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ink/ink650.xml" ContentType="application/inkml+xml"/>
  <Override PartName="/ppt/ink/ink651.xml" ContentType="application/inkml+xml"/>
  <Override PartName="/ppt/ink/ink652.xml" ContentType="application/inkml+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0.xml" ContentType="application/inkml+xml"/>
  <Override PartName="/ppt/ink/ink681.xml" ContentType="application/inkml+xml"/>
  <Override PartName="/ppt/ink/ink682.xml" ContentType="application/inkml+xml"/>
  <Override PartName="/ppt/ink/ink683.xml" ContentType="application/inkml+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0.xml" ContentType="application/inkml+xml"/>
  <Override PartName="/ppt/ink/ink691.xml" ContentType="application/inkml+xml"/>
  <Override PartName="/ppt/ink/ink692.xml" ContentType="application/inkml+xml"/>
  <Override PartName="/ppt/ink/ink693.xml" ContentType="application/inkml+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ink/ink699.xml" ContentType="application/inkml+xml"/>
  <Override PartName="/ppt/ink/ink700.xml" ContentType="application/inkml+xml"/>
  <Override PartName="/ppt/ink/ink701.xml" ContentType="application/inkml+xml"/>
  <Override PartName="/ppt/ink/ink702.xml" ContentType="application/inkml+xml"/>
  <Override PartName="/ppt/ink/ink703.xml" ContentType="application/inkml+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ink/ink708.xml" ContentType="application/inkml+xml"/>
  <Override PartName="/ppt/ink/ink709.xml" ContentType="application/inkml+xml"/>
  <Override PartName="/ppt/ink/ink710.xml" ContentType="application/inkml+xml"/>
  <Override PartName="/ppt/ink/ink711.xml" ContentType="application/inkml+xml"/>
  <Override PartName="/ppt/ink/ink712.xml" ContentType="application/inkml+xml"/>
  <Override PartName="/ppt/ink/ink713.xml" ContentType="application/inkml+xml"/>
  <Override PartName="/ppt/ink/ink714.xml" ContentType="application/inkml+xml"/>
  <Override PartName="/ppt/ink/ink715.xml" ContentType="application/inkml+xml"/>
  <Override PartName="/ppt/ink/ink716.xml" ContentType="application/inkml+xml"/>
  <Override PartName="/ppt/ink/ink717.xml" ContentType="application/inkml+xml"/>
  <Override PartName="/ppt/ink/ink718.xml" ContentType="application/inkml+xml"/>
  <Override PartName="/ppt/ink/ink719.xml" ContentType="application/inkml+xml"/>
  <Override PartName="/ppt/ink/ink720.xml" ContentType="application/inkml+xml"/>
  <Override PartName="/ppt/ink/ink721.xml" ContentType="application/inkml+xml"/>
  <Override PartName="/ppt/ink/ink722.xml" ContentType="application/inkml+xml"/>
  <Override PartName="/ppt/ink/ink723.xml" ContentType="application/inkml+xml"/>
  <Override PartName="/ppt/ink/ink724.xml" ContentType="application/inkml+xml"/>
  <Override PartName="/ppt/ink/ink725.xml" ContentType="application/inkml+xml"/>
  <Override PartName="/ppt/ink/ink726.xml" ContentType="application/inkml+xml"/>
  <Override PartName="/ppt/ink/ink727.xml" ContentType="application/inkml+xml"/>
  <Override PartName="/ppt/ink/ink728.xml" ContentType="application/inkml+xml"/>
  <Override PartName="/ppt/ink/ink729.xml" ContentType="application/inkml+xml"/>
  <Override PartName="/ppt/ink/ink730.xml" ContentType="application/inkml+xml"/>
  <Override PartName="/ppt/ink/ink731.xml" ContentType="application/inkml+xml"/>
  <Override PartName="/ppt/ink/ink732.xml" ContentType="application/inkml+xml"/>
  <Override PartName="/ppt/ink/ink733.xml" ContentType="application/inkml+xml"/>
  <Override PartName="/ppt/ink/ink734.xml" ContentType="application/inkml+xml"/>
  <Override PartName="/ppt/ink/ink735.xml" ContentType="application/inkml+xml"/>
  <Override PartName="/ppt/ink/ink736.xml" ContentType="application/inkml+xml"/>
  <Override PartName="/ppt/ink/ink737.xml" ContentType="application/inkml+xml"/>
  <Override PartName="/ppt/ink/ink738.xml" ContentType="application/inkml+xml"/>
  <Override PartName="/ppt/ink/ink739.xml" ContentType="application/inkml+xml"/>
  <Override PartName="/ppt/ink/ink740.xml" ContentType="application/inkml+xml"/>
  <Override PartName="/ppt/ink/ink741.xml" ContentType="application/inkml+xml"/>
  <Override PartName="/ppt/ink/ink742.xml" ContentType="application/inkml+xml"/>
  <Override PartName="/ppt/ink/ink743.xml" ContentType="application/inkml+xml"/>
  <Override PartName="/ppt/ink/ink744.xml" ContentType="application/inkml+xml"/>
  <Override PartName="/ppt/ink/ink745.xml" ContentType="application/inkml+xml"/>
  <Override PartName="/ppt/ink/ink746.xml" ContentType="application/inkml+xml"/>
  <Override PartName="/ppt/ink/ink747.xml" ContentType="application/inkml+xml"/>
  <Override PartName="/ppt/ink/ink748.xml" ContentType="application/inkml+xml"/>
  <Override PartName="/ppt/ink/ink749.xml" ContentType="application/inkml+xml"/>
  <Override PartName="/ppt/ink/ink750.xml" ContentType="application/inkml+xml"/>
  <Override PartName="/ppt/ink/ink751.xml" ContentType="application/inkml+xml"/>
  <Override PartName="/ppt/ink/ink752.xml" ContentType="application/inkml+xml"/>
  <Override PartName="/ppt/ink/ink753.xml" ContentType="application/inkml+xml"/>
  <Override PartName="/ppt/ink/ink754.xml" ContentType="application/inkml+xml"/>
  <Override PartName="/ppt/ink/ink755.xml" ContentType="application/inkml+xml"/>
  <Override PartName="/ppt/ink/ink756.xml" ContentType="application/inkml+xml"/>
  <Override PartName="/ppt/ink/ink757.xml" ContentType="application/inkml+xml"/>
  <Override PartName="/ppt/ink/ink758.xml" ContentType="application/inkml+xml"/>
  <Override PartName="/ppt/ink/ink759.xml" ContentType="application/inkml+xml"/>
  <Override PartName="/ppt/ink/ink760.xml" ContentType="application/inkml+xml"/>
  <Override PartName="/ppt/ink/ink761.xml" ContentType="application/inkml+xml"/>
  <Override PartName="/ppt/ink/ink762.xml" ContentType="application/inkml+xml"/>
  <Override PartName="/ppt/ink/ink763.xml" ContentType="application/inkml+xml"/>
  <Override PartName="/ppt/ink/ink764.xml" ContentType="application/inkml+xml"/>
  <Override PartName="/ppt/ink/ink765.xml" ContentType="application/inkml+xml"/>
  <Override PartName="/ppt/ink/ink766.xml" ContentType="application/inkml+xml"/>
  <Override PartName="/ppt/ink/ink767.xml" ContentType="application/inkml+xml"/>
  <Override PartName="/ppt/ink/ink768.xml" ContentType="application/inkml+xml"/>
  <Override PartName="/ppt/ink/ink769.xml" ContentType="application/inkml+xml"/>
  <Override PartName="/ppt/ink/ink770.xml" ContentType="application/inkml+xml"/>
  <Override PartName="/ppt/ink/ink771.xml" ContentType="application/inkml+xml"/>
  <Override PartName="/ppt/ink/ink772.xml" ContentType="application/inkml+xml"/>
  <Override PartName="/ppt/ink/ink773.xml" ContentType="application/inkml+xml"/>
  <Override PartName="/ppt/ink/ink774.xml" ContentType="application/inkml+xml"/>
  <Override PartName="/ppt/ink/ink775.xml" ContentType="application/inkml+xml"/>
  <Override PartName="/ppt/ink/ink776.xml" ContentType="application/inkml+xml"/>
  <Override PartName="/ppt/ink/ink777.xml" ContentType="application/inkml+xml"/>
  <Override PartName="/ppt/ink/ink778.xml" ContentType="application/inkml+xml"/>
  <Override PartName="/ppt/ink/ink779.xml" ContentType="application/inkml+xml"/>
  <Override PartName="/ppt/ink/ink780.xml" ContentType="application/inkml+xml"/>
  <Override PartName="/ppt/ink/ink781.xml" ContentType="application/inkml+xml"/>
  <Override PartName="/ppt/ink/ink782.xml" ContentType="application/inkml+xml"/>
  <Override PartName="/ppt/ink/ink783.xml" ContentType="application/inkml+xml"/>
  <Override PartName="/ppt/ink/ink784.xml" ContentType="application/inkml+xml"/>
  <Override PartName="/ppt/ink/ink785.xml" ContentType="application/inkml+xml"/>
  <Override PartName="/ppt/ink/ink786.xml" ContentType="application/inkml+xml"/>
  <Override PartName="/ppt/ink/ink787.xml" ContentType="application/inkml+xml"/>
  <Override PartName="/ppt/ink/ink788.xml" ContentType="application/inkml+xml"/>
  <Override PartName="/ppt/ink/ink789.xml" ContentType="application/inkml+xml"/>
  <Override PartName="/ppt/ink/ink790.xml" ContentType="application/inkml+xml"/>
  <Override PartName="/ppt/ink/ink791.xml" ContentType="application/inkml+xml"/>
  <Override PartName="/ppt/ink/ink792.xml" ContentType="application/inkml+xml"/>
  <Override PartName="/ppt/ink/ink793.xml" ContentType="application/inkml+xml"/>
  <Override PartName="/ppt/ink/ink794.xml" ContentType="application/inkml+xml"/>
  <Override PartName="/ppt/ink/ink795.xml" ContentType="application/inkml+xml"/>
  <Override PartName="/ppt/ink/ink796.xml" ContentType="application/inkml+xml"/>
  <Override PartName="/ppt/ink/ink797.xml" ContentType="application/inkml+xml"/>
  <Override PartName="/ppt/ink/ink798.xml" ContentType="application/inkml+xml"/>
  <Override PartName="/ppt/ink/ink799.xml" ContentType="application/inkml+xml"/>
  <Override PartName="/ppt/ink/ink800.xml" ContentType="application/inkml+xml"/>
  <Override PartName="/ppt/ink/ink801.xml" ContentType="application/inkml+xml"/>
  <Override PartName="/ppt/ink/ink802.xml" ContentType="application/inkml+xml"/>
  <Override PartName="/ppt/ink/ink803.xml" ContentType="application/inkml+xml"/>
  <Override PartName="/ppt/ink/ink804.xml" ContentType="application/inkml+xml"/>
  <Override PartName="/ppt/ink/ink805.xml" ContentType="application/inkml+xml"/>
  <Override PartName="/ppt/ink/ink806.xml" ContentType="application/inkml+xml"/>
  <Override PartName="/ppt/ink/ink807.xml" ContentType="application/inkml+xml"/>
  <Override PartName="/ppt/ink/ink808.xml" ContentType="application/inkml+xml"/>
  <Override PartName="/ppt/ink/ink809.xml" ContentType="application/inkml+xml"/>
  <Override PartName="/ppt/ink/ink810.xml" ContentType="application/inkml+xml"/>
  <Override PartName="/ppt/ink/ink811.xml" ContentType="application/inkml+xml"/>
  <Override PartName="/ppt/ink/ink812.xml" ContentType="application/inkml+xml"/>
  <Override PartName="/ppt/ink/ink813.xml" ContentType="application/inkml+xml"/>
  <Override PartName="/ppt/ink/ink814.xml" ContentType="application/inkml+xml"/>
  <Override PartName="/ppt/ink/ink815.xml" ContentType="application/inkml+xml"/>
  <Override PartName="/ppt/ink/ink816.xml" ContentType="application/inkml+xml"/>
  <Override PartName="/ppt/ink/ink817.xml" ContentType="application/inkml+xml"/>
  <Override PartName="/ppt/ink/ink818.xml" ContentType="application/inkml+xml"/>
  <Override PartName="/ppt/ink/ink819.xml" ContentType="application/inkml+xml"/>
  <Override PartName="/ppt/ink/ink820.xml" ContentType="application/inkml+xml"/>
  <Override PartName="/ppt/ink/ink821.xml" ContentType="application/inkml+xml"/>
  <Override PartName="/ppt/ink/ink822.xml" ContentType="application/inkml+xml"/>
  <Override PartName="/ppt/ink/ink823.xml" ContentType="application/inkml+xml"/>
  <Override PartName="/ppt/ink/ink824.xml" ContentType="application/inkml+xml"/>
  <Override PartName="/ppt/ink/ink825.xml" ContentType="application/inkml+xml"/>
  <Override PartName="/ppt/ink/ink826.xml" ContentType="application/inkml+xml"/>
  <Override PartName="/ppt/ink/ink827.xml" ContentType="application/inkml+xml"/>
  <Override PartName="/ppt/ink/ink828.xml" ContentType="application/inkml+xml"/>
  <Override PartName="/ppt/ink/ink829.xml" ContentType="application/inkml+xml"/>
  <Override PartName="/ppt/ink/ink830.xml" ContentType="application/inkml+xml"/>
  <Override PartName="/ppt/ink/ink831.xml" ContentType="application/inkml+xml"/>
  <Override PartName="/ppt/ink/ink832.xml" ContentType="application/inkml+xml"/>
  <Override PartName="/ppt/ink/ink833.xml" ContentType="application/inkml+xml"/>
  <Override PartName="/ppt/ink/ink834.xml" ContentType="application/inkml+xml"/>
  <Override PartName="/ppt/ink/ink835.xml" ContentType="application/inkml+xml"/>
  <Override PartName="/ppt/ink/ink836.xml" ContentType="application/inkml+xml"/>
  <Override PartName="/ppt/ink/ink837.xml" ContentType="application/inkml+xml"/>
  <Override PartName="/ppt/ink/ink838.xml" ContentType="application/inkml+xml"/>
  <Override PartName="/ppt/ink/ink839.xml" ContentType="application/inkml+xml"/>
  <Override PartName="/ppt/ink/ink840.xml" ContentType="application/inkml+xml"/>
  <Override PartName="/ppt/ink/ink841.xml" ContentType="application/inkml+xml"/>
  <Override PartName="/ppt/ink/ink842.xml" ContentType="application/inkml+xml"/>
  <Override PartName="/ppt/ink/ink843.xml" ContentType="application/inkml+xml"/>
  <Override PartName="/ppt/ink/ink844.xml" ContentType="application/inkml+xml"/>
  <Override PartName="/ppt/ink/ink845.xml" ContentType="application/inkml+xml"/>
  <Override PartName="/ppt/ink/ink846.xml" ContentType="application/inkml+xml"/>
  <Override PartName="/ppt/ink/ink847.xml" ContentType="application/inkml+xml"/>
  <Override PartName="/ppt/ink/ink848.xml" ContentType="application/inkml+xml"/>
  <Override PartName="/ppt/ink/ink849.xml" ContentType="application/inkml+xml"/>
  <Override PartName="/ppt/ink/ink850.xml" ContentType="application/inkml+xml"/>
  <Override PartName="/ppt/ink/ink851.xml" ContentType="application/inkml+xml"/>
  <Override PartName="/ppt/ink/ink852.xml" ContentType="application/inkml+xml"/>
  <Override PartName="/ppt/ink/ink853.xml" ContentType="application/inkml+xml"/>
  <Override PartName="/ppt/ink/ink854.xml" ContentType="application/inkml+xml"/>
  <Override PartName="/ppt/ink/ink855.xml" ContentType="application/inkml+xml"/>
  <Override PartName="/ppt/ink/ink856.xml" ContentType="application/inkml+xml"/>
  <Override PartName="/ppt/ink/ink857.xml" ContentType="application/inkml+xml"/>
  <Override PartName="/ppt/ink/ink858.xml" ContentType="application/inkml+xml"/>
  <Override PartName="/ppt/ink/ink859.xml" ContentType="application/inkml+xml"/>
  <Override PartName="/ppt/ink/ink860.xml" ContentType="application/inkml+xml"/>
  <Override PartName="/ppt/ink/ink861.xml" ContentType="application/inkml+xml"/>
  <Override PartName="/ppt/ink/ink862.xml" ContentType="application/inkml+xml"/>
  <Override PartName="/ppt/ink/ink863.xml" ContentType="application/inkml+xml"/>
  <Override PartName="/ppt/ink/ink864.xml" ContentType="application/inkml+xml"/>
  <Override PartName="/ppt/ink/ink865.xml" ContentType="application/inkml+xml"/>
  <Override PartName="/ppt/ink/ink866.xml" ContentType="application/inkml+xml"/>
  <Override PartName="/ppt/ink/ink867.xml" ContentType="application/inkml+xml"/>
  <Override PartName="/ppt/ink/ink868.xml" ContentType="application/inkml+xml"/>
  <Override PartName="/ppt/ink/ink869.xml" ContentType="application/inkml+xml"/>
  <Override PartName="/ppt/ink/ink870.xml" ContentType="application/inkml+xml"/>
  <Override PartName="/ppt/ink/ink871.xml" ContentType="application/inkml+xml"/>
  <Override PartName="/ppt/ink/ink872.xml" ContentType="application/inkml+xml"/>
  <Override PartName="/ppt/ink/ink873.xml" ContentType="application/inkml+xml"/>
  <Override PartName="/ppt/ink/ink874.xml" ContentType="application/inkml+xml"/>
  <Override PartName="/ppt/ink/ink875.xml" ContentType="application/inkml+xml"/>
  <Override PartName="/ppt/ink/ink876.xml" ContentType="application/inkml+xml"/>
  <Override PartName="/ppt/ink/ink877.xml" ContentType="application/inkml+xml"/>
  <Override PartName="/ppt/ink/ink878.xml" ContentType="application/inkml+xml"/>
  <Override PartName="/ppt/ink/ink879.xml" ContentType="application/inkml+xml"/>
  <Override PartName="/ppt/ink/ink880.xml" ContentType="application/inkml+xml"/>
  <Override PartName="/ppt/ink/ink881.xml" ContentType="application/inkml+xml"/>
  <Override PartName="/ppt/ink/ink882.xml" ContentType="application/inkml+xml"/>
  <Override PartName="/ppt/ink/ink883.xml" ContentType="application/inkml+xml"/>
  <Override PartName="/ppt/ink/ink884.xml" ContentType="application/inkml+xml"/>
  <Override PartName="/ppt/ink/ink885.xml" ContentType="application/inkml+xml"/>
  <Override PartName="/ppt/ink/ink886.xml" ContentType="application/inkml+xml"/>
  <Override PartName="/ppt/ink/ink887.xml" ContentType="application/inkml+xml"/>
  <Override PartName="/ppt/ink/ink888.xml" ContentType="application/inkml+xml"/>
  <Override PartName="/ppt/ink/ink889.xml" ContentType="application/inkml+xml"/>
  <Override PartName="/ppt/ink/ink890.xml" ContentType="application/inkml+xml"/>
  <Override PartName="/ppt/ink/ink891.xml" ContentType="application/inkml+xml"/>
  <Override PartName="/ppt/ink/ink892.xml" ContentType="application/inkml+xml"/>
  <Override PartName="/ppt/ink/ink893.xml" ContentType="application/inkml+xml"/>
  <Override PartName="/ppt/ink/ink894.xml" ContentType="application/inkml+xml"/>
  <Override PartName="/ppt/ink/ink895.xml" ContentType="application/inkml+xml"/>
  <Override PartName="/ppt/ink/ink896.xml" ContentType="application/inkml+xml"/>
  <Override PartName="/ppt/ink/ink897.xml" ContentType="application/inkml+xml"/>
  <Override PartName="/ppt/ink/ink898.xml" ContentType="application/inkml+xml"/>
  <Override PartName="/ppt/ink/ink899.xml" ContentType="application/inkml+xml"/>
  <Override PartName="/ppt/ink/ink900.xml" ContentType="application/inkml+xml"/>
  <Override PartName="/ppt/ink/ink901.xml" ContentType="application/inkml+xml"/>
  <Override PartName="/ppt/ink/ink902.xml" ContentType="application/inkml+xml"/>
  <Override PartName="/ppt/ink/ink903.xml" ContentType="application/inkml+xml"/>
  <Override PartName="/ppt/ink/ink904.xml" ContentType="application/inkml+xml"/>
  <Override PartName="/ppt/ink/ink905.xml" ContentType="application/inkml+xml"/>
  <Override PartName="/ppt/ink/ink906.xml" ContentType="application/inkml+xml"/>
  <Override PartName="/ppt/ink/ink907.xml" ContentType="application/inkml+xml"/>
  <Override PartName="/ppt/ink/ink908.xml" ContentType="application/inkml+xml"/>
  <Override PartName="/ppt/ink/ink909.xml" ContentType="application/inkml+xml"/>
  <Override PartName="/ppt/ink/ink910.xml" ContentType="application/inkml+xml"/>
  <Override PartName="/ppt/ink/ink911.xml" ContentType="application/inkml+xml"/>
  <Override PartName="/ppt/ink/ink912.xml" ContentType="application/inkml+xml"/>
  <Override PartName="/ppt/ink/ink913.xml" ContentType="application/inkml+xml"/>
  <Override PartName="/ppt/ink/ink914.xml" ContentType="application/inkml+xml"/>
  <Override PartName="/ppt/ink/ink915.xml" ContentType="application/inkml+xml"/>
  <Override PartName="/ppt/ink/ink916.xml" ContentType="application/inkml+xml"/>
  <Override PartName="/ppt/ink/ink917.xml" ContentType="application/inkml+xml"/>
  <Override PartName="/ppt/ink/ink918.xml" ContentType="application/inkml+xml"/>
  <Override PartName="/ppt/ink/ink919.xml" ContentType="application/inkml+xml"/>
  <Override PartName="/ppt/ink/ink920.xml" ContentType="application/inkml+xml"/>
  <Override PartName="/ppt/ink/ink921.xml" ContentType="application/inkml+xml"/>
  <Override PartName="/ppt/ink/ink922.xml" ContentType="application/inkml+xml"/>
  <Override PartName="/ppt/ink/ink923.xml" ContentType="application/inkml+xml"/>
  <Override PartName="/ppt/ink/ink924.xml" ContentType="application/inkml+xml"/>
  <Override PartName="/ppt/ink/ink925.xml" ContentType="application/inkml+xml"/>
  <Override PartName="/ppt/ink/ink926.xml" ContentType="application/inkml+xml"/>
  <Override PartName="/ppt/ink/ink927.xml" ContentType="application/inkml+xml"/>
  <Override PartName="/ppt/ink/ink928.xml" ContentType="application/inkml+xml"/>
  <Override PartName="/ppt/ink/ink929.xml" ContentType="application/inkml+xml"/>
  <Override PartName="/ppt/ink/ink930.xml" ContentType="application/inkml+xml"/>
  <Override PartName="/ppt/ink/ink931.xml" ContentType="application/inkml+xml"/>
  <Override PartName="/ppt/ink/ink932.xml" ContentType="application/inkml+xml"/>
  <Override PartName="/ppt/ink/ink933.xml" ContentType="application/inkml+xml"/>
  <Override PartName="/ppt/ink/ink934.xml" ContentType="application/inkml+xml"/>
  <Override PartName="/ppt/ink/ink935.xml" ContentType="application/inkml+xml"/>
  <Override PartName="/ppt/ink/ink936.xml" ContentType="application/inkml+xml"/>
  <Override PartName="/ppt/ink/ink937.xml" ContentType="application/inkml+xml"/>
  <Override PartName="/ppt/ink/ink938.xml" ContentType="application/inkml+xml"/>
  <Override PartName="/ppt/ink/ink939.xml" ContentType="application/inkml+xml"/>
  <Override PartName="/ppt/ink/ink940.xml" ContentType="application/inkml+xml"/>
  <Override PartName="/ppt/ink/ink941.xml" ContentType="application/inkml+xml"/>
  <Override PartName="/ppt/ink/ink942.xml" ContentType="application/inkml+xml"/>
  <Override PartName="/ppt/ink/ink943.xml" ContentType="application/inkml+xml"/>
  <Override PartName="/ppt/ink/ink944.xml" ContentType="application/inkml+xml"/>
  <Override PartName="/ppt/ink/ink945.xml" ContentType="application/inkml+xml"/>
  <Override PartName="/ppt/ink/ink946.xml" ContentType="application/inkml+xml"/>
  <Override PartName="/ppt/ink/ink947.xml" ContentType="application/inkml+xml"/>
  <Override PartName="/ppt/ink/ink948.xml" ContentType="application/inkml+xml"/>
  <Override PartName="/ppt/ink/ink949.xml" ContentType="application/inkml+xml"/>
  <Override PartName="/ppt/ink/ink950.xml" ContentType="application/inkml+xml"/>
  <Override PartName="/ppt/ink/ink951.xml" ContentType="application/inkml+xml"/>
  <Override PartName="/ppt/ink/ink952.xml" ContentType="application/inkml+xml"/>
  <Override PartName="/ppt/ink/ink953.xml" ContentType="application/inkml+xml"/>
  <Override PartName="/ppt/ink/ink954.xml" ContentType="application/inkml+xml"/>
  <Override PartName="/ppt/ink/ink955.xml" ContentType="application/inkml+xml"/>
  <Override PartName="/ppt/ink/ink956.xml" ContentType="application/inkml+xml"/>
  <Override PartName="/ppt/ink/ink957.xml" ContentType="application/inkml+xml"/>
  <Override PartName="/ppt/ink/ink958.xml" ContentType="application/inkml+xml"/>
  <Override PartName="/ppt/ink/ink959.xml" ContentType="application/inkml+xml"/>
  <Override PartName="/ppt/ink/ink960.xml" ContentType="application/inkml+xml"/>
  <Override PartName="/ppt/ink/ink961.xml" ContentType="application/inkml+xml"/>
  <Override PartName="/ppt/ink/ink962.xml" ContentType="application/inkml+xml"/>
  <Override PartName="/ppt/ink/ink963.xml" ContentType="application/inkml+xml"/>
  <Override PartName="/ppt/ink/ink964.xml" ContentType="application/inkml+xml"/>
  <Override PartName="/ppt/ink/ink965.xml" ContentType="application/inkml+xml"/>
  <Override PartName="/ppt/ink/ink966.xml" ContentType="application/inkml+xml"/>
  <Override PartName="/ppt/ink/ink967.xml" ContentType="application/inkml+xml"/>
  <Override PartName="/ppt/ink/ink968.xml" ContentType="application/inkml+xml"/>
  <Override PartName="/ppt/ink/ink969.xml" ContentType="application/inkml+xml"/>
  <Override PartName="/ppt/ink/ink970.xml" ContentType="application/inkml+xml"/>
  <Override PartName="/ppt/ink/ink971.xml" ContentType="application/inkml+xml"/>
  <Override PartName="/ppt/ink/ink972.xml" ContentType="application/inkml+xml"/>
  <Override PartName="/ppt/ink/ink973.xml" ContentType="application/inkml+xml"/>
  <Override PartName="/ppt/ink/ink974.xml" ContentType="application/inkml+xml"/>
  <Override PartName="/ppt/ink/ink975.xml" ContentType="application/inkml+xml"/>
  <Override PartName="/ppt/ink/ink976.xml" ContentType="application/inkml+xml"/>
  <Override PartName="/ppt/ink/ink977.xml" ContentType="application/inkml+xml"/>
  <Override PartName="/ppt/ink/ink978.xml" ContentType="application/inkml+xml"/>
  <Override PartName="/ppt/ink/ink979.xml" ContentType="application/inkml+xml"/>
  <Override PartName="/ppt/ink/ink980.xml" ContentType="application/inkml+xml"/>
  <Override PartName="/ppt/ink/ink981.xml" ContentType="application/inkml+xml"/>
  <Override PartName="/ppt/ink/ink982.xml" ContentType="application/inkml+xml"/>
  <Override PartName="/ppt/ink/ink983.xml" ContentType="application/inkml+xml"/>
  <Override PartName="/ppt/ink/ink984.xml" ContentType="application/inkml+xml"/>
  <Override PartName="/ppt/ink/ink985.xml" ContentType="application/inkml+xml"/>
  <Override PartName="/ppt/ink/ink986.xml" ContentType="application/inkml+xml"/>
  <Override PartName="/ppt/ink/ink987.xml" ContentType="application/inkml+xml"/>
  <Override PartName="/ppt/ink/ink988.xml" ContentType="application/inkml+xml"/>
  <Override PartName="/ppt/ink/ink989.xml" ContentType="application/inkml+xml"/>
  <Override PartName="/ppt/ink/ink990.xml" ContentType="application/inkml+xml"/>
  <Override PartName="/ppt/ink/ink991.xml" ContentType="application/inkml+xml"/>
  <Override PartName="/ppt/ink/ink992.xml" ContentType="application/inkml+xml"/>
  <Override PartName="/ppt/ink/ink993.xml" ContentType="application/inkml+xml"/>
  <Override PartName="/ppt/ink/ink994.xml" ContentType="application/inkml+xml"/>
  <Override PartName="/ppt/ink/ink995.xml" ContentType="application/inkml+xml"/>
  <Override PartName="/ppt/ink/ink996.xml" ContentType="application/inkml+xml"/>
  <Override PartName="/ppt/ink/ink997.xml" ContentType="application/inkml+xml"/>
  <Override PartName="/ppt/ink/ink998.xml" ContentType="application/inkml+xml"/>
  <Override PartName="/ppt/ink/ink999.xml" ContentType="application/inkml+xml"/>
  <Override PartName="/ppt/ink/ink1000.xml" ContentType="application/inkml+xml"/>
  <Override PartName="/ppt/ink/ink1001.xml" ContentType="application/inkml+xml"/>
  <Override PartName="/ppt/ink/ink1002.xml" ContentType="application/inkml+xml"/>
  <Override PartName="/ppt/ink/ink1003.xml" ContentType="application/inkml+xml"/>
  <Override PartName="/ppt/ink/ink1004.xml" ContentType="application/inkml+xml"/>
  <Override PartName="/ppt/ink/ink1005.xml" ContentType="application/inkml+xml"/>
  <Override PartName="/ppt/ink/ink1006.xml" ContentType="application/inkml+xml"/>
  <Override PartName="/ppt/ink/ink1007.xml" ContentType="application/inkml+xml"/>
  <Override PartName="/ppt/ink/ink1008.xml" ContentType="application/inkml+xml"/>
  <Override PartName="/ppt/ink/ink1009.xml" ContentType="application/inkml+xml"/>
  <Override PartName="/ppt/ink/ink1010.xml" ContentType="application/inkml+xml"/>
  <Override PartName="/ppt/ink/ink1011.xml" ContentType="application/inkml+xml"/>
  <Override PartName="/ppt/ink/ink1012.xml" ContentType="application/inkml+xml"/>
  <Override PartName="/ppt/ink/ink1013.xml" ContentType="application/inkml+xml"/>
  <Override PartName="/ppt/ink/ink1014.xml" ContentType="application/inkml+xml"/>
  <Override PartName="/ppt/ink/ink1015.xml" ContentType="application/inkml+xml"/>
  <Override PartName="/ppt/ink/ink1016.xml" ContentType="application/inkml+xml"/>
  <Override PartName="/ppt/ink/ink1017.xml" ContentType="application/inkml+xml"/>
  <Override PartName="/ppt/ink/ink1018.xml" ContentType="application/inkml+xml"/>
  <Override PartName="/ppt/ink/ink1019.xml" ContentType="application/inkml+xml"/>
  <Override PartName="/ppt/ink/ink1020.xml" ContentType="application/inkml+xml"/>
  <Override PartName="/ppt/ink/ink1021.xml" ContentType="application/inkml+xml"/>
  <Override PartName="/ppt/ink/ink1022.xml" ContentType="application/inkml+xml"/>
  <Override PartName="/ppt/ink/ink1023.xml" ContentType="application/inkml+xml"/>
  <Override PartName="/ppt/ink/ink1024.xml" ContentType="application/inkml+xml"/>
  <Override PartName="/ppt/ink/ink1025.xml" ContentType="application/inkml+xml"/>
  <Override PartName="/ppt/ink/ink1026.xml" ContentType="application/inkml+xml"/>
  <Override PartName="/ppt/ink/ink1027.xml" ContentType="application/inkml+xml"/>
  <Override PartName="/ppt/ink/ink1028.xml" ContentType="application/inkml+xml"/>
  <Override PartName="/ppt/ink/ink1029.xml" ContentType="application/inkml+xml"/>
  <Override PartName="/ppt/ink/ink1030.xml" ContentType="application/inkml+xml"/>
  <Override PartName="/ppt/ink/ink1031.xml" ContentType="application/inkml+xml"/>
  <Override PartName="/ppt/ink/ink1032.xml" ContentType="application/inkml+xml"/>
  <Override PartName="/ppt/ink/ink1033.xml" ContentType="application/inkml+xml"/>
  <Override PartName="/ppt/ink/ink1034.xml" ContentType="application/inkml+xml"/>
  <Override PartName="/ppt/ink/ink1035.xml" ContentType="application/inkml+xml"/>
  <Override PartName="/ppt/ink/ink1036.xml" ContentType="application/inkml+xml"/>
  <Override PartName="/ppt/ink/ink1037.xml" ContentType="application/inkml+xml"/>
  <Override PartName="/ppt/ink/ink1038.xml" ContentType="application/inkml+xml"/>
  <Override PartName="/ppt/ink/ink1039.xml" ContentType="application/inkml+xml"/>
  <Override PartName="/ppt/ink/ink1040.xml" ContentType="application/inkml+xml"/>
  <Override PartName="/ppt/ink/ink1041.xml" ContentType="application/inkml+xml"/>
  <Override PartName="/ppt/ink/ink1042.xml" ContentType="application/inkml+xml"/>
  <Override PartName="/ppt/ink/ink1043.xml" ContentType="application/inkml+xml"/>
  <Override PartName="/ppt/ink/ink1044.xml" ContentType="application/inkml+xml"/>
  <Override PartName="/ppt/ink/ink1045.xml" ContentType="application/inkml+xml"/>
  <Override PartName="/ppt/ink/ink1046.xml" ContentType="application/inkml+xml"/>
  <Override PartName="/ppt/ink/ink1047.xml" ContentType="application/inkml+xml"/>
  <Override PartName="/ppt/ink/ink1048.xml" ContentType="application/inkml+xml"/>
  <Override PartName="/ppt/ink/ink1049.xml" ContentType="application/inkml+xml"/>
  <Override PartName="/ppt/ink/ink1050.xml" ContentType="application/inkml+xml"/>
  <Override PartName="/ppt/ink/ink1051.xml" ContentType="application/inkml+xml"/>
  <Override PartName="/ppt/ink/ink1052.xml" ContentType="application/inkml+xml"/>
  <Override PartName="/ppt/ink/ink1053.xml" ContentType="application/inkml+xml"/>
  <Override PartName="/ppt/ink/ink1054.xml" ContentType="application/inkml+xml"/>
  <Override PartName="/ppt/ink/ink1055.xml" ContentType="application/inkml+xml"/>
  <Override PartName="/ppt/ink/ink1056.xml" ContentType="application/inkml+xml"/>
  <Override PartName="/ppt/ink/ink1057.xml" ContentType="application/inkml+xml"/>
  <Override PartName="/ppt/ink/ink1058.xml" ContentType="application/inkml+xml"/>
  <Override PartName="/ppt/ink/ink1059.xml" ContentType="application/inkml+xml"/>
  <Override PartName="/ppt/ink/ink1060.xml" ContentType="application/inkml+xml"/>
  <Override PartName="/ppt/ink/ink1061.xml" ContentType="application/inkml+xml"/>
  <Override PartName="/ppt/ink/ink1062.xml" ContentType="application/inkml+xml"/>
  <Override PartName="/ppt/ink/ink1063.xml" ContentType="application/inkml+xml"/>
  <Override PartName="/ppt/ink/ink1064.xml" ContentType="application/inkml+xml"/>
  <Override PartName="/ppt/ink/ink1065.xml" ContentType="application/inkml+xml"/>
  <Override PartName="/ppt/ink/ink1066.xml" ContentType="application/inkml+xml"/>
  <Override PartName="/ppt/ink/ink1067.xml" ContentType="application/inkml+xml"/>
  <Override PartName="/ppt/ink/ink1068.xml" ContentType="application/inkml+xml"/>
  <Override PartName="/ppt/ink/ink1069.xml" ContentType="application/inkml+xml"/>
  <Override PartName="/ppt/ink/ink1070.xml" ContentType="application/inkml+xml"/>
  <Override PartName="/ppt/ink/ink1071.xml" ContentType="application/inkml+xml"/>
  <Override PartName="/ppt/ink/ink1072.xml" ContentType="application/inkml+xml"/>
  <Override PartName="/ppt/ink/ink1073.xml" ContentType="application/inkml+xml"/>
  <Override PartName="/ppt/ink/ink1074.xml" ContentType="application/inkml+xml"/>
  <Override PartName="/ppt/ink/ink1075.xml" ContentType="application/inkml+xml"/>
  <Override PartName="/ppt/ink/ink1076.xml" ContentType="application/inkml+xml"/>
  <Override PartName="/ppt/ink/ink1077.xml" ContentType="application/inkml+xml"/>
  <Override PartName="/ppt/ink/ink1078.xml" ContentType="application/inkml+xml"/>
  <Override PartName="/ppt/ink/ink1079.xml" ContentType="application/inkml+xml"/>
  <Override PartName="/ppt/ink/ink1080.xml" ContentType="application/inkml+xml"/>
  <Override PartName="/ppt/ink/ink1081.xml" ContentType="application/inkml+xml"/>
  <Override PartName="/ppt/ink/ink1082.xml" ContentType="application/inkml+xml"/>
  <Override PartName="/ppt/ink/ink1083.xml" ContentType="application/inkml+xml"/>
  <Override PartName="/ppt/ink/ink1084.xml" ContentType="application/inkml+xml"/>
  <Override PartName="/ppt/ink/ink1085.xml" ContentType="application/inkml+xml"/>
  <Override PartName="/ppt/ink/ink1086.xml" ContentType="application/inkml+xml"/>
  <Override PartName="/ppt/ink/ink1087.xml" ContentType="application/inkml+xml"/>
  <Override PartName="/ppt/ink/ink1088.xml" ContentType="application/inkml+xml"/>
  <Override PartName="/ppt/ink/ink1089.xml" ContentType="application/inkml+xml"/>
  <Override PartName="/ppt/ink/ink1090.xml" ContentType="application/inkml+xml"/>
  <Override PartName="/ppt/ink/ink1091.xml" ContentType="application/inkml+xml"/>
  <Override PartName="/ppt/ink/ink1092.xml" ContentType="application/inkml+xml"/>
  <Override PartName="/ppt/ink/ink1093.xml" ContentType="application/inkml+xml"/>
  <Override PartName="/ppt/ink/ink1094.xml" ContentType="application/inkml+xml"/>
  <Override PartName="/ppt/ink/ink1095.xml" ContentType="application/inkml+xml"/>
  <Override PartName="/ppt/ink/ink1096.xml" ContentType="application/inkml+xml"/>
  <Override PartName="/ppt/ink/ink1097.xml" ContentType="application/inkml+xml"/>
  <Override PartName="/ppt/ink/ink1098.xml" ContentType="application/inkml+xml"/>
  <Override PartName="/ppt/ink/ink1099.xml" ContentType="application/inkml+xml"/>
  <Override PartName="/ppt/ink/ink1100.xml" ContentType="application/inkml+xml"/>
  <Override PartName="/ppt/ink/ink1101.xml" ContentType="application/inkml+xml"/>
  <Override PartName="/ppt/ink/ink1102.xml" ContentType="application/inkml+xml"/>
  <Override PartName="/ppt/ink/ink1103.xml" ContentType="application/inkml+xml"/>
  <Override PartName="/ppt/ink/ink1104.xml" ContentType="application/inkml+xml"/>
  <Override PartName="/ppt/ink/ink1105.xml" ContentType="application/inkml+xml"/>
  <Override PartName="/ppt/ink/ink1106.xml" ContentType="application/inkml+xml"/>
  <Override PartName="/ppt/ink/ink1107.xml" ContentType="application/inkml+xml"/>
  <Override PartName="/ppt/ink/ink1108.xml" ContentType="application/inkml+xml"/>
  <Override PartName="/ppt/ink/ink1109.xml" ContentType="application/inkml+xml"/>
  <Override PartName="/ppt/ink/ink1110.xml" ContentType="application/inkml+xml"/>
  <Override PartName="/ppt/ink/ink1111.xml" ContentType="application/inkml+xml"/>
  <Override PartName="/ppt/ink/ink1112.xml" ContentType="application/inkml+xml"/>
  <Override PartName="/ppt/ink/ink1113.xml" ContentType="application/inkml+xml"/>
  <Override PartName="/ppt/ink/ink1114.xml" ContentType="application/inkml+xml"/>
  <Override PartName="/ppt/ink/ink1115.xml" ContentType="application/inkml+xml"/>
  <Override PartName="/ppt/ink/ink1116.xml" ContentType="application/inkml+xml"/>
  <Override PartName="/ppt/ink/ink1117.xml" ContentType="application/inkml+xml"/>
  <Override PartName="/ppt/ink/ink1118.xml" ContentType="application/inkml+xml"/>
  <Override PartName="/ppt/ink/ink1119.xml" ContentType="application/inkml+xml"/>
  <Override PartName="/ppt/ink/ink1120.xml" ContentType="application/inkml+xml"/>
  <Override PartName="/ppt/ink/ink1121.xml" ContentType="application/inkml+xml"/>
  <Override PartName="/ppt/ink/ink1122.xml" ContentType="application/inkml+xml"/>
  <Override PartName="/ppt/ink/ink1123.xml" ContentType="application/inkml+xml"/>
  <Override PartName="/ppt/ink/ink1124.xml" ContentType="application/inkml+xml"/>
  <Override PartName="/ppt/ink/ink1125.xml" ContentType="application/inkml+xml"/>
  <Override PartName="/ppt/ink/ink1126.xml" ContentType="application/inkml+xml"/>
  <Override PartName="/ppt/ink/ink1127.xml" ContentType="application/inkml+xml"/>
  <Override PartName="/ppt/ink/ink1128.xml" ContentType="application/inkml+xml"/>
  <Override PartName="/ppt/ink/ink1129.xml" ContentType="application/inkml+xml"/>
  <Override PartName="/ppt/ink/ink1130.xml" ContentType="application/inkml+xml"/>
  <Override PartName="/ppt/ink/ink1131.xml" ContentType="application/inkml+xml"/>
  <Override PartName="/ppt/ink/ink1132.xml" ContentType="application/inkml+xml"/>
  <Override PartName="/ppt/ink/ink1133.xml" ContentType="application/inkml+xml"/>
  <Override PartName="/ppt/ink/ink1134.xml" ContentType="application/inkml+xml"/>
  <Override PartName="/ppt/ink/ink1135.xml" ContentType="application/inkml+xml"/>
  <Override PartName="/ppt/ink/ink1136.xml" ContentType="application/inkml+xml"/>
  <Override PartName="/ppt/ink/ink1137.xml" ContentType="application/inkml+xml"/>
  <Override PartName="/ppt/ink/ink1138.xml" ContentType="application/inkml+xml"/>
  <Override PartName="/ppt/ink/ink1139.xml" ContentType="application/inkml+xml"/>
  <Override PartName="/ppt/ink/ink1140.xml" ContentType="application/inkml+xml"/>
  <Override PartName="/ppt/ink/ink1141.xml" ContentType="application/inkml+xml"/>
  <Override PartName="/ppt/ink/ink1142.xml" ContentType="application/inkml+xml"/>
  <Override PartName="/ppt/ink/ink1143.xml" ContentType="application/inkml+xml"/>
  <Override PartName="/ppt/ink/ink1144.xml" ContentType="application/inkml+xml"/>
  <Override PartName="/ppt/ink/ink1145.xml" ContentType="application/inkml+xml"/>
  <Override PartName="/ppt/ink/ink1146.xml" ContentType="application/inkml+xml"/>
  <Override PartName="/ppt/ink/ink1147.xml" ContentType="application/inkml+xml"/>
  <Override PartName="/ppt/ink/ink1148.xml" ContentType="application/inkml+xml"/>
  <Override PartName="/ppt/ink/ink1149.xml" ContentType="application/inkml+xml"/>
  <Override PartName="/ppt/ink/ink1150.xml" ContentType="application/inkml+xml"/>
  <Override PartName="/ppt/ink/ink1151.xml" ContentType="application/inkml+xml"/>
  <Override PartName="/ppt/ink/ink1152.xml" ContentType="application/inkml+xml"/>
  <Override PartName="/ppt/ink/ink1153.xml" ContentType="application/inkml+xml"/>
  <Override PartName="/ppt/ink/ink1154.xml" ContentType="application/inkml+xml"/>
  <Override PartName="/ppt/ink/ink1155.xml" ContentType="application/inkml+xml"/>
  <Override PartName="/ppt/ink/ink1156.xml" ContentType="application/inkml+xml"/>
  <Override PartName="/ppt/ink/ink1157.xml" ContentType="application/inkml+xml"/>
  <Override PartName="/ppt/ink/ink1158.xml" ContentType="application/inkml+xml"/>
  <Override PartName="/ppt/ink/ink1159.xml" ContentType="application/inkml+xml"/>
  <Override PartName="/ppt/ink/ink1160.xml" ContentType="application/inkml+xml"/>
  <Override PartName="/ppt/ink/ink1161.xml" ContentType="application/inkml+xml"/>
  <Override PartName="/ppt/ink/ink1162.xml" ContentType="application/inkml+xml"/>
  <Override PartName="/ppt/ink/ink1163.xml" ContentType="application/inkml+xml"/>
  <Override PartName="/ppt/ink/ink1164.xml" ContentType="application/inkml+xml"/>
  <Override PartName="/ppt/ink/ink1165.xml" ContentType="application/inkml+xml"/>
  <Override PartName="/ppt/ink/ink1166.xml" ContentType="application/inkml+xml"/>
  <Override PartName="/ppt/ink/ink1167.xml" ContentType="application/inkml+xml"/>
  <Override PartName="/ppt/ink/ink1168.xml" ContentType="application/inkml+xml"/>
  <Override PartName="/ppt/ink/ink1169.xml" ContentType="application/inkml+xml"/>
  <Override PartName="/ppt/ink/ink1170.xml" ContentType="application/inkml+xml"/>
  <Override PartName="/ppt/ink/ink1171.xml" ContentType="application/inkml+xml"/>
  <Override PartName="/ppt/ink/ink1172.xml" ContentType="application/inkml+xml"/>
  <Override PartName="/ppt/ink/ink1173.xml" ContentType="application/inkml+xml"/>
  <Override PartName="/ppt/ink/ink1174.xml" ContentType="application/inkml+xml"/>
  <Override PartName="/ppt/ink/ink1175.xml" ContentType="application/inkml+xml"/>
  <Override PartName="/ppt/ink/ink1176.xml" ContentType="application/inkml+xml"/>
  <Override PartName="/ppt/ink/ink1177.xml" ContentType="application/inkml+xml"/>
  <Override PartName="/ppt/ink/ink1178.xml" ContentType="application/inkml+xml"/>
  <Override PartName="/ppt/ink/ink1179.xml" ContentType="application/inkml+xml"/>
  <Override PartName="/ppt/ink/ink1180.xml" ContentType="application/inkml+xml"/>
  <Override PartName="/ppt/ink/ink1181.xml" ContentType="application/inkml+xml"/>
  <Override PartName="/ppt/ink/ink1182.xml" ContentType="application/inkml+xml"/>
  <Override PartName="/ppt/ink/ink1183.xml" ContentType="application/inkml+xml"/>
  <Override PartName="/ppt/ink/ink1184.xml" ContentType="application/inkml+xml"/>
  <Override PartName="/ppt/ink/ink1185.xml" ContentType="application/inkml+xml"/>
  <Override PartName="/ppt/ink/ink1186.xml" ContentType="application/inkml+xml"/>
  <Override PartName="/ppt/ink/ink1187.xml" ContentType="application/inkml+xml"/>
  <Override PartName="/ppt/ink/ink1188.xml" ContentType="application/inkml+xml"/>
  <Override PartName="/ppt/ink/ink1189.xml" ContentType="application/inkml+xml"/>
  <Override PartName="/ppt/ink/ink1190.xml" ContentType="application/inkml+xml"/>
  <Override PartName="/ppt/ink/ink1191.xml" ContentType="application/inkml+xml"/>
  <Override PartName="/ppt/ink/ink1192.xml" ContentType="application/inkml+xml"/>
  <Override PartName="/ppt/ink/ink1193.xml" ContentType="application/inkml+xml"/>
  <Override PartName="/ppt/ink/ink1194.xml" ContentType="application/inkml+xml"/>
  <Override PartName="/ppt/ink/ink1195.xml" ContentType="application/inkml+xml"/>
  <Override PartName="/ppt/ink/ink1196.xml" ContentType="application/inkml+xml"/>
  <Override PartName="/ppt/ink/ink1197.xml" ContentType="application/inkml+xml"/>
  <Override PartName="/ppt/ink/ink1198.xml" ContentType="application/inkml+xml"/>
  <Override PartName="/ppt/ink/ink1199.xml" ContentType="application/inkml+xml"/>
  <Override PartName="/ppt/ink/ink1200.xml" ContentType="application/inkml+xml"/>
  <Override PartName="/ppt/ink/ink1201.xml" ContentType="application/inkml+xml"/>
  <Override PartName="/ppt/ink/ink1202.xml" ContentType="application/inkml+xml"/>
  <Override PartName="/ppt/ink/ink1203.xml" ContentType="application/inkml+xml"/>
  <Override PartName="/ppt/ink/ink1204.xml" ContentType="application/inkml+xml"/>
  <Override PartName="/ppt/ink/ink1205.xml" ContentType="application/inkml+xml"/>
  <Override PartName="/ppt/ink/ink1206.xml" ContentType="application/inkml+xml"/>
  <Override PartName="/ppt/ink/ink1207.xml" ContentType="application/inkml+xml"/>
  <Override PartName="/ppt/ink/ink1208.xml" ContentType="application/inkml+xml"/>
  <Override PartName="/ppt/ink/ink1209.xml" ContentType="application/inkml+xml"/>
  <Override PartName="/ppt/ink/ink1210.xml" ContentType="application/inkml+xml"/>
  <Override PartName="/ppt/ink/ink1211.xml" ContentType="application/inkml+xml"/>
  <Override PartName="/ppt/ink/ink1212.xml" ContentType="application/inkml+xml"/>
  <Override PartName="/ppt/ink/ink1213.xml" ContentType="application/inkml+xml"/>
  <Override PartName="/ppt/ink/ink1214.xml" ContentType="application/inkml+xml"/>
  <Override PartName="/ppt/ink/ink1215.xml" ContentType="application/inkml+xml"/>
  <Override PartName="/ppt/ink/ink1216.xml" ContentType="application/inkml+xml"/>
  <Override PartName="/ppt/ink/ink1217.xml" ContentType="application/inkml+xml"/>
  <Override PartName="/ppt/ink/ink1218.xml" ContentType="application/inkml+xml"/>
  <Override PartName="/ppt/ink/ink1219.xml" ContentType="application/inkml+xml"/>
  <Override PartName="/ppt/ink/ink1220.xml" ContentType="application/inkml+xml"/>
  <Override PartName="/ppt/ink/ink1221.xml" ContentType="application/inkml+xml"/>
  <Override PartName="/ppt/ink/ink1222.xml" ContentType="application/inkml+xml"/>
  <Override PartName="/ppt/ink/ink1223.xml" ContentType="application/inkml+xml"/>
  <Override PartName="/ppt/ink/ink1224.xml" ContentType="application/inkml+xml"/>
  <Override PartName="/ppt/ink/ink1225.xml" ContentType="application/inkml+xml"/>
  <Override PartName="/ppt/ink/ink1226.xml" ContentType="application/inkml+xml"/>
  <Override PartName="/ppt/ink/ink1227.xml" ContentType="application/inkml+xml"/>
  <Override PartName="/ppt/ink/ink1228.xml" ContentType="application/inkml+xml"/>
  <Override PartName="/ppt/ink/ink1229.xml" ContentType="application/inkml+xml"/>
  <Override PartName="/ppt/ink/ink1230.xml" ContentType="application/inkml+xml"/>
  <Override PartName="/ppt/ink/ink1231.xml" ContentType="application/inkml+xml"/>
  <Override PartName="/ppt/ink/ink1232.xml" ContentType="application/inkml+xml"/>
  <Override PartName="/ppt/ink/ink1233.xml" ContentType="application/inkml+xml"/>
  <Override PartName="/ppt/ink/ink1234.xml" ContentType="application/inkml+xml"/>
  <Override PartName="/ppt/ink/ink1235.xml" ContentType="application/inkml+xml"/>
  <Override PartName="/ppt/ink/ink1236.xml" ContentType="application/inkml+xml"/>
  <Override PartName="/ppt/ink/ink1237.xml" ContentType="application/inkml+xml"/>
  <Override PartName="/ppt/ink/ink1238.xml" ContentType="application/inkml+xml"/>
  <Override PartName="/ppt/ink/ink1239.xml" ContentType="application/inkml+xml"/>
  <Override PartName="/ppt/ink/ink1240.xml" ContentType="application/inkml+xml"/>
  <Override PartName="/ppt/ink/ink1241.xml" ContentType="application/inkml+xml"/>
  <Override PartName="/ppt/ink/ink1242.xml" ContentType="application/inkml+xml"/>
  <Override PartName="/ppt/ink/ink1243.xml" ContentType="application/inkml+xml"/>
  <Override PartName="/ppt/ink/ink1244.xml" ContentType="application/inkml+xml"/>
  <Override PartName="/ppt/ink/ink1245.xml" ContentType="application/inkml+xml"/>
  <Override PartName="/ppt/ink/ink1246.xml" ContentType="application/inkml+xml"/>
  <Override PartName="/ppt/ink/ink1247.xml" ContentType="application/inkml+xml"/>
  <Override PartName="/ppt/ink/ink1248.xml" ContentType="application/inkml+xml"/>
  <Override PartName="/ppt/ink/ink1249.xml" ContentType="application/inkml+xml"/>
  <Override PartName="/ppt/ink/ink1250.xml" ContentType="application/inkml+xml"/>
  <Override PartName="/ppt/ink/ink1251.xml" ContentType="application/inkml+xml"/>
  <Override PartName="/ppt/ink/ink1252.xml" ContentType="application/inkml+xml"/>
  <Override PartName="/ppt/ink/ink1253.xml" ContentType="application/inkml+xml"/>
  <Override PartName="/ppt/ink/ink1254.xml" ContentType="application/inkml+xml"/>
  <Override PartName="/ppt/ink/ink1255.xml" ContentType="application/inkml+xml"/>
  <Override PartName="/ppt/ink/ink1256.xml" ContentType="application/inkml+xml"/>
  <Override PartName="/ppt/ink/ink1257.xml" ContentType="application/inkml+xml"/>
  <Override PartName="/ppt/ink/ink1258.xml" ContentType="application/inkml+xml"/>
  <Override PartName="/ppt/ink/ink1259.xml" ContentType="application/inkml+xml"/>
  <Override PartName="/ppt/ink/ink1260.xml" ContentType="application/inkml+xml"/>
  <Override PartName="/ppt/ink/ink1261.xml" ContentType="application/inkml+xml"/>
  <Override PartName="/ppt/ink/ink1262.xml" ContentType="application/inkml+xml"/>
  <Override PartName="/ppt/ink/ink1263.xml" ContentType="application/inkml+xml"/>
  <Override PartName="/ppt/ink/ink1264.xml" ContentType="application/inkml+xml"/>
  <Override PartName="/ppt/ink/ink1265.xml" ContentType="application/inkml+xml"/>
  <Override PartName="/ppt/ink/ink1266.xml" ContentType="application/inkml+xml"/>
  <Override PartName="/ppt/ink/ink1267.xml" ContentType="application/inkml+xml"/>
  <Override PartName="/ppt/ink/ink1268.xml" ContentType="application/inkml+xml"/>
  <Override PartName="/ppt/ink/ink1269.xml" ContentType="application/inkml+xml"/>
  <Override PartName="/ppt/ink/ink1270.xml" ContentType="application/inkml+xml"/>
  <Override PartName="/ppt/ink/ink1271.xml" ContentType="application/inkml+xml"/>
  <Override PartName="/ppt/ink/ink1272.xml" ContentType="application/inkml+xml"/>
  <Override PartName="/ppt/ink/ink1273.xml" ContentType="application/inkml+xml"/>
  <Override PartName="/ppt/ink/ink1274.xml" ContentType="application/inkml+xml"/>
  <Override PartName="/ppt/ink/ink1275.xml" ContentType="application/inkml+xml"/>
  <Override PartName="/ppt/ink/ink1276.xml" ContentType="application/inkml+xml"/>
  <Override PartName="/ppt/ink/ink1277.xml" ContentType="application/inkml+xml"/>
  <Override PartName="/ppt/ink/ink1278.xml" ContentType="application/inkml+xml"/>
  <Override PartName="/ppt/ink/ink1279.xml" ContentType="application/inkml+xml"/>
  <Override PartName="/ppt/ink/ink1280.xml" ContentType="application/inkml+xml"/>
  <Override PartName="/ppt/ink/ink1281.xml" ContentType="application/inkml+xml"/>
  <Override PartName="/ppt/ink/ink1282.xml" ContentType="application/inkml+xml"/>
  <Override PartName="/ppt/ink/ink1283.xml" ContentType="application/inkml+xml"/>
  <Override PartName="/ppt/ink/ink1284.xml" ContentType="application/inkml+xml"/>
  <Override PartName="/ppt/ink/ink1285.xml" ContentType="application/inkml+xml"/>
  <Override PartName="/ppt/ink/ink1286.xml" ContentType="application/inkml+xml"/>
  <Override PartName="/ppt/ink/ink1287.xml" ContentType="application/inkml+xml"/>
  <Override PartName="/ppt/ink/ink1288.xml" ContentType="application/inkml+xml"/>
  <Override PartName="/ppt/ink/ink1289.xml" ContentType="application/inkml+xml"/>
  <Override PartName="/ppt/ink/ink1290.xml" ContentType="application/inkml+xml"/>
  <Override PartName="/ppt/ink/ink1291.xml" ContentType="application/inkml+xml"/>
  <Override PartName="/ppt/ink/ink1292.xml" ContentType="application/inkml+xml"/>
  <Override PartName="/ppt/ink/ink1293.xml" ContentType="application/inkml+xml"/>
  <Override PartName="/ppt/ink/ink1294.xml" ContentType="application/inkml+xml"/>
  <Override PartName="/ppt/ink/ink1295.xml" ContentType="application/inkml+xml"/>
  <Override PartName="/ppt/ink/ink1296.xml" ContentType="application/inkml+xml"/>
  <Override PartName="/ppt/ink/ink1297.xml" ContentType="application/inkml+xml"/>
  <Override PartName="/ppt/ink/ink1298.xml" ContentType="application/inkml+xml"/>
  <Override PartName="/ppt/ink/ink1299.xml" ContentType="application/inkml+xml"/>
  <Override PartName="/ppt/ink/ink1300.xml" ContentType="application/inkml+xml"/>
  <Override PartName="/ppt/ink/ink1301.xml" ContentType="application/inkml+xml"/>
  <Override PartName="/ppt/ink/ink1302.xml" ContentType="application/inkml+xml"/>
  <Override PartName="/ppt/ink/ink1303.xml" ContentType="application/inkml+xml"/>
  <Override PartName="/ppt/ink/ink1304.xml" ContentType="application/inkml+xml"/>
  <Override PartName="/ppt/ink/ink1305.xml" ContentType="application/inkml+xml"/>
  <Override PartName="/ppt/ink/ink1306.xml" ContentType="application/inkml+xml"/>
  <Override PartName="/ppt/ink/ink1307.xml" ContentType="application/inkml+xml"/>
  <Override PartName="/ppt/ink/ink1308.xml" ContentType="application/inkml+xml"/>
  <Override PartName="/ppt/ink/ink1309.xml" ContentType="application/inkml+xml"/>
  <Override PartName="/ppt/ink/ink1310.xml" ContentType="application/inkml+xml"/>
  <Override PartName="/ppt/ink/ink1311.xml" ContentType="application/inkml+xml"/>
  <Override PartName="/ppt/ink/ink1312.xml" ContentType="application/inkml+xml"/>
  <Override PartName="/ppt/ink/ink1313.xml" ContentType="application/inkml+xml"/>
  <Override PartName="/ppt/ink/ink1314.xml" ContentType="application/inkml+xml"/>
  <Override PartName="/ppt/ink/ink1315.xml" ContentType="application/inkml+xml"/>
  <Override PartName="/ppt/ink/ink1316.xml" ContentType="application/inkml+xml"/>
  <Override PartName="/ppt/ink/ink1317.xml" ContentType="application/inkml+xml"/>
  <Override PartName="/ppt/ink/ink1318.xml" ContentType="application/inkml+xml"/>
  <Override PartName="/ppt/ink/ink1319.xml" ContentType="application/inkml+xml"/>
  <Override PartName="/ppt/ink/ink1320.xml" ContentType="application/inkml+xml"/>
  <Override PartName="/ppt/ink/ink1321.xml" ContentType="application/inkml+xml"/>
  <Override PartName="/ppt/ink/ink1322.xml" ContentType="application/inkml+xml"/>
  <Override PartName="/ppt/ink/ink1323.xml" ContentType="application/inkml+xml"/>
  <Override PartName="/ppt/ink/ink1324.xml" ContentType="application/inkml+xml"/>
  <Override PartName="/ppt/ink/ink1325.xml" ContentType="application/inkml+xml"/>
  <Override PartName="/ppt/ink/ink1326.xml" ContentType="application/inkml+xml"/>
  <Override PartName="/ppt/ink/ink1327.xml" ContentType="application/inkml+xml"/>
  <Override PartName="/ppt/ink/ink1328.xml" ContentType="application/inkml+xml"/>
  <Override PartName="/ppt/ink/ink1329.xml" ContentType="application/inkml+xml"/>
  <Override PartName="/ppt/ink/ink1330.xml" ContentType="application/inkml+xml"/>
  <Override PartName="/ppt/ink/ink1331.xml" ContentType="application/inkml+xml"/>
  <Override PartName="/ppt/ink/ink1332.xml" ContentType="application/inkml+xml"/>
  <Override PartName="/ppt/ink/ink1333.xml" ContentType="application/inkml+xml"/>
  <Override PartName="/ppt/ink/ink1334.xml" ContentType="application/inkml+xml"/>
  <Override PartName="/ppt/ink/ink1335.xml" ContentType="application/inkml+xml"/>
  <Override PartName="/ppt/ink/ink1336.xml" ContentType="application/inkml+xml"/>
  <Override PartName="/ppt/ink/ink1337.xml" ContentType="application/inkml+xml"/>
  <Override PartName="/ppt/ink/ink1338.xml" ContentType="application/inkml+xml"/>
  <Override PartName="/ppt/ink/ink1339.xml" ContentType="application/inkml+xml"/>
  <Override PartName="/ppt/ink/ink1340.xml" ContentType="application/inkml+xml"/>
  <Override PartName="/ppt/ink/ink1341.xml" ContentType="application/inkml+xml"/>
  <Override PartName="/ppt/ink/ink1342.xml" ContentType="application/inkml+xml"/>
  <Override PartName="/ppt/ink/ink1343.xml" ContentType="application/inkml+xml"/>
  <Override PartName="/ppt/ink/ink1344.xml" ContentType="application/inkml+xml"/>
  <Override PartName="/ppt/ink/ink1345.xml" ContentType="application/inkml+xml"/>
  <Override PartName="/ppt/ink/ink1346.xml" ContentType="application/inkml+xml"/>
  <Override PartName="/ppt/ink/ink1347.xml" ContentType="application/inkml+xml"/>
  <Override PartName="/ppt/ink/ink1348.xml" ContentType="application/inkml+xml"/>
  <Override PartName="/ppt/ink/ink1349.xml" ContentType="application/inkml+xml"/>
  <Override PartName="/ppt/ink/ink1350.xml" ContentType="application/inkml+xml"/>
  <Override PartName="/ppt/ink/ink1351.xml" ContentType="application/inkml+xml"/>
  <Override PartName="/ppt/ink/ink1352.xml" ContentType="application/inkml+xml"/>
  <Override PartName="/ppt/ink/ink1353.xml" ContentType="application/inkml+xml"/>
  <Override PartName="/ppt/ink/ink1354.xml" ContentType="application/inkml+xml"/>
  <Override PartName="/ppt/ink/ink1355.xml" ContentType="application/inkml+xml"/>
  <Override PartName="/ppt/ink/ink1356.xml" ContentType="application/inkml+xml"/>
  <Override PartName="/ppt/ink/ink1357.xml" ContentType="application/inkml+xml"/>
  <Override PartName="/ppt/ink/ink1358.xml" ContentType="application/inkml+xml"/>
  <Override PartName="/ppt/ink/ink1359.xml" ContentType="application/inkml+xml"/>
  <Override PartName="/ppt/ink/ink1360.xml" ContentType="application/inkml+xml"/>
  <Override PartName="/ppt/ink/ink1361.xml" ContentType="application/inkml+xml"/>
  <Override PartName="/ppt/ink/ink1362.xml" ContentType="application/inkml+xml"/>
  <Override PartName="/ppt/ink/ink1363.xml" ContentType="application/inkml+xml"/>
  <Override PartName="/ppt/ink/ink1364.xml" ContentType="application/inkml+xml"/>
  <Override PartName="/ppt/ink/ink1365.xml" ContentType="application/inkml+xml"/>
  <Override PartName="/ppt/ink/ink1366.xml" ContentType="application/inkml+xml"/>
  <Override PartName="/ppt/ink/ink1367.xml" ContentType="application/inkml+xml"/>
  <Override PartName="/ppt/ink/ink1368.xml" ContentType="application/inkml+xml"/>
  <Override PartName="/ppt/ink/ink1369.xml" ContentType="application/inkml+xml"/>
  <Override PartName="/ppt/ink/ink1370.xml" ContentType="application/inkml+xml"/>
  <Override PartName="/ppt/ink/ink1371.xml" ContentType="application/inkml+xml"/>
  <Override PartName="/ppt/ink/ink1372.xml" ContentType="application/inkml+xml"/>
  <Override PartName="/ppt/ink/ink1373.xml" ContentType="application/inkml+xml"/>
  <Override PartName="/ppt/ink/ink1374.xml" ContentType="application/inkml+xml"/>
  <Override PartName="/ppt/ink/ink1375.xml" ContentType="application/inkml+xml"/>
  <Override PartName="/ppt/ink/ink1376.xml" ContentType="application/inkml+xml"/>
  <Override PartName="/ppt/ink/ink1377.xml" ContentType="application/inkml+xml"/>
  <Override PartName="/ppt/ink/ink1378.xml" ContentType="application/inkml+xml"/>
  <Override PartName="/ppt/ink/ink1379.xml" ContentType="application/inkml+xml"/>
  <Override PartName="/ppt/ink/ink1380.xml" ContentType="application/inkml+xml"/>
  <Override PartName="/ppt/ink/ink1381.xml" ContentType="application/inkml+xml"/>
  <Override PartName="/ppt/ink/ink1382.xml" ContentType="application/inkml+xml"/>
  <Override PartName="/ppt/ink/ink1383.xml" ContentType="application/inkml+xml"/>
  <Override PartName="/ppt/ink/ink1384.xml" ContentType="application/inkml+xml"/>
  <Override PartName="/ppt/ink/ink1385.xml" ContentType="application/inkml+xml"/>
  <Override PartName="/ppt/ink/ink1386.xml" ContentType="application/inkml+xml"/>
  <Override PartName="/ppt/ink/ink1387.xml" ContentType="application/inkml+xml"/>
  <Override PartName="/ppt/ink/ink1388.xml" ContentType="application/inkml+xml"/>
  <Override PartName="/ppt/ink/ink1389.xml" ContentType="application/inkml+xml"/>
  <Override PartName="/ppt/ink/ink1390.xml" ContentType="application/inkml+xml"/>
  <Override PartName="/ppt/ink/ink1391.xml" ContentType="application/inkml+xml"/>
  <Override PartName="/ppt/ink/ink1392.xml" ContentType="application/inkml+xml"/>
  <Override PartName="/ppt/ink/ink1393.xml" ContentType="application/inkml+xml"/>
  <Override PartName="/ppt/ink/ink1394.xml" ContentType="application/inkml+xml"/>
  <Override PartName="/ppt/ink/ink1395.xml" ContentType="application/inkml+xml"/>
  <Override PartName="/ppt/ink/ink1396.xml" ContentType="application/inkml+xml"/>
  <Override PartName="/ppt/ink/ink1397.xml" ContentType="application/inkml+xml"/>
  <Override PartName="/ppt/ink/ink1398.xml" ContentType="application/inkml+xml"/>
  <Override PartName="/ppt/ink/ink1399.xml" ContentType="application/inkml+xml"/>
  <Override PartName="/ppt/ink/ink1400.xml" ContentType="application/inkml+xml"/>
  <Override PartName="/ppt/ink/ink1401.xml" ContentType="application/inkml+xml"/>
  <Override PartName="/ppt/ink/ink1402.xml" ContentType="application/inkml+xml"/>
  <Override PartName="/ppt/ink/ink1403.xml" ContentType="application/inkml+xml"/>
  <Override PartName="/ppt/ink/ink1404.xml" ContentType="application/inkml+xml"/>
  <Override PartName="/ppt/ink/ink1405.xml" ContentType="application/inkml+xml"/>
  <Override PartName="/ppt/ink/ink1406.xml" ContentType="application/inkml+xml"/>
  <Override PartName="/ppt/ink/ink1407.xml" ContentType="application/inkml+xml"/>
  <Override PartName="/ppt/ink/ink1408.xml" ContentType="application/inkml+xml"/>
  <Override PartName="/ppt/ink/ink1409.xml" ContentType="application/inkml+xml"/>
  <Override PartName="/ppt/ink/ink1410.xml" ContentType="application/inkml+xml"/>
  <Override PartName="/ppt/ink/ink1411.xml" ContentType="application/inkml+xml"/>
  <Override PartName="/ppt/ink/ink1412.xml" ContentType="application/inkml+xml"/>
  <Override PartName="/ppt/ink/ink1413.xml" ContentType="application/inkml+xml"/>
  <Override PartName="/ppt/ink/ink1414.xml" ContentType="application/inkml+xml"/>
  <Override PartName="/ppt/ink/ink1415.xml" ContentType="application/inkml+xml"/>
  <Override PartName="/ppt/ink/ink1416.xml" ContentType="application/inkml+xml"/>
  <Override PartName="/ppt/ink/ink1417.xml" ContentType="application/inkml+xml"/>
  <Override PartName="/ppt/ink/ink1418.xml" ContentType="application/inkml+xml"/>
  <Override PartName="/ppt/ink/ink1419.xml" ContentType="application/inkml+xml"/>
  <Override PartName="/ppt/ink/ink1420.xml" ContentType="application/inkml+xml"/>
  <Override PartName="/ppt/ink/ink1421.xml" ContentType="application/inkml+xml"/>
  <Override PartName="/ppt/ink/ink1422.xml" ContentType="application/inkml+xml"/>
  <Override PartName="/ppt/ink/ink1423.xml" ContentType="application/inkml+xml"/>
  <Override PartName="/ppt/ink/ink1424.xml" ContentType="application/inkml+xml"/>
  <Override PartName="/ppt/ink/ink1425.xml" ContentType="application/inkml+xml"/>
  <Override PartName="/ppt/ink/ink1426.xml" ContentType="application/inkml+xml"/>
  <Override PartName="/ppt/ink/ink1427.xml" ContentType="application/inkml+xml"/>
  <Override PartName="/ppt/ink/ink1428.xml" ContentType="application/inkml+xml"/>
  <Override PartName="/ppt/ink/ink1429.xml" ContentType="application/inkml+xml"/>
  <Override PartName="/ppt/ink/ink1430.xml" ContentType="application/inkml+xml"/>
  <Override PartName="/ppt/ink/ink1431.xml" ContentType="application/inkml+xml"/>
  <Override PartName="/ppt/ink/ink1432.xml" ContentType="application/inkml+xml"/>
  <Override PartName="/ppt/ink/ink1433.xml" ContentType="application/inkml+xml"/>
  <Override PartName="/ppt/ink/ink1434.xml" ContentType="application/inkml+xml"/>
  <Override PartName="/ppt/ink/ink1435.xml" ContentType="application/inkml+xml"/>
  <Override PartName="/ppt/ink/ink1436.xml" ContentType="application/inkml+xml"/>
  <Override PartName="/ppt/ink/ink1437.xml" ContentType="application/inkml+xml"/>
  <Override PartName="/ppt/ink/ink1438.xml" ContentType="application/inkml+xml"/>
  <Override PartName="/ppt/ink/ink1439.xml" ContentType="application/inkml+xml"/>
  <Override PartName="/ppt/ink/ink1440.xml" ContentType="application/inkml+xml"/>
  <Override PartName="/ppt/ink/ink1441.xml" ContentType="application/inkml+xml"/>
  <Override PartName="/ppt/ink/ink1442.xml" ContentType="application/inkml+xml"/>
  <Override PartName="/ppt/ink/ink1443.xml" ContentType="application/inkml+xml"/>
  <Override PartName="/ppt/ink/ink1444.xml" ContentType="application/inkml+xml"/>
  <Override PartName="/ppt/ink/ink1445.xml" ContentType="application/inkml+xml"/>
  <Override PartName="/ppt/ink/ink1446.xml" ContentType="application/inkml+xml"/>
  <Override PartName="/ppt/ink/ink1447.xml" ContentType="application/inkml+xml"/>
  <Override PartName="/ppt/ink/ink1448.xml" ContentType="application/inkml+xml"/>
  <Override PartName="/ppt/ink/ink1449.xml" ContentType="application/inkml+xml"/>
  <Override PartName="/ppt/ink/ink1450.xml" ContentType="application/inkml+xml"/>
  <Override PartName="/ppt/ink/ink1451.xml" ContentType="application/inkml+xml"/>
  <Override PartName="/ppt/ink/ink1452.xml" ContentType="application/inkml+xml"/>
  <Override PartName="/ppt/ink/ink1453.xml" ContentType="application/inkml+xml"/>
  <Override PartName="/ppt/ink/ink1454.xml" ContentType="application/inkml+xml"/>
  <Override PartName="/ppt/ink/ink1455.xml" ContentType="application/inkml+xml"/>
  <Override PartName="/ppt/ink/ink1456.xml" ContentType="application/inkml+xml"/>
  <Override PartName="/ppt/ink/ink1457.xml" ContentType="application/inkml+xml"/>
  <Override PartName="/ppt/ink/ink1458.xml" ContentType="application/inkml+xml"/>
  <Override PartName="/ppt/ink/ink1459.xml" ContentType="application/inkml+xml"/>
  <Override PartName="/ppt/ink/ink1460.xml" ContentType="application/inkml+xml"/>
  <Override PartName="/ppt/ink/ink1461.xml" ContentType="application/inkml+xml"/>
  <Override PartName="/ppt/ink/ink1462.xml" ContentType="application/inkml+xml"/>
  <Override PartName="/ppt/ink/ink1463.xml" ContentType="application/inkml+xml"/>
  <Override PartName="/ppt/ink/ink1464.xml" ContentType="application/inkml+xml"/>
  <Override PartName="/ppt/ink/ink1465.xml" ContentType="application/inkml+xml"/>
  <Override PartName="/ppt/ink/ink1466.xml" ContentType="application/inkml+xml"/>
  <Override PartName="/ppt/ink/ink1467.xml" ContentType="application/inkml+xml"/>
  <Override PartName="/ppt/ink/ink1468.xml" ContentType="application/inkml+xml"/>
  <Override PartName="/ppt/ink/ink1469.xml" ContentType="application/inkml+xml"/>
  <Override PartName="/ppt/ink/ink1470.xml" ContentType="application/inkml+xml"/>
  <Override PartName="/ppt/ink/ink1471.xml" ContentType="application/inkml+xml"/>
  <Override PartName="/ppt/ink/ink1472.xml" ContentType="application/inkml+xml"/>
  <Override PartName="/ppt/ink/ink1473.xml" ContentType="application/inkml+xml"/>
  <Override PartName="/ppt/ink/ink1474.xml" ContentType="application/inkml+xml"/>
  <Override PartName="/ppt/ink/ink1475.xml" ContentType="application/inkml+xml"/>
  <Override PartName="/ppt/ink/ink1476.xml" ContentType="application/inkml+xml"/>
  <Override PartName="/ppt/ink/ink1477.xml" ContentType="application/inkml+xml"/>
  <Override PartName="/ppt/ink/ink1478.xml" ContentType="application/inkml+xml"/>
  <Override PartName="/ppt/ink/ink1479.xml" ContentType="application/inkml+xml"/>
  <Override PartName="/ppt/ink/ink1480.xml" ContentType="application/inkml+xml"/>
  <Override PartName="/ppt/ink/ink1481.xml" ContentType="application/inkml+xml"/>
  <Override PartName="/ppt/ink/ink1482.xml" ContentType="application/inkml+xml"/>
  <Override PartName="/ppt/ink/ink1483.xml" ContentType="application/inkml+xml"/>
  <Override PartName="/ppt/ink/ink1484.xml" ContentType="application/inkml+xml"/>
  <Override PartName="/ppt/ink/ink1485.xml" ContentType="application/inkml+xml"/>
  <Override PartName="/ppt/ink/ink1486.xml" ContentType="application/inkml+xml"/>
  <Override PartName="/ppt/ink/ink1487.xml" ContentType="application/inkml+xml"/>
  <Override PartName="/ppt/ink/ink1488.xml" ContentType="application/inkml+xml"/>
  <Override PartName="/ppt/ink/ink1489.xml" ContentType="application/inkml+xml"/>
  <Override PartName="/ppt/ink/ink1490.xml" ContentType="application/inkml+xml"/>
  <Override PartName="/ppt/ink/ink1491.xml" ContentType="application/inkml+xml"/>
  <Override PartName="/ppt/ink/ink1492.xml" ContentType="application/inkml+xml"/>
  <Override PartName="/ppt/ink/ink1493.xml" ContentType="application/inkml+xml"/>
  <Override PartName="/ppt/ink/ink1494.xml" ContentType="application/inkml+xml"/>
  <Override PartName="/ppt/ink/ink1495.xml" ContentType="application/inkml+xml"/>
  <Override PartName="/ppt/ink/ink1496.xml" ContentType="application/inkml+xml"/>
  <Override PartName="/ppt/ink/ink1497.xml" ContentType="application/inkml+xml"/>
  <Override PartName="/ppt/ink/ink1498.xml" ContentType="application/inkml+xml"/>
  <Override PartName="/ppt/ink/ink1499.xml" ContentType="application/inkml+xml"/>
  <Override PartName="/ppt/ink/ink1500.xml" ContentType="application/inkml+xml"/>
  <Override PartName="/ppt/ink/ink1501.xml" ContentType="application/inkml+xml"/>
  <Override PartName="/ppt/ink/ink1502.xml" ContentType="application/inkml+xml"/>
  <Override PartName="/ppt/ink/ink1503.xml" ContentType="application/inkml+xml"/>
  <Override PartName="/ppt/ink/ink1504.xml" ContentType="application/inkml+xml"/>
  <Override PartName="/ppt/ink/ink1505.xml" ContentType="application/inkml+xml"/>
  <Override PartName="/ppt/ink/ink1506.xml" ContentType="application/inkml+xml"/>
  <Override PartName="/ppt/ink/ink1507.xml" ContentType="application/inkml+xml"/>
  <Override PartName="/ppt/ink/ink1508.xml" ContentType="application/inkml+xml"/>
  <Override PartName="/ppt/ink/ink1509.xml" ContentType="application/inkml+xml"/>
  <Override PartName="/ppt/ink/ink1510.xml" ContentType="application/inkml+xml"/>
  <Override PartName="/ppt/ink/ink1511.xml" ContentType="application/inkml+xml"/>
  <Override PartName="/ppt/ink/ink1512.xml" ContentType="application/inkml+xml"/>
  <Override PartName="/ppt/ink/ink1513.xml" ContentType="application/inkml+xml"/>
  <Override PartName="/ppt/ink/ink1514.xml" ContentType="application/inkml+xml"/>
  <Override PartName="/ppt/ink/ink1515.xml" ContentType="application/inkml+xml"/>
  <Override PartName="/ppt/ink/ink1516.xml" ContentType="application/inkml+xml"/>
  <Override PartName="/ppt/ink/ink1517.xml" ContentType="application/inkml+xml"/>
  <Override PartName="/ppt/ink/ink1518.xml" ContentType="application/inkml+xml"/>
  <Override PartName="/ppt/ink/ink1519.xml" ContentType="application/inkml+xml"/>
  <Override PartName="/ppt/ink/ink1520.xml" ContentType="application/inkml+xml"/>
  <Override PartName="/ppt/ink/ink1521.xml" ContentType="application/inkml+xml"/>
  <Override PartName="/ppt/ink/ink1522.xml" ContentType="application/inkml+xml"/>
  <Override PartName="/ppt/ink/ink1523.xml" ContentType="application/inkml+xml"/>
  <Override PartName="/ppt/ink/ink1524.xml" ContentType="application/inkml+xml"/>
  <Override PartName="/ppt/ink/ink1525.xml" ContentType="application/inkml+xml"/>
  <Override PartName="/ppt/ink/ink1526.xml" ContentType="application/inkml+xml"/>
  <Override PartName="/ppt/ink/ink1527.xml" ContentType="application/inkml+xml"/>
  <Override PartName="/ppt/ink/ink1528.xml" ContentType="application/inkml+xml"/>
  <Override PartName="/ppt/ink/ink1529.xml" ContentType="application/inkml+xml"/>
  <Override PartName="/ppt/ink/ink1530.xml" ContentType="application/inkml+xml"/>
  <Override PartName="/ppt/ink/ink1531.xml" ContentType="application/inkml+xml"/>
  <Override PartName="/ppt/ink/ink1532.xml" ContentType="application/inkml+xml"/>
  <Override PartName="/ppt/ink/ink1533.xml" ContentType="application/inkml+xml"/>
  <Override PartName="/ppt/ink/ink1534.xml" ContentType="application/inkml+xml"/>
  <Override PartName="/ppt/ink/ink1535.xml" ContentType="application/inkml+xml"/>
  <Override PartName="/ppt/ink/ink1536.xml" ContentType="application/inkml+xml"/>
  <Override PartName="/ppt/ink/ink1537.xml" ContentType="application/inkml+xml"/>
  <Override PartName="/ppt/ink/ink1538.xml" ContentType="application/inkml+xml"/>
  <Override PartName="/ppt/ink/ink1539.xml" ContentType="application/inkml+xml"/>
  <Override PartName="/ppt/ink/ink1540.xml" ContentType="application/inkml+xml"/>
  <Override PartName="/ppt/ink/ink1541.xml" ContentType="application/inkml+xml"/>
  <Override PartName="/ppt/ink/ink1542.xml" ContentType="application/inkml+xml"/>
  <Override PartName="/ppt/ink/ink1543.xml" ContentType="application/inkml+xml"/>
  <Override PartName="/ppt/ink/ink1544.xml" ContentType="application/inkml+xml"/>
  <Override PartName="/ppt/ink/ink1545.xml" ContentType="application/inkml+xml"/>
  <Override PartName="/ppt/ink/ink1546.xml" ContentType="application/inkml+xml"/>
  <Override PartName="/ppt/ink/ink1547.xml" ContentType="application/inkml+xml"/>
  <Override PartName="/ppt/ink/ink1548.xml" ContentType="application/inkml+xml"/>
  <Override PartName="/ppt/ink/ink1549.xml" ContentType="application/inkml+xml"/>
  <Override PartName="/ppt/ink/ink1550.xml" ContentType="application/inkml+xml"/>
  <Override PartName="/ppt/ink/ink1551.xml" ContentType="application/inkml+xml"/>
  <Override PartName="/ppt/ink/ink1552.xml" ContentType="application/inkml+xml"/>
  <Override PartName="/ppt/ink/ink1553.xml" ContentType="application/inkml+xml"/>
  <Override PartName="/ppt/ink/ink1554.xml" ContentType="application/inkml+xml"/>
  <Override PartName="/ppt/ink/ink1555.xml" ContentType="application/inkml+xml"/>
  <Override PartName="/ppt/ink/ink1556.xml" ContentType="application/inkml+xml"/>
  <Override PartName="/ppt/ink/ink1557.xml" ContentType="application/inkml+xml"/>
  <Override PartName="/ppt/ink/ink1558.xml" ContentType="application/inkml+xml"/>
  <Override PartName="/ppt/ink/ink1559.xml" ContentType="application/inkml+xml"/>
  <Override PartName="/ppt/ink/ink1560.xml" ContentType="application/inkml+xml"/>
  <Override PartName="/ppt/ink/ink1561.xml" ContentType="application/inkml+xml"/>
  <Override PartName="/ppt/ink/ink1562.xml" ContentType="application/inkml+xml"/>
  <Override PartName="/ppt/ink/ink1563.xml" ContentType="application/inkml+xml"/>
  <Override PartName="/ppt/ink/ink1564.xml" ContentType="application/inkml+xml"/>
  <Override PartName="/ppt/ink/ink1565.xml" ContentType="application/inkml+xml"/>
  <Override PartName="/ppt/ink/ink1566.xml" ContentType="application/inkml+xml"/>
  <Override PartName="/ppt/ink/ink1567.xml" ContentType="application/inkml+xml"/>
  <Override PartName="/ppt/ink/ink1568.xml" ContentType="application/inkml+xml"/>
  <Override PartName="/ppt/ink/ink1569.xml" ContentType="application/inkml+xml"/>
  <Override PartName="/ppt/ink/ink1570.xml" ContentType="application/inkml+xml"/>
  <Override PartName="/ppt/ink/ink1571.xml" ContentType="application/inkml+xml"/>
  <Override PartName="/ppt/ink/ink1572.xml" ContentType="application/inkml+xml"/>
  <Override PartName="/ppt/ink/ink1573.xml" ContentType="application/inkml+xml"/>
  <Override PartName="/ppt/ink/ink1574.xml" ContentType="application/inkml+xml"/>
  <Override PartName="/ppt/ink/ink1575.xml" ContentType="application/inkml+xml"/>
  <Override PartName="/ppt/ink/ink1576.xml" ContentType="application/inkml+xml"/>
  <Override PartName="/ppt/ink/ink1577.xml" ContentType="application/inkml+xml"/>
  <Override PartName="/ppt/ink/ink1578.xml" ContentType="application/inkml+xml"/>
  <Override PartName="/ppt/ink/ink1579.xml" ContentType="application/inkml+xml"/>
  <Override PartName="/ppt/ink/ink1580.xml" ContentType="application/inkml+xml"/>
  <Override PartName="/ppt/ink/ink1581.xml" ContentType="application/inkml+xml"/>
  <Override PartName="/ppt/ink/ink1582.xml" ContentType="application/inkml+xml"/>
  <Override PartName="/ppt/ink/ink1583.xml" ContentType="application/inkml+xml"/>
  <Override PartName="/ppt/ink/ink1584.xml" ContentType="application/inkml+xml"/>
  <Override PartName="/ppt/ink/ink1585.xml" ContentType="application/inkml+xml"/>
  <Override PartName="/ppt/ink/ink1586.xml" ContentType="application/inkml+xml"/>
  <Override PartName="/ppt/ink/ink1587.xml" ContentType="application/inkml+xml"/>
  <Override PartName="/ppt/ink/ink1588.xml" ContentType="application/inkml+xml"/>
  <Override PartName="/ppt/ink/ink1589.xml" ContentType="application/inkml+xml"/>
  <Override PartName="/ppt/ink/ink1590.xml" ContentType="application/inkml+xml"/>
  <Override PartName="/ppt/ink/ink1591.xml" ContentType="application/inkml+xml"/>
  <Override PartName="/ppt/ink/ink1592.xml" ContentType="application/inkml+xml"/>
  <Override PartName="/ppt/ink/ink1593.xml" ContentType="application/inkml+xml"/>
  <Override PartName="/ppt/ink/ink1594.xml" ContentType="application/inkml+xml"/>
  <Override PartName="/ppt/ink/ink1595.xml" ContentType="application/inkml+xml"/>
  <Override PartName="/ppt/ink/ink1596.xml" ContentType="application/inkml+xml"/>
  <Override PartName="/ppt/ink/ink1597.xml" ContentType="application/inkml+xml"/>
  <Override PartName="/ppt/ink/ink1598.xml" ContentType="application/inkml+xml"/>
  <Override PartName="/ppt/ink/ink1599.xml" ContentType="application/inkml+xml"/>
  <Override PartName="/ppt/ink/ink1600.xml" ContentType="application/inkml+xml"/>
  <Override PartName="/ppt/ink/ink1601.xml" ContentType="application/inkml+xml"/>
  <Override PartName="/ppt/ink/ink1602.xml" ContentType="application/inkml+xml"/>
  <Override PartName="/ppt/ink/ink1603.xml" ContentType="application/inkml+xml"/>
  <Override PartName="/ppt/ink/ink1604.xml" ContentType="application/inkml+xml"/>
  <Override PartName="/ppt/ink/ink1605.xml" ContentType="application/inkml+xml"/>
  <Override PartName="/ppt/ink/ink1606.xml" ContentType="application/inkml+xml"/>
  <Override PartName="/ppt/ink/ink1607.xml" ContentType="application/inkml+xml"/>
  <Override PartName="/ppt/ink/ink1608.xml" ContentType="application/inkml+xml"/>
  <Override PartName="/ppt/ink/ink1609.xml" ContentType="application/inkml+xml"/>
  <Override PartName="/ppt/ink/ink1610.xml" ContentType="application/inkml+xml"/>
  <Override PartName="/ppt/ink/ink1611.xml" ContentType="application/inkml+xml"/>
  <Override PartName="/ppt/ink/ink1612.xml" ContentType="application/inkml+xml"/>
  <Override PartName="/ppt/ink/ink1613.xml" ContentType="application/inkml+xml"/>
  <Override PartName="/ppt/ink/ink1614.xml" ContentType="application/inkml+xml"/>
  <Override PartName="/ppt/ink/ink1615.xml" ContentType="application/inkml+xml"/>
  <Override PartName="/ppt/ink/ink1616.xml" ContentType="application/inkml+xml"/>
  <Override PartName="/ppt/ink/ink1617.xml" ContentType="application/inkml+xml"/>
  <Override PartName="/ppt/ink/ink1618.xml" ContentType="application/inkml+xml"/>
  <Override PartName="/ppt/ink/ink1619.xml" ContentType="application/inkml+xml"/>
  <Override PartName="/ppt/ink/ink1620.xml" ContentType="application/inkml+xml"/>
  <Override PartName="/ppt/ink/ink1621.xml" ContentType="application/inkml+xml"/>
  <Override PartName="/ppt/ink/ink1622.xml" ContentType="application/inkml+xml"/>
  <Override PartName="/ppt/ink/ink1623.xml" ContentType="application/inkml+xml"/>
  <Override PartName="/ppt/ink/ink1624.xml" ContentType="application/inkml+xml"/>
  <Override PartName="/ppt/ink/ink1625.xml" ContentType="application/inkml+xml"/>
  <Override PartName="/ppt/ink/ink1626.xml" ContentType="application/inkml+xml"/>
  <Override PartName="/ppt/ink/ink1627.xml" ContentType="application/inkml+xml"/>
  <Override PartName="/ppt/ink/ink1628.xml" ContentType="application/inkml+xml"/>
  <Override PartName="/ppt/ink/ink1629.xml" ContentType="application/inkml+xml"/>
  <Override PartName="/ppt/ink/ink1630.xml" ContentType="application/inkml+xml"/>
  <Override PartName="/ppt/ink/ink1631.xml" ContentType="application/inkml+xml"/>
  <Override PartName="/ppt/ink/ink1632.xml" ContentType="application/inkml+xml"/>
  <Override PartName="/ppt/ink/ink1633.xml" ContentType="application/inkml+xml"/>
  <Override PartName="/ppt/ink/ink1634.xml" ContentType="application/inkml+xml"/>
  <Override PartName="/ppt/ink/ink1635.xml" ContentType="application/inkml+xml"/>
  <Override PartName="/ppt/ink/ink1636.xml" ContentType="application/inkml+xml"/>
  <Override PartName="/ppt/ink/ink1637.xml" ContentType="application/inkml+xml"/>
  <Override PartName="/ppt/ink/ink1638.xml" ContentType="application/inkml+xml"/>
  <Override PartName="/ppt/ink/ink1639.xml" ContentType="application/inkml+xml"/>
  <Override PartName="/ppt/ink/ink1640.xml" ContentType="application/inkml+xml"/>
  <Override PartName="/ppt/ink/ink1641.xml" ContentType="application/inkml+xml"/>
  <Override PartName="/ppt/ink/ink1642.xml" ContentType="application/inkml+xml"/>
  <Override PartName="/ppt/ink/ink1643.xml" ContentType="application/inkml+xml"/>
  <Override PartName="/ppt/ink/ink1644.xml" ContentType="application/inkml+xml"/>
  <Override PartName="/ppt/ink/ink1645.xml" ContentType="application/inkml+xml"/>
  <Override PartName="/ppt/ink/ink1646.xml" ContentType="application/inkml+xml"/>
  <Override PartName="/ppt/ink/ink1647.xml" ContentType="application/inkml+xml"/>
  <Override PartName="/ppt/ink/ink1648.xml" ContentType="application/inkml+xml"/>
  <Override PartName="/ppt/ink/ink1649.xml" ContentType="application/inkml+xml"/>
  <Override PartName="/ppt/ink/ink1650.xml" ContentType="application/inkml+xml"/>
  <Override PartName="/ppt/ink/ink1651.xml" ContentType="application/inkml+xml"/>
  <Override PartName="/ppt/ink/ink1652.xml" ContentType="application/inkml+xml"/>
  <Override PartName="/ppt/ink/ink1653.xml" ContentType="application/inkml+xml"/>
  <Override PartName="/ppt/ink/ink1654.xml" ContentType="application/inkml+xml"/>
  <Override PartName="/ppt/ink/ink1655.xml" ContentType="application/inkml+xml"/>
  <Override PartName="/ppt/ink/ink1656.xml" ContentType="application/inkml+xml"/>
  <Override PartName="/ppt/ink/ink1657.xml" ContentType="application/inkml+xml"/>
  <Override PartName="/ppt/ink/ink1658.xml" ContentType="application/inkml+xml"/>
  <Override PartName="/ppt/ink/ink1659.xml" ContentType="application/inkml+xml"/>
  <Override PartName="/ppt/ink/ink1660.xml" ContentType="application/inkml+xml"/>
  <Override PartName="/ppt/ink/ink1661.xml" ContentType="application/inkml+xml"/>
  <Override PartName="/ppt/ink/ink1662.xml" ContentType="application/inkml+xml"/>
  <Override PartName="/ppt/ink/ink1663.xml" ContentType="application/inkml+xml"/>
  <Override PartName="/ppt/ink/ink1664.xml" ContentType="application/inkml+xml"/>
  <Override PartName="/ppt/ink/ink1665.xml" ContentType="application/inkml+xml"/>
  <Override PartName="/ppt/ink/ink1666.xml" ContentType="application/inkml+xml"/>
  <Override PartName="/ppt/ink/ink1667.xml" ContentType="application/inkml+xml"/>
  <Override PartName="/ppt/ink/ink1668.xml" ContentType="application/inkml+xml"/>
  <Override PartName="/ppt/ink/ink1669.xml" ContentType="application/inkml+xml"/>
  <Override PartName="/ppt/ink/ink1670.xml" ContentType="application/inkml+xml"/>
  <Override PartName="/ppt/ink/ink1671.xml" ContentType="application/inkml+xml"/>
  <Override PartName="/ppt/ink/ink1672.xml" ContentType="application/inkml+xml"/>
  <Override PartName="/ppt/ink/ink1673.xml" ContentType="application/inkml+xml"/>
  <Override PartName="/ppt/ink/ink1674.xml" ContentType="application/inkml+xml"/>
  <Override PartName="/ppt/ink/ink1675.xml" ContentType="application/inkml+xml"/>
  <Override PartName="/ppt/ink/ink1676.xml" ContentType="application/inkml+xml"/>
  <Override PartName="/ppt/ink/ink1677.xml" ContentType="application/inkml+xml"/>
  <Override PartName="/ppt/ink/ink1678.xml" ContentType="application/inkml+xml"/>
  <Override PartName="/ppt/ink/ink1679.xml" ContentType="application/inkml+xml"/>
  <Override PartName="/ppt/ink/ink1680.xml" ContentType="application/inkml+xml"/>
  <Override PartName="/ppt/ink/ink1681.xml" ContentType="application/inkml+xml"/>
  <Override PartName="/ppt/ink/ink1682.xml" ContentType="application/inkml+xml"/>
  <Override PartName="/ppt/ink/ink1683.xml" ContentType="application/inkml+xml"/>
  <Override PartName="/ppt/ink/ink1684.xml" ContentType="application/inkml+xml"/>
  <Override PartName="/ppt/ink/ink1685.xml" ContentType="application/inkml+xml"/>
  <Override PartName="/ppt/ink/ink1686.xml" ContentType="application/inkml+xml"/>
  <Override PartName="/ppt/ink/ink1687.xml" ContentType="application/inkml+xml"/>
  <Override PartName="/ppt/ink/ink1688.xml" ContentType="application/inkml+xml"/>
  <Override PartName="/ppt/ink/ink1689.xml" ContentType="application/inkml+xml"/>
  <Override PartName="/ppt/ink/ink1690.xml" ContentType="application/inkml+xml"/>
  <Override PartName="/ppt/ink/ink1691.xml" ContentType="application/inkml+xml"/>
  <Override PartName="/ppt/ink/ink1692.xml" ContentType="application/inkml+xml"/>
  <Override PartName="/ppt/ink/ink1693.xml" ContentType="application/inkml+xml"/>
  <Override PartName="/ppt/ink/ink1694.xml" ContentType="application/inkml+xml"/>
  <Override PartName="/ppt/ink/ink1695.xml" ContentType="application/inkml+xml"/>
  <Override PartName="/ppt/ink/ink1696.xml" ContentType="application/inkml+xml"/>
  <Override PartName="/ppt/ink/ink1697.xml" ContentType="application/inkml+xml"/>
  <Override PartName="/ppt/ink/ink1698.xml" ContentType="application/inkml+xml"/>
  <Override PartName="/ppt/ink/ink1699.xml" ContentType="application/inkml+xml"/>
  <Override PartName="/ppt/ink/ink1700.xml" ContentType="application/inkml+xml"/>
  <Override PartName="/ppt/ink/ink1701.xml" ContentType="application/inkml+xml"/>
  <Override PartName="/ppt/ink/ink1702.xml" ContentType="application/inkml+xml"/>
  <Override PartName="/ppt/ink/ink1703.xml" ContentType="application/inkml+xml"/>
  <Override PartName="/ppt/ink/ink1704.xml" ContentType="application/inkml+xml"/>
  <Override PartName="/ppt/ink/ink1705.xml" ContentType="application/inkml+xml"/>
  <Override PartName="/ppt/ink/ink1706.xml" ContentType="application/inkml+xml"/>
  <Override PartName="/ppt/ink/ink1707.xml" ContentType="application/inkml+xml"/>
  <Override PartName="/ppt/ink/ink1708.xml" ContentType="application/inkml+xml"/>
  <Override PartName="/ppt/ink/ink1709.xml" ContentType="application/inkml+xml"/>
  <Override PartName="/ppt/ink/ink1710.xml" ContentType="application/inkml+xml"/>
  <Override PartName="/ppt/ink/ink1711.xml" ContentType="application/inkml+xml"/>
  <Override PartName="/ppt/ink/ink1712.xml" ContentType="application/inkml+xml"/>
  <Override PartName="/ppt/ink/ink1713.xml" ContentType="application/inkml+xml"/>
  <Override PartName="/ppt/ink/ink1714.xml" ContentType="application/inkml+xml"/>
  <Override PartName="/ppt/ink/ink1715.xml" ContentType="application/inkml+xml"/>
  <Override PartName="/ppt/ink/ink1716.xml" ContentType="application/inkml+xml"/>
  <Override PartName="/ppt/ink/ink1717.xml" ContentType="application/inkml+xml"/>
  <Override PartName="/ppt/ink/ink1718.xml" ContentType="application/inkml+xml"/>
  <Override PartName="/ppt/ink/ink1719.xml" ContentType="application/inkml+xml"/>
  <Override PartName="/ppt/ink/ink1720.xml" ContentType="application/inkml+xml"/>
  <Override PartName="/ppt/ink/ink1721.xml" ContentType="application/inkml+xml"/>
  <Override PartName="/ppt/ink/ink1722.xml" ContentType="application/inkml+xml"/>
  <Override PartName="/ppt/ink/ink1723.xml" ContentType="application/inkml+xml"/>
  <Override PartName="/ppt/ink/ink1724.xml" ContentType="application/inkml+xml"/>
  <Override PartName="/ppt/ink/ink1725.xml" ContentType="application/inkml+xml"/>
  <Override PartName="/ppt/ink/ink1726.xml" ContentType="application/inkml+xml"/>
  <Override PartName="/ppt/ink/ink1727.xml" ContentType="application/inkml+xml"/>
  <Override PartName="/ppt/ink/ink1728.xml" ContentType="application/inkml+xml"/>
  <Override PartName="/ppt/ink/ink1729.xml" ContentType="application/inkml+xml"/>
  <Override PartName="/ppt/ink/ink1730.xml" ContentType="application/inkml+xml"/>
  <Override PartName="/ppt/ink/ink1731.xml" ContentType="application/inkml+xml"/>
  <Override PartName="/ppt/ink/ink1732.xml" ContentType="application/inkml+xml"/>
  <Override PartName="/ppt/ink/ink1733.xml" ContentType="application/inkml+xml"/>
  <Override PartName="/ppt/ink/ink1734.xml" ContentType="application/inkml+xml"/>
  <Override PartName="/ppt/ink/ink1735.xml" ContentType="application/inkml+xml"/>
  <Override PartName="/ppt/ink/ink1736.xml" ContentType="application/inkml+xml"/>
  <Override PartName="/ppt/ink/ink1737.xml" ContentType="application/inkml+xml"/>
  <Override PartName="/ppt/ink/ink1738.xml" ContentType="application/inkml+xml"/>
  <Override PartName="/ppt/ink/ink1739.xml" ContentType="application/inkml+xml"/>
  <Override PartName="/ppt/ink/ink1740.xml" ContentType="application/inkml+xml"/>
  <Override PartName="/ppt/ink/ink1741.xml" ContentType="application/inkml+xml"/>
  <Override PartName="/ppt/ink/ink1742.xml" ContentType="application/inkml+xml"/>
  <Override PartName="/ppt/ink/ink1743.xml" ContentType="application/inkml+xml"/>
  <Override PartName="/ppt/ink/ink1744.xml" ContentType="application/inkml+xml"/>
  <Override PartName="/ppt/ink/ink1745.xml" ContentType="application/inkml+xml"/>
  <Override PartName="/ppt/ink/ink1746.xml" ContentType="application/inkml+xml"/>
  <Override PartName="/ppt/ink/ink1747.xml" ContentType="application/inkml+xml"/>
  <Override PartName="/ppt/ink/ink1748.xml" ContentType="application/inkml+xml"/>
  <Override PartName="/ppt/ink/ink1749.xml" ContentType="application/inkml+xml"/>
  <Override PartName="/ppt/ink/ink1750.xml" ContentType="application/inkml+xml"/>
  <Override PartName="/ppt/ink/ink1751.xml" ContentType="application/inkml+xml"/>
  <Override PartName="/ppt/ink/ink1752.xml" ContentType="application/inkml+xml"/>
  <Override PartName="/ppt/ink/ink1753.xml" ContentType="application/inkml+xml"/>
  <Override PartName="/ppt/ink/ink1754.xml" ContentType="application/inkml+xml"/>
  <Override PartName="/ppt/ink/ink1755.xml" ContentType="application/inkml+xml"/>
  <Override PartName="/ppt/ink/ink1756.xml" ContentType="application/inkml+xml"/>
  <Override PartName="/ppt/ink/ink1757.xml" ContentType="application/inkml+xml"/>
  <Override PartName="/ppt/ink/ink1758.xml" ContentType="application/inkml+xml"/>
  <Override PartName="/ppt/ink/ink1759.xml" ContentType="application/inkml+xml"/>
  <Override PartName="/ppt/ink/ink1760.xml" ContentType="application/inkml+xml"/>
  <Override PartName="/ppt/ink/ink1761.xml" ContentType="application/inkml+xml"/>
  <Override PartName="/ppt/ink/ink1762.xml" ContentType="application/inkml+xml"/>
  <Override PartName="/ppt/ink/ink1763.xml" ContentType="application/inkml+xml"/>
  <Override PartName="/ppt/ink/ink1764.xml" ContentType="application/inkml+xml"/>
  <Override PartName="/ppt/ink/ink1765.xml" ContentType="application/inkml+xml"/>
  <Override PartName="/ppt/ink/ink1766.xml" ContentType="application/inkml+xml"/>
  <Override PartName="/ppt/ink/ink1767.xml" ContentType="application/inkml+xml"/>
  <Override PartName="/ppt/ink/ink1768.xml" ContentType="application/inkml+xml"/>
  <Override PartName="/ppt/ink/ink1769.xml" ContentType="application/inkml+xml"/>
  <Override PartName="/ppt/ink/ink1770.xml" ContentType="application/inkml+xml"/>
  <Override PartName="/ppt/ink/ink1771.xml" ContentType="application/inkml+xml"/>
  <Override PartName="/ppt/ink/ink1772.xml" ContentType="application/inkml+xml"/>
  <Override PartName="/ppt/ink/ink1773.xml" ContentType="application/inkml+xml"/>
  <Override PartName="/ppt/ink/ink1774.xml" ContentType="application/inkml+xml"/>
  <Override PartName="/ppt/ink/ink1775.xml" ContentType="application/inkml+xml"/>
  <Override PartName="/ppt/ink/ink1776.xml" ContentType="application/inkml+xml"/>
  <Override PartName="/ppt/ink/ink1777.xml" ContentType="application/inkml+xml"/>
  <Override PartName="/ppt/ink/ink1778.xml" ContentType="application/inkml+xml"/>
  <Override PartName="/ppt/ink/ink1779.xml" ContentType="application/inkml+xml"/>
  <Override PartName="/ppt/ink/ink1780.xml" ContentType="application/inkml+xml"/>
  <Override PartName="/ppt/ink/ink1781.xml" ContentType="application/inkml+xml"/>
  <Override PartName="/ppt/ink/ink1782.xml" ContentType="application/inkml+xml"/>
  <Override PartName="/ppt/ink/ink1783.xml" ContentType="application/inkml+xml"/>
  <Override PartName="/ppt/ink/ink1784.xml" ContentType="application/inkml+xml"/>
  <Override PartName="/ppt/ink/ink1785.xml" ContentType="application/inkml+xml"/>
  <Override PartName="/ppt/ink/ink1786.xml" ContentType="application/inkml+xml"/>
  <Override PartName="/ppt/ink/ink1787.xml" ContentType="application/inkml+xml"/>
  <Override PartName="/ppt/ink/ink1788.xml" ContentType="application/inkml+xml"/>
  <Override PartName="/ppt/ink/ink1789.xml" ContentType="application/inkml+xml"/>
  <Override PartName="/ppt/ink/ink1790.xml" ContentType="application/inkml+xml"/>
  <Override PartName="/ppt/ink/ink1791.xml" ContentType="application/inkml+xml"/>
  <Override PartName="/ppt/ink/ink1792.xml" ContentType="application/inkml+xml"/>
  <Override PartName="/ppt/ink/ink1793.xml" ContentType="application/inkml+xml"/>
  <Override PartName="/ppt/ink/ink1794.xml" ContentType="application/inkml+xml"/>
  <Override PartName="/ppt/ink/ink1795.xml" ContentType="application/inkml+xml"/>
  <Override PartName="/ppt/ink/ink1796.xml" ContentType="application/inkml+xml"/>
  <Override PartName="/ppt/ink/ink1797.xml" ContentType="application/inkml+xml"/>
  <Override PartName="/ppt/ink/ink1798.xml" ContentType="application/inkml+xml"/>
  <Override PartName="/ppt/ink/ink1799.xml" ContentType="application/inkml+xml"/>
  <Override PartName="/ppt/ink/ink1800.xml" ContentType="application/inkml+xml"/>
  <Override PartName="/ppt/ink/ink1801.xml" ContentType="application/inkml+xml"/>
  <Override PartName="/ppt/ink/ink1802.xml" ContentType="application/inkml+xml"/>
  <Override PartName="/ppt/ink/ink1803.xml" ContentType="application/inkml+xml"/>
  <Override PartName="/ppt/ink/ink1804.xml" ContentType="application/inkml+xml"/>
  <Override PartName="/ppt/ink/ink1805.xml" ContentType="application/inkml+xml"/>
  <Override PartName="/ppt/ink/ink1806.xml" ContentType="application/inkml+xml"/>
  <Override PartName="/ppt/ink/ink1807.xml" ContentType="application/inkml+xml"/>
  <Override PartName="/ppt/ink/ink1808.xml" ContentType="application/inkml+xml"/>
  <Override PartName="/ppt/ink/ink1809.xml" ContentType="application/inkml+xml"/>
  <Override PartName="/ppt/ink/ink1810.xml" ContentType="application/inkml+xml"/>
  <Override PartName="/ppt/ink/ink1811.xml" ContentType="application/inkml+xml"/>
  <Override PartName="/ppt/ink/ink1812.xml" ContentType="application/inkml+xml"/>
  <Override PartName="/ppt/ink/ink1813.xml" ContentType="application/inkml+xml"/>
  <Override PartName="/ppt/ink/ink1814.xml" ContentType="application/inkml+xml"/>
  <Override PartName="/ppt/ink/ink1815.xml" ContentType="application/inkml+xml"/>
  <Override PartName="/ppt/ink/ink1816.xml" ContentType="application/inkml+xml"/>
  <Override PartName="/ppt/ink/ink1817.xml" ContentType="application/inkml+xml"/>
  <Override PartName="/ppt/ink/ink1818.xml" ContentType="application/inkml+xml"/>
  <Override PartName="/ppt/ink/ink1819.xml" ContentType="application/inkml+xml"/>
  <Override PartName="/ppt/ink/ink1820.xml" ContentType="application/inkml+xml"/>
  <Override PartName="/ppt/ink/ink1821.xml" ContentType="application/inkml+xml"/>
  <Override PartName="/ppt/ink/ink1822.xml" ContentType="application/inkml+xml"/>
  <Override PartName="/ppt/ink/ink1823.xml" ContentType="application/inkml+xml"/>
  <Override PartName="/ppt/ink/ink1824.xml" ContentType="application/inkml+xml"/>
  <Override PartName="/ppt/ink/ink1825.xml" ContentType="application/inkml+xml"/>
  <Override PartName="/ppt/ink/ink1826.xml" ContentType="application/inkml+xml"/>
  <Override PartName="/ppt/ink/ink1827.xml" ContentType="application/inkml+xml"/>
  <Override PartName="/ppt/ink/ink1828.xml" ContentType="application/inkml+xml"/>
  <Override PartName="/ppt/ink/ink1829.xml" ContentType="application/inkml+xml"/>
  <Override PartName="/ppt/ink/ink1830.xml" ContentType="application/inkml+xml"/>
  <Override PartName="/ppt/ink/ink1831.xml" ContentType="application/inkml+xml"/>
  <Override PartName="/ppt/ink/ink1832.xml" ContentType="application/inkml+xml"/>
  <Override PartName="/ppt/ink/ink1833.xml" ContentType="application/inkml+xml"/>
  <Override PartName="/ppt/ink/ink1834.xml" ContentType="application/inkml+xml"/>
  <Override PartName="/ppt/ink/ink1835.xml" ContentType="application/inkml+xml"/>
  <Override PartName="/ppt/ink/ink1836.xml" ContentType="application/inkml+xml"/>
  <Override PartName="/ppt/ink/ink1837.xml" ContentType="application/inkml+xml"/>
  <Override PartName="/ppt/ink/ink1838.xml" ContentType="application/inkml+xml"/>
  <Override PartName="/ppt/ink/ink1839.xml" ContentType="application/inkml+xml"/>
  <Override PartName="/ppt/ink/ink1840.xml" ContentType="application/inkml+xml"/>
  <Override PartName="/ppt/ink/ink1841.xml" ContentType="application/inkml+xml"/>
  <Override PartName="/ppt/ink/ink1842.xml" ContentType="application/inkml+xml"/>
  <Override PartName="/ppt/ink/ink1843.xml" ContentType="application/inkml+xml"/>
  <Override PartName="/ppt/ink/ink1844.xml" ContentType="application/inkml+xml"/>
  <Override PartName="/ppt/ink/ink1845.xml" ContentType="application/inkml+xml"/>
  <Override PartName="/ppt/ink/ink1846.xml" ContentType="application/inkml+xml"/>
  <Override PartName="/ppt/ink/ink1847.xml" ContentType="application/inkml+xml"/>
  <Override PartName="/ppt/ink/ink1848.xml" ContentType="application/inkml+xml"/>
  <Override PartName="/ppt/ink/ink1849.xml" ContentType="application/inkml+xml"/>
  <Override PartName="/ppt/ink/ink1850.xml" ContentType="application/inkml+xml"/>
  <Override PartName="/ppt/ink/ink1851.xml" ContentType="application/inkml+xml"/>
  <Override PartName="/ppt/ink/ink1852.xml" ContentType="application/inkml+xml"/>
  <Override PartName="/ppt/ink/ink1853.xml" ContentType="application/inkml+xml"/>
  <Override PartName="/ppt/ink/ink1854.xml" ContentType="application/inkml+xml"/>
  <Override PartName="/ppt/ink/ink1855.xml" ContentType="application/inkml+xml"/>
  <Override PartName="/ppt/ink/ink1856.xml" ContentType="application/inkml+xml"/>
  <Override PartName="/ppt/ink/ink1857.xml" ContentType="application/inkml+xml"/>
  <Override PartName="/ppt/ink/ink1858.xml" ContentType="application/inkml+xml"/>
  <Override PartName="/ppt/ink/ink1859.xml" ContentType="application/inkml+xml"/>
  <Override PartName="/ppt/ink/ink1860.xml" ContentType="application/inkml+xml"/>
  <Override PartName="/ppt/ink/ink1861.xml" ContentType="application/inkml+xml"/>
  <Override PartName="/ppt/ink/ink1862.xml" ContentType="application/inkml+xml"/>
  <Override PartName="/ppt/ink/ink1863.xml" ContentType="application/inkml+xml"/>
  <Override PartName="/ppt/ink/ink1864.xml" ContentType="application/inkml+xml"/>
  <Override PartName="/ppt/ink/ink1865.xml" ContentType="application/inkml+xml"/>
  <Override PartName="/ppt/ink/ink1866.xml" ContentType="application/inkml+xml"/>
  <Override PartName="/ppt/ink/ink1867.xml" ContentType="application/inkml+xml"/>
  <Override PartName="/ppt/ink/ink1868.xml" ContentType="application/inkml+xml"/>
  <Override PartName="/ppt/ink/ink1869.xml" ContentType="application/inkml+xml"/>
  <Override PartName="/ppt/ink/ink1870.xml" ContentType="application/inkml+xml"/>
  <Override PartName="/ppt/ink/ink1871.xml" ContentType="application/inkml+xml"/>
  <Override PartName="/ppt/ink/ink1872.xml" ContentType="application/inkml+xml"/>
  <Override PartName="/ppt/ink/ink1873.xml" ContentType="application/inkml+xml"/>
  <Override PartName="/ppt/ink/ink1874.xml" ContentType="application/inkml+xml"/>
  <Override PartName="/ppt/ink/ink1875.xml" ContentType="application/inkml+xml"/>
  <Override PartName="/ppt/ink/ink1876.xml" ContentType="application/inkml+xml"/>
  <Override PartName="/ppt/ink/ink1877.xml" ContentType="application/inkml+xml"/>
  <Override PartName="/ppt/ink/ink1878.xml" ContentType="application/inkml+xml"/>
  <Override PartName="/ppt/ink/ink1879.xml" ContentType="application/inkml+xml"/>
  <Override PartName="/ppt/ink/ink1880.xml" ContentType="application/inkml+xml"/>
  <Override PartName="/ppt/ink/ink1881.xml" ContentType="application/inkml+xml"/>
  <Override PartName="/ppt/ink/ink1882.xml" ContentType="application/inkml+xml"/>
  <Override PartName="/ppt/ink/ink1883.xml" ContentType="application/inkml+xml"/>
  <Override PartName="/ppt/ink/ink1884.xml" ContentType="application/inkml+xml"/>
  <Override PartName="/ppt/ink/ink1885.xml" ContentType="application/inkml+xml"/>
  <Override PartName="/ppt/ink/ink1886.xml" ContentType="application/inkml+xml"/>
  <Override PartName="/ppt/ink/ink1887.xml" ContentType="application/inkml+xml"/>
  <Override PartName="/ppt/ink/ink1888.xml" ContentType="application/inkml+xml"/>
  <Override PartName="/ppt/ink/ink1889.xml" ContentType="application/inkml+xml"/>
  <Override PartName="/ppt/ink/ink1890.xml" ContentType="application/inkml+xml"/>
  <Override PartName="/ppt/ink/ink1891.xml" ContentType="application/inkml+xml"/>
  <Override PartName="/ppt/ink/ink1892.xml" ContentType="application/inkml+xml"/>
  <Override PartName="/ppt/ink/ink1893.xml" ContentType="application/inkml+xml"/>
  <Override PartName="/ppt/ink/ink1894.xml" ContentType="application/inkml+xml"/>
  <Override PartName="/ppt/ink/ink1895.xml" ContentType="application/inkml+xml"/>
  <Override PartName="/ppt/ink/ink1896.xml" ContentType="application/inkml+xml"/>
  <Override PartName="/ppt/ink/ink1897.xml" ContentType="application/inkml+xml"/>
  <Override PartName="/ppt/ink/ink1898.xml" ContentType="application/inkml+xml"/>
  <Override PartName="/ppt/ink/ink1899.xml" ContentType="application/inkml+xml"/>
  <Override PartName="/ppt/ink/ink1900.xml" ContentType="application/inkml+xml"/>
  <Override PartName="/ppt/ink/ink1901.xml" ContentType="application/inkml+xml"/>
  <Override PartName="/ppt/ink/ink1902.xml" ContentType="application/inkml+xml"/>
  <Override PartName="/ppt/ink/ink1903.xml" ContentType="application/inkml+xml"/>
  <Override PartName="/ppt/ink/ink1904.xml" ContentType="application/inkml+xml"/>
  <Override PartName="/ppt/ink/ink1905.xml" ContentType="application/inkml+xml"/>
  <Override PartName="/ppt/ink/ink1906.xml" ContentType="application/inkml+xml"/>
  <Override PartName="/ppt/ink/ink1907.xml" ContentType="application/inkml+xml"/>
  <Override PartName="/ppt/ink/ink1908.xml" ContentType="application/inkml+xml"/>
  <Override PartName="/ppt/ink/ink1909.xml" ContentType="application/inkml+xml"/>
  <Override PartName="/ppt/ink/ink1910.xml" ContentType="application/inkml+xml"/>
  <Override PartName="/ppt/ink/ink1911.xml" ContentType="application/inkml+xml"/>
  <Override PartName="/ppt/ink/ink1912.xml" ContentType="application/inkml+xml"/>
  <Override PartName="/ppt/ink/ink1913.xml" ContentType="application/inkml+xml"/>
  <Override PartName="/ppt/ink/ink1914.xml" ContentType="application/inkml+xml"/>
  <Override PartName="/ppt/ink/ink1915.xml" ContentType="application/inkml+xml"/>
  <Override PartName="/ppt/ink/ink1916.xml" ContentType="application/inkml+xml"/>
  <Override PartName="/ppt/ink/ink1917.xml" ContentType="application/inkml+xml"/>
  <Override PartName="/ppt/ink/ink1918.xml" ContentType="application/inkml+xml"/>
  <Override PartName="/ppt/ink/ink1919.xml" ContentType="application/inkml+xml"/>
  <Override PartName="/ppt/ink/ink1920.xml" ContentType="application/inkml+xml"/>
  <Override PartName="/ppt/ink/ink1921.xml" ContentType="application/inkml+xml"/>
  <Override PartName="/ppt/ink/ink1922.xml" ContentType="application/inkml+xml"/>
  <Override PartName="/ppt/ink/ink1923.xml" ContentType="application/inkml+xml"/>
  <Override PartName="/ppt/ink/ink1924.xml" ContentType="application/inkml+xml"/>
  <Override PartName="/ppt/ink/ink1925.xml" ContentType="application/inkml+xml"/>
  <Override PartName="/ppt/ink/ink1926.xml" ContentType="application/inkml+xml"/>
  <Override PartName="/ppt/ink/ink1927.xml" ContentType="application/inkml+xml"/>
  <Override PartName="/ppt/ink/ink1928.xml" ContentType="application/inkml+xml"/>
  <Override PartName="/ppt/ink/ink1929.xml" ContentType="application/inkml+xml"/>
  <Override PartName="/ppt/ink/ink1930.xml" ContentType="application/inkml+xml"/>
  <Override PartName="/ppt/ink/ink1931.xml" ContentType="application/inkml+xml"/>
  <Override PartName="/ppt/ink/ink1932.xml" ContentType="application/inkml+xml"/>
  <Override PartName="/ppt/ink/ink1933.xml" ContentType="application/inkml+xml"/>
  <Override PartName="/ppt/ink/ink1934.xml" ContentType="application/inkml+xml"/>
  <Override PartName="/ppt/ink/ink1935.xml" ContentType="application/inkml+xml"/>
  <Override PartName="/ppt/ink/ink1936.xml" ContentType="application/inkml+xml"/>
  <Override PartName="/ppt/ink/ink1937.xml" ContentType="application/inkml+xml"/>
  <Override PartName="/ppt/ink/ink1938.xml" ContentType="application/inkml+xml"/>
  <Override PartName="/ppt/ink/ink1939.xml" ContentType="application/inkml+xml"/>
  <Override PartName="/ppt/ink/ink1940.xml" ContentType="application/inkml+xml"/>
  <Override PartName="/ppt/ink/ink1941.xml" ContentType="application/inkml+xml"/>
  <Override PartName="/ppt/ink/ink1942.xml" ContentType="application/inkml+xml"/>
  <Override PartName="/ppt/ink/ink1943.xml" ContentType="application/inkml+xml"/>
  <Override PartName="/ppt/ink/ink1944.xml" ContentType="application/inkml+xml"/>
  <Override PartName="/ppt/ink/ink1945.xml" ContentType="application/inkml+xml"/>
  <Override PartName="/ppt/ink/ink1946.xml" ContentType="application/inkml+xml"/>
  <Override PartName="/ppt/ink/ink1947.xml" ContentType="application/inkml+xml"/>
  <Override PartName="/ppt/ink/ink1948.xml" ContentType="application/inkml+xml"/>
  <Override PartName="/ppt/ink/ink1949.xml" ContentType="application/inkml+xml"/>
  <Override PartName="/ppt/ink/ink1950.xml" ContentType="application/inkml+xml"/>
  <Override PartName="/ppt/ink/ink1951.xml" ContentType="application/inkml+xml"/>
  <Override PartName="/ppt/ink/ink1952.xml" ContentType="application/inkml+xml"/>
  <Override PartName="/ppt/ink/ink1953.xml" ContentType="application/inkml+xml"/>
  <Override PartName="/ppt/ink/ink1954.xml" ContentType="application/inkml+xml"/>
  <Override PartName="/ppt/ink/ink1955.xml" ContentType="application/inkml+xml"/>
  <Override PartName="/ppt/ink/ink1956.xml" ContentType="application/inkml+xml"/>
  <Override PartName="/ppt/ink/ink1957.xml" ContentType="application/inkml+xml"/>
  <Override PartName="/ppt/ink/ink1958.xml" ContentType="application/inkml+xml"/>
  <Override PartName="/ppt/ink/ink1959.xml" ContentType="application/inkml+xml"/>
  <Override PartName="/ppt/ink/ink1960.xml" ContentType="application/inkml+xml"/>
  <Override PartName="/ppt/ink/ink1961.xml" ContentType="application/inkml+xml"/>
  <Override PartName="/ppt/ink/ink1962.xml" ContentType="application/inkml+xml"/>
  <Override PartName="/ppt/ink/ink1963.xml" ContentType="application/inkml+xml"/>
  <Override PartName="/ppt/ink/ink1964.xml" ContentType="application/inkml+xml"/>
  <Override PartName="/ppt/ink/ink1965.xml" ContentType="application/inkml+xml"/>
  <Override PartName="/ppt/ink/ink1966.xml" ContentType="application/inkml+xml"/>
  <Override PartName="/ppt/ink/ink1967.xml" ContentType="application/inkml+xml"/>
  <Override PartName="/ppt/ink/ink1968.xml" ContentType="application/inkml+xml"/>
  <Override PartName="/ppt/ink/ink1969.xml" ContentType="application/inkml+xml"/>
  <Override PartName="/ppt/ink/ink1970.xml" ContentType="application/inkml+xml"/>
  <Override PartName="/ppt/ink/ink1971.xml" ContentType="application/inkml+xml"/>
  <Override PartName="/ppt/ink/ink1972.xml" ContentType="application/inkml+xml"/>
  <Override PartName="/ppt/ink/ink1973.xml" ContentType="application/inkml+xml"/>
  <Override PartName="/ppt/ink/ink1974.xml" ContentType="application/inkml+xml"/>
  <Override PartName="/ppt/ink/ink1975.xml" ContentType="application/inkml+xml"/>
  <Override PartName="/ppt/ink/ink1976.xml" ContentType="application/inkml+xml"/>
  <Override PartName="/ppt/ink/ink1977.xml" ContentType="application/inkml+xml"/>
  <Override PartName="/ppt/ink/ink1978.xml" ContentType="application/inkml+xml"/>
  <Override PartName="/ppt/ink/ink1979.xml" ContentType="application/inkml+xml"/>
  <Override PartName="/ppt/ink/ink1980.xml" ContentType="application/inkml+xml"/>
  <Override PartName="/ppt/ink/ink1981.xml" ContentType="application/inkml+xml"/>
  <Override PartName="/ppt/ink/ink1982.xml" ContentType="application/inkml+xml"/>
  <Override PartName="/ppt/ink/ink1983.xml" ContentType="application/inkml+xml"/>
  <Override PartName="/ppt/ink/ink1984.xml" ContentType="application/inkml+xml"/>
  <Override PartName="/ppt/ink/ink1985.xml" ContentType="application/inkml+xml"/>
  <Override PartName="/ppt/ink/ink1986.xml" ContentType="application/inkml+xml"/>
  <Override PartName="/ppt/ink/ink1987.xml" ContentType="application/inkml+xml"/>
  <Override PartName="/ppt/ink/ink1988.xml" ContentType="application/inkml+xml"/>
  <Override PartName="/ppt/ink/ink1989.xml" ContentType="application/inkml+xml"/>
  <Override PartName="/ppt/ink/ink1990.xml" ContentType="application/inkml+xml"/>
  <Override PartName="/ppt/ink/ink1991.xml" ContentType="application/inkml+xml"/>
  <Override PartName="/ppt/ink/ink1992.xml" ContentType="application/inkml+xml"/>
  <Override PartName="/ppt/ink/ink1993.xml" ContentType="application/inkml+xml"/>
  <Override PartName="/ppt/ink/ink1994.xml" ContentType="application/inkml+xml"/>
  <Override PartName="/ppt/ink/ink1995.xml" ContentType="application/inkml+xml"/>
  <Override PartName="/ppt/ink/ink1996.xml" ContentType="application/inkml+xml"/>
  <Override PartName="/ppt/ink/ink1997.xml" ContentType="application/inkml+xml"/>
  <Override PartName="/ppt/ink/ink1998.xml" ContentType="application/inkml+xml"/>
  <Override PartName="/ppt/ink/ink1999.xml" ContentType="application/inkml+xml"/>
  <Override PartName="/ppt/ink/ink2000.xml" ContentType="application/inkml+xml"/>
  <Override PartName="/ppt/ink/ink2001.xml" ContentType="application/inkml+xml"/>
  <Override PartName="/ppt/ink/ink2002.xml" ContentType="application/inkml+xml"/>
  <Override PartName="/ppt/ink/ink2003.xml" ContentType="application/inkml+xml"/>
  <Override PartName="/ppt/ink/ink2004.xml" ContentType="application/inkml+xml"/>
  <Override PartName="/ppt/ink/ink2005.xml" ContentType="application/inkml+xml"/>
  <Override PartName="/ppt/ink/ink2006.xml" ContentType="application/inkml+xml"/>
  <Override PartName="/ppt/ink/ink2007.xml" ContentType="application/inkml+xml"/>
  <Override PartName="/ppt/ink/ink2008.xml" ContentType="application/inkml+xml"/>
  <Override PartName="/ppt/ink/ink2009.xml" ContentType="application/inkml+xml"/>
  <Override PartName="/ppt/ink/ink2010.xml" ContentType="application/inkml+xml"/>
  <Override PartName="/ppt/ink/ink2011.xml" ContentType="application/inkml+xml"/>
  <Override PartName="/ppt/ink/ink2012.xml" ContentType="application/inkml+xml"/>
  <Override PartName="/ppt/ink/ink2013.xml" ContentType="application/inkml+xml"/>
  <Override PartName="/ppt/ink/ink2014.xml" ContentType="application/inkml+xml"/>
  <Override PartName="/ppt/ink/ink2015.xml" ContentType="application/inkml+xml"/>
  <Override PartName="/ppt/ink/ink2016.xml" ContentType="application/inkml+xml"/>
  <Override PartName="/ppt/ink/ink2017.xml" ContentType="application/inkml+xml"/>
  <Override PartName="/ppt/ink/ink2018.xml" ContentType="application/inkml+xml"/>
  <Override PartName="/ppt/ink/ink2019.xml" ContentType="application/inkml+xml"/>
  <Override PartName="/ppt/ink/ink2020.xml" ContentType="application/inkml+xml"/>
  <Override PartName="/ppt/ink/ink2021.xml" ContentType="application/inkml+xml"/>
  <Override PartName="/ppt/ink/ink2022.xml" ContentType="application/inkml+xml"/>
  <Override PartName="/ppt/ink/ink2023.xml" ContentType="application/inkml+xml"/>
  <Override PartName="/ppt/ink/ink2024.xml" ContentType="application/inkml+xml"/>
  <Override PartName="/ppt/ink/ink2025.xml" ContentType="application/inkml+xml"/>
  <Override PartName="/ppt/ink/ink2026.xml" ContentType="application/inkml+xml"/>
  <Override PartName="/ppt/ink/ink2027.xml" ContentType="application/inkml+xml"/>
  <Override PartName="/ppt/ink/ink2028.xml" ContentType="application/inkml+xml"/>
  <Override PartName="/ppt/ink/ink2029.xml" ContentType="application/inkml+xml"/>
  <Override PartName="/ppt/ink/ink2030.xml" ContentType="application/inkml+xml"/>
  <Override PartName="/ppt/ink/ink2031.xml" ContentType="application/inkml+xml"/>
  <Override PartName="/ppt/ink/ink2032.xml" ContentType="application/inkml+xml"/>
  <Override PartName="/ppt/ink/ink2033.xml" ContentType="application/inkml+xml"/>
  <Override PartName="/ppt/ink/ink2034.xml" ContentType="application/inkml+xml"/>
  <Override PartName="/ppt/ink/ink2035.xml" ContentType="application/inkml+xml"/>
  <Override PartName="/ppt/ink/ink2036.xml" ContentType="application/inkml+xml"/>
  <Override PartName="/ppt/ink/ink2037.xml" ContentType="application/inkml+xml"/>
  <Override PartName="/ppt/ink/ink2038.xml" ContentType="application/inkml+xml"/>
  <Override PartName="/ppt/ink/ink2039.xml" ContentType="application/inkml+xml"/>
  <Override PartName="/ppt/ink/ink2040.xml" ContentType="application/inkml+xml"/>
  <Override PartName="/ppt/ink/ink2041.xml" ContentType="application/inkml+xml"/>
  <Override PartName="/ppt/ink/ink2042.xml" ContentType="application/inkml+xml"/>
  <Override PartName="/ppt/ink/ink2043.xml" ContentType="application/inkml+xml"/>
  <Override PartName="/ppt/ink/ink2044.xml" ContentType="application/inkml+xml"/>
  <Override PartName="/ppt/ink/ink2045.xml" ContentType="application/inkml+xml"/>
  <Override PartName="/ppt/ink/ink2046.xml" ContentType="application/inkml+xml"/>
  <Override PartName="/ppt/ink/ink2047.xml" ContentType="application/inkml+xml"/>
  <Override PartName="/ppt/ink/ink2048.xml" ContentType="application/inkml+xml"/>
  <Override PartName="/ppt/ink/ink2049.xml" ContentType="application/inkml+xml"/>
  <Override PartName="/ppt/ink/ink2050.xml" ContentType="application/inkml+xml"/>
  <Override PartName="/ppt/ink/ink2051.xml" ContentType="application/inkml+xml"/>
  <Override PartName="/ppt/ink/ink2052.xml" ContentType="application/inkml+xml"/>
  <Override PartName="/ppt/ink/ink2053.xml" ContentType="application/inkml+xml"/>
  <Override PartName="/ppt/ink/ink2054.xml" ContentType="application/inkml+xml"/>
  <Override PartName="/ppt/ink/ink2055.xml" ContentType="application/inkml+xml"/>
  <Override PartName="/ppt/ink/ink2056.xml" ContentType="application/inkml+xml"/>
  <Override PartName="/ppt/ink/ink2057.xml" ContentType="application/inkml+xml"/>
  <Override PartName="/ppt/ink/ink2058.xml" ContentType="application/inkml+xml"/>
  <Override PartName="/ppt/ink/ink2059.xml" ContentType="application/inkml+xml"/>
  <Override PartName="/ppt/ink/ink2060.xml" ContentType="application/inkml+xml"/>
  <Override PartName="/ppt/ink/ink2061.xml" ContentType="application/inkml+xml"/>
  <Override PartName="/ppt/ink/ink2062.xml" ContentType="application/inkml+xml"/>
  <Override PartName="/ppt/ink/ink2063.xml" ContentType="application/inkml+xml"/>
  <Override PartName="/ppt/ink/ink2064.xml" ContentType="application/inkml+xml"/>
  <Override PartName="/ppt/ink/ink2065.xml" ContentType="application/inkml+xml"/>
  <Override PartName="/ppt/ink/ink2066.xml" ContentType="application/inkml+xml"/>
  <Override PartName="/ppt/ink/ink2067.xml" ContentType="application/inkml+xml"/>
  <Override PartName="/ppt/ink/ink2068.xml" ContentType="application/inkml+xml"/>
  <Override PartName="/ppt/ink/ink2069.xml" ContentType="application/inkml+xml"/>
  <Override PartName="/ppt/ink/ink2070.xml" ContentType="application/inkml+xml"/>
  <Override PartName="/ppt/ink/ink2071.xml" ContentType="application/inkml+xml"/>
  <Override PartName="/ppt/ink/ink2072.xml" ContentType="application/inkml+xml"/>
  <Override PartName="/ppt/ink/ink2073.xml" ContentType="application/inkml+xml"/>
  <Override PartName="/ppt/ink/ink2074.xml" ContentType="application/inkml+xml"/>
  <Override PartName="/ppt/ink/ink2075.xml" ContentType="application/inkml+xml"/>
  <Override PartName="/ppt/ink/ink2076.xml" ContentType="application/inkml+xml"/>
  <Override PartName="/ppt/ink/ink2077.xml" ContentType="application/inkml+xml"/>
  <Override PartName="/ppt/ink/ink2078.xml" ContentType="application/inkml+xml"/>
  <Override PartName="/ppt/ink/ink2079.xml" ContentType="application/inkml+xml"/>
  <Override PartName="/ppt/ink/ink2080.xml" ContentType="application/inkml+xml"/>
  <Override PartName="/ppt/ink/ink2081.xml" ContentType="application/inkml+xml"/>
  <Override PartName="/ppt/ink/ink2082.xml" ContentType="application/inkml+xml"/>
  <Override PartName="/ppt/ink/ink2083.xml" ContentType="application/inkml+xml"/>
  <Override PartName="/ppt/ink/ink2084.xml" ContentType="application/inkml+xml"/>
  <Override PartName="/ppt/ink/ink2085.xml" ContentType="application/inkml+xml"/>
  <Override PartName="/ppt/ink/ink2086.xml" ContentType="application/inkml+xml"/>
  <Override PartName="/ppt/ink/ink2087.xml" ContentType="application/inkml+xml"/>
  <Override PartName="/ppt/ink/ink2088.xml" ContentType="application/inkml+xml"/>
  <Override PartName="/ppt/ink/ink2089.xml" ContentType="application/inkml+xml"/>
  <Override PartName="/ppt/ink/ink2090.xml" ContentType="application/inkml+xml"/>
  <Override PartName="/ppt/ink/ink2091.xml" ContentType="application/inkml+xml"/>
  <Override PartName="/ppt/ink/ink2092.xml" ContentType="application/inkml+xml"/>
  <Override PartName="/ppt/ink/ink2093.xml" ContentType="application/inkml+xml"/>
  <Override PartName="/ppt/ink/ink2094.xml" ContentType="application/inkml+xml"/>
  <Override PartName="/ppt/ink/ink2095.xml" ContentType="application/inkml+xml"/>
  <Override PartName="/ppt/ink/ink2096.xml" ContentType="application/inkml+xml"/>
  <Override PartName="/ppt/ink/ink2097.xml" ContentType="application/inkml+xml"/>
  <Override PartName="/ppt/ink/ink2098.xml" ContentType="application/inkml+xml"/>
  <Override PartName="/ppt/ink/ink2099.xml" ContentType="application/inkml+xml"/>
  <Override PartName="/ppt/ink/ink2100.xml" ContentType="application/inkml+xml"/>
  <Override PartName="/ppt/ink/ink2101.xml" ContentType="application/inkml+xml"/>
  <Override PartName="/ppt/ink/ink2102.xml" ContentType="application/inkml+xml"/>
  <Override PartName="/ppt/ink/ink2103.xml" ContentType="application/inkml+xml"/>
  <Override PartName="/ppt/ink/ink2104.xml" ContentType="application/inkml+xml"/>
  <Override PartName="/ppt/ink/ink2105.xml" ContentType="application/inkml+xml"/>
  <Override PartName="/ppt/ink/ink2106.xml" ContentType="application/inkml+xml"/>
  <Override PartName="/ppt/ink/ink2107.xml" ContentType="application/inkml+xml"/>
  <Override PartName="/ppt/ink/ink2108.xml" ContentType="application/inkml+xml"/>
  <Override PartName="/ppt/ink/ink2109.xml" ContentType="application/inkml+xml"/>
  <Override PartName="/ppt/ink/ink2110.xml" ContentType="application/inkml+xml"/>
  <Override PartName="/ppt/ink/ink2111.xml" ContentType="application/inkml+xml"/>
  <Override PartName="/ppt/ink/ink2112.xml" ContentType="application/inkml+xml"/>
  <Override PartName="/ppt/ink/ink2113.xml" ContentType="application/inkml+xml"/>
  <Override PartName="/ppt/ink/ink2114.xml" ContentType="application/inkml+xml"/>
  <Override PartName="/ppt/ink/ink2115.xml" ContentType="application/inkml+xml"/>
  <Override PartName="/ppt/ink/ink2116.xml" ContentType="application/inkml+xml"/>
  <Override PartName="/ppt/ink/ink2117.xml" ContentType="application/inkml+xml"/>
  <Override PartName="/ppt/ink/ink2118.xml" ContentType="application/inkml+xml"/>
  <Override PartName="/ppt/ink/ink2119.xml" ContentType="application/inkml+xml"/>
  <Override PartName="/ppt/ink/ink2120.xml" ContentType="application/inkml+xml"/>
  <Override PartName="/ppt/ink/ink2121.xml" ContentType="application/inkml+xml"/>
  <Override PartName="/ppt/ink/ink2122.xml" ContentType="application/inkml+xml"/>
  <Override PartName="/ppt/ink/ink2123.xml" ContentType="application/inkml+xml"/>
  <Override PartName="/ppt/ink/ink2124.xml" ContentType="application/inkml+xml"/>
  <Override PartName="/ppt/ink/ink2125.xml" ContentType="application/inkml+xml"/>
  <Override PartName="/ppt/ink/ink2126.xml" ContentType="application/inkml+xml"/>
  <Override PartName="/ppt/ink/ink2127.xml" ContentType="application/inkml+xml"/>
  <Override PartName="/ppt/ink/ink2128.xml" ContentType="application/inkml+xml"/>
  <Override PartName="/ppt/ink/ink2129.xml" ContentType="application/inkml+xml"/>
  <Override PartName="/ppt/ink/ink2130.xml" ContentType="application/inkml+xml"/>
  <Override PartName="/ppt/ink/ink2131.xml" ContentType="application/inkml+xml"/>
  <Override PartName="/ppt/ink/ink2132.xml" ContentType="application/inkml+xml"/>
  <Override PartName="/ppt/ink/ink2133.xml" ContentType="application/inkml+xml"/>
  <Override PartName="/ppt/ink/ink2134.xml" ContentType="application/inkml+xml"/>
  <Override PartName="/ppt/ink/ink2135.xml" ContentType="application/inkml+xml"/>
  <Override PartName="/ppt/ink/ink2136.xml" ContentType="application/inkml+xml"/>
  <Override PartName="/ppt/ink/ink2137.xml" ContentType="application/inkml+xml"/>
  <Override PartName="/ppt/ink/ink2138.xml" ContentType="application/inkml+xml"/>
  <Override PartName="/ppt/ink/ink2139.xml" ContentType="application/inkml+xml"/>
  <Override PartName="/ppt/ink/ink2140.xml" ContentType="application/inkml+xml"/>
  <Override PartName="/ppt/ink/ink2141.xml" ContentType="application/inkml+xml"/>
  <Override PartName="/ppt/ink/ink2142.xml" ContentType="application/inkml+xml"/>
  <Override PartName="/ppt/ink/ink2143.xml" ContentType="application/inkml+xml"/>
  <Override PartName="/ppt/ink/ink2144.xml" ContentType="application/inkml+xml"/>
  <Override PartName="/ppt/ink/ink2145.xml" ContentType="application/inkml+xml"/>
  <Override PartName="/ppt/ink/ink2146.xml" ContentType="application/inkml+xml"/>
  <Override PartName="/ppt/ink/ink2147.xml" ContentType="application/inkml+xml"/>
  <Override PartName="/ppt/ink/ink2148.xml" ContentType="application/inkml+xml"/>
  <Override PartName="/ppt/ink/ink2149.xml" ContentType="application/inkml+xml"/>
  <Override PartName="/ppt/ink/ink2150.xml" ContentType="application/inkml+xml"/>
  <Override PartName="/ppt/ink/ink2151.xml" ContentType="application/inkml+xml"/>
  <Override PartName="/ppt/ink/ink2152.xml" ContentType="application/inkml+xml"/>
  <Override PartName="/ppt/ink/ink2153.xml" ContentType="application/inkml+xml"/>
  <Override PartName="/ppt/ink/ink2154.xml" ContentType="application/inkml+xml"/>
  <Override PartName="/ppt/ink/ink2155.xml" ContentType="application/inkml+xml"/>
  <Override PartName="/ppt/ink/ink2156.xml" ContentType="application/inkml+xml"/>
  <Override PartName="/ppt/ink/ink2157.xml" ContentType="application/inkml+xml"/>
  <Override PartName="/ppt/ink/ink2158.xml" ContentType="application/inkml+xml"/>
  <Override PartName="/ppt/ink/ink2159.xml" ContentType="application/inkml+xml"/>
  <Override PartName="/ppt/ink/ink2160.xml" ContentType="application/inkml+xml"/>
  <Override PartName="/ppt/ink/ink2161.xml" ContentType="application/inkml+xml"/>
  <Override PartName="/ppt/ink/ink2162.xml" ContentType="application/inkml+xml"/>
  <Override PartName="/ppt/ink/ink2163.xml" ContentType="application/inkml+xml"/>
  <Override PartName="/ppt/ink/ink2164.xml" ContentType="application/inkml+xml"/>
  <Override PartName="/ppt/ink/ink2165.xml" ContentType="application/inkml+xml"/>
  <Override PartName="/ppt/ink/ink2166.xml" ContentType="application/inkml+xml"/>
  <Override PartName="/ppt/ink/ink2167.xml" ContentType="application/inkml+xml"/>
  <Override PartName="/ppt/ink/ink2168.xml" ContentType="application/inkml+xml"/>
  <Override PartName="/ppt/ink/ink2169.xml" ContentType="application/inkml+xml"/>
  <Override PartName="/ppt/ink/ink2170.xml" ContentType="application/inkml+xml"/>
  <Override PartName="/ppt/ink/ink2171.xml" ContentType="application/inkml+xml"/>
  <Override PartName="/ppt/ink/ink2172.xml" ContentType="application/inkml+xml"/>
  <Override PartName="/ppt/ink/ink2173.xml" ContentType="application/inkml+xml"/>
  <Override PartName="/ppt/ink/ink2174.xml" ContentType="application/inkml+xml"/>
  <Override PartName="/ppt/ink/ink2175.xml" ContentType="application/inkml+xml"/>
  <Override PartName="/ppt/ink/ink2176.xml" ContentType="application/inkml+xml"/>
  <Override PartName="/ppt/ink/ink2177.xml" ContentType="application/inkml+xml"/>
  <Override PartName="/ppt/ink/ink2178.xml" ContentType="application/inkml+xml"/>
  <Override PartName="/ppt/ink/ink2179.xml" ContentType="application/inkml+xml"/>
  <Override PartName="/ppt/ink/ink2180.xml" ContentType="application/inkml+xml"/>
  <Override PartName="/ppt/ink/ink2181.xml" ContentType="application/inkml+xml"/>
  <Override PartName="/ppt/ink/ink2182.xml" ContentType="application/inkml+xml"/>
  <Override PartName="/ppt/ink/ink2183.xml" ContentType="application/inkml+xml"/>
  <Override PartName="/ppt/ink/ink2184.xml" ContentType="application/inkml+xml"/>
  <Override PartName="/ppt/ink/ink2185.xml" ContentType="application/inkml+xml"/>
  <Override PartName="/ppt/ink/ink2186.xml" ContentType="application/inkml+xml"/>
  <Override PartName="/ppt/ink/ink2187.xml" ContentType="application/inkml+xml"/>
  <Override PartName="/ppt/ink/ink2188.xml" ContentType="application/inkml+xml"/>
  <Override PartName="/ppt/ink/ink2189.xml" ContentType="application/inkml+xml"/>
  <Override PartName="/ppt/ink/ink2190.xml" ContentType="application/inkml+xml"/>
  <Override PartName="/ppt/ink/ink2191.xml" ContentType="application/inkml+xml"/>
  <Override PartName="/ppt/ink/ink2192.xml" ContentType="application/inkml+xml"/>
  <Override PartName="/ppt/ink/ink2193.xml" ContentType="application/inkml+xml"/>
  <Override PartName="/ppt/ink/ink2194.xml" ContentType="application/inkml+xml"/>
  <Override PartName="/ppt/ink/ink2195.xml" ContentType="application/inkml+xml"/>
  <Override PartName="/ppt/ink/ink2196.xml" ContentType="application/inkml+xml"/>
  <Override PartName="/ppt/ink/ink2197.xml" ContentType="application/inkml+xml"/>
  <Override PartName="/ppt/ink/ink2198.xml" ContentType="application/inkml+xml"/>
  <Override PartName="/ppt/ink/ink2199.xml" ContentType="application/inkml+xml"/>
  <Override PartName="/ppt/ink/ink2200.xml" ContentType="application/inkml+xml"/>
  <Override PartName="/ppt/ink/ink2201.xml" ContentType="application/inkml+xml"/>
  <Override PartName="/ppt/ink/ink2202.xml" ContentType="application/inkml+xml"/>
  <Override PartName="/ppt/ink/ink2203.xml" ContentType="application/inkml+xml"/>
  <Override PartName="/ppt/ink/ink2204.xml" ContentType="application/inkml+xml"/>
  <Override PartName="/ppt/ink/ink2205.xml" ContentType="application/inkml+xml"/>
  <Override PartName="/ppt/ink/ink2206.xml" ContentType="application/inkml+xml"/>
  <Override PartName="/ppt/ink/ink2207.xml" ContentType="application/inkml+xml"/>
  <Override PartName="/ppt/ink/ink2208.xml" ContentType="application/inkml+xml"/>
  <Override PartName="/ppt/ink/ink2209.xml" ContentType="application/inkml+xml"/>
  <Override PartName="/ppt/ink/ink2210.xml" ContentType="application/inkml+xml"/>
  <Override PartName="/ppt/ink/ink2211.xml" ContentType="application/inkml+xml"/>
  <Override PartName="/ppt/ink/ink2212.xml" ContentType="application/inkml+xml"/>
  <Override PartName="/ppt/ink/ink2213.xml" ContentType="application/inkml+xml"/>
  <Override PartName="/ppt/ink/ink2214.xml" ContentType="application/inkml+xml"/>
  <Override PartName="/ppt/ink/ink2215.xml" ContentType="application/inkml+xml"/>
  <Override PartName="/ppt/ink/ink2216.xml" ContentType="application/inkml+xml"/>
  <Override PartName="/ppt/ink/ink2217.xml" ContentType="application/inkml+xml"/>
  <Override PartName="/ppt/ink/ink2218.xml" ContentType="application/inkml+xml"/>
  <Override PartName="/ppt/ink/ink2219.xml" ContentType="application/inkml+xml"/>
  <Override PartName="/ppt/ink/ink2220.xml" ContentType="application/inkml+xml"/>
  <Override PartName="/ppt/ink/ink2221.xml" ContentType="application/inkml+xml"/>
  <Override PartName="/ppt/ink/ink2222.xml" ContentType="application/inkml+xml"/>
  <Override PartName="/ppt/ink/ink2223.xml" ContentType="application/inkml+xml"/>
  <Override PartName="/ppt/ink/ink2224.xml" ContentType="application/inkml+xml"/>
  <Override PartName="/ppt/ink/ink2225.xml" ContentType="application/inkml+xml"/>
  <Override PartName="/ppt/ink/ink2226.xml" ContentType="application/inkml+xml"/>
  <Override PartName="/ppt/ink/ink2227.xml" ContentType="application/inkml+xml"/>
  <Override PartName="/ppt/ink/ink2228.xml" ContentType="application/inkml+xml"/>
  <Override PartName="/ppt/ink/ink2229.xml" ContentType="application/inkml+xml"/>
  <Override PartName="/ppt/ink/ink2230.xml" ContentType="application/inkml+xml"/>
  <Override PartName="/ppt/ink/ink2231.xml" ContentType="application/inkml+xml"/>
  <Override PartName="/ppt/ink/ink2232.xml" ContentType="application/inkml+xml"/>
  <Override PartName="/ppt/ink/ink2233.xml" ContentType="application/inkml+xml"/>
  <Override PartName="/ppt/ink/ink2234.xml" ContentType="application/inkml+xml"/>
  <Override PartName="/ppt/ink/ink2235.xml" ContentType="application/inkml+xml"/>
  <Override PartName="/ppt/ink/ink2236.xml" ContentType="application/inkml+xml"/>
  <Override PartName="/ppt/ink/ink2237.xml" ContentType="application/inkml+xml"/>
  <Override PartName="/ppt/ink/ink2238.xml" ContentType="application/inkml+xml"/>
  <Override PartName="/ppt/ink/ink2239.xml" ContentType="application/inkml+xml"/>
  <Override PartName="/ppt/ink/ink2240.xml" ContentType="application/inkml+xml"/>
  <Override PartName="/ppt/ink/ink2241.xml" ContentType="application/inkml+xml"/>
  <Override PartName="/ppt/ink/ink2242.xml" ContentType="application/inkml+xml"/>
  <Override PartName="/ppt/ink/ink2243.xml" ContentType="application/inkml+xml"/>
  <Override PartName="/ppt/ink/ink2244.xml" ContentType="application/inkml+xml"/>
  <Override PartName="/ppt/ink/ink2245.xml" ContentType="application/inkml+xml"/>
  <Override PartName="/ppt/ink/ink2246.xml" ContentType="application/inkml+xml"/>
  <Override PartName="/ppt/ink/ink2247.xml" ContentType="application/inkml+xml"/>
  <Override PartName="/ppt/ink/ink2248.xml" ContentType="application/inkml+xml"/>
  <Override PartName="/ppt/ink/ink2249.xml" ContentType="application/inkml+xml"/>
  <Override PartName="/ppt/ink/ink2250.xml" ContentType="application/inkml+xml"/>
  <Override PartName="/ppt/ink/ink2251.xml" ContentType="application/inkml+xml"/>
  <Override PartName="/ppt/ink/ink2252.xml" ContentType="application/inkml+xml"/>
  <Override PartName="/ppt/ink/ink2253.xml" ContentType="application/inkml+xml"/>
  <Override PartName="/ppt/ink/ink2254.xml" ContentType="application/inkml+xml"/>
  <Override PartName="/ppt/ink/ink2255.xml" ContentType="application/inkml+xml"/>
  <Override PartName="/ppt/ink/ink2256.xml" ContentType="application/inkml+xml"/>
  <Override PartName="/ppt/ink/ink2257.xml" ContentType="application/inkml+xml"/>
  <Override PartName="/ppt/ink/ink2258.xml" ContentType="application/inkml+xml"/>
  <Override PartName="/ppt/ink/ink2259.xml" ContentType="application/inkml+xml"/>
  <Override PartName="/ppt/ink/ink2260.xml" ContentType="application/inkml+xml"/>
  <Override PartName="/ppt/ink/ink2261.xml" ContentType="application/inkml+xml"/>
  <Override PartName="/ppt/ink/ink2262.xml" ContentType="application/inkml+xml"/>
  <Override PartName="/ppt/ink/ink2263.xml" ContentType="application/inkml+xml"/>
  <Override PartName="/ppt/ink/ink2264.xml" ContentType="application/inkml+xml"/>
  <Override PartName="/ppt/ink/ink2265.xml" ContentType="application/inkml+xml"/>
  <Override PartName="/ppt/ink/ink2266.xml" ContentType="application/inkml+xml"/>
  <Override PartName="/ppt/ink/ink2267.xml" ContentType="application/inkml+xml"/>
  <Override PartName="/ppt/ink/ink2268.xml" ContentType="application/inkml+xml"/>
  <Override PartName="/ppt/ink/ink2269.xml" ContentType="application/inkml+xml"/>
  <Override PartName="/ppt/ink/ink2270.xml" ContentType="application/inkml+xml"/>
  <Override PartName="/ppt/ink/ink2271.xml" ContentType="application/inkml+xml"/>
  <Override PartName="/ppt/ink/ink2272.xml" ContentType="application/inkml+xml"/>
  <Override PartName="/ppt/ink/ink2273.xml" ContentType="application/inkml+xml"/>
  <Override PartName="/ppt/ink/ink2274.xml" ContentType="application/inkml+xml"/>
  <Override PartName="/ppt/ink/ink2275.xml" ContentType="application/inkml+xml"/>
  <Override PartName="/ppt/ink/ink2276.xml" ContentType="application/inkml+xml"/>
  <Override PartName="/ppt/ink/ink2277.xml" ContentType="application/inkml+xml"/>
  <Override PartName="/ppt/ink/ink2278.xml" ContentType="application/inkml+xml"/>
  <Override PartName="/ppt/ink/ink2279.xml" ContentType="application/inkml+xml"/>
  <Override PartName="/ppt/ink/ink2280.xml" ContentType="application/inkml+xml"/>
  <Override PartName="/ppt/ink/ink2281.xml" ContentType="application/inkml+xml"/>
  <Override PartName="/ppt/ink/ink2282.xml" ContentType="application/inkml+xml"/>
  <Override PartName="/ppt/ink/ink2283.xml" ContentType="application/inkml+xml"/>
  <Override PartName="/ppt/ink/ink2284.xml" ContentType="application/inkml+xml"/>
  <Override PartName="/ppt/ink/ink2285.xml" ContentType="application/inkml+xml"/>
  <Override PartName="/ppt/ink/ink2286.xml" ContentType="application/inkml+xml"/>
  <Override PartName="/ppt/ink/ink2287.xml" ContentType="application/inkml+xml"/>
  <Override PartName="/ppt/ink/ink2288.xml" ContentType="application/inkml+xml"/>
  <Override PartName="/ppt/ink/ink2289.xml" ContentType="application/inkml+xml"/>
  <Override PartName="/ppt/ink/ink2290.xml" ContentType="application/inkml+xml"/>
  <Override PartName="/ppt/ink/ink2291.xml" ContentType="application/inkml+xml"/>
  <Override PartName="/ppt/ink/ink2292.xml" ContentType="application/inkml+xml"/>
  <Override PartName="/ppt/ink/ink2293.xml" ContentType="application/inkml+xml"/>
  <Override PartName="/ppt/ink/ink2294.xml" ContentType="application/inkml+xml"/>
  <Override PartName="/ppt/ink/ink2295.xml" ContentType="application/inkml+xml"/>
  <Override PartName="/ppt/ink/ink2296.xml" ContentType="application/inkml+xml"/>
  <Override PartName="/ppt/ink/ink2297.xml" ContentType="application/inkml+xml"/>
  <Override PartName="/ppt/ink/ink2298.xml" ContentType="application/inkml+xml"/>
  <Override PartName="/ppt/ink/ink2299.xml" ContentType="application/inkml+xml"/>
  <Override PartName="/ppt/ink/ink2300.xml" ContentType="application/inkml+xml"/>
  <Override PartName="/ppt/ink/ink2301.xml" ContentType="application/inkml+xml"/>
  <Override PartName="/ppt/ink/ink2302.xml" ContentType="application/inkml+xml"/>
  <Override PartName="/ppt/ink/ink2303.xml" ContentType="application/inkml+xml"/>
  <Override PartName="/ppt/ink/ink2304.xml" ContentType="application/inkml+xml"/>
  <Override PartName="/ppt/ink/ink2305.xml" ContentType="application/inkml+xml"/>
  <Override PartName="/ppt/ink/ink2306.xml" ContentType="application/inkml+xml"/>
  <Override PartName="/ppt/ink/ink2307.xml" ContentType="application/inkml+xml"/>
  <Override PartName="/ppt/ink/ink2308.xml" ContentType="application/inkml+xml"/>
  <Override PartName="/ppt/ink/ink2309.xml" ContentType="application/inkml+xml"/>
  <Override PartName="/ppt/ink/ink2310.xml" ContentType="application/inkml+xml"/>
  <Override PartName="/ppt/ink/ink2311.xml" ContentType="application/inkml+xml"/>
  <Override PartName="/ppt/ink/ink2312.xml" ContentType="application/inkml+xml"/>
  <Override PartName="/ppt/ink/ink2313.xml" ContentType="application/inkml+xml"/>
  <Override PartName="/ppt/ink/ink2314.xml" ContentType="application/inkml+xml"/>
  <Override PartName="/ppt/ink/ink2315.xml" ContentType="application/inkml+xml"/>
  <Override PartName="/ppt/ink/ink2316.xml" ContentType="application/inkml+xml"/>
  <Override PartName="/ppt/ink/ink2317.xml" ContentType="application/inkml+xml"/>
  <Override PartName="/ppt/ink/ink2318.xml" ContentType="application/inkml+xml"/>
  <Override PartName="/ppt/ink/ink2319.xml" ContentType="application/inkml+xml"/>
  <Override PartName="/ppt/ink/ink2320.xml" ContentType="application/inkml+xml"/>
  <Override PartName="/ppt/ink/ink2321.xml" ContentType="application/inkml+xml"/>
  <Override PartName="/ppt/ink/ink2322.xml" ContentType="application/inkml+xml"/>
  <Override PartName="/ppt/ink/ink2323.xml" ContentType="application/inkml+xml"/>
  <Override PartName="/ppt/ink/ink2324.xml" ContentType="application/inkml+xml"/>
  <Override PartName="/ppt/ink/ink2325.xml" ContentType="application/inkml+xml"/>
  <Override PartName="/ppt/ink/ink2326.xml" ContentType="application/inkml+xml"/>
  <Override PartName="/ppt/ink/ink2327.xml" ContentType="application/inkml+xml"/>
  <Override PartName="/ppt/ink/ink2328.xml" ContentType="application/inkml+xml"/>
  <Override PartName="/ppt/ink/ink2329.xml" ContentType="application/inkml+xml"/>
  <Override PartName="/ppt/ink/ink2330.xml" ContentType="application/inkml+xml"/>
  <Override PartName="/ppt/ink/ink2331.xml" ContentType="application/inkml+xml"/>
  <Override PartName="/ppt/ink/ink2332.xml" ContentType="application/inkml+xml"/>
  <Override PartName="/ppt/ink/ink2333.xml" ContentType="application/inkml+xml"/>
  <Override PartName="/ppt/ink/ink2334.xml" ContentType="application/inkml+xml"/>
  <Override PartName="/ppt/ink/ink2335.xml" ContentType="application/inkml+xml"/>
  <Override PartName="/ppt/ink/ink2336.xml" ContentType="application/inkml+xml"/>
  <Override PartName="/ppt/ink/ink2337.xml" ContentType="application/inkml+xml"/>
  <Override PartName="/ppt/ink/ink2338.xml" ContentType="application/inkml+xml"/>
  <Override PartName="/ppt/ink/ink2339.xml" ContentType="application/inkml+xml"/>
  <Override PartName="/ppt/ink/ink2340.xml" ContentType="application/inkml+xml"/>
  <Override PartName="/ppt/ink/ink234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77" r:id="rId3"/>
    <p:sldId id="296" r:id="rId4"/>
    <p:sldId id="301" r:id="rId5"/>
    <p:sldId id="328" r:id="rId6"/>
    <p:sldId id="302" r:id="rId7"/>
    <p:sldId id="303" r:id="rId8"/>
    <p:sldId id="304" r:id="rId9"/>
    <p:sldId id="305" r:id="rId10"/>
    <p:sldId id="306" r:id="rId11"/>
    <p:sldId id="307" r:id="rId12"/>
    <p:sldId id="308" r:id="rId13"/>
    <p:sldId id="309" r:id="rId14"/>
    <p:sldId id="310" r:id="rId15"/>
    <p:sldId id="311" r:id="rId16"/>
    <p:sldId id="313" r:id="rId17"/>
    <p:sldId id="314" r:id="rId18"/>
    <p:sldId id="312" r:id="rId19"/>
    <p:sldId id="316" r:id="rId20"/>
    <p:sldId id="315" r:id="rId21"/>
    <p:sldId id="317" r:id="rId22"/>
    <p:sldId id="318" r:id="rId23"/>
    <p:sldId id="319" r:id="rId24"/>
    <p:sldId id="320" r:id="rId25"/>
    <p:sldId id="321" r:id="rId26"/>
    <p:sldId id="322" r:id="rId27"/>
    <p:sldId id="323" r:id="rId28"/>
    <p:sldId id="324" r:id="rId29"/>
    <p:sldId id="325" r:id="rId30"/>
    <p:sldId id="329" r:id="rId31"/>
    <p:sldId id="327"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7" autoAdjust="0"/>
    <p:restoredTop sz="94660"/>
  </p:normalViewPr>
  <p:slideViewPr>
    <p:cSldViewPr snapToGrid="0">
      <p:cViewPr>
        <p:scale>
          <a:sx n="99" d="100"/>
          <a:sy n="99" d="100"/>
        </p:scale>
        <p:origin x="67" y="27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4:30:55.206"/>
    </inkml:context>
    <inkml:brush xml:id="br0">
      <inkml:brushProperty name="width" value="0.025" units="cm"/>
      <inkml:brushProperty name="height" value="0.025" units="cm"/>
      <inkml:brushProperty name="color" value="#0070C4"/>
    </inkml:brush>
  </inkml:definitions>
  <inkml:trace contextRef="#ctx0" brushRef="#br0">1 5 14451,'1'3'592,"-2"-5"877,1 1-1432,0 1 0,0 0 0,0 0 0,0 0 0,0 0 0,-1 0 0,1 0 0,0 0 0,0 0 0,0-1-1,0 1 1,0 0 0,0 0 0,0 0 0,0 0 0,0 0 0,0 0 0,0 0 0,0-1 0,0 1 0,0 0 0,0 0 0,0 0 0,0 0 0,0 0 0,0 0 0,0-1-1,0 1 1,0 0 0,0 0 0,0 0 0,0 0 0,0 0 0,1 0 0,-1 0 0,0-1 0,0 1 0,0 0 0,0 0 0,0 0 0,0 0 0,0 0 0,0 0 0,0 0 0,1 0-1,-1 0 1,0 0 0,0 0 0,0 0 0,0 0 0,0 0 0,0 0 0,1 0 0,-1 0 0,0 0-37,5 1 71,0 0-27,-1 0 0,1 0 0,-1 0-1,0 1 1,0 0 0,1 0-1,2 2-43,30 19 99,-32-19-67,0 0 1,-1 0-1,1 0 0,-1 1 0,0-1 1,0 1-1,0 0 0,-1 0 0,3 6-32,2 2 62,3 2 20,0-1-1,8 8-81,-13-16 12,-5-5-9,0 0 0,-1 0 0,1 0 0,0 0 1,-1 0-1,1 0 0,0 0 0,-1 0 0,0 0 0,1 1 0,-1-1 0,1 0 1,-1 0-1,0 0 0,0 0 0,0 1 0,0-1 0,0 0 0,0 0 1,0 0-1,0 1 0,0-1 0,-1 0 0,1 0 0,0 0 0,-1 1 0,1-1 1,-1 1-4,-1 1 9,2-2-7,0 0 0,0 0-1,0 0 1,1 0 0,-1 0-1,0 0 1,0-1 0,1 1 0,-1 0-1,0 0 1,1 0 0,-1-1-1,1 1 1,-1 0 0,1 0-1,-1-1 1,1 1 0,-1 0 0,1-1-1,0 1-1,2 3 6,-2-1 4,1 0 0,-1 1 0,0 0 0,0-1 0,0 1 0,-1-1 0,1 1 0,-1 0 0,0 0 0,0 3-10,1 8 30,-1-10-11,0 0 0,0 1 0,-1-1 1,0 4-20,0-5 12,0 1 0,1 0 0,-1-1 0,1 1 0,0-1 0,1 1 0,-1 0 0,1 3-12,2 1 11,-1-3 1,0 1 0,-1 0 0,0-1 1,0 1-1,0 6-12,-1 0 16,0-3 3,0-1 0,0 1 0,-2 6-19,-3 8 50,2 0 0,0 8-50,1 49 35,2-42 5,-4 22-40,1-26 11,1 1-1,2-1 1,3 17-11,0-29 3,-2 1 0,-1 0 0,-1-1 0,-1 1-1,0-1 1,-3 6-3,1-8 5,2 1-1,0 0 1,2 1-5,-1 5 9,-4 21-9,-16 75 2,-10 79-3,22-130 3,-2 42 3,4 67-4,7-156-1,1-1-1,2 1 0,0 0 1,7 20 0,-6-30-3,1 0 1,1 0-1,0-1 1,5 8 2,35 58-10,-22-40 8,2 4-3,1-2-1,3 0 0,32 35 6,-51-67-8,0-1 0,0-1 1,0 0-1,1 0 0,1-1 0,12 6 8,-23-13-2,0-1 0,0 1 0,0 0 0,0-1-1,0 0 1,0 1 0,0-1 0,0 0 0,0 0 0,0 0-1,-1-1 1,1 1 0,0 0 0,0-1 0,0 1-1,0-1 1,0 1 0,0-1 0,0 0 2,-1 0 2,0 1 0,1-1-1,-1 0 1,1 1 0,-1 0 0,1-1 0,-1 1 0,1 0 0,-1 0-1,1 0 1,-1 0 0,1 0 0,-1 0 0,1 0 0,-1 0 0,1 1-1,-1-1 1,1 1-2,-1-1 19,-1 0 8,-2 0-18,1 0-1,-1 0 1,0 0 0,1 1 0,-1-1 0,1 0 0,-1 1-1,0-1 1,1 1 0,-1-1-9,2 0 2,-1 1-2,0-1-1,0 1 1,0-1-1,0 1 1,0-1 0,0 1-1,0 0 1,0-1-1,0 1 1,0 0-1,0 0 1,1 0-1,-1 0 1,0 0-1,0 0 1,1 0-1,-1 0 1,1 0-1,-1 0 1,1 0-1,-1 0 1,1 0-1,0 0 1,0 1 0,-1 0 0,-5 17-5,-18 34-3,20-45 6,1 1 0,0 0 0,0 0 0,1 0 0,1 0 0,-1 7 2,-5 23-4,5-31 4,-4 13-3,0 1 0,2-1 0,-1 19 3,3-6-7,1 1 1,4 28 6,5 49-5,-4-44 0,5 17 5,0-31-1,0-2-2,-3 0-1,-1 19 4,18 190 0,-23-257 0,18 119-5,-6-53-6,0 44 11,-6-13-11,0-27-23,-3 1-1,-7 51 35,3-105-11,-4 38-24,2 26 35,3-77 0,1 18 8,-2 0-1,-1 1 0,-1 6-7,2-25 3,-1-1 1,0 1 0,0-1-1,-1 1 1,0-1 0,0 0-1,0 0 1,-1 0-1,0 0 1,0-1 0,-1 1-1,0-1 1,-2 2-4,-29 23 16,-6 12-26,15-15-757,-15 11 767,37-35-238,1 0 1,-1-1 0,0 0 0,0 0 0,-1 0-1,1-1 1,-3 1 237,-5 1-312,-1-1 0,1 0-1,-2-1 313,15-2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4:31:00.849"/>
    </inkml:context>
    <inkml:brush xml:id="br0">
      <inkml:brushProperty name="width" value="0.025" units="cm"/>
      <inkml:brushProperty name="height" value="0.025" units="cm"/>
      <inkml:brushProperty name="color" value="#0070C4"/>
    </inkml:brush>
  </inkml:definitions>
  <inkml:trace contextRef="#ctx0" brushRef="#br0">23 1 11146,'5'21'4361,"-13"17"-2912,6 10-281,-5 9-248,-1 5-328,7 3-464,-1-6-48,10 2-48,6-7-16,8-13-16,-4-8 72,5-17-608,-9-10-488,-5-8 656</inkml:trace>
  <inkml:trace contextRef="#ctx0" brushRef="#br0" timeOffset="1">213 296 9946,'0'19'4849,"0"3"-744,9 7-3281,-8-2-104,4 13-280,2-7-272,-4-4-103,0-2 31,2-9-385,-14-8-215,13-4-792,11-5 736</inkml:trace>
  <inkml:trace contextRef="#ctx0" brushRef="#br0" timeOffset="2">173 57 11971,'0'18'4441,"9"-3"-3017,-1-1-504,1-5 48,3 0-464,-3-6-1424,8-4 664</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4:53:54.716"/>
    </inkml:context>
    <inkml:brush xml:id="br0">
      <inkml:brushProperty name="width" value="0.025" units="cm"/>
      <inkml:brushProperty name="height" value="0.025" units="cm"/>
      <inkml:brushProperty name="color" value="#0070C4"/>
    </inkml:brush>
  </inkml:definitions>
  <inkml:trace contextRef="#ctx0" brushRef="#br0">6 1 12027,'-1'22'7749,"-1"0"-3393,1-14-3927,0 0 0,1 0 0,-1 1 1,2-1-1,-1 0 0,1 0 1,0 1-1,1-1 0,1 5-429,-1-8 88,0-1 0,0 1 0,0-1 1,1 1-1,-1-1 0,1 0 0,0 0 0,1 0 0,-1 0 0,0-1 0,3 2-88,-4-3 20,1 0 1,0 0-1,0-1 0,0 1 1,0-1-1,0 1 0,0-1 1,0 0-1,0 0 1,0 0-1,1-1 0,-1 1 1,0-1-1,0 0 0,1 0 1,-1 0-1,3 0-20,0-2-12,0 1 1,-1 0-1,1-1 0,-1 0 0,0-1 1,0 1-1,0-1 0,0 0 0,0 0 1,0 0-1,-1-1 0,0 0 0,0 0 1,0 0-1,0 0 0,3-4 12,2-5-105,0-1 0,0 0 1,-1-1-1,-1 0 0,1-3 105,-4 9-23,-2 7 25,-1 0 0,0 0 0,0 0 0,0 0 0,0 0 0,-1-1 0,1 1 0,-1 0 0,1-1 0,-1 1 0,0 0 0,0 0 0,1-1 0,-2 1 0,1 0 0,0-1-2,-3 16 289,1-4-188,1 0 0,1-1 0,0 1 0,0 0 0,0 0 1,1-1-1,1 1 0,-1-1 0,2 1 0,-1-1 1,1 1-1,0 0-101,1 0 55,0 0 0,1 0 0,0 0 0,0 0 0,1-1 0,0 0 0,1 0 0,0-1 0,0 0 0,3 3-55,-9-10-45,0 1 1,0 0-1,0 0 1,0-1-1,0 1 0,0-1 1,0 1-1,0-1 1,0 1-1,1-1 0,-1 0 1,0 1-1,0-1 1,0 0-1,1 0 1,-1 0-1,0 0 0,0 0 1,1 0-1,-1 0 1,0 0-1,0-1 0,0 1 1,1 0-1,-1-1 1,0 1-1,0-1 0,0 1 1,0-1-1,0 0 1,0 1-1,0-1 1,0 0-1,0 0 0,0 0 1,0 0-1,0 0 45,15-19-452</inkml:trace>
</inkml:ink>
</file>

<file path=ppt/ink/ink1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4:07.921"/>
    </inkml:context>
    <inkml:brush xml:id="br0">
      <inkml:brushProperty name="width" value="0.025" units="cm"/>
      <inkml:brushProperty name="height" value="0.025" units="cm"/>
      <inkml:brushProperty name="color" value="#0070C4"/>
    </inkml:brush>
  </inkml:definitions>
  <inkml:trace contextRef="#ctx0" brushRef="#br0">0 1 12219,'1'0'456,"-1"1"0,0 0 0,0 0 0,1-1 0,-1 1 1,1 0-1,-1-1 0,0 1 0,1 0 0,-1-1 0,1 1 1,-1-1-1,1 1 0,0 0 0,-1-1 0,1 0 0,0 1 1,-1-1-1,2 1-456,17 9 1277,-9-5-634,14 11 221,0 2-1,0 0 1,-2 2-1,0 0 1,-2 2-1,4 5-863,-5-3 188,0 0 0,-2 2-1,-1 0 1,-1 2 0,-1-1-1,-2 1 1,0 1 0,-1 5-188,0 0 71,-3 0 0,-1 0 0,-1 1 0,-2 0 0,-2 0 0,-1 0 0,-1 3-71,-3 12 76,-2 0-1,-2 0-75,1-21-48,0-1 1,-2-1-1,-1 1 0,-4 5 48,11-29-75,0 1-1,0-1 1,-1 1-1,1-1 1,-1 0-1,0 0 1,0 0-1,-3 2 76,5-5-9,0 0 0,-1 0-1,1 0 1,0 0 0,0-1-1,-1 1 1,1 0 0,0-1 0,-1 1-1,1-1 1,-1 1 0,1-1-1,-1 0 1,1 1 0,-1-1 0,1 0-1,-1 0 1,1 0 0,-1 0-1,1 0 1,-1-1 0,1 1 0,-1 0-1,1-1 1,0 1 0,-1-1-1,1 0 1,-1 1 0,1-1 0,-1 0 9,-2-2 3,0 0 0,0 0 0,1-1 0,-1 1 0,0-2-3,4 5-1</inkml:trace>
</inkml:ink>
</file>

<file path=ppt/ink/ink1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4:08.239"/>
    </inkml:context>
    <inkml:brush xml:id="br0">
      <inkml:brushProperty name="width" value="0.025" units="cm"/>
      <inkml:brushProperty name="height" value="0.025" units="cm"/>
      <inkml:brushProperty name="color" value="#0070C4"/>
    </inkml:brush>
  </inkml:definitions>
  <inkml:trace contextRef="#ctx0" brushRef="#br0">0 56 12123,'1'-3'463,"0"0"0,1 0 0,-1 0 0,1 0 0,0 0 0,0 1 0,0-1 0,0 0 0,0 1 0,1 0 0,-1-1 0,1 1 0,-1 0 1,1 0-1,0 0 0,0 1 0,0-1 0,0 1 0,0-1 0,0 1 0,0 0 0,1 0-463,5-1 313,-1 1 0,1 0 0,-1 0 0,1 1 0,0 0 0,-1 0 0,1 1 0,0 1 0,-1-1 0,0 1 0,1 0 0,-1 1 0,1 1-313,-3-2 148,0 1-1,0-1 1,-1 2 0,0-1-1,0 1 1,0-1 0,0 1-1,3 4-147,-5-5 28,0 1 1,0-1-1,-1 0 0,0 1 0,1 0 1,-2-1-1,1 1 0,0 0 0,-1 0 1,1 0-1,-1 0 0,0 0 0,0 2-28,0 0 24,0 1-1,0 0 1,-1 1-1,0-1 0,0 0 1,-1 0-1,0 0 1,0 0-1,-1 1-23,-14 28 57,4-7-19,6-12 5,-8 15-43,11-28 16,1 1 0,-1-1-1,0 1 1,0-1 0,-1 0 0,1 0-1,-1 0 1,-3 2-16,0 1 147,7-7-142,0 0 0,0 0 0,0 0 0,1 0 0,-1 1 0,0-1 0,0 0 0,0 0 0,0 0 0,0 0 0,0 0 1,0 0-1,0 0 0,0 0 0,0 0 0,0 0 0,0 1 0,0-1 0,0 0 0,1 0 0,-1 0 0,0 0 0,0 0 0,0 0 0,0 0 0,0 0 1,0 0-1,0 0 0,0 0 0,1 0 0,-1 0 0,0 0 0,0 0 0,0 0 0,0 0 0,0 0 0,0 0 0,0 0 0,0 0 0,1 0 1,-1 0-1,0 0-5,21-4 377,-15 3-332,7-2 27,5-2-23,0 2 0,1 0 0,0 1-1,0 0 1,0 2 0,12 1-49,-3 2 481,7 1-297</inkml:trace>
</inkml:ink>
</file>

<file path=ppt/ink/ink1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4:08.656"/>
    </inkml:context>
    <inkml:brush xml:id="br0">
      <inkml:brushProperty name="width" value="0.025" units="cm"/>
      <inkml:brushProperty name="height" value="0.025" units="cm"/>
      <inkml:brushProperty name="color" value="#0070C4"/>
    </inkml:brush>
  </inkml:definitions>
  <inkml:trace contextRef="#ctx0" brushRef="#br0">74 1 14939,'0'0'366,"0"1"1,-1-1-1,1 1 0,0 0 0,0-1 1,0 1-1,0 0 0,-1-1 0,1 1 1,0 0-1,0-1 0,0 1 0,0 0 1,0-1-1,1 1 0,-1 0 0,0-1 0,0 1 1,0-1-1,1 1-366,-1 0 261,1 0 1,-1 0-1,1 0 1,0 0-1,0 0 0,0 0 1,0 0-1,-1 0 1,1 0-1,1 0-261,3 2 423,0 0 1,1 0-1,-1-1 1,4 1-424,-9-3 43,119 40 1936,-45-16-1493,-69-22-460,0 0 1,0 0 0,0 0 0,0 0 0,-1 1 0,1 0 0,-1 0 0,0 0 0,0 0 0,0 1-27,-3-3 6,0 0 0,0 0 0,0 0 0,0 0 1,-1 0-1,1 0 0,0 0 0,-1 1 0,1-1 0,0 0 0,-1 0 1,0 1-1,1-1 0,-1 0 0,0 1 0,0-1 0,0 0 0,1 1 0,-1-1 1,-1 0-1,1 1 0,0-1 0,0 0 0,0 1 0,-1-1 0,1 0 1,-1 1-1,1-1 0,-1 0 0,1 0 0,-1 0 0,0 1 0,0-1 1,1 0-1,-2 0-6,-3 5 26,0-1 1,0 0-1,-1 0 1,1-1-1,-1 0 1,-1 1-27,7-5 2,-41 25 74,-2-2-1,0-2 1,-24 8-76,18-8-96,42-18 51,-6 2-354,1 1-1,0 0 1,0 1 0,-4 3 399,16-10-47,0 0 1,-1 1-1,1-1 1,0 0-1,0 0 1,-1 0-1,1 0 0,0 1 1,0-1-1,0 0 1,0 0-1,-1 0 1,1 1-1,0-1 0,0 0 1,0 0-1,0 1 1,0-1-1,-1 0 1,1 1-1,0-1 0,0 0 1,0 0-1,0 1 1,0-1-1,0 0 1,0 0-1,0 1 0,0-1 1,0 0-1,0 1 1,0-1-1,0 0 0,1 0 1,-1 1-1,0-1 1,0 0-1,0 0 1,0 1-1,0-1 0,0 0 1,1 0-1,-1 1 1,0-1-1,0 0 1,0 0-1,1 0 0,-1 1 1,0-1-1,0 0 1,1 0-1,-1 0 1,0 0-1,0 0 0,1 0 1,-1 0-1,0 1 1,0-1-1,1 0 1,-1 0-1,0 0 0,1 0 1,-1 0-1,0 0 1,1 0 46,21-1-926</inkml:trace>
</inkml:ink>
</file>

<file path=ppt/ink/ink1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4:08.990"/>
    </inkml:context>
    <inkml:brush xml:id="br0">
      <inkml:brushProperty name="width" value="0.025" units="cm"/>
      <inkml:brushProperty name="height" value="0.025" units="cm"/>
      <inkml:brushProperty name="color" value="#0070C4"/>
    </inkml:brush>
  </inkml:definitions>
  <inkml:trace contextRef="#ctx0" brushRef="#br0">344 0 13275,'-26'19'6017,"-4"3"-2760,-11 8-1169,-7 7-255,-1-1-609,5-3-360,10-5-520,6-5-152,10-11-104,-2-3-88,15-4-416,9-7-376,14-5 1640,13-1-896</inkml:trace>
</inkml:ink>
</file>

<file path=ppt/ink/ink1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4:09.410"/>
    </inkml:context>
    <inkml:brush xml:id="br0">
      <inkml:brushProperty name="width" value="0.025" units="cm"/>
      <inkml:brushProperty name="height" value="0.025" units="cm"/>
      <inkml:brushProperty name="color" value="#0070C4"/>
    </inkml:brush>
  </inkml:definitions>
  <inkml:trace contextRef="#ctx0" brushRef="#br0">338 279 10298,'-2'-4'1745,"0"0"-1,0 0 0,1-1 1,-2-2-1745,-3-31 2941,0 3-1697,1 17-827,0 1 0,0 0 1,-2 0-1,0 0 1,-1 1-1,-2-2-417,6 13 85,1-1 0,-1 1-1,-1 0 1,1 0 0,0 1-1,-1 0 1,0-1 0,-1 1-85,2 1 52,0 1 0,0 0 0,1 0-1,-1 0 1,0 1 0,-1-1 0,1 1 0,0 0 0,0 0 0,0 1 0,-1-1-1,-1 1-51,-1 0 60,1 0 0,-1 0 0,1 1-1,-1 0 1,1 1 0,0-1 0,-1 1 0,1 0-1,0 1 1,0-1 0,1 1 0,-1 0-1,0 1 1,1 0 0,-4 3-60,3-2 69,0 2-1,0-1 1,0 1 0,1-1 0,0 1-1,0 1 1,1-1 0,0 1-1,0 0 1,1 0 0,-1 3-69,0 0 85,1 0 0,1 1 1,0-1-1,0 1 0,1 0 1,0-1-1,1 1 1,1 6-86,0-9 67,1 1 1,-1-1 0,1 1 0,1-1-1,0 0 1,0 0 0,1 0 0,0-1-1,0 1 1,3 2-68,-3-5 33,1 0 0,0 0 0,0 0 0,1 0 0,0-1 0,0 0 0,0 0 0,1 0 0,-1-1 0,1 0 0,0 0 0,0-1 0,1 0 0,-1 0 0,5 0-33,-7-1 1,1-1 0,-1 0 0,1 0-1,-1-1 1,1 0 0,0 0 0,-1 0 0,1 0-1,0-1 1,-1 0 0,1-1 0,-1 1 0,1-1-1,-1 0 1,0 0 0,0 0 0,0-1 0,0 0 0,0 0-1,0 0 1,2-3-1,0 0-24,-2 0-1,1 0 1,-1-1 0,1 1 0,-2-1-1,1 0 1,-1-1 0,2-4 24,4-11-101,-2 1 0,1-9 101,-8 29-3,2-11-8,0 1 0,-1-1 0,1-4 11,-1 8 27,-2 9-26,0 0 1,0 0-1,0 0 1,0 0-1,0 0 0,0 0 1,0 0-1,0-1 1,0 1-1,0 0 1,0 0-1,0 0 1,0 0-1,0 0 1,0 0-1,0 0 0,0 0 1,0 0-1,0 0 1,0 0-1,1 0 1,-1 0-1,0 0 1,0 0-1,0 0 1,0 0-1,0 0 0,0 0 1,0 0-1,0 0 1,0 0-1,0 0 1,0 0-1,0 0 1,0 0-1,0 0 1,0 0-1,0 0 0,0 0 1,1 0-1,-1 0 1,0 0-1,0 0 1,0 0-1,0 1 1,0-1-1,0 0 1,0 0-1,0 0 0,0 0 1,0 0-1,0 0 1,0 0-1,0 0 1,0 0-1,0 0 1,0 0-1,0 0 1,0 0-1,0 0-1,4 17 233,-2 3-30,-2-13-114,0 0 0,1 0 0,0 0 0,1 3-89,3 7 116,1 0 0,1-1 0,0 1 0,1-1 0,1-1 0,0 1 0,1-1 0,2 1-116,-9-12-22,1-1 0,-1 1 0,0-1 0,1 1-1,0-1 1,0 0 0,0-1 0,0 1 0,0-1 0,1 0 0,2 2 22,-5-4-117,0 1 0,0 0 0,0-1 0,0 0-1,1 1 1,-1-1 0,0 0 0,0 0 0,0 0 0,0 0 0,0 0 0,1-1 0,-1 1-1,0-1 1,0 0 0,0 1 0,0-1 0,0 0 0,0 0 0,0 0 0,0 0 0,-1 0-1,1-1 1,0 1 0,-1-1 0,1 1 0,0-1 117,17-24-1054</inkml:trace>
</inkml:ink>
</file>

<file path=ppt/ink/ink1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4:09.758"/>
    </inkml:context>
    <inkml:brush xml:id="br0">
      <inkml:brushProperty name="width" value="0.025" units="cm"/>
      <inkml:brushProperty name="height" value="0.025" units="cm"/>
      <inkml:brushProperty name="color" value="#0070C4"/>
    </inkml:brush>
  </inkml:definitions>
  <inkml:trace contextRef="#ctx0" brushRef="#br0">1 13 14419,'6'-2'1254,"0"0"0,1 0 1,-1 0-1,1 1 0,0 0-1254,7 0 1365,1 0 0,14 1-1365,-20 1 322,-1-1-1,1 2 1,0-1 0,-1 1 0,1 0 0,-1 1 0,0 0 0,1 0 0,-1 1-1,-1 0 1,1 0 0,-1 1 0,1 0 0,-1 0-322,-5-3 49,0 0-1,0 0 1,1 1-1,-1-1 1,-1 0-1,1 1 1,0 0-1,-1-1 1,1 1-1,-1 0-48,0-1 16,0 0 0,-1 0 0,1 0 0,-1-1 0,0 1 0,0 0 0,0 0 0,0 0 0,0 0 0,0 0 0,0-1 0,0 1 0,-1 0 0,1 0 0,-1 0 0,1-1 0,-1 1 0,0 1-16,-3 3 20,1-1 0,-1 0-1,0 0 1,0 0-1,0 0 1,0-1 0,-1 1-1,0-1-19,-15 11 74,-10 6-74,4-2 27,-12 6 4,25-17 21,0 1 0,-10 9-52,23-18 3,0 0 0,-1 0 1,1 0-1,0 0 0,0 0 1,0 0-1,0 0 0,0 1 1,0-1-1,-1 0 0,1 0 1,0 0-1,0 0 1,0 0-1,0 0 0,0 1 1,0-1-1,0 0 0,0 0 1,0 0-1,0 0 0,0 0 1,0 1-1,0-1 0,0 0 1,0 0-1,0 0 0,0 0 1,0 0-1,0 1 1,0-1-1,0 0 0,0 0 1,0 0-1,0 0 0,0 0 1,0 1-1,0-1-3,6 2 84,12-2 22,-17 0-91,188-18 425,-111 17-804,-23 1 638,-29-2-130</inkml:trace>
</inkml:ink>
</file>

<file path=ppt/ink/ink1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4:10.227"/>
    </inkml:context>
    <inkml:brush xml:id="br0">
      <inkml:brushProperty name="width" value="0.025" units="cm"/>
      <inkml:brushProperty name="height" value="0.025" units="cm"/>
      <inkml:brushProperty name="color" value="#0070C4"/>
    </inkml:brush>
  </inkml:definitions>
  <inkml:trace contextRef="#ctx0" brushRef="#br0">1 1 12659,'2'0'4401,"4"2"-3875,-1-1 0,1 1 0,-1 0 0,0 0 0,0 0 0,0 1 0,0 0 0,0 0 0,0 1-526,12 9 1463,14 15-1463,-16-13 731,40 36 2101,16 24-2832,-47-49 354,-3 2 0,0 1 0,-2 0-1,2 7-353,-3-1 251,-2 1 0,-1 1 0,-3 0 0,5 23-251,-3 0 285,-2 1 0,0 34-285,-8-44 94,-1-1-1,-3 1 1,-2 0-1,-3 0 1,-1-1-1,-14 50-93,12-70 26,-1-1-1,-2-1 1,-1 0-1,-1 0 0,-14 21-25,21-40-79,0-1-1,0 1 1,-1-1-1,0 0 0,0 0 1,-1-1-1,0 0 1,-5 3 79,10-7-25,-1 0 0,0-1 0,0 0 0,0 0 1,0 0-1,0 0 0,0-1 0,0 1 0,0-1 0,-1 0 1,1-1-1,0 1 0,-1-1 0,1 0 0,0 0 0,-1 0 0,1 0 1,-1-1-1,1 0 0,0 1 0,-1-2 0,0 1 25,-1-2 37,0-1 0,0 1 0,0-1 0,-1-1-37</inkml:trace>
</inkml:ink>
</file>

<file path=ppt/ink/ink1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4:26.766"/>
    </inkml:context>
    <inkml:brush xml:id="br0">
      <inkml:brushProperty name="width" value="0.025" units="cm"/>
      <inkml:brushProperty name="height" value="0.025" units="cm"/>
      <inkml:brushProperty name="color" value="#0070C4"/>
    </inkml:brush>
  </inkml:definitions>
  <inkml:trace contextRef="#ctx0" brushRef="#br0">279 29 5337,'7'-7'7333,"6"-11"1548,-13 18-8819,0 0 0,-1 0 0,1 0 0,0 0-1,0 0 1,0 0 0,0 0 0,0 0 0,0 0-1,0 0 1,0 0 0,0 0 0,0 0 0,0 0-1,-1 0 1,1 0 0,0 0 0,0 0 0,0 0-1,0 0 1,0 0 0,0 0 0,0 0 0,0 0 0,0 0-1,0 0 1,0-1 0,0 1 0,0 0 0,0 0-1,0 0 1,0 0 0,0 0 0,0 0 0,0 0-1,-1 0 1,1 0 0,0 0 0,0 0 0,0-1 0,0 1-1,0 0 1,0 0 0,0 0 0,0 0 0,1 0-1,-1 0 1,0 0 0,0 0 0,0 0 0,0 0-1,0 0 1,0-1 0,0 1 0,0 0 0,0 0-1,0 0 1,0 0 0,0 0 0,0 0 0,0 0 0,0 0-1,0 0 1,0 0 0,0 0-62,-9 3 112,5-2 89,3 0-191,-6 1 48,0 1-1,0 0 1,1 1 0,-6 3-58,-58 43 183,16-11-2,47-34-151,-13 9 160,0 1 0,1 1 0,-14 14-190,31-27 33,0-1 0,0 0 1,0 1-1,0 0 0,1-1 0,-1 1 0,1 0 1,0 0-1,0 0 0,0 0 0,0 0 0,0 0 0,0 0 1,1 0-1,-1 0 0,1 1-33,0-2 26,1 1-1,-1-1 1,0 0 0,1 1-1,0-1 1,-1 0 0,1 0 0,0 0-1,0 1 1,0-1 0,1 0-1,-1 0 1,0 0 0,1-1-1,-1 1 1,1 0 0,0-1 0,-1 1-1,1-1 1,0 1 0,0-1-1,2 1-25,6 4 57,0-1-1,1 0 0,-1-1 0,1 0 0,0-1 1,0 0-1,3-1-56,25 4 274,18 0-274,-50-5 18,91 3 189,-14-1-230,-73-1-616,-10-2 617,-1 1 0,0-1 0,0 0 1,0 0-1,1 0 0,-1 0 1,0 0-1,0 1 0,0-1 1,0 0-1,1 0 0,-1 0 0,0 0 1,0 1-1,0-1 0,0 0 1,0 0-1,0 1 0,0-1 1,0 0-1,0 0 0,1 0 1,-1 1-1,0-1 0,0 0 0,0 0 22,-1 2 11,1-1-1,-1 0 0,1 0 1,-1 0-1,1 0 0,-1 0 1,1 0-1,-1 0 0,0-1 0,0 1 1,0 0-1,1 0 0,-1 0-10,-15 13-25</inkml:trace>
</inkml:ink>
</file>

<file path=ppt/ink/ink1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4:27.100"/>
    </inkml:context>
    <inkml:brush xml:id="br0">
      <inkml:brushProperty name="width" value="0.025" units="cm"/>
      <inkml:brushProperty name="height" value="0.025" units="cm"/>
      <inkml:brushProperty name="color" value="#0070C4"/>
    </inkml:brush>
  </inkml:definitions>
  <inkml:trace contextRef="#ctx0" brushRef="#br0">16 1 8890,'-15'13'4836,"15"-13"-4713,0 1 0,0-1-1,0 0 1,-1 0 0,1 1 0,0-1 0,0 0 0,0 0 0,0 1 0,0-1 0,0 0 0,0 0 0,0 1 0,0-1 0,0 0 0,0 1 0,0-1 0,0 0 0,0 0 0,0 1 0,1-1 0,-1 0 0,0 0 0,0 1 0,0-1 0,0 0 0,0 0 0,0 0 0,1 1-1,-1-1 1,0 0 0,0 0 0,0 0 0,1 1 0,-1-1 0,0 0 0,0 0 0,1 0 0,-1 0 0,0 0 0,1 0-123,10 5 1712,-10-5-1529,21 5 1121,1-1-1,0-1 1,0-1 0,0-1 0,10-1-1304,-5 0 602,-15 0-375,31 1 1057,19 3-1284,-50-2 107,0 0 0,0 1 0,1 0 0,-2 1 0,1 0 0,10 6-107,-21-9 6,-1 0 3,1-1 1,-1 1-1,0 0 1,1-1-1,-1 1 1,0 0-1,0 0 1,0 0-1,1 1-9,-2-2-5,0 1 0,1-1 0,-1 1 0,0-1 0,0 0 0,0 1 0,0-1 0,0 1 0,0-1 0,0 1 0,0-1 0,0 1 0,0-1 0,0 0 0,-1 1 0,1-1 0,0 1 0,0-1 0,0 0 0,0 1 0,-1-1 0,1 1 0,0-1 0,0 0 0,-1 1 0,1-1 0,0 0 0,-1 1 0,1-1 0,0 0-1,-1 0 1,1 1 0,0-1 0,-1 0 0,1 0 0,-1 0 5,-3 3 14,0-1-1,0 0 0,0 0 0,0 0 0,-2 1-13,-7 2 222,-15 10-70</inkml:trace>
</inkml:ink>
</file>

<file path=ppt/ink/ink1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4:29.713"/>
    </inkml:context>
    <inkml:brush xml:id="br0">
      <inkml:brushProperty name="width" value="0.025" units="cm"/>
      <inkml:brushProperty name="height" value="0.025" units="cm"/>
      <inkml:brushProperty name="color" value="#0070C4"/>
    </inkml:brush>
  </inkml:definitions>
  <inkml:trace contextRef="#ctx0" brushRef="#br0">79 1 10978,'-28'2'4605,"-23"0"-664,87-2-1022,86 0 1535,184 3-4024,-292-3-356,-4 0-2131,-20 2-279,-9 2 1237</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4:53:55.054"/>
    </inkml:context>
    <inkml:brush xml:id="br0">
      <inkml:brushProperty name="width" value="0.025" units="cm"/>
      <inkml:brushProperty name="height" value="0.025" units="cm"/>
      <inkml:brushProperty name="color" value="#0070C4"/>
    </inkml:brush>
  </inkml:definitions>
  <inkml:trace contextRef="#ctx0" brushRef="#br0">1 92 13515,'3'3'1079,"0"0"-1,0 0 1,-1 0 0,1 0-1,-1 0 1,1 1-1,-1-1 1,0 2-1079,8 10 1766,4 9 735,0 1 0,9 25-2501,-12-25 533,0-10-128,-10-13-256,-5-6-96,-3-2-53,0-1 1,1 1-1,0-1 1,0 0-1,1 0 1,0-1-1,0 0 1,1 0-1,-1 0 1,2 0-1,-1-1 0,1 1 1,1-1-1,-2-8 0,2 4-51,1 1-1,0 0 0,1 0 1,0-1-1,2-10 52,-2 20-32,1 0 1,-1 0-1,1 0 0,0 0 1,0 0-1,0 0 0,0 0 1,0 1-1,1-1 0,-1 1 1,1-1-1,0 1 0,-1-1 1,1 1-1,0 0 0,1 0 1,-1 0-1,0 0 0,0 0 1,1 0-1,0 1 0,-1-1 1,1 1-1,0 0 0,-1-1 1,2 1 31,1 0-201,0 0 0,0 0-1,-1 0 1,1 1 0,0 0 0,0 0 0,0 0-1,0 1 1,0-1 0,0 1 0,0 1 0,-1-1 0,4 2 201,13 4-548</inkml:trace>
</inkml:ink>
</file>

<file path=ppt/ink/ink1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4:30.054"/>
    </inkml:context>
    <inkml:brush xml:id="br0">
      <inkml:brushProperty name="width" value="0.025" units="cm"/>
      <inkml:brushProperty name="height" value="0.025" units="cm"/>
      <inkml:brushProperty name="color" value="#0070C4"/>
    </inkml:brush>
  </inkml:definitions>
  <inkml:trace contextRef="#ctx0" brushRef="#br0">3 1 10354,'0'0'222,"0"1"-1,0-1 1,-1 0 0,1 1-1,0-1 1,0 0-1,0 1 1,-1-1-1,1 0 1,0 1 0,0-1-1,0 1 1,0-1-1,0 1 1,0-1-1,0 0 1,0 1 0,0-1-1,0 1 1,0-1-1,0 1 1,0-1-1,0 0 1,0 1 0,0-1-1,0 1 1,1-1-1,-1 0 1,0 1-222,9 12 1452,-4-7-543,2 4-62,-1 0-1,-1 0 0,0 1 0,-1 0 0,4 11-846,2 14 1666,-1 9-1666,1-3 573,-1-4-208,50 236 703,-50-204-1284,-8-64 70,0-4 21,-1 0-1,1-1 1,-1 1-1,1 0 1,-1-1-1,0 1 1,0 0-1,0 0 1,0-1-1,0 1 1,0 0-1,-1 0 1,1 0 125,-1-2-214,1 0 1,0 0-1,-1-1 1,1 1-1,0 0 1,0 0-1,-1 0 1,1 0-1,0 0 1,-1-1-1,1 1 1,0 0-1,0 0 1,-1 0-1,1-1 1,0 1 0,0 0-1,-1 0 1,1-1-1,0 1 1,0 0-1,0-1 1,0 1-1,-1 0 1,1-1-1,0 1 214,-8-16-1872</inkml:trace>
</inkml:ink>
</file>

<file path=ppt/ink/ink1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4:30.388"/>
    </inkml:context>
    <inkml:brush xml:id="br0">
      <inkml:brushProperty name="width" value="0.025" units="cm"/>
      <inkml:brushProperty name="height" value="0.025" units="cm"/>
      <inkml:brushProperty name="color" value="#0070C4"/>
    </inkml:brush>
  </inkml:definitions>
  <inkml:trace contextRef="#ctx0" brushRef="#br0">1 4 10842,'21'-4'4833,"4"4"-2272,11 0-641,-3 0-199,11 1-329,-1 3-352,-3-1-536,0 4-120,-10-7-448,-4 6-344,-10 6-184,-6 2 240</inkml:trace>
  <inkml:trace contextRef="#ctx0" brushRef="#br0" timeOffset="1">82 302 12747,'-11'15'5009,"10"-5"-3025,14 2-151,12-1-121,7-3-152,15-4-567,-9-3-209,8-1-328,-2 0-112,-8-1-40,-5 1-208,-8 0-392,-6 0 1568,-10-4-1144</inkml:trace>
</inkml:ink>
</file>

<file path=ppt/ink/ink1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4:30.982"/>
    </inkml:context>
    <inkml:brush xml:id="br0">
      <inkml:brushProperty name="width" value="0.025" units="cm"/>
      <inkml:brushProperty name="height" value="0.025" units="cm"/>
      <inkml:brushProperty name="color" value="#0070C4"/>
    </inkml:brush>
  </inkml:definitions>
  <inkml:trace contextRef="#ctx0" brushRef="#br0">199 52 10746,'29'-32'6229,"-16"19"-4005,-13 13-2137,0 0 1,1-1 0,-1 1 0,0 0-1,0 0 1,0 0 0,0 0 0,1 0-1,-1 0 1,0 0 0,0-1-1,0 1 1,0 0 0,0 0 0,0 0-1,0 0 1,0-1 0,1 1-1,-1 0 1,0 0 0,0 0 0,0-1-1,0 1 1,0 0 0,0 0-1,0 0 1,0 0 0,0-1 0,0 1-1,0 0 1,0 0 0,0 0-1,0-1 1,0 1 0,0 0 0,-1 0-1,1 0 1,0 0-88,-8-1 1060,-12 8-472,19-7-579,-49 25 801,-39 13-810,45-22 145,41-15-118,0 0 1,0 0-1,1 0 1,-1 0-1,0 0 1,0 0-1,-1 2-27,3-2 13,1-1-1,-1 0 1,1 1-1,-1-1 0,1 1 1,0 0-1,-1-1 1,1 1-1,-1-1 1,1 1-1,0-1 1,0 1-1,-1 0 1,1-1-1,0 1 0,0 0 1,0-1-1,0 1 1,0 0-1,0-1 1,0 1-1,0 0 1,0-1-1,0 1 1,0 0-1,0-1 0,0 1 1,0 0-1,1-1 1,-1 1-1,0-1 1,0 1-1,1 0 1,-1-1-1,1 1 1,-1-1-1,0 1 0,1-1-11,14 23 363,-1 0 1,-1 1-1,3 10-364,1 12 114,-2 2 0,-3 0-1,-1 0 1,-3 1 0,-2 0 0,0 39-114,-6-79 6,1 0 46,-1 0 1,1 0-1,0 0 1,2 7-53,-2-14 28,-1 0 1,1 0-1,0-1 1,-1 1-1,1 0 0,0 0 1,0-1-1,0 1 1,0 0-1,1-1 1,-1 1-1,0-1 1,1 1-1,-1-1 1,1 0-1,-1 0 1,1 1-1,-1-1 0,1 0 1,0-1-1,0 1 1,-1 0-1,1 0 1,1 0-29,10 1 136,1 0 0,-1-1 0,1-1 0,3 0-136,1 0 259,16 2-259,-10 2 269,11 4-269,18 4-177,-27-10 75</inkml:trace>
</inkml:ink>
</file>

<file path=ppt/ink/ink1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4:31.588"/>
    </inkml:context>
    <inkml:brush xml:id="br0">
      <inkml:brushProperty name="width" value="0.025" units="cm"/>
      <inkml:brushProperty name="height" value="0.025" units="cm"/>
      <inkml:brushProperty name="color" value="#0070C4"/>
    </inkml:brush>
  </inkml:definitions>
  <inkml:trace contextRef="#ctx0" brushRef="#br0">226 9 10770,'-1'-1'208,"1"0"0,0 1 0,-1-1-1,1 1 1,-1-1 0,0 1 0,1-1-1,-1 1 1,1 0 0,-1-1 0,0 1-1,1 0 1,-1-1 0,0 1-1,1 0 1,-1 0 0,0-1 0,1 1-1,-1 0 1,0 0 0,1 0 0,-1 0-1,0 0 1,0 0 0,1 0 0,-1 0-1,0 0 1,0 1-208,-2 0 284,1 0 1,-1 0-1,0 0 0,1 1 1,-1-1-1,1 1 0,-3 1-284,-12 12 547,0 1 0,1 1 0,0 0 0,2 1 0,0 0 0,1 1 0,1 1 0,-2 5-547,5-9 175,2 2 0,0-1 0,1 1 0,0 0-1,2 0 1,0 0 0,1 1 0,1-1 0,0 1 0,2 0 0,0 0 0,1-1 0,2 9-175,2-1 170,1 0 1,1 0-1,1-1 1,1 1 0,2-2-1,0 1 1,5 5-171,1-1 180,2-1 0,0-1 0,2-1 1,0-1-1,17 14-180,2-2 365,8 3-365,-38-29 60,-9-9-127,0-1-1,0 0 1,0 0 0,0 0-1,0 1 1,0-1-1,0 0 1,0-1 0,0 1-1,0 0 1,1 0 0,-1 0-1,0-1 1,1 1-1,0 0 68,0-3 206,-2 1 90</inkml:trace>
</inkml:ink>
</file>

<file path=ppt/ink/ink1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4:31.939"/>
    </inkml:context>
    <inkml:brush xml:id="br0">
      <inkml:brushProperty name="width" value="0.025" units="cm"/>
      <inkml:brushProperty name="height" value="0.025" units="cm"/>
      <inkml:brushProperty name="color" value="#0070C4"/>
    </inkml:brush>
  </inkml:definitions>
  <inkml:trace contextRef="#ctx0" brushRef="#br0">241 3 11082,'-5'-2'5057,"-2"7"-1904,-5 16-1641,-1 11 57,-10 15-273,-1 5-192,7 10-416,-7-3-151,1 6-249,3-5-64,3-4-104,2-2-32,6-18-352,4-7-312,-2-19-513,-1-10 81,-4-15 576</inkml:trace>
</inkml:ink>
</file>

<file path=ppt/ink/ink1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4:32.285"/>
    </inkml:context>
    <inkml:brush xml:id="br0">
      <inkml:brushProperty name="width" value="0.025" units="cm"/>
      <inkml:brushProperty name="height" value="0.025" units="cm"/>
      <inkml:brushProperty name="color" value="#0070C4"/>
    </inkml:brush>
  </inkml:definitions>
  <inkml:trace contextRef="#ctx0" brushRef="#br0">1 0 12587,'19'1'5569,"4"6"-2681,8 13-887,2 8-113,-2 10-383,2 8-321,-7 0-528,-4-3-176,-4-1-264,1 1-56,-4 0-40,3-1-72,0-9-288,-7-9-184,5-10-576,3-6 1872,6-8-816</inkml:trace>
</inkml:ink>
</file>

<file path=ppt/ink/ink1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4:32.619"/>
    </inkml:context>
    <inkml:brush xml:id="br0">
      <inkml:brushProperty name="width" value="0.025" units="cm"/>
      <inkml:brushProperty name="height" value="0.025" units="cm"/>
      <inkml:brushProperty name="color" value="#0070C4"/>
    </inkml:brush>
  </inkml:definitions>
  <inkml:trace contextRef="#ctx0" brushRef="#br0">31 332 14267,'-4'17'5777,"-13"-11"-3416,8-1-361,9-2-559,5-3-33,19 2-360,4 2-352,9-4-336,4 0-120,-10-1-96,-3-2 0,0 3-392,0 0-504,10 2 1440,8-5-808</inkml:trace>
  <inkml:trace contextRef="#ctx0" brushRef="#br0" timeOffset="1">381 37 15059,'-21'-14'6010,"21"9"-3594,8 0-704,12 3-471,4 2-57,10 2-384,8-1-288,7-1-256,8-1-72,-2-2 0,-9-1-64,-4 3-664,-20-3-472,-11 4 0,-7 0-697,-22 9 1241</inkml:trace>
</inkml:ink>
</file>

<file path=ppt/ink/ink1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4:32.967"/>
    </inkml:context>
    <inkml:brush xml:id="br0">
      <inkml:brushProperty name="width" value="0.025" units="cm"/>
      <inkml:brushProperty name="height" value="0.025" units="cm"/>
      <inkml:brushProperty name="color" value="#0070C4"/>
    </inkml:brush>
  </inkml:definitions>
  <inkml:trace contextRef="#ctx0" brushRef="#br0">0 0 11923,'0'8'5273,"5"4"-2369,6 7-991,2 6 103,1 15-368,-2 4-351,0 9-601,0 0-200,-4 2-264,-2-3-72,1-7-48,0-4-200,3-10-720,-2-6-232,-4-14-3393,-8-6 2976</inkml:trace>
</inkml:ink>
</file>

<file path=ppt/ink/ink1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4:33.321"/>
    </inkml:context>
    <inkml:brush xml:id="br0">
      <inkml:brushProperty name="width" value="0.025" units="cm"/>
      <inkml:brushProperty name="height" value="0.025" units="cm"/>
      <inkml:brushProperty name="color" value="#0070C4"/>
    </inkml:brush>
  </inkml:definitions>
  <inkml:trace contextRef="#ctx0" brushRef="#br0">0 21 12427,'5'-1'5401,"17"-4"-2649,0-2-415,14 3-537,8 1-247,4 2-561,5 1-360,-6 1-328,-10 3-296,-12-4-920,1 6-208,-10 2 495</inkml:trace>
  <inkml:trace contextRef="#ctx0" brushRef="#br0" timeOffset="1">197 193 11779,'13'0'5113,"-5"5"-2249,8-1-807,6 0-281,7 3-248,-3-3-615,1-1-313,-2-1-328,-6 4-360,-2-6 1584,13 8-1152</inkml:trace>
</inkml:ink>
</file>

<file path=ppt/ink/ink1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4:33.654"/>
    </inkml:context>
    <inkml:brush xml:id="br0">
      <inkml:brushProperty name="width" value="0.025" units="cm"/>
      <inkml:brushProperty name="height" value="0.025" units="cm"/>
      <inkml:brushProperty name="color" value="#0070C4"/>
    </inkml:brush>
  </inkml:definitions>
  <inkml:trace contextRef="#ctx0" brushRef="#br0">304 21 13923,'2'-3'1344,"4"-8"1131,-6 11-2393,0 0 0,0-1 0,0 1 0,0 0 1,0 0-1,0 0 0,0 0 0,0-1 0,0 1 0,0 0 1,0 0-1,0 0 0,0-1 0,0 1 0,0 0 0,0 0 1,-1 0-1,1-1 0,0 1 0,0 0 0,0 0 0,0 0 1,0 0-1,0-1 0,0 1 0,-1 0 0,1 0 1,0 0-1,0 0 0,0 0 0,0 0 0,0-1 0,-1 1 1,1 0-1,0 0 0,0 0 0,0 0 0,-1 0 0,1 0 1,0 0-1,0 0 0,0 0 0,-1 0 0,1 0 0,0 0 1,0 0-1,0 0 0,-1 0-82,-6 0 488,-1 1 0,1 0 1,-1 0-1,1 1 0,0-1 0,-1 2 0,-5 2-488,-4 0 401,-80 30 909,-5 6-1310,100-40 16,0 0 1,0 0-1,0 0 1,0 0-1,0 0 1,0 0-1,0 1 0,1-1 1,-1 1-1,-1 1-16,2-3 6,1 1 0,0 0-1,-1 0 1,1 0 0,0 0-1,0 0 1,-1 0 0,1 0 0,0 0-1,0 0 1,0 0 0,0 0-1,0 0 1,0 0 0,0 0-1,1 0 1,-1 0 0,0 0-1,0 0 1,1 0 0,-1 0-1,1-1 1,-1 1 0,1 0-1,-1 0-5,6 8 54,0 0 0,0 0 0,1-1-1,0 1 1,1-2 0,0 1-54,2 2 85,-1 0 0,0 1 0,3 4-85,-3 0 65,-1 1-1,-1-1 1,0 1 0,-1 0 0,-1 0-1,0 1 1,-1 0 0,-1 0-1,0 3-64,0 15 107,-1-1-1,-1 0 0,-2 0 0,-2 4-106,-6 30 81,4-31 18,-1 23-99,6-57 3,0-1 1,0 0 0,0 1-1,1-1 1,-1 0-1,1 1 1,-1-1-1,1 0 1,-1 0 0,1 0-1,0 0 1,1 1-4,-1-2 1,-1 1 0,1-1 1,0-1-1,0 1 0,0 0 1,0 0-1,0 0 0,0 0 1,0-1-1,0 1 0,0 0 1,1-1-1,-1 1 0,0-1 1,0 0-1,1 1 0,-1-1 1,0 0-1,0 0 0,1 1 1,-1-1-1,1 0-1,11-1 9,0 0 1,0-1-1,0 0 1,0-1-1,8-3-9,7 0-40,46-10 17,-25 8-3458,-10 4 1826</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4:53:55.398"/>
    </inkml:context>
    <inkml:brush xml:id="br0">
      <inkml:brushProperty name="width" value="0.025" units="cm"/>
      <inkml:brushProperty name="height" value="0.025" units="cm"/>
      <inkml:brushProperty name="color" value="#0070C4"/>
    </inkml:brush>
  </inkml:definitions>
  <inkml:trace contextRef="#ctx0" brushRef="#br0">0 2 13435,'3'-2'6112,"4"4"-4136,4 3-574,4 16 420,-12-17-1662,7 11 468,-1 1-1,0 0 0,-2 1 1,4 9-628,-4-7 702,0-1 0,7 10-702,-11-23 103,-1 0 1,1 0 0,1 0 0,-1-1 0,1 1 0,-1-1 0,1 0 0,0 0 0,1-1 0,-1 1 0,4 1-104,-8-5 9,1 1-1,-1-1 1,1 1 0,0-1 0,-1 0 0,1 1 0,0-1 0,-1 0-1,1 0 1,0 1 0,0-1 0,-1 0 0,1 0 0,0 0 0,0 0-1,-1 0 1,1 0 0,0 0 0,-1 0 0,1 0 0,0 0 0,0-1-1,-1 1 1,1 0 0,0 0 0,-1-1 0,1 1 0,0 0 0,-1-1-1,1 1 1,-1-1 0,1 1 0,0-1 0,-1 1 0,1-1-9,0-2 12,1 1 1,-1-1-1,1 0 1,-1 0-1,0 0 1,0 0-1,0-2-12,0 0 9,5-17 17,-2 0-1,1-12-25,4-24-585,-9 57 551,0-1 1,0 1 0,1 0 0,-1 0-1,1 0 1,-1 0 0,1-1-1,-1 1 1,1 0 0,-1 0 0,1 0-1,0 0 1,0 0 0,-1 0 0,1 1-1,0-1 1,0 0 0,0 0-1,0 1 1,0-1 0,1 0 33,1-3-3003</inkml:trace>
</inkml:ink>
</file>

<file path=ppt/ink/ink1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4:34.022"/>
    </inkml:context>
    <inkml:brush xml:id="br0">
      <inkml:brushProperty name="width" value="0.025" units="cm"/>
      <inkml:brushProperty name="height" value="0.025" units="cm"/>
      <inkml:brushProperty name="color" value="#0070C4"/>
    </inkml:brush>
  </inkml:definitions>
  <inkml:trace contextRef="#ctx0" brushRef="#br0">280 0 12051,'-1'7'6057,"-3"0"-656,-6 15-4009,-3 6-31,-10 18-297,1 7-240,-5 5-496,3 8-104,3 1-128,-2-4-24,7-13-128,6-14-208,3-24-712,6-12-112,3-17 576</inkml:trace>
  <inkml:trace contextRef="#ctx0" brushRef="#br0" timeOffset="1">0 86 8850,'15'4'5401,"-4"4"224,-2 6-2584,19 14-945,-12-3-271,15 17-489,-1-4-376,1 5-552,5 3-144,-7-7-112,-1 0-56,-5-8-336,-6-1-256,-7-10-664,-3-3 1824,0-12-696</inkml:trace>
</inkml:ink>
</file>

<file path=ppt/ink/ink1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4:34.365"/>
    </inkml:context>
    <inkml:brush xml:id="br0">
      <inkml:brushProperty name="width" value="0.025" units="cm"/>
      <inkml:brushProperty name="height" value="0.025" units="cm"/>
      <inkml:brushProperty name="color" value="#0070C4"/>
    </inkml:brush>
  </inkml:definitions>
  <inkml:trace contextRef="#ctx0" brushRef="#br0">0 69 16275,'6'-6'1669,"1"0"-1,-1 1 0,1 0 0,0 0 0,5-2-1668,-2 2 674,-1 1 1,1 0-1,0 1 1,2-1-675,9 0 194,1 0 1,-1 1-1,1 1 0,2 1-194,-20 1 23,0 0-1,0 0 0,0 0 0,1 1 1,-1-1-1,0 1 0,2 1-22,-4-1 8,0-1-1,-1 1 0,1 0 1,0 0-1,-1 0 1,1 0-1,-1 0 0,1 1 1,-1-1-1,1 0 1,-1 1-1,0-1 1,0 1-1,0 0 0,0-1 1,0 1-1,0 0 1,0 0-8,2 4 18,-1 1 0,0 0 1,0-1-1,-1 1 0,0 0 1,1 5-19,-1 45 110,-1-40-70,-1 55 124,-1-24 14,3 1 1,5 35-179,21 59 114,-1-6 231,-25-134-329,-1 0 1,1 0-1,-1 0 0,0 0 0,0 0 1,-1 0-1,1-1 0,0 1 0,-1 0 1,0 0-1,1 0 0,-1-1 1,0 1-1,-1 0 0,1-1 0,0 1 1,-1-1-1,1 1 0,-1-1 0,0 0 1,-1 2-17,0-2-41,-1 1 1,1-1-1,-1 0 0,1 0 1,-1 0-1,0 0 1,1-1-1,-1 1 1,0-1-1,0 0 1,0 0-1,0-1 0,0 1 1,0-1-1,-2 0 41,-13 0-143,0-1 0,1 0 0,-1-1-1,1-1 1,-14-5 143,-11-6 272</inkml:trace>
</inkml:ink>
</file>

<file path=ppt/ink/ink1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4:34.719"/>
    </inkml:context>
    <inkml:brush xml:id="br0">
      <inkml:brushProperty name="width" value="0.025" units="cm"/>
      <inkml:brushProperty name="height" value="0.025" units="cm"/>
      <inkml:brushProperty name="color" value="#0070C4"/>
    </inkml:brush>
  </inkml:definitions>
  <inkml:trace contextRef="#ctx0" brushRef="#br0">1 1 16420,'5'0'1055,"0"0"0,0 1 1,0 0-1,0 0 1,1 0-1,0 1-1055,2 1 657,1 1-1,-1 0 1,3 2-657,8 6 867,-1 0-1,11 10-866,-8-4 383,-1 1-1,-1 1 1,0 0 0,-2 2-1,0 0 1,-1 2-383,8 14 273,-2 2-1,-1 1 1,3 14-273,-8-14 90,-2 0 0,-1 1 0,-3 0 0,-1 4-90,-3-12 33,-2 0-1,-2 0 0,-1 1 0,-1-1 0,-4 15-32,2-32-27,-1 0 0,0-1 0,-2 1-1,0-1 1,-1 1 0,0-1-1,-2-1 1,0 0 0,0 0 0,-1 0-1,-5 5 28,12-18-91,-1 1-1,1-1 1,0 1 0,-1-1-1,1 0 1,-1 0-1,1 0 1,-1 0-1,0 0 1,0 0 0,0-1-1,-3 1 92,5-1-4,-1-1-1,1 0 1,0 0-1,0 0 1,-1 0-1,1 0 1,0 0-1,0 0 1,-1 0-1,1-1 1,0 1-1,0 0 1,-1-1-1,1 1 1,0-1-1,0 1 1,0-1-1,0 0 1,0 1-1,0-1 1,0 0-1,0 0 1,0 0-1,0 0 1,0 0-1,1 0 1,-1 0-1,0 0 1,1 0-1,-1 0 1,0 0-1,1 0 1,-1-1 4,-10-30 253</inkml:trace>
</inkml:ink>
</file>

<file path=ppt/ink/ink1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4:35.067"/>
    </inkml:context>
    <inkml:brush xml:id="br0">
      <inkml:brushProperty name="width" value="0.025" units="cm"/>
      <inkml:brushProperty name="height" value="0.025" units="cm"/>
      <inkml:brushProperty name="color" value="#0070C4"/>
    </inkml:brush>
  </inkml:definitions>
  <inkml:trace contextRef="#ctx0" brushRef="#br0">1 13 14131,'8'-1'1567,"0"0"0,0 0 1,0 0-1,1-1-1567,23-4 1309,-19 5-651,0 1-1,0 0 1,0 1 0,-1 1 0,4 0-658,-9 0 226,0-1-1,0 1 1,0 1-1,0-1 0,-1 1 1,1 0-1,-1 1 1,0-1-1,1 1 0,-1 1-225,-5-4 24,1 0-1,-1 0 1,0 1-1,1-1 0,-1 1 1,0-1-1,0 1 1,0-1-1,0 1 0,0 0 1,-1-1-1,1 1 1,0 0-1,-1 0 0,1 0 1,-1-1-1,1 1 1,-1 0-1,0 0-23,0 1 19,0 0-1,-1 0 1,1 0-1,-1 0 1,0 0-1,0 0 1,0 0 0,0 0-1,0 0 1,0 0-1,-1 0-18,-5 7 34,1-1 0,-2 1 0,1-1 0,-1-1 0,-6 6-34,-55 48 460,68-61-438,0 0 0,1 0 0,-1 0 0,0 0 0,0 0 0,0 0 0,1 0 0,-1 0 0,1 0 0,-1 0 0,1 1 0,-1-1 0,1 0 0,0 0 0,-1 1-22,1-1 12,0 0-1,1-1 1,-1 1-1,0 0 1,0 0-1,0-1 1,1 1 0,-1 0-1,0-1 1,1 1-1,-1 0 1,1-1 0,-1 1-1,1-1 1,-1 1-1,1-1 1,-1 1 0,1-1-1,-1 1 1,1-1-1,0 1 1,-1-1-1,1 0 1,0 1 0,-1-1-1,1 0-11,3 2 29,0-1 0,-1 0 1,1 0-1,0 0 0,0-1 0,-1 1 0,1-1 0,0 0 0,0 0 0,4 0-29,8-2 162,17-4-162,-19 3 37,22-4 84,-14 2-437,0 1 0,18-1 316,-17 5-271</inkml:trace>
</inkml:ink>
</file>

<file path=ppt/ink/ink1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4:35.685"/>
    </inkml:context>
    <inkml:brush xml:id="br0">
      <inkml:brushProperty name="width" value="0.025" units="cm"/>
      <inkml:brushProperty name="height" value="0.025" units="cm"/>
      <inkml:brushProperty name="color" value="#0070C4"/>
    </inkml:brush>
  </inkml:definitions>
  <inkml:trace contextRef="#ctx0" brushRef="#br0">50 0 9938,'-13'4'4073,"9"-3"-2842,0 0 0,0 0-1,0 1 1,0 0 0,0-1-1,0 1 1,-2 2-1231,6-4 77,0 0 0,-1 1 0,1-1-1,0 0 1,0 0 0,0 1 0,0-1-1,-1 0 1,1 1 0,0-1 0,0 0 0,0 1-1,0-1 1,0 0 0,0 1 0,0-1 0,0 0-1,0 1 1,0-1 0,0 0 0,0 1-1,0-1 1,0 0 0,0 1 0,0-1 0,0 0-1,0 1 1,0-1 0,1 0 0,-1 0 0,0 1-1,0-1 1,0 0 0,1 1 0,-1-1-1,0 0 1,0 0 0,1 0 0,-1 1 0,0-1-1,0 0 1,1 0-77,12 10 965,-1-6-696,-1-1-1,1 0 0,-1-1 0,1 0 0,10 0-268,-12-1 45,41 5 198,28 7-243,-77-12 2,1 0 0,-1-1 0,0 1 0,1 0 0,-1 1 1,0-1-1,0 0 0,0 0 0,0 1 0,0-1 0,0 1 0,0 0 0,0 0 1,-1 0-1,1-1 0,-1 1 0,1 1 0,-1-1 0,0 0 0,0 0 1,0 0-1,0 1 0,0-1 0,0 1 0,-1 0-2,3 8 12,-2 1 0,1-1 1,-2 1-1,1-1 0,-1 1 0,-1-1 0,-1 3-12,0 36 30,5-1-15,2-1 0,10 38-15,2 17 98,21 214 830,-33-285-805,6 68 212,-10-83-264,-1 1 1,-1 0-1,0-1 0,-2 10-71,2-23 12,0 0 1,0 1-1,-1-1 0,1 0 1,-1 0-1,0 0 0,0 0 1,0-1-1,0 1 0,-1 0 1,1-1-1,-1 0 0,0 1 1,-1-1-13,-2 2 9,-1 0 0,1 0 0,-1-1 0,0 0 0,0 0 0,0-1 0,-3 1-9,-22 7-36,0-1 0,0-1 0,-12 0 36,-28 4 75</inkml:trace>
</inkml:ink>
</file>

<file path=ppt/ink/ink1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4:36.749"/>
    </inkml:context>
    <inkml:brush xml:id="br0">
      <inkml:brushProperty name="width" value="0.025" units="cm"/>
      <inkml:brushProperty name="height" value="0.025" units="cm"/>
      <inkml:brushProperty name="color" value="#0070C4"/>
    </inkml:brush>
  </inkml:definitions>
  <inkml:trace contextRef="#ctx0" brushRef="#br0">0 1 9122,'0'1'219,"0"0"-1,0 0 1,0-1 0,1 1 0,-1 0 0,0 0-1,0 0 1,1 0 0,-1 0 0,0-1-1,1 1 1,-1 0 0,1 0 0,-1-1-1,1 1 1,-1 0 0,1-1 0,-1 1 0,1 0-1,0-1 1,-1 1 0,1-1 0,0 1-219,1 0 283,1 0 1,-1 0-1,0 0 1,1 0 0,-1-1-1,0 1 1,1-1-1,-1 1 1,1-1-284,7 1 610,0-1 0,0-1 1,0 1-1,1-2-610,39-6 1506,-33 4-1071,-1 1 0,1 1 1,-1 0-1,1 2 0,8 0-435,14 5 1176,23 7-1176,14 2 660,22-2 559,26-4-1219,99-3 454,13 0-224,590 47 756,-360-24-432,3-23-229,643-62-68,-507 19-89,1 16 140,26 28 10,-420 3-244,254 6 38,-2-24-41,-402 6-72,143-14-49,-194 14-119,-10 2 217,-1 0 377,-16 7-269</inkml:trace>
</inkml:ink>
</file>

<file path=ppt/ink/ink1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4:37.632"/>
    </inkml:context>
    <inkml:brush xml:id="br0">
      <inkml:brushProperty name="width" value="0.025" units="cm"/>
      <inkml:brushProperty name="height" value="0.025" units="cm"/>
      <inkml:brushProperty name="color" value="#0070C4"/>
    </inkml:brush>
  </inkml:definitions>
  <inkml:trace contextRef="#ctx0" brushRef="#br0">283 270 10282,'9'-2'1111,"-1"-1"-1,0 0 1,0 0-1,0-1 1,0 0 0,6-5-1111,-12 8 151,0-1 0,0 0 1,0 0-1,0 0 0,0 0 1,0 0-1,0 0 0,-1-1 1,1 1-1,-1-1 1,0 1-1,0-1 0,0 1 1,0-1-1,0 0 0,0 1 1,-1-1-1,1 0 1,-1 0-1,0 1 0,0-1 1,0 0-1,0-1-151,-1-5 119,0 1 0,-1-1 1,0 1-1,-1 0 0,0-1 0,0 1 0,0 0 1,-1 1-1,-1-1 0,1 1 0,-1-1 0,0 1 1,-1 1-1,1-1 0,-1 1 0,-1 0 0,1 0 0,-1 1 1,-3-2-120,3 2 23,0 1 0,0 0 0,0 0 0,0 1 1,-1 0-1,0 0 0,1 1 0,-1 0 0,0 0 1,0 1-1,0-1 0,0 2 0,0 0 0,0 0 1,0 0-1,0 1 0,0 0 0,0 0 0,0 1 1,-6 2-24,6 0 56,1-1 0,1 1 1,-1 0-1,0 0 1,1 1-1,0 0 1,0 0-1,0 1 0,1-1 1,0 1-1,0 1 1,0-1-1,1 1 1,0-1-1,0 1 0,-1 5-56,0 0 129,1 1 0,1-1 0,0 1 0,1 0 0,0 0 0,1 0 0,0 8-129,2 15 382,1 0 1,3 4-383,-4-30 72,1 6 73,0 0-1,1-1 1,1 1 0,1 1-145,-5-13 21,1-1 1,1 0 0,-1 0 0,0 0 0,1 0 0,0 0 0,0 0 0,-1 0 0,2-1 0,-1 1 0,0-1 0,0 1 0,1-1 0,0 0 0,-1 0 0,1 0 0,0 0 0,0-1 0,0 1 0,0-1 0,0 1 0,0-1-22,2 0 8,1 0-1,-1 0 0,1 0 1,-1-1-1,1 0 1,-1 0-1,1 0 0,-1-1 1,1 0-1,-1 0 0,1 0 1,-1-1-1,0 0 0,0 0 1,0 0-1,0 0 0,0-1 1,0 0-1,-1 0 1,1 0-1,1-2-7,2-2 0,0-1-1,-1 0 1,0 0-1,-1 0 1,1-1 0,-2 0-1,1 0 1,-1-1-1,-1 0 1,3-7 0,5-19-48,-2-1-1,-2 0 1,0-9 48,-4 33-3,-4 13 3,0 0 1,0 0-1,0 0 1,0-1-1,0 1 0,0 0 1,0 0-1,0 0 1,1 0-1,-1 0 0,0 0 1,0 0-1,0 0 1,0-1-1,0 1 0,0 0 1,0 0-1,0 0 0,0 0 1,1 0-1,-1 0 1,0 0-1,0 0 0,0 0 1,0 0-1,0 0 1,0 0-1,0 0 0,1 0 1,-1 0-1,0 0 1,0 0-1,0 0 0,0 0 1,0 0-1,0 0 0,0 0 1,1 0-1,-1 0 1,0 0-1,0 0 0,0 0 1,0 0-1,0 0 1,0 0-1,0 0 0,1 0 1,-1 0-1,0 1 1,0-1-1,0 0 0,0 0 1,0 0-1,0 0 0,0 0 1,0 0-1,5 8 43,-5-6-33,22 47 337,0 1 525,8 8-872,-21-42 151,0 0 0,2-1 0,0-1 0,0 0 0,9 8-151,-13-15 67,1-1 0,-1 0 0,1-1 0,0 1 0,9 3-67,-14-7-52,1-1 1,-1 1 0,0-1-1,1 0 1,-1 0 0,1 0-1,-1 0 1,1 0-1,-1-1 1,1 0 0,-1 1-1,1-2 1,0 1 0,-1 0-1,1-1 1,2 0 51,-4 0-349,-1 0 1,1 1-1,-1-1 1,1 0 0,-1 0-1,0-1 1,1 1-1,-1 0 1,0 0 0,0-1-1,0 1 1,0 0-1,0-1 1,0 1 0,-1-1 348,4-4-1661,8-12-1161</inkml:trace>
</inkml:ink>
</file>

<file path=ppt/ink/ink1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4:37.971"/>
    </inkml:context>
    <inkml:brush xml:id="br0">
      <inkml:brushProperty name="width" value="0.025" units="cm"/>
      <inkml:brushProperty name="height" value="0.025" units="cm"/>
      <inkml:brushProperty name="color" value="#0070C4"/>
    </inkml:brush>
  </inkml:definitions>
  <inkml:trace contextRef="#ctx0" brushRef="#br0">1 0 14419,'37'1'5367,"-9"0"-1116,13 2-4251,-31-2 372,-1 1-1,1 0 1,-1 0 0,1 1-1,-1 1 1,1 0-372,-10-4 1,9 3 287,-1 1 0,0 1 0,0 0 0,6 4-288,-12-7 26,0 0 0,0-1 0,0 1 0,0 0-1,-1 0 1,1 1 0,-1-1 0,1 0-1,-1 0 1,0 1 0,0-1 0,0 1 0,0-1-1,0 1 1,0-1 0,-1 1 0,1-1 0,-1 4-26,0 2 31,-1 1 1,0-1-1,-1 0 1,0 1-1,0-1 1,-1 0 0,1 0-1,-2 0 1,-3 7-32,1-5 25,0 1 1,-1-1-1,-1 0 1,-1 1-26,-12 18 127,13-19-63,-6 11 159,13-20-193,0 1 0,1-1 1,-1 1-1,0-1 0,1 1 0,0 0 1,-1-1-1,1 1 0,0-1 0,0 1 1,0 0-1,0-1 0,0 2-30,0-3 6,0 0 0,0 0 0,0 0 0,0 1 0,0-1 1,0 0-1,0 0 0,0 0 0,0 1 0,0-1 0,0 0 0,0 0 0,0 0 0,1 0 0,-1 0 0,0 1 0,0-1 0,0 0 0,0 0 0,0 0 0,0 0 0,0 0 0,1 0 1,-1 1-1,0-1 0,0 0 0,0 0 0,0 0 0,1 0 0,-1 0 0,0 0 0,0 0 0,0 0 0,0 0 0,1 0 0,-1 0 0,0 0-6,5 0 30,0 0 0,0 0 0,-1-1 0,1 0-1,0 0 1,-1 0 0,1-1 0,0 1 0,-1-1 0,1 0-1,3-3-29,7-2 42,34-15 46,39-17-35,-72 34 58,0-1 0,0 2 0,0 0 0,12 0-111,0 3 181</inkml:trace>
</inkml:ink>
</file>

<file path=ppt/ink/ink1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4:39.122"/>
    </inkml:context>
    <inkml:brush xml:id="br0">
      <inkml:brushProperty name="width" value="0.025" units="cm"/>
      <inkml:brushProperty name="height" value="0.025" units="cm"/>
      <inkml:brushProperty name="color" value="#0070C4"/>
    </inkml:brush>
  </inkml:definitions>
  <inkml:trace contextRef="#ctx0" brushRef="#br0">0 51 5377,'1'-17'3211,"-1"10"-1571,0 1 0,0 0 0,1 0 1,0 0-1641,-1 6 63,0 0 0,0 0 0,0 0 1,0 0-1,0 0 0,0 0 0,0-1 1,0 1-1,0 0 0,0 0 0,0 0 1,0 0-1,0 0 0,0 0 1,0 0-1,0-1 0,1 1 0,-1 0 1,0 0-1,0 0 0,0 0 0,0 0 1,0 0-1,0 0 0,0 0 0,0 0 1,0-1-1,0 1 0,1 0 0,-1 0 1,0 0-1,0 0 0,0 0 1,0 0-1,0 0 0,0 0 0,1 0 1,-1 0-1,0 0 0,0 0 0,0 0 1,0 0-1,0 0 0,0 0 0,0 0 1,1 0-1,-1 0-63,4 7 1686,-1 3-1114,-1 0-1,0 0 0,0 1 1,-1-1-1,-1 1 1,0-1-1,0 7-571,-1 7 468,2 40 510,2 0 0,4 0 0,13 59-978,-19-116-10,0 0 1,1 0-1,0 0 1,1-1-1,-1 1 1,1-1-1,1 0 1,0 2 9,-3-7-35,-1-1 1,0 0-1,1 1 0,-1-1 1,0 0-1,1 1 1,-1-1-1,1 0 0,-1 1 1,1-1-1,-1 0 1,1 0-1,-1 1 0,1-1 1,-1 0-1,1 0 1,-1 0-1,1 0 1,-1 0-1,1 0 0,-1 0 1,1 0-1,-1 0 1,1 0-1,-1 0 0,1 0 1,0 0-1,-1 0 1,1 0-1,-1-1 0,1 1 1,-1 0-1,0 0 1,1-1-1,-1 1 0,1 0 1,-1-1-1,1 1 1,-1 0-1,0-1 0,1 1 1,-1-1-1,0 1 1,1 0-1,-1-1 0,0 1 1,0-1-1,1 1 1,-1-1-1,0 1 35,3-8-537,0 0 1,-1 1-1,0-1 0,0 0 0,-1 0 0,0 0 1,0 0-1,-1-7 537,1-22-3443,-1-1 0,-3-10 3443,-8-24-1877</inkml:trace>
</inkml:ink>
</file>

<file path=ppt/ink/ink1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4:39.460"/>
    </inkml:context>
    <inkml:brush xml:id="br0">
      <inkml:brushProperty name="width" value="0.025" units="cm"/>
      <inkml:brushProperty name="height" value="0.025" units="cm"/>
      <inkml:brushProperty name="color" value="#0070C4"/>
    </inkml:brush>
  </inkml:definitions>
  <inkml:trace contextRef="#ctx0" brushRef="#br0">1 0 9746,'1'1'385,"0"-1"0,0 0 0,0 1 0,0-1 0,0 0 0,0 1 0,0 0 0,-1-1-1,1 1 1,0-1 0,0 1 0,0 0 0,-1 0 0,1-1 0,0 1 0,0 0 0,-1 0 0,1 0-385,10 21 2043,-7-13-1111,3 7-28,6 11 865,1 0 0,3 2-1769,-12-21 259,1 0-1,1 0 0,-1 0 1,1-1-1,0 1 0,1-2 1,0 1-1,3 1-258,-5-4 89,2 1 1,-1-1-1,0-1 1,1 1-1,0-1 1,0-1-1,0 0 1,0 0-1,0 0 1,6 0-90,-8-2 3,-1 0 1,1 0 0,0 0-1,0-1 1,-1 0 0,1 0-1,0 0 1,-1-1 0,1 1-1,-1-2 1,1 1 0,-1 0-1,0-1 1,0 0-1,4-3-3,-3 1-74,0-1 0,-1 0 0,1 1 0,-1-2 0,0 1 0,0-1 0,-1 1 0,0-1 0,3-6 74,3-12-384,0 0 0,1-7 384,-6 15-95,2-1 36,-3 14 56,-4 4 7,0 0-1,0 0 0,0 1 1,1-1-1,-1 0 1,0 0-1,0 0 1,0 0-1,0 1 0,0-1 1,0 0-1,1 0 1,-1 0-1,0 1 0,0-1 1,0 0-1,0 0 1,0 1-1,0-1 0,0 0 1,0 0-1,0 0 1,0 1-1,0-1 1,0 0-1,0 0 0,0 1 1,0-1-1,0 0-3,-5 38 413,3-24-282,-3 23 195,2 0 0,1 0-1,2 1 1,2-1 0,1 0 0,2 0-1,1 0 1,10 31-326,-12-55 54,1 4 46,1 0 1,3 8-101,-7-21-25,0 0 0,0 0 0,0 0 0,1-1 0,-1 1 0,1-1 0,0 0 0,0 1 0,0-1 0,0 0 0,1-1 0,1 2 25,-4-3 46,0-1 1,1 1 0,-1 0-1,1-1 1,-1 1-1,1-1 1,-1 1 0,1-1-1,0 0 1,-1 0-1,1 1 1,-1-1 0,1-1-1,0 1 1,-1 0 0,1 0-1,-1 0 1,1-1-1,0 1-46,16-10 400</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4:53:55.731"/>
    </inkml:context>
    <inkml:brush xml:id="br0">
      <inkml:brushProperty name="width" value="0.025" units="cm"/>
      <inkml:brushProperty name="height" value="0.025" units="cm"/>
      <inkml:brushProperty name="color" value="#0070C4"/>
    </inkml:brush>
  </inkml:definitions>
  <inkml:trace contextRef="#ctx0" brushRef="#br0">0 0 14227,'0'11'6089,"16"37"-2944,-8-31-1225,-2 8-279,-1 0-441,-1 3-496,4 2-360,-1-8-80,-2-8-520,3-8-456,-6-20 1448,4-10-872</inkml:trace>
</inkml:ink>
</file>

<file path=ppt/ink/ink1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4:39.825"/>
    </inkml:context>
    <inkml:brush xml:id="br0">
      <inkml:brushProperty name="width" value="0.025" units="cm"/>
      <inkml:brushProperty name="height" value="0.025" units="cm"/>
      <inkml:brushProperty name="color" value="#0070C4"/>
    </inkml:brush>
  </inkml:definitions>
  <inkml:trace contextRef="#ctx0" brushRef="#br0">249 136 12827,'1'-7'602,"-1"1"0,0 0 0,0-1 0,0 1 0,-1-1 0,0 1 0,0 0 0,0 0 1,-1 0-1,0-1 0,0 1 0,-1 1 0,-2-6-602,3 8 101,0 0 1,0 0-1,0 0 1,-1 0-1,1 0 1,-1 1-1,0-1 1,0 1-1,0-1 1,0 1-1,0 0 0,0 1 1,0-1-1,-1 0 1,1 1-1,-1 0 1,1 0-1,-1 0 1,1 0-1,-1 0 1,0 1-1,1 0 0,-1 0 1,-1 0-102,0 0 83,0 1 1,0 0-1,0 0 1,0 1 0,0-1-1,0 1 1,0 0-1,1 1 1,-1-1-1,1 1 1,-1 0-1,1 0 1,0 0-1,0 1 1,0-1-1,1 1 1,0 0-1,-1 1-83,-5 5 129,2 1 1,-1 0-1,1 1 0,1-1 1,0 1-1,-2 8-129,3-7 81,1-1 0,0 1 1,1 0-82,2-8 40,1 1 0,-1-1 0,1 0 0,0 0 0,0 1 0,0-1 0,1 0 0,1 5-40,-2-9 10,0 1-1,0-1 0,1 0 0,-1 0 1,0 0-1,1 0 0,-1 0 1,1 0-1,0 0 0,-1 0 0,1 0 1,0 0-1,0 0 0,-1 0 1,1 0-1,0 0 0,0 0 0,0-1 1,0 1-1,0 0 0,0-1 1,0 1-1,1-1-9,-1 1 0,1-1 0,0 0 0,-1 0 0,1 0 0,0 0 0,0 0 0,-1 0 0,1 0 0,0 0 0,-1-1 0,1 1 0,0-1 0,-1 1 0,2-2 0,5-2-53,-1 0 1,1 0 0,-1-1 0,0 0-1,0-1 1,-1 0 52,27-24-276,-10 8-75,5-3 351,-25 23-3,-1 1 0,0-1 0,0 1 0,1-1 0,-1 1 0,0 0 0,1 0 0,-1 0 1,1 0-1,0 0 3,-2 1 6,0 0 0,0 0 0,0 0 1,0 0-1,0 0 0,0 0 1,0 0-1,1 1 0,-1-1 1,0 0-1,0 0 0,0 1 1,0-1-1,0 1 0,0-1 1,0 1-1,0 0 0,-1-1 1,1 1-1,0 0 0,0-1 0,0 1 1,-1 0-1,1 0 0,0 0-6,4 6 153,-1 1 0,0 0-1,0 0 1,-1 0 0,0 1-1,2 6-152,-3-8 122,13 52 792,-10-35-776,-5-23-165,0 0 0,1 0 0,-1-1 0,1 1 0,-1 0 0,0 0 0,1 0-1,-1-1 1,1 1 0,-1 0 0,1-1 0,0 2 27,-1-2-10,1 0 0,-1 0 1,0 0-1,0 0 0,1 0 0,-1 1 0,0-1 0,0 0 0,1 0 1,-1 0-1,0 0 0,0 0 0,1 0 0,-1 0 0,0 0 1,0 0-1,1 0 0,-1 0 0,0 0 0,1 0 0,-1 0 0,0 0 1,0 0-1,1 0 0,-1-1 0,0 1 0,0 0 0,1 0 1,-1 0-1,0 0 0,0 0 0,0-1 0,1 1 0,-1 0 0,0 0 1,0 0-1,0-1 0,0 1 0,1 0 0,-1 0 0,0-1 1,0 1-1,0 0 0,0 0 0,0-1 10,12-16-81</inkml:trace>
</inkml:ink>
</file>

<file path=ppt/ink/ink1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4:40.154"/>
    </inkml:context>
    <inkml:brush xml:id="br0">
      <inkml:brushProperty name="width" value="0.025" units="cm"/>
      <inkml:brushProperty name="height" value="0.025" units="cm"/>
      <inkml:brushProperty name="color" value="#0070C4"/>
    </inkml:brush>
  </inkml:definitions>
  <inkml:trace contextRef="#ctx0" brushRef="#br0">1 42 10554,'2'42'8867,"6"21"-4601,-2-19-2305,-5-28-1295,-1-9-415,1-1 0,0 1 0,0 0-1,1 0 1,0 0 0,0-1 0,1 2-251,-3-8 4,0 0 0,0 0 0,0 1-1,0-1 1,0 0 0,0 0 0,0 0 0,0 0 0,0 0 0,0 0 0,0 0-1,0 0 1,0 1 0,0-1 0,0 0 0,0 0 0,0 0 0,0 0 0,0 0-1,0 0 1,0 0 0,0 0 0,0 0 0,0 0 0,1 0 0,-1 1 0,0-1-1,0 0 1,0 0 0,0 0 0,0 0 0,0 0 0,0 0 0,0 0-1,1 0 1,-1 0 0,0 0 0,0 0 0,0 0 0,0 0 0,0 0 0,0 0-1,0 0 1,0 0 0,1 0-4,0-6 34,-1-26-126,-2-18 92,0 28-43,1 1-1,1-1 0,1 0 0,3-21 44,-3 40-3,-1 0-1,1 0 0,0 0 0,0 0 1,0 0-1,0 0 0,1 0 0,-1 0 1,1 1-1,0-1 0,1-1 4,-2 2-49,1 1 0,-1 0-1,0 1 1,1-1 0,-1 0-1,1 0 1,-1 1 0,1-1 0,-1 0-1,1 1 1,0 0 0,-1-1-1,1 1 1,-1 0 0,1 0-1,0 0 1,-1 0 0,1 0 0,0 0-1,-1 0 1,1 1 0,0-1-1,0 1 50,30 6-2714,-14-4 1877</inkml:trace>
</inkml:ink>
</file>

<file path=ppt/ink/ink1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4:40.509"/>
    </inkml:context>
    <inkml:brush xml:id="br0">
      <inkml:brushProperty name="width" value="0.025" units="cm"/>
      <inkml:brushProperty name="height" value="0.025" units="cm"/>
      <inkml:brushProperty name="color" value="#0070C4"/>
    </inkml:brush>
  </inkml:definitions>
  <inkml:trace contextRef="#ctx0" brushRef="#br0">0 1 13539,'10'12'5601,"0"6"-2912,4 14-1065,-8 7 32,-6 18-311,3 7-417,-4 8-584,1 2-152,-4-9-64,-3-1-72,-1-16-280,8-7-160,1-14-584,1-11-113,7-13-3127,4-9 2903</inkml:trace>
</inkml:ink>
</file>

<file path=ppt/ink/ink1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4:40.835"/>
    </inkml:context>
    <inkml:brush xml:id="br0">
      <inkml:brushProperty name="width" value="0.025" units="cm"/>
      <inkml:brushProperty name="height" value="0.025" units="cm"/>
      <inkml:brushProperty name="color" value="#0070C4"/>
    </inkml:brush>
  </inkml:definitions>
  <inkml:trace contextRef="#ctx0" brushRef="#br0">264 0 12195,'-17'9'7509,"-14"6"-7509,-43 13 3319,38-15-1278,-14 7-2041,44-17 216,1 0 0,-1 0 0,1 0 0,-1 1 0,1-1 0,0 2 0,0-1 0,0 1-216,4-4 40,1 0-1,-1 0 0,0 0 0,1 0 0,-1 0 0,1 0 0,-1 0 1,1 0-1,-1 0 0,1 0 0,0 0 0,-1 1 0,1-1 1,0 0-1,0 0 0,0 0 0,0 1 0,0-1 0,0 0 0,0 0 1,1 0-1,-1 0 0,0 1 0,1-1 0,-1 0 0,1 0 0,-1 0 1,1 0-1,-1 0 0,1 0 0,0 0 0,-1 0 0,1 0 1,1 0-40,2 4 84,1-1 1,-1 1 0,1-1 0,1-1 0,-1 1 0,3 1-85,35 18 549,11 4-549,-13-8 96,0 2-1,-2 2-95,-25-14-45,-4-3 124,0 0 0,-1 1 0,0 0 0,2 2-79,-3 2 250</inkml:trace>
</inkml:ink>
</file>

<file path=ppt/ink/ink1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4:41.186"/>
    </inkml:context>
    <inkml:brush xml:id="br0">
      <inkml:brushProperty name="width" value="0.025" units="cm"/>
      <inkml:brushProperty name="height" value="0.025" units="cm"/>
      <inkml:brushProperty name="color" value="#0070C4"/>
    </inkml:brush>
  </inkml:definitions>
  <inkml:trace contextRef="#ctx0" brushRef="#br0">40 16 14843,'-21'51'7683,"17"-36"-6227,-1-1-1,0 11-1455,3-19 122,1 0 0,0 0 0,1 1 0,0-1 0,0 0 0,0 1 0,1-1 0,0 0 0,0 0 0,0 0 0,1 0 0,0 0 0,0 0 0,0 0 0,1 0 0,0-1-122,-1-1 30,0-1 1,0 0-1,0 0 1,1-1-1,-1 1 1,1 0-1,-1-1 1,1 1-1,0-1 1,0 0 0,0 0-1,1 0 1,-1 0-1,0-1 1,1 1-1,-1-1 1,1 0-1,-1 0 1,1 0-1,3 0-30,-3-1-9,1 0 0,-1 0 0,1-1 0,-1 1-1,0-1 1,0 0 0,1 0 0,-1-1 0,0 1 0,0-1-1,0 0 1,0 0 0,0 0 0,-1 0 0,1-1-1,-1 0 1,2-1 9,2-2-36,0-1 0,-1 0 1,1 0-1,-1 0 0,-1-1 0,0 0 0,0 0 0,0-1 0,-1 1 0,0-1 0,-1 0 0,0 0 0,-1 0 0,1 0 1,0-9 34,-3 15 8,0-1-1,0 0 0,0 0 0,0 1 0,0-1 0,-1 0 0,0 1 0,1-1 0,-1 1 0,-1-1 0,1 1 0,0-1 0,-1 1 0,0 0 1,0-1-1,0 1 0,0 0 0,0 0 0,-1 1 0,1-1 0,-1 0 0,0 1 0,1-1 0,-1 1 0,-1 0-6,-1-1 13,1 0-1,0 1 0,-1 0 1,0 0-1,0 0 1,1 1-1,-1 0 0,0 0 1,0 0-1,0 0 1,0 1-1,0-1 0,0 1 1,-1 1-1,1-1 0,0 1 1,0 0-1,-4 1-12,2 0-30,0 1-1,1 0 1,-1 1-1,1-1 1,0 1-1,0 0 1,0 1-1,0-1 1,1 1-1,-1 0 1,1 1-1,1-1 1,-1 1-1,1 0 1,0 0-1,0 1 31,3-6 79,1 1-1,-1-1 0,1 0 1,0 1-1,-1-1 1,1 0-1,0 1 0,0-1 1,0 0-1,0 1-78,1 11 351</inkml:trace>
  <inkml:trace contextRef="#ctx0" brushRef="#br0" timeOffset="1">363 23 12627,'14'39'5626,"13"17"-1297,-7-15-2147,-16-31-1626,3 5 44,-1 0-1,2 0 1,0-1 0,1 0-1,0-1 1,8 9-600,-16-21 29,0 1 0,1-1-1,-1 0 1,0 0 0,1 1 0,-1-1-1,1 0 1,0 0 0,-1-1 0,1 1-1,-1 0 1,1 0 0,0-1 0,1 1-29,-1-1 11,-1 0 0,1 0 1,0 0-1,-1 0 1,1-1-1,0 1 0,-1 0 1,1-1-1,-1 1 1,1-1-1,-1 0 0,1 0 1,-1 1-1,1-1 1,-1 0-1,0 0 0,1 0-11,3-4 9,-1 1-1,1-1 0,-1 1 0,0-1 0,0 0 1,0-1-1,-1 1 0,1-1 0,-1 0 0,-1 1 1,2-4-9,2-7-17,-1-1 1,-1 1 0,3-16 16,-3 9-452,-1-13 452,-2 4-178</inkml:trace>
</inkml:ink>
</file>

<file path=ppt/ink/ink1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4:46.658"/>
    </inkml:context>
    <inkml:brush xml:id="br0">
      <inkml:brushProperty name="width" value="0.025" units="cm"/>
      <inkml:brushProperty name="height" value="0.025" units="cm"/>
      <inkml:brushProperty name="color" value="#0070C4"/>
    </inkml:brush>
  </inkml:definitions>
  <inkml:trace contextRef="#ctx0" brushRef="#br0">29 1 11290,'-28'-1'8830,"69"9"-2647,42 2-5559,-50-8-204,0-2 0,21-2-420,3-1 222,-34 1-223,-16 2-191,0-1 0,0 1 0,1 0 0,-1 0 0,0 1 0,1 0 192,-7-1-118,0 1-1,0-1 1,-1 0-1,1 0 1,0 1-1,0-1 1,-1 1-1,1-1 1,0 1-1,0-1 1,-1 1-1,1-1 1,-1 1-1,1-1 1,-1 1-1,1 0 1,-1-1-1,1 1 1,-1 0-1,1 0 1,-1-1-1,0 1 1,1 0-1,-1 0 1,0 0-1,0 0 119,1 2-726,-1 0 0,0 1 0,0-1 0,0 1 0,0 2 726,0-3-243,-4 25-1451</inkml:trace>
</inkml:ink>
</file>

<file path=ppt/ink/ink1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4:46.990"/>
    </inkml:context>
    <inkml:brush xml:id="br0">
      <inkml:brushProperty name="width" value="0.025" units="cm"/>
      <inkml:brushProperty name="height" value="0.025" units="cm"/>
      <inkml:brushProperty name="color" value="#0070C4"/>
    </inkml:brush>
  </inkml:definitions>
  <inkml:trace contextRef="#ctx0" brushRef="#br0">4 1 11098,'-3'18'4929,"8"-2"-2240,18-9-977,6 0-87,11-7-177,5-2-224,1 0-400,-4-5-167,2 6-281,-8-2-80,-3 2-144,-3 1-192,-15 1-672,-3 3 600,-1 5-152</inkml:trace>
</inkml:ink>
</file>

<file path=ppt/ink/ink1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4:47.532"/>
    </inkml:context>
    <inkml:brush xml:id="br0">
      <inkml:brushProperty name="width" value="0.025" units="cm"/>
      <inkml:brushProperty name="height" value="0.025" units="cm"/>
      <inkml:brushProperty name="color" value="#0070C4"/>
    </inkml:brush>
  </inkml:definitions>
  <inkml:trace contextRef="#ctx0" brushRef="#br0">17 28 10722,'-12'-24'7797,"8"20"-6122,5 11 209,29 64 758,-4 2 0,6 37-2642,-21-71 473,1 1 1,16 34-474,-22-62 76,0 0-1,0 0 1,1-1 0,1 0 0,0 0-1,0-1 1,1 0 0,1-1-1,-1 0 1,11 8-76,-17-16 15,-1 1 0,0 0 0,1-1 0,-1 0-1,0 1 1,1-1 0,0 0 0,-1-1 0,1 1 0,0 0 0,-1-1-1,1 1 1,0-1 0,0 0-15,-1 0 5,-1 0 0,0-1 0,1 1 0,-1 0 0,1-1 0,-1 1 0,0-1 0,1 0 0,-1 1 0,0-1 0,0 0 0,1 0 1,-1 0-1,0 0 0,0 0 0,0 0 0,0 0 0,0 0 0,0 0 0,0 0 0,-1-1 0,1 1 0,0 0 0,-1-1 0,1 1 0,0-1-5,3-11 21,-1 1-1,0-1 1,1-12-21,-1 9 9,10-75-649,-4 0 1,-2-78 639,-7 144-687,2 17 247</inkml:trace>
</inkml:ink>
</file>

<file path=ppt/ink/ink1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4:47.961"/>
    </inkml:context>
    <inkml:brush xml:id="br0">
      <inkml:brushProperty name="width" value="0.025" units="cm"/>
      <inkml:brushProperty name="height" value="0.025" units="cm"/>
      <inkml:brushProperty name="color" value="#0070C4"/>
    </inkml:brush>
  </inkml:definitions>
  <inkml:trace contextRef="#ctx0" brushRef="#br0">206 117 9002,'0'0'236,"1"0"0,-1 0 0,0 0-1,1 0 1,-1 0 0,1 0 0,-1 0 0,1-1 0,-1 1 0,0 0 0,1 0 0,-1 0 0,1 0-1,-1 0 1,0-1 0,1 1 0,-1 0 0,0 0 0,1-1 0,-1 1 0,0 0 0,1-1-1,-1 1 1,0 0 0,0-1 0,1 1 0,-1 0 0,0-1 0,0 1 0,1-1-236,-1-1 398,1 0 0,-1 0 0,1 0 0,-1 0 0,0 1 0,0-1 1,1 0-1,-2-1-398,1-5 590,-1 0 1,0 0-1,-2-7-590,2 12 62,0 0 0,0 1-1,0-1 1,-1 0 0,1 1-1,-1-1 1,0 1 0,0-1-1,0 1 1,0 0 0,0 0 0,0 0-1,-1 0 1,1 0 0,-1 0-1,1 1 1,-1-1 0,0 1 0,1 0-1,-1 0 1,0 0 0,0 0-62,-2-1 47,1 1-1,-1 0 1,1 0 0,-1 0 0,0 1 0,1 0 0,-1 0 0,0 0 0,1 0-1,-1 1 1,1 0 0,-1 0 0,1 0 0,-4 1-47,2 1 59,1 0 0,0 0 0,0 1-1,0-1 1,0 1 0,1 0 0,-1 1 0,1-1 0,0 1 0,0 0 0,1 0 0,-1 0-1,1 0 1,0 1 0,1-1 0,-3 6-59,1 2 166,-1-1 0,2 1 0,0 0 0,0 0 0,2 1 0,-1-1 0,2 4-166,-1-12 87,2 0-1,-1 1 0,1-1 0,-1 0 0,1 0 0,1 0 0,-1 0 0,1 0 1,2 5-87,-4-9 18,1 1 0,0-1 0,0 0 0,0 1 0,0-1 0,0 1 0,0-1 0,0 0 0,0 0 0,1 0 0,-1 0 0,1 0 0,-1 0 0,0 0 0,1 0 0,-1 0 0,1-1 0,0 1 0,-1-1 0,1 1 0,0-1 0,-1 1 0,1-1 0,0 0 0,-1 0 0,1 0 0,0 0 0,-1 0 0,1 0 0,0-1 0,0 1-18,6-2 7,-1-1 0,0 1-1,0-1 1,0 0 0,0-1 0,0 0 0,-1 0 0,1 0-1,0-2-6,14-11 43,18-19-43,-32 29 1,31-28 7,-38 35 11,1-1 0,-1 0-1,1 1 1,-1-1-1,1 1 1,0-1-1,-1 1 1,1-1 0,0 1-1,0 0 1,-1-1-1,1 1 1,0 0 0,0-1-1,-1 1 1,1 0-1,0 0 1,0 0 0,0 0-1,-1 0 1,1 0-1,0 0 1,0 0 0,0 0-1,0 0 1,-1 0-1,1 0 1,0 1-1,0-1 1,-1 0 0,1 1-1,0-1 1,0 0-1,-1 1 1,2 0-19,0 1 122,1 1 1,-1 0-1,1 0 0,-1 0 1,0 0-1,0 0 0,0 1-122,2 3 54,-4-7-41,3 5 53,0-1-1,0 1 1,0 0-1,-1 0 1,0 0-1,0 0 1,-1 0-1,2 4-65,-3-7-116,1 0-1,-1 0 1,1-1 0,-1 1-1,1 0 1,0-1-1,0 1 1,-1-1 0,1 1-1,0-1 1,1 1 0,-1-1-1,0 1 1,0-1-1,1 0 1,-1 0 0,0 0-1,1 0 1,-1 0-1,1 0 1,0 0 0,-1 0-1,1-1 1,0 1 0,-1 0-1,1-1 1,0 0-1,0 1 1,0-1 0,-1 0-1,1 0 1,0 0-1,0 0 1,0 0 0,-1 0-1,1-1 1,0 1 116,12-6-739</inkml:trace>
</inkml:ink>
</file>

<file path=ppt/ink/ink1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4:48.293"/>
    </inkml:context>
    <inkml:brush xml:id="br0">
      <inkml:brushProperty name="width" value="0.025" units="cm"/>
      <inkml:brushProperty name="height" value="0.025" units="cm"/>
      <inkml:brushProperty name="color" value="#0070C4"/>
    </inkml:brush>
  </inkml:definitions>
  <inkml:trace contextRef="#ctx0" brushRef="#br0">0 73 10362,'7'15'2811,"2"0"-1,-1 0 1,2-1-1,3 4-2810,0 0 1931,-1 1 1,1 3-1932,-5-5 832,-1 0 0,0 1-832,7 18 804,-11-30-670,-1-7-47,-3-12-22,-10-45-70,5 31-117,1-1 0,2 0 0,1 0-1,1-23 123,1 46-28,0 0 0,1 0 0,0 0 0,0 0 1,1 0-1,-1 0 0,1 0 28,-1 3-38,0 0 0,-1 1 0,1-1 0,0 1-1,0-1 1,0 1 0,1-1 0,-1 1 0,0 0 0,1-1 0,-1 1 0,0 0 0,1 0 0,-1 0 0,1 0 0,0 0 0,-1 1 0,1-1 0,0 0 0,1 0 38,6 0-492,0 0 0,0 1 0,0 0 0,0 0 0,1 1 0,-1 0 0,0 1-1,1 0 494,-5-1-176,22 4-328</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4:53:56.069"/>
    </inkml:context>
    <inkml:brush xml:id="br0">
      <inkml:brushProperty name="width" value="0.025" units="cm"/>
      <inkml:brushProperty name="height" value="0.025" units="cm"/>
      <inkml:brushProperty name="color" value="#0070C4"/>
    </inkml:brush>
  </inkml:definitions>
  <inkml:trace contextRef="#ctx0" brushRef="#br0">3 15 13683,'-3'-12'5825,"7"10"-2552,10 4-985,-2 8-671,0 0-233,1 4-472,-4-1-528,3 6 608,5-3-615</inkml:trace>
  <inkml:trace contextRef="#ctx0" brushRef="#br0" timeOffset="1">219 117 15403,'0'0'4757,"0"1"-2692,0 1-1814,0 0 0,0 0 0,0 1 0,1-1 0,-1 0 0,1 0 0,0 1 0,-1-1 0,2 1-251,2 8 487,5 12 246,1 0-1,0-1 1,2 0 0,10 13-733,-11-21 276,0-1-1,0 0 1,1-1 0,1 0-1,0-1 1,1-1 0,8 5-276,-21-14 27,0 0 0,1 0 1,-1 0-1,0-1 0,1 1 1,-1 0-1,1-1 0,-1 1 1,1-1-1,0 1 0,-1-1 1,1 0-1,-1 0 0,1 1 1,0-1-1,0 0-27,0-1 26,0 0-1,0 0 0,0 0 1,0 0-1,0 0 1,0 0-1,0 0 1,0 0-1,-1-1 1,1 1-1,0-1-25,0-1 8,1 1-1,-1-1 1,-1 1 0,1-1-1,0 0 1,-1 0-1,1 1 1,-1-1-1,0 0 1,0 0 0,0 0-1,0-1 1,0 1-1,0-3-7,0-10-33,0 0 0,0-10 33,-1 1-73,13-138-1481,-11 150 1422,-3 11 132</inkml:trace>
</inkml:ink>
</file>

<file path=ppt/ink/ink1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4:48.746"/>
    </inkml:context>
    <inkml:brush xml:id="br0">
      <inkml:brushProperty name="width" value="0.025" units="cm"/>
      <inkml:brushProperty name="height" value="0.025" units="cm"/>
      <inkml:brushProperty name="color" value="#0070C4"/>
    </inkml:brush>
  </inkml:definitions>
  <inkml:trace contextRef="#ctx0" brushRef="#br0">208 52 13307,'3'-12'2860,"0"1"1,1 0 0,3-7-2861,-9 20 453,1-1 0,-1 0 1,0 1-1,0-1 1,1 0-1,-1 0 1,-1 0-454,-3 3 309,-11 5 4,0-1 0,-17 7-313,23-11 24,-1 1 1,0 0 0,1 1 0,0 0-1,1 1 1,-1 0 0,-6 7-25,11-9 9,1 0 65,0 0-1,0 0 0,1 0 1,-4 6-74,7-10 17,0 1 1,0-1-1,0 1 1,0-1-1,1 1 1,-1 0 0,1-1-1,-1 1 1,1 0-1,0-1 1,-1 1 0,1 0-1,0-1 1,0 1-1,0 0 1,0-1-1,1 1 1,-1 0 0,0-1-1,1 1 1,-1 0-1,1 1-17,12 19 323,0 1-1,15 18-322,-1-2 326,-14-18-126,0 1 0,-2 0-1,0 0 1,-2 2 0,1 3-200,-5-10 77,-1 0 1,0 1-1,-2-1 1,0 1 0,0-1-1,-2 1 1,0 9-78,-1-22 24,1-1 1,0 1-1,0 0 1,0-1-1,1 1 0,-1 0 1,1-1-1,1 1-24,-2-3 5,1-1 1,-1 0-1,1 1 0,0-1 0,0 0 0,0 0 1,-1 1-1,1-1 0,0 0 0,1 0 1,-1 0-1,0 0 0,0-1 0,0 1 0,0 0 1,1 0-1,-1-1 0,0 1 0,1-1 0,-1 1 1,1-1-1,-1 1 0,0-1 0,1 0 1,-1 0-1,1 0 0,-1 0-5,7 1 10,-1-1 0,1-1 0,4 0-10,18-1-398,-21 2 26,1 1 182,0-1 0,0 0 1,-1-1-1,1 0 190,16-5 76</inkml:trace>
</inkml:ink>
</file>

<file path=ppt/ink/ink1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4:49.076"/>
    </inkml:context>
    <inkml:brush xml:id="br0">
      <inkml:brushProperty name="width" value="0.025" units="cm"/>
      <inkml:brushProperty name="height" value="0.025" units="cm"/>
      <inkml:brushProperty name="color" value="#0070C4"/>
    </inkml:brush>
  </inkml:definitions>
  <inkml:trace contextRef="#ctx0" brushRef="#br0">170 1 14307,'-12'0'5809,"4"14"-3120,2 8-1137,-12 28-232,-3 10-127,-1 8-441,-2 6-264,6 0-312,9-9-80,2-9-16,-2-10-48,4-24-296,-2-3-328,3-19-616,8-2-57,-1-15 729</inkml:trace>
</inkml:ink>
</file>

<file path=ppt/ink/ink1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4:49.424"/>
    </inkml:context>
    <inkml:brush xml:id="br0">
      <inkml:brushProperty name="width" value="0.025" units="cm"/>
      <inkml:brushProperty name="height" value="0.025" units="cm"/>
      <inkml:brushProperty name="color" value="#0070C4"/>
    </inkml:brush>
  </inkml:definitions>
  <inkml:trace contextRef="#ctx0" brushRef="#br0">0 0 13507,'27'11'5721,"2"7"-3064,8 16-865,-1 3-32,-6 8-287,-2 2-297,-2-5-600,6 8-192,-3-8-216,-1-3-32,-8-7-112,-4-8-280,-5-11-656,-2-4-208,-2-7-2537,4-9 2465</inkml:trace>
</inkml:ink>
</file>

<file path=ppt/ink/ink1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4:49.757"/>
    </inkml:context>
    <inkml:brush xml:id="br0">
      <inkml:brushProperty name="width" value="0.025" units="cm"/>
      <inkml:brushProperty name="height" value="0.025" units="cm"/>
      <inkml:brushProperty name="color" value="#0070C4"/>
    </inkml:brush>
  </inkml:definitions>
  <inkml:trace contextRef="#ctx0" brushRef="#br0">0 24 10906,'3'-6'7464,"5"1"-4654,7-2-1531,-11 6-1011,1 0 0,-1 0 0,1 0 0,-1 0-1,1 1 1,-1 0 0,1 0 0,-1 0-1,1 0 1,3 2-268,8 1 531,-1 1 0,8 3-531,22 6 200,-22-9-141,-9-2-26,0 1 0,0 0 0,3 3-33,-12-5 8,0 1 0,-1 1 0,1-1 0,-1 1 0,0-1 0,1 1 0,-1 0-1,-1 1 1,1-1 0,0 1 0,0 0-8,-1 0 18,-1 0 0,1-1-1,-1 1 1,0 0 0,0 1 0,0-1-1,0 0 1,-1 0 0,1 1-1,-1-1 1,0 2-18,1 9 91,-1-1 0,0 0 0,-2 1-91,2 9 96,3 93 351,-2-81-235,1-1-1,2 1-211,4 34 307,-5-29-113,0 0 164,-2 0-1,-1 20-357,-2-54 34,0 1 1,0-1-1,0 0 0,-1 0 0,0 0 0,0 0 0,-1 0 0,0-1 0,0 1 1,-1-1-1,-2 4-34,3-5-39,0-1 0,-1 0 0,1 0 1,-1 0-1,0-1 0,0 1 0,-1-1 0,1 0 0,-1 0 1,1 0-1,-1-1 0,0 0 0,0 0 0,0 0 1,-5 1 38,-12 1-124,0-1-1,-20 0 125,-2 0 23</inkml:trace>
</inkml:ink>
</file>

<file path=ppt/ink/ink1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4:50.344"/>
    </inkml:context>
    <inkml:brush xml:id="br0">
      <inkml:brushProperty name="width" value="0.025" units="cm"/>
      <inkml:brushProperty name="height" value="0.025" units="cm"/>
      <inkml:brushProperty name="color" value="#0070C4"/>
    </inkml:brush>
  </inkml:definitions>
  <inkml:trace contextRef="#ctx0" brushRef="#br0">118 102 7674,'-29'0'4675,"-1"-2"1,-16-4-4676,34 6 2493,27 5-642,12 2-1273,0 0 1,1-2 0,0-2 0,0 0-1,2-2-578,46 0 963,24-6-963,393-46 1417,-272 25-1120,35 0 429,114 8-726,-195 20 460,1 8 1,9 9-461,140 34 418,-324-52-416,12 1 8,-1 0 0,1-1 0,1 0-10,-4-2-4,-10 1-2,0 0 0,0 0 0,0 0 0,0 0 1,1 0-1,-1-1 0,0 1 0,0 0 0,0 0 0,0 0 1,0 0-1,0 0 0,0 0 0,0 0 0,0 0 1,0 0-1,0 0 0,0 0 0,0-1 0,0 1 0,0 0 1,0 0-1,0 0 0,0 0 0,0 0 0,0 0 0,0 0 1,0 0-1,0 0 0,0 0 0,0-1 0,0 1 1,0 0-1,0 0 0,0 0 0,-1 0 0,1 0 0,0 0 1,0 0-1,0 0 0,0 0 0,0 0 0,0 0 0,0 0 1,0 0-1,0 0 0,0 0 0,0 0 0,0 0 6,-2-1-93,1 0-1,0 0 1,0 1-1,-1-1 1,1 1-1,0-1 1,-1 1-1,1 0 1,0 0-1,-2-1 94,-23 3-2832,14 0 1407,-17-1-228</inkml:trace>
</inkml:ink>
</file>

<file path=ppt/ink/ink1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4:50.962"/>
    </inkml:context>
    <inkml:brush xml:id="br0">
      <inkml:brushProperty name="width" value="0.025" units="cm"/>
      <inkml:brushProperty name="height" value="0.025" units="cm"/>
      <inkml:brushProperty name="color" value="#0070C4"/>
    </inkml:brush>
  </inkml:definitions>
  <inkml:trace contextRef="#ctx0" brushRef="#br0">216 179 8162,'-1'-21'4520,"1"11"-3427,-1 0-1,0 0 1,0 1 0,-1-1 0,0 0-1,-1 1 1,-2-6-1093,3 9 211,-1 0 0,0 0 1,-1 1-1,1-1 0,-1 1 0,0 0 0,0 0 0,-1 0 1,-2-2-212,4 5 29,1 0 1,0 0 0,-1 0 0,1 1 0,-1-1-1,0 1 1,0 0 0,1 0 0,-1 0 0,0 0 0,0 0-1,0 0 1,0 1 0,0 0 0,0-1 0,0 1-1,0 0 1,0 1 0,0-1 0,0 0 0,0 1 0,-3 0-30,2 1 22,0-1 0,1 1 0,-1 0 1,0 0-1,0 0 0,1 1 1,-1-1-1,1 1 0,0 0 0,0 0 1,0 0-1,0 0 0,0 1 1,1-1-1,0 1 0,-1-1 0,1 2-22,-4 7 60,1-1-1,1 1 1,0 0-1,1 1 1,-1 2-60,1 2 86,0-1 0,1 1 0,1 0 0,1 0 1,0 0-1,1-1 0,0 1 0,2 0 0,0-1 1,1 1-1,2 5-86,-4-17 28,-1-1-1,1 1 1,0-1 0,0 0-1,1 1 1,-1-1-1,1-1 1,0 1 0,0 0-1,1 0-27,-3-3 5,0 0 0,1 0 0,-1 0 0,1 0 0,-1 0-1,1 0 1,-1 0 0,1-1 0,0 1 0,-1 0 0,1-1 0,0 0-1,-1 1 1,1-1 0,0 0 0,0 0 0,-1 0 0,1 0-1,0 0 1,-1 0 0,1-1 0,0 1 0,0 0 0,-1-1-1,1 1 1,-1-1 0,1 0 0,0 0-5,3-2 3,-1 1 1,0-1-1,0 0 0,0-1 0,0 1 1,-1-1-1,1 1 0,-1-1 0,0 0 1,0-1-1,0 1 0,-1 0 0,0-1 1,1 1-1,-1-1 0,1-4-3,3-11 2,-1-1 0,0 0 1,0-8-3,-5 26 0,14-115 62,-2 146 784,4 7-292,2-1 1,0-1-1,2-1 1,4 2-555,-17-24 53,1-1 1,0 0-1,0 0 1,1-1-1,0 0 1,7 5-54,-11-10-37,-1-1 0,0 1-1,1-1 1,-1 0 0,1 0 0,0-1-1,0 1 1,1-1 37,-4 0-72,1-1-1,0 0 1,-1 0-1,1 0 1,0 0-1,-1 0 1,1 0-1,0-1 1,-1 1-1,1-1 1,-1 0-1,1 0 0,-1 0 1,1 0-1,0 0 73,-1-1-55,0 1-1,0-1 0,-1 1 0,1-1 0,0 0 0,-1 0 0,1 1 1,-1-1-1,1-2 56</inkml:trace>
</inkml:ink>
</file>

<file path=ppt/ink/ink1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4:51.313"/>
    </inkml:context>
    <inkml:brush xml:id="br0">
      <inkml:brushProperty name="width" value="0.025" units="cm"/>
      <inkml:brushProperty name="height" value="0.025" units="cm"/>
      <inkml:brushProperty name="color" value="#0070C4"/>
    </inkml:brush>
  </inkml:definitions>
  <inkml:trace contextRef="#ctx0" brushRef="#br0">0 5 13827,'9'-2'1773,"0"1"0,1 0 0,-1 0 0,7 1-1773,-11 1 341,0-1-1,0 1 1,0 0-1,0 0 1,0 0-1,0 1 1,-1-1-1,1 1 1,2 2-341,-3-2 155,0 1 0,1 0 0,-1 0-1,-1 0 1,1 0 0,0 1 0,-1-1 0,1 1 0,-1 0 0,0 0 0,-1 0 0,1 1 0,-1-1-1,0 1 1,0-1 0,1 4-155,-1-3 19,-1 1 0,0 0-1,0-1 1,0 1-1,-1 0 1,0 0 0,0 0-1,-1 0 1,1-1 0,-1 1-1,-1 0 1,1 0-1,-1-1 1,0 1-19,-2 4 7,-1-1 1,0 0-1,-1 0 0,0 0 1,-1-1-1,1 0 0,-1 0 0,-4 2-7,0 2 17,0 1-1,-7 10-16,10-14 10,7-8-4,0 0 0,0 0 0,0 0 1,0 0-1,0 0 0,0 0 0,0 0 0,0 1 0,0-1 1,1 0-1,-1 1 0,1-1 0,-1 1 0,1-1 0,-1 2-6,1-3 3,0 0 0,0 0 0,0 1 0,0-1-1,0 0 1,0 0 0,0 0 0,0 0 0,0 0 0,0 0-1,1 1 1,-1-1 0,0 0 0,0 0 0,0 0-1,0 0 1,0 0 0,0 0 0,0 0 0,0 0-1,1 0 1,-1 0 0,0 0 0,0 0 0,0 1-1,0-1 1,0 0 0,0 0 0,1 0 0,-1 0 0,0 0-1,0 0 1,0 0 0,0 0 0,0 0 0,0 0-1,1 0-2,8-1 106,0 0 0,0 0 0,0-1-1,0 0 1,0-1 0,8-3-106,8-2 128,-17 6-38,119-31 1246,-104 28-915</inkml:trace>
</inkml:ink>
</file>

<file path=ppt/ink/ink1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4:52.765"/>
    </inkml:context>
    <inkml:brush xml:id="br0">
      <inkml:brushProperty name="width" value="0.025" units="cm"/>
      <inkml:brushProperty name="height" value="0.025" units="cm"/>
      <inkml:brushProperty name="color" value="#0070C4"/>
    </inkml:brush>
  </inkml:definitions>
  <inkml:trace contextRef="#ctx0" brushRef="#br0">30 15 13707,'-29'8'5265,"48"-12"-3201,-1-3-839,1 2 159,-5 2-144,-2 1-512,2 0-215,-5 2-401,-4 0-296,-2 4 1816,5 0-1320</inkml:trace>
</inkml:ink>
</file>

<file path=ppt/ink/ink1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4:53.099"/>
    </inkml:context>
    <inkml:brush xml:id="br0">
      <inkml:brushProperty name="width" value="0.025" units="cm"/>
      <inkml:brushProperty name="height" value="0.025" units="cm"/>
      <inkml:brushProperty name="color" value="#0070C4"/>
    </inkml:brush>
  </inkml:definitions>
  <inkml:trace contextRef="#ctx0" brushRef="#br0">55 3 11010,'-48'-3'4889,"50"25"-2368,-2 0-377,-2 14-903,1 7-17,-4 10-240,5 0-192,5-1-352,4-1-152,2-9-55,-6-4-153,-2-16-529,2-7 449,10-18-208</inkml:trace>
</inkml:ink>
</file>

<file path=ppt/ink/ink1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4:53.449"/>
    </inkml:context>
    <inkml:brush xml:id="br0">
      <inkml:brushProperty name="width" value="0.025" units="cm"/>
      <inkml:brushProperty name="height" value="0.025" units="cm"/>
      <inkml:brushProperty name="color" value="#0070C4"/>
    </inkml:brush>
  </inkml:definitions>
  <inkml:trace contextRef="#ctx0" brushRef="#br0">0 21 13227,'52'-10'10709,"10"2"-7888,-37 6-2787,0 2 0,0 0-1,0 1 1,3 2-34,-21-2 11,0 0 0,0 1 0,0 0 0,0 1 0,0-1-1,-1 1 1,1 1 0,-1-1 0,0 1 0,0 0 0,6 5-11,-6-3 15,1 1 0,-1 0 0,0 0 1,0 0-1,-1 1 0,1 0 1,-2 0-1,4 9-15,19 43 416,15 59-416,-40-114 0,0 1-37,0 1 1,0 0 0,0-1-1,-1 1 1,0 0 0,-1 0-1,1 0 1,-1 4 36,0-10-51,-1 0 0,1-1-1,0 1 1,0 0 0,0 0-1,0-1 1,-1 1 0,1 0-1,0 0 1,-1-1 0,1 1 0,-1 0-1,1-1 1,-1 1 0,1-1-1,-1 1 1,1 0 0,-1-1-1,1 1 1,-1-1 0,0 1 0,0-1 51,-19 6-949,12-4 896,-20 5-231</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4:53:56.417"/>
    </inkml:context>
    <inkml:brush xml:id="br0">
      <inkml:brushProperty name="width" value="0.025" units="cm"/>
      <inkml:brushProperty name="height" value="0.025" units="cm"/>
      <inkml:brushProperty name="color" value="#0070C4"/>
    </inkml:brush>
  </inkml:definitions>
  <inkml:trace contextRef="#ctx0" brushRef="#br0">0 256 13451,'6'-5'4669,"2"-3"-1314,-7 7-3155,0-1 0,0 1 0,0-1-1,0 1 1,0-1 0,0 1 0,1 0 0,-1 0-1,0 0 1,1 0 0,-1 0 0,1 0 0,-1 0-1,1 0 1,0 0 0,1 0-200,1-1 227,0 0 0,1 0 1,-1-1-1,0 1 0,-1-1 1,1 0-1,0 0 0,-1-1 0,1 1 1,-1-1-1,0 1 0,1-3-227,2-4 146,1 0 0,-2-1 0,0 0 0,2-6-146,-2 5 44,-1-1 0,0 0-1,0-2-43,-3 10 6,-1 1 0,1-1 1,-1 1-1,1-1 0,-1 1 0,-1-1 0,1 0 1,-1 1-1,1-1 0,-1 1 0,-1-1-6,2 4 2,-1 0 1,1 0-1,-1 0 1,1 0-1,-1 0 0,0 0 1,1 0-1,-1 1 1,0-1-1,0 0 1,1 1-1,-1-1 0,0 0 1,0 1-1,0-1 1,0 1-1,0 0 0,0-1 1,0 1-1,0-1 1,0 1-1,0 0 0,0 0 1,0 0-1,0 0 1,0 0-1,0 0 1,0 0-1,0 0 0,0 0 1,0 0-1,0 0 1,-1 1-3,-1 0 13,-1 0 0,1 0 1,0 0-1,-1 0 1,1 1-1,0-1 0,0 1 1,0 0-1,0 0-13,-1 1 37,1 1-1,0-1 0,1 0 1,-1 1-1,0-1 1,1 1-1,0 0 1,0 0-1,0 0 1,0 0-1,1 0 1,-1 0-1,1 1 0,0-1 1,0 0-1,1 1 1,-1-1-1,1 0 1,0 1-37,0 7 98,1 0 1,0 0-1,1-1 0,0 1 1,0-1-1,3 6-98,-4-13 3,1 1 0,0 0 1,0-1-1,0 1 0,0-1 0,1 1 0,0-1 0,0 0 1,0 0-1,0-1 0,1 1 0,-1 0 0,1-1 0,0 0 1,0 0-1,0 0 0,0-1 0,4 2-3,-3-2 11,0 0 0,0 0 0,0-1 0,0 0 0,0 0 0,1-1 0,-1 1-1,0-1 1,0 0 0,0-1 0,1 1 0,-1-1 0,0 0 0,0 0 0,0-1 0,0 1 0,4-3-11,28-16 250</inkml:trace>
</inkml:ink>
</file>

<file path=ppt/ink/ink1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4:53.779"/>
    </inkml:context>
    <inkml:brush xml:id="br0">
      <inkml:brushProperty name="width" value="0.025" units="cm"/>
      <inkml:brushProperty name="height" value="0.025" units="cm"/>
      <inkml:brushProperty name="color" value="#0070C4"/>
    </inkml:brush>
  </inkml:definitions>
  <inkml:trace contextRef="#ctx0" brushRef="#br0">19 1 9994,'-14'3'5233,"10"6"-888,5-2-2272,12 1-1,11 0-376,7-2-223,8-6-633,1 0-264,2-5-328,1 0-56,-2-3-80,0 0-112,-5 4 1008,-9-3-776</inkml:trace>
</inkml:ink>
</file>

<file path=ppt/ink/ink1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14T13:13:09.439"/>
    </inkml:context>
    <inkml:brush xml:id="br0">
      <inkml:brushProperty name="width" value="0.025" units="cm"/>
      <inkml:brushProperty name="height" value="0.025" units="cm"/>
      <inkml:brushProperty name="color" value="#0070C4"/>
      <inkml:brushProperty name="ignorePressure" value="1"/>
    </inkml:brush>
  </inkml:definitions>
  <inkml:trace contextRef="#ctx0" brushRef="#br0">0 1,'0'0</inkml:trace>
</inkml:ink>
</file>

<file path=ppt/ink/ink1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6:38.930"/>
    </inkml:context>
    <inkml:brush xml:id="br0">
      <inkml:brushProperty name="width" value="0.025" units="cm"/>
      <inkml:brushProperty name="height" value="0.025" units="cm"/>
      <inkml:brushProperty name="color" value="#0070C4"/>
    </inkml:brush>
  </inkml:definitions>
  <inkml:trace contextRef="#ctx0" brushRef="#br0">240 4 10762,'5'-4'4361,"-3"7"-2248,-6 5-361,-4 17-176,-4 7-55,-8 12-537,-5 9-128,-6 7-208,0 0-88,9 4-152,2 1-63,4-12-145,1-1-64,4-12-72,2-12-136,0-9-585,1-7-215,3-12 456</inkml:trace>
</inkml:ink>
</file>

<file path=ppt/ink/ink1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6:39.267"/>
    </inkml:context>
    <inkml:brush xml:id="br0">
      <inkml:brushProperty name="width" value="0.025" units="cm"/>
      <inkml:brushProperty name="height" value="0.025" units="cm"/>
      <inkml:brushProperty name="color" value="#0070C4"/>
    </inkml:brush>
  </inkml:definitions>
  <inkml:trace contextRef="#ctx0" brushRef="#br0">0 1 12275,'3'3'5583,"22"39"-636,16 22-2136,13 21-827,-40-66-1692,1 0 1,1 0-1,3 2-292,24 17 370,1-2 1,11 6-371,-43-33 68,0 1-1,0 1 1,-1 0-1,1 2-67,-6-7-84,-1 1 0,0 0 1,0 0-1,-1 1 0,0 0 0,0-1 0,2 8 84,-6-15-52,0 1 0,-1-1 0,1 0-1,0 0 1,0 1 0,0-1 0,0 0 0,0 0 0,-1 0 0,1 0 0,0 1 0,0-1 0,0 0 0,-1 0 0,1 0-1,0 0 1,0 0 0,-1 0 0,1 1 0,0-1 0,0 0 0,-1 0 0,1 0 0,0 0 0,0 0 0,-1 0-1,1 0 1,0 0 0,0 0 0,-1 0 0,1 0 0,0 0 0,0-1 0,-1 1 52,1 0 136,-1-1-84</inkml:trace>
</inkml:ink>
</file>

<file path=ppt/ink/ink1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6:39.623"/>
    </inkml:context>
    <inkml:brush xml:id="br0">
      <inkml:brushProperty name="width" value="0.025" units="cm"/>
      <inkml:brushProperty name="height" value="0.025" units="cm"/>
      <inkml:brushProperty name="color" value="#0070C4"/>
    </inkml:brush>
  </inkml:definitions>
  <inkml:trace contextRef="#ctx0" brushRef="#br0">18 0 11218,'-15'7'4937,"12"-5"-2264,3 2-545,11-4-495,5 6-153,5-4-448,6-2-335,5 2-417,2-4-96,2-2-192,0 0-336,-5 2-817,-3 2-439,-16 6 856</inkml:trace>
</inkml:ink>
</file>

<file path=ppt/ink/ink1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6:39.967"/>
    </inkml:context>
    <inkml:brush xml:id="br0">
      <inkml:brushProperty name="width" value="0.025" units="cm"/>
      <inkml:brushProperty name="height" value="0.025" units="cm"/>
      <inkml:brushProperty name="color" value="#0070C4"/>
    </inkml:brush>
  </inkml:definitions>
  <inkml:trace contextRef="#ctx0" brushRef="#br0">16 0 12155,'-9'10'5049,"2"-5"-2777,7 3-207,3-4-385,5-1-184,8-5-463,4-2-185,5 0-352,1 2-152,-2 0-56,-3 4-160,1-1 1168,-6 4-6873</inkml:trace>
</inkml:ink>
</file>

<file path=ppt/ink/ink1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6:43.699"/>
    </inkml:context>
    <inkml:brush xml:id="br0">
      <inkml:brushProperty name="width" value="0.025" units="cm"/>
      <inkml:brushProperty name="height" value="0.025" units="cm"/>
      <inkml:brushProperty name="color" value="#0070C4"/>
    </inkml:brush>
  </inkml:definitions>
  <inkml:trace contextRef="#ctx0" brushRef="#br0">0 52 13427,'2'-1'560,"-1"1"0,1-1 1,0 1-1,-1 0 0,1-1 1,0 1-1,0 0 0,-1 0 0,1 0 1,0 0-1,-1 1 0,1-1 0,0 0 1,1 1-561,-1 0 315,0 0 0,0 0 1,0 0-1,0 0 0,0 0 1,0 1-1,0-1 0,0 1 1,-1-1-1,2 2-315,-1-1 100,-1 0 1,1 0-1,-1 0 0,1 0 0,-1 1 1,0-1-1,0 0 0,0 1 1,0-1-1,0 0 0,-1 1 0,1-1 1,-1 1-1,1-1 0,-1 1 1,0 0-1,0-1 0,0 1 0,0-1 1,-1 2-101,-8 29 454,10-29-408,-2-7-412,0 3 336,1-1 0,0 0-1,-1 1 1,1-1 0,0 0-1,0 1 1,0-1 0,0 0-1,0 0 1,-1 1-1,1-1 1,1 0 0,-1 0-1,0 1 1,0-1 0,0 0-1,0 0 31,1-3-89,0-4 32,0 0 0,1 1 0,0-1 1,1 0-1,0 1 0,1-4 57,3-6-46,-2 2 0,-4 12 40,0-1-1,0 1 0,1-1 0,-1 1 0,1-1 0,0 1 0,-1 0 0,2 0 0,-1 0 0,2-3 7,-3 6 8,0-1 0,1 0 0,-1 1 0,0-1 0,0 1 0,0-1 0,0 1 0,0 0 0,1-1 0,-1 1 0,0 0 0,0 0 0,0 0 0,1 0 0,-1 0 0,0 0 0,0 0 0,0 0 0,1 1 0,-1-1 0,0 0 0,1 1-8,1 0 30,0-1 40,0 1 0,1 0 1,-1 1-1,0-1 0,0 1 1,0-1-1,0 1 0,0 0 0,0 0 1,0 0-1,-1 0 0,1 1 1,-1-1-1,0 1 0,1-1 0,-1 1 1,0 0-1,-1 0 0,1 0 1,0 0-1,-1 0 0,0 1 0,0-1 1,0 0-1,0 1 0,0-1 1,0 1-71,-1 2 91,0-2-41,0 0-1,0 0 1,0 1 0,0-1-1,-1 0 1,1 0-1,-1 1-49,-3 4 83,3-7-45,0-1 0,0 1 1,1-1-1,-1 1 0,1-1 0,0 1 0,-1-1 0,1 1 0,0-1 1,0 1-1,0-1 0,0 1 0,0 1-38,0-3 38,0 1-1,0-1 1,0 0-1,0 1 1,0-1-1,0 1 1,0-1 0,0 0-1,0 1 1,1-1-1,-1 1 1,0-1-1,0 0 1,0 1 0,1-1-1,-1 0 1,0 1-1,0-1 1,1 0-1,-1 0 1,0 1 0,1-1-1,-1 0 1,1 0-38,0 1 50,0-1 1,0-1-1,1 1 1,-1 0-1,0 0 1,0 0-1,1-1 1,-1 1-1,1-1-50</inkml:trace>
</inkml:ink>
</file>

<file path=ppt/ink/ink1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6:41.931"/>
    </inkml:context>
    <inkml:brush xml:id="br0">
      <inkml:brushProperty name="width" value="0.025" units="cm"/>
      <inkml:brushProperty name="height" value="0.025" units="cm"/>
      <inkml:brushProperty name="color" value="#0070C4"/>
    </inkml:brush>
  </inkml:definitions>
  <inkml:trace contextRef="#ctx0" brushRef="#br0">15 8 12163,'-14'2'5689,"14"-2"-5633,0 0 1,0 0-1,0 0 0,0 0 1,0 0-1,0 0 0,0 0 1,0 0-1,0 0 1,0 0-1,0 1 0,0-1 1,0 0-1,-1 0 0,1 0 1,0 0-1,0 0 0,0 0 1,0 0-1,0 0 1,0 0-1,0 1 0,0-1 1,0 0-1,0 0 0,0 0 1,0 0-1,0 0 1,0 0-1,0 0 0,1 0 1,-1 1-1,0-1 0,0 0 1,0 0-1,0 0 0,0 0 1,0 0-1,0 0 1,0 0-1,0 0 0,0 0 1,0 0-1,0 0 0,0 0 1,0 1-1,1-1 1,-1 0-1,0 0 0,0 0 1,0 0-1,0 0 0,0 0 1,0 0-57,4 2 405,-1-1 0,1 1 1,-1 0-1,1-1 0,2 1-405,13 2 721,-1 0 1,1-1-1,0-1 0,0-1 0,16-1-721,29-4 1028,6-3-1028,-1 0 289,-51 6-577,0-1 1,0-1-1,0 0 1,-1-1-1,4-2 288,-37 10-6203,1 1 3580,-13 4 165</inkml:trace>
</inkml:ink>
</file>

<file path=ppt/ink/ink1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6:42.281"/>
    </inkml:context>
    <inkml:brush xml:id="br0">
      <inkml:brushProperty name="width" value="0.025" units="cm"/>
      <inkml:brushProperty name="height" value="0.025" units="cm"/>
      <inkml:brushProperty name="color" value="#0070C4"/>
    </inkml:brush>
  </inkml:definitions>
  <inkml:trace contextRef="#ctx0" brushRef="#br0">74 1 6161,'-6'0'666,"-4"0"864,1 1-1,-1 0 1,1 0-1530,7-1 281,0 1-1,1-1 1,-1 0 0,0 1-1,1-1 1,-1 1 0,1 0 0,-1 0-1,1-1 1,-1 1 0,1 0-1,0 0 1,-1 0 0,1 1-1,0-1 1,0 0 0,0 0-1,0 1 1,-1-1-281,2 0 94,0-1 0,0 1 0,0-1 0,0 1 0,-1-1 0,1 1 0,0-1 0,0 1 0,0-1 0,0 1 0,0-1 0,1 1 0,-1-1 0,0 1 0,0-1 0,0 0 0,0 1 0,0-1 0,1 1 0,-1-1 1,0 1-1,0-1 0,1 0 0,-1 1 0,0-1 0,1 1-94,11 9 1499,-11-9-1321,6 4 373,-1-1 1,1 0-1,0-1 0,1 1 0,6 1-551,41 11 1572,-30-10-1030,15 5 104,-18-7-404,0 2 1,-1 1-1,0 1 1,0 0-1,10 7-242,-29-14 5,0 0 0,-1 0 0,1 1 0,0-1 0,0 1 1,-1-1-1,1 1 0,-1-1 0,0 1 0,1 0 0,-1 0 0,0 0 0,0 0 0,0 0 0,0 0 0,0 0 0,0 0 0,-1 0 0,1 1-5,-1-1-14,0 1 0,0 0 0,0-1 0,0 1 0,0-1 0,-1 1 0,1-1 0,-1 1-1,0-1 1,0 1 0,0-1 0,0 0 0,0 1 0,0-1 0,-1 0 0,0 1 14,-3 4-65,-1-1 1,0 1-1,-1-2 0,1 1 1,-1-1-1,0 0 0,0 0 1,-1-1-1,-7 3 65,-13 9-153,-77 47-51,60-36 277,44-27-65,1 1-1,-1-1 1,0 1-1,0-1 1,1 1-1,-1-1 1,1 1-1,-1 0 1,1-1 0,-1 1-1,1 0 1,-1 0-1,1-1 1,-1 1-1,1 0 1,0 0-1,0 0 1,-1-1-1,1 1 1,0 0-1,0 0 1,0 0-8,0 0 11,0 0 0,1 0 0,-1 0 1,0 0-1,1-1 0,-1 1 0,0 0 1,1 0-1,-1-1 0,1 1 0,0 0 0,-1 0 1,1-1-1,-1 1 0,1-1 0,0 1 0,0 0-11,4 2 62,0 0-1,1 0 0,-1-1 0,1 1 0,2 0-61,-7-3 5,11 3 82,0 0-1,1-1 1,-1 0-1,0-1 1,1-1-1,-1 0 1,8-1-87,9 1 90,-21 0-84,14-1 22,0 2 0,0 1 0,11 2-28,-31-4-50,-1 0 1,1 1-1,0-1 1,-1 1 0,1-1-1,-1 1 1,1 0-1,-1 0 1,1 0 0,-1 0-1,0 0 1,1 0 0,-1 0-1,0 0 1,0 0-1,0 0 1,0 1 0,0-1-1,0 1 1,0-1-1,0 0 1,0 1 0,-1 0-1,1-1 1,0 1 49,5 24-488</inkml:trace>
</inkml:ink>
</file>

<file path=ppt/ink/ink1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6:42.617"/>
    </inkml:context>
    <inkml:brush xml:id="br0">
      <inkml:brushProperty name="width" value="0.025" units="cm"/>
      <inkml:brushProperty name="height" value="0.025" units="cm"/>
      <inkml:brushProperty name="color" value="#0070C4"/>
    </inkml:brush>
  </inkml:definitions>
  <inkml:trace contextRef="#ctx0" brushRef="#br0">1 1 14035,'21'16'5553,"-16"7"-3064,11 4-969,-6 5-280,-5 0-95,6-2-577,-7-6-248,-3-6-152,0-6-224,5-8-608,-9-3-345,-2-9 153,-1-6 328</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4:53:56.750"/>
    </inkml:context>
    <inkml:brush xml:id="br0">
      <inkml:brushProperty name="width" value="0.025" units="cm"/>
      <inkml:brushProperty name="height" value="0.025" units="cm"/>
      <inkml:brushProperty name="color" value="#0070C4"/>
    </inkml:brush>
  </inkml:definitions>
  <inkml:trace contextRef="#ctx0" brushRef="#br0">118 1 13659,'0'0'321,"0"0"0,0 1-1,0-1 1,0 1 0,0-1 0,0 1 0,0-1-1,0 1 1,0-1 0,-1 1 0,1-1 0,0 1 0,0-1-1,0 0 1,0 1 0,-1-1 0,1 1 0,0-1 0,-1 0-1,1 1 1,0-1 0,-1 0 0,1 1-321,-12 7 1826,3 0-469,5-4-964,0 0-1,1 1 0,-1-1 1,1 1-1,0 0 0,0 1 1,1-1-1,0 0 0,-1 2-392,2-4 92,0 0 0,0-1 1,1 1-1,-1 0 0,1 0 0,0 0 0,-1 0 0,1 0 0,0 0 0,1 0 0,-1 0 1,1 0-1,-1 0 0,1 0 0,0-1 0,0 1 0,0 0 0,0 0 0,1 0-92,4 5 85,0-1-1,1 1 0,0-1 0,0-1 0,0 1 1,1-1-1,0-1 0,0 1 0,7 2-84,2 2 395,12 11-395,-28-19 39,1 0 0,0 0 1,0 0-1,-1 0 1,1 1-1,-1-1 1,0 0-1,0 2-39,0-4 14,-1 1 0,1 0 0,-1 0-1,1 0 1,-1-1 0,0 1 0,0 0-1,1 0 1,-1 0 0,0 0 0,0 0-1,0 0 1,0 0 0,0 0 0,0-1-1,0 1 1,0 0 0,0 0 0,-1 0-1,1 0 1,0 0 0,-1 0 0,1 0-14,-2 0 4,1 0 1,0 0-1,-1-1 1,1 1-1,0-1 1,-1 1 0,1-1-1,-1 1 1,1-1-1,-1 0 1,1 0-1,-1 0 1,1 0-1,-1 0 1,-1 0-5,-28-4-145,23 3 63,0-1 15,-6 1-117,1-2 0,-1 0 0,1 0 0,0-1 0,0-1 0,-10-5 184,-7-12-79</inkml:trace>
</inkml:ink>
</file>

<file path=ppt/ink/ink1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6:42.950"/>
    </inkml:context>
    <inkml:brush xml:id="br0">
      <inkml:brushProperty name="width" value="0.025" units="cm"/>
      <inkml:brushProperty name="height" value="0.025" units="cm"/>
      <inkml:brushProperty name="color" value="#0070C4"/>
    </inkml:brush>
  </inkml:definitions>
  <inkml:trace contextRef="#ctx0" brushRef="#br0">0 0 12323,'16'0'5153,"3"8"-2889,-6-1-503,-4 2-801,6 3-184,-6-3-656,5 1 2305,4-5-1809</inkml:trace>
  <inkml:trace contextRef="#ctx0" brushRef="#br0" timeOffset="1">197 43 13347,'0'0'5529,"0"0"-2976,15 4-809,9 0-736,33 29-224,-32-32-400,-1-1-288,1-1-744,-6 1-208,-6 0-3753,-1 5 3097</inkml:trace>
</inkml:ink>
</file>

<file path=ppt/ink/ink1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6:43.267"/>
    </inkml:context>
    <inkml:brush xml:id="br0">
      <inkml:brushProperty name="width" value="0.025" units="cm"/>
      <inkml:brushProperty name="height" value="0.025" units="cm"/>
      <inkml:brushProperty name="color" value="#0070C4"/>
    </inkml:brush>
  </inkml:definitions>
  <inkml:trace contextRef="#ctx0" brushRef="#br0">78 81 8722,'-69'48'4809,"61"-40"-720,8-4-1937,1-3-183,12-1-449,5-1-304,3-9-568,4 4-96,-2-2-688,2 0 64,-1 0 40</inkml:trace>
  <inkml:trace contextRef="#ctx0" brushRef="#br0" timeOffset="1">339 1 13731,'14'15'5849,"-11"7"-3016,8 6-849,-1 9-760,1 2-215,1-6-441,-4-4-216,2-13-416,-2-5-304,-5-19 208,-3-9 568,-15-19-328</inkml:trace>
</inkml:ink>
</file>

<file path=ppt/ink/ink1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6:44.166"/>
    </inkml:context>
    <inkml:brush xml:id="br0">
      <inkml:brushProperty name="width" value="0.025" units="cm"/>
      <inkml:brushProperty name="height" value="0.025" units="cm"/>
      <inkml:brushProperty name="color" value="#0070C4"/>
    </inkml:brush>
  </inkml:definitions>
  <inkml:trace contextRef="#ctx0" brushRef="#br0">182 23 12339,'10'-15'5089,"0"7"-2673,-4 8-271,-11 11-273,-6 11-256,-6 17-647,-7 9-233,-3 14-328,2 2-112,1 3-176,4-7-40,4-14 0,4-9-72,4-21-448,2-6-400,-1-16-793,4-8-1871,1-13 2367</inkml:trace>
</inkml:ink>
</file>

<file path=ppt/ink/ink1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6:44.497"/>
    </inkml:context>
    <inkml:brush xml:id="br0">
      <inkml:brushProperty name="width" value="0.025" units="cm"/>
      <inkml:brushProperty name="height" value="0.025" units="cm"/>
      <inkml:brushProperty name="color" value="#0070C4"/>
    </inkml:brush>
  </inkml:definitions>
  <inkml:trace contextRef="#ctx0" brushRef="#br0">1 1 12731,'9'0'5329,"7"5"-2609,7 11-399,2 12-345,2 5-231,2 10-737,-2-3-264,2-3-352,0-4-104,-9-9-120,7 2-88,-6-6-512,-1-2-384,-3-3 1112,-3 2-6089,-6 2 4569</inkml:trace>
</inkml:ink>
</file>

<file path=ppt/ink/ink1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6:44.837"/>
    </inkml:context>
    <inkml:brush xml:id="br0">
      <inkml:brushProperty name="width" value="0.025" units="cm"/>
      <inkml:brushProperty name="height" value="0.025" units="cm"/>
      <inkml:brushProperty name="color" value="#0070C4"/>
    </inkml:brush>
  </inkml:definitions>
  <inkml:trace contextRef="#ctx0" brushRef="#br0">49 123 12883,'6'28'5721,"8"-7"-2624,-1 1-521,-4 6-839,-2 0-297,-4 4-664,-3-1-304,0-10-344,0-1-280,0-13 152,2-6 544,6-6-456</inkml:trace>
  <inkml:trace contextRef="#ctx0" brushRef="#br0" timeOffset="1">1 6 16299,'5'-2'6442,"-1"0"-4146,3 0-527,-7 2-673,0 0-272,4 2-456,8 2-24,8 2-4841,38 9 3465</inkml:trace>
</inkml:ink>
</file>

<file path=ppt/ink/ink1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6:46.004"/>
    </inkml:context>
    <inkml:brush xml:id="br0">
      <inkml:brushProperty name="width" value="0.025" units="cm"/>
      <inkml:brushProperty name="height" value="0.025" units="cm"/>
      <inkml:brushProperty name="color" value="#0070C4"/>
    </inkml:brush>
  </inkml:definitions>
  <inkml:trace contextRef="#ctx0" brushRef="#br0">25 3 11178,'-9'0'2367,"-5"-1"2591,13 2-2802,7 0-853,11 1-434,-1 0 0,1-1 0,0-2 0,0 1 0,4-2-869,16-1 549,100 0 538,-96 4-1710,1 2 1,12 3 622,-50-5-482,-1 0-1380,-6-1-874,-1 1 836,-11 1-838</inkml:trace>
</inkml:ink>
</file>

<file path=ppt/ink/ink1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6:46.334"/>
    </inkml:context>
    <inkml:brush xml:id="br0">
      <inkml:brushProperty name="width" value="0.025" units="cm"/>
      <inkml:brushProperty name="height" value="0.025" units="cm"/>
      <inkml:brushProperty name="color" value="#0070C4"/>
    </inkml:brush>
  </inkml:definitions>
  <inkml:trace contextRef="#ctx0" brushRef="#br0">0 0 10810,'1'16'4849,"11"17"-1992,0 10-425,0 15-447,-2 6-233,7 8-615,0-3-265,5-8-432,-2-5-144,-6-22-184,1-8-168,-3-18-688,-3-5-353,-2-11-4912,-2-5 4137</inkml:trace>
</inkml:ink>
</file>

<file path=ppt/ink/ink1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6:46.672"/>
    </inkml:context>
    <inkml:brush xml:id="br0">
      <inkml:brushProperty name="width" value="0.025" units="cm"/>
      <inkml:brushProperty name="height" value="0.025" units="cm"/>
      <inkml:brushProperty name="color" value="#0070C4"/>
    </inkml:brush>
  </inkml:definitions>
  <inkml:trace contextRef="#ctx0" brushRef="#br0">1 1 9834,'13'0'5097,"6"0"-1208,1 1-1472,3 6-249,8 1-648,2-4-423,-1-3-649,3 0-208,-7 3-568,0 6-321,-10-1-927,-6 7-1817,-13 12 2297</inkml:trace>
  <inkml:trace contextRef="#ctx0" brushRef="#br0" timeOffset="1">98 228 11226,'0'3'4737,"6"1"-2208,8 3-249,6-1-295,1 0-265,3-1-880,4-1-151,1-4-513,3-4 1560,-1-5-1256</inkml:trace>
</inkml:ink>
</file>

<file path=ppt/ink/ink1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6:47.019"/>
    </inkml:context>
    <inkml:brush xml:id="br0">
      <inkml:brushProperty name="width" value="0.025" units="cm"/>
      <inkml:brushProperty name="height" value="0.025" units="cm"/>
      <inkml:brushProperty name="color" value="#0070C4"/>
    </inkml:brush>
  </inkml:definitions>
  <inkml:trace contextRef="#ctx0" brushRef="#br0">222 54 13067,'-7'-12'3726,"6"9"-3155,0 1 1,-1-1 0,1 1 0,-1-1 0,1 1-1,-1 0 1,0 0 0,0-1 0,0 1 0,0 0-1,0 1 1,0-1 0,-1 0 0,1 1-1,-3-2-571,-3 1 241,1 0 0,0 1-1,-1 0 1,1 1-1,-1-1 1,1 1-1,-1 1 1,0 0-1,-2 0-240,2 0 14,-1 1 0,1 0-1,-1 1 1,1 0 0,0 0-1,0 0 1,-7 5-14,13-7 1,0 1 0,0-1 0,-1 1 0,1-1 0,0 1 0,1 0 0,-1 0 0,0 0 0,1 0 0,-1 0 0,1 0 0,-1 0 0,1 0 0,0 1 0,0-1 0,0 1 0,0-1 0,0 1 1,1-1-1,-1 1 0,1-1 0,0 1 0,-1-1 0,1 1 0,0-1 0,1 1 0,-1 0 0,0-1 0,1 1 0,-1-1 0,2 3-1,1 4 0,-3-6 3,1 0 0,0 0 0,0 0 0,1 0-1,-1-1 1,2 3-3,9 13 24,-2-4 29,-1 0 1,3 8-54,-8-13 44,0 0 0,-1 0-1,0 1 1,-1-1 0,0 1 0,0 0 0,-1 2-44,1 22 316,-1 15-316,-2-12 192,-5 23-192,2-34 51,2 0 0,1 0 0,1 0 0,2 3-51,-2-27 7,0 0 1,1 1 0,0-1-1,-1 0 1,1 0 0,0 0-1,0 0 1,0-1 0,0 1-1,1 0 1,-1 0-1,0-1 1,1 1 0,-1 0-1,1-1 1,0 0 0,-1 1-1,1-1 1,0 0-1,0 0 1,0 0 0,0 0-1,0 0 1,0 0 0,0-1-1,0 1 1,0-1-1,1 1-7,5 0 14,-1 1 0,0-2 0,1 1-1,-1-1 1,1 0 0,-1 0-1,7-2-13,-2-1-411,-1-1-1,1 0 0,-1 0 0,0-1 1,-1 0-1,9-6 412,-2 2-2416,10-5 633</inkml:trace>
</inkml:ink>
</file>

<file path=ppt/ink/ink1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6:47.358"/>
    </inkml:context>
    <inkml:brush xml:id="br0">
      <inkml:brushProperty name="width" value="0.025" units="cm"/>
      <inkml:brushProperty name="height" value="0.025" units="cm"/>
      <inkml:brushProperty name="color" value="#0070C4"/>
    </inkml:brush>
  </inkml:definitions>
  <inkml:trace contextRef="#ctx0" brushRef="#br0">190 6 12499,'14'-6'5641,"-8"8"-2168,-5 7-793,-5 12-767,0 11-305,-15 14-720,3 8-328,-9 10-240,-4 6-88,4 6-128,1-6-8,8-16-184,5-11-296,2-26-560,1-9-104,-2-19-5882,0-6 4978</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4:53:58.136"/>
    </inkml:context>
    <inkml:brush xml:id="br0">
      <inkml:brushProperty name="width" value="0.025" units="cm"/>
      <inkml:brushProperty name="height" value="0.025" units="cm"/>
      <inkml:brushProperty name="color" value="#0070C4"/>
    </inkml:brush>
  </inkml:definitions>
  <inkml:trace contextRef="#ctx0" brushRef="#br0">193 85 10082,'38'27'4237,"-38"-27"-4147,1 1 1,-1-1-1,1 0 0,-1 1 1,0-1-1,1 0 0,-1 1 1,1-1-1,-1 0 0,1 0 1,0 0-1,-1 0 0,1 1 1,-1-1-1,1 0 0,-1 0 1,1 0-1,-1 0 0,1 0 0,0 0 1,-1 0-1,1 0 0,-1-1 1,1 1-1,-1 0 0,1 0 1,-1 0-1,1-1 0,-1 1 1,1 0-1,-1 0 0,1-1 1,-1 1-1,1-1 0,-1 1 1,0 0-1,1-1 0,-1 1 1,0-1-1,1 1 0,-1-1 1,0 1-1,0-1 0,1 1 1,-1-1-1,0 1 0,0-1-90,2-2 452,0 0-132,0-1 0,-1 0 1,1 0-1,-1 1 0,0-1 0,0 0 0,0 0 1,-1 0-1,1 0 0,-1 0 0,0 0 0,0-3-320,0 5 55,0 0-1,0 0 1,-1 0-1,1 0 1,0 0-1,-1 0 1,0 0-1,1 0 1,-1 0-1,0 1 1,0-1-1,0 0 0,0 0 1,0 1-1,0-1 1,-1 1-1,1-1 1,0 1-1,-1-1 1,1 1-1,-1 0 1,0 0-1,1-1 1,-1 1-1,0 1 1,0-1-55,-4-1 55,-1 0 0,0 1 1,0 0-1,1 0 0,-1 1 1,0 0-1,0 0 1,0 1-1,0 0 0,-5 1-55,0 0 22,-1 2 0,1-1 0,0 1 0,0 1-1,-3 2-21,8-4 45,1 1 0,-1 0 0,0 1 0,1 0-1,0 0 1,0 0 0,1 0 0,0 1 0,0 0-1,-4 5-44,8-9 26,-1 1 0,1-1-1,-1 1 1,1-1 0,0 1-1,0 0 1,0-1 0,0 1-1,1 0 1,-1 0 0,1-1-1,0 1 1,-1 0 0,1 0-1,0 0 1,1 0-1,-1-1 1,0 1 0,1 0-1,0 0 1,0 0 0,0-1-1,0 1 1,0-1 0,0 1-1,0-1 1,1 1 0,0-1-1,-1 0 1,2 1-26,-1 0 10,0 0 1,1-1-1,0 0 0,-1 1 1,1-1-1,0 0 1,0 0-1,0-1 0,0 1 1,0-1-1,1 1 1,-1-1-1,1 0 0,-1 0 1,0 0-1,1-1 1,-1 1-1,1-1 0,-1 0 1,1 0-1,0 0 0,-1-1 1,1 1-1,-1-1 1,1 0-1,-1 0 0,0 0 1,1 0-1,-1 0 1,0-1-1,0 0 0,0 1 1,0-1-1,0 0 1,0-1-1,0 1 0,-1 0 1,2-2-11,22-28 39,-20 23-38,0 1-1,1 1 0,0-1 1,0 1-1,4-2 0,-11 8 19,1 1 0,0-1-1,0 0 1,0 1 0,0-1 0,0 1 0,0-1-1,0 1 1,0-1 0,0 1 0,0 0 0,0-1-1,0 1 1,0 0 0,0 0 0,1 0 0,-1 0-1,0 0 1,0 0 0,0 0 0,0 0 0,0 1 0,0-1-1,0 0 1,0 1 0,0-1 0,0 0 0,0 1-1,0 0 1,0-1 0,1 1-19,2 3 158,-1-1 1,0 1-1,0 0 0,0-1 1,0 1-1,-1 1 1,1-1-159,13 19 448,-11-17-423,1 0-1,0-1 0,0 0 1,0 0-1,1-1 1,-1 0-1,8 4-24,-11-7-41,-1 0 0,1 0 0,0 0 0,-1-1 0,1 1 0,0-1 0,0 1-1,-1-1 1,1 0 0,0 0 0,0 0 0,-1 0 0,1-1 0,0 1 0,0-1 0,-1 0 0,1 1 0,0-1 0,-1-1 0,1 1 0,-1 0 0,1 0 0,-1-1 0,2-1 41,-2 2 63,0-1 0,0 0 0,-1 1 0,1-1 1,0 0-1,0 0 0,-1 0 0,0 0 1,1-1-1,-1 1-63,0-2 76,0 1 0,0-1-1,0 1 1,0-1 0,-1 0 0,1-2-76,-1 5 10</inkml:trace>
</inkml:ink>
</file>

<file path=ppt/ink/ink1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6:47.689"/>
    </inkml:context>
    <inkml:brush xml:id="br0">
      <inkml:brushProperty name="width" value="0.025" units="cm"/>
      <inkml:brushProperty name="height" value="0.025" units="cm"/>
      <inkml:brushProperty name="color" value="#0070C4"/>
    </inkml:brush>
  </inkml:definitions>
  <inkml:trace contextRef="#ctx0" brushRef="#br0">1 1 10570,'9'4'5769,"8"2"-615,7 17-2626,0 2-231,7 14-561,2 6-432,-1 7-752,0 7-192,-3-5-183,-8-3-57,-2-14-208,0-8-225,-6-10-543,3-8 1384,-7-14-584</inkml:trace>
</inkml:ink>
</file>

<file path=ppt/ink/ink1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6:48.040"/>
    </inkml:context>
    <inkml:brush xml:id="br0">
      <inkml:brushProperty name="width" value="0.025" units="cm"/>
      <inkml:brushProperty name="height" value="0.025" units="cm"/>
      <inkml:brushProperty name="color" value="#0070C4"/>
    </inkml:brush>
  </inkml:definitions>
  <inkml:trace contextRef="#ctx0" brushRef="#br0">0 59 15443,'1'-3'1047,"1"0"-1,-1 0 0,1 0 1,0 0-1,0 1 0,0-1 0,0 1-1046,1-1 561,-1 1 0,1 0 0,-1 0 0,1 0 0,0 0 0,1-1-561,1 1 248,1-1-1,-1 1 1,1 1 0,-1-1-1,1 1 1,0 0-1,0 0 1,1 0-248,9-1 185,7 0 23,0 0-1,8 2-207,-25 0 19,1 1-1,-1-1 0,1 1 1,-1 1-1,0-1 1,1 1-1,-1 0 0,0 0 1,0 1-1,3 2-18,-6-3 7,0 0-1,-1 0 1,0 0-1,1 0 1,-1 0-1,0 1 1,0-1 0,-1 1-1,1-1 1,0 1-1,-1 0 1,1 0-1,-1 0 1,0-1-1,0 1 1,0 2-7,2 7 33,-1 0 0,-1-1 1,0 11-34,0-18 7,5 109 130,4 64 16,-5-115-83,8 168 682,-13-223-714,1 3 28,-2 1 0,1 0 0,-2-1 0,0 3-66,2-10 12,-1-1 0,1 1 0,-1-1 0,0 0 0,0 1 0,0-1 0,-1 1 0,1-1 0,0 0 0,-1 0 0,1 0 0,-1 0 0,0 0 0,0 0 0,0 0 0,0-1 0,0 1 0,0-1 0,-1 1-12,-3 1 8,0-1 1,0 0 0,-1 0-1,1 0 1,-1-1-1,1 0 1,-1 0-1,1-1 1,-2 0-9,-5 0-145,0 0-1,0-1 1,0-1 0,-1 0 145,8 1-406,0-1 0,1 0 0,-1 0 0,0 0 0,0-1 406,1 0-269,0 0 0,0 0 0,1 0 0,-1-1 269</inkml:trace>
</inkml:ink>
</file>

<file path=ppt/ink/ink1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6:48.368"/>
    </inkml:context>
    <inkml:brush xml:id="br0">
      <inkml:brushProperty name="width" value="0.025" units="cm"/>
      <inkml:brushProperty name="height" value="0.025" units="cm"/>
      <inkml:brushProperty name="color" value="#0070C4"/>
    </inkml:brush>
  </inkml:definitions>
  <inkml:trace contextRef="#ctx0" brushRef="#br0">6 1 15491,'-1'1'5826,"-2"3"-4026,2-1-176,1 0-183,1-1-161,23 10-648,41 7-192,-36-23-144,-1 0-120,-8 3-688,-5 1-344,-12 0 1728,-5 6-1032</inkml:trace>
  <inkml:trace contextRef="#ctx0" brushRef="#br0" timeOffset="1">19 179 11346,'-4'8'4945,"11"0"-1936,4-4-808,9 0-249,1-4-112,4-10-615,2 3-313,-1 3-440,-2 0-24,-1 5-216,-4-1 936,-9 0-824</inkml:trace>
</inkml:ink>
</file>

<file path=ppt/ink/ink1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6:49.521"/>
    </inkml:context>
    <inkml:brush xml:id="br0">
      <inkml:brushProperty name="width" value="0.025" units="cm"/>
      <inkml:brushProperty name="height" value="0.025" units="cm"/>
      <inkml:brushProperty name="color" value="#0070C4"/>
    </inkml:brush>
  </inkml:definitions>
  <inkml:trace contextRef="#ctx0" brushRef="#br0">0 101 9650,'3'-3'992,"-1"1"0,0-1 0,0 1 0,1 0-1,0-1 1,0 1-992,-3 2 183,1-1 0,0 1 0,-1-1-1,1 1 1,0 0 0,0-1 0,-1 1 0,1 0-1,0 0 1,0 0 0,-1 0 0,1-1-1,0 1 1,0 0 0,-1 0 0,1 0-1,0 1 1,0-1 0,-1 0 0,1 0 0,0 0-1,0 0 1,-1 1 0,1-1 0,0 0-1,0 1 1,-1-1 0,1 1 0,-1-1-1,2 1-182,0 2 312,0-1-1,0 1 0,0 0 1,0 0-1,-1 0 0,1 0 1,-1 0-1,0 0 0,0 0 1,0 1-1,0-1 0,0 3-311,2 11 1459,0 15-1459,-3-30 47,2 50 887,-3-36-784,2-1 1,0 0-1,0 1 1,2-1 0,0 3-151,0-4 57,-2-8-25,0-5-18,-1-3-4,3-30-717,-1-23 707,-1 18-712,3-9 712,-3 31-69,2 1-1,0-1 1,1 1 0,0 0-1,1 1 1,0-1 0,4-4 69,-7 14 3,0 0 1,1 0 0,0 0 0,-1 1-1,1-1 1,1 1 0,-1 0 0,0 0 0,1 0-1,0 0 1,-1 1 0,1-1 0,0 1-1,0 0 1,0 0 0,1 0 0,-1 1 0,0 0-1,1 0 1,2-1-4,-3 2 44,0-1-1,0 1 1,0 0-1,0 0 1,0 1-1,0-1 1,0 1 0,0 0-1,0 0 1,0 0-1,0 0 1,-1 1-1,1 0 1,-1-1 0,1 1-1,-1 1 1,1-1-1,-1 0 1,0 1-1,0 0 1,0 0 0,-1-1-1,2 3-43,3 5 170,-1 0-1,0 0 0,-1 1 1,0-1-1,-1 1 1,0 0-1,0 0 1,0 6-170,3 19 929,4 38-929,-10-66 122,0-1-148,-1 0-1,1 0 1,-1 0 0,-1 2 26,1-8-19,0 1 1,0-1 0,0 1-1,-1-1 1,1 1 0,-1-1-1,1 1 1,-1-1 0,0 1 0,1-1-1,-1 0 1,0 1 0,0-1-1,0 0 1,0 0 0,0 0 0,0 1-1,-1-1 1,0 0 18,-3 4 49</inkml:trace>
</inkml:ink>
</file>

<file path=ppt/ink/ink1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6:49.869"/>
    </inkml:context>
    <inkml:brush xml:id="br0">
      <inkml:brushProperty name="width" value="0.025" units="cm"/>
      <inkml:brushProperty name="height" value="0.025" units="cm"/>
      <inkml:brushProperty name="color" value="#0070C4"/>
    </inkml:brush>
  </inkml:definitions>
  <inkml:trace contextRef="#ctx0" brushRef="#br0">16 49 12539,'-1'1'915,"-10"9"2931,11-10-3748,0 0 0,0 0 1,-1 0-1,1 0 1,0 0-1,0 1 1,0-1-1,-1 0 1,1 0-1,0 0 1,0 0-1,0 1 1,0-1-1,0 0 1,0 0-1,-1 0 1,1 1-1,0-1 1,0 0-1,0 0 1,0 0-1,0 1 1,0-1-1,0 0 1,0 0-1,0 1 1,0-1-1,0 0 1,0 0-1,0 0 1,0 1-1,0-1 1,0 0-1,0 0 1,0 1-1,0-1 1,1 0-1,-1 0 1,0 0-1,0 1 1,0-1-1,0 0 1,0 0-1,0 0 1,1 0-1,-1 1 1,0-1-99,7 2 660,0-1 0,0 0 0,0 0 0,0 0 0,5-1-660,36 1 1450,0-2-1,36-6-1449,100-21 1117,-8 2-716,-53 14-283,-94 11-89,1 1 0,0 1 1,0 2-30,-19-2-105,0 1 0,1 1 0,3 1 105,-11-2-262,0-1 0,0 1 0,0 0 0,0 0 0,0 0 0,0 0 0,0 1 0,-1-1 0,1 2 262,-2 0 446,-2 0-241</inkml:trace>
</inkml:ink>
</file>

<file path=ppt/ink/ink1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6:50.359"/>
    </inkml:context>
    <inkml:brush xml:id="br0">
      <inkml:brushProperty name="width" value="0.025" units="cm"/>
      <inkml:brushProperty name="height" value="0.025" units="cm"/>
      <inkml:brushProperty name="color" value="#0070C4"/>
    </inkml:brush>
  </inkml:definitions>
  <inkml:trace contextRef="#ctx0" brushRef="#br0">10 16 14387,'-9'-4'5201,"10"1"-2690,7 1-1125,36-2 2618,6 3-4004,-19 0 494,-20 1-362,-1 0 0,1 0-1,-1 1 1,1 0 0,-1 1 0,1 1-1,6 2-131,-12-3 32,0 0-1,1 0 1,-1 1-1,-1 0 1,1 0-1,0 0 0,-1 1 1,1-1-1,-1 1 1,0 0-1,0 0 1,-1 1-1,1-1 1,-1 1-1,0 1-31,0-1 12,0 0 1,0 0-1,-1 1 1,0-1-1,0 1 1,-1 0-1,1 0 1,-1 0-1,-1-1 1,1 1-1,-1 0 1,0 0-1,0 0 1,0 0-1,-1 0 1,0 0-1,-1 0 1,1-1-1,-1 1 1,0 0-1,-2 2-12,0 1 7,-1 0 0,0-1 0,0 0-1,-1 0 1,0 0 0,-1-1-1,1 0 1,-2 0 0,1-1-1,-1 0 1,1 0 0,-9 4-7,3-3 16,-1 0 1,1-2-1,-5 2-16,-15 6 76,33-13-71,0 0-1,-1 0 1,1 0-1,0 0 1,-1 0 0,1 0-1,-1 1 1,1-1-1,0 0 1,-1 0-1,1 0 1,0 1 0,0-1-1,-1 0 1,1 1-1,0-1 1,-1 0 0,1 0-1,0 1 1,0-1-1,0 1 1,-1-1-5,7 3 154,15-2 34,141-10 469,14-1-129,-164 10-465,-1 1-1,0-1 0,1 2-62,-8-2-27,0 1 0,-1 0 0,1 0 0,0 0 0,-1 1 0,0-1 0,1 1 0,-1 0-1,0-1 1,1 2 27,-4-3-23,0 0-1,1 0 0,-1 0 0,0 0 0,0 0 0,0 0 1,1 1-1,-1-1 0,0 0 0,0 0 0,0 0 0,1 0 1,-1 1-1,0-1 0,0 0 0,0 0 0,0 0 0,1 1 1,-1-1-1,0 0 0,0 0 0,0 1 0,0-1 0,0 0 0,0 0 1,0 1-1,0-1 0,0 0 0,0 0 0,0 1 0,0-1 24,-6 1-86,5-1 105</inkml:trace>
</inkml:ink>
</file>

<file path=ppt/ink/ink1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6:55.339"/>
    </inkml:context>
    <inkml:brush xml:id="br0">
      <inkml:brushProperty name="width" value="0.025" units="cm"/>
      <inkml:brushProperty name="height" value="0.025" units="cm"/>
      <inkml:brushProperty name="color" value="#0070C4"/>
    </inkml:brush>
  </inkml:definitions>
  <inkml:trace contextRef="#ctx0" brushRef="#br0">0 60 6425,'5'-25'6159,"3"-3"-4156,-3 22 121,-1 8-764,2 11 177,-6-12-1409,13 42 2065,-3 2-1,3 23-2192,7 94 1339,0 0-663,0-59-246,12 28-430,-25-111-199,-7-20 181,0 0 0,0 0 0,0 0 0,0 0 0,0 0 0,0 0 0,0 0 0,0 1 0,0-1 0,0 0 0,0 0 0,0 0 0,0 0 0,0 0 0,1 0 0,-1 0 0,0 0 0,0 0 0,0 0 0,0 0 0,0 0 0,0 1-1,0-1 1,0 0 0,0 0 0,0 0 0,0 0 0,0 0 0,0 0 0,1 0 0,-1 0 0,0 0 0,0 0 0,0 0 0,0 0 0,0 0 0,0 0 0,0 0 0,0 0 0,0 0 0,1 0 0,-1 0 0,0 0 0,0 0 0,0 0 0,0 0 0,0 0 0,0 0 0,0 0 0,0 0 0,0 0 0,0 0 0,0 0 0,1-1 0,-1 1 0,0 0 0,0 0 0,0 0 0,0 0 0,0 0 0,0 0 0,0 0 0,0 0 0,0 0 18,3-10-1120,0-16-585,-3-12 593</inkml:trace>
</inkml:ink>
</file>

<file path=ppt/ink/ink1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6:55.660"/>
    </inkml:context>
    <inkml:brush xml:id="br0">
      <inkml:brushProperty name="width" value="0.025" units="cm"/>
      <inkml:brushProperty name="height" value="0.025" units="cm"/>
      <inkml:brushProperty name="color" value="#0070C4"/>
    </inkml:brush>
  </inkml:definitions>
  <inkml:trace contextRef="#ctx0" brushRef="#br0">1 15 11690,'3'-2'817,"0"0"-1,1 1 1,-1-1-1,0 1 1,1 0-1,-1 0 1,1 0-1,0 0-816,3 0 744,-1 0 0,1 1 0,-1 0 0,4 0-744,9 2 1055,-1 0 0,15 6-1055,-22-6 648,14 4 195,0 1 0,0 1 0,14 7-843,-27-10 135,-1 1 0,0 0 0,0 0 0,-1 1 0,0 1 0,0 0 0,-1 0 0,4 4-135,-11-9 12,0-1 1,0 1 0,0-1 0,0 1 0,0-1 0,-1 1 0,1 0 0,-1 0 0,0 0 0,1 0 0,-2 0 0,1 0 0,0 0 0,0 0 0,-1 1 0,0-1 0,0 0-1,0 0 1,0 0 0,0 1 0,0-1 0,-1 0 0,0 0 0,1 0 0,-1 0 0,0 0 0,-1 1-13,-2 6-9,-1 0 1,1-1-1,-2 1 0,1-1 1,-1-1-1,-1 1 0,0-1 1,-7 7 8,9-10-86,0-1 0,-1 0 1,1 0-1,-1 0 0,0 0 1,0-1-1,-1 0 0,0 0 86,-15 5-1448,-18 3 1448,22-6-666,1 0-1,0 1 1,-1 1 666,8-2-345,1 1 0,-7 4 345,16-10-9</inkml:trace>
</inkml:ink>
</file>

<file path=ppt/ink/ink1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6:55.993"/>
    </inkml:context>
    <inkml:brush xml:id="br0">
      <inkml:brushProperty name="width" value="0.025" units="cm"/>
      <inkml:brushProperty name="height" value="0.025" units="cm"/>
      <inkml:brushProperty name="color" value="#0070C4"/>
    </inkml:brush>
  </inkml:definitions>
  <inkml:trace contextRef="#ctx0" brushRef="#br0">1 19 12891,'5'4'1316,"0"-1"1,-1 2-1,1-1 0,-1 1 1,1-1-1,2 5-1316,-3-2 437,-1-1-1,1 1 1,-1 0 0,0 0-1,0 0 1,-1 0 0,0 0 0,0 6-437,8 47 3145,0 54-3145,-4-43 453,-6-63-396,-2-11-12,-2-12-30,-1-22-110,1 0 1,2 1-1,2-1 0,3-22 95,-3 50-16,2 1 0,-1-1-1,1 1 1,0-1 0,1 1-1,0 0 1,0-1 0,1 1 0,3-6 16,-4 10 0,0 0 0,0 0 1,0 0-1,1 0 1,-1 0-1,1 1 0,0 0 1,0-1-1,0 2 0,1-1 1,-1 0-1,1 1 1,-1 0-1,1 0 0,0 0 1,0 0-1,1 1 0,3-1 59,1 0 0,-1 1 0,1 0 0,0 0 1,-1 1-1,1 0 0,0 1 0,0 0 0,-1 1 0,1 0 0,-1 0 0,0 1 0,1 1 0,-1-1 0,-1 1 0,1 1 0,7 4-59,1 4 371</inkml:trace>
</inkml:ink>
</file>

<file path=ppt/ink/ink1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6:56.545"/>
    </inkml:context>
    <inkml:brush xml:id="br0">
      <inkml:brushProperty name="width" value="0.025" units="cm"/>
      <inkml:brushProperty name="height" value="0.025" units="cm"/>
      <inkml:brushProperty name="color" value="#0070C4"/>
    </inkml:brush>
  </inkml:definitions>
  <inkml:trace contextRef="#ctx0" brushRef="#br0">161 20 11442,'1'-2'800,"1"-11"2033,-2 13-2774,0 0-1,0 0 1,0-1 0,0 1-1,0 0 1,0 0 0,0 0-1,0-1 1,0 1 0,0 0-1,0 0 1,0 0 0,0-1-1,-1 1 1,1 0 0,0 0-1,0 0 1,0 0-1,0 0 1,0-1 0,-1 1-1,1 0 1,0 0 0,0 0-1,0 0 1,-1 0 0,1 0-1,0 0 1,0 0 0,0 0-1,-1 0 1,1 0 0,0 0-1,0 0 1,0 0 0,-1 0-1,1 0 1,0 0 0,0 0-1,0 0 1,-1 0 0,1 0-1,0 0 1,0 0 0,0 0-1,0 0 1,-1 0 0,1 0-1,0 0 1,0 1 0,0-1-1,0 0 1,-1 0 0,1 0-59,-3 2 206,0 0 0,0 0 0,0 0 0,0 1 1,0-1-1,1 1 0,-1-1 0,1 1 1,0 0-1,-1 0 0,1 0 0,0 2-206,-6 7 433,-7 8-97,2 2 1,0 0 0,1 0-1,2 1 1,0 1-1,1-1 1,2 2-1,0-1 1,2 1-1,0 0 1,1 6-337,2 11 267,0 1 0,3-1 0,2 0 0,1 0-1,3 0 1,1 0 0,2 1-267,11 30 316,3-1 0,4-2-1,18 33-315,-22-51 101,-4-7 105,25 38-206,-42-78-152,-3-5 319,0-1 447,-3-3-347</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4:53:58.470"/>
    </inkml:context>
    <inkml:brush xml:id="br0">
      <inkml:brushProperty name="width" value="0.025" units="cm"/>
      <inkml:brushProperty name="height" value="0.025" units="cm"/>
      <inkml:brushProperty name="color" value="#0070C4"/>
    </inkml:brush>
  </inkml:definitions>
  <inkml:trace contextRef="#ctx0" brushRef="#br0">69 13 12451,'0'0'554,"0"-1"1,0 0-1,0 0 0,0 1 1,-1-1-1,1 0 1,0 0-1,0 1 1,-1-1-1,1 0 1,0 0-1,-1 1 1,0-1-555,1 0 72,0 1 0,0 0 1,0 0-1,0 0 0,-1 0 1,1 0-1,0-1 1,0 1-1,-1 0 0,1 0 1,0 0-1,0 0 0,-1 0 1,1 0-1,0 0 1,0 0-1,0 0 0,-1 0 1,1 0-1,0 0 0,0 0 1,-1 0-1,1 0 0,0 0 1,0 0-1,-1 0 1,1 1-1,0-1 0,0 0 1,0 0-1,-1 0 0,1 0 1,0 0-1,0 0 1,0 1-1,-1-1 0,1 0 1,0 0-1,0 0 0,0 1 1,0-1-1,0 0 0,-1 0 1,1 0-1,0 1 1,0-1-73,-23 37 3191,18-27-2979,0 0 1,1-1-1,0 1 0,1 1 1,0-1-1,0 0 1,1 1-1,1 0 0,-1-1 1,2 1-1,0 0 0,0 2-212,2 21 227,2 0 0,1 0 0,3 3-227,-1 1 131,15 64 140,-3-23 100,9 81-371,-27-154 1,0 0-31,0-1-1,-1 1 1,1 0 0,-1 0 0,-1 0-1,1 0 1,-1 0 0,-1 3 30,2-8-30,0-1 0,0 1 0,0-1 0,0 1 0,0-1 0,0 0 0,0 1 0,0-1 0,-1 1 0,1-1 0,0 0 0,0 1 0,0-1 0,-1 1 0,1-1 0,0 0 0,-1 1 0,1-1 0,0 0 0,-1 1 0,1-1 0,0 0 0,-1 0 0,1 0 0,0 1 0,-1-1 0,1 0 0,-1 0 0,1 0 0,-1 0 0,1 1 0,0-1 0,-1 0 0,1 0 0,-1 0 0,1 0 0,-1 0 0,1 0 0,-1 0 0,1 0 0,0-1 0,-1 1 0,1 0 0,-1 0 30,-1-1-208,0-1-1,0 1 0,1 0 0,-1-1 1,0 1-1,1-1 0,-1 0 0,1 1 1,-1-2 208,-16-26-1922,0-4 739</inkml:trace>
</inkml:ink>
</file>

<file path=ppt/ink/ink1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6:56.994"/>
    </inkml:context>
    <inkml:brush xml:id="br0">
      <inkml:brushProperty name="width" value="0.025" units="cm"/>
      <inkml:brushProperty name="height" value="0.025" units="cm"/>
      <inkml:brushProperty name="color" value="#0070C4"/>
    </inkml:brush>
  </inkml:definitions>
  <inkml:trace contextRef="#ctx0" brushRef="#br0">0 0 13027,'7'17'4785,"1"17"-3121,1 10-384,-3 13 361,-2 12-105,2 3-592,0 1-288,2-1-311,1-7-73,-1-9-112,3-12-48,-2-14-104,-2-8-128,-3-17-497,-2-1-295,-3-5-520,1-1-480,-1 1 1279</inkml:trace>
</inkml:ink>
</file>

<file path=ppt/ink/ink1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6:57.360"/>
    </inkml:context>
    <inkml:brush xml:id="br0">
      <inkml:brushProperty name="width" value="0.025" units="cm"/>
      <inkml:brushProperty name="height" value="0.025" units="cm"/>
      <inkml:brushProperty name="color" value="#0070C4"/>
    </inkml:brush>
  </inkml:definitions>
  <inkml:trace contextRef="#ctx0" brushRef="#br0">212 1 9290,'0'0'4441,"-1"2"-1024,-3 12-1185,-6 14-511,-9 13 31,-8 19-424,-5 4-264,0 10-439,1 1-169,5-4-240,9-3-80,10-18-160,2-13-192,10-21-561,-1-12-95,3-20 456</inkml:trace>
</inkml:ink>
</file>

<file path=ppt/ink/ink1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6:57.691"/>
    </inkml:context>
    <inkml:brush xml:id="br0">
      <inkml:brushProperty name="width" value="0.025" units="cm"/>
      <inkml:brushProperty name="height" value="0.025" units="cm"/>
      <inkml:brushProperty name="color" value="#0070C4"/>
    </inkml:brush>
  </inkml:definitions>
  <inkml:trace contextRef="#ctx0" brushRef="#br0">1 0 13035,'0'14'5425,"17"11"-2608,-1 4-913,-1 19-184,0 4-175,2 3-585,5 1-272,5-7-336,4 0-80,-7-10-120,-2-6-144,-3-8-432,-3-5-328,-4-11 1680,0-6-936</inkml:trace>
</inkml:ink>
</file>

<file path=ppt/ink/ink1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6:58.030"/>
    </inkml:context>
    <inkml:brush xml:id="br0">
      <inkml:brushProperty name="width" value="0.025" units="cm"/>
      <inkml:brushProperty name="height" value="0.025" units="cm"/>
      <inkml:brushProperty name="color" value="#0070C4"/>
    </inkml:brush>
  </inkml:definitions>
  <inkml:trace contextRef="#ctx0" brushRef="#br0">23 23 16331,'-19'-9'6274,"15"2"-3770,14 3-1567,3 3 167,3-1-160,5 2-328,3 0-240,4 3-64,0 6 648,4 3-4504,5 7 2808</inkml:trace>
</inkml:ink>
</file>

<file path=ppt/ink/ink1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6:58.362"/>
    </inkml:context>
    <inkml:brush xml:id="br0">
      <inkml:brushProperty name="width" value="0.025" units="cm"/>
      <inkml:brushProperty name="height" value="0.025" units="cm"/>
      <inkml:brushProperty name="color" value="#0070C4"/>
    </inkml:brush>
  </inkml:definitions>
  <inkml:trace contextRef="#ctx0" brushRef="#br0">1 15 15347,'1'-6'5697,"11"2"-4048,4 0-289,10 4 72,5 1-215,13 0-593,7 3-240,3 0-160,-10 0-184,-6-1-728,-16 0-448,-14-1-953,-1-3-4152,-22 0 4448</inkml:trace>
  <inkml:trace contextRef="#ctx0" brushRef="#br0" timeOffset="1">99 14 9802,'-10'13'4497,"6"-2"-1376,4 6-785,-4 14-207,5 5-129,3 12-592,-3 8-367,6 1-481,1 1-160,0-1-200,1-5-24,-2-6-120,-2-8-160,-2-13-696,2-9-521,-1-16 2570,2-4-1345</inkml:trace>
</inkml:ink>
</file>

<file path=ppt/ink/ink1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6:58.694"/>
    </inkml:context>
    <inkml:brush xml:id="br0">
      <inkml:brushProperty name="width" value="0.025" units="cm"/>
      <inkml:brushProperty name="height" value="0.025" units="cm"/>
      <inkml:brushProperty name="color" value="#0070C4"/>
    </inkml:brush>
  </inkml:definitions>
  <inkml:trace contextRef="#ctx0" brushRef="#br0">1 10 11594,'9'-5'5234,"8"1"-2226,14 5-1255,5 4-1,10 2-536,5 6-336,-6-3-439,-2-4-129,-13 8-688,-5-5-353,-7 10 377</inkml:trace>
  <inkml:trace contextRef="#ctx0" brushRef="#br0" timeOffset="1">102 243 10650,'1'3'4993,"3"-2"-1912,12 2-1145,0-3-23,8 0-497,4 3-360,-2 0-408,4 2-295,-5 1-113,2-2 1528,4-3-1400</inkml:trace>
</inkml:ink>
</file>

<file path=ppt/ink/ink1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6:59.075"/>
    </inkml:context>
    <inkml:brush xml:id="br0">
      <inkml:brushProperty name="width" value="0.025" units="cm"/>
      <inkml:brushProperty name="height" value="0.025" units="cm"/>
      <inkml:brushProperty name="color" value="#0070C4"/>
    </inkml:brush>
  </inkml:definitions>
  <inkml:trace contextRef="#ctx0" brushRef="#br0">257 32 13739,'0'-1'392,"0"0"0,0-1 0,0 1 0,-1 0 0,1 0 0,0 0 0,0-1 0,-1 1 0,1 0 0,-1 0 1,1 0-1,-1 0 0,1 0 0,-1 0 0,0 0 0,1 0 0,-1 0 0,0 0 0,0 0 0,0 0 0,0 0-392,-1 0 233,1 0-1,-1 0 1,0 0 0,0 0-1,0 1 1,0-1 0,0 0-1,0 1 1,0 0 0,0-1-1,0 1 1,-1 0-233,-6 1 166,-1-1 0,0 1 0,0 1 1,1 0-1,-2 0-166,10-1 131,-25 5 225,-15 7-356,32-10 32,0 1 0,0 0 0,0 1 0,0 0 1,1 0-1,-1 1-32,7-4 12,-1 0 0,1 0 0,-1 1 0,1-1 0,0 1 0,0-1 0,0 1 0,0 0 0,1 0 0,-1 0-1,1 0 1,0 0 0,0 0 0,0 0 0,0 1-12,0 1 5,0-1-1,1 0 1,0 1 0,0-1-1,0 1 1,0-1-1,1 0 1,0 1-1,0-1 1,0 0-1,1 2-4,2 7 40,-1 0 0,-1 1 0,0-1 0,0 1 0,-1-1 0,-1 1 0,0-1 0,-1 1 0,-2 9-40,-2 14 117,1-14-2,1 0 0,1 1 0,1 9-115,1-27 26,0 0-1,1-1 1,-1 1 0,2 0 0,-1 0 0,0-1 0,1 1 0,0-1 0,0 1-1,1-1 1,0 0 0,-1 0 0,2 0 0,-1 0 0,4 4-26,-4-6 15,0 0 0,1-1 0,-1 1 1,1-1-1,0 1 0,0-1 0,0 0 0,2 1-15,35 9 193,-29-9-53,0 1 1,8 3-141,5 7 241,-17-10-480,0 1-1,0-1 1,3 0 239,-8-3 17,0 0 0,0 0 0,-1-1 0,1 1 0,0-1-1,0 0 1,0 1 0,0-1 0,0-1 0,0 1 0,3-1-17,14-5 324</inkml:trace>
</inkml:ink>
</file>

<file path=ppt/ink/ink1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6:59.414"/>
    </inkml:context>
    <inkml:brush xml:id="br0">
      <inkml:brushProperty name="width" value="0.025" units="cm"/>
      <inkml:brushProperty name="height" value="0.025" units="cm"/>
      <inkml:brushProperty name="color" value="#0070C4"/>
    </inkml:brush>
  </inkml:definitions>
  <inkml:trace contextRef="#ctx0" brushRef="#br0">212 1 13339,'-12'5'5329,"4"17"-2664,-3 6-1161,-10 13-16,2 13-96,1 5-623,-9-1-305,7 0-304,2-8-104,3-11-336,8-6-272,-5-16-377,2-3 753,-4-12 0</inkml:trace>
</inkml:ink>
</file>

<file path=ppt/ink/ink1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6:59.747"/>
    </inkml:context>
    <inkml:brush xml:id="br0">
      <inkml:brushProperty name="width" value="0.025" units="cm"/>
      <inkml:brushProperty name="height" value="0.025" units="cm"/>
      <inkml:brushProperty name="color" value="#0070C4"/>
    </inkml:brush>
  </inkml:definitions>
  <inkml:trace contextRef="#ctx0" brushRef="#br0">0 0 10570,'22'15'5369,"-1"2"-1176,7 2-1456,6 17-1001,-7 2-95,4 3-489,-6 2-328,-3-3-440,9 0-120,-11 2-128,4 4-40,-7-10-144,-6-2-136,-2-11-456,-1-3-312,0-19 1944,1-8-1008</inkml:trace>
</inkml:ink>
</file>

<file path=ppt/ink/ink1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7:00.082"/>
    </inkml:context>
    <inkml:brush xml:id="br0">
      <inkml:brushProperty name="width" value="0.025" units="cm"/>
      <inkml:brushProperty name="height" value="0.025" units="cm"/>
      <inkml:brushProperty name="color" value="#0070C4"/>
    </inkml:brush>
  </inkml:definitions>
  <inkml:trace contextRef="#ctx0" brushRef="#br0">1 86 13003,'0'-2'519,"0"-1"0,0 0-1,0 1 1,1-1 0,-1 1 0,1-1 0,0 0 0,0 1 0,0 0 0,0-1 0,0 1 0,1 0 0,-1-1-1,0 1 1,2-1-519,0 0 394,-1 0 0,1 1-1,0-1 1,1 1 0,-1 0-1,0-1 1,1 2 0,-1-1-1,4-1-393,5-1 414,0 0-1,1 1 1,0 0-1,0 1 0,10 0-413,-13 1 62,0 0-30,0 0 1,0 0 0,0 2 0,2-1-33,-10 0 2,0 1 1,1-1-1,-1 0 0,0 1 1,0 0-1,1-1 0,-1 1 1,0 0-1,0 0 1,0 0-1,0 0 0,0 1 1,0-1-1,-1 0 0,1 1 1,0-1-1,-1 1 1,1 0-1,-1 0 0,2 1-2,-1 2 8,1 1 0,-1-1 0,0 1 0,0 0 0,-1 0 0,1-1 0,-1 7-8,2 45 63,-2-35-40,9 89 262,18 86-285,-11-92 139,-8-35 412,-4 1 1,-2 28-552,-3-89 68,0-1 17,0 0 0,-1 0-1,1 0 1,-3 7-85,2-13 14,1-1 0,-1 0 1,0 1-1,0-1 0,0 0 0,0 0 0,0 0 0,0 0 0,-1 0 0,1 0 0,-1 0 0,1 0 1,-1-1-1,0 1 0,0 0 0,0-1 0,0 0 0,0 1 0,0-1 0,0 0-14,-4 1 14,1 0 0,0 0 0,-1-1 0,1 0 0,-1 0 0,0 0 0,1-1 1,-2 0-15,-47-2 414,44 2-180,-1-1 0,0-1-1,-3-1-233,4 0 125,0-1 0,0 0 0,-4-3-125,14 6 2</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4:53:58.820"/>
    </inkml:context>
    <inkml:brush xml:id="br0">
      <inkml:brushProperty name="width" value="0.025" units="cm"/>
      <inkml:brushProperty name="height" value="0.025" units="cm"/>
      <inkml:brushProperty name="color" value="#0070C4"/>
    </inkml:brush>
  </inkml:definitions>
  <inkml:trace contextRef="#ctx0" brushRef="#br0">1 303 10634,'27'-12'5393,"-8"1"-1360,0 4-1760,10 5-249,-2 6-543,1 1-329,6-1-536,-6-1-272,3-3-984,3-2 208,-4 1 32</inkml:trace>
  <inkml:trace contextRef="#ctx0" brushRef="#br0" timeOffset="1">478 1 13787,'7'26'5857,"-11"10"-2800,0 16-889,-1 12-599,-5 13-217,8-4-656,2-5-312,12-15-248,5-7-32,4-20-208,-1-7-192,-4-17-624,-1-3-408,-9-15-217,-2-5-1655,-17-12 2279</inkml:trace>
</inkml:ink>
</file>

<file path=ppt/ink/ink1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7:00.808"/>
    </inkml:context>
    <inkml:brush xml:id="br0">
      <inkml:brushProperty name="width" value="0.025" units="cm"/>
      <inkml:brushProperty name="height" value="0.025" units="cm"/>
      <inkml:brushProperty name="color" value="#0070C4"/>
    </inkml:brush>
  </inkml:definitions>
  <inkml:trace contextRef="#ctx0" brushRef="#br0">1 8 11314,'0'0'127,"0"0"-1,0 0 0,0-1 0,0 1 0,0 0 0,-1 0 0,2-1 1,-1 1-1,0 0 0,0 0 0,0-1 0,0 1 0,0 0 0,0 0 1,0-1-1,0 1 0,0 0 0,0 0 0,0-1 0,1 1 0,-1 0 1,0 0-1,0 0 0,0-1 0,0 1 0,1 0 0,-1 0 0,0 0 1,0 0-1,1-1 0,-1 1 0,0 0 0,0 0 0,1 0 0,-1 0 1,0 0-1,0 0 0,1 0 0,-1 0 0,0 0 0,0 0 0,1 0 1,-1 0-1,0 0 0,0 0 0,1 0 0,-1 0 0,0 0 0,0 0 0,1 0 1,-1 0-1,0 0 0,0 0 0,1 0 0,-1 1 0,0-1-126,15 10 1836,-2 4-825,-1 1 1,0 0-1,-1 0 1,2 6-1012,13 17 709,67 94 649,-87-123-1294,0 0 1,-1 0 0,1 0-1,-2 0 1,1 1-1,-2 0 1,1 0-1,-1 0-64,-1 3 118,-2-13-110,0 0-1,0 1 1,0-1 0,-1 0-1,1 0 1,0 0 0,0 0-1,0 0 1,0 0 0,-1-1-1,1 1 1,0 0 0,0 0-1,0 0 1,0 0-1,-1 0 1,1 0 0,0 0-1,0 0 1,0 0 0,0 0-1,0 0 1,-1-1 0,1 1-1,0 0 1,0 0 0,0 0-1,0 0 1,0 0 0,0-1-1,0 1 1,-1 0-8,-10-8 80,6 5-71,0 0 1,0-1 0,0 0-1,1 0 1,-3-3-10,-5 3 769,10 3-426</inkml:trace>
</inkml:ink>
</file>

<file path=ppt/ink/ink1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7:01.159"/>
    </inkml:context>
    <inkml:brush xml:id="br0">
      <inkml:brushProperty name="width" value="0.025" units="cm"/>
      <inkml:brushProperty name="height" value="0.025" units="cm"/>
      <inkml:brushProperty name="color" value="#0070C4"/>
    </inkml:brush>
  </inkml:definitions>
  <inkml:trace contextRef="#ctx0" brushRef="#br0">0 50 9226,'1'-44'7518,"1"38"-6265,0 7 37,3 12 940,3 42 23,-3-1 0,-1 38-2253,-1-26 524,2 36-26,20 294 203,-19-339-626,2-1 0,3 0 0,14 43-75,-20-89-45,-5-10 30,0 0-1,0 0 1,0 0-1,0 1 1,0-1-1,0 0 1,0 0-1,0 0 0,0 0 1,1 0-1,-1 0 1,0 0-1,0 0 1,0 0-1,0 0 0,0 1 1,0-1-1,1 0 1,-1 0-1,0 0 1,0 0-1,0 0 0,0 0 1,0 0-1,0 0 1,1 0-1,-1 0 1,0 0-1,0 0 0,0 0 1,0 0-1,0 0 1,1 0-1,-1-1 16,0 1-72,1-2 1,0 1-1,-1 0 0,1 0 0,0 0 1,-1 0-1,0 0 0,1 0 0,-1-1 0,0 1 1,1 0-1,-1 0 0,0-1 0,0 0 72,3-31 612,2-11-426</inkml:trace>
</inkml:ink>
</file>

<file path=ppt/ink/ink1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7:05.835"/>
    </inkml:context>
    <inkml:brush xml:id="br0">
      <inkml:brushProperty name="width" value="0.025" units="cm"/>
      <inkml:brushProperty name="height" value="0.025" units="cm"/>
      <inkml:brushProperty name="color" value="#0070C4"/>
    </inkml:brush>
  </inkml:definitions>
  <inkml:trace contextRef="#ctx0" brushRef="#br0">67 21 8898,'-8'1'1149,"-1"0"1,0 0 0,-2-1-1150,10 0 199,0-1 0,0 1 0,0 0 0,0-1 0,0 1 0,0 0 0,0-1 0,0 0 0,0 1 0,0-1 0,0 1 1,0-1-1,1 0 0,-1 0 0,0 0 0,0 1 0,1-1 0,-1 0 0,0 0 0,1 0 0,-1 0-199,-4-6 2142,2 4-1216,3 3-811,0 0 1,0 0 0,0 0-1,0 0 1,0 1 0,0-1 0,0 0-1,0 0 1,0 0 0,0 0-1,0 0 1,0 0 0,0 0-1,0 0 1,0 0 0,0 0-1,0 0 1,0 0 0,0 0-1,0 0 1,0 0 0,0 0-1,-1 0 1,1 0 0,0 0-1,0 0 1,0 0 0,0 0-1,0 0 1,0 1 0,0-1-1,0 0 1,0 0 0,0 0 0,0 0-1,0 0 1,0 0 0,0 0-1,-1-1 1,1 1 0,0 0-1,0 0 1,0 0 0,0 0-1,0 0 1,0 0-116,4 2 460,8 3-393,0 0-1,0-1 1,1 0-1,0 0 1,0-2-1,0 0 1,0 0-1,0-1-66,8 0 34,23 3 31,-41-4-61,1 1 0,-1-1 0,0 1 0,-1 0 0,1 0 1,0 0-1,0 1 0,0-1 0,-1 1 0,1-1 0,0 1 0,-1 0-4,-1-1 2,-1-1 0,1 1 0,0 0 0,-1-1 0,1 1-1,-1 0 1,0-1 0,1 1 0,-1 0 0,1 0 0,-1-1 0,0 1-1,0 0 1,1 0 0,-1 0 0,0-1 0,0 1 0,0 0 0,0 0 0,0 0-1,0 0 1,0-1 0,0 1 0,0 0 0,-1 0 0,1 0 0,0-1 0,0 1-1,-1 0 1,1 0-2,-2 2 7,0 0 0,0 0-1,0 0 1,0 0 0,0-1-1,-2 1-6,2 0 6,2-2-6,-78 81 126,57-63-111,0 0 0,-24 16-15,35-29-132,2-1-724,1 0 0,-1 1 0,-1 2 856,11-8-1591,9-3 548</inkml:trace>
</inkml:ink>
</file>

<file path=ppt/ink/ink1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7:06.161"/>
    </inkml:context>
    <inkml:brush xml:id="br0">
      <inkml:brushProperty name="width" value="0.025" units="cm"/>
      <inkml:brushProperty name="height" value="0.025" units="cm"/>
      <inkml:brushProperty name="color" value="#0070C4"/>
    </inkml:brush>
  </inkml:definitions>
  <inkml:trace contextRef="#ctx0" brushRef="#br0">217 0 12299,'6'4'4873,"-14"7"-2609,-8 4-832,-12 9 161,0-2-201,-3 4-560,1-4-200,4-2-320,0-3-39,8-3-321,8-8-361,8-3-631,6-3 400,12-4 240</inkml:trace>
</inkml:ink>
</file>

<file path=ppt/ink/ink1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7:06.567"/>
    </inkml:context>
    <inkml:brush xml:id="br0">
      <inkml:brushProperty name="width" value="0.025" units="cm"/>
      <inkml:brushProperty name="height" value="0.025" units="cm"/>
      <inkml:brushProperty name="color" value="#0070C4"/>
    </inkml:brush>
  </inkml:definitions>
  <inkml:trace contextRef="#ctx0" brushRef="#br0">184 103 11274,'6'-14'5275,"-4"9"-4101,1 0 0,-1 0 1,-1-1-1,2-3-1174,-3 8 115,0 0-1,0-1 0,1 1 0,-1 0 1,0 0-1,0 0 0,0 0 1,-1-1-1,1 1 0,0 0 0,0 0 1,-1 0-1,1 0 0,0 0 1,-1 0-1,1 0 0,-1 0 0,0 0 1,1 0-1,-1 0 0,0 0 1,0 0-1,1 0 0,-1 0-114,-3-2 62,1 0 0,-1 0 0,0 0 1,0 0-1,0 1 0,0-1 0,-1 1 0,1 0 0,-1 1 0,1-1 0,-1 1 0,0 0 1,1 0-1,-1 0 0,0 0 0,0 1 0,0 0 0,1 0 0,-1 0 0,0 1 0,-2 0-62,1 1 2,1 0-1,0 0 1,0 0 0,0 1-1,0 0 1,1 0-1,-1 0 1,1 0-1,-1 1 1,1 0-1,0-1 1,1 1-1,-1 1 1,1-1-1,0 1 1,0-1-1,0 1 1,0 0-1,1 0 1,0 0 0,0 0-1,0 1 1,1-1-1,0 0 1,0 1-1,0-1 1,1 2-2,-1 2 4,1 0-1,0 0 1,0 0 0,1 0 0,0-1 0,2 5-4,-3-11 0,1 0 0,0 1 1,0-1-1,0 0 0,0 1 1,0-1-1,0 0 1,1 0-1,-1 0 0,1 0 1,0 0-1,-1-1 0,1 1 1,0 0-1,0-1 0,0 1 1,0-1-1,0 0 1,0 1-1,1-1 0,-1 0 1,0 0-1,1-1 0,-1 1 1,1 0-1,1 0-1,-1 0 0,1-1 1,0 1-1,0-1 0,-1 1 0,1-1 1,0 0-1,0-1 0,0 1 1,-1-1-1,1 1 0,0-1 0,0 0 1,-1-1-1,1 1 0,-1-1 0,1 1 1,-1-1-1,0 0 0,0 0 1,0-1-1,0 1 0,0 0 0,0-1 1,4-4-8,0-1 0,-1 1 0,0-1-1,-1 0 1,0-1 0,0 1 0,0-2 8,6-15 9,-2 1-1,0-2-8,-4 17-61,-4 8 70,-1 1-1,0 0 0,0 0 1,0 0-1,0 0 0,1 0 1,-1 0-1,0 0 0,0 0 1,0 0-1,1 0 1,-1 0-1,0 0 0,0 0 1,0 0-1,0 0 0,1 0 1,-1 0-1,0 0 0,0 0 1,0 0-1,1 0 0,-1 0 1,0 0-1,0 1 0,0-1 1,0 0-1,0 0 1,1 0-1,-1 0 0,0 0 1,0 0-1,0 1-8,2 1 100,0 1 0,0 0-1,-1-1 1,0 1 0,1 0 0,0 2-100,52 138 703,-46-122-1203,0 0 1,-2 1 499,-5-18-286</inkml:trace>
</inkml:ink>
</file>

<file path=ppt/ink/ink1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7:06.897"/>
    </inkml:context>
    <inkml:brush xml:id="br0">
      <inkml:brushProperty name="width" value="0.025" units="cm"/>
      <inkml:brushProperty name="height" value="0.025" units="cm"/>
      <inkml:brushProperty name="color" value="#0070C4"/>
    </inkml:brush>
  </inkml:definitions>
  <inkml:trace contextRef="#ctx0" brushRef="#br0">0 0 11114,'10'1'1207,"-1"-1"-324,-1 0 0,1 1 0,0 0 0,-1 1 0,1-1-1,4 3-882,3 3 469,0 0-1,0 1 0,-1 0 0,0 1 0,-1 1 0,0 1 0,0 0 0,3 4-468,9 11 791,0 1 0,-2 2 0,10 15-791,-12-13 604,-2 1 0,6 14-604,-16-26 223,0 0-1,-2 1 0,0 0 1,2 16-223,-4-8 137,-2 0 0,-1-1 1,-2 1-1,0 0 1,-2 0-1,-1 0 1,-1 0-1,-6 20-137,-5 13 169,-4-1 0,-1 0-1,-14 23-168,27-70 37,-5 15-26,-1-2-1,-7 9-10,16-30-84,-1 0-1,0 0 1,0 0 0,0-1-1,-1 1 1,0-1-1,0 0 1,0-1 0,0 1-1,-1-1 1,0 0-1,-1 0 85,6-3 40,0-1 0,0 1-1,0-1 1,0 1-1,-1-1 1,1 0 0,0 0-1,0 1 1,0-1-1,-1 0 1,1 0 0,0 0-1,0 0 1,0 0 0,-1-1-1,1 1 1,-1 0-40,0-1 28,0 0 1,0 0 0,0 0-1,0-1 1,0 1-1,0-1 1,0 0-29</inkml:trace>
</inkml:ink>
</file>

<file path=ppt/ink/ink1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7:07.379"/>
    </inkml:context>
    <inkml:brush xml:id="br0">
      <inkml:brushProperty name="width" value="0.025" units="cm"/>
      <inkml:brushProperty name="height" value="0.025" units="cm"/>
      <inkml:brushProperty name="color" value="#0070C4"/>
    </inkml:brush>
  </inkml:definitions>
  <inkml:trace contextRef="#ctx0" brushRef="#br0">253 1 11859,'-2'2'6088,"-18"12"-3952,5-6-1418,-82 51 2043,75-45-2224,1 2 0,1 0 0,-6 7-537,23-20 65,-1 0 0,2 0 0,-1 0 0,0 1 0,1-1 0,-1 1 0,1-1 0,0 1 0,1 0 0,-2 2-65,2-3 18,1-1 0,0 0 0,-1 0 0,1 0 0,0 0 0,0 0 0,0 0 0,1 1 0,-1-1 0,0 0 0,1 0 0,0 0 0,-1 0 0,1 0 0,0 0 1,0 0-1,0 0 0,0 0 0,0-1 0,1 1 0,0 1-18,2 2 26,0 0 1,1-1-1,-1 0 1,1 0-1,0 0 1,0 0-1,0-1 1,1 0-1,-1 0 1,1 0-1,0-1 1,4 2-27,8 1 123,0-1 1,1-1 0,9 0-124,-11-1-236,0 1-1,-1 0 1,0 1 0,11 4 236,-26-8-67,-1 0 1,1 0 0,-1 0-1,1 0 1,-1 0 0,1 0-1,-1 1 1,0-1 0,1 0-1,-1 0 1,1 1 0,-1-1-1,1 0 1,-1 1 0,0-1-1,1 0 1,-1 1 0,0-1-1,1 0 1,-1 1 0,0-1-1,0 1 1,1-1 0,-1 1-1,0-1 1,0 0 0,0 1-1,0-1 1,1 1 0,-1-1-1,0 1 1,0-1 0,0 1-1,0-1 1,0 1 0,0-1-1,0 1 1,0-1 0,-1 1 0,1-1-1,0 1 1,0-1 0,0 1-1,0-1 1,-1 1 66,-10 9-972</inkml:trace>
</inkml:ink>
</file>

<file path=ppt/ink/ink1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7:07.736"/>
    </inkml:context>
    <inkml:brush xml:id="br0">
      <inkml:brushProperty name="width" value="0.025" units="cm"/>
      <inkml:brushProperty name="height" value="0.025" units="cm"/>
      <inkml:brushProperty name="color" value="#0070C4"/>
    </inkml:brush>
  </inkml:definitions>
  <inkml:trace contextRef="#ctx0" brushRef="#br0">4 6 11090,'-4'-6'4809,"13"13"-1976,6 0-1129,5 1-319,1 1-81,2-2-480,0 1-240,-1 0-264,1 2 152,-6 3-336</inkml:trace>
</inkml:ink>
</file>

<file path=ppt/ink/ink1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7:08.115"/>
    </inkml:context>
    <inkml:brush xml:id="br0">
      <inkml:brushProperty name="width" value="0.025" units="cm"/>
      <inkml:brushProperty name="height" value="0.025" units="cm"/>
      <inkml:brushProperty name="color" value="#0070C4"/>
    </inkml:brush>
  </inkml:definitions>
  <inkml:trace contextRef="#ctx0" brushRef="#br0">0 50 12827,'52'61'6812,"-24"-24"-4608,13 24-2204,13 23 1622,3-3 0,19 18-1622,-68-90 232,-1-1 0,2 0 1,-1 0-1,4 1-232,-11-8 17,0 0 0,0-1 0,0 1 0,0 0 0,0-1 0,0 1 0,0-1 0,0 0 0,0 1 0,1-1 0,-1 0 0,0 0 0,0 0 0,0 0 0,1 0 0,-1 0 0,0 0 0,0 0 0,0 0 0,1 0 0,-1-1 0,0 1 0,0 0 0,0-1 0,0 1 0,0-1 0,0 0 0,0 1 0,0-1 0,0 0 0,0 1 0,0-1 0,0 0 0,1-1-17,1-2 19,1-1 0,-1 1 1,0-1-1,0 1 0,-1-1 0,1 0 0,-1-2-19,16-41 94,-2-2-1,3-22-93,0 3-31,16-70-1213,-25 96 367,0 9 230,0 17 336</inkml:trace>
</inkml:ink>
</file>

<file path=ppt/ink/ink1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7:08.450"/>
    </inkml:context>
    <inkml:brush xml:id="br0">
      <inkml:brushProperty name="width" value="0.025" units="cm"/>
      <inkml:brushProperty name="height" value="0.025" units="cm"/>
      <inkml:brushProperty name="color" value="#0070C4"/>
    </inkml:brush>
  </inkml:definitions>
  <inkml:trace contextRef="#ctx0" brushRef="#br0">243 153 10234,'1'0'237,"-1"-1"0,1 1 0,0-1 0,0 1 0,-1-1 0,1 0 0,0 1 0,-1-1 0,1 0 0,0 1 0,-1-1 0,1 0 0,-1 0 0,1 1 0,-1-1 0,0 0 0,1 0 0,-1 0 0,0 0 0,1 0 0,-1 0 0,0 0 0,0 1 0,0-1 0,0 0 0,0 0 0,0 0 0,0 0 0,0 0 0,-1-1-237,0-3 56,0-1 0,0 1 0,-1-1 0,-2-3-56,1 0 326,0 2-247,1 1 0,-1-1 0,-1 0-1,1 1 1,-1 0 0,-4-5-79,6 8 55,-1 0-1,0 0 1,0 0 0,0 0 0,0 1 0,0-1 0,0 1 0,-1 0 0,1 0-1,-1 0 1,0 0 0,1 1 0,-2-1-55,1 1 80,-1 0 0,1 0 0,-1 1 0,1-1 0,-1 1 0,1 0 0,-1 0 1,1 0-1,-1 1 0,0-1 0,1 1 0,0 0 0,-1 1 0,1-1 0,0 1 0,-1 0 0,0 1-80,-1 0 53,0 1 0,1 0 0,0 0 0,0 0 0,0 0 0,1 1 0,0 0 0,-1 0 0,2 1 0,-1-1 0,1 1 0,-1 0-53,-1 3 101,1 0 0,0 1 0,0 0 1,1 0-1,-2 10-101,4-14 70,0 0-1,0 0 1,1 0 0,0 1 0,0-1 0,0 0-1,1 0 1,0 0 0,0 0 0,2 5-70,-3-10 10,1 1-1,-1 0 1,1-1 0,0 1 0,0-1 0,0 1-1,0-1 1,0 1 0,0-1 0,0 1 0,0-1 0,0 0-1,1 0 1,-1 0 0,1 0 0,-1 0 0,1 0-1,-1 0 1,1 0 0,-1 0 0,1-1 0,0 1 0,-1-1-1,1 1 1,0-1 0,-1 1 0,1-1 0,0 0-1,0 0 1,0 0 0,-1 0 0,1 0 0,0-1 0,0 1-1,-1 0 1,1-1-10,3 0 5,0-1 0,0 1-1,-1-1 1,1 0 0,-1 0-1,0-1 1,0 1 0,0-1-1,0 0 1,0 0-5,8-8 23,-1 1 1,5-8-24,6-6 61,-21 22-32,1 0 1,0 0-1,0 1 1,0-1-1,1 0 1,-1 1-1,0-1 1,0 1-1,1 0 0,-1 0 1,1 0-1,-1 0 1,1 0-1,0 0 1,-1 1-1,1-1 1,0 1-1,-1 0 1,1 0-1,0 0 1,-1 0-1,1 0-29,-2 0 33,0 1 1,-1-1-1,1 0 0,0 1 1,-1-1-1,1 1 0,0-1 1,-1 1-1,1-1 0,-1 1 1,1-1-1,-1 1 1,1-1-1,-1 1 0,1 0 1,-1-1-1,0 1 0,1 0 1,-1-1-1,0 1 0,0 0 1,0 0-1,1 0-33,1 19 563,-1-15-414,1 23 449,2 14-204,-1-25-407,-3-14-25,0-1 0,0 0 0,0 1 0,0-1 0,1 1-1,-1-1 1,1 0 0,0 0 0,0 1 0,0-1 0,0 0 0,0 0 0,0 0-1,1 1 39,-1-3 51,-1 1 0,0-1-1,1 0 1,-1 1-1,1-1 1,-1 0 0,1 0-1,-1 0 1,1 1 0,-1-1-1,1 0 1,-1 0-1,1 0 1,-1 0 0,1 0-1,-1 0 1,1 0-1,-1 0 1,1 0 0,-1 0-1,1 0-50,21-4 502</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4:31:01.175"/>
    </inkml:context>
    <inkml:brush xml:id="br0">
      <inkml:brushProperty name="width" value="0.025" units="cm"/>
      <inkml:brushProperty name="height" value="0.025" units="cm"/>
      <inkml:brushProperty name="color" value="#0070C4"/>
    </inkml:brush>
  </inkml:definitions>
  <inkml:trace contextRef="#ctx0" brushRef="#br0">4 1 9290,'5'30'3713,"-2"23"-2465,-5 3-40,-1 20-288,0 0-343,0 4-417,3-4-56,3-11-48,6-6-24,2-27-88,1-9-344,0-20 280</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4:53:59.170"/>
    </inkml:context>
    <inkml:brush xml:id="br0">
      <inkml:brushProperty name="width" value="0.025" units="cm"/>
      <inkml:brushProperty name="height" value="0.025" units="cm"/>
      <inkml:brushProperty name="color" value="#0070C4"/>
    </inkml:brush>
  </inkml:definitions>
  <inkml:trace contextRef="#ctx0" brushRef="#br0">1 25 11234,'0'-4'5258,"5"2"-1674,8 0-1471,6-1 87,6 4-383,2-1-425,11-1-808,0-3-192,-5-1-88,0 2-400,-10 2 1128,-5 5-784</inkml:trace>
</inkml:ink>
</file>

<file path=ppt/ink/ink1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7:08.781"/>
    </inkml:context>
    <inkml:brush xml:id="br0">
      <inkml:brushProperty name="width" value="0.025" units="cm"/>
      <inkml:brushProperty name="height" value="0.025" units="cm"/>
      <inkml:brushProperty name="color" value="#0070C4"/>
    </inkml:brush>
  </inkml:definitions>
  <inkml:trace contextRef="#ctx0" brushRef="#br0">1 76 9090,'5'14'4269,"0"0"-1,4 5-4268,-4-8 1259,0 1 0,-1 0 1,3 8-1260,-4-1 768,0 1 0,-1-1 0,-1 1 0,-1 3-768,-6-55 776,4 7-827,0 0 0,2 1-1,1-1 1,1 0 0,1 1-1,3-11 52,-6 32-51,1 0-1,-1 0 0,1 0 0,0 0 0,0 0 0,1 0 1,-1 0-1,1 1 0,-1-1 0,1 0 0,0 1 1,0-1-1,0 1 0,0 0 0,0-1 0,1 1 1,-1 0-1,1 1 0,-1-1 0,1 0 0,0 1 0,-1-1 1,1 1-1,0 0 0,0 0 0,0 0 0,3-1 52,15 0-646,-2 2 287</inkml:trace>
</inkml:ink>
</file>

<file path=ppt/ink/ink1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7:09.135"/>
    </inkml:context>
    <inkml:brush xml:id="br0">
      <inkml:brushProperty name="width" value="0.025" units="cm"/>
      <inkml:brushProperty name="height" value="0.025" units="cm"/>
      <inkml:brushProperty name="color" value="#0070C4"/>
    </inkml:brush>
  </inkml:definitions>
  <inkml:trace contextRef="#ctx0" brushRef="#br0">173 1 13523,'0'0'276,"1"-1"0,-1 1 0,1 0 0,-1 0 0,1 0 0,-1 0 0,1 0 0,-1 0 0,1 0 0,-1 0 0,1 0 0,-1 0 0,1 1 0,-1-1 0,1 0 0,-1 0 0,0 0 0,1 1-276,4 6 1621,-5-6-1516,0 1-1,1-1 0,-1 0 1,0 1-1,0-1 0,0 1 1,0-1-1,-1 1 0,1-1 1,0 0-1,-1 1 1,1-1-105,-2 3 101,1-1 0,-1 0 0,0 0 0,-1 0 0,1 0 0,0-1 0,-1 1 1,1 0-1,-1-1 0,0 0 0,0 0 0,0 0 0,0 0 0,-3 2-101,-9 5 108,-27 25 21,29-23-75,0-1 0,-1 0 1,-7 4-55,18-12 9,-16 10 44,19-12-51,-1 0 1,1 1 0,-1-1-1,1 1 1,-1-1 0,1 1-1,0-1 1,-1 1-1,1-1 1,0 1 0,0 0-1,-1-1 1,1 1 0,0-1-1,0 1 1,0 0 0,-1-1-1,1 1 1,0 0 0,0-1-1,0 1 1,0-1-1,0 1 1,0 0 0,1-1-1,-1 1 1,0 0 0,0-1-1,0 1-2,13 21 222,-11-18-111,1 1 1,0 0 0,-1-1 0,0 1-1,1 3-111,3 19 363,-1 0 0,-1 0 0,-1 0-1,-1 1 1,-2 3-363,2 29 312,0-27-108,-2 22-204,0-52-45,-1 1 0,1-1-1,1 1 1,-1-1 0,0 1 0,1-1-1,0 1 1,0-1 0,0 1 0,0-1-1,1 0 1,-1 1 0,1-1-1,0 0 1,0 0 0,0 0 0,0 0-1,0-1 1,1 1 0,-1-1-1,1 1 1,0-1 0,-1 0 0,1 0-1,0 0 1,0 0 0,1 0-1,-1-1 1,0 0 0,1 1 0,-1-1-1,0 0 1,1-1 0,-1 1 0,1-1-1,0 1 1,-1-1 0,1 0-1,-1 0 1,1-1 0,-1 1 0,1-1 45,8-2-851,0-1 1,0 0 0,0-1 0,8-5 850,16-9-1002</inkml:trace>
</inkml:ink>
</file>

<file path=ppt/ink/ink1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7:09.468"/>
    </inkml:context>
    <inkml:brush xml:id="br0">
      <inkml:brushProperty name="width" value="0.025" units="cm"/>
      <inkml:brushProperty name="height" value="0.025" units="cm"/>
      <inkml:brushProperty name="color" value="#0070C4"/>
    </inkml:brush>
  </inkml:definitions>
  <inkml:trace contextRef="#ctx0" brushRef="#br0">198 0 15283,'2'16'5385,"-12"12"-4640,-8 4-113,-15 12 88,-5 4-120,6 0-240,1-4-72,11-10-184,8-10-216,7-14-376,5-6-256,0-16 408</inkml:trace>
</inkml:ink>
</file>

<file path=ppt/ink/ink1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7:09.785"/>
    </inkml:context>
    <inkml:brush xml:id="br0">
      <inkml:brushProperty name="width" value="0.025" units="cm"/>
      <inkml:brushProperty name="height" value="0.025" units="cm"/>
      <inkml:brushProperty name="color" value="#0070C4"/>
    </inkml:brush>
  </inkml:definitions>
  <inkml:trace contextRef="#ctx0" brushRef="#br0">0 1 13563,'11'18'5161,"2"12"-3641,3 4-255,3 9-321,-1 5-208,6 1-448,4-3-104,4-3-88,1-8 8,-1-3-144,-10-6-384,-12-5-936,-6-3 3544,-14-13-2000</inkml:trace>
</inkml:ink>
</file>

<file path=ppt/ink/ink1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7:10.136"/>
    </inkml:context>
    <inkml:brush xml:id="br0">
      <inkml:brushProperty name="width" value="0.025" units="cm"/>
      <inkml:brushProperty name="height" value="0.025" units="cm"/>
      <inkml:brushProperty name="color" value="#0070C4"/>
    </inkml:brush>
  </inkml:definitions>
  <inkml:trace contextRef="#ctx0" brushRef="#br0">54 1 12283,'36'0'5759,"-25"1"-5384,0 1 0,0 0 0,0 0 0,0 1-375,-4-1 68,6 2 143,-1-1 0,-1 2 1,1 0-1,-1 0 0,6 4-211,-14-7 71,0 0 0,0 0 0,0 1-1,0-1 1,-1 0 0,1 1 0,-1 0 0,0 0-1,0 0 1,0 0 0,0 0 0,0 0-1,-1 0 1,1 1 0,-1-1 0,0 0 0,0 1-1,0-1 1,-1 1 0,1 0 0,-1 3-71,0 7 248,-1 0 0,0 0 0,-1 0 0,-3 7-248,-2 17 468,-1 33 1391,2 47-1859,6 73 990,1-160-918,-1-14-42,1-7-10,-1 1-1,0-1 1,-1 1 0,0-1-1,0 0 1,-1 1 0,-3 7-20,4-16-16,0 0 0,0 0 0,0 0 0,0 0 1,0 0-1,-1-1 0,1 1 0,-1 0 0,1-1 1,-1 1-1,1-1 0,-1 0 0,0 1 0,0-1 1,1 0-1,-1 0 0,0 0 0,0 0 0,0-1 0,0 1 1,-2 0 15,-5 1-230,0-1 1,0 0 0,-1 0 0,-6-1 229,3 0-149,-40 2 326,-21 1-85</inkml:trace>
</inkml:ink>
</file>

<file path=ppt/ink/ink1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7:10.466"/>
    </inkml:context>
    <inkml:brush xml:id="br0">
      <inkml:brushProperty name="width" value="0.025" units="cm"/>
      <inkml:brushProperty name="height" value="0.025" units="cm"/>
      <inkml:brushProperty name="color" value="#0070C4"/>
    </inkml:brush>
  </inkml:definitions>
  <inkml:trace contextRef="#ctx0" brushRef="#br0">56 20 9466,'-13'4'4404,"-2"0"1,-8 1-4405,19-3 2199,10-2-1460,12-2-327,388-26 1335,-16 24-1555,0 16-145,-214-5-20,-99-5-12,133 7 37,-128-2 16,42 10-68,-93-12 26,0 2 1,-1 2-27,-20-6-3,0 0 0,-1 1 1,1 1-1,-1-1 1,0 1-1,-1 1 1,6 3 2,-12-7-21,-1-1 0,1 1 0,-1-1 0,1 1 0,-1-1 0,0 1 0,0 0 0,1 0 0,-1 0 21,-1-1-9,0-1-1,1 1 0,-1 0 0,0-1 1,0 1-1,0 0 0,0-1 1,0 1-1,1 0 0,-1-1 0,0 1 1,-1 0-1,1-1 0,0 1 1,0 0-1,0 0 0,0-1 1,0 1-1,-1 0 0,1-1 0,0 1 1,-1-1-1,1 1 0,-1 0 10,-1 1-33,0 1 0,-1-1 0,0 0 0,1 0 0,-3 2 33</inkml:trace>
</inkml:ink>
</file>

<file path=ppt/ink/ink1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7:10.851"/>
    </inkml:context>
    <inkml:brush xml:id="br0">
      <inkml:brushProperty name="width" value="0.025" units="cm"/>
      <inkml:brushProperty name="height" value="0.025" units="cm"/>
      <inkml:brushProperty name="color" value="#0070C4"/>
    </inkml:brush>
  </inkml:definitions>
  <inkml:trace contextRef="#ctx0" brushRef="#br0">224 223 8730,'3'-1'511,"-1"-1"0,0 1 1,1-1-1,-1 1 0,0-1 1,0 0-1,0 1 0,0-1 1,-1 0-1,1 0 0,1-2-511,-1 0 483,0 0 0,-1 0 0,1 0 1,-1 0-1,0-1 0,0 1 0,0-1-483,0-1 104,0 0 1,-1-1-1,0 1 1,0 0-1,0-1 1,-1 1-1,0 0 1,0 0-1,0-1 1,-1 1-1,0 0 0,0 1 1,-1-1-1,0 0 1,0 1-1,0-1 1,-1 1-1,-1-3-104,2 4 105,-1 0 0,0 0 0,1 0 0,-1 0 0,-1 1 0,1 0 1,0-1-1,-1 1 0,0 1 0,1-1 0,-1 1 0,0 0 0,0 0 0,-1 0 0,1 1 0,0 0 0,0 0 0,-1 0 0,1 0 0,-1 1 0,-2 0-105,3 1 42,1 0 0,-1 0 0,1 0 0,0 0 0,-1 1-1,1-1 1,0 1 0,0 0 0,0 1 0,1-1 0,-1 1 0,0-1 0,1 1 0,0 0 0,0 1 0,-1-1-1,2 0 1,-2 2-42,-3 5 76,0 0 0,0 1-1,1 1 1,0-1-1,-2 9-75,6-14 69,0 1-1,0-1 0,0 0 0,1 1 1,0-1-1,0 1 0,1-1 1,0 7-69,0-11 18,0 0 1,0-1 0,0 1 0,1 0 0,-1 0 0,0-1-1,1 1 1,0 0 0,-1-1 0,1 1 0,0-1 0,0 1-1,0-1 1,0 1 0,0-1 0,0 1 0,0-1 0,0 0-1,0 0 1,1 1 0,-1-1 0,1 0 0,-1 0 0,0 0-1,1-1 1,0 1 0,-1 0 0,1-1 0,0 1 0,-1-1-1,1 1 1,0-1 0,-1 0 0,1 1 0,1-1-19,2 0 7,0-1 0,0 1 1,0-1-1,0 0 0,0 0 0,0-1 1,0 1-1,0-1 0,-1 0 0,1-1 1,4-2-8,9-6-1,0-1-1,3-5 2,-8 7 8,-6 4-2,1 1 0,0 0-1,0 0 1,0 1 0,0 0-1,5-1-5,-11 4 17,0 0-1,0 0 1,1 1 0,-1-1-1,0 1 1,1 0-1,-1 0 1,1 0-1,-1 0 1,0 0 0,1 0-1,-1 0 1,0 1-1,1 0 1,-1-1-1,0 1 1,0 0-1,1 0 1,-1 0 0,0 0-1,0 0 1,0 1-1,0-1 1,0 0-1,-1 1 1,1 0 0,1 1-17,0 1 78,0 1 1,0 0 0,-1-1 0,1 1-1,-1 1 1,0-1 0,-1 0 0,1 0 0,-1 1-79,5 14 225,3 6-8,7 19 67,-15-43-281,0 0 1,-1 0 0,1 0 0,-1 0 0,1 0-1,-1 0 1,0 1-4,3 11-623,-3-14 630,1 0-1,-1 0 1,0 0 0,0 1-1,0-1 1,1 0-1,-1 0 1,0 0-1,0 0 1,1 0-1,-1 0 1,0 0-1,0 0 1,0 0-1,1 0 1,-1 0-1,0 0 1,1 0-1,-1 0 1,0 0-1,0 0 1,1 0-1,-1 0 1,0 0-1,0 0 1,0 0-1,1 0 1,-1 0-1,0 0 1,0 0-1,1-1 1,-1 1-1,0 0 1,0 0-1,0 0 1,1 0-1,-1-1 1,0 1-1,0 0 1,0 0-7,4-3 272,22-11 212</inkml:trace>
</inkml:ink>
</file>

<file path=ppt/ink/ink1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7:11.180"/>
    </inkml:context>
    <inkml:brush xml:id="br0">
      <inkml:brushProperty name="width" value="0.025" units="cm"/>
      <inkml:brushProperty name="height" value="0.025" units="cm"/>
      <inkml:brushProperty name="color" value="#0070C4"/>
    </inkml:brush>
  </inkml:definitions>
  <inkml:trace contextRef="#ctx0" brushRef="#br0">1 32 10090,'0'-1'305,"0"0"1,0 0-1,0 0 0,0 0 1,0 0-1,0 0 0,0 0 0,0 0 1,0 0-1,0 1 0,1-1 0,-1 0 1,0 0-1,1 0 0,-1 0 0,0 0 1,1 0-1,-1 1 0,1-1 1,-1 0-1,1 0 0,0 1 0,-1-1 1,2 0-306,0 0 349,0-1 1,0 1 0,0 0 0,0 0 0,0 1 0,1-1 0,-1 0-1,0 1 1,1-1 0,0 1-350,2-1 182,0 1 0,0 0 0,0 0 0,0 1 0,0-1 0,0 1 0,0 0 0,0 0 0,0 1 0,0-1 1,0 1-1,0 0 0,-1 1 0,4 2-182,-5-4 34,-1 0 1,1 1 0,-1 0-1,0 0 1,0-1 0,0 1-1,0 0 1,0 1 0,-1-1-1,1 0 1,-1 0 0,1 1-1,-1-1 1,0 1 0,0-1-1,0 1 1,0 0 0,0-1-1,-1 1 1,1 0 0,-1 0-1,0-1 1,1 1 0,-1 0 0,-1 0-1,1 0 1,-1 2-35,0 1 18,-1 0-1,-1 1 1,1-1-1,-1 0 1,0 0 0,-1 0-1,1 0 1,-1-1 0,-2 2-18,-10 12 91,-16 15-91,10-12 41,19-18-31,-19 22 110,22-26-117,0 0 1,0 0-1,-1 1 0,1-1 0,0 0 0,0 0 0,0 1 0,0-1 0,0 0 0,0 0 0,-1 1 1,1-1-1,0 0 0,0 1 0,0-1 0,0 0 0,0 0 0,0 1 0,0-1 0,0 0 1,0 1-1,0-1 0,0 0 0,0 0 0,1 1 0,-1-1 0,0 0 0,0 1 0,0-1 0,0 0 1,0 0-1,1 1 0,-1-1 0,0 0 0,0 0 0,0 0 0,1 1 0,-1-1 0,0 0 1,0 0-1,0 0 0,1 0 0,-1 1 0,0-1 0,1 0 0,-1 0 0,0 0 0,0 0 0,1 0 1,-1 0-1,0 0 0,1 0 0,-1 0 0,0 0 0,0 0 0,1 0-3,19 0 32,-18 0-28,62-5 95,32-3-560,-86 8 330,4 0-2214,0-1 0,10-2 2345,-5-3-2068</inkml:trace>
</inkml:ink>
</file>

<file path=ppt/ink/ink1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7:24.354"/>
    </inkml:context>
    <inkml:brush xml:id="br0">
      <inkml:brushProperty name="width" value="0.025" units="cm"/>
      <inkml:brushProperty name="height" value="0.025" units="cm"/>
      <inkml:brushProperty name="color" value="#0070C4"/>
    </inkml:brush>
  </inkml:definitions>
  <inkml:trace contextRef="#ctx0" brushRef="#br0">38 40 7954,'-30'-4'3448,"29"4"-3316,1 0-1,-1-1 0,1 1 0,0 0 0,-1-1 1,1 1-1,-1 0 0,1-1 0,-1 1 1,1-1-1,0 1 0,-1-1 0,1 1 0,0-1 1,0 1-1,-1-1 0,1 1 0,0-1 0,0 1 1,0-1-1,0 1 0,-1-1 0,1 1 1,0-1-1,0 0 0,0 1 0,0-1 0,0 1 1,1-1-1,-1 1 0,0-1 0,0 0 0,0 1 1,0-1-132,7-16 4251,-6 15-3845,2 6 2149,-1 2-2353,1-1 0,1 1 1,-1-1-1,1 1-202,2 3 111,13 19 275,-1 1 0,-2 1 1,0 1-387,67 134 1007,-70-140-898,6 11 119,1-2 0,9 11-228,-23-35 43,1-1 0,1 0 1,0 0-1,0-1 0,1 0 0,-1-1 0,2 0 1,-1 0-1,1-1 0,4 2-43,-11-7 15,1 1-1,-1-1 1,1 1 0,0-1-1,-1 0 1,1 0-1,0-1 1,0 1 0,0-1-1,2 0-14,-5 0 6,1 0 0,0-1 0,0 1 1,0-1-1,-1 1 0,1-1 0,0 1 0,-1-1 0,1 0 0,0 0 0,-1 0 0,1 0 0,-1 0 0,0 0 0,1 0 0,-1-1 0,0 1 0,1 0 0,-1-1 0,0 1 0,0-1 0,0 1 1,-1-1-7,4-5 12,-1-1 1,0 1-1,0-1 1,-1 0-1,0 1 1,-1-1 0,0 0-1,0-2-12,1-20 35,-2-18-35,1 7 17,3-66 23,-1-35 5,-2 125-44,-2 1 1,0-4-2,1 18-45,0 0 0,-1 0 0,1 0 0,-1-1 0,0 1 0,1 0 0,-1 0 0,0 0 0,0 1 0,0-1 0,0 0 0,-1 0 45,1 1-111,0 0 1,1 1-1,-1-1 1,0 0-1,1 1 1,-1-1 0,0 1-1,0 0 1,0-1-1,0 1 1,1-1-1,-1 1 1,0 0-1,0 0 1,0 0-1,0 0 1,0-1-1,0 1 1,0 0 0,0 0-1,0 1 1,0-1 110,-8 2-630</inkml:trace>
</inkml:ink>
</file>

<file path=ppt/ink/ink1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7:24.804"/>
    </inkml:context>
    <inkml:brush xml:id="br0">
      <inkml:brushProperty name="width" value="0.025" units="cm"/>
      <inkml:brushProperty name="height" value="0.025" units="cm"/>
      <inkml:brushProperty name="color" value="#0070C4"/>
    </inkml:brush>
  </inkml:definitions>
  <inkml:trace contextRef="#ctx0" brushRef="#br0">208 158 12099,'1'-3'908,"0"0"0,0 0 0,0 0 0,0 0 0,0-1 0,0 1 0,-1-2-908,1 0 399,-1 1 0,0-1-1,-1 1 1,1-1 0,-1 0-399,-1-3 210,0 1 0,0 1 0,0-1 0,-1 0 0,0 0 0,-3-3-210,4 6 76,-1 0 0,0 1 1,0-1-1,0 1 0,0-1 1,0 1-1,-1 0 0,1 0 1,-1 1-1,0-1 0,1 1 1,-1 0-1,-4-2-76,5 3 39,0 0 0,-1 0 0,1 0 0,0 0 0,0 1 0,-1-1 0,1 1 0,0 0-1,-1 0 1,1 0 0,0 0 0,-1 1 0,1-1 0,0 1 0,0 0 0,-1 0 0,1 0 0,0 0 0,-1 1-39,0 1 38,-1 0 0,1 0-1,0 1 1,0-1 0,0 1 0,0 0-1,1 0 1,0 0 0,0 0 0,0 1-1,0-1 1,0 1 0,1 0 0,0 0-38,-3 7 75,0 1 0,2-1 1,-1 1-1,1 0 1,1 1-76,0-2 77,1-1 1,0 1-1,1 0 1,0-1 0,1 1-1,0 0 1,1-1-1,0 1 1,0-1 0,4 9-78,-5-18 23,0 1 0,0 0 0,0-1 1,1 1-1,-1-1 0,1 1 0,-1-1 0,1 0 1,0 0-1,0 0 0,0 0 0,0 0 1,0 0-1,0 0 0,1 0 0,-1-1 0,2 1-23,-2-1 7,-1-1-1,1 1 0,-1-1 1,1 0-1,-1 1 0,1-1 1,0 0-1,-1 0 0,1 0 0,-1 0 1,1 0-1,-1-1 0,1 1 1,0 0-1,-1-1 0,1 1 1,-1-1-1,1 0 0,-1 1 1,0-1-1,1 0 0,-1 0 0,0 0-6,2-1 6,2-1-2,0 0-1,-1-1 1,1 0-1,-1 0 1,0 0-1,0 0 1,0-1-1,-1 0 1,1 0-1,2-5-3,4-9 3,-1 0 0,2-7-3,-9 19 2,0 4-1,2-8 11,1 1 0,3-6-12,-8 16 4,0-1 1,0 1-1,1 0 0,-1-1 0,0 1 1,0-1-1,1 1 0,-1 0 0,0-1 1,1 1-1,-1 0 0,0 0 0,1-1 1,-1 1-1,0 0 0,1 0 0,-1-1 1,1 1-1,-1 0 0,0 0 0,1 0 1,-1 0-1,1 0 0,-1 0 0,1-1 1,-1 1-1,0 0-4,1 1 11,0-1 0,-1 0-1,1 1 1,-1-1 0,1 0 0,-1 1 0,1-1-1,-1 0 1,0 1 0,1-1 0,-1 1 0,1-1-1,-1 1 1,0-1 0,1 1 0,-1-1 0,0 1-11,3 5 142,-1 0 0,0 0 1,1 6-143,-1-6 98,4 16 225,-1-4-125,0 1 0,2-1-1,0 0 1,1-1-1,2 4-197,1-8-63,-10-12 45,-1-1 0,0 0 0,1 0 0,-1 1-1,1-1 1,-1 0 0,0 0 0,1 0 0,-1 0-1,1 1 1,-1-1 0,0 0 0,1 0 0,-1 0-1,1 0 1,-1 0 0,1 0 0,-1 0-1,1 0 1,-1 0 0,0 0 0,1 0 0,-1 0-1,1-1 1,-1 1 0,1 0 0,-1 0 0,0 0-1,1 0 1,-1-1 0,0 1 0,1 0 0,-1-1-1,0 1 1,1 0 0,-1 0 0,0-1-1,1 1 19,6-15-294</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4:53:59.500"/>
    </inkml:context>
    <inkml:brush xml:id="br0">
      <inkml:brushProperty name="width" value="0.025" units="cm"/>
      <inkml:brushProperty name="height" value="0.025" units="cm"/>
      <inkml:brushProperty name="color" value="#0070C4"/>
    </inkml:brush>
  </inkml:definitions>
  <inkml:trace contextRef="#ctx0" brushRef="#br0">15 195 11450,'0'0'252,"1"1"-1,-1-1 1,0 0-1,1 0 0,-1 0 1,0 0-1,1 0 1,-1 0-1,0 0 0,1 0 1,-1 0-1,0 0 1,1 0-1,-1 0 0,0 0 1,1 0-1,-1 0 0,0 0 1,1 0-1,-1 0 1,0-1-1,1 1 0,-1 0 1,0 0-1,1 0 1,-1 0-1,0-1 0,0 1 1,1 0-1,-1 0 1,0-1-252,9-11 2229,13-20 314,-12 18-1684,0-1 0,6-14-859,-13 24 46,-1 1-1,-1 0 0,1-1 1,-1 1-1,0-1 1,0 0-1,0 1 0,0-1 1,-1 0-1,0 1 1,0-1-1,-1-4-45,1 7 12,0 1-1,0 0 1,0-1 0,0 1 0,-1 0-1,1-1 1,-1 1 0,1 0 0,-1 0 0,1-1-1,-1 1 1,0 0 0,0 0 0,1 0-1,-1 0 1,0 0 0,0 0 0,0 0-1,0 0 1,0 0-12,0 1 21,0-1 0,0 1 0,0 0-1,0 0 1,0 0 0,0 0 0,0 0 0,0 0-1,1 0 1,-1 0 0,0 0 0,0 0 0,0 0-1,0 0 1,0 1 0,0-1 0,0 0 0,0 1 0,1-1-1,-1 1 1,-1 0-21,-2 1 87,1 1 0,-1 0 1,0 0-1,1 1 0,-1-1 0,1 1 0,0 0 0,0 0 0,-2 4-87,0 3 112,-1 0 0,2 1 0,0 0 0,0 0 0,1 0 0,0 0 0,1 0 0,0 1 0,1-1 1,1 1-1,0 4-112,0-13 18,0 0 4,0 0 0,1 0 1,-1 1-1,1-1 1,0 0-1,0 0 1,0 0-1,0 0 1,1 1-23,-1-4-19,-1 0 0,1 0 0,-1-1 0,1 1 0,-1 0 0,1-1 0,-1 1 1,1 0-1,-1-1 0,1 1 0,0-1 0,-1 1 0,1-1 0,0 1 0,0-1 1,-1 1-1,1-1 0,0 0 0,0 0 0,0 1 0,0-1 0,-1 0 0,1 0 0,0 0 1,0 0-1,0 0 0,0 0 0,0 0 0,-1 0 0,1 0 0,0 0 0,1-1 19,2 0-242,0 0 0,0-1 0,0 0-1,0 0 1,0 0 0,1-2 242,32-22-3229,6-6 1421</inkml:trace>
  <inkml:trace contextRef="#ctx0" brushRef="#br0" timeOffset="1">333 129 11226,'16'55'8490,"3"30"-1927,-13-58-4587,-10-41-1627,0-3-63,0 1 0,1-1 0,0-11-286,3 14-6,1 0 0,0 0-1,1 0 1,2-11 6,-2 17-19,0 0 0,1 1 1,0-1-1,0 1 0,1-1 0,0 1 0,0 0 0,1 0 1,0 0 18,-3 5-22,1-1 0,0 0 0,0 1 0,0-1 0,0 1 0,0 0 1,0 0-1,1 0 0,-1 1 0,1-1 0,-1 1 0,1 0 0,0 0 1,0 0-1,-1 0 0,1 0 0,0 1 0,4 0 22,24 2 188</inkml:trace>
</inkml:ink>
</file>

<file path=ppt/ink/ink1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7:25.137"/>
    </inkml:context>
    <inkml:brush xml:id="br0">
      <inkml:brushProperty name="width" value="0.025" units="cm"/>
      <inkml:brushProperty name="height" value="0.025" units="cm"/>
      <inkml:brushProperty name="color" value="#0070C4"/>
    </inkml:brush>
  </inkml:definitions>
  <inkml:trace contextRef="#ctx0" brushRef="#br0">0 131 12731,'10'13'3180,"-5"-7"-2235,1 1-1,-1 0 1,-1 0-1,1 1 0,-1 0 1,-1-1-1,2 6-944,11 47 2659,2 8-810,-8-38-1216,-10-41-589,-1 1 0,-1 0 0,0 0 0,-2-5-44,-2-15 22,-8-50 10,1-23-32,13 93 1,0 0 1,0 0-1,1 1 1,0-1 0,2-8-2,-3 18-1,1-3 4,0-1 0,0 1-1,0-1 1,0 1 0,1-1-3,-2 3-4,0 1 0,1-1-1,-1 1 1,0-1 0,0 1 0,1 0 0,-1-1-1,0 1 1,1-1 0,-1 1 0,0 0 0,1-1-1,-1 1 1,1 0 0,-1 0 0,1-1-1,-1 1 1,0 0 0,1 0 0,-1 0 0,1-1-1,-1 1 1,1 0 0,-1 0 0,1 0 0,-1 0-1,1 0 1,-1 0 0,1 0 0,-1 0 0,1 0-1,-1 0 1,1 0 0,-1 1 0,1-1 0,-1 0-1,1 0 1,-1 0 0,1 1 4,8 4-558,-1 0 1,1 1-1,6 7 558,-7-6-842,1-1-1,0 1 0,6 2 843,17 5-2398,2-2 1171</inkml:trace>
</inkml:ink>
</file>

<file path=ppt/ink/ink1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7:25.671"/>
    </inkml:context>
    <inkml:brush xml:id="br0">
      <inkml:brushProperty name="width" value="0.025" units="cm"/>
      <inkml:brushProperty name="height" value="0.025" units="cm"/>
      <inkml:brushProperty name="color" value="#0070C4"/>
    </inkml:brush>
  </inkml:definitions>
  <inkml:trace contextRef="#ctx0" brushRef="#br0">236 78 9274,'25'-57'9683,"-25"56"-9544,0 1-1,1-1 0,-1 0 1,0 1-1,0-1 0,1 0 0,-1 1 1,0-1-1,0 0 0,0 1 1,0-1-1,0 0 0,0 0 1,0 1-1,0-1 0,0 0 0,0 1 1,-1-1-1,1 0 0,0 1 1,0-1-139,-1 0 116,0 1 1,1-1-1,-1 1 1,0-1-1,1 1 1,-1 0-1,0-1 1,1 1-1,-1 0 0,0 0 1,0-1-1,0 1 1,1 0-1,-1 0 1,0 0-1,0 0 1,0 0-1,1 0 1,-1 0-1,0 0 1,0 0-117,-9 2 276,0 0 0,1 0 1,-1 0-1,1 1 0,-1 1 1,1 0-1,0 0 0,-1 1-276,-17 10 218,-23 19-218,35-24 13,0 2 0,1-1 0,0 2 0,-5 7-13,18-19 0,1-1 0,0 0 0,-1 1 0,1-1 0,0 1 0,-1-1-1,1 1 1,0-1 0,0 1 0,-1-1 0,1 1 0,0-1-1,0 1 1,0 0 0,0-1 0,0 1 0,0-1 0,0 1 0,0-1-1,0 1 1,0-1 0,0 1 0,0-1 0,0 1 0,1-1 0,-1 1-1,0 0 1,0-1 0,1 0 0,-1 1 0,0-1 0,0 1 0,1-1-1,-1 1 1,0-1 0,1 0 0,-1 1 0,1-1 0,2 3-1,0 0-1,1-1 1,-1 0 0,1 0-1,1 1 2,5 3 7,7 5 6,-9-6-1,0 1 1,0 0-1,-1 0 0,0 0 1,4 6-13,-3-2 40,0 0 1,-1 1-1,0 0 1,-1 0 0,-1 1-1,1-1 1,-2 1-1,0 0 1,0 1 0,-1-1-1,0 1 1,-1-1-1,-1 1 1,0 4-41,-1 137 268,-1-138-225,1-11-13,0 0 0,0-1 0,1 1 1,-1 0-1,1 0 0,1 3-30,-1-6 15,-1-1-1,1 1 1,0 0 0,0-1 0,0 1-1,0-1 1,0 0 0,0 1 0,0-1-1,0 0 1,1 0 0,-1 0 0,0 1-1,1-1 1,-1-1 0,1 1 0,-1 0-1,1 0 1,1 0-15,2 1 36,-1-1-1,1 0 1,0 0-1,0 0 1,0 0-1,0-1 1,5 0-36,36-4 198,-7 0-54,-28 4-963,0-1-1,-1 0 1,1 0 0,0-2 819,5-1-1315</inkml:trace>
</inkml:ink>
</file>

<file path=ppt/ink/ink1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7:26.006"/>
    </inkml:context>
    <inkml:brush xml:id="br0">
      <inkml:brushProperty name="width" value="0.025" units="cm"/>
      <inkml:brushProperty name="height" value="0.025" units="cm"/>
      <inkml:brushProperty name="color" value="#0070C4"/>
    </inkml:brush>
  </inkml:definitions>
  <inkml:trace contextRef="#ctx0" brushRef="#br0">161 1 14267,'7'12'5537,"-6"-2"-3088,-1 8-753,-8 10-168,-4 5-103,-6 19-769,-4 2-224,-3 12-248,2 0-48,5-13-64,3-2 24,6-22-144,1-6-256,2-14-568,1-8 632,5-15-48</inkml:trace>
</inkml:ink>
</file>

<file path=ppt/ink/ink1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7:26.356"/>
    </inkml:context>
    <inkml:brush xml:id="br0">
      <inkml:brushProperty name="width" value="0.025" units="cm"/>
      <inkml:brushProperty name="height" value="0.025" units="cm"/>
      <inkml:brushProperty name="color" value="#0070C4"/>
    </inkml:brush>
  </inkml:definitions>
  <inkml:trace contextRef="#ctx0" brushRef="#br0">0 0 12611,'12'0'5393,"4"6"-2673,7 8-719,3 10-89,2 7-223,1 3-369,2 6-616,-2 2-208,1 1-240,-3-1-80,-5-13-64,0-6-136,-7-14-512,0-4-432,-11-11 1760,1-4-896</inkml:trace>
</inkml:ink>
</file>

<file path=ppt/ink/ink1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7:26.677"/>
    </inkml:context>
    <inkml:brush xml:id="br0">
      <inkml:brushProperty name="width" value="0.025" units="cm"/>
      <inkml:brushProperty name="height" value="0.025" units="cm"/>
      <inkml:brushProperty name="color" value="#0070C4"/>
    </inkml:brush>
  </inkml:definitions>
  <inkml:trace contextRef="#ctx0" brushRef="#br0">1 60 15475,'4'-5'1200,"1"1"-1,0-1 0,0 1 0,0 0 0,1 1 1,2-2-1200,0 1 731,0 0 0,1 0 0,0 1 0,3-1-731,-1 1 205,1 0-1,0 1 0,-1 1 1,1 0-1,0 0 0,0 1 1,4 1-205,-12-1 27,0 1 0,-1 0 0,1-1 0,0 2 0,-1-1 0,1 0 0,-1 1 0,1-1 0,-1 1 0,1 0 0,-1 0 0,0 0 0,0 1 0,0-1 0,0 1 0,-1 0 0,1 0 0,-1 0 0,0 0 0,1 0 0,-1 0 0,-1 0 0,1 1 0,0-1 0,0 2-27,3 11 68,0 0 0,-1 1 0,-1-1 0,0 1 0,-1 5-68,2 4 89,43 229 776,-13-80-54,-32-165-742,0-1 21,-1 0 0,0 0 0,0 0 0,-1 7-90,0-13 15,0-1 0,0 1 0,-1-1-1,1 0 1,-1 0 0,0 1 0,1-1-1,-1 0 1,0 0 0,0 0 0,-1 0-1,1 0 1,0 0 0,-1 0 0,1 0 0,-1 0-1,0-1 1,1 1 0,-1-1 0,-1 1-15,-2 2-11,-1-1 0,1-1 0,-1 1 1,0-1-1,0 0 0,0 0 1,-1 0 10,-45 7-166,39-8 154,-38 4 270,-14-7-203</inkml:trace>
</inkml:ink>
</file>

<file path=ppt/ink/ink1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7:32.491"/>
    </inkml:context>
    <inkml:brush xml:id="br0">
      <inkml:brushProperty name="width" value="0.025" units="cm"/>
      <inkml:brushProperty name="height" value="0.025" units="cm"/>
      <inkml:brushProperty name="color" value="#0070C4"/>
    </inkml:brush>
  </inkml:definitions>
  <inkml:trace contextRef="#ctx0" brushRef="#br0">30 4 9386,'-2'0'4209,"-4"-1"-1561,-6 0-735,6-1-169,5 2-167,0 0-417,-1 0-192,2 0-312,26 3-88,48 9-200,-29-5-120,-6-5-120,-6 2 41,-6-4-610,-6 3-383,-6 5-704,-11-6-3089,6 12 3249</inkml:trace>
</inkml:ink>
</file>

<file path=ppt/ink/ink1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7:32.828"/>
    </inkml:context>
    <inkml:brush xml:id="br0">
      <inkml:brushProperty name="width" value="0.025" units="cm"/>
      <inkml:brushProperty name="height" value="0.025" units="cm"/>
      <inkml:brushProperty name="color" value="#0070C4"/>
    </inkml:brush>
  </inkml:definitions>
  <inkml:trace contextRef="#ctx0" brushRef="#br0">4 1 11066,'-3'2'4737,"3"9"-2312,11-4-489,10-1-415,5 1-57,14-6-376,-4-1-248,3-1-336,-6-8-151,-5 3-177,0 1 136,-7 5-640,-2 1 1048,-4 9-592</inkml:trace>
</inkml:ink>
</file>

<file path=ppt/ink/ink1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7:33.181"/>
    </inkml:context>
    <inkml:brush xml:id="br0">
      <inkml:brushProperty name="width" value="0.025" units="cm"/>
      <inkml:brushProperty name="height" value="0.025" units="cm"/>
      <inkml:brushProperty name="color" value="#0070C4"/>
    </inkml:brush>
  </inkml:definitions>
  <inkml:trace contextRef="#ctx0" brushRef="#br0">17 58 10458,'-5'-4'2568,"-4"-4"1547,7 1 1665,16 7-3725,136 1-307,-103-1-1551,1-2-1,-1-3 0,0-1 1,-1-2-1,5-4-196,-33 7-362,-16 4-2343,-21 4-472,-4 3 1335</inkml:trace>
</inkml:ink>
</file>

<file path=ppt/ink/ink1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7:33.531"/>
    </inkml:context>
    <inkml:brush xml:id="br0">
      <inkml:brushProperty name="width" value="0.025" units="cm"/>
      <inkml:brushProperty name="height" value="0.025" units="cm"/>
      <inkml:brushProperty name="color" value="#0070C4"/>
    </inkml:brush>
  </inkml:definitions>
  <inkml:trace contextRef="#ctx0" brushRef="#br0">29 0 9882,'-28'7'7734,"28"-7"-7526,0 1 0,0-1-1,1 1 1,-1-1 0,0 1 0,1-1 0,-1 1 0,0-1 0,1 0 0,-1 1 0,1-1 0,-1 0 0,0 1-1,1-1 1,-1 0 0,1 1 0,-1-1 0,1 0 0,0 0-208,36 25 4250,17 14-4250,14 11 899,-7-13 109,52 23-1008,-96-51 46,-8-5-25,1 1 0,-1 0 0,-1 1 0,1 0 0,-1 1 0,2 1-21,-9-7 2,1 1 0,-1-1 0,0 1 0,1 0-1,-1 0 1,0 0 0,0 0 0,0 0 0,0 0-1,0 0 1,-1 0 0,1 0 0,-1 0 0,1 0-1,-1 0 1,0 1 0,0-1 0,1 0 0,-2 0-1,1 0 1,0 1 0,0-1 0,-1 0 0,1 0-1,-1 0 1,0 0 0,0 0 0,1 0 0,-1 0-1,-1 0 1,1 0 0,-1 1-2,-3 4-10,0-1 1,0 1-1,-1-1 1,0 0-1,0-1 1,0 1-1,-1-1 1,0-1 9,-14 10-55,-2-1 0,-9 2 55,14-6-8,1 0-1,0 1 1,0 0 0,-9 9 8,25-18 0,-15 15 6,16-16-5,0 0 0,-1 1-1,1-1 1,0 1 0,-1-1 0,1 1 0,0-1 0,0 1 0,-1 0-1,1-1 1,0 1 0,0-1 0,0 1 0,0-1 0,0 1 0,0 0-1,0-1 1,0 1 0,0-1 0,0 1 0,0-1 0,0 1 0,0 0-1,0-1 1,1 1 0,-1-1 0,0 1 0,0-1 0,1 1 0,-1-1-1,0 1 1,1 0-1,1 0 5,0 1-1,0 0 1,1-1 0,-1 0-1,0 1 1,1-1-1,-1 0 1,1 0 0,-1 0-1,1-1 1,2 1-5,31 5 44,15-4 68,46-4-112,-21 1 57,-71 0-53,1 2 0,-1-1 0,0 1 0,1-1 0,1 2-4,-6-2 15,0 0 1,0 1 0,0-1-1,-1 0 1,1 1 0,0-1-1,0 1 1,0-1 0,0 1-1,0-1 1,0 1 0,-1 0 0,1-1-1,0 1 1,-1 0 0,1 0-1,0-1 1,-1 1 0,1 0-1,-1 0 1,1 0 0,-1 0 0,1 0-1,-1 0 1,0 0 0,0 0-1,1 0 1,-1 1-16,-2 7 148</inkml:trace>
</inkml:ink>
</file>

<file path=ppt/ink/ink1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7:33.862"/>
    </inkml:context>
    <inkml:brush xml:id="br0">
      <inkml:brushProperty name="width" value="0.025" units="cm"/>
      <inkml:brushProperty name="height" value="0.025" units="cm"/>
      <inkml:brushProperty name="color" value="#0070C4"/>
    </inkml:brush>
  </inkml:definitions>
  <inkml:trace contextRef="#ctx0" brushRef="#br0">3 1 13347,'-2'10'5089,"3"8"-3089,3 0-719,3 11-33,3 5 16,-3-1-496,-2 0-240,-2-6-239,-3-7-105,1-10-617,-1-7-103,-2-11 240</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4:53:59.855"/>
    </inkml:context>
    <inkml:brush xml:id="br0">
      <inkml:brushProperty name="width" value="0.025" units="cm"/>
      <inkml:brushProperty name="height" value="0.025" units="cm"/>
      <inkml:brushProperty name="color" value="#0070C4"/>
    </inkml:brush>
  </inkml:definitions>
  <inkml:trace contextRef="#ctx0" brushRef="#br0">1 2 11835,'10'-1'5057,"13"23"-2353,-6 10-607,-8 24-241,-1 12-120,-8 4-471,-4 1-337,0-5-464,0-6-168,-2-21-168,3-7-192,6-20-784,-2-12 40,15-8 336</inkml:trace>
</inkml:ink>
</file>

<file path=ppt/ink/ink1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7:34.194"/>
    </inkml:context>
    <inkml:brush xml:id="br0">
      <inkml:brushProperty name="width" value="0.025" units="cm"/>
      <inkml:brushProperty name="height" value="0.025" units="cm"/>
      <inkml:brushProperty name="color" value="#0070C4"/>
    </inkml:brush>
  </inkml:definitions>
  <inkml:trace contextRef="#ctx0" brushRef="#br0">0 1 14179,'13'6'5385,"10"1"-3600,-3 1-473,-3 0-400,-3 0-120,2 0-312,-2 0-400,0-8 88,0 2-3648,-2-12 2471</inkml:trace>
  <inkml:trace contextRef="#ctx0" brushRef="#br0" timeOffset="1">246 49 12867,'44'69'5401,"-33"-61"-2729,5-6-855,10-4-497,0 6-160,6-4-511,-3 0-273,-8 0 16,6-3-288,-11-5-304,6 8 1776,2-4-1432</inkml:trace>
</inkml:ink>
</file>

<file path=ppt/ink/ink1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7:34.527"/>
    </inkml:context>
    <inkml:brush xml:id="br0">
      <inkml:brushProperty name="width" value="0.025" units="cm"/>
      <inkml:brushProperty name="height" value="0.025" units="cm"/>
      <inkml:brushProperty name="color" value="#0070C4"/>
    </inkml:brush>
  </inkml:definitions>
  <inkml:trace contextRef="#ctx0" brushRef="#br0">0 131 13323,'9'4'5145,"13"2"-3193,-1 0-311,6-1-313,-3-4-192,-1 1-720,-4-2-136,1 0-288,-1 1 344,3 2-248</inkml:trace>
  <inkml:trace contextRef="#ctx0" brushRef="#br0" timeOffset="1">375 0 10954,'6'30'5554,"0"-6"-761,2 11-3177,-4 8-168,2 5-392,-1 0-287,0-10-513,5-4 104,-4-17-648,-2-10 1048,-4-14-616</inkml:trace>
</inkml:ink>
</file>

<file path=ppt/ink/ink1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7:35.132"/>
    </inkml:context>
    <inkml:brush xml:id="br0">
      <inkml:brushProperty name="width" value="0.025" units="cm"/>
      <inkml:brushProperty name="height" value="0.025" units="cm"/>
      <inkml:brushProperty name="color" value="#0070C4"/>
    </inkml:brush>
  </inkml:definitions>
  <inkml:trace contextRef="#ctx0" brushRef="#br0">0 27 9610,'1'1'645,"-1"1"-1,0-1 1,0 0-1,1 1 1,-1-1-1,1 0 1,-1 1-1,1-1 1,-1 0 0,1 0-1,0 0 1,0 0-1,0 1-644,4 6 1158,2 6-145,-1 2 1,-1-1-1,0 1 0,-1-1 1,0 1-1,0 10-1013,5 22 757,-3-31-538,-6-17-218,0 0 0,0 0 0,0 0 0,0 0 0,0 0 0,0 0 0,0 0 0,0 0 0,0 0 0,0 0 1,0 0-1,0 0 0,0 0 0,0 0 0,0 0 0,0 0 0,0 0 0,0 0 0,0 0 0,0 0 0,0 0 0,0 0 0,1 0 0,-1 0 0,0 0 0,0 0 0,0 0 0,0 0 0,0 0 1,0 0-1,0 0 0,0 0 0,0 0 0,0 0 0,0 0 0,0 0 0,0 0 0,0 0 0,0 0 0,0 0 0,0 0 0,0 0 0,0 0 0,0 0 0,1 0 0,-1 0 0,0 0 0,0 0 1,0 0-1,0 0 0,0 0 0,0 0 0,0 0 0,0 0 0,0 0 0,0 0 0,0 1 0,0-1 0,0 0 0,0 0 0,0 0 0,0 0 0,0 0 0,0 0 0,0 0 0,0 0 0,0 0 1,0 0-2,1-11 27,-3-31-101,1 25-58,0-1 0,2 1 0,2-17 132,-3 28-19,2 1 0,-1-1 0,1 1 1,-1 0-1,1 0 0,1 0 0,-1 0 0,1 0 0,0 0 0,0 0 1,0 1-1,1-1 0,0 1 0,2-2 19,-4 4 6,1-1 1,0 1-1,0 0 0,0 0 0,1 1 0,-1-1 0,0 0 1,1 1-1,-1 0 0,1 0 0,-1 0 0,1 0 1,0 1-1,-1-1 0,1 1 0,0 0 0,-1 0 0,1 0 1,0 1-1,-1-1 0,1 1 0,1 0-6,-1 1 54,1-1 0,-1 1 0,1 0-1,-1 0 1,0 0 0,0 0 0,0 1-1,0 0 1,0-1 0,0 2 0,-1-1-1,0 0 1,1 1 0,-1-1 0,-1 1-1,3 3-53,0 2 197,-1 0-1,0 1 0,0-1 0,-1 1 1,2 9-197,0 0 208,-3-11-256,0-1 0,0 1 0,-1 0 0,0 0 0,0 0 1,-1 0-1,0 0 0,0 0 0,-1 0 0,0 0 0,-2 5 48,1-2 74,-4 0-273</inkml:trace>
</inkml:ink>
</file>

<file path=ppt/ink/ink1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7:35.647"/>
    </inkml:context>
    <inkml:brush xml:id="br0">
      <inkml:brushProperty name="width" value="0.025" units="cm"/>
      <inkml:brushProperty name="height" value="0.025" units="cm"/>
      <inkml:brushProperty name="color" value="#0070C4"/>
    </inkml:brush>
  </inkml:definitions>
  <inkml:trace contextRef="#ctx0" brushRef="#br0">1 59 12035,'0'1'361,"0"0"0,0 0 0,0-1 0,0 1 1,-1 0-1,1 0 0,0-1 0,0 1 0,0 0 1,1 0-1,-1-1 0,0 1 0,0 0-361,1 1 190,0 0-1,-1-1 0,1 1 0,0-1 0,0 1 1,0-1-1,2 2-189,1 2 681,11 18 437,-1 1 0,-1 0 0,-1 1 0,-1 0-1,1 9-1117,22 47 1352,-28-68-1198,11 23 753,5 5-907,-16-31 142,1 0 0,0 0 0,0-1 0,1 0 0,0 0 0,2 1-142,-7-7 45,0-1 0,0 1 0,0-1 1,1 0-1,-1 0 0,1 0 0,-1-1 0,1 1 1,1-1-46,-4 0 15,0-1 0,1 0 0,-1 0 0,0 1 0,1-1 1,-1 0-1,0 0 0,0 0 0,1-1 0,-1 1 1,0 0-1,1 0 0,-1-1 0,0 1 0,0-1 0,1 1 1,-1-1-1,0 1 0,0-1 0,0 0 0,0 1 1,0-1-1,0 0 0,0 0 0,0 0 0,0 0 0,0 0 1,-1 0-1,2-1-15,3-8 34,0 0 0,-1 0 1,0-1-1,-1 0 0,0 1 0,0-1 1,0-8-35,0 2 13,11-41-29,2 1-1,2 0 1,3 1 0,4-2 16,6-13-446,-30 71 439,4-14-199,-5 14 223,0 0 0,0-1-1,0 1 1,0 0 0,1 0 0,-1 0 0,0-1-1,0 1 1,0 0 0,0 0 0,0 0-1,0-1 1,0 1 0,0 0 0,0 0 0,0 0-1,0-1 1,0 1 0,0 0 0,0 0-1,0-1 1,0 1 0,0 0 0,0 0 0,0 0-1,0-1 1,0 1 0,0 0 0,0 0-1,-1 0 1,1-1 0,0 1 0,0 0 0,0 0-1,0 0 1,0 0 0,-1-1 0,1 1-1,0 0 1,0 0 0,0 0 0,-1 0-1,1 0-16,-9 5 343</inkml:trace>
</inkml:ink>
</file>

<file path=ppt/ink/ink1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7:36.079"/>
    </inkml:context>
    <inkml:brush xml:id="br0">
      <inkml:brushProperty name="width" value="0.025" units="cm"/>
      <inkml:brushProperty name="height" value="0.025" units="cm"/>
      <inkml:brushProperty name="color" value="#0070C4"/>
    </inkml:brush>
  </inkml:definitions>
  <inkml:trace contextRef="#ctx0" brushRef="#br0">130 104 13763,'-1'-4'972,"1"0"0,0-1 1,-1 1-1,0 0 0,0-1 1,0 1-1,-1-1-972,0 0 174,0 0 0,-1 1 0,1-1 0,-1 0 0,0 1 0,0-1 1,-1 1-1,1 0 0,-1 0 0,0 1 0,0-1 0,0 1 0,-1 0 0,-2-2-174,5 4 13,1 0-1,0 1 0,-1-1 1,1 1-1,0-1 0,-1 1 1,1-1-1,-1 1 0,1 0 1,0-1-1,-1 1 0,1 0 1,-1 0-1,1 0 0,-1 0 1,1 1-1,-1-1 0,1 0 1,0 1-1,-1-1 0,1 1 1,0-1-1,-1 1 1,1-1-1,0 1 0,-1 0 1,1 0-1,0 0 0,0 0 1,0 0-1,0 0 0,0 0 1,0 0-1,0 0 0,0 0 1,1 0-1,-1 1 0,0-1-12,-2 4 55,0 1-1,1-1 0,0 0 1,0 1-1,0 0 1,1 0-1,-1-1 0,1 7-54,-1 8 315,1-1 0,2 19-315,-1-28 168,1 1 0,1-1-1,0 0 1,1 0 0,0 0 0,1 3-168,-3-11 46,-1 0 1,1-1 0,0 1-1,0 0 1,0 0-1,0 0 1,0-1 0,1 1-1,-1-1 1,0 1-1,1-1 1,-1 1 0,1-1-1,0 0 1,-1 0-1,2 1-46,-2-2 14,0 0 0,0 1 0,1-1 0,-1 0 0,0 0-1,0 0 1,0 0 0,1 0 0,-1 0 0,0 0-1,0 0 1,0-1 0,0 1 0,1 0 0,-1-1 0,0 1-1,0-1 1,0 1 0,0-1 0,0 0 0,0 1 0,0-1-1,0 0 1,0 0 0,0 1 0,-1-1 0,1 0-14,5-6 6,-1 0 1,1 0-1,-2-1 1,1 1 0,-1-1-1,0 0 1,-1 0-1,0 0 1,1-4-7,-2 4-3,1 0 1,1 0-1,-1 0 1,1 0-1,1 0 0,-1 1 1,1-1-1,0 1 1,5-4 2,-9 10 3,0 0-3,0 0 1,-1 1 0,1-1-1,0 1 1,0-1 0,-1 1-1,1-1 1,0 1 0,0-1-1,0 1 1,0-1-1,-1 1 3,1 0 0,-1 0 0,1 1 0,-1-1 0,1 0 0,-1 0 0,1 0 0,-1 0 0,0 1 0,1-1 0,-1 0 0,1 0 0,-1 1 0,0-1 0,1 0 0,-1 0 0,0 1 0,0-1 0,1 1 1,-1-1-1,0 0 0,1 1 0,-1-1 0,0 0 0,0 1 0,0-1 0,0 1 0,1-1 0,-1 1 0,0-1 0,0 1-3,5 17 262,0 0 0,-1 1 1,2 17-263,-2-9 173,-1-10-89,5 24 68,-8-38-267,1 0 0,0 0-1,1 0 1,-1 0 0,0 0-1,1-1 1,-1 1 0,1-1-1,0 1 1,0-1 0,1 1 115,-2-2 5,-1-1 1,1 1 0,-1-1-1,1 0 1,0 1 0,-1-1-1,1 0 1,0 0 0,-1 1 0,1-1-1,0 0 1,-1 0 0,1 0-1,0 0 1,0 0 0,-1 0-1,1 0 1,0 0 0,0 0-1,-1 0 1,1 0 0,0-1-1,0 1-5,2-4 406</inkml:trace>
</inkml:ink>
</file>

<file path=ppt/ink/ink1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7:36.427"/>
    </inkml:context>
    <inkml:brush xml:id="br0">
      <inkml:brushProperty name="width" value="0.025" units="cm"/>
      <inkml:brushProperty name="height" value="0.025" units="cm"/>
      <inkml:brushProperty name="color" value="#0070C4"/>
    </inkml:brush>
  </inkml:definitions>
  <inkml:trace contextRef="#ctx0" brushRef="#br0">0 45 13219,'4'4'776,"0"0"-1,0-1 1,0 2 0,-1-1 0,1 0-1,-1 1 1,0-1 0,0 1 0,-1 0-1,0 0 1,0 0 0,2 4-776,-1 5 913,0 0 1,0 0-1,-1 1 1,-1 3-914,0-6 465,1 0 0,0-1 1,0 1-1,3 6-465,-4-10 226,-3-16-101,-8-53-81,5 34-63,1 0-1,1-25 20,3 49 0,0 1-1,0 0 1,0-1 0,0 1-1,1-1 1,-1 1-1,1 0 1,0-1-1,0 1 1,0 0-1,0 0 1,0-1-1,0 1 1,1 0 0,-1 0-1,1 0 1,0 0-2,0 0 1,1 0-1,-1 0 0,1 0 1,-1 1-1,1-1 0,0 1 1,-1 0-1,1 0 0,0 0 0,0 0 1,0 0-1,0 0 2,83-13 1,-67 7 386</inkml:trace>
</inkml:ink>
</file>

<file path=ppt/ink/ink1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7:36.980"/>
    </inkml:context>
    <inkml:brush xml:id="br0">
      <inkml:brushProperty name="width" value="0.025" units="cm"/>
      <inkml:brushProperty name="height" value="0.025" units="cm"/>
      <inkml:brushProperty name="color" value="#0070C4"/>
    </inkml:brush>
  </inkml:definitions>
  <inkml:trace contextRef="#ctx0" brushRef="#br0">151 5 8402,'6'0'1527,"6"-1"540,-6-3 2759,-11 5-791,-20 3-2251,-5 5-577,-1-2 1,-6 0-1208,35-7 19,-3 1 73,1 0-1,-1 0 0,0 0 1,1 0-1,-4 2-91,7-3 12,0 1 0,0-1-1,1 1 1,-1-1 0,0 0-1,0 1 1,1-1 0,-1 1-1,1-1 1,-1 1 0,0 0 0,1-1-1,-1 1 1,1 0 0,-1-1-1,1 1 1,0 0 0,-1 0 0,1-1-1,0 1 1,-1 0 0,1 0-1,0 0 1,0-1 0,0 1-1,0 0 1,0 0 0,0 0 0,0 0-1,0-1 1,0 1 0,0 0-1,0 0 1,1 0 0,-1-1 0,0 1-12,3 4 23,-1 0 0,1-1 1,0 1-1,0-1 1,0 0-1,0 0 1,1 0-1,0 0 0,0-1 1,0 1-24,2 1 16,-1 0 1,0 0-1,0 0 0,-1 1 1,2 2-17,-3-2 11,-1 0 1,1 0-1,-1 0 1,0 0-1,-1 0 1,0 0-1,0 1 1,0-1-1,0 0 1,-1 1-1,0-1 1,-1 0-1,0 2-11,-2 15 116,-1 0 0,-7 20-116,6-22 54,-2 0-5,2 1 0,0 0 0,2 1 1,-1 17-50,4-37 5,0 1 0,0-1 0,1 1 0,-1-1 0,1 0 0,0 0 0,0 1 1,0-1-1,0 0 0,1 0 0,-1 0 0,1 0 0,0 0 0,0 0 0,0-1 0,0 1 1,0 0-1,1-1 0,-1 0 0,1 1 0,-1-1 0,1 0 0,0-1 0,0 1 0,0 0 0,0-1 1,0 0-1,0 1 0,1-1-5,28 5 238,0-2 0,1 0 1,1-3-239,-25 0 31,-2-1 33,1 1 0,-1 0 1,4 1-65,-9-2 30,0 1 1,0-1 0,0 1 0,0 0-1,0 0 1,0 0 0,0 0 0,0 1 0,0-1-1,0 0 1,0 1 0,-1-1 0,1 1-31,6 12 852,2 2-367</inkml:trace>
</inkml:ink>
</file>

<file path=ppt/ink/ink1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7:37.398"/>
    </inkml:context>
    <inkml:brush xml:id="br0">
      <inkml:brushProperty name="width" value="0.025" units="cm"/>
      <inkml:brushProperty name="height" value="0.025" units="cm"/>
      <inkml:brushProperty name="color" value="#0070C4"/>
    </inkml:brush>
  </inkml:definitions>
  <inkml:trace contextRef="#ctx0" brushRef="#br0">147 118 6153,'37'-47'3460,"-35"44"-2884,0 0-1,0 0 1,0-1 0,0 1 0,-1-1-1,1 1 1,-1-1 0,0 0 0,0 0 0,0 1-1,0-5-575,2-6 2057,-3 13-2024,2-9 2429,-5 18 374,-34 89-84,2-6-1924,-10 38 212,-14 80-1040,47-145-726,9-55 31,2-9 677,1 0 1,0 0 0,0 0 0,0 0 0,-1 0 0,1 0 0,0 0 0,0 0 0,0 0 0,-1 0 0,1 0 0,0 0 0,0 0 0,0 0 0,-1 0 0,1 0-1,0 0 1,0 0 0,0 0 0,0-1 0,-1 1 0,1 0 0,0 0 0,0 0 0,0 0 0,0 0 0,0-1 0,-1 1 0,1 0 0,0 0 0,0 0 0,0-1 0,0 1-1,0 0 1,0 0 0,0 0 0,0 0 0,0-1 17,-7-12-479</inkml:trace>
</inkml:ink>
</file>

<file path=ppt/ink/ink1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7:37.733"/>
    </inkml:context>
    <inkml:brush xml:id="br0">
      <inkml:brushProperty name="width" value="0.025" units="cm"/>
      <inkml:brushProperty name="height" value="0.025" units="cm"/>
      <inkml:brushProperty name="color" value="#0070C4"/>
    </inkml:brush>
  </inkml:definitions>
  <inkml:trace contextRef="#ctx0" brushRef="#br0">1 9 10666,'0'0'192,"0"-1"-1,0 1 1,0 0-1,0-1 1,0 1-1,0 0 1,0 0-1,0-1 1,0 1-1,0 0 1,0-1 0,0 1-1,0 0 1,0-1-1,0 1 1,1 0-1,-1 0 1,0-1-1,0 1 1,0 0-1,1-1 1,-1 1-1,0 0 1,0 0-1,0 0 1,1-1-1,-1 1 1,0 0-1,1 0 1,-1 0-1,0 0 1,0 0-1,1-1 1,-1 1-1,0 0 1,1 0-1,-1 0 1,1 0-192,0 0 297,0 0 1,0 1-1,0-1 1,1 0-1,-1 1 0,0-1 1,0 1-1,0-1 0,0 1 1,1-1-1,-1 1 1,0 0-298,8 7 767,0-1 0,-1 1 0,0 1 0,-1 0 0,0 0 0,3 5-767,6 7 727,35 40 1945,25 19-2672,-64-67 146,-2-3-78,0 1 0,0 1 0,-1 0 0,-1 0 1,0 1-1,0 0 0,-1 2-68,9 25-91,-10-22-1044,2 0 1,5 9 1134,-2-11-3392,1-2 1500</inkml:trace>
</inkml:ink>
</file>

<file path=ppt/ink/ink1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7:38.082"/>
    </inkml:context>
    <inkml:brush xml:id="br0">
      <inkml:brushProperty name="width" value="0.025" units="cm"/>
      <inkml:brushProperty name="height" value="0.025" units="cm"/>
      <inkml:brushProperty name="color" value="#0070C4"/>
    </inkml:brush>
  </inkml:definitions>
  <inkml:trace contextRef="#ctx0" brushRef="#br0">94 234 14795,'1'16'5865,"9"10"-3144,-2 5-1065,-2 6-511,0 0-33,-1-3-592,-1-10-272,0-12-576,-1-7 192,1-9-48</inkml:trace>
  <inkml:trace contextRef="#ctx0" brushRef="#br0" timeOffset="1">10 1 10698,'-9'8'5609,"9"-5"-335,8 3-3482,1-1-136,8 3-399,1-2-313,-1-5-352,-1 0-312,1-3-3121,1-13 2265</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4:54:00.186"/>
    </inkml:context>
    <inkml:brush xml:id="br0">
      <inkml:brushProperty name="width" value="0.025" units="cm"/>
      <inkml:brushProperty name="height" value="0.025" units="cm"/>
      <inkml:brushProperty name="color" value="#0070C4"/>
    </inkml:brush>
  </inkml:definitions>
  <inkml:trace contextRef="#ctx0" brushRef="#br0">240 1 13299,'-3'-1'1106,"-1"1"-1,1 0 1,0 0 0,-1 1-1,1-1 1,-3 1-1106,-4 2 887,0 0 0,-9 5-887,7-4 796,5-1-506,-18 7 890,-1 0 1,2 2 0,0 0-1,-13 10-1180,36-21 47,-1 0 0,1 0 0,-1 0 1,1 1-1,0-1 0,0 0 0,-1 0 0,1 1 0,0-1 0,0 1 0,0-1 0,1 1 0,-1-1 0,0 1 0,0 0 0,1-1 1,-1 1-1,1 0 0,0 0 0,-1-1 0,1 1 0,0 0 0,0 0 0,0-1 0,0 1 0,1 0 0,-1 0 0,0-1 0,1 1 1,-1 0-1,1 0 0,-1-1 0,1 1-47,2 3 50,-1-1-1,1 0 1,0 0 0,0 0-1,0 0 1,0 0 0,1-1 0,-1 0-1,1 1 1,0-1 0,2 1-50,18 9 133,0-1 1,0 0 0,1-2-1,25 7-133,-10-7-205,-36-9 236,0-1 1,1 1 0,-1-1 0,0 0-1,0 0 1,1 0 0,-1-1-1,2 0-31,18-9 96</inkml:trace>
</inkml:ink>
</file>

<file path=ppt/ink/ink1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7:38.451"/>
    </inkml:context>
    <inkml:brush xml:id="br0">
      <inkml:brushProperty name="width" value="0.025" units="cm"/>
      <inkml:brushProperty name="height" value="0.025" units="cm"/>
      <inkml:brushProperty name="color" value="#0070C4"/>
    </inkml:brush>
  </inkml:definitions>
  <inkml:trace contextRef="#ctx0" brushRef="#br0">8 21 9154,'-2'-3'679,"1"1"164,0 1 0,1 0-1,-1 0 1,1 0 0,-1-1 0,1 1 0,-1 0 0,1 0 0,0-1 0,-1 0-843,1 2 133,0 0 0,0 0 1,0 0-1,0-1 0,1 1 0,-1 0 0,0 0 0,0 0 0,0 0 0,0 0 0,0-1 0,0 1 0,0 0 1,0 0-1,0 0 0,1 0 0,-1 0 0,0 0 0,0 0 0,0-1 0,0 1 0,0 0 0,1 0 0,-1 0 0,0 0 1,0 0-1,0 0 0,0 0 0,1 0-133,9 0 851,30 6 853,0-2 1,2-1-1705,113 1 464,-153-4-458,-1 1 0,0-1 0,1 0 1,-1 0-1,0 0 0,0 1 0,1-1 1,-1 0-1,0 1 0,0 0 0,0-1 1,1 1-1,-1-1 0,0 1 0,0 0 0,0 0 1,0 0-1,0 0 0,0 0 0,-1 0 1,1 0-1,0 0 0,0 0 0,-1 0 0,1 0 1,-1 0-1,1 1-6,1 3 47,-1 1 1,1-1-1,-1 1 1,-1-1-1,1 6-47,0-1 44,6 111 332,-6-77-276,2 0 0,2 0 0,6 25-100,2-21 300,2-1 0,8 14-300,-6-18 807,7 28-807,-21-60 185,-1 0-1,2 8-184,-4-16 33,0 0 0,0 0 0,0 0-1,0 1 1,0-1 0,-1 0 0,1 0-1,-1 0 1,0 0 0,0 0 0,0 2-33,-1-3 25,1-1 0,0 1 1,0-1-1,-1 1 0,1 0 1,-1-1-1,1 0 0,-1 1 1,0-1-1,0 0 0,0 0 1,1 0-1,-1 0 0,0 0 1,0-1-1,0 1 0,0-1 1,0 1-26,-9 1 224,0 0-1,0 0 1,0-1-224,3 0 170,-20 1 168</inkml:trace>
</inkml:ink>
</file>

<file path=ppt/ink/ink1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7:41.650"/>
    </inkml:context>
    <inkml:brush xml:id="br0">
      <inkml:brushProperty name="width" value="0.025" units="cm"/>
      <inkml:brushProperty name="height" value="0.025" units="cm"/>
      <inkml:brushProperty name="color" value="#0070C4"/>
    </inkml:brush>
  </inkml:definitions>
  <inkml:trace contextRef="#ctx0" brushRef="#br0">1 2 11634,'12'-1'4489,"8"6"-2680,4 6-345,-10 10 128,5 4-111,1 2-513,-3-2-248,5-4-384,-13-3-8,-6-10-592,-3-6-280,-6 2-104,6-2 176</inkml:trace>
</inkml:ink>
</file>

<file path=ppt/ink/ink1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7:41.983"/>
    </inkml:context>
    <inkml:brush xml:id="br0">
      <inkml:brushProperty name="width" value="0.025" units="cm"/>
      <inkml:brushProperty name="height" value="0.025" units="cm"/>
      <inkml:brushProperty name="color" value="#0070C4"/>
    </inkml:brush>
  </inkml:definitions>
  <inkml:trace contextRef="#ctx0" brushRef="#br0">1 1 12427,'18'2'4857,"2"5"-3265,1 2-736,-3-1 72,-4 3-303,4 1-3018,0-7 1857</inkml:trace>
</inkml:ink>
</file>

<file path=ppt/ink/ink1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7:42.315"/>
    </inkml:context>
    <inkml:brush xml:id="br0">
      <inkml:brushProperty name="width" value="0.025" units="cm"/>
      <inkml:brushProperty name="height" value="0.025" units="cm"/>
      <inkml:brushProperty name="color" value="#0070C4"/>
    </inkml:brush>
  </inkml:definitions>
  <inkml:trace contextRef="#ctx0" brushRef="#br0">1 1 8490,'1'7'1439,"1"0"1,0 0-1,1-1 0,-1 1 1,1-1-1,1 1 0,-1-1 1,4 4-1440,8 18 1961,-1 3 905,-1 3-2866,-1-4 1542,5 8-1542,-19-44-136,0 1 0,0 0 0,0-1 1,1 0-1,0 1 0,0-1 1,1 0-1,-1 1 0,1-1 0,0 0 1,1-3 135,0 5-24,-1 0 1,1 0 0,0 0 0,0 0 0,0 0-1,0 1 1,1-1 0,0 0 0,0 1 0,0-1-1,0 1 1,0 0 0,1 0 0,-1 0 0,1 0-1,0 0 1,0 0 0,0 1 0,0-1 23,2 0 48,0 0 0,0 1 0,0-1 0,1 1 0,-1 0 0,0 1 0,1-1 1,-1 1-1,1 0 0,0 1 0,-1-1 0,1 1 0,0 0 0,-1 0 0,1 1 0,1 0-48,-3 0 66,0 0 0,1 0 1,-1 0-1,0 1 0,0-1 0,-1 1 0,1 0 0,0 0 0,0 1 0,-1-1 1,0 1-1,1 0 0,-1 0 0,0 0 0,0 0 0,-1 0 0,1 1 0,-1-1 0,1 1 1,-1 0-1,1 2-66,1 6 94,-1-1-1,0 1 1,0 0 0,-1 1 0,-1-1 0,0 0 0,-1 11-94,0-14-12,0-4-97,0-4 87,0 0 0,0 1 1,0-1-1,0 0 0,0 0 1,0 0-1,0 0 1,0 0-1,1 1 0,-1-1 1,0 0-1,1 0 0,-1 0 1,1 0-1,-1 0 1,1 0-1,-1 0 0,2 0 22,-2-1-102,0 0 0,0 0 0,0 1-1,0-1 1,0 0 0,0 0-1,0 0 1,0 0 0,0 0 0,0 0-1,0 0 1,0 0 0,1 0-1,-1 0 1,0 0 0,0 1 0,0-1-1,0 0 1,0 0 0,0 0-1,0 0 1,0 0 0,1 0 0,-1 0-1,0 0 1,0 0 0,0 0-1,0 0 1,0 0 0,0 0 0,1 0-1,-1 0 1,0 0 0,0 0-1,0 0 1,0 0 0,0 0 0,0-1-1,0 1 1,0 0 0,1 0-1,-1 0 1,0 0 102,-4-9-2254</inkml:trace>
</inkml:ink>
</file>

<file path=ppt/ink/ink1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7:42.881"/>
    </inkml:context>
    <inkml:brush xml:id="br0">
      <inkml:brushProperty name="width" value="0.025" units="cm"/>
      <inkml:brushProperty name="height" value="0.025" units="cm"/>
      <inkml:brushProperty name="color" value="#0070C4"/>
    </inkml:brush>
  </inkml:definitions>
  <inkml:trace contextRef="#ctx0" brushRef="#br0">199 343 9322,'-2'-6'2142,"1"0"0,-1 1 0,-1-1 0,-2-4-2142,2 5 853,1 1 0,-1-1 0,-1 1 0,1 0 0,-2-1-853,1 1 186,0 0-1,-1 1 1,0 0-1,1-1 0,-1 2 1,0-1-1,0 0 1,-1 1-1,1 0 1,0 1-1,-1-1 1,1 1-1,-1 0 1,0 0-1,1 0 1,-1 1-1,-1 0-185,4 0 26,0 0 1,0 1-1,0-1 0,0 1 1,0-1-1,0 1 0,0 0 1,0 0-1,0 0 0,0 1 1,1-1-1,-1 1 0,0-1 1,1 1-1,-1 0 0,1 0 1,0 0-1,0 0 0,0 1 1,0-1-1,0 0 0,0 1 1,1-1-1,-1 1 0,1 0 1,-1 0-1,1 0 0,0-1 1,0 1-1,1 0 0,-2 3-26,2 2 40,-1-1 0,1 1 0,1-1 0,-1 1 0,1-1 0,1 0 0,-1 1 0,1-1 0,0 0 0,1 0 0,3 7-40,0-1 69,-4-8-34,0 0 0,1-1-1,-1 1 1,1 0 0,0-1 0,0 0-1,3 3-34,-4-5 14,0 0 0,0 0 0,1 0-1,-1 0 1,1 0 0,-1 0 0,1 0 0,0-1-1,0 1 1,-1-1 0,1 0 0,0 0-1,0 0 1,1 0 0,-1-1 0,0 1-1,0-1 1,0 0 0,0 0 0,0 0-1,1 0 1,-1 0 0,0-1 0,0 1-1,1-1-13,0-1 9,0 0 0,1 1-1,-1-1 1,0-1 0,0 1-1,0-1 1,0 1-1,-1-1 1,1 0 0,2-3-9,-1 0 5,0-1 1,0 1 0,0-1 0,-1 0-1,0 0 1,0-1-6,5-13-23,-1 0 0,-1-1 1,-1 0-1,0-4 23,4-17-208,2-42 208,-9 59-15,-2 1 0,-1 0 1,-1 0-1,-2-2 15,3 23 3,-1 1-1,0-1 1,1 0 0,-2 0 0,1 1-1,-1-1-2,2 4 1,0-1 1,0 1-1,0 0 0,0 0 0,0-1 0,0 1 0,0 0 0,-1 0 1,1-1-1,0 1 0,0 0 0,0 0 0,0 0 0,-1 0 1,1-1-1,0 1 0,0 0 0,-1 0 0,1 0 0,0 0 0,0 0 1,0 0-1,-1 0 0,1 0 0,0-1 0,0 1 0,-1 0 1,1 0-2,-1 1 3,1-1 0,-1 0 0,1 1 0,-1-1 1,1 1-1,-1-1 0,1 1 0,0-1 1,-1 1-1,1-1 0,0 1 0,-1-1 1,1 1-1,0-1 0,0 1 0,-1 0 1,1-1-1,0 1-3,-2 7 38,-1 0 1,1 0-1,1 0 0,0 0 1,0 0-1,0 6-38,2 11 277,2 16-277,-1-19 134,2-1 0,0 1 0,2-1 0,0-1 1,1 1-1,1-1 0,1 0 0,7 11-134,-10-21 73,1 1 1,1-1-1,-1 0 0,2-1 0,-1 0 0,1 0 0,4 2-73,-7-6 27,1 0-1,0 0 1,1-1 0,-1 0-1,1-1 1,0 1-1,0-1 1,0-1-1,0 1 1,1-1-1,-1-1-26,-3 0-93,0-1-1,-1 0 0,1 0 1,0 0-1,-1-1 0,1 1 1,0-1-1,-1 0 0,1-1 1,-1 1-1,1-1 0,-1 0 1,0 0-1,0 0 0,0 0 1,0-1 93,0 1-296,-1-1 0,0 1 1,0-1-1,0 0 1,0 0-1,0 0 0,-1 0 1,1 0-1,-1-1 1,0 1-1,0-1 0,0 1 1,-1-1-1,1 0 0,-1 0 1,0 0-1,1-3 296,5-23-1770,-6 28 1804,0 0 1,-1 0 0,1-1 0,0 1-1,0 1 1,1-1 0,-1 0 0,0 0-1,1 0 1,-1 0 0,1 1 0,1-2-35,-1 1 249,0 0 0,0 1 0,-1-2-1,1 1 1,0 0 0,-1 0 0,1-1 0,-1 1 0,0 0 0,0-1 0,0 1 0,0-1 0,0 0 0,-1 1 0,1-1 0,-1 0 0,1 1 0,-1-4-249,0-1 219,1-1-1,-2 0 1,1 0 0,-1 0-1,0 1 1,-1-2-219,2 8 14,0 0 0,-1 0 0,1 0 0,0 0 0,-1 0 0,1 0 0,0 1 0,-1-1 0,1 0 0,-1 0 0,1 0 0,-1 0 0,0 1 0,1-1 0,-1 0 0,0 1 0,1-1 0,-1 0 0,0 1-14,0 0 10,1-1 0,-1 1 0,0 0 0,0 0 0,1 0 0,-1 0 0,0 0 0,1 0 0,-1 0 0,0 0 0,0 0-1,1 0 1,-1 0 0,0 0 0,1 0 0,-1 1 0,0-1 0,1 0 0,-1 0 0,0 1-10,-2 1 23,1-1 0,-1 1-1,0 1 1,1-1 0,-1 0 0,1 1 0,0-1 0,0 1-1,0-1 1,-1 2-23,1 1 32,-1-1-1,1 1 0,0 0 0,1 0 1,-1 0-1,1 0 0,0 0 1,0 0-1,0 0 0,1 0 0,0 5-30,0 7 158,2 0 1,3 16-160,-3-20 42,-1-8-24,0 1 0,0-1 0,1 1 0,-1-1 0,1 0 0,0 0 0,1 0 0,0 0 0,1 3-18,-2-6-3,-1 0 1,1-1-1,-1 1 0,1 0 1,0-1-1,-1 1 0,1-1 0,0 0 1,0 1-1,0-1 0,0 0 1,1 0-1,-1 0 0,0-1 1,0 1-1,0 0 0,1-1 0,-1 0 1,0 1-1,1-1 0,-1 0 1,0 0-1,1 0 0,-1-1 3,3 1-145,1-1 1,-1 0-1,0 0 0,0 0 1,0-1-1,0 0 0,0 0 1,1-1 144,-1 0-103,-1 0 0,0 0 1,1-1-1,-1 0 103</inkml:trace>
</inkml:ink>
</file>

<file path=ppt/ink/ink1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7:43.218"/>
    </inkml:context>
    <inkml:brush xml:id="br0">
      <inkml:brushProperty name="width" value="0.025" units="cm"/>
      <inkml:brushProperty name="height" value="0.025" units="cm"/>
      <inkml:brushProperty name="color" value="#0070C4"/>
    </inkml:brush>
  </inkml:definitions>
  <inkml:trace contextRef="#ctx0" brushRef="#br0">0 0 10186,'2'1'835,"-1"0"0,0 0 0,0 0 0,0 1-1,0-1 1,0 0 0,0 0 0,0 1 0,0-1-835,6 22 2564,-6-20-2054,6 35 2000,-1 0 0,-1 28-2510,0-4 845,17 109 419,-14-124-1245,2-1 0,11 29-19,-40-120-5643,9 12 4542</inkml:trace>
</inkml:ink>
</file>

<file path=ppt/ink/ink1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7:43.551"/>
    </inkml:context>
    <inkml:brush xml:id="br0">
      <inkml:brushProperty name="width" value="0.025" units="cm"/>
      <inkml:brushProperty name="height" value="0.025" units="cm"/>
      <inkml:brushProperty name="color" value="#0070C4"/>
    </inkml:brush>
  </inkml:definitions>
  <inkml:trace contextRef="#ctx0" brushRef="#br0">0 39 6889,'2'-3'831,"1"0"0,-1 0 0,1 1-1,-1-1 1,1 1 0,0 0-1,0 0 1,0 0 0,0 0-1,0 0 1,0 0 0,1 1-831,1-1 662,1 0 1,0 1 0,-1-1-1,1 1 1,0 0 0,0 1-1,2-1-662,0 1 407,0 1-1,0-1 1,0 1-1,0 1 0,0-1 1,0 1-1,0 1 0,0 0 1,-1 0-1,8 3-406,-10-2 150,0-1 0,0 0 0,0 1 1,0 0-1,-1 0 0,1 1 0,-1-1 0,0 1 0,0 0 0,-1 0 0,1 0 0,-1 1 1,0-1-1,0 4-150,-1-6 44,-1 1 0,0-1 0,0 1 0,-1 0 0,1-1 1,-1 1-1,1 0 0,-1 0 0,-1-1 0,1 1 0,0 0 0,-1 0 0,0-1 1,0 1-1,0 0 0,0-1 0,0 1 0,-1-1 0,0 0 0,1 1 1,-1-1-1,-1 0 0,0 2-44,-2 0 24,1 0 0,-1-1 0,0 1 0,0-1 0,-1 0 0,1 0 1,-1-1-1,0 1 0,-3 0-24,-10 4-403,1-1 1,-11 2 402,13-5 510,15-4-500,1 0-1,-1 0 0,1 0 0,-1 0 0,1 0 0,0-1 0,-1 1 1,1 0-1,-1 0 0,1-1 0,0 1 0,-1 0 0,1 0 0,-1-1 0,1 1 1,0 0-1,-1-1 0,1 1 0,0 0 0,-1-1-9</inkml:trace>
</inkml:ink>
</file>

<file path=ppt/ink/ink1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7:43.902"/>
    </inkml:context>
    <inkml:brush xml:id="br0">
      <inkml:brushProperty name="width" value="0.025" units="cm"/>
      <inkml:brushProperty name="height" value="0.025" units="cm"/>
      <inkml:brushProperty name="color" value="#0070C4"/>
    </inkml:brush>
  </inkml:definitions>
  <inkml:trace contextRef="#ctx0" brushRef="#br0">1 205 11018,'9'1'1262,"0"-1"-1,0 0 1,-1 0-1,1-1 0,0 0 1,0 0-1,-1-1 0,7-2-1261,-11 2 265,0 0 0,0 0 0,0 0 0,0 0 0,0 0 0,-1-1 0,1 1 0,-1-1 0,0 0 0,0 0 0,0-1 0,0 1 0,0 0 0,-1-1 0,1 0 0,-1 0 0,0 1 0,1-4-265,0-4 102,1 0-1,-2 0 1,0 0 0,0 0 0,-1 0 0,0 0-1,-1 0 1,0-1 0,-1-1-102,1 12 1,0 0 1,0 0-1,0 0 0,0 0 0,-1 0 1,1 0-1,0 0 0,0 0 0,-1 0 0,1 0 1,0 0-1,-1 0 0,1 0 0,-1 0 1,0 0-1,1 0 0,-1 1 0,0-1 1,1 0-1,-1 0 0,0 1 0,0-1 1,0 0-1,1 1 0,-1-1 0,0 1 1,0-1-1,0 1 0,0 0 0,0-1 1,0 1-1,0 0 0,0 0 0,0-1 1,0 1-1,0 0 0,0 0 0,0 0 1,-1 0-3,-1 1 2,1-1-1,-1 1 1,1 0 0,0 0-1,-1 0 1,1 0-1,0 0 1,-1 0-1,1 0 1,0 1-1,0-1 1,0 1-1,0 0 1,0-1-1,0 1 0,0 1 3,0 0 0,0 1-1,1-1 1,-1 0 0,1 0 0,0 1-1,-1-1 1,2 1 0,-1-1-1,0 1 1,1-1 0,-1 1 0,1 0-1,0-1 1,0 1 0,1 1-3,1 12 119,0 0 1,5 17-120,-2-14 134,-3-9-11,0 0 0,1 0 0,1-1 0,2 5-123,-5-12 10,0-1 0,0 1 1,1-1-1,-1 1 0,1-1 0,0 1 0,0-1 0,0 0 1,0 0-1,0 0 0,0 0 0,1 0 0,-1-1 1,0 1-1,1-1 0,0 1 0,-1-1 0,1 0-10,-2 0-39,0-1 1,1 0-1,-1 1 0,0-1 0,0 0 0,0 0 1,1 0-1,-1 0 0,0 0 0,0 0 0,0 0 0,1 0 1,-1-1-1,0 1 0,0 0 0,1-1 39,1-1-556,0 1 0,0-1 0,0-1-1,0 1 1,1-1 556,22-19-1320</inkml:trace>
</inkml:ink>
</file>

<file path=ppt/ink/ink1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7:44.231"/>
    </inkml:context>
    <inkml:brush xml:id="br0">
      <inkml:brushProperty name="width" value="0.025" units="cm"/>
      <inkml:brushProperty name="height" value="0.025" units="cm"/>
      <inkml:brushProperty name="color" value="#0070C4"/>
    </inkml:brush>
  </inkml:definitions>
  <inkml:trace contextRef="#ctx0" brushRef="#br0">0 26 12315,'3'4'1616,"0"1"1,0 0-1,0-1 1,-1 1-1,2 4-1616,0 4 2148,-1 0-1,3 13-2147,3 17 1788,-5-31-1403,-3-7-280,0 0 0,1 0 1,-1 0-1,1 0 0,0 0 0,0-1 0,1 1 0,0-1 0,1 3-105,-4-7 1,1 0 0,-1 0 0,0 0-1,0 0 1,0 0 0,0 0 0,0 0-1,0 0 1,0 0 0,0 0 0,0 0 0,0 0-1,0 0 1,0 0 0,0 0 0,0 0-1,0 0 1,1 0 0,-1 0 0,0 0-1,0 0 1,0 0 0,0 0 0,0 0 0,0 0-1,0 0 1,0 0 0,0 0 0,0 0-1,0 0 1,0 0 0,0 0 0,0 0 0,1 0-1,-1 0 1,0 0 0,0 0 0,0 0-1,0 0 1,0 0 0,0 0 0,0 0-1,0 0 1,0-1 0,0 1 0,0 0 0,0 0-1,0 0 1,0 0 0,0 0 0,0 0-1,0 0 1,0 0 0,0 0 0,0 0-1,0 0 1,0 0 0,0 0 0,0-1 0,0 1-1,0 0 1,0 0 0,0 0 0,0 0-1,2-12-190,0 0 0,-1-1 0,-1-1 190,4-29-685,-2 32 491,0 0 0,1 0 0,1 0 0,2-7 194,-4 14-6,0-1 1,1 1-1,-1 0 0,1-1 0,0 2 0,0-1 0,0 0 1,0 0-1,1 1 0,-1 0 0,1 0 0,0-1 6,-3 4 27,0-1 0,1 0 0,-1 0 0,0 1 0,0-1 0,0 1 1,1-1-1,-1 1 0,0-1 0,1 1 0,-1 0 0,0 0 0,1 0 0,-1 0 0,0 0 0,1 0 0,-1 0 0,0 0 0,1 0 0,-1 0 0,0 1 0,0-1 0,1 1-27,0 0 61,-1 0 0,1 0 0,-1 0-1,1 0 1,-1 1 0,1-1-1,-1 1 1,0-1 0,1 1 0,-1-1-1,0 1 1,0 0 0,0-1-1,0 1 1,-1 0 0,1 0-61,6 19 453,-1-1 0,-1 1 0,3 22-453,1 7 780,-3-36 101,1-8 96</inkml:trace>
</inkml:ink>
</file>

<file path=ppt/ink/ink1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7:44.566"/>
    </inkml:context>
    <inkml:brush xml:id="br0">
      <inkml:brushProperty name="width" value="0.025" units="cm"/>
      <inkml:brushProperty name="height" value="0.025" units="cm"/>
      <inkml:brushProperty name="color" value="#0070C4"/>
    </inkml:brush>
  </inkml:definitions>
  <inkml:trace contextRef="#ctx0" brushRef="#br0">152 319 12043,'-1'0'235,"0"0"1,1-1 0,-1 1-1,1 0 1,-1 0 0,1 0-1,-1 0 1,0 0 0,1-1-1,-1 1 1,1 0 0,-1 0 0,1-1-1,-1 1 1,1 0 0,-1-1-1,1 1 1,0-1 0,-1 1-1,1-1 1,0 1 0,-1-1-1,1 1 1,0-1 0,-1 1-1,1-1 1,0 1 0,0-1 0,-1 1-236,-6-24 2123,3 10-918,1 5-664,-1 0-1,0 0 1,0 0-1,-6-6-540,9 12 22,-1 1 0,1 0-1,-1 0 1,1 0-1,-1 1 1,0-1-1,0 0 1,0 1 0,0-1-1,0 1 1,0-1-1,0 1 1,0 0-1,-1 0 1,1 0 0,0 0-1,-1 1 1,1-1-1,-1 1 1,-1-1-22,2 1 15,1 0 0,-1 0 0,1 1 0,0-1 0,-1 0 0,1 1 0,-1-1 0,1 1 0,0 0 0,0-1-1,-1 1 1,1 0 0,0 0 0,0 0 0,0-1 0,0 1 0,0 0 0,0 1 0,0-1 0,0 0 0,0 0 0,1 0 0,-2 1-15,0 4 64,-1 0 0,0-1 1,1 1-1,-1 5-64,3-10 15,-5 18 127,1-1 0,1 0 0,1 1 0,1-1 0,0 1-1,1 0 1,1-1 0,1 1 0,1-1 0,2 9-142,-5-27 13,0 1-1,0 0 1,1-1-1,-1 1 1,0 0-1,0-1 1,0 1-1,1 0 1,-1-1-1,0 1 1,0-1-1,1 1 1,-1-1-1,1 1 1,-1 0-1,1-1 1,-1 1-1,0-1 1,1 0-1,0 1 1,-1-1-1,1 1 1,-1-1-1,1 0 1,-1 1-1,1-1 1,0 0-1,-1 0 1,1 0-1,0 1 1,-1-1-1,1 0 1,0 0-1,-1 0 1,1 0-1,0 0 1,-1 0-1,1 0 1,0 0-13,1-1 17,0 0 1,0 1-1,0-1 0,0 0 1,0 0-1,0 0 0,0 0 1,0-1-1,0 1 1,-1 0-1,3-2-17,1-3 2,-1 0 1,1 1-1,-1-2 1,0 1 0,0 0-1,0-1 1,-1 0-1,0 0 1,0-1-3,5-17-347,4-24 347,-4 4-243,-1-1 1,-3 1 0,-1-1-1,-4-21 243,1 50 15,-1 0 0,-2-12-15,1 24 84,0 5-8,0 9 86,-3 22 132,2-1-1,1 1 0,1-1 0,2 1 0,1 0 1,2 7-294,-1-21 141,0 0 0,1 0-1,1 0 1,1 0 0,0-1 0,1 0 0,1 0 0,1-1 0,0 0 0,0 0 0,11 11-141,-16-22 22,0 0-1,0 1 1,1-2 0,-1 1-1,1 0 1,0-1-1,0 0 1,0 0-1,0-1 1,0 1-1,1-1-21,-3-1-41,0 0-1,0 0 0,0-1 0,0 1 1,0-1-1,0 0 0,0 0 0,1 0 0,-1 0 1,0-1-1,0 1 0,0-1 0,0 1 1,0-1-1,0 0 0,0-1 0,0 1 1,0 0-1,-1-1 0,1 1 0,0-1 42,-1 0 32,0 1 0,0-1 0,0 0 0,0 0-1,-1 0 1,1 0 0,0 0 0,-1 0-32,12-23 13</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4:54:00.516"/>
    </inkml:context>
    <inkml:brush xml:id="br0">
      <inkml:brushProperty name="width" value="0.025" units="cm"/>
      <inkml:brushProperty name="height" value="0.025" units="cm"/>
      <inkml:brushProperty name="color" value="#0070C4"/>
    </inkml:brush>
  </inkml:definitions>
  <inkml:trace contextRef="#ctx0" brushRef="#br0">177 207 11931,'-2'-2'476,"0"0"1,1 0 0,-1 0-1,1-1 1,-1 1 0,1 0-1,0-1 1,0 1 0,0 0-1,1-1 1,-1 0 0,0 1-1,1-1 1,0 1 0,0-1 0,0 1-1,0-2-476,-4-19 1555,2 12-1109,-1-1 1,0 1-1,-1 1 0,0-1 1,-1 0-1,-1 1 1,1 0-1,-1 0 1,-7-8-447,11 16 26,-1-1 0,1 1-1,0 0 1,-1 0 0,1 0 0,-1 0 0,1 1 0,-1-1 0,0 1 0,0-1-1,0 1 1,0 0 0,0 0 0,0 0 0,0 0-26,1 1 12,1 0 0,0 0 0,0 0 0,0 0 0,0 0 0,0 0 0,0 1 0,-1-1 0,1 0 0,0 0 0,0 1 0,0-1 0,0 1 1,0-1-1,0 1 0,0-1 0,0 1 0,0-1 0,0 1 0,1 0 0,-1 0 0,0 0 0,0-1 0,1 1 0,-1 1-12,-2 2 50,1 0 0,0 0 0,0 0 0,0 0 0,0 3-50,0-3 24,-3 15 113,0-1-1,1 1 1,1 0 0,0 0 0,1 6-137,3-16 93,-1 1-1,1 0 1,0 0 0,1-1 0,0 1 0,1-1-1,0 1-92,-2-7 28,0 0-1,0 0 0,0 0 0,1 0 1,-1 0-1,1 0 0,0 0 0,0 0 1,0-1-1,0 1 0,0-1 0,0 1 1,1-1-28,-2-1 1,1 0 1,0 0 0,-1 0-1,1-1 1,0 1 0,-1-1 0,1 1-1,0-1 1,0 1 0,0-1-1,0 0 1,-1 0 0,1 0-1,0 0 1,0 0 0,0 0 0,0 0-1,-1-1 1,1 1 0,0-1-1,0 1 1,-1-1 0,2 0-2,7-4-13,1 0 1,-1-1-1,0 0 1,6-5 12,39-32-30,-29 22 36,-23 18-1,0 1 0,0 0 0,0 0 0,0 0-1,1 0 1,1 0-5,-5 2 7,1 0 0,-1 0 0,1-1 0,-1 1 0,1 0 0,-1 0 0,1 0 0,-1 0-1,1 0 1,-1 0 0,1 0 0,-1 0 0,1 0 0,-1 0 0,1 1 0,-1-1 0,1 0 0,-1 0 0,1 0-1,-1 1 1,1-1 0,-1 0 0,1 0 0,-1 1 0,1-1 0,-1 0 0,0 1 0,1-1 0,-1 1 0,0-1-1,1 0 1,-1 1 0,0-1 0,0 1 0,1-1 0,-1 1 0,0-1 0,0 1 0,0-1 0,0 1 0,0-1 0,1 1-1,-1-1 1,0 1 0,0-1 0,0 1-7,1 11 234,0 0-1,0 0 1,-2 0 0,1 3-234,-1-5-26,1 1 0,0 0 1,1 0-1,0-1 1,0 2 25,-1-12-17,0 1-1,0-1 1,0 0 0,0 0 0,0 0 0,0 1-1,0-1 1,0 0 0,0 0 0,1 1-1,-1-1 1,0 0 0,0 0 0,0 0 0,0 1-1,0-1 1,0 0 0,0 0 0,0 0-1,0 1 1,1-1 0,-1 0 0,0 0 0,0 0-1,0 0 1,0 0 0,1 1 0,-1-1-1,0 0 1,0 0 0,0 0 0,1 0-1,-1 0 1,0 0 0,0 0 0,1 0 0,-1 0-1,0 0 1,0 0 0,0 0 0,1 0-1,-1 0 1,0 0 0,0 0 0,1 0 0,-1 0-1,0 0 1,0 0 0,0 0 0,1 0-1,-1 0 1,0 0 0,0 0 0,0 0 17,2-1-475,-1-1 1,0 1 0,0 0-1,0 0 1,0 0 0,0 0-1,-1-1 1,2 0 474,8-21-1855</inkml:trace>
</inkml:ink>
</file>

<file path=ppt/ink/ink1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7:44.915"/>
    </inkml:context>
    <inkml:brush xml:id="br0">
      <inkml:brushProperty name="width" value="0.025" units="cm"/>
      <inkml:brushProperty name="height" value="0.025" units="cm"/>
      <inkml:brushProperty name="color" value="#0070C4"/>
    </inkml:brush>
  </inkml:definitions>
  <inkml:trace contextRef="#ctx0" brushRef="#br0">0 224 12827,'15'7'1561,"1"-1"1,-1 0 0,4-1-1562,-17-4 220,1-1 0,-1 0 0,1 0 0,-1 0 1,1 0-1,0 0 0,-1 0 0,1-1 0,-1 1 0,1-1 1,-1 0-1,0 0 0,1 0 0,-1 0 0,0 0 0,2-1-220,2-2 569,0-1-1,-1 1 0,0-1 0,4-4-568,-6 5 265,1 0-102,0-1 1,-1 1-1,1-1 1,-1 0-1,0 0 1,-1-1 0,1 1-1,-1 0 1,0-1-1,-1 0 1,1 1-1,-1-1 1,0-4-164,1-9 137,-1-1 1,-1 1-1,-1-9-137,0 24 28,1 2-25,0-1 1,0 1 0,-1 0-1,1 0 1,-1-1 0,1 1-1,-1 0 1,0 0 0,0 0-1,0 0 1,0 0 0,0 0-1,-1 0 1,1 0 0,-1 1-4,1 0 2,0 0 0,1 0-1,-1 0 1,0 1 0,0-1 0,-1 1 0,1-1 0,0 1 0,0-1 0,0 1 0,0-1 0,0 1 0,0 0 0,-1 0-1,1 0 1,0 0 0,0-1 0,0 1 0,-1 1 0,1-1 0,0 0 0,0 0 0,0 0 0,0 1 0,-1-1 0,1 1-1,0-1 1,0 1 0,0-1-2,-2 2 30,0 0 0,1-1-1,0 1 1,-1 0 0,1 0 0,0 1-1,0-1 1,0 0 0,1 1 0,-1-1-1,0 1 1,1-1 0,0 1-1,-1 0 1,1 0 0,0 1-30,-3 7 209,1 1 1,1 0 0,-1 5-210,1-6 136,1 1 0,0-1 1,1 1-1,0 0 1,1-1-1,1 1 1,0-1-1,1 6-136,-1-10 51,0 0 0,1 0 0,0 0 0,0-1 0,0 1 0,0-1 0,1 0-1,1 0 1,-1 0 0,1 0 0,-1-1 0,2 0 0,-1 0 0,0 0-51,-4-5-21,0 1 1,0 0-1,0-1 0,0 0 1,0 1-1,1-1 0,-1 1 1,0-1-1,0 0 0,0 0 1,0 0-1,0 1 1,0-1-1,1 0 0,-1 0 1,0-1-1,0 1 0,0 0 1,0 0-1,0-1 0,0 1 1,0 0-1,0-1 0,0 1 1,0-1-1,0 1 1,0-1-1,0 0 0,0 1 1,0-1-1,0 0 21,5-4-35,-1 0-1,0 0 1,0-1 0,3-3 35,-2 1 289,24-27-188</inkml:trace>
</inkml:ink>
</file>

<file path=ppt/ink/ink1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7:45.249"/>
    </inkml:context>
    <inkml:brush xml:id="br0">
      <inkml:brushProperty name="width" value="0.025" units="cm"/>
      <inkml:brushProperty name="height" value="0.025" units="cm"/>
      <inkml:brushProperty name="color" value="#0070C4"/>
    </inkml:brush>
  </inkml:definitions>
  <inkml:trace contextRef="#ctx0" brushRef="#br0">0 35 12179,'8'31'6914,"1"11"-3190,-5-7-1638,-3-22-1364,0 0 0,1 0 1,1-1-1,0 1 0,3 10-722,-6-23 4,0 0 0,0 0 0,0 0 0,0 0 0,0 0 0,0 0 0,0 0 0,0 1 1,0-1-1,1 0 0,-1 0 0,0 0 0,0 0 0,0 0 0,0 0 0,0 0 0,0 0 0,0 0 0,0 1 0,0-1 0,0 0 0,0 0 0,0 0 0,0 0 0,0 0 0,0 0 0,1 0 0,-1 0 0,0 0 0,0 0 1,0 0-1,0 0 0,0 0 0,0 0 0,0 0 0,0 0 0,1 0 0,-1 0 0,0 0 0,0 0 0,0 0 0,0 0 0,0 0 0,0 0 0,0 0-4,2-5-33,0-11-245,-1 15 259,0-17-333,2-17-1494,3-13 1846,-4 37-183,1 1 0,0-1 0,0 1 0,1 0-1,0 0 1,4-7 183,-7 15 17,1 0-1,-1-1 0,1 1 1,0 0-1,0 0 0,0 0 0,0 0 1,0 0-1,0 0 0,1 1 1,-1-1-1,1 1 0,1-2-16,-3 3 37,0-1 0,1 1 0,-1 0-1,0 0 1,0-1 0,0 1 0,0 0 0,1 0-1,-1 0 1,0 0 0,0 1 0,0-1 0,0 0 0,1 0-1,-1 1 1,0-1 0,0 0 0,0 1 0,0-1-1,0 1 1,0 0 0,0-1 0,0 1 0,0 0 0,0 0-1,0-1 1,-1 1 0,1 0 0,0 0 0,0 0-1,-1 0 1,1 0 0,-1 0 0,1 0 0,-1 1-37,7 12 325,-2 1 0,0 0 0,0 1 0,-1-1 0,-1 1 0,-1 0-325,1 3 235,3 4 18,-4-15-142,0 0-1,-1 0 1,0 0-1,1 7-110,-2-7-241,3-18-35,0-6 205</inkml:trace>
</inkml:ink>
</file>

<file path=ppt/ink/ink1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7:45.604"/>
    </inkml:context>
    <inkml:brush xml:id="br0">
      <inkml:brushProperty name="width" value="0.025" units="cm"/>
      <inkml:brushProperty name="height" value="0.025" units="cm"/>
      <inkml:brushProperty name="color" value="#0070C4"/>
    </inkml:brush>
  </inkml:definitions>
  <inkml:trace contextRef="#ctx0" brushRef="#br0">49 13 13907,'0'0'312,"0"-1"1,0 0 0,0 1-1,0-1 1,0 1-1,0-1 1,0 1-1,0-1 1,0 0-1,-1 1 1,1-1-1,0 1 1,0-1-1,-1 1 1,1-1-1,0 1 1,0-1-1,-1 1 1,1-1-1,-1 1-312,1-1 158,-1 1-1,1 0 0,-1 0 1,1 0-1,0 0 1,-1 0-1,1 0 0,-1-1 1,1 1-1,-1 0 0,1 0 1,0 0-1,-1 0 1,1 1-1,-1-1 0,1 0 1,-1 0-1,1 0 0,-1 0 1,1 0-1,0 1-157,-2 0 228,0 0 0,0 0 0,0 0 0,0 0 0,0 1 0,0-1 0,1 1 0,-1-1 0,0 1-1,0 1-227,0 0 113,0 1 0,1-1 0,-1 1 0,0 0 0,1 0 0,0 0 0,0 0 0,0 0-1,1 0 1,-1 0 0,1 0 0,0 0 0,0 1-113,1 10 322,0 1 0,3 12-322,-2-16 96,0 3 16,0 0 0,2 0-1,-1-1 1,2 1-1,1 0-111,-5-11 19,2 1 1,-1-1-1,0 0 0,1 0 1,0-1-1,0 1 0,0 0 0,0-1 1,0 0-1,1 0 0,-1 0 1,1 0-1,0 0 0,0-1 0,0 0 1,0 0-1,1 0 0,3 1-19,-3-1 4,2 0 0,-1-1-1,0 0 1,0 0 0,0-1-1,1 0 1,-1 0 0,0 0 0,0-1-1,0 0 1,1 0 0,-1 0-1,0-1 1,0 0 0,-1 0 0,1-1-1,0 1 1,-1-1 0,1-1-1,-1 1 1,0-1 0,4-3-4,2-3-97,-1 0 1,0 0-1,-1-1 1,0 0-1,-1 0 1,0-1-1,0 0 1,-2-1-1,5-10 97,-7 15-75,-1-1 0,-1 1 0,1 0 0,-1-1-1,-1 0 1,1-4 75,-2 11-6,0-1 0,1 0-1,-1 0 1,-1 0 0,1 0-1,0 0 1,-1 1 0,1-1-1,-1 0 1,0 0 0,0 1-1,0-1 1,0 0 0,0 1-1,-1-1 1,1 1 0,-1-1-1,0 1 1,0 0 0,0 0-1,0-1 7,0 2 10,1 0 0,-1 0 0,1 0 0,-1 0-1,1 0 1,-1 1 0,0-1 0,1 1 0,-1-1 0,0 1-1,1-1 1,-1 1 0,0 0 0,0 0 0,1 0 0,-1 0 0,0 0-1,0 0 1,1 0 0,-1 1 0,0-1 0,0 1 0,1-1-1,-1 1 1,1 0 0,-1 0 0,0-1 0,1 1 0,-1 0-1,1 0 1,0 0 0,-1 1 0,0 0-10,-1 1 62,-1 0 1,1 1-1,0-1 0,1 1 0,-1 0 1,0 0-1,1 0 0,0 0 1,0 1-1,0-1 0,1 0 0,-1 3-62,0 2 100,1 0-1,0 1 0,1-1 0,0 0 0,1 0 1,-1 1-1,2-1 0,-1 0 0,2 0 0,-1 0 1,1 0-1,1 0-99,-1 0 59,1 0-1,0 0 1,1-1 0,-1 0 0,2 0 0,-1 0 0,1 0 0,1-1-1,-1 0 1,1 0 0,5 3-59,-7-7 10,0 0 0,0 0 1,0 0-1,0 0 0,1-1 0,0 0 0,-1 0 0,1-1 1,0 1-1,0-1 0,-1-1 0,1 1 0,0-1 0,0 0 1,6 0-11,-5-1 33,0 0 0,0-1 1,0 0-1,0 0 1,0 0-1,0-1 1,-1 0-1,0 0 0,1-1 1,-1 1-1,0-2 1,4-3-34,0-1 73,0-1 1,3-5-74,-12 14 1</inkml:trace>
</inkml:ink>
</file>

<file path=ppt/ink/ink1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7:51.636"/>
    </inkml:context>
    <inkml:brush xml:id="br0">
      <inkml:brushProperty name="width" value="0.025" units="cm"/>
      <inkml:brushProperty name="height" value="0.025" units="cm"/>
      <inkml:brushProperty name="color" value="#0070C4"/>
    </inkml:brush>
  </inkml:definitions>
  <inkml:trace contextRef="#ctx0" brushRef="#br0">58 156 10602,'-49'-43'3780,"41"33"-2438,8 9-1306,0 1 1,0 0-1,0 0 0,0 0 1,0-1-1,0 1 1,0 0-1,0 0 0,0-1 1,0 1-1,0 0 1,0 0-1,0-1 0,0 1 1,0 0-1,0 0 1,0-1-1,0 1 0,0 0 1,0 0-1,0 0 0,1-1 1,-1 1-1,0 0 1,0 0-37,1-1 87,-1 1 0,1 0 0,-1 0 1,1-1-1,-1 1 0,1 0 0,-1 0 0,1-1 1,-1 1-1,1 0 0,-1 0 0,1 0 1,0 0-1,-1 0 0,1 0 0,0 0-87,0 0 140,0 0 0,1 1 1,-1-1-1,0 1 0,0-1 0,0 1 0,1-1 0,-1 1 0,0-1 1,0 1-1,0 0 0,0 0 0,0-1 0,0 2-140,16 16 1260,10 19 349,-2 2 0,15 32-1609,15 23 904,-41-73-638,1 0 1,1 0-1,4 2-266,-1-2 147,1-2 0,1 0-1,0-1 1,2-1 0,0-1-1,7 3-146,-27-17 12,0-1 1,0 0-1,0 0 0,0 0 0,0 0 0,0 0 0,0 0 0,0-1 0,1 0 0,-1 1 0,0-1 0,0 0 0,1-1-12,-3 1 4,1 0 0,0-1 0,0 1 0,-1-1 0,1 0 0,-1 1 0,1-1 0,0 0 0,-1 0 0,1 0 0,-1 0 1,0 0-1,1-1 0,-1 1 0,0 0 0,0 0 0,1-1 0,-1 1 0,0-1 0,-1 1 0,1-1 0,0 0 0,0-1-4,2-5 11,0-1-1,0 0 1,-2 1 0,1-1-1,-1 0 1,0-3-11,0-22 36,-1-3-36,0 6 20,2-11-20,17-91 29,-9 79 5,-3-1 0,-2-4-34,-5 52 6,1 0-26,-1 0 0,0 0 0,-1 0 0,0-4 20,0 7-124,0 6 321,0 6 408,3 10-290</inkml:trace>
</inkml:ink>
</file>

<file path=ppt/ink/ink1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7:52.069"/>
    </inkml:context>
    <inkml:brush xml:id="br0">
      <inkml:brushProperty name="width" value="0.025" units="cm"/>
      <inkml:brushProperty name="height" value="0.025" units="cm"/>
      <inkml:brushProperty name="color" value="#0070C4"/>
    </inkml:brush>
  </inkml:definitions>
  <inkml:trace contextRef="#ctx0" brushRef="#br0">154 116 10754,'1'1'272,"0"-1"-1,0 0 1,0 1 0,1-1-1,-1 0 1,0 0-1,0 0 1,0 0-1,1 0 1,-1 0-1,0 0 1,0 0 0,0-1-1,1 1 1,-1 0-1,0-1 1,0 1-1,1-1-271,-1 0 165,0 0 0,-1 0 0,1 0 0,-1-1 0,1 1 0,0 0 0,-1 0 0,0-1 0,1 1 0,-1 0 0,0 0 0,0-1 0,0 1 0,0 0 0,0-1 0,0 1 0,0 0 0,0-1 0,0 1-165,-1-3 128,0-1 0,0 1 0,0 0-1,0 0 1,-1 0 0,1 0-1,-1 0 1,0 1 0,-1-1 0,1 0-1,0 1 1,-1-1 0,0 1-1,0 0 1,0 0 0,0 0 0,-2 0-128,2 0 40,1 1 1,-1 0-1,0-1 1,-1 2-1,1-1 1,0 0-1,0 1 1,-1-1-1,1 1 1,-1 0 0,1 0-1,-1 0 1,0 1-1,1-1 1,-1 1-1,0 0 1,1 0-1,-1 0 1,0 0-1,-2 1-40,2 1 26,1-1-1,-1 1 0,0 0 0,1 0 1,-1 0-1,1 0 0,-1 1 0,1-1 1,0 1-1,0 0 0,0 0 0,0 0 1,1 0-1,-1 1 0,1-1 0,0 1 0,0-1 1,0 1-1,1 0 0,-1 0 0,1 0 1,0 0-1,-1 2-25,0 3 120,1 1 1,0-1-1,0 1 1,0-1-1,1 1 0,1 0 1,0-1-1,0 1 1,2 6-121,-1-11 94,-1-1 1,1 0-1,-1 0 0,1 0 1,0 0-1,1 0 1,-1-1-1,1 1 1,2 3-95,-4-6 15,0 0 0,0 0 0,0 0 0,0-1 0,-1 1 0,1 0 0,0 0 0,1-1 0,-1 1 0,0 0 0,0-1 0,0 1 0,0-1 0,0 1 0,1-1 1,-1 0-1,0 1 0,0-1 0,1 0 0,-1 0 0,0 0 0,0 0 0,1 0 0,-1 0 0,0-1 0,0 1 0,1 0 0,-1 0 0,0-1 0,0 1 0,0-1 0,1 1 0,-1-1 0,0 0 1,0 1-1,0-1 0,0 0-15,3-3 5,0 0 0,-1 0 0,1 0 0,-1 0 0,0 0 0,-1-1 0,1 1 0,0-2-5,17-42 6,-5 11 4,8-1 4,-23 37-9,1 0-1,-1 0 1,1 0-1,-1 1 1,1-1-1,0 0 1,-1 1-1,1-1 1,0 0-1,0 1 1,-1-1-1,1 1 1,0-1-1,0 1 1,1-1-5,-2 1 9,1 0 0,-1 0 1,1 0-1,0 0 0,-1 0 1,1 0-1,-1 0 0,1 0 1,0 0-1,-1 1 0,1-1 1,-1 0-1,1 0 0,-1 0 1,1 1-1,-1-1 0,1 0 1,0 1-10,1 1 62,1 1 0,-1-1-1,1 1 1,-1 0 0,0-1 0,0 1 0,0 1-62,-1-2 27,10 15 244,-2 0-1,0 1 1,-1 0-1,0 0 1,0 8-271,-6-21-77,0-1 0,0 1 0,0 0-1,0-1 1,1 1 0,-1-1 0,1 0 0,0 0 0,0 0 0,1 0 0,-1-1 0,1 1 0,0-1 0,0 0 0,0 0-1,0 0 1,1-1 0,-1 1 0,1-1 0,1 0 77,-3-2-651</inkml:trace>
</inkml:ink>
</file>

<file path=ppt/ink/ink1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7:52.402"/>
    </inkml:context>
    <inkml:brush xml:id="br0">
      <inkml:brushProperty name="width" value="0.025" units="cm"/>
      <inkml:brushProperty name="height" value="0.025" units="cm"/>
      <inkml:brushProperty name="color" value="#0070C4"/>
    </inkml:brush>
  </inkml:definitions>
  <inkml:trace contextRef="#ctx0" brushRef="#br0">1 118 9338,'7'5'2151,"0"-1"0,1 0 0,0 0 1,3 1-2152,-5-3 604,1 1 0,0 1 0,-1-1 0,0 1 0,0 0 0,2 2-604,3 4 1168,-1 0 0,0 1 0,7 10-1168,-13-17 174,-1 1 0,0 0 0,0-1 0,-1 1-1,1 1 1,-1-1 0,0 0 0,0 0 0,-1 1-1,0-1 1,1 4-174,-2-8 7,0-1-1,0 0 1,0 1 0,0-1-1,0 1 1,0-1 0,0 0-1,0 1 1,0-1 0,0 1-1,0-1 1,0 0-1,0 1 1,0-1 0,0 0-1,-1 1 1,1-1 0,0 0-1,0 1 1,0-1 0,-1 1-7,1-1 3,0 0 1,-1 0 0,1 0 0,0 0-1,0 0 1,-1 0 0,1 0 0,0 0 0,0 0-1,-1 0 1,1-1 0,0 1 0,0 0-1,0 0 1,-1 0 0,1 0 0,0 0-1,0 0 1,0-1 0,-1 1 0,1 0-1,0 0 1,0 0 0,0-1-4,-13-14 71,10 8-65,0 0 0,0 0 0,0 0-1,1 0 1,-1-1 0,2 1-1,-1-1 1,1 1 0,1-1 0,-1 0-1,1 1 1,0-1 0,1 1-1,1-7-5,2-8-8,1 0 0,1 1-1,2-1 1,2-5 8,-8 23-24,-1 0-88,1 0 0,-1 0 0,1 1 0,0-1 1,0 0-1,1 1 0,-1-1 112,-1 4-100,0-1-1,-1 0 1,1 1 0,0-1 0,0 0 0,-1 1-1,1 0 1,0-1 0,0 1 0,0-1 0,0 1-1,0 0 1,-1-1 0,1 1 0,0 0-1,0 0 1,0 0 0,0 0 0,0 0 0,0 0-1,0 0 1,0 0 0,0 0 0,0 0 0,0 1-1,0-1 1,-1 0 0,1 1 0,0-1 0,0 0-1,0 1 1,0-1 0,0 1 100,14 11-908</inkml:trace>
</inkml:ink>
</file>

<file path=ppt/ink/ink1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7:52.838"/>
    </inkml:context>
    <inkml:brush xml:id="br0">
      <inkml:brushProperty name="width" value="0.025" units="cm"/>
      <inkml:brushProperty name="height" value="0.025" units="cm"/>
      <inkml:brushProperty name="color" value="#0070C4"/>
    </inkml:brush>
  </inkml:definitions>
  <inkml:trace contextRef="#ctx0" brushRef="#br0">192 76 11202,'8'-17'3492,"-5"11"-2320,0 0 0,0-1 0,-1 1 0,0 0 0,0-1 0,-1 1 0,1-5-1172,-2 11 38,0-1-1,0 1 0,0 0 1,0 0-1,0 0 1,0 0-1,0 0 0,0 0 1,0 0-1,0-1 1,0 1-1,0 0 0,0 0 1,0 0-1,0 0 1,0 0-1,0 0 0,0 0 1,0 0-1,0-1 1,0 1-1,0 0 0,0 0 1,0 0-1,-1 0 1,1 0-1,0 0 1,0 0-1,0 0 0,0 0 1,0 0-1,0 0 1,0 0-1,0 0 0,-1 0 1,1-1-1,0 1 1,0 0-1,0 0 0,0 0 1,0 0-1,0 0 1,0 0-1,-1 0 0,1 0 1,0 0-1,0 1 1,0-1-1,0 0 0,0 0 1,0 0-1,0 0 1,-1 0-1,1 0 0,0 0-37,-5 3 524,2 0-350,0 0 1,0 0-1,0 0 1,1 0-1,-3 4-174,-5 7 183,-5 1-105,1 0 0,-2-1 0,0-1 0,-13 8-78,5-4 61,-19 18-61,41-33 2,-1 1-1,1-1 1,0 0-1,0 1 1,0-1 0,1 1-1,-1 0 1,0-1-1,1 1 1,0 0-1,-1 1-1,2-2 1,0-1 0,0 0 0,-1 0 0,1 1 0,0-1-1,0 0 1,1 1 0,-1-1 0,0 0 0,0 0-1,1 1 1,-1-1 0,0 0 0,1 0 0,0 1 0,-1-1-1,1 0 1,-1 0 0,1 0 0,0 0 0,0 0 0,0 0-1,0 0 1,0 0 0,0-1 0,0 1 0,0 0 0,0 0-1,0 0 0,36 21 14,-26-16 10,-1 0 0,0 0 1,0 1-1,-1 1 0,1 0 0,-2 0 0,2 2-24,-3-1 40,0 0 0,-1 1 1,0-1-1,-1 1 0,0 1 0,-1-1 0,0 1 0,0 0 0,0 3-40,3 21 189,-1 1 0,0 10-189,1 6 149,-3-21-68,0-15-11,-2 0 1,0 1 0,-1-1-1,-1 1 1,0 0-71,0-17 5,0 0 0,0 1 0,0-1 0,0 0 0,0 1 0,0-1 0,0 0 0,0 1 0,0-1 0,0 0 0,0 1 0,0-1 1,0 0-1,0 0 0,0 1 0,1-1 0,-1 0 0,0 1 0,0-1 0,0 0 0,1 0 0,-1 0 0,0 1 0,0-1 0,0 0 0,1 0 0,-1 0 0,0 1 1,0-1-1,1 0 0,-1 0 0,0 0 0,1 0 0,-1 0 0,0 0 0,1 0 0,-1 1 0,0-1 0,0 0 0,1 0 0,-1 0 0,0 0 0,1 0 0,-1-1 1,0 1-1,1 0 0,-1 0 0,0 0 0,1 0 0,-1 0 0,0 0 0,0 0 0,1-1 0,-1 1-5,24-10-1,-15 5 26,20-8 33,-18 7-142,-1 1 1,1 0-1,0 1 1,1 0-1,-1 1 0,1 1 1,-1-1-1,2 2 84,9 0 508,0 0-293</inkml:trace>
</inkml:ink>
</file>

<file path=ppt/ink/ink1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7:53.168"/>
    </inkml:context>
    <inkml:brush xml:id="br0">
      <inkml:brushProperty name="width" value="0.025" units="cm"/>
      <inkml:brushProperty name="height" value="0.025" units="cm"/>
      <inkml:brushProperty name="color" value="#0070C4"/>
    </inkml:brush>
  </inkml:definitions>
  <inkml:trace contextRef="#ctx0" brushRef="#br0">131 6 13811,'6'-5'5713,"-2"8"-2920,-2 9-1145,-1 10-208,-2 23-175,-6 7-385,-9 16-480,0 3-128,-3-1-112,1-7-40,7-6-24,2-8 16,1-24-352,-2 1-296,2-26-472,0-6 1528,-5-23-536</inkml:trace>
</inkml:ink>
</file>

<file path=ppt/ink/ink1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7:53.490"/>
    </inkml:context>
    <inkml:brush xml:id="br0">
      <inkml:brushProperty name="width" value="0.025" units="cm"/>
      <inkml:brushProperty name="height" value="0.025" units="cm"/>
      <inkml:brushProperty name="color" value="#0070C4"/>
    </inkml:brush>
  </inkml:definitions>
  <inkml:trace contextRef="#ctx0" brushRef="#br0">1 8 12715,'12'-8'5433,"5"12"-2336,3 10-1009,4 7-256,1 11-183,-1 6-665,3 5-304,4-2-360,-3-2-104,3-7-96,-12-7-8,-6 0-32,-7-7-184,-8-5-384,6 0 1336,7-1-832</inkml:trace>
  <inkml:trace contextRef="#ctx0" brushRef="#br0" timeOffset="1">512 325 13963,'5'29'5809,"3"-5"-2816,2 3-1065,-5 6-503,-1 2-129,1-2-624,0-3-256,-3-12-232,-2-5-304,-4-21 592,-2-5-4385,4-11 2953</inkml:trace>
</inkml:ink>
</file>

<file path=ppt/ink/ink1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7:53.819"/>
    </inkml:context>
    <inkml:brush xml:id="br0">
      <inkml:brushProperty name="width" value="0.025" units="cm"/>
      <inkml:brushProperty name="height" value="0.025" units="cm"/>
      <inkml:brushProperty name="color" value="#0070C4"/>
    </inkml:brush>
  </inkml:definitions>
  <inkml:trace contextRef="#ctx0" brushRef="#br0">0 0 14971,'4'2'5697,"4"-1"-3688,1-1-521,2 1-408,1 2-159,1-3-425,-1 0-496,0 0-2601,1-3 1993</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4:54:00.855"/>
    </inkml:context>
    <inkml:brush xml:id="br0">
      <inkml:brushProperty name="width" value="0.025" units="cm"/>
      <inkml:brushProperty name="height" value="0.025" units="cm"/>
      <inkml:brushProperty name="color" value="#0070C4"/>
    </inkml:brush>
  </inkml:definitions>
  <inkml:trace contextRef="#ctx0" brushRef="#br0">17 280 26558,'0'4'256,"1"1"0,-1-1-1,1 0 1,0 0 0,1 1 0,0 1-256,2 8 696,-13-39-367,3 0-312,1 0 0,2 0 0,0-1 0,2-13-17,1 27-63,1 0 0,0 1 0,0-1 0,2 1 0,-1-1-1,1 1 1,1 0 0,0 0 0,1 1 0,0-1-1,2-2 64,-6 10-24,1 1-117,-1 0-1,0 0 1,1 0 0,-1 0-1,1 0 1,0 0 0,0 0 141,-1 1-88,0 1 0,-1-1-1,1 1 1,0 0 0,-1-1 0,1 1 0,0 0 0,-1-1 0,1 1 0,0 0 0,0 0-1,-1 0 1,1 0 0,0 0 0,0 0 0,-1 0 0,1 0 0,0 0 0,0 0 0,-1 0 0,1 0-1,0 1 1,0-1 0,-1 0 0,1 0 0,0 1 0,-1-1 0,1 1 0,0-1 88,16 13-806</inkml:trace>
</inkml:ink>
</file>

<file path=ppt/ink/ink1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7:54.170"/>
    </inkml:context>
    <inkml:brush xml:id="br0">
      <inkml:brushProperty name="width" value="0.025" units="cm"/>
      <inkml:brushProperty name="height" value="0.025" units="cm"/>
      <inkml:brushProperty name="color" value="#0070C4"/>
    </inkml:brush>
  </inkml:definitions>
  <inkml:trace contextRef="#ctx0" brushRef="#br0">0 21 13499,'0'-1'447,"0"0"0,1 0 0,-1 0 0,0 0 0,0 0 0,0 1 0,1-1 0,-1 0 0,1 0 1,-1 0-1,1 0 0,-1 1 0,1-1 0,-1 0 0,1 0 0,-1 1 0,1-1 0,0 0 0,-1 1 0,1-1 0,1 0-447,8-1 1348,-1 1-736,1 1 0,-1 0 1,0 1-1,5 1-612,19 1 507,98 3 81,-130-6-585,1 0 1,-1 0-1,1 0 0,-1 0 0,1 0 0,-1 0 0,1 0 0,-1 1 0,0-1 1,1 1-1,-1-1 0,1 1 0,-1 0 0,0-1 0,1 1 0,-1 0 0,0 0 1,0 0-1,0 0-3,1 1 5,-1 1 1,1-1 0,-1 1 0,0-1 0,1 1-1,-1 0 1,-1 0 0,1-1 0,0 1 0,0 1-6,3 24 120,0 0 1,-2 1-1,-1 0-120,2 35 227,5-6 385,10 41-612,-13-76 190,-1 1 0,-1-1-1,-2 1 1,0-1 0,-1 1 0,-2 3-190,2-23 27,-1 0 1,0 0 0,0 0-1,0 0 1,-1 0 0,1 0-1,-1 0 1,0 0-1,0-1 1,-3 4-28,4-5 6,-1 0 0,1 0 0,-1 0 0,0-1 0,1 1 0,-1-1 0,0 1 0,0-1 0,0 0 0,0 0 0,0 0 0,0 0 0,-1 0 0,1 0 0,0-1 0,0 1 0,-1-1 1,1 1-1,-2-1-6,-4 0 26,1-1-1,0 1 1,0-2 0,-5 0-26,7 1 75,-29-6 7</inkml:trace>
</inkml:ink>
</file>

<file path=ppt/ink/ink1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7:54.637"/>
    </inkml:context>
    <inkml:brush xml:id="br0">
      <inkml:brushProperty name="width" value="0.025" units="cm"/>
      <inkml:brushProperty name="height" value="0.025" units="cm"/>
      <inkml:brushProperty name="color" value="#0070C4"/>
    </inkml:brush>
  </inkml:definitions>
  <inkml:trace contextRef="#ctx0" brushRef="#br0">136 41 8610,'-115'4'4297,"101"-4"-1393,9-2-431,4 1-825,15-1-79,8 0-209,0 1-200,17-2-352,-9 2-176,9-3-303,0-3-105,-6-1-80,0-1-288,-10 5 528,-6 4-320</inkml:trace>
</inkml:ink>
</file>

<file path=ppt/ink/ink1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7:55.048"/>
    </inkml:context>
    <inkml:brush xml:id="br0">
      <inkml:brushProperty name="width" value="0.025" units="cm"/>
      <inkml:brushProperty name="height" value="0.025" units="cm"/>
      <inkml:brushProperty name="color" value="#0070C4"/>
    </inkml:brush>
  </inkml:definitions>
  <inkml:trace contextRef="#ctx0" brushRef="#br0">1 5 10570,'1'21'5001,"11"-14"-1168,7-3-2433,6-3 121,4-2-113,2-5-224,2-3-576,-2 4-199,-7-2-9,-4 3-160,-10 3 1424,-6-3-7737</inkml:trace>
</inkml:ink>
</file>

<file path=ppt/ink/ink1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7:59.771"/>
    </inkml:context>
    <inkml:brush xml:id="br0">
      <inkml:brushProperty name="width" value="0.025" units="cm"/>
      <inkml:brushProperty name="height" value="0.025" units="cm"/>
      <inkml:brushProperty name="color" value="#0070C4"/>
    </inkml:brush>
  </inkml:definitions>
  <inkml:trace contextRef="#ctx0" brushRef="#br0">21 29 6417,'-7'-8'6619,"-7"-12"1810,20 40-6298,-2-7-1930,7 46 301,-2 0 0,-2 4-502,-5-39 106,6 67 764,18 81-870,-18-133 76,-4-12-40,3-1 1,0 2-37,-8-35-4429,0-11 3464</inkml:trace>
</inkml:ink>
</file>

<file path=ppt/ink/ink1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8:00.211"/>
    </inkml:context>
    <inkml:brush xml:id="br0">
      <inkml:brushProperty name="width" value="0.025" units="cm"/>
      <inkml:brushProperty name="height" value="0.025" units="cm"/>
      <inkml:brushProperty name="color" value="#0070C4"/>
    </inkml:brush>
  </inkml:definitions>
  <inkml:trace contextRef="#ctx0" brushRef="#br0">5 81 7017,'-2'-9'2513,"1"-1"-1,0 1 0,0-7-2512,1 14 477,0 0 1,1-1 0,-1 1 0,0 0-1,1 0 1,0-1 0,-1 1 0,2-1-478,-2 2 146,0 0 0,1 1 0,-1-1 0,1 1 0,-1-1 0,0 1 0,1-1 0,-1 1 0,1-1 0,-1 1 0,1-1 0,0 1 0,-1-1 0,1 1 0,-1 0 0,1 0 0,0-1 0,-1 1 0,1 0 0,0 0 0,-1 0 0,1-1 0,0 1 0,-1 0 0,1 0-146,36 1 2304,-17 0-1762,0-1 0,0-1 0,2-1-542,-7 0 137,-1 1 0,1 0-1,0 1 1,0 0-1,1 2-136,-9-2 50,0 1-1,0 1 0,-1 0 0,1 0 0,0 0 1,-1 1-1,1-1 0,-1 2 0,0-1 0,0 1 0,4 3-49,-8-5 22,0-1 0,0 2 0,0-1 0,0 0-1,0 0 1,0 1 0,-1-1 0,1 1-1,-1-1 1,0 1 0,0 0 0,0-1 0,0 1-1,0 1-21,0 0 28,0 1 1,-1-1-1,1 1 0,-1 0 0,0-1 1,0 1-1,-1 0 0,0 3-28,-1 1 32,-1-1-1,0 1 1,0 0 0,0-1 0,-1 0-1,0 1 1,-1-2 0,-5 9-32,0-5 19,0 1 1,0-1 0,-1-1-1,-1 0 1,0 0 0,0-1-1,-12 6-19,6-4 21,-1-2 0,-1 0 0,1-1-1,-1-1 1,-7 1-21,5-5-64,22-3 50,0 0-1,0-1 1,-1 1-1,1 0 1,0 0-1,0 0 1,0 0-1,0-1 1,0 1-1,0 0 1,0 0-1,0 0 1,0-1-1,0 1 1,0 0-1,0 0 1,0 0-1,0-1 1,0 1-1,0 0 1,0 0-1,0 0 1,0 0-1,0-1 1,0 1 0,0 0-1,0 0 1,0 0-1,0-1 1,1 1-1,-1 0 1,0 0-1,0 0 1,0 0-1,0 0 1,0-1-1,0 1 1,1 0-1,-1 0 1,0 0-1,0 0 1,0 0 14,6-4 216</inkml:trace>
</inkml:ink>
</file>

<file path=ppt/ink/ink1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8:01.963"/>
    </inkml:context>
    <inkml:brush xml:id="br0">
      <inkml:brushProperty name="width" value="0.025" units="cm"/>
      <inkml:brushProperty name="height" value="0.025" units="cm"/>
      <inkml:brushProperty name="color" value="#0070C4"/>
    </inkml:brush>
  </inkml:definitions>
  <inkml:trace contextRef="#ctx0" brushRef="#br0">127 58 5625,'2'-4'1758,"0"0"0,0-1 0,-1 1 0,1-1 0,0-3-1758,-2 7 230,0 0 0,0 0 0,0 0 0,1 0 0,-1 0 0,0 0 0,0 0 0,-1 0 0,1 0 0,0 0 0,0 0 0,0 1 0,0-1 0,-1 0 0,1 0 0,-1 0 0,1 0 0,0 0 0,-1 1 0,1-1 0,-1 0 0,0 0 0,1 1 0,-1-1 0,0 0 0,1 1 0,-1-1 0,0 1 0,0-1 0,1 1 0,-1-1 0,-1 0-230,2 1 94,-1 0-1,0 0 0,0 0 0,1 0 1,-1 0-1,0 0 0,1 0 0,-1 0 1,0 0-1,0 0 0,1 0 1,-1 0-1,0 1 0,0-1 0,1 0 1,-1 0-1,0 1 0,1-1 0,-1 0 1,0 1-94,-12 10 636,12-9-553,-6 5 77,0 0 1,1 1 0,0 0-1,1 0 1,0 1 0,-2 4-161,-5 12 347,-5 18-347,11-26 53,1 0 0,1 0 0,1 1 1,1-1-1,0 1 0,1 0 0,1 0 0,0-1 0,2 1 1,2 15-54,2-5 113,0 0 1,2-1 0,1 1 0,2-1 0,0-1 0,4 6-114,-4-14 93,0 0 1,1 0-1,1-1 1,0 0-1,2-1 1,0-1-1,0-1 1,1 0-1,17 11-93,12 7 267,3 0-267,-30-23 41,-18-9-39,0 0 0,0 0 0,0 1 0,1-1 0,-1 0 0,0 0-1,0 0 1,0 0 0,1 0 0,-1 0 0,0 0 0,0 0 0,1 0 0,-1 0 0,0 0-1,0 0 1,0 0 0,1 0 0,-1-1 0,0 1 0,0 0 0,1 0 0,-1 0-1,0 0 1,0 0 0,0 0 0,0 0 0,1-1 0,-1 1 0,0 0 0,0 0-1,0 0-1,1-8-26,-1 6-35,-1 0 0,1 0 0,-1 0 0,0 0 0,0 0 0,1 0 0,-2-1 61,-22-30-1518,1 11 1055</inkml:trace>
</inkml:ink>
</file>

<file path=ppt/ink/ink1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8:04.609"/>
    </inkml:context>
    <inkml:brush xml:id="br0">
      <inkml:brushProperty name="width" value="0.025" units="cm"/>
      <inkml:brushProperty name="height" value="0.025" units="cm"/>
      <inkml:brushProperty name="color" value="#0070C4"/>
    </inkml:brush>
  </inkml:definitions>
  <inkml:trace contextRef="#ctx0" brushRef="#br0">0 12 5017,'0'-5'9115,"0"-2"-683,2 15-6357,23 125-608,20 152 115,-27-162-1117,-16-113-408,-1 0 0,0-1 1,-1 4-58,0-13 1,0 0 1,0 0 0,0 1 0,0-1-1,0 0 1,0 0 0,0 1 0,0-1-1,0 0 1,0 0 0,0 1 0,0-1-1,0 0 1,0 0 0,0 0 0,0 1-1,0-1 1,0 0 0,0 0 0,0 0-1,-1 1 1,1-1 0,0 0 0,0 0-1,0 0 1,0 1 0,0-1 0,-1 0-1,1 0 1,0 0 0,0 0 0,0 0-1,-1 0 1,1 1 0,0-1 0,0 0-1,-1 0 1,1 0 0,0 0 0,0 0-1,0 0 1,-1 0 0,1 0 0,0 0-1,0 0 1,-1 0 0,1 0 0,0 0-1,0 0 1,-1 0 0,1 0 0,0-1-2,-10-5-185,7 2-251,0 0 0,0 0-1,1 0 1,-1 0-1,1 0 1,0 0-1,0 0 1,0-3 436,-10-26-1471</inkml:trace>
</inkml:ink>
</file>

<file path=ppt/ink/ink1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8:06.181"/>
    </inkml:context>
    <inkml:brush xml:id="br0">
      <inkml:brushProperty name="width" value="0.025" units="cm"/>
      <inkml:brushProperty name="height" value="0.025" units="cm"/>
      <inkml:brushProperty name="color" value="#0070C4"/>
    </inkml:brush>
  </inkml:definitions>
  <inkml:trace contextRef="#ctx0" brushRef="#br0">67 52 8842,'-42'-6'4042,"19"1"2857,22 5-5296,1 0-287,1 0-341,28 1 821,7 1-1796,-8 1 807,21-3-807,-28 0 158,1-2-1,-1 0 0,0-2 1,0 0-1,0-1 0,0-2 1,-1 0-1,0-1-157,-10 3 78,-10 5-80,0 0 1,0 0-1,0 0 1,0 0-1,0 0 1,0 0-1,0 0 1,0-1-1,0 1 1,0 0-1,0 0 1,0 0-1,0 0 1,0 0-1,0 0 1,1 0-1,-1 0 1,0 0 0,0 0-1,0 0 1,0 0-1,0 0 1,0 0-1,0 0 1,0 0-1,0 0 1,0-1-1,0 1 1,0 0-1,0 0 1,0 0-1,0 0 1,0 0-1,-1 0 1,1 0-1,0 0 1,0 0-1,0 0 1,0 0-1,0 0 1,0 0-1,0 0 1,0 0-1,0 0 1,0 0-1,0 0 1,0 0-1,0 0 1,0-1-1,0 1 1,0 0-1,0 0 1,0 0-1,0 0 1,0 0-1,0 0 1,-1 0-1,1 0 1,0 0-1,0 0 1,0 0-1,0 0 1,0 0 1,-18 1-383,-6 4 636,-4 6-256</inkml:trace>
</inkml:ink>
</file>

<file path=ppt/ink/ink1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8:07.434"/>
    </inkml:context>
    <inkml:brush xml:id="br0">
      <inkml:brushProperty name="width" value="0.025" units="cm"/>
      <inkml:brushProperty name="height" value="0.025" units="cm"/>
      <inkml:brushProperty name="color" value="#0070C4"/>
    </inkml:brush>
  </inkml:definitions>
  <inkml:trace contextRef="#ctx0" brushRef="#br0">16 51 5993,'-12'-40'4518,"9"31"-2461,2 8 6507,1 5-6072,1 15-3761,0-13 2168,9 126 337,8 163-131,3 75-830,-8-273-764,-13-108-3457,0-7 2347</inkml:trace>
</inkml:ink>
</file>

<file path=ppt/ink/ink1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8:07.846"/>
    </inkml:context>
    <inkml:brush xml:id="br0">
      <inkml:brushProperty name="width" value="0.025" units="cm"/>
      <inkml:brushProperty name="height" value="0.025" units="cm"/>
      <inkml:brushProperty name="color" value="#0070C4"/>
    </inkml:brush>
  </inkml:definitions>
  <inkml:trace contextRef="#ctx0" brushRef="#br0">14 101 7730,'-1'-3'564,"-3"-6"1456,1 0 0,-1-9-2020,3 17 275,1-1 1,0 0-1,0 0 0,-1 0 1,1 0-1,0 1 0,0-1 1,1 0-1,-1 0 0,0 0 0,0 0 1,1 1-1,0-1 0,-1 0 1,1 0-1,0 1 0,0-2-275,2 1 351,-1 1 0,1 0 1,-1 0-1,1 0 0,-1 0 0,1 0 0,0 0 0,0 1 0,-1-1 0,1 1 0,0 0 0,1 0-351,4-1 480,134-15 3212,-135 15-3656,0 1 0,0-1-1,0 1 1,1 1 0,-1 0 0,0 0 0,0 0 0,0 1 0,0-1 0,0 2 0,5 1-36,-9-2 14,1 0 0,-1 0 0,1 0 1,-1 0-1,0 1 0,0-1 1,0 1-1,0 0 0,0-1 1,-1 1-1,1 1 0,-1-1 1,0 0-1,0 1 0,0-1 0,0 1 1,-1-1-1,1 1 0,-1 0 1,0 0-1,0 0 0,0 1-14,0 2 17,0 0 0,-1 0 0,0 0 0,0 0 0,0 0 0,-1 0 0,0 0 0,0 0 0,-1 0 0,0 0 0,0-1 0,-1 1 0,1-1 0,-1 1 0,-2 2-17,-6 8 18,-1-1-1,0 0 1,-1-1 0,-1 0-1,0-1 1,-1-1 0,-1 0-18,-4 2 14,-1 0 0,-1-1 0,0-2 1,-1 0-1,-6 1-14,24-10-63,-1-1 1,1 0-1,0-1 1,-1 1-1,1-1 0,-1 0 1,1 0-1,-1-1 1,-1 1 62,7-1-11,-1 0 0,1 0 0,0 0 0,0 0 0,0 0-1,-1 0 1,1 0 0,0-1 0,0 1 0,0 0 0,0 0 0,-1 0 0,1 0 0,0 0 0,0 0 0,0 0 0,0 0 0,0 0 0,-1-1-1,1 1 1,0 0 0,0 0 0,0 0 0,0 0 0,0 0 0,0-1 0,0 1 0,0 0 0,-1 0 0,1 0 0,0 0 0,0-1 0,0 1-1,0 0 1,0 0 0,0 0 0,0-1 0,0 1 0,0 0 0,0 0 0,0 0 0,0 0 0,0-1 0,0 1 0,1 0 0,-1 0 0,0 0-1,0 0 1,0-1 0,0 1 0,0 0 0,0 0 0,0 0 0,0 0 0,0 0 0,1-1 0,-1 1 0,0 0 0,0 0 0,0 0 0,0 0-1,1 0 1,-1 0 11,12-9-124</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4:54:01.184"/>
    </inkml:context>
    <inkml:brush xml:id="br0">
      <inkml:brushProperty name="width" value="0.025" units="cm"/>
      <inkml:brushProperty name="height" value="0.025" units="cm"/>
      <inkml:brushProperty name="color" value="#0070C4"/>
    </inkml:brush>
  </inkml:definitions>
  <inkml:trace contextRef="#ctx0" brushRef="#br0">19 224 10698,'1'3'808,"0"1"0,1 0 0,-1-1 0,1 0 0,0 1 0,0-1 0,0 0 0,1 0 0,-1 0 1,2 1-809,-3-3 261,1 0 1,-1 0 0,1 0 0,-1 0 0,1-1 0,-1 1 0,1 0 0,0 0 0,-1-1 0,1 1 0,0-1 0,-1 0 0,1 0 0,0 1 0,0-1 0,-1 0 0,1 0 0,0 0 0,0-1 0,-1 1-1,1 0 1,0-1 0,0 1 0,0-1-262,1-1 101,1 1 0,-1-1 0,0 0 0,0 0 0,0 0 1,0 0-1,0-1 0,-1 1 0,1-1 0,-1 0 0,1 0 0,-1 1 0,0-2 0,0 1 0,0 0 0,-1 0 0,1 0 0,-1-1 0,1 0-101,1-6 12,0 0 1,0-1 0,-1 1-1,-1 0 1,0-1-1,0 0-12,0 3 9,-1 0 0,0 0 0,-1 0 0,0 0-1,0 0 1,-1 0 0,0 0 0,0 0 0,-1 1-9,2 3 4,-1 0 1,0 0-1,0 0 1,-1 1-1,1-1 1,-1 1-1,0-1 1,0 1-1,0 0 1,0 0-1,0 0 1,-1 1-1,1-1 1,-1 1-1,0 0 1,1 0-1,-3-1-4,3 2 3,1 0-1,-1 0 0,1 0 0,-1 1 0,0-1 0,1 1 0,-1-1 0,0 1 0,0 0 0,1 0 0,-1 0 0,0 0 0,1 1 0,-4 0-2,5-1 10,-1 1 0,1 0 1,0 0-1,-1-1 0,1 1 0,0 0 0,-1 0 1,1 0-1,0 0 0,0 1 0,0-1 0,0 0 0,0 0 1,0 1-1,0-1 0,0 1 0,1-1 0,-1 1 1,0-1-1,1 1 0,-1-1 0,1 1 0,0-1 1,-1 1-1,1-1 0,0 2-10,-1 9 112,1-1 0,0 0 0,1 0 1,0 0-1,1 0 0,2 8-112,7 21 583,4 6-583,-10-30 94,61 213 995,-41-133-729,-19-76-283,-1-6 3,-1 1-1,-1 0 1,0 0-1,-1 0 1,0 15-80,-2-29 4,0 0 0,0 0 0,0 1 0,0-1 0,0 0 0,0 0 0,-1 0 0,1 0 0,0 1 1,-1-1-1,1 0 0,-1 0 0,1 0 0,-1 0 0,1 0 0,-1 0 0,0 0 0,1 0 0,-1-1 0,0 1 0,0 0 0,0 0 0,0 0 0,0 0-4,-1-1-4,0 1-1,1-1 1,-1 1-1,0-1 1,1 0-1,-1 0 1,0 0-1,0 0 1,1 0-1,-1 0 1,0 0-1,1-1 1,-1 1-1,0 0 1,0-1 4,-7-2-124,0-1 0,0 0-1,0-1 1,1 0 0,-3-1 124,5 1-28,0 1 0,0-1 0,0 0 0,0 0 0,1-1 0,0 1 0,0-1 0,0 0 0,-1-3 28,-11-24 33</inkml:trace>
</inkml:ink>
</file>

<file path=ppt/ink/ink1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8:09.099"/>
    </inkml:context>
    <inkml:brush xml:id="br0">
      <inkml:brushProperty name="width" value="0.025" units="cm"/>
      <inkml:brushProperty name="height" value="0.025" units="cm"/>
      <inkml:brushProperty name="color" value="#0070C4"/>
    </inkml:brush>
  </inkml:definitions>
  <inkml:trace contextRef="#ctx0" brushRef="#br0">37 53 9722,'-30'-36'3459,"24"25"-1955,6 10-1455,0 1 1,-1 0 0,1 0 0,0 0 0,0 0 0,0-1 0,0 1 0,0 0 0,0 0 0,0 0 0,0 0 0,0-1 0,0 1-1,0 0 1,0 0 0,0 0 0,0 0 0,0-1 0,1 1 0,-1 0 0,0 0 0,0 0 0,0 0 0,0 0 0,0-1 0,0 1 0,0 0-1,0 0 1,1 0 0,-1 0-50,0 0 116,1 0-1,-1 0 1,1-1 0,-1 1-1,1 0 1,-1 0-1,1 0 1,-1 0 0,1 1-1,-1-1 1,1 0-1,-1 0 1,1 0 0,-1 0-1,1 0 1,-1 1-1,1-1 1,-1 0 0,1 1-116,24 17 1252,-1 2-1,-1 1 1,0 0 0,17 24-1252,-28-31 130,-1-1-1,-1 1 0,0 1 0,-1 0 1,-1 0-1,0 1 0,-1 0 0,-1 0 0,0 0 1,-1 1-1,1 12-129,-1 2 68,-1 1 0,-1 0 0,-2 0-1,-2 0 1,-1 0 0,-1 0 0,-1 0 0,-2-1 0,-2 0 0,-2 7-68,3-19 65,-1 0 0,0-1 0,-1 0 0,-6 7-65,9-15 24,-1 0 0,0-1 0,-1 0 0,0 0 0,0-1 0,-1 0 0,0 0 0,-2 0-24,7-5-1,-1 1-8,0-1-1,0 0 0,0 0 1,-1 0-1,1 0 0,-1-1 1,-4 1 9,10-3-18,0 0 0,0 1 0,0-1 0,-1 0 0,1 0 0,0 0 0,0 0 0,-1 0 0,1 0 0,0 0 0,0 0 1,0 0-1,-1 0 0,1-1 0,0 1 0,0 0 0,-1 0 0,1 0 0,0 0 0,0 0 0,0 0 0,0 0 0,-1 0 0,1-1 0,0 1 0,0 0 0,0 0 0,0 0 1,-1 0-1,1-1 0,0 1 0,0 0 0,0 0 0,0 0 0,0-1 0,0 1 0,0 0 0,0 0 0,0-1 0,-1 1 0,1 0 0,0 0 0,0 0 0,0-1 0,0 1 0,0 0 1,0 0-1,1-1 0,-1 1 0,0 0 0,0 0 18,3-12-605,5-4 665,7-12-34</inkml:trace>
</inkml:ink>
</file>

<file path=ppt/ink/ink1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8:09.682"/>
    </inkml:context>
    <inkml:brush xml:id="br0">
      <inkml:brushProperty name="width" value="0.025" units="cm"/>
      <inkml:brushProperty name="height" value="0.025" units="cm"/>
      <inkml:brushProperty name="color" value="#0070C4"/>
    </inkml:brush>
  </inkml:definitions>
  <inkml:trace contextRef="#ctx0" brushRef="#br0">0 0 11699,'1'1'4661,"3"0"-3625,-1-1-320,100 10 3988,-91-9-4424,9 0 278,0 1 0,6 2-558,-22-3 67,-1 0-1,1 0 1,-1 0-1,1 1 1,-1 0-1,0 0 1,0 0 0,0 0-1,0 0 1,0 1-1,0 0 1,-1 0-1,1 0-66,-3-1 17,1-1-1,-1 1 1,0 0-1,0-1 1,0 1-1,0 0 1,0 0-1,0 0 1,-1 0-1,1 0 1,-1 0-1,1 0 1,-1 0-1,0 0 1,0 0-1,0 0 1,0 1-1,0-1 1,0 0-1,-1 0 1,1 0-1,0 0 1,-1 0-1,0 0 1,0 0-1,1 0 1,-1-1-1,0 1 1,-1 1-17,-1 2 15,0 0 0,-1 0 1,0-1-1,0 1 0,0-1 1,0 0-1,-1 0 0,1 0 0,-5 2-15,-8 5 103,-1-1 0,0-1 0,-12 4-103,0 4 417,29-17-411,1 0 0,0 0 1,0 0-1,0 0 0,0 0 0,0 0 1,-1 1-1,1-1 0,0 0 0,0 0 1,0 0-1,0 0 0,0 0 0,0 0 1,0 0-1,-1 0 0,1 0 0,0 1 1,0-1-1,0 0 0,0 0 0,0 0 0,0 0 1,0 0-1,0 0 0,0 1 0,0-1 1,0 0-1,0 0 0,0 0 0,0 0 1,0 0-1,0 1 0,0-1 0,0 0 1,0 0-1,0 0-6,5 3 111,15-2 2,-1-3-52,0-1 0,0 0 1,-1-1-1,1-1 0,-1-1 1,0 0-1,9-6-61,-21 9 37,0 1-1,0-1 1,1 2-1,-1-1 1,0 1-1,1 0 1,-1 0 0,1 0-1,0 1 1,4 1-37,11 5 105</inkml:trace>
</inkml:ink>
</file>

<file path=ppt/ink/ink1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8:10.962"/>
    </inkml:context>
    <inkml:brush xml:id="br0">
      <inkml:brushProperty name="width" value="0.025" units="cm"/>
      <inkml:brushProperty name="height" value="0.025" units="cm"/>
      <inkml:brushProperty name="color" value="#0070C4"/>
    </inkml:brush>
  </inkml:definitions>
  <inkml:trace contextRef="#ctx0" brushRef="#br0">73 34 10018,'-8'-4'1010,"-24"-8"1982,30 11-2691,0 1-1,0-1 1,0 1-1,1 0 1,-1 0-1,0 0 1,0 0-1,0 0 1,0 0-1,0 0 1,1 0-1,-1 1 1,0-1-1,0 1 1,0-1-1,0 1-300,2-1 35,0 1-1,0-1 1,0 0 0,0 0-1,0 0 1,0 0 0,-1 0-1,1 0 1,0 0-1,0 0 1,0 0 0,0 0-1,0 0 1,0 0 0,0 0-1,0 0 1,0 0 0,0 1-1,0-1 1,0 0-1,0 0 1,0 0 0,0 0-1,0 0 1,0 0 0,0 0-1,0 0 1,0 0 0,0 0-1,0 0 1,0 1 0,0-1-1,0 0 1,0 0-1,0 0 1,0 0 0,0 0-1,1 0 1,-1 0 0,0 0-1,0 0 1,0 0 0,0 0-1,0 0 1,0 0 0,0 0-1,0 0 1,0 0-1,0 0 1,0 0 0,0 0-1,0 0 1,0 1 0,1-1-1,-1 0 1,0 0 0,0 0-1,0 0 1,0 0 0,0 0-1,0 0 1,0 0-1,0-1-34,8 4 984,7-2-346,0 0 0,1-1 1,-1 0-1,2-2-638,64-9 1077,-46 6-640,1 1 1,5 1-438,106 4 283,-142-1-627,-5 0 327,0 0-1,0 0 1,0 0 0,0 0 0,0 0-1,0 0 1,0 0 0,0 0-1,0 0 1,0 0 0,0 0 0,0 0-1,0 0 1,0 0 0,0 0 0,0 0-1,0 0 1,0 0 0,0 0-1,0 0 1,0 0 0,0 0 0,0 0-1,0 0 1,0 0 0,0 0 0,0-1-1,0 1 1,0 0 0,0 0-1,0 0 1,0 0 0,0 0 0,0 0-1,0 0 1,0 0 0,0 0 17,-7-1-378</inkml:trace>
</inkml:ink>
</file>

<file path=ppt/ink/ink1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8:11.314"/>
    </inkml:context>
    <inkml:brush xml:id="br0">
      <inkml:brushProperty name="width" value="0.025" units="cm"/>
      <inkml:brushProperty name="height" value="0.025" units="cm"/>
      <inkml:brushProperty name="color" value="#0070C4"/>
    </inkml:brush>
  </inkml:definitions>
  <inkml:trace contextRef="#ctx0" brushRef="#br0">1 0 11747,'14'19'4945,"-7"-2"-2737,-3 14-640,-3 6-47,-3 10-209,2 9-200,2 5-472,0 3-160,6-8-223,-2-4-81,2-14-80,0-7-8,-1-11-240,-7-6-257,0-8-551,1-5 24,9-12 496</inkml:trace>
</inkml:ink>
</file>

<file path=ppt/ink/ink1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8:12.634"/>
    </inkml:context>
    <inkml:brush xml:id="br0">
      <inkml:brushProperty name="width" value="0.025" units="cm"/>
      <inkml:brushProperty name="height" value="0.025" units="cm"/>
      <inkml:brushProperty name="color" value="#0070C4"/>
    </inkml:brush>
  </inkml:definitions>
  <inkml:trace contextRef="#ctx0" brushRef="#br0">97 28 4153,'2'-2'1416,"12"-9"5501,-14 11-6590,1-1 0,-1 1 1,0 0-1,1-1 0,-1 1 1,0 0-1,1-1 0,-1 1 1,0-1-1,1 1 0,-1-1 1,0 1-1,0-1 0,0 1 1,1-1-1,-1 1 0,0-1 1,0 1-1,0-1 0,0 1 1,0-1-1,0 1 0,0-1 1,0 1-1,0-1 0,0 1-327,-1-1 75,1 1-1,0 0 0,-1 0 0,1 0 1,0-1-1,-1 1 0,1 0 0,0 0 1,-1 0-1,1 0 0,0 0 0,-1 0 1,1 0-1,-1 0 0,1 0 0,0 0 1,-1 0-1,1 0 0,-1 0 0,1 0 1,-1 0-75,-2 0 261,2 1-220,-1-1 0,1 0 0,-1 0 0,1 1-1,-1-1 1,1 1 0,0-1 0,-1 1 0,1-1 0,-1 1 0,1 0 0,0 0 0,0 0 0,-1 0 0,1 0 0,-1 1-41,-4 4 92,-1 0 0,1 1 0,0 0 0,1 0 0,0 0 0,0 0 0,0 1 0,1 0 0,0 0 0,1 1 0,-1 2-92,-2 11 183,1 0 0,1 0 1,0 0-1,2 1 0,1-1 0,1 1 0,2 10-183,1-2 173,1-1 0,2 1-1,1 0 1,1-1 0,2 0-173,-5-15 43,1 0 0,0 0 1,1-1-1,1 0 0,0-1 0,1 1 1,0-2-1,1 1 0,0-1 1,1-1-1,5 4-43,-10-10 282,-3-3-807,-5-5-134,-3-7 802,-7-14 60</inkml:trace>
</inkml:ink>
</file>

<file path=ppt/ink/ink1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8:13.016"/>
    </inkml:context>
    <inkml:brush xml:id="br0">
      <inkml:brushProperty name="width" value="0.025" units="cm"/>
      <inkml:brushProperty name="height" value="0.025" units="cm"/>
      <inkml:brushProperty name="color" value="#0070C4"/>
    </inkml:brush>
  </inkml:definitions>
  <inkml:trace contextRef="#ctx0" brushRef="#br0">22 8 5993,'-11'-4'2588,"0"0"6392,14 17-7409,0 0 0,-1 0 0,0 0 0,-1 13-1571,-4 53 1193,1-39-502,0 60 664,9 77-1355,-7-174 83,2 5-638,-2-8 530,0 0 0,0 1 0,0-1 1,1 0-1,-1 0 0,0 0 1,0 0-1,0 0 0,1 0 1,-1 0-1,0 0 0,0 0 1,1 0-1,-1 0 0,0 0 1,0 0-1,0 0 0,1 0 1,-1 0-1,0 0 0,0 0 1,1 0-1,-1 0 0,0 0 1,0 0-1,0 0 0,1 0 1,-1-1-1,0 1 0,0 0 1,0 0-1,1 0 0,-1 0 1,0-1-1,0 1 0,0 0 1,0 0-1,0 0 0,1 0 1,-1-1-1,0 1 25,14-14-451</inkml:trace>
</inkml:ink>
</file>

<file path=ppt/ink/ink1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8:13.370"/>
    </inkml:context>
    <inkml:brush xml:id="br0">
      <inkml:brushProperty name="width" value="0.025" units="cm"/>
      <inkml:brushProperty name="height" value="0.025" units="cm"/>
      <inkml:brushProperty name="color" value="#0070C4"/>
    </inkml:brush>
  </inkml:definitions>
  <inkml:trace contextRef="#ctx0" brushRef="#br0">0 52 14795,'8'-1'5633,"7"-1"-3480,5-3-817,10 1 16,2-1-39,6-2-489,0 3-224,-11-5-280,-1 1-104,-11 2-48,1 5-176,3 5 552,-5 3-1688</inkml:trace>
</inkml:ink>
</file>

<file path=ppt/ink/ink1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8:13.701"/>
    </inkml:context>
    <inkml:brush xml:id="br0">
      <inkml:brushProperty name="width" value="0.025" units="cm"/>
      <inkml:brushProperty name="height" value="0.025" units="cm"/>
      <inkml:brushProperty name="color" value="#0070C4"/>
    </inkml:brush>
  </inkml:definitions>
  <inkml:trace contextRef="#ctx0" brushRef="#br0">8 18 9306,'-8'-17'9930,"11"58"-6049,-1 7-2881,2 21-192,2 6-136,2 7-191,0 2-73,0-7-128,0-1-88,-4-11-96,-2-5-24,1-11-16,0-9-48,-1-13-400,0-11-144,-2-18-2161,1-8 1809</inkml:trace>
</inkml:ink>
</file>

<file path=ppt/ink/ink1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8:14.036"/>
    </inkml:context>
    <inkml:brush xml:id="br0">
      <inkml:brushProperty name="width" value="0.025" units="cm"/>
      <inkml:brushProperty name="height" value="0.025" units="cm"/>
      <inkml:brushProperty name="color" value="#0070C4"/>
    </inkml:brush>
  </inkml:definitions>
  <inkml:trace contextRef="#ctx0" brushRef="#br0">45 33 13155,'4'-3'1028,"0"-1"-1,0 1 1,1 1 0,-1-1 0,1 1 0,0-1-1,0 1 1,3 0-1028,0-1 561,0 2 0,-1-1 0,2 1 0,-1 0 0,4 1-561,-1 0 174,1 0 1,-1 1-1,1 1 0,-1 0 0,0 1 1,0 0-1,0 0 0,0 1-174,-6-2 78,-1 0 0,1 1 1,-1-1-1,0 1 0,1 0 0,-1 0 0,-1 0 0,1 0 1,0 1-1,-1-1 0,0 1 0,3 4-78,-4-5 34,0 0 0,0 1 0,-1-1 0,1 1-1,-1-1 1,0 1 0,0 0 0,0-1 0,-1 1 0,1 0 0,-1 0-1,0-1 1,0 1 0,0 0 0,-1 0 0,1 0 0,-1 0-34,-1 3 26,0 0-1,-1 0 1,1 0 0,-1 0 0,-1 0 0,0-1 0,0 0-1,0 1 1,0-1 0,-1-1 0,0 1 0,-1-1-1,-1 2-25,-14 11 53,-1-1-1,-23 14-52,42-30 3,-8 6-106,-20 14 41,-7 1 62,28-17-623,1 0 0,-1-1-1,0-1 1,0 1-1,0-1 1,-6 0 623,11-4-1073,4-2 427</inkml:trace>
</inkml:ink>
</file>

<file path=ppt/ink/ink1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8:14.367"/>
    </inkml:context>
    <inkml:brush xml:id="br0">
      <inkml:brushProperty name="width" value="0.025" units="cm"/>
      <inkml:brushProperty name="height" value="0.025" units="cm"/>
      <inkml:brushProperty name="color" value="#0070C4"/>
    </inkml:brush>
  </inkml:definitions>
  <inkml:trace contextRef="#ctx0" brushRef="#br0">1 1 11851,'5'1'743,"1"0"1,-1 0 0,1 1 0,-1 0 0,0 0 0,0 0-1,0 1 1,0 0 0,0 0 0,0 0 0,-1 0 0,4 3-744,6 8 891,0 1 0,12 14-891,-10-10 1025,2 3-531,0 0-1,-1 2 1,-1 0 0,-2 0 0,0 2 0,-2 0 0,3 9-494,-9-18 109,-1 0 0,0 0 1,-1 1-1,-1-1 0,-1 1 1,-1 0-1,0 0 0,-1 0 1,-1 0-1,-1-1 0,0 1 1,-3 7-110,0-4 59,-2 0 1,-1-1 0,0 0-1,-2 0 1,0 0 0,-4 4-60,-21 29-536,-22 24 536,52-71 115,2-2-321,0 0 1,0 0-1,0 0 0,0-1 1,-1 1-1,1-1 0,-1 0 0,-2 1 206,-10 2-678</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4:54:01.518"/>
    </inkml:context>
    <inkml:brush xml:id="br0">
      <inkml:brushProperty name="width" value="0.025" units="cm"/>
      <inkml:brushProperty name="height" value="0.025" units="cm"/>
      <inkml:brushProperty name="color" value="#0070C4"/>
    </inkml:brush>
  </inkml:definitions>
  <inkml:trace contextRef="#ctx0" brushRef="#br0">0 150 13939,'7'-1'1393,"-1"0"0,0-1 0,1 0 0,-1 0 0,0-1 0,2 0-1393,-2 0 563,0-1-1,0 1 0,-1-1 0,1 0 1,-1-1-1,2-1-562,-4 3 49,0 0 1,-1 1-1,1-1 0,-1 0 0,0-1 1,0 1-1,0 0 0,0-1 1,-1 1-1,1-1 0,-1 1 0,0-1 1,0 0-1,0 1 0,0-1 0,-1 0 1,1 0-1,-1 0 0,0 1 1,0-1-1,-1 0 0,1 0 0,-1 0 1,0 0-50,1 4 1,0-1 1,0 0 0,0 0-1,0 0 1,-1 0 0,1 0-1,0 1 1,-1-1 0,1 0-1,0 0 1,-1 1 0,1-1-1,-1 0 1,1 0 0,-1 1-1,0-1 1,1 1 0,-1-1-1,0 0 1,1 1 0,-1-1-1,0 1 1,0 0 0,1-1-1,-1 1 1,0 0 0,0-1-1,0 1 1,0 0 0,1 0-1,-1 0 1,0-1 0,0 1-1,0 0 1,0 0 0,0 0-1,0 1 1,1-1 0,-1 0-1,0 0 1,0 0 0,0 1-1,0-1 1,1 0 0,-1 1-1,0-1 1,0 1 0,1-1-1,-1 1-1,-4 1 8,1 1 0,0 0 1,0 1-1,1-1 0,-1 1 0,1-1 0,-1 1 0,0 1-8,-1 4 84,-1-1 0,2 1-1,-1 0 1,1 0 0,0 0 0,1 1-1,0-1 1,0 1 0,1 0-1,1 0 1,0 0 0,0 0-1,1 0 1,0 0 0,0 0-1,2 4-83,-1-10 19,-1-1 0,1 1-1,1-1 1,-1 0 0,0 0 0,1 1-1,0-1 1,0 0 0,0 0-1,0-1 1,0 1 0,0 0-1,1-1 1,-1 1 0,1-1 0,0 0-1,0 0 1,0 0 0,0 0-1,2 1-18,-2-2 43,0 0 0,0 0 0,-1 0-1,1 0 1,0-1 0,0 1 0,0-1-1,0 0 1,0 1 0,0-2 0,0 1 0,0 0-1,0 0 1,0-1 0,0 0 0,0 1-1,0-1 1,-1 0 0,1 0 0,0-1-1,0 1 1,-1-1 0,1 1 0,-1-1-43,20-18 354</inkml:trace>
</inkml:ink>
</file>

<file path=ppt/ink/ink1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8:15.721"/>
    </inkml:context>
    <inkml:brush xml:id="br0">
      <inkml:brushProperty name="width" value="0.025" units="cm"/>
      <inkml:brushProperty name="height" value="0.025" units="cm"/>
      <inkml:brushProperty name="color" value="#0070C4"/>
    </inkml:brush>
  </inkml:definitions>
  <inkml:trace contextRef="#ctx0" brushRef="#br0">144 2 9466,'-1'0'404,"1"-1"0,-1 1 0,0 0 0,0 0 0,1-1 0,-1 1 0,0 0 0,0 0 0,1 0 0,-1 0 0,0 0 0,0 0 0,0 0 0,1 0 0,-1 1 0,0-1-404,-12 7 2400,8-2-2203,0 0-1,1 0 1,0 0 0,0 0-197,1-1 529,-8 11-220,1 0-1,0 1 1,2 0 0,0 1 0,0-1 0,2 2 0,-4 13-309,3-5 253,2 0-1,1 0 0,1 0 1,1 1-1,1 1-252,2 21 411,2 0 0,5 16-411,19 93 844,-23-133-726,21 94 520,-18-91-475,1 0-1,2 0 1,2 2-163,-7-18 30,0 0 7,1-1 0,-1 0-1,5 6-36,-9-17-9,-1 0-1,0 1 1,1-1-1,-1 1 1,0-1-1,1 0 1,-1 1-1,0-1 0,0 1 1,1-1-1,-1 1 1,0-1-1,0 1 1,0-1-1,0 1 1,0-1-1,0 1 1,0-1-1,0 1 1,0-1-1,0 1 1,0-1 9,0 0 13,0 0-1,0 0 1,0 0 0,-1 0 0,1 0 0,0 0 0,0 0 0,0-1-1,0 1 1,-1 0 0,1 0 0,0 0 0,0 0 0,0 0 0,0-1-1,0 1 1,0 0 0,0 0 0,0 0 0,-1 0 0,1-1 0,0 1-1,0 0 1,0 0 0,0 0 0,0-1 0,0 1 0,0 0 0,0 0-1,0 0 1,0 0 0,0-1 0,0 1 0,0 0 0,0 0 0,0 0-13,0-2 384</inkml:trace>
</inkml:ink>
</file>

<file path=ppt/ink/ink1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8:16.551"/>
    </inkml:context>
    <inkml:brush xml:id="br0">
      <inkml:brushProperty name="width" value="0.025" units="cm"/>
      <inkml:brushProperty name="height" value="0.025" units="cm"/>
      <inkml:brushProperty name="color" value="#0070C4"/>
    </inkml:brush>
  </inkml:definitions>
  <inkml:trace contextRef="#ctx0" brushRef="#br0">98 124 4681,'2'-1'547,"-1"0"1,0 1-1,0-1 1,0 0-1,0 0 1,0 0-1,0 0 1,0-1-1,0 1 1,0 0-1,-1 0 1,1-1-1,0 1 1,-1 0-1,1-1-547,-1 1 190,1 1-1,-1 0 1,0-1-1,0 1 0,0-1 1,1 0-1,-1 1 0,0-1 1,0 1-1,0-1 1,0 1-1,0-1 0,0 1 1,0-1-1,0 1 0,0-1 1,0 1-1,0-1 1,0 0-1,-1 1 0,1-1 1,0 1-1,0-1 0,-1 1 1,1 0-1,0-1 1,0 1-1,-1-1 0,1 1 1,-1-1-1,1 1 0,0 0 1,-1-1-1,1 1 1,-1 0-1,1-1 0,-1 1 1,1 0-1,-1 0 0,1-1 1,-1 1-1,0 0-189,-7 1 3500,6-1-3441,1 1-1,-1 0 1,1 0 0,0 0 0,-1 0-1,1 0 1,-1 0 0,1 0 0,0 1-1,0-1 1,0 0 0,0 1-59,-20 33 376,11-20-295,4-7-39,0 0 0,1 1 0,0-1 0,1 1 0,0 0 0,0 1-1,1-1 1,0 1 0,0-1 0,1 2-42,0 5 37,1 1 0,1-1 0,0 1 0,1-1-1,1 0 1,1 0 0,0 1 0,1-1 0,0-1 0,1 1-1,1-1 1,1 0 0,0 0 0,1-1 0,1 0 0,0 1-37,-5-10 14,0 0 0,0 0 0,0-1 0,1 1 0,-1-1 0,1 0 0,0 0 0,1-1 0,-1 1 0,0-1 0,1 0 0,0 0 0,0-1 0,0 0 0,0 0 0,0-1 0,0 1 0,3-1-14,-3 0 3,-1-1 0,1 0 0,0-1 0,0 1 0,-1-1 0,1 0 0,-1-1 0,1 1-1,-1-1 1,1 0 0,-1 0 0,0-1 0,0 0 0,0 0 0,0 0 0,0 0 0,-1-1 0,1 1 0,-1-1-1,1-2-2,2-2-4,0-2-1,0 1 0,-1-1 0,0 0 0,-1 0 0,0 0 1,0-1-1,-1 0 0,-1 1 0,0-2 0,1-6 5,0-1-9,-2 0 0,0 0-1,-1 0 1,-1 0-1,0 0 1,-3-13 9,0 17 2,0 2-1,0-1 1,-2 0 0,1 1-1,-2 0 1,0 0-1,0 0 1,-1 1 0,-1 0-1,0 0 1,-4-4-2,4 6 4,-1 1 0,1 0 1,-2 0-1,1 1 0,-1 1 1,0-1-1,-1 1 0,0 1 0,0 0 1,0 1-1,-1 0 0,0 1 0,0 0-4,7 2-19,0 1 0,0 0 0,1 1 0,-1-1 0,0 1 0,0 0 0,0 0 0,0 1 0,0 0 0,1-1 0,-1 1 0,0 1-1,1-1 1,-1 1 0,-4 2 19,6-2-119,-1 0-1,1 0 1,-1 0-1,1 1 1,0-1-1,0 1 1,0 0 0,0 0-1,1 0 1,-1 1-1,1-1 1,0 0-1,0 1 1,0 0-1,0-1 1,1 1-1,-1 0 1,0 2 119,1-1-664,1 0 0,-1 0 0,1 0 0,0 0 0,0 0 0,0 0 0,1-1 0,-1 1 0,2 3 664,6 21-2193</inkml:trace>
</inkml:ink>
</file>

<file path=ppt/ink/ink1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8:17.619"/>
    </inkml:context>
    <inkml:brush xml:id="br0">
      <inkml:brushProperty name="width" value="0.025" units="cm"/>
      <inkml:brushProperty name="height" value="0.025" units="cm"/>
      <inkml:brushProperty name="color" value="#0070C4"/>
    </inkml:brush>
  </inkml:definitions>
  <inkml:trace contextRef="#ctx0" brushRef="#br0">24 67 9978,'0'-1'371,"-1"0"-1,1 0 1,-1 0-1,1 1 0,-1-1 1,0 0-1,1 0 1,-1 1-1,0-1 1,0 0-1,0 1 1,1-1-1,-1 1 1,0-1-1,0 1 1,0-1-1,0 1 1,0 0-1,0-1 1,-1 1-371,-5-3 2394,14-1 2089,4-2-3684,14-5-191,25-8-608,-38 16-19,-1 1 0,1-1 0,0 2 0,0 0 0,0 0 0,-1 1 0,1 1 0,0 0 0,7 1 19,21 2-1951,-26-3 367,6 4 863</inkml:trace>
</inkml:ink>
</file>

<file path=ppt/ink/ink1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8:18.205"/>
    </inkml:context>
    <inkml:brush xml:id="br0">
      <inkml:brushProperty name="width" value="0.025" units="cm"/>
      <inkml:brushProperty name="height" value="0.025" units="cm"/>
      <inkml:brushProperty name="color" value="#0070C4"/>
    </inkml:brush>
  </inkml:definitions>
  <inkml:trace contextRef="#ctx0" brushRef="#br0">17 17 6729,'-1'0'458,"0"0"0,0-1-1,0 1 1,0-1-1,0 0 1,0 1-1,0-1 1,0 0 0,0 0-1,0 1 1,0-1-1,1 0 1,-1 0-1,0 0 1,1 0 0,-1 0-1,1 0 1,-1 0-1,0-1-457,4 10 5918,2 17-5353,0-1-122,8 50 261,-4 0 0,-2 15-704,-4 177 468,-2-27-372,0-131-322,-1-77-209,-1-9-288,-1-15-171,2-7 862,-1 0 1,1 0-1,0 0 1,-1 0-1,1 0 1,0 0 0,0-1-1,-1 1 1,1 0-1,0 0 1,0 0-1,0 0 1,-1 0-1,1-1 1,0 1-1,0 0 1,0 0-1,-1-1 1,1 1 0,0 0-1,0 0 1,0 0-1,0-1 1,0 1-1,0 0 1,-1-1-1,1 1 1,0 0 31,-10-21-406</inkml:trace>
</inkml:ink>
</file>

<file path=ppt/ink/ink1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8:18.608"/>
    </inkml:context>
    <inkml:brush xml:id="br0">
      <inkml:brushProperty name="width" value="0.025" units="cm"/>
      <inkml:brushProperty name="height" value="0.025" units="cm"/>
      <inkml:brushProperty name="color" value="#0070C4"/>
    </inkml:brush>
  </inkml:definitions>
  <inkml:trace contextRef="#ctx0" brushRef="#br0">1 88 8882,'5'-11'2934,"-2"3"-1381,0 0-1,1 1 1,0 0-1,1-1-1552,-3 5 313,1 0 0,-1 0 0,1 1 0,0-1 0,0 1 0,-1 0 0,2-1 0,-1 1 0,0 1 0,0-1 0,1 0-313,3 0 222,-1 0 0,1 0 0,0 0 0,-1 1 0,1 0 1,0 1-1,0 0 0,0 0 0,0 0 0,0 1 0,-1 0 0,1 0 1,4 1-223,6 3 246,-1 0 1,1 1-1,-1 0 1,12 8-247,-17-9 64,-1 1 1,0 1-1,-1 0 1,0 0 0,0 1-1,0 0 1,-1 0-1,0 1 1,0 0-1,-1 1 1,-1-1 0,1 3-65,-4-8 30,-1 1 1,0-1 0,0 0 0,-1 1 0,1-1-1,-1 1 1,0 0 0,-1-1 0,1 1-1,-1 0 1,1 0 0,-2-1 0,1 1 0,-1 3-31,0-2 25,0 0 1,-1 0-1,0 0 1,-1 0 0,1-1-1,-1 1 1,0-1 0,0 1-1,-1-1 1,-1 2-26,-4 3 14,-1 1 0,0-2 0,-1 1 0,1-2 0,-2 1 0,1-1 0,-1-1 0,0 0 0,-8 2-14,5-2-253,-1 0 0,0-1 0,-1-1 0,1 0 0,-1-1 0,0-1 0,-1 0 253,-3-4-941,20 1 922,1 0 0,0 0 0,0 0 1,0 1-1,0-1 0,-1 0 0,1 0 1,0 0-1,0 0 0,0-1 1,-1 1-1,1 0 0,0 0 0,0 0 1,0 0-1,0 0 0,-1 0 1,1 0-1,0 0 0,0 0 0,0 0 1,0 0-1,-1 0 0,1-1 0,0 1 1,0 0-1,0 0 0,0 0 1,0 0-1,0 0 0,0-1 0,-1 1 1,1 0-1,0 0 0,0 0 1,0 0-1,0-1 0,0 1 0,0 0 1,0 0-1,0 0 0,0-1 0,0 1 1,0 0-1,0 0 0,0 0 19,8-6-76,16-4 32</inkml:trace>
</inkml:ink>
</file>

<file path=ppt/ink/ink1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8:19.785"/>
    </inkml:context>
    <inkml:brush xml:id="br0">
      <inkml:brushProperty name="width" value="0.025" units="cm"/>
      <inkml:brushProperty name="height" value="0.025" units="cm"/>
      <inkml:brushProperty name="color" value="#0070C4"/>
    </inkml:brush>
  </inkml:definitions>
  <inkml:trace contextRef="#ctx0" brushRef="#br0">1 51 10034,'2'-35'3556,"-2"34"-3457,0 0 1,0 1-1,0-1 1,0 0-1,1 1 1,-1-1-1,0 0 1,0 1-1,1-1 1,-1 0-1,0 1 1,1-1-1,-1 1 1,1-1-1,-1 1 1,0-1 0,1 1-1,0-1 1,-1 1-1,1-1 1,-1 1-1,1 0 1,-1-1-1,1 1 1,0 0-1,-1 0 1,1-1-1,0 1 1,-1 0-1,1 0 1,0 0-1,0 0-99,1 0 203,1 0-1,0 0 1,0 0-1,-1 0 1,1 1-1,2 0-202,-1 0 356,7 1 33,-1 1 0,0 1 0,0-1 0,0 2 0,0-1 0,-1 1 0,0 1 0,3 2-389,4 3 424,-1 1 0,-1 0 1,0 1-1,4 6-424,-7-7 141,-1 0-1,0 1 1,-1 0 0,-1 1-1,0 0 1,-1 1-1,0-1 1,-1 1-1,-1 0 1,0 1 0,-1-1-1,-1 1 1,0 0-1,-1 0 1,-1 0 0,-1 0-1,0 8-140,-2 2 57,-1 1 0,-1 0-1,-1-1 1,-2 0 0,0 0 0,-2 0 0,0-1-1,-2-1 1,-1 0 0,-1 0 0,-1-1 0,-7 8-57,17-25-150,0 0 1,-1-1 0,0 1-1,0-1 1,-1 0-1,1-1 1,-1 1 0,-1 0 149,7-5-59,-1 0 1,1 1 0,0-1-1,-1 0 1,1 0 0,0 1-1,-1-1 1,1 0 0,-1 0-1,1 0 1,0 1 0,-1-1 0,1 0-1,-1 0 1,1 0 0,0 0-1,-1 0 1,1 0 0,-1 0-1,1 0 1,-1 0 0,1 0-1,0 0 1,-1 0 0,1 0-1,-1 0 1,1 0 0,0-1-1,-1 1 1,1 0 0,-1 0-1,1 0 1,0-1 0,-1 1 0,1 0-1,0 0 1,-1-1 0,1 1-1,0 0 1,0-1 0,-1 1-1,1 0 1,0-1 0,0 1-1,-1 0 1,1-1 0,0 1-1,0-1 59,-3-14-978</inkml:trace>
</inkml:ink>
</file>

<file path=ppt/ink/ink1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8:20.151"/>
    </inkml:context>
    <inkml:brush xml:id="br0">
      <inkml:brushProperty name="width" value="0.025" units="cm"/>
      <inkml:brushProperty name="height" value="0.025" units="cm"/>
      <inkml:brushProperty name="color" value="#0070C4"/>
    </inkml:brush>
  </inkml:definitions>
  <inkml:trace contextRef="#ctx0" brushRef="#br0">1 29 11843,'0'-1'168,"0"0"1,0 1 0,0-1 0,0 0 0,0 1-1,0-1 1,0 1 0,0-1 0,0 0 0,0 1 0,0-1-1,0 1 1,0-1 0,1 0 0,-1 1 0,0-1-1,1 1 1,-1-1 0,0 1 0,1-1 0,-1 1 0,0-1-1,1 1 1,-1-1 0,1 1 0,-1 0 0,1-1 0,-1 1-1,1 0 1,-1-1 0,1 1 0,0 0 0,-1 0-1,1-1 1,-1 1 0,1 0-169,4-2 391,0 0 1,-1 1-1,1 0 0,3-1-390,-2 1 323,1 0 1,0 1 0,-1 0 0,1 0 0,0 1 0,-1-1 0,1 2 0,-1-1 0,6 2-325,0 1 401,0 1 1,-1 0 0,1 0 0,7 6-402,-15-9 49,0 1 1,-1-1-1,1 1 0,-1 0 0,0 0 0,0 0 1,0 0-1,0 1 0,-1 0 0,1-1 0,-1 1 1,0 0-1,0 0 0,0 0 0,0 0 0,0 4-49,-1-5 29,0 1-1,-1 0 0,1-1 0,-1 1 1,0 0-1,0 0 0,-1 0 1,1-1-1,-1 1 0,1 0 0,-1-1 1,0 1-1,-1-1 0,1 1 0,-1-1 1,1 1-1,-1-1 0,0 0 0,-2 3-28,-1-1 100,0 1 0,0-1 0,0 0 0,-1-1 0,0 1 0,-3 1-100,-4 3 263,12-9-244,1 1 0,-1-1 1,0 0-1,1 1 0,-1-1 0,1 1 0,-1-1 0,1 1 0,-1-1 0,1 1 0,-1-1 0,1 1 0,0 0 0,-1-1 1,1 1-1,0-1 0,-1 1 0,1 0 0,0-1 0,0 1 0,0 0 0,-1 0 0,1-1 0,0 1 0,0 0 0,0-1 1,0 1-1,0 0 0,0-1 0,1 1 0,-1 0 0,0 0 0,0-1 0,0 1-19,1 0 20,0 0 1,0 0-1,0 0 0,0 0 0,0-1 0,0 1 0,0 0 1,0 0-1,0-1 0,0 1 0,0-1 0,0 1 0,1-1 1,-1 1-1,0-1 0,0 0 0,1 0 0,-1 1 0,1-1-20,10 1 111,1-1-1,0 0 0,-1 0 1,8-3-111,53-9 216,-26 3-139,-3 0-5,-17 4 48,18-2-120,-27 7-568,-3 2 299</inkml:trace>
</inkml:ink>
</file>

<file path=ppt/ink/ink1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8:23.288"/>
    </inkml:context>
    <inkml:brush xml:id="br0">
      <inkml:brushProperty name="width" value="0.025" units="cm"/>
      <inkml:brushProperty name="height" value="0.025" units="cm"/>
      <inkml:brushProperty name="color" value="#0070C4"/>
    </inkml:brush>
  </inkml:definitions>
  <inkml:trace contextRef="#ctx0" brushRef="#br0">72 47 8450,'-11'4'4425,"-7"1"-600,-25 12-1489,43-17-688,3-4-103,16 4-353,3 0-264,13-6-248,1 2-96,1-8-191,6-7-89,-1 7-160,2 3-16,-5 4-184,-7 3-424,-11 6-249,-4 6 361</inkml:trace>
</inkml:ink>
</file>

<file path=ppt/ink/ink1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8:23.618"/>
    </inkml:context>
    <inkml:brush xml:id="br0">
      <inkml:brushProperty name="width" value="0.025" units="cm"/>
      <inkml:brushProperty name="height" value="0.025" units="cm"/>
      <inkml:brushProperty name="color" value="#0070C4"/>
    </inkml:brush>
  </inkml:definitions>
  <inkml:trace contextRef="#ctx0" brushRef="#br0">0 48 12187,'2'8'5025,"-2"-4"-2745,17-4-671,4 0 103,5-4-176,7-2-296,0-5-591,4-2-193,5 1-264,-3 4-32,-8 2-120,-8 8-248,-13 2 984,-3 2-5057,-3 12 3361</inkml:trace>
</inkml:ink>
</file>

<file path=ppt/ink/ink1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8:24.574"/>
    </inkml:context>
    <inkml:brush xml:id="br0">
      <inkml:brushProperty name="width" value="0.025" units="cm"/>
      <inkml:brushProperty name="height" value="0.025" units="cm"/>
      <inkml:brushProperty name="color" value="#0070C4"/>
    </inkml:brush>
  </inkml:definitions>
  <inkml:trace contextRef="#ctx0" brushRef="#br0">42 85 2985,'-31'-35'2371,"29"33"-1909,1 1 1,0-1-1,0 1 1,0-1 0,0 0-1,1 1 1,-1-1-1,0 0 1,1 0-1,-1 0 1,1 1-1,0-1 1,-1 0-1,1 0 1,0 0-1,0 0 1,0 0 0,0 1-1,1-1 1,-1-2-463,1-6 4705,-1 10-3915,0 0-58,0 3-11,5 201 1951,-4-91-900,9 51-1772,35 97 621,-34-206-567,-5-30-914,-6-25 847,0 0-1,0 0 0,0 0 0,0 0 1,0 0-1,0 0 0,0 0 0,0 0 1,0 0-1,0 0 0,0 0 0,0 0 1,0 0-1,0 0 0,0 0 0,0 0 1,0 0-1,0 0 0,0 0 0,0 0 1,0 0-1,0 0 0,1 0 0,-1 0 1,0 0-1,0 0 0,0 0 0,0 0 1,0 0-1,0 0 0,0 0 0,0 0 1,0 0-1,0 0 0,0 0 0,0 0 1,0 0-1,0 0 0,0 0 0,0 0 1,0 0-1,0 0 0,0 0 0,0 0 1,1 0-1,-1 0 0,0 0 14,0-16 616,-1-10-242</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4:54:01.854"/>
    </inkml:context>
    <inkml:brush xml:id="br0">
      <inkml:brushProperty name="width" value="0.025" units="cm"/>
      <inkml:brushProperty name="height" value="0.025" units="cm"/>
      <inkml:brushProperty name="color" value="#0070C4"/>
    </inkml:brush>
  </inkml:definitions>
  <inkml:trace contextRef="#ctx0" brushRef="#br0">0 62 11562,'3'12'4566,"2"7"-378,-3-8-2248,0 1 0,1 10-1940,-1 6 1325,2 1 1,1-1 0,4 8-1326,-7-30 145,-5-18-147,3 9-12,-3-13-3,-1-4-3,1 0 1,1-1-1,1 1 0,1-14 20,0 19-15,1 1-1,0 0 1,2-3 15,-3 13 6,1 1 0,0-1 0,0 1 0,0-1 0,0 1 0,1 0 0,-1 0 0,1 0 0,0 0 0,0 0 0,0 0 0,0 0 0,1 1 0,-1-1 0,3-1-6,-3 2 30,0 1-1,1 0 1,-1 1 0,0-1-1,0 0 1,1 1 0,-1-1 0,1 1-1,-1 0 1,0 0 0,1 0-1,-1 0 1,0 0 0,1 0-1,-1 1 1,0-1 0,1 1-1,-1 0 1,2 0-30,15 8 288</inkml:trace>
</inkml:ink>
</file>

<file path=ppt/ink/ink1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8:24.904"/>
    </inkml:context>
    <inkml:brush xml:id="br0">
      <inkml:brushProperty name="width" value="0.025" units="cm"/>
      <inkml:brushProperty name="height" value="0.025" units="cm"/>
      <inkml:brushProperty name="color" value="#0070C4"/>
    </inkml:brush>
  </inkml:definitions>
  <inkml:trace contextRef="#ctx0" brushRef="#br0">1 56 12387,'5'-5'971,"1"0"0,0 0 0,0 0 0,1 1 0,-1 0 0,1 0 0,0 1 0,3-1-971,-1 0 698,1 1 0,0 1 1,0-1-1,0 2 1,10-2-699,2 3 487,1 0-1,0 2 1,0 0 0,-1 1-1,8 3-486,-20-4 100,1 1-1,0 0 0,-1 1 1,0 0-1,0 0 0,0 1 1,4 3-100,-10-6 28,-1 0 0,0 1 0,1-1 0,-1 1 0,0 0 0,-1 0 0,1 0 0,0 0 0,-1 0-1,0 1 1,0-1 0,0 1 0,0-1 0,0 1 0,-1 0 0,0 0 0,1 0 0,-1 0 0,-1 0 0,1 0 0,0 2-28,-1 0 25,0-1 0,-1 1-1,1-1 1,-1 1 0,0-1 0,0 0-1,-1 1 1,1-1 0,-1 0 0,0 0-1,-1 0 1,1 0 0,-2 1-25,0 0 18,-1 0 1,1 0-1,-1-1 0,0 0 1,-1 0-1,1 0 0,-1-1 1,0 0-1,-3 2-18,-5 1-32,0 0-1,-1-1 1,0 0 0,0-1-1,0-1 1,0-1 0,-1 0 0,1-1-1,-2 0 33,11-2-79,-50 3-660,51-3 439,-1 0-1,1-1 1,0 1 0,0-1 0,0 0-1,0-1 1,0 1 0,0-1-1,-1-1 301,6 3-118,-1 0-1,1 0 0,0 0 0,0 0 0,-1 0 1,1 0-1,0 0 0,0-1 0,-1 1 0,1 0 0,0 0 1,0 0-1,-1 0 0,1-1 0,0 1 0,0 0 1,0 0-1,-1-1 0,1 1 0,0 0 0,0 0 1,0-1-1,0 1 0,0 0 0,0-1 0,-1 1 0,1 0 1,0 0-1,0-1 0,0 1 0,0 0 0,0-1 119,11-9-1912</inkml:trace>
</inkml:ink>
</file>

<file path=ppt/ink/ink1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8:25.357"/>
    </inkml:context>
    <inkml:brush xml:id="br0">
      <inkml:brushProperty name="width" value="0.025" units="cm"/>
      <inkml:brushProperty name="height" value="0.025" units="cm"/>
      <inkml:brushProperty name="color" value="#0070C4"/>
    </inkml:brush>
  </inkml:definitions>
  <inkml:trace contextRef="#ctx0" brushRef="#br0">57 59 9986,'4'-10'1631,"1"-4"1465,-1 0 0,1-4-3096,-5 18 43,0-1 0,0 1 0,0 0-1,0 0 1,0 0 0,0 0 0,0 0 0,0 0 0,0 0-1,0 0 1,0 0 0,0 0 0,0 0 0,0 0-1,0-1 1,0 1 0,-1 0 0,1 0 0,0 0 0,0 0-1,0 0 1,0 0 0,0 0 0,0 0 0,0 0-1,0 0 1,0 0 0,0 0 0,0 0 0,0 0 0,0 0-1,-1 0 1,1 0 0,0 0 0,0 0 0,0 0-1,0 0 1,0 0 0,0 0 0,0 0 0,0 0 0,0 0-1,0 0 1,0 0 0,-1 0 0,1 0 0,0 0-1,0 0 1,0 0 0,0 0 0,0 0 0,0 0 0,0 0-1,0 0 1,0 0 0,0 0 0,0 0 0,0 0-1,0 0 1,0 0 0,0 1 0,-1-1 0,1 0-43,-5 4 803,-1 4-383,1 0-1,0 0 1,0 0 0,1 1 0,0-1 0,0 1-1,0 3-419,-2 8 634,1 1-1,-3 19-633,4-7 247,0 0 1,3 0-1,0 0 1,2 0 0,2 0-1,1 0 1,1 0-1,3 2-247,-5-22 37,2-1-1,0 1 0,0-1 1,1 1-1,0-1 0,6 7-36,-8-13-20,1-1 0,-1 1 0,1-1-1,0 1 1,0-1 0,0-1-1,1 1 1,0-1 0,0 0 0,0 0-1,0-1 1,1 0 0,1 1 20,-5-3 26,0 0 0,0 0 1,1-1-1,-1 1 0,1-1 0,-1 0 0,0 0 1,1 0-1,-1 0 0,1-1 0,-1 1 1,0-1-1,1 0 0,-1 0 0,3-1-26,-1-1 46,-1 1-1,1-1 0,-1 0 1,0 0-1,0-1-45</inkml:trace>
</inkml:ink>
</file>

<file path=ppt/ink/ink1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8:25.707"/>
    </inkml:context>
    <inkml:brush xml:id="br0">
      <inkml:brushProperty name="width" value="0.025" units="cm"/>
      <inkml:brushProperty name="height" value="0.025" units="cm"/>
      <inkml:brushProperty name="color" value="#0070C4"/>
    </inkml:brush>
  </inkml:definitions>
  <inkml:trace contextRef="#ctx0" brushRef="#br0">0 0 11955,'3'7'4865,"-2"9"-2609,-1 1-656,3 19-191,1 8-25,-4 5-352,4 6-280,-1-9-392,2 0-103,3-13-145,-1-5-208,-1-11-345,-4-9 1122,11-13-681</inkml:trace>
</inkml:ink>
</file>

<file path=ppt/ink/ink1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8:26.054"/>
    </inkml:context>
    <inkml:brush xml:id="br0">
      <inkml:brushProperty name="width" value="0.025" units="cm"/>
      <inkml:brushProperty name="height" value="0.025" units="cm"/>
      <inkml:brushProperty name="color" value="#0070C4"/>
    </inkml:brush>
  </inkml:definitions>
  <inkml:trace contextRef="#ctx0" brushRef="#br0">2 43 13139,'-2'0'5737,"2"-4"-3168,3 0-673,-3 3-944,0 0 48,21-6 97,43-9-185,-31 13-432,1-2-136,1 5-96,-4-1 0,-10 1-568,-2 2 1424,-19 10-960</inkml:trace>
</inkml:ink>
</file>

<file path=ppt/ink/ink1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8:26.387"/>
    </inkml:context>
    <inkml:brush xml:id="br0">
      <inkml:brushProperty name="width" value="0.025" units="cm"/>
      <inkml:brushProperty name="height" value="0.025" units="cm"/>
      <inkml:brushProperty name="color" value="#0070C4"/>
    </inkml:brush>
  </inkml:definitions>
  <inkml:trace contextRef="#ctx0" brushRef="#br0">0 6 8114,'13'-4'4625,"-5"2"272,-1 14-3161,-2 11 73,-2 17-41,0 13-192,-2 14-544,2 6-239,-2 5-353,2 2-104,1-12-168,1-3-64,7-10-16,0-9-80,-3-14-616,-5-11-328,4-21 2192,0-9-1296</inkml:trace>
</inkml:ink>
</file>

<file path=ppt/ink/ink1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8:26.724"/>
    </inkml:context>
    <inkml:brush xml:id="br0">
      <inkml:brushProperty name="width" value="0.025" units="cm"/>
      <inkml:brushProperty name="height" value="0.025" units="cm"/>
      <inkml:brushProperty name="color" value="#0070C4"/>
    </inkml:brush>
  </inkml:definitions>
  <inkml:trace contextRef="#ctx0" brushRef="#br0">8 2 13083,'47'0'5809,"-9"-1"-3152,1 2-1,5 2-2656,-31-2 254,-1 1 0,0 1 1,0 0-1,0 0 0,0 2 0,-1-1 1,1 1-1,7 5-254,-16-8 45,1 0 0,-1 1 0,0-1 0,0 1 0,0-1 0,0 1 0,0 0 0,0 0 0,-1 0 0,0 0 1,1 1-1,-1-1 0,-1 1 0,1-1 0,0 1 0,-1 0 0,0 0 0,0-1 0,0 1 0,0 0 0,0 0 0,-1 0 0,0 0 0,0 0 0,0 0 0,0 0 0,-1 0 0,1 0 0,-1 0 1,0 0-1,0 0 0,-1 0-45,-1 3 22,-1 0 0,0-1 1,0 1-1,0-1 0,-1 0 1,0 0-1,-1-1 0,1 1 1,-1-1-1,-4 3-22,-6 3 33,0 0 0,-1-1 0,-12 5-33,11-6 33,0-2-1,0 0 1,-18 4-33,27-9-130,1 0 0,-1-1 0,0 0 1,0 0-1,0-1 0,0 0 0,0 0 0,0-1 0,-4-1 130,12 2-96,0 0 0,0-1 0,0 1-1,1 0 1,-1 0 0,0-1-1,0 1 1,1 0 0,-1-1 0,0 1-1,0-1 1,1 1 0,-1-1-1,1 1 1,-1-1 0,0 0-1,1 1 1,-1-1 0,1 0 0,-1 1-1,1-1 97,0 0-198,0 0 0,-1 0 1,1 0-1,0 0 0,1 1 0,-1-1 0,0 0 0,0 0 0,0 0 0,0 0 0,1 1 0,-1-1 0,0 0 0,1 0 1,-1 1-1,0-1 0,1 0 0,-1 0 0,1 1 0,-1-1 0,1 1 0,0-1 0,-1 0 0,2 0 198,26-22-1868</inkml:trace>
</inkml:ink>
</file>

<file path=ppt/ink/ink1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8:27.074"/>
    </inkml:context>
    <inkml:brush xml:id="br0">
      <inkml:brushProperty name="width" value="0.025" units="cm"/>
      <inkml:brushProperty name="height" value="0.025" units="cm"/>
      <inkml:brushProperty name="color" value="#0070C4"/>
    </inkml:brush>
  </inkml:definitions>
  <inkml:trace contextRef="#ctx0" brushRef="#br0">0 1 13787,'29'5'5513,"1"-1"-3272,8 12-873,-6 6 96,7 14-23,-5 3-193,5 7-464,-2 2-152,-10 7-224,-3 7-72,-20 5-128,-8 6-48,-24-4-8,-4-5-80,-8-8-360,-4-4-72,1-4 136</inkml:trace>
</inkml:ink>
</file>

<file path=ppt/ink/ink1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8:28.879"/>
    </inkml:context>
    <inkml:brush xml:id="br0">
      <inkml:brushProperty name="width" value="0.025" units="cm"/>
      <inkml:brushProperty name="height" value="0.025" units="cm"/>
      <inkml:brushProperty name="color" value="#0070C4"/>
    </inkml:brush>
  </inkml:definitions>
  <inkml:trace contextRef="#ctx0" brushRef="#br0">0 410 7674,'3'5'1807,"-2"-4"-1311,-1 0 1,1 0-1,-1 0 0,1 0 1,0 0-1,-1 0 1,1-1-1,0 1 0,0 0 1,0 0-1,0 0 1,-1-1-1,2 1-496,0-3 5670,-1-9-3958,0 6-1419,6-61 646,-1 7-643,0 17-250,2 1 1,2 0-1,2 1 1,1 0-1,8-14-46,-17 45 1,-4 8-3,0 0 1,1-1-1,-1 1 1,1 0-1,-1 0 1,1 0-1,-1 0 1,1 0-1,0 0 1,0 0-1,-1 0 1,1 0 0,0 0-1,1-1 2,-1 2-6,-1 3 4,-1 15-509,1-8-518,0 1-1,-1-1 1,-1 4 1029,2-12-192,0 0-1,-1 0 1,1 0-1,-1 0 1,0 0 0,0 0-1,1 0 1,-1 0 0,0 0-1,-1 0 1,1-1 0,0 1-1,0 0 1,-1-1 0,1 1-1,-1-1 1,1 0 0,-2 2 192,-9 0-2120</inkml:trace>
</inkml:ink>
</file>

<file path=ppt/ink/ink1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8:29.225"/>
    </inkml:context>
    <inkml:brush xml:id="br0">
      <inkml:brushProperty name="width" value="0.025" units="cm"/>
      <inkml:brushProperty name="height" value="0.025" units="cm"/>
      <inkml:brushProperty name="color" value="#0070C4"/>
    </inkml:brush>
  </inkml:definitions>
  <inkml:trace contextRef="#ctx0" brushRef="#br0">7 217 11114,'-1'-1'475,"0"0"-1,1-1 0,-1 1 1,0 0-1,1-1 0,-1 1 0,1-1 1,0 1-1,-1-1 0,1 1 1,0-1-1,0 1 0,0-1 0,0 0-474,0-1 374,1 1-1,-1-1 1,1 1 0,0-1-1,0 1 1,0 0-1,0-1 1,1 0-374,3-5 426,0 1 0,1-1 0,0 1 0,4-3-426,-5 5 418,11-12 2,2 1 0,-1 0 0,20-12-420,-26 21 58,0 0 1,0 1-1,1 0 0,0 1 1,-1 1-1,2-1 1,-1 2-1,3-1-58,-11 3 37,1 1-1,-1-1 1,0 1 0,0 0-1,1 0 1,-1 0 0,0 1-1,0-1 1,0 1 0,0 0 0,0 0-1,0 0 1,0 1 0,0 0-1,3 1-36,-2 1 87,0-1 0,0 1-1,0 0 1,-1 0-1,1 0 1,-1 1-1,0 0 1,-1-1 0,1 2-1,0 0-86,5 12 331,0 1 1,-1 0-1,-1 0 0,0 1 1,2 17-332,-6-25 109,-3-10-48,0 0-1,0-1 1,0 1-1,1 0 1,-1-1 0,1 1-1,-1 0 1,1-1-1,0 1 1,0 0-1,-1-1 1,1 1 0,0-1-1,0 1 1,1-1-1,0 1-60,8 4 423</inkml:trace>
</inkml:ink>
</file>

<file path=ppt/ink/ink1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8:29.659"/>
    </inkml:context>
    <inkml:brush xml:id="br0">
      <inkml:brushProperty name="width" value="0.025" units="cm"/>
      <inkml:brushProperty name="height" value="0.025" units="cm"/>
      <inkml:brushProperty name="color" value="#0070C4"/>
    </inkml:brush>
  </inkml:definitions>
  <inkml:trace contextRef="#ctx0" brushRef="#br0">47 0 13059,'-31'45'5393,"19"-37"-3033,8-4-1047,4 3 31,14-2-176,5-1-200,16-2-391,5-2-185,5-4-248,-5 0-64,4 4 16,-13-2-176,-7 5-544,4 1-225,-23 3 241,8 2 184</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4:54:02.289"/>
    </inkml:context>
    <inkml:brush xml:id="br0">
      <inkml:brushProperty name="width" value="0.025" units="cm"/>
      <inkml:brushProperty name="height" value="0.025" units="cm"/>
      <inkml:brushProperty name="color" value="#0070C4"/>
    </inkml:brush>
  </inkml:definitions>
  <inkml:trace contextRef="#ctx0" brushRef="#br0">189 36 12331,'-2'-2'737,"1"0"1,0 0-1,-1 0 1,1 0-1,-1 0 1,1 0 0,-1 0-1,0 0 1,0 1-1,0-1-737,0 0 357,-1 1-1,1-1 1,-1 0 0,0 1-1,1 0 1,-1 0-1,0 0 1,0 0-1,0 0 1,0 0 0,0 1-1,-1-1-356,3 1 69,0 0-1,1 0 1,-1 1-1,0-1 1,1 0 0,-1 0-1,0 0 1,1 0-1,-1 0 1,1 1 0,-1-1-1,0 0 1,1 1-1,-1-1 1,1 0-1,-1 1 1,1-1 0,-1 1-1,1-1 1,-1 1-1,1-1 1,-1 1 0,1-1-1,0 1 1,-1-1-1,1 1 1,0 0 0,0-1-1,-1 1 1,1-1-1,0 1 1,0 0-69,-1 3 176,0 0-1,1-1 1,-1 1 0,1 0 0,0 1-176,0-4 36,1 17 340,0 1-1,0 0 1,2-1 0,3 14-376,-3-21 127,1-1 0,-1 1 0,2-1-1,-1 1 1,2-1 0,-1-1 0,1 1 0,5 5-127,-7-10 73,4 5 207,0 1 0,1-2-1,6 6-279,-58-30 550,16 6-646,-39-16-1602,22 5-2370,7 3 1940</inkml:trace>
</inkml:ink>
</file>

<file path=ppt/ink/ink1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8:29.992"/>
    </inkml:context>
    <inkml:brush xml:id="br0">
      <inkml:brushProperty name="width" value="0.025" units="cm"/>
      <inkml:brushProperty name="height" value="0.025" units="cm"/>
      <inkml:brushProperty name="color" value="#0070C4"/>
    </inkml:brush>
  </inkml:definitions>
  <inkml:trace contextRef="#ctx0" brushRef="#br0">24 9 12179,'-13'12'5129,"2"-8"-2721,14-3-831,10 2 23,14-3-64,6 0-175,10-2-497,0 0-248,0-1-336,0 0 32,-10-6-280,0 4-296,-1 1 224</inkml:trace>
</inkml:ink>
</file>

<file path=ppt/ink/ink1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8:30.872"/>
    </inkml:context>
    <inkml:brush xml:id="br0">
      <inkml:brushProperty name="width" value="0.025" units="cm"/>
      <inkml:brushProperty name="height" value="0.025" units="cm"/>
      <inkml:brushProperty name="color" value="#0070C4"/>
    </inkml:brush>
  </inkml:definitions>
  <inkml:trace contextRef="#ctx0" brushRef="#br0">1 28 7674,'0'-2'862,"0"0"0,0 0 0,1 0 0,-1 0 0,1 0 0,0 0 0,-1 0 0,1 0 0,0 0 0,1-1-862,-2 3 112,0 0 1,0-1-1,1 1 1,-1 0-1,0-1 1,0 1-1,0 0 1,1 0-1,-1 0 1,0-1-1,1 1 1,-1 0-1,0 0 1,0 0-1,1-1 1,-1 1-1,0 0 1,1 0-1,-1 0 1,0 0-1,1 0 1,-1 0-1,0 0 1,1 0-1,-1 0 1,1 0-113,-1 0 115,1 1 1,0-1 0,-1 0-1,1 1 1,0-1 0,-1 1-1,1-1 1,-1 1 0,1 0-1,-1-1 1,1 1 0,-1-1-1,1 1 1,-1 0 0,0-1-1,1 1 1,-1 0 0,0 0-116,5 10 524,-1 1 0,0 0 1,-1 0-1,0 0 0,-1 2-524,8 64 1182,-9-68-1041,7 107 851,-4-48-433,3 8-559,-6-68-311,1 0-1,0 0 1,0 0-1,0-1 1,4 7 311,-6-20-4795,-1-12 2155</inkml:trace>
</inkml:ink>
</file>

<file path=ppt/ink/ink1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8:31.210"/>
    </inkml:context>
    <inkml:brush xml:id="br0">
      <inkml:brushProperty name="width" value="0.025" units="cm"/>
      <inkml:brushProperty name="height" value="0.025" units="cm"/>
      <inkml:brushProperty name="color" value="#0070C4"/>
    </inkml:brush>
  </inkml:definitions>
  <inkml:trace contextRef="#ctx0" brushRef="#br0">0 23 12635,'0'7'5289,"4"-3"-2913,7 0-815,12 1-57,15-5-216,9 0-248,18-1-503,9-7-201,12 0-240,-1-2-48,-8 1 80,-9 2-240,-18 9-624,-10-2-145,-13 6-4552,-2 0 3801</inkml:trace>
</inkml:ink>
</file>

<file path=ppt/ink/ink1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8:31.555"/>
    </inkml:context>
    <inkml:brush xml:id="br0">
      <inkml:brushProperty name="width" value="0.025" units="cm"/>
      <inkml:brushProperty name="height" value="0.025" units="cm"/>
      <inkml:brushProperty name="color" value="#0070C4"/>
    </inkml:brush>
  </inkml:definitions>
  <inkml:trace contextRef="#ctx0" brushRef="#br0">188 1 11138,'-1'6'1079,"0"-1"0,-1 1 0,0 0 0,0 0 0,-1-1 0,0 1 0,0-1 0,-2 3-1079,-8 10 2926,-12 13-2926,5-7 1081,6-6-586,-38 51 537,45-59-951,1 1 0,0 0 0,0 1-1,1-1 1,-2 8-81,6-16 12,0 0 0,0 0-1,1 0 1,-1 0 0,1 0 0,0 0-1,0 0 1,0 0 0,0 0 0,0 0-1,1 0 1,-1 0 0,1 0-1,0-1 1,0 1 0,0 0 0,0 0-1,1 1-11,1 0 9,-1-1-1,1 0 1,0 1-1,0-1 0,0-1 1,0 1-1,1 0 1,-1-1-1,1 0 0,-1 1 1,1-2-1,4 3-8,5 1 9,0 0 1,1-1-1,0-1 0,0 0 0,0-1 0,10 1-9,2-2 19,-1-1-1,1-1 1,6-1-19,7-4-794,0-2 1,0-2-1,-1-1 1,16-8 793,-16 5-880</inkml:trace>
  <inkml:trace contextRef="#ctx0" brushRef="#br0" timeOffset="1">404 126 8458,'-11'0'4657,"9"12"-704,-1 8-1145,6 13-1031,-6 6-65,-1 11-448,3 2-312,-7 0-551,8 1-49,1-6-536,-1-6 272,21-15-88</inkml:trace>
</inkml:ink>
</file>

<file path=ppt/ink/ink1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8:32.112"/>
    </inkml:context>
    <inkml:brush xml:id="br0">
      <inkml:brushProperty name="width" value="0.025" units="cm"/>
      <inkml:brushProperty name="height" value="0.025" units="cm"/>
      <inkml:brushProperty name="color" value="#0070C4"/>
    </inkml:brush>
  </inkml:definitions>
  <inkml:trace contextRef="#ctx0" brushRef="#br0">1 1 8178,'5'18'8919,"4"0"-5813,3 7-2003,10 46 842,-14-42-1007,2 0 1,7 13-939,-14-36 60,0 1-1,0-1 1,1 0 0,0-1 0,1 1-1,-1-1 1,1 0 0,0 0 0,1 0-60,-4-3-2,0 0 1,0-1 0,1 1 0,-1-1 0,1 1 0,-1-1 0,1 0 0,-1 0 0,1 0-1,-1 0 1,1-1 0,0 1 0,0-1 0,-1 1 0,1-1 0,0 0 0,0 0 0,-1 0 0,1-1-1,0 1 1,0-1 0,-1 1 0,3-2 1,2-1-75,-1 0 0,0-1 1,0 0-1,0 0 0,-1 0 0,0-1 0,1 0 0,-1 0 1,-1 0-1,1 0 0,-1-1 0,0 0 0,0 0 0,-1 0 0,2-4 75,2-3-79,-2-1 0,1 0-1,-2-1 1,0 1 0,0-1-1,0-12 80,-4 27 8,0-1 0,0 1 0,0-1 0,0 1-1,0-1 1,0 1 0,1-1 0,-1 1 0,0-1 0,0 0-1,0 1 1,1-1 0,-1 1 0,0 0 0,0-1 0,1 1-1,-1-1 1,0 1 0,1-1 0,-1 1 0,1 0 0,-1-1-1,1 1-6,-1 0 13,0 0 1,1 0 0,-1 0 0,0 0-1,1 1 1,-1-1 0,0 0 0,0 0 0,1 1-1,-1-1 1,0 0 0,0 0 0,0 1-1,1-1 1,-1 0 0,0 0 0,0 1 0,0-1-1,0 0 1,0 1 0,1-1 0,-1 0 0,0 1-1,0-1 1,0 0 0,0 1 0,0-1-1,0 0 1,0 1 0,0-1 0,0 0 0,-1 1-15,6 24 605,-1-8-285,-2-4-22,1 1-1,0-1 1,0 0-1,2 0 1,4 11-298,-7-21 35,-1 0 0,1 0 1,-1-1-1,1 1 0,0 0 0,0-1 0,0 1 1,1-1-1,-1 1 0,1-1 0,-1 0 0,1 0 1,0 0-1,-1-1 0,1 1 0,0 0 0,0-1 1,0 0-1,1 0 0,-1 0 0,0 0 1,0 0-1,1-1 0,-1 0 0,0 1 0,3-1-35,-4 0 9,0 0 0,0-1 0,0 1 0,0 0 0,0-1 0,0 1 0,0-1 0,0 1 0,0-1 0,0 0 1,0 0-1,-1 0 0,1 0 0,0 0 0,-1 0 0,1 0 0,-1-1 0,1 1 0,-1-1 0,0 1 0,1-1 0,-1 1 0,0-1 0,0 0 0,0 0 0,0 1 0,-1-1 0,1 0 0,0-2-9,1-4-120,0-1 1,-1 0-1,0 0 1,0 0-1,-1 0 1,-1-1 119,1 3-219,-1-63-1693,6 26 1424</inkml:trace>
</inkml:ink>
</file>

<file path=ppt/ink/ink1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8:32.661"/>
    </inkml:context>
    <inkml:brush xml:id="br0">
      <inkml:brushProperty name="width" value="0.025" units="cm"/>
      <inkml:brushProperty name="height" value="0.025" units="cm"/>
      <inkml:brushProperty name="color" value="#0070C4"/>
    </inkml:brush>
  </inkml:definitions>
  <inkml:trace contextRef="#ctx0" brushRef="#br0">0 0 12531,'8'14'2437,"-1"1"0,0 0 0,4 15-2437,-5-12 1648,-2 1 0,3 19-1648,-2 9 1515,-3 1-1,-2 11-1514,0-48 349,0-8-306,5 188 1277,-5-190-1491,2-7 22,0-11-95,0-10-33,-1 11 202,0 1 1,1 0 0,1-1-1,0 1 75,-3 14 0,1-1 1,-1 0-1,1 1 0,0-1 0,-1 1 0,1-1 0,0 1 0,0 0 0,0-1 0,0 1 0,0 0 0,0-1 0,0 1 0,0 0 0,1 0 1,0-1-2,-1 2 4,0-1 0,1 1-1,-1-1 1,0 1-1,0 0 1,1 0-1,-1-1 1,0 1-1,0 0 1,1 0 0,-1 0-1,0 0 1,0 0-1,1 1 1,-1-1-1,0 0 1,1 1-3,2 1 23,1 0-1,-1 0 1,1 0-1,-1 1 1,0 0 0,0 0-1,0 0 1,-1 0-1,1 1 1,0 0-23,10 13 257,0 0 0,4 9-257,-8-10 178,1-1 0,1-1 0,0 0 0,2 1-178,-11-12 10,1 0-1,-1-1 1,1 1 0,0-1 0,0 1 0,0-1 0,0 0 0,0-1 0,0 1-1,1-1 1,-1 1 0,1-1 0,-1-1 0,1 1 0,-1-1 0,1 1 0,-1-1-1,1-1 1,-1 1 0,1-1 0,-1 1 0,1-1 0,-1-1-10,4 0-41,-1-1 0,0 0 1,0 0-1,-1 0 1,1-1-1,-1-1 0,1 1 1,-1-1-1,-1 0 0,1 0 1,-1 0-1,0-1 0,3-3 41,-1 0-99,-1-1-1,0 1 0,0-2 1,-1 1-1,0-1 1,-1 1-1,0-1 0,-1 0 1,0-1-1,0 1 0,-1-1 100,-1 2-11,0 0 0,-1 0 0,0 1 0,-1-1-1,0 0 1,0 0 0,-1 1 0,0-1 0,-1 0-1,0 1 1,0 0 0,-1 0 0,0 0 11,3 7 5,-1-1 0,1 1 0,0 0 0,-1 0-1,1 0 1,-1 0 0,0 0 0,0 0 0,1 0 0,-1 0 0,0 1 0,-1-1 0,1 1-5,1 0 7,0 1-1,1 0 1,-1 0-1,0-1 1,1 1 0,-1 0-1,0 0 1,1 0-1,-1 0 1,0 0-1,0 0 1,1 0 0,-1 0-1,0 0 1,1 0-1,-1 1 1,0-1 0,1 0-1,-1 1-6,0-1 16,-1 1-1,1 0 1,0 0-1,0 0 1,0 0-1,0 0 1,0 0-1,0 0 0,1 0 1,-1 0-1,0 0 1,0 0-1,0 1-15,-2 7 96,-1-1 0,1 1 0,0 0 0,1 0-1,0 0 1,0 0 0,1 1 0,0 2-96,1 0 93,0 0-1,0 0 1,1 0 0,1 0 0,0 0-1,1 5-92,-1-10 28,1-1-1,-1 0 1,1 1-1,0-1 0,0 0 1,1 0-1,0 0 0,0-1 1,0 0-1,1 1-27,-3-4-23,-1-1 0,1 1 0,0 0-1,0-1 1,-1 1 0,1-1 0,0 0 0,0 0 0,1 0 0,-1 0-1,0 0 1,0 0 0,0 0 0,1-1 0,-1 1 0,0-1-1,1 0 1,-1 1 0,0-1 0,1 0 0,-1-1 0,0 1 0,1 0-1,-1-1 1,0 1 0,1-1 0,-1 0 0,0 1 0,0-1-1,0 0 1,1-1 23,0 1-3,0-1 0,0-1 0,0 1 0,-1 0 0,1-1 0,0 0 3,20-24-35</inkml:trace>
</inkml:ink>
</file>

<file path=ppt/ink/ink1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8:32.990"/>
    </inkml:context>
    <inkml:brush xml:id="br0">
      <inkml:brushProperty name="width" value="0.025" units="cm"/>
      <inkml:brushProperty name="height" value="0.025" units="cm"/>
      <inkml:brushProperty name="color" value="#0070C4"/>
    </inkml:brush>
  </inkml:definitions>
  <inkml:trace contextRef="#ctx0" brushRef="#br0">1 32 11474,'2'14'3469,"0"-1"0,0 1 0,-1 8-3469,0-10 1033,-1-1 0,2 0 0,-1 0 1,4 11-1034,-5-22 1,0 0 1,1 0 0,-1 0 0,0 1 0,0-1 0,0 0 0,0 0-1,0 0 1,0 0 0,0 0 0,0 0 0,0 1 0,0-1 0,1 0-1,-1 0 1,0 0 0,0 0 0,0 0 0,0 0 0,0 0 0,0 0-1,1 0 1,-1 0 0,0 0 0,0 0 0,0 0 0,0 1 0,0-1-1,1 0 1,-1 0 0,0 0 0,0 0 0,0 0 0,0-1 0,1 1-1,-1 0 1,0 0 0,0 0 0,0 0 0,0 0 0,0 0 0,1 0 0,-1 0-1,0 0 1,0 0 0,0 0 0,0 0 0,0 0 0,0-1 0,0 1-1,1 0 1,-1 0 0,0 0 0,0 0 0,0 0 0,0 0 0,0-1-1,0 1 1,0 0 0,0 0 0,0 0 0,0 0 0,0 0 0,0-1-1,0 1 1,0 0-2,13-26-796,-10 19 453,0-1 0,1 1 0,0 0 0,1 0 343,11-14-662,0 2 1,1 0-1,13-10 662,-29 28 29,0 0 0,0 0-1,0 0 1,0 0 0,0 0-1,1 1 1,-1-1 0,0 0-1,1 1 1,-1-1 0,0 1-1,1-1 1,-1 1 0,0 0 0,1 0-1,-1-1 1,1 1 0,-1 0-1,0 0 1,1 1 0,-1-1-1,1 0 1,-1 0 0,0 1-1,1-1 1,-1 0 0,0 1-1,1 0 1,-1-1 0,0 1-1,0 0 1,1-1 0,-1 1-1,0 0 1,0 0 0,0 0-1,0 1-28,3 1 251,-1 1-1,1 1 0,-1-1 1,0 0-1,-1 1 0,1-1 1,-1 1-1,0 0 0,2 4-250,2 11 754,3 8 1354,11 22-2108,-16-42 172,0 0 0,0-1 0,1 1 0,0-1 0,0 0 0,0 0 0,1-1 1,3 3-173,3-1 714,5-4-357</inkml:trace>
</inkml:ink>
</file>

<file path=ppt/ink/ink1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8:33.359"/>
    </inkml:context>
    <inkml:brush xml:id="br0">
      <inkml:brushProperty name="width" value="0.025" units="cm"/>
      <inkml:brushProperty name="height" value="0.025" units="cm"/>
      <inkml:brushProperty name="color" value="#0070C4"/>
    </inkml:brush>
  </inkml:definitions>
  <inkml:trace contextRef="#ctx0" brushRef="#br0">0 1 11450,'20'18'4801,"-4"28"-1960,-5 7-1289,2 23 153,-4 5-49,-2 5-448,2 3-279,-2-5-473,-3-8-152,-4-16-192,4-10-40,-4-22-136,8-5-264,0-28 72,-4-15 1656,11-31-1128</inkml:trace>
</inkml:ink>
</file>

<file path=ppt/ink/ink1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8:33.709"/>
    </inkml:context>
    <inkml:brush xml:id="br0">
      <inkml:brushProperty name="width" value="0.025" units="cm"/>
      <inkml:brushProperty name="height" value="0.025" units="cm"/>
      <inkml:brushProperty name="color" value="#0070C4"/>
    </inkml:brush>
  </inkml:definitions>
  <inkml:trace contextRef="#ctx0" brushRef="#br0">70 0 8498,'71'20'8427,"2"-3"-4790,-58-14-3221,1-1 180,-1 1 0,1 1 0,-1 1 0,0 0 0,1 2-596,-14-6 41,1 0 0,-1 1 0,0-1 0,0 1 0,0-1 0,0 1 0,0 0 0,0 0 0,0 0 0,-1 0 0,1 1 0,-1-1 0,1 0 0,-1 1 0,0-1 0,0 0 0,0 1 0,0 0 0,-1-1 0,1 1 0,-1-1-1,1 1 1,-1 0 0,0-1 0,0 1 0,0 0 0,0 0 0,-1-1 0,1 1 0,-1-1 0,1 1 0,-1 0 0,0-1 0,0 1 0,0-1 0,-1 0 0,1 1 0,-2 1-41,-1 2 22,-1 0 1,0 0-1,0 0 1,-1-1-1,0 0 0,0 0 1,-3 2-23,-5 3 37,0-1 0,-16 6-37,10-6-101,0 0 0,0-2 1,-1-1-1,0 0 0,0-2 1,0 0-1,-1-1 1,1-2-1,-3 0 101,6-2-767,18 1 725,-1 0 0,1 0 0,-1 0 0,0 0 0,1 0 0,-1 0 1,1 0-1,-1 0 0,1 0 0,-1-1 0,1 1 0,-1 0 0,1 0 0,-1-1 0,1 1 0,-1 0 0,1-1 0,-1 1 0,1 0 0,-1-1 42,8-4-381</inkml:trace>
</inkml:ink>
</file>

<file path=ppt/ink/ink1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8:34.044"/>
    </inkml:context>
    <inkml:brush xml:id="br0">
      <inkml:brushProperty name="width" value="0.025" units="cm"/>
      <inkml:brushProperty name="height" value="0.025" units="cm"/>
      <inkml:brushProperty name="color" value="#0070C4"/>
    </inkml:brush>
  </inkml:definitions>
  <inkml:trace contextRef="#ctx0" brushRef="#br0">1 1 14067,'0'2'5297,"1"1"-3440,5 0-1009,19 1 0,31 30-24,-34-34-216,5-4-592,-7-1-320,-1 1 888,2 4-584</inkml:trace>
  <inkml:trace contextRef="#ctx0" brushRef="#br0" timeOffset="1">30 156 11723,'6'0'4913,"5"2"-2289,3 0-1648,8 2 113,-3 3-209,0-7-208,3 0-368,1 4 144,11-9-336</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4:31:01.696"/>
    </inkml:context>
    <inkml:brush xml:id="br0">
      <inkml:brushProperty name="width" value="0.025" units="cm"/>
      <inkml:brushProperty name="height" value="0.025" units="cm"/>
      <inkml:brushProperty name="color" value="#0070C4"/>
    </inkml:brush>
  </inkml:definitions>
  <inkml:trace contextRef="#ctx0" brushRef="#br0">1 1 11666,'1'1'541,"1"0"-1,-1 0 0,1 0 0,-1 0 0,1 0 0,-1 0 0,1 0 0,0 0 0,-1-1 1,1 1-1,0-1 0,0 1 0,1-1-540,24 1 1200,-13-1-261,21-3 70,-28 2-927,-1 0 1,0 0-1,0 1 0,1 0 1,-1 0-1,4 1-82,47 13 190,-36-8-378,0-1 0,1-1-1,3-1 189,3-1-477,-7-1-330,-1 1 1,8 2 806,-22-3-195,0 1 1,1-1-1,-1 1 0,0 1 0,-1-1 0,1 1 0,0 0 1,-1 0-1,4 3 195,0 1-214,13 10 6,-20-16 217,-1 0 1,0 1-1,0-1 1,0 0-1,0 1 0,0-1 1,0 0-1,0 1 0,0-1 1,0 1-1,-1 0 0,1-1 1,0 2-10,-1-2 6,0 0-1,0-1 1,0 1 0,0 0-1,0 0 1,0-1 0,-1 1-1,1 0 1,0 0 0,0-1-1,0 1 1,-1 0 0,1-1-1,0 1 1,-1 0 0,1-1-1,-1 1 1,1-1 0,-1 1 0,1-1-1,-1 1-5,-15 11 113,14-11-97,-1 1 0,1-1 0,-1 1 0,1 0 0,0 0 0,-1 0 0,1 0 0,0 0 0,0 0 0,1 1-16,-3 5 49,0 0 1,0 0-1,1 1 0,1-1 1,-1 1-1,1 0 1,0 2-50,-1 18 369,0 16-369,2-30 106,1-10-55,0-1 0,0 1-1,1-1 1,-1 1 0,1-1-1,0 0 1,1 1 0,-1-1-1,1 0 1,0 0 0,0 0 0,1 2-51,-3-5 9,1-1 1,-1 1 0,0-1 0,1 1 0,-1 0 0,1-1 0,-1 1 0,1-1 0,-1 1-1,1-1 1,-1 0 0,1 1 0,0-1 0,-1 1 0,1-1 0,-1 0 0,1 0 0,0 1-1,-1-1 1,1 0 0,0 0 0,-1 0 0,1 0 0,0 0 0,0 0 0,-1 0 0,2 0-10,1 0 35,1-1 1,-1 0 0,1 0-1,0 0 1,0 0-36,6-3 67,9-3 70,-1-2 0,0 0 1,16-12-138,-28 18 60,-1-1 1,0 0 0,0 0-1,0-1 1,0 1 0,-1-1-1,0 0 1,0-1 0,0 1 0,0-1-1,-1 1 1,0-1 0,0 0-1,-1 0 1,0 0 0,1-2-61,2-1 85,-5 9-85,0 0 1,0 0-1,0 0 1,0 0 0,0 1-1,0-1 1,0 0-1,0 0 1,0 0-1,0 0 1,0 0-1,0 0 1,0 0 0,0 1-1,0-1 1,0 0-1,0 0 1,0 0-1,0 0 1,0 0-1,0 0 1,0 0 0,0 1-1,0-1 1,0 0-1,1 0 1,-1 0-1,0 0 1,0 0-1,0 0 1,0 0 0,0 0-1,0 0 1,0 1-1,0-1 1,0 0-1,0 0 1,1 0-1,-1 0 1,0 0 0,0 0-1,0 0 1,0 0-1,0 0 1,0 0-1,0 0 1,1 0 0,-1 0-1,0 0 1,0 0-1,0 0 1,0 0-1,0 0 1,0 0-1,0 0 1,1 0 0,-1 0-1,0 0 1,0 0-1,0 0 1,0 0-1,0-1 1,0 1-1,0 0 1,1 0-1,-3 22-18,1 0 0,2 1 1,1 12 17,2 23 20,-3 45-20,-1-34 20,3 0-20,2-9 5,5 74-6,-9-104-68,-2-1 1,-1 1-1,-4 14 69,1-3-108,1-14-46,-3 14 154,5-33-7,0-1 0,-1 0 1,1 0-1,-1 0 0,-1 0 1,1 0-1,-4 3 7,5-8 0,1 0 0,-1 0 0,0 0-1,0-1 1,0 1 0,0-1 0,0 0 0,0 1 0,0-1 0,0 0 0,0 0 0,-1 0 0,1 0 0,-1-1-1,1 1 1,0-1 0,-1 1 0,-1-1 0,-3 0 0,-1 0 0,1 0 0,0 0 0,-1-1 1,-5-2-1,-3-1 0,1-1 1,-1 0-1,2-2 1,-1 0-1,1 0 1,0-1 0,0-1-1,1 0 1,-7-7-1,14 11 16,1 1-1,0-1 1,0-1 0,0 1 0,1-1 0,-1 1 0,1-1-1,-1-3-15,4 6 37,-1-1 0,1 0 0,-1 0-1,1 0 1,0 0 0,0 0 0,1 0-1,-1 0 1,1 0 0,0-1-1,0 1 1,1 0 0,-1 0 0,1 0-1,0-1-36,0 0 42,1 1-1,-1 0 1,1 0 0,0 0-1,0 0 1,0 0-1,1 0 1,-1 0-1,1 1 1,0-1 0,0 1-1,0 0 1,1 0-1,-1 0 1,1 1-1,-1-1 1,5-1-42,7-4 29,0 0-1,0 2 1,1 0-1,2 0-28,-9 3-31,18-6-1252,1 1 0,2 1 1283,-13 4-819</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4:54:02.787"/>
    </inkml:context>
    <inkml:brush xml:id="br0">
      <inkml:brushProperty name="width" value="0.025" units="cm"/>
      <inkml:brushProperty name="height" value="0.025" units="cm"/>
      <inkml:brushProperty name="color" value="#0070C4"/>
    </inkml:brush>
  </inkml:definitions>
  <inkml:trace contextRef="#ctx0" brushRef="#br0">159 0 12587,'6'0'4665,"-10"0"-2977,-6 7-696,-9 5 32,-11 4-47,-4 4-553,0-5-56,0-7-288</inkml:trace>
</inkml:ink>
</file>

<file path=ppt/ink/ink1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8:34.392"/>
    </inkml:context>
    <inkml:brush xml:id="br0">
      <inkml:brushProperty name="width" value="0.025" units="cm"/>
      <inkml:brushProperty name="height" value="0.025" units="cm"/>
      <inkml:brushProperty name="color" value="#0070C4"/>
    </inkml:brush>
  </inkml:definitions>
  <inkml:trace contextRef="#ctx0" brushRef="#br0">0 0 14619,'8'0'5265,"6"18"-4097,-4 2 17,-6 17 199,-8 8-104,1 14-456,-8 1-199,4 1-353,7-5-48,0-12-264,1-6-512,10-13-297,-2-7-455,15-18 720</inkml:trace>
</inkml:ink>
</file>

<file path=ppt/ink/ink1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8:34.740"/>
    </inkml:context>
    <inkml:brush xml:id="br0">
      <inkml:brushProperty name="width" value="0.025" units="cm"/>
      <inkml:brushProperty name="height" value="0.025" units="cm"/>
      <inkml:brushProperty name="color" value="#0070C4"/>
    </inkml:brush>
  </inkml:definitions>
  <inkml:trace contextRef="#ctx0" brushRef="#br0">2 50 12667,'-1'0'5017,"1"-6"-2985,9-3-904,8 1-23,9 1 63,3 3-216,12-1-440,9-2-184,11 6-256,-1-2 56,-2 3-376,-3 4 64,-15 0 80</inkml:trace>
</inkml:ink>
</file>

<file path=ppt/ink/ink1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8:35.073"/>
    </inkml:context>
    <inkml:brush xml:id="br0">
      <inkml:brushProperty name="width" value="0.025" units="cm"/>
      <inkml:brushProperty name="height" value="0.025" units="cm"/>
      <inkml:brushProperty name="color" value="#0070C4"/>
    </inkml:brush>
  </inkml:definitions>
  <inkml:trace contextRef="#ctx0" brushRef="#br0">1 14 10954,'25'-1'7430,"12"-3"-4387,9-2-1806,-2 4-146,-1 1 1,8 3-1092,-45-2 72,0 1 1,0 0-1,-1 0 1,1 0 0,0 1-1,-1 0 1,1 0-1,-1 0 1,0 1 0,0 0-1,0 0 1,0 0-73,-3-1 16,0-1 0,0 1 0,-1 0 0,1-1 0,-1 1 0,1 0 0,-1 0 0,0 0 0,0 0 1,0 0-1,0 1 0,0-1 0,0 0 0,-1 0 0,1 1 0,-1-1 0,1 0 0,-1 1 0,0-1 0,0 0 0,0 1 1,0-1-1,0 0 0,-1 1 0,1-1 0,-1 0 0,0 1 0,1-1 0,-1 0 0,0 0 0,-1 1-16,-2 5 22,0 0-1,-1 0 1,0 0-1,0 0 0,-5 4-21,-33 34 124,34-36-84,-42 44 930,-2 7-970,46-49 61,5-8-23,4-3 53,50-18 31,47-23-122,-59 23-37,-13 6-262,21-13 299,-21 6-107</inkml:trace>
</inkml:ink>
</file>

<file path=ppt/ink/ink1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8:44.194"/>
    </inkml:context>
    <inkml:brush xml:id="br0">
      <inkml:brushProperty name="width" value="0.025" units="cm"/>
      <inkml:brushProperty name="height" value="0.025" units="cm"/>
      <inkml:brushProperty name="color" value="#0070C4"/>
    </inkml:brush>
  </inkml:definitions>
  <inkml:trace contextRef="#ctx0" brushRef="#br0">85 81 7450,'-5'1'748,"1"0"0,-1 0 1,1 0-1,-1-1 1,1 0-1,-1 1 0,0-2 1,1 1-1,-1 0 1,0-1-1,1 0 1,-1 0-1,1 0 0,-1-1 1,1 1-1,-4-3-748,4 0 1626,6 1-417,13-2 219,-9 4-1137,70-18 1118,0 4 0,20 1-1409,-42 7 361,35 2-361,-64 4-43,1 2 0,-1 1 1,0 1-1,15 4 43,-36-6-168,0 0-1,0 0 1,0 0 0,0 1 0,0-1 0,0 1 0,0 0-1,-1 0 1,1 0 0,1 2 168,-5-4-50,1 1 0,-1 0-1,1-1 1,-1 1 0,1 0 0,-1 0-1,1-1 1,-1 1 0,0 0 0,0 0 0,1 0-1,-1 0 51</inkml:trace>
</inkml:ink>
</file>

<file path=ppt/ink/ink1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8:44.533"/>
    </inkml:context>
    <inkml:brush xml:id="br0">
      <inkml:brushProperty name="width" value="0.025" units="cm"/>
      <inkml:brushProperty name="height" value="0.025" units="cm"/>
      <inkml:brushProperty name="color" value="#0070C4"/>
    </inkml:brush>
  </inkml:definitions>
  <inkml:trace contextRef="#ctx0" brushRef="#br0">0 35 12299,'1'15'4905,"2"-6"-2913,18-1-688,3-2 129,11-2-1,5-2-200,5-3-512,6-2-207,3-5-297,-1-4-56,-7-4-152,-9 2-296,-13 6-625,-8-3-199,-13 6 560</inkml:trace>
</inkml:ink>
</file>

<file path=ppt/ink/ink1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8:44.880"/>
    </inkml:context>
    <inkml:brush xml:id="br0">
      <inkml:brushProperty name="width" value="0.025" units="cm"/>
      <inkml:brushProperty name="height" value="0.025" units="cm"/>
      <inkml:brushProperty name="color" value="#0070C4"/>
    </inkml:brush>
  </inkml:definitions>
  <inkml:trace contextRef="#ctx0" brushRef="#br0">0 10 11242,'4'-2'828,"-1"1"-1,1-1 1,0 1-1,-1 0 1,1 0-1,0 1 1,2-1-828,0 1 593,1 0 0,-1 0 0,1 0 1,1 1-594,10 3 737,0 0 0,14 6-737,-28-8 229,77 27 3305,73 39-3534,-147-64 65,28 12 623,30 21-688,-55-31 68,-1 0 0,-1 0 1,0 1-1,0 0 0,0 1 0,0 0 0,-1 0 0,-1 1 0,2 2-68,-5-6 27,-1-1 0,0 1 0,0-1 1,0 1-1,0 0 0,-1 0 0,0 0 0,0-1 0,-1 1 1,1 0-1,-1 3-27,0-1 28,-1 1 0,1-1 0,-2 1 0,1-1 1,-1 0-1,0 0 0,-2 3-28,-3 6 32,-1 0 0,0-1 0,-1 1 0,-1-2 0,0 1 0,-2-1-32,-41 46-403,-3-2 0,-27 20 403,73-68-312,-3 4-596,11-9 360</inkml:trace>
</inkml:ink>
</file>

<file path=ppt/ink/ink1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8:45.214"/>
    </inkml:context>
    <inkml:brush xml:id="br0">
      <inkml:brushProperty name="width" value="0.025" units="cm"/>
      <inkml:brushProperty name="height" value="0.025" units="cm"/>
      <inkml:brushProperty name="color" value="#0070C4"/>
    </inkml:brush>
  </inkml:definitions>
  <inkml:trace contextRef="#ctx0" brushRef="#br0">7 8 14275,'-7'-8'4850,"14"18"-1568,13 24-1665,-2 0-1,3 13-1616,17 31 762,90 154 557,-125-226-1282,4 6 87,0 0 1,3 3-125,-7-11 44,0 0-1,0-1 1,0 0 0,1 1 0,-1-1-1,1 0 1,0-1 0,2 2-44,-5-3 15,1 0 1,-1-1 0,0 1-1,0 0 1,1-1 0,-1 0-1,0 1 1,0-1-1,1 0 1,-1 1 0,1-1-1,-1 0 1,0 0 0,1 0-1,-1 0 1,0-1-1,1 1 1,-1 0-16,1-1 16,-1 1 0,1-1-1,-1 0 1,0 0 0,1 0 0,-1 0-1,0 0 1,0 0 0,1 0 0,-1 0-1,0 0 1,0-1 0,0 1 0,-1 0-1,1-1 1,0 0-16,4-8 53,0 0 0,-1 0-1,0 0 1,-1-1 0,0 0-53,10-57 113,-9 44-87,5-39-266,-2-8 240,-1 13-1538,7-33 1538,-12 87 91,-1 0 0,1 1 1,0-1-1,0 0 0,1 1 0,0-3-91,-1 5 13,-1 1 0,1-1 1,-1 1-1,1 0 0,-1-1 0,1 1 1,-1-1-1,1 1 0,0 0 0,-1 0 0,1-1 1,0 1-1,-1 0 0,1 0 0,-1 0 1,1 0-1,0-1 0,-1 1 0,1 0 0,0 0 1,-1 0-1,1 1 0,0-1-13</inkml:trace>
</inkml:ink>
</file>

<file path=ppt/ink/ink1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8:45.550"/>
    </inkml:context>
    <inkml:brush xml:id="br0">
      <inkml:brushProperty name="width" value="0.025" units="cm"/>
      <inkml:brushProperty name="height" value="0.025" units="cm"/>
      <inkml:brushProperty name="color" value="#0070C4"/>
    </inkml:brush>
  </inkml:definitions>
  <inkml:trace contextRef="#ctx0" brushRef="#br0">184 196 12051,'2'-4'631,"0"1"0,0-1 0,0 0 0,-1 0 0,1 0 0,-1 0 1,0 0-1,0 0 0,0 0 0,0 0 0,-1-1 0,0-2-631,0 1 280,0 1 0,-1 0 0,0 0 0,0-1 1,-1 1-1,1 0 0,-1 0 0,0 0 0,-2-3-280,0 2 46,1-1 1,-2 1-1,1 0 1,-1 0-1,0 1 1,0-1-1,0 1 1,-1 0-1,0 0 1,0 1-1,0 0 1,0 0-1,-1 0 1,-4-1-47,8 4 19,0 0 1,0 0-1,0 0 1,0 0-1,-1 0 0,1 1 1,0-1-1,0 1 1,-1 0-1,1 0 1,-2 0-20,3 1 21,0-1-1,0 1 1,1-1 0,-1 1 0,0 0-1,0 0 1,1 0 0,-1 0 0,0 0-1,1 0 1,-1 0 0,1 1 0,0-1-1,-1 1 1,1-1 0,0 1 0,0-1-1,0 1 1,0-1 0,0 2-21,-4 6 112,1 1 0,0 0 0,1 0 0,0 0 0,0 0 0,1 1 0,-1 8-112,1 16 710,0 25-710,3-42 276,0 1 1,1 4-277,-1-15 118,1-1 0,-1 1 0,2-1 0,-1 1 0,1-1 0,2 4-118,-5-10 11,0 0 0,0 0 1,1-1-1,-1 1 0,1 0 0,-1 0 0,1 0 0,-1-1 0,1 1 0,0 0 0,-1 0 0,1-1 0,0 1 1,-1-1-1,1 1 0,0 0 0,0-1 0,-1 0 0,1 1 0,0-1 0,0 1 0,0-1 0,0 0 1,0 0-1,0 1 0,0-1 0,0 0 0,0 0 0,-1 0 0,1 0 0,0 0 0,0 0 0,0 0 0,0-1 1,0 1-1,0 0 0,0 0 0,0-1 0,0 1 0,-1-1 0,2 1-11,1-2 7,0-1-1,0 1 1,1-1-1,-1 0 1,-1 0-1,1 0 1,0 0-1,-1 0 1,1-1-7,14-23-68,-2-1 1,0-1 0,-1-1 67,-9 18-22,-3 7 16,1 0 1,0 0 0,0 0-1,0 0 1,1 0-1,3-4 6,-6 8 2,0 0 0,0 1-1,0-1 1,0 0-1,0 0 1,0 0-1,0 1 1,0-1-1,0 0 1,1 1-1,-1-1 1,0 1-1,0 0 1,1-1 0,-1 1-1,0 0 1,1 0-1,-1 0 1,0 0-1,1 0 1,-1 0-1,0 0 1,1 0-1,-1 1 1,0-1 0,1 0-1,-1 1 1,0-1-1,0 1 1,0-1-1,1 1 1,-1 0-1,1 0-1,0 1 7,0-1 0,0 1-1,0 0 1,0 0-1,0 0 1,0 0-1,-1 0 1,1 1 0,-1-1-1,0 1 1,1 0-7,11 32 95,-1-2 15,-10-28-111,1 1-1,1 0 1,-1-1 0,1 1 0,2 2 1,-5-7 5,-1 0 0,1 0 0,0 0 0,0 0 0,-1-1 0,1 1 0,0 0 0,0-1 0,0 1-1,0 0 1,0-1 0,0 1 0,0-1 0,0 0 0,0 1 0,0-1 0,0 0 0,0 1 0,0-1 0,0 0 0,0 0 0,0 0 0,0 0 0,0 0 0,0 0 0,1 0 0,-1 0 0,0-1-1,0 1 1,0 0 0,0-1 0,0 1 0,0-1 0,0 1 0,0-1 0,0 1 0,-1-1-5,15-8 215</inkml:trace>
</inkml:ink>
</file>

<file path=ppt/ink/ink1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8:45.886"/>
    </inkml:context>
    <inkml:brush xml:id="br0">
      <inkml:brushProperty name="width" value="0.025" units="cm"/>
      <inkml:brushProperty name="height" value="0.025" units="cm"/>
      <inkml:brushProperty name="color" value="#0070C4"/>
    </inkml:brush>
  </inkml:definitions>
  <inkml:trace contextRef="#ctx0" brushRef="#br0">1 52 12123,'12'25'8726,"4"11"-8726,16 56 5013,-23-71-3831,-8-18-575,-5-12-411,-1-1-184,1-1 0,0 0-1,0 0 1,2 0 0,-1 0-1,1-1 1,1 1 0,0-1 0,1 1-1,0-1 1,0 1 0,1-1-1,2-5-11,-2 13 0,-1 0 0,1 0 0,0 0-1,0 1 1,1-1 0,-1 0 0,1 1-1,0-1 1,0 1 0,0 0-1,1-2 1,-2 4-12,0 0-1,0 0 1,0 0-1,0 0 0,0 1 1,1-1-1,-1 0 1,0 0-1,0 1 0,1-1 1,-1 1-1,0-1 1,1 1-1,-1 0 0,1-1 1,-1 1-1,1 0 1,-1 0-1,1 0 0,-1 0 1,0 0-1,1 0 1,-1 1-1,1-1 0,-1 0 1,0 1-1,1-1 1,-1 1-1,0-1 1,1 1-1,0 0 13,18 11-929,-16-9 518,-1 0-1,1-1 1,0 0-1,0 0 1,0 0-1,1 0 1,-1-1-1,2 1 412,20-1-1308</inkml:trace>
</inkml:ink>
</file>

<file path=ppt/ink/ink1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8:46.233"/>
    </inkml:context>
    <inkml:brush xml:id="br0">
      <inkml:brushProperty name="width" value="0.025" units="cm"/>
      <inkml:brushProperty name="height" value="0.025" units="cm"/>
      <inkml:brushProperty name="color" value="#0070C4"/>
    </inkml:brush>
  </inkml:definitions>
  <inkml:trace contextRef="#ctx0" brushRef="#br0">253 69 12035,'-1'-4'945,"1"-1"1,1 0 0,-1 0 0,1 1 0,0-1 0,0 0 0,0 1 0,1-3-946,0 4 348,3-12 1652,-5 15-1945,0 0 1,0-1-1,0 1 1,0 0-1,0 0 1,0-1-1,-1 1 1,1 0-1,0 0 1,0-1 0,0 1-1,0 0 1,0 0-1,0-1 1,0 1-1,0 0 1,0 0-1,-1 0 1,1-1-1,0 1 1,0 0 0,0 0-1,0 0 1,-1 0-56,1-1 98,-1 1 0,1 0 0,-1 0 0,1 0 0,-1 0 0,1 0 0,-1 0 0,1 0 0,-1 0 0,1 0 0,-1 0 0,1 0 0,-1 0 0,0 0 0,1 0 0,-1 0-98,-5 2 210,0 1 0,-1-1 0,1 1 0,1 0 0,-1 1 0,0-1 1,1 1-1,-3 2-210,-10 10 154,-12 13-154,-11 9 85,25-25-55,0-1 0,-1-1-1,-5 3-29,15-11 14,3-1-3,-1 1-1,1-1 1,0 1 0,-2 1-11,6-4 3,-1 0 1,0 1 0,1-1-1,-1 1 1,1-1-1,-1 1 1,1 0 0,-1-1-1,1 1 1,-1 0-1,1-1 1,0 1 0,-1 0-1,1-1 1,0 1 0,-1 0-1,1 0 1,0 0-1,0-1 1,0 1 0,0 0-1,0 0 1,0-1-1,0 1 1,0 0 0,0 0-1,0 0 1,0 0-4,1 0 3,-1 0 1,1 0-1,0 0 0,-1 0 1,1 0-1,0 0 0,0 0 1,0 0-1,0 0 0,0-1 1,0 1-1,0 0 1,0-1-1,0 1 0,0 0 1,0-1-4,21 8 41,-17-6-26,6 2 25,0 0 0,0 0 0,-1 1-1,1 1 1,-1 0 0,0 0 0,3 4-40,-7-5 29,-1 0 1,0 0 0,0 0 0,-1 0 0,0 1 0,0 0 0,0 0 0,0 0 0,-1 1 0,0-1-1,-1 1 1,1-1 0,-1 2-30,4 19 94,-1 1 0,-2 0 0,0 0-1,-2 20-93,0-12 172,1-1-1,6 23-171,-8-54 18,2 6 45,0 0 0,1 0 0,0-1 1,2 6-64,-4-13 8,0 0 1,0 0-1,0 0 1,0 0 0,0-1-1,1 1 1,-1 0-1,0-1 1,1 1-1,-1 0 1,1-1 0,0 0-1,-1 1 1,1-1-1,0 0 1,0 0-1,0 0 1,0 0 0,0 0-1,0-1 1,0 1-1,0 0 1,1-1-9,3 0-21,1 0 0,-1 0 0,0-1-1,0 1 1,0-2 0,-1 1 0,1-1 0,0 1 0,0-2 0,-1 1 0,1-1 0,-1 0 0,0 0 21,10-6-466,-1 0 1,0-1 0,-1-1 0,1-1 465,12-13 467,2-1-230</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4:54:03.690"/>
    </inkml:context>
    <inkml:brush xml:id="br0">
      <inkml:brushProperty name="width" value="0.025" units="cm"/>
      <inkml:brushProperty name="height" value="0.025" units="cm"/>
      <inkml:brushProperty name="color" value="#0070C4"/>
    </inkml:brush>
  </inkml:definitions>
  <inkml:trace contextRef="#ctx0" brushRef="#br0">158 205 8122,'7'-5'7025,"-2"0"-3870,-3 1-3072,0 1 0,-1-1-1,1 0 1,0 0-1,-1 0-82,1-2 795,-1 3-695,2-4 105,0-1 0,-1 1 0,1-1-1,-2 1 1,1-1 0,-1 0 0,0 0 0,-1 0 0,0 1 0,-1-7-205,1 9 114,-1 0 0,0 1 0,-1-1 1,1 0-1,-1 1 0,0 0 0,0-1 0,0 1 0,-1 0 0,0-1-114,2 3 53,-1 0 1,0 1-1,1-1 0,-1 0 1,0 1-1,0-1 0,0 1 1,0 0-1,-1-1 0,1 1 1,0 0-1,0 0 0,-1 1 0,1-1 1,0 0-1,-1 1 0,1-1 1,-1 1-1,1 0 0,-1 0-53,-1 0 55,0 0 0,1 0-1,-1 1 1,0-1-1,0 1 1,1 0-1,-1 0 1,1 0-1,-1 1 1,1-1 0,-1 1-1,1 0 1,-1 1-55,-1 0 45,0 1 1,1 0-1,0 0 1,0 0-1,0 1 1,0-1-1,0 1 1,0 1-46,-2 6 63,-1 0 1,2 0 0,-1 1-1,2-1 1,0 1 0,0 0-1,1 3-63,1-5 109,0 0-1,1 1 0,0-1 0,1 1 0,1 6-108,-1-12 60,1 0 0,0-1 0,0 1-1,1 0 1,-1-1 0,1 0 0,0 1 0,1-1 0,-1 0 0,1 0-1,3 4-59,-5-7 8,0-1-1,0 1 1,1-1-1,-1 0 1,1 1-1,-1-1 1,1 0-1,-1 0 1,1 0-1,0 0 1,-1 0-1,1 0 1,0 0 0,0 0-1,0-1 1,0 1-1,0-1 1,0 0-1,0 1 1,1-1-8,0 0 2,0-1 0,0 1 0,1-1 0,-1 0 0,0 0 1,0 0-1,-1 0 0,1 0 0,0 0 0,0-1 1,0 0-1,0 0-2,6-5-7,1-1 1,-1 0-1,-1-1 1,1 0-1,-2 0 1,1-2 6,30-42 26,-3-2-26,-34 54 0,-1 0 6,1-1-1,0 1 0,0 0 1,0-1-1,0 1 0,0 0 0,0 0 1,0-1-1,0 1 0,1 0 1,-1 0-1,0 0 0,1 0-5,-2 1 7,0 0 0,1 0 0,-1 0 0,0 0 0,0 0 0,1 0 0,-1 0 0,0 0 0,0 0 0,0 1-1,1-1 1,-1 0 0,0 0 0,0 0 0,0 0 0,1 0 0,-1 0 0,0 0 0,0 1 0,0-1 0,0 0 0,1 0 0,-1 0 0,0 0 0,0 1 0,0-1-1,0 0 1,0 0 0,0 0 0,0 1-7,4 13 310,0 15 290,-1-1 261,3 7-861,-4-27 63,0 0-1,1 0 1,-1-1-1,1 1 1,1-1 0,2 5-63,-5-11-54,0 1 1,0-1 0,-1 0 0,1 0 0,0 0 0,0 0-1,0 0 1,0-1 0,1 1 0,-1 0 0,0 0-1,0-1 1,0 1 0,1 0 0,-1-1 0,0 0 0,1 1-1,-1-1 54,0 0 1,-1 0-1,1 0 0,0 0 0,-1 0 0,1 0 0,0 0 0,0 0 1,-1 0-1,1 0 0,0-1 0,-1 1 0,1 0 0,0 0 0,-1-1 1,1 1-1,-1 0 0,1-1 0,0 1 0,-1-1 0,1 1 0,-1-1 1,1 1-1,-1-1 0,0 1 0,1-1 0,-1 1 0,1-1 0,-1 0 0,0 1 1,0-1-1,1 1 0,-1-1 0,0 0 0,0 0 0,0 1 0,2-20 235</inkml:trace>
</inkml:ink>
</file>

<file path=ppt/ink/ink1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8:46.568"/>
    </inkml:context>
    <inkml:brush xml:id="br0">
      <inkml:brushProperty name="width" value="0.025" units="cm"/>
      <inkml:brushProperty name="height" value="0.025" units="cm"/>
      <inkml:brushProperty name="color" value="#0070C4"/>
    </inkml:brush>
  </inkml:definitions>
  <inkml:trace contextRef="#ctx0" brushRef="#br0">164 1 13619,'7'2'5513,"-7"12"-2984,-3 7-585,-14 15-360,-9 6-151,4 16-697,3 3-232,-2 1-328,6 2-64,5-15-112,-4-11-224,6-21-592,2-16 1072,-4-15-424</inkml:trace>
</inkml:ink>
</file>

<file path=ppt/ink/ink1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8:46.900"/>
    </inkml:context>
    <inkml:brush xml:id="br0">
      <inkml:brushProperty name="width" value="0.025" units="cm"/>
      <inkml:brushProperty name="height" value="0.025" units="cm"/>
      <inkml:brushProperty name="color" value="#0070C4"/>
    </inkml:brush>
  </inkml:definitions>
  <inkml:trace contextRef="#ctx0" brushRef="#br0">1 1 13091,'21'10'5481,"4"5"-2800,12 7-769,-2 1-128,4 10-159,-2 1-385,-7 3-648,6 5-192,-9-3-216,-7 0-64,3-2-24,-7-8-144,-4-5-552,-2-9-288,-2-15-2441,7-10 2201</inkml:trace>
</inkml:ink>
</file>

<file path=ppt/ink/ink1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8:47.234"/>
    </inkml:context>
    <inkml:brush xml:id="br0">
      <inkml:brushProperty name="width" value="0.025" units="cm"/>
      <inkml:brushProperty name="height" value="0.025" units="cm"/>
      <inkml:brushProperty name="color" value="#0070C4"/>
    </inkml:brush>
  </inkml:definitions>
  <inkml:trace contextRef="#ctx0" brushRef="#br0">0 68 8858,'1'-3'476,"0"1"1,-1-1-1,1 1 0,0-1 1,0 1-1,0 0 0,1 0 1,-1-1-1,0 1 0,1 0 1,0 0-1,-1 0 0,1 1 1,0-1-1,0 0 0,0 1 1,0-1-1,0 1 0,0-1 1,1 1-1,-1 0 0,2-1-476,6-2 678,-1 1-1,1 0 1,0 0-1,0 1 1,3 0-678,8-1 724,0 2 0,1 0 0,-1 1 0,0 1 1,21 4-725,-36-4 47,-1 0 0,1 0-1,0 1 1,0-1 0,-1 1 0,1 1 0,-1-1 0,0 1 0,0 0 0,0 0 0,0 0 0,0 1 0,-1 0 0,1 0 0,-1 0 0,0 0 0,0 1 0,-1 0 0,1-1 0,-1 1 0,0 1 0,-1-1 0,1 0 0,0 2-47,1 7 103,0 1 0,0 0 0,-2-1 0,0 1-1,0 2-102,1 75 464,-3-62-333,2 32 199,2-1 0,9 38-330,-12-91 17,2 7 42,0 1 0,-2-1 0,0 0 1,0 1-1,-2 9-59,0-21 14,1 0 0,-1 0 0,0 0 1,0 0-1,0 0 0,-1-1 0,1 1 0,-1 0 1,0-1-1,0 1 0,0-1 0,0 0 0,-1 0 1,1 0-1,-1 0 0,0 0 0,0 0 0,0-1 1,0 1-1,0-1 0,-1 0 0,1 0 1,-1 0-1,-2 0-14,-2 1-30,0 0 0,-1 0 1,1-1-1,-1-1 1,0 1-1,1-1 0,-1-1 1,0 1-1,-5-2 30,8 1 41,0-1-1,-1 0 1,1 0 0,0-1-1,0 0 1,0 0-1,0 0 1,0-1 0,0 0-1,0 0 1,1 0-1,-1-1 1,0 0-41,-13-16 330</inkml:trace>
</inkml:ink>
</file>

<file path=ppt/ink/ink1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8:47.587"/>
    </inkml:context>
    <inkml:brush xml:id="br0">
      <inkml:brushProperty name="width" value="0.025" units="cm"/>
      <inkml:brushProperty name="height" value="0.025" units="cm"/>
      <inkml:brushProperty name="color" value="#0070C4"/>
    </inkml:brush>
  </inkml:definitions>
  <inkml:trace contextRef="#ctx0" brushRef="#br0">13 7 12275,'-7'13'5601,"2"-12"-1376,7-3-3529,12 3 72,14-1 176,6-4 112,15 4-511,-10-9-201,-4 6-152,-1 0-384,-15 2-152,9 8 1880,-11-1-1376</inkml:trace>
  <inkml:trace contextRef="#ctx0" brushRef="#br0" timeOffset="1">41 228 13595,'-10'9'5817,"8"-8"-2936,6 2-1145,5-2-144,12-2-263,7 1-313,11 0-496,3-3-184,-6 1-104,-1 0-104,-6 2-384,3 4 1200,13 15-864</inkml:trace>
</inkml:ink>
</file>

<file path=ppt/ink/ink1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8:48.101"/>
    </inkml:context>
    <inkml:brush xml:id="br0">
      <inkml:brushProperty name="width" value="0.025" units="cm"/>
      <inkml:brushProperty name="height" value="0.025" units="cm"/>
      <inkml:brushProperty name="color" value="#0070C4"/>
    </inkml:brush>
  </inkml:definitions>
  <inkml:trace contextRef="#ctx0" brushRef="#br0">0 1 12547,'14'23'7511,"-9"-13"-6730,-1 0 1,0 0 0,0 0 0,1 9-782,3 18 2411,2 33-2411,3 20 1089,-9-75-938,-1 0 1,2 0 0,0 0-1,6 10-151,-11-23 5,1-1 0,0 1 0,-1-1 0,1 0 0,0 1 0,0-1 0,0 0 0,0 0 0,0 0 1,0 0-1,0 0 0,1 0 0,-1 0 0,1 1-5,-2-2-1,1 0 1,-1 0-1,0 0 1,0 0-1,0 0 1,0 0-1,1 0 1,-1 0-1,0 0 1,0 0 0,0 0-1,1 0 1,-1 0-1,0 0 1,0 0-1,0 0 1,0-1-1,0 1 1,1 0-1,-1 0 1,0 0-1,0 0 1,0 0-1,0 0 1,0-1 0,0 1-1,1 0 1,-1 0-1,0 0 1,0 0-1,0 0 1,0-1-1,0 1 1,0 0-1,0 0 1,0 0-1,0 0 1,0-1 0,0-14-70,-1-11-32,0 0 1,2 0 0,1 0-1,0 1 1,2-1 0,2 1-1,2-9 102,-4 21-11,-1 1-1,1 0 0,1 1 1,0-1-1,1 1 0,1-2 12,-4 9 13,0 0-1,0 0 1,0 0-1,0 0 1,0 1-1,1-1 1,0 1 0,0 0-1,0 0 1,0 1-1,0-1 1,0 1-1,1 0 1,-1 0-1,1 0 1,0 0-1,-1 1-12,-1 1 23,0-1 1,-1 1-1,1 0 1,-1 0-1,1 0 0,-1 0 1,1 0-1,-1 1 1,1-1-1,-1 1 0,1 0 1,0 0-24,3 1 71,-1 1-1,0 0 1,1 0 0,1 2-71,4 3 141,-1 0 0,1 1-1,-2 1 1,0 0 0,0 0-1,0 1 1,-2 0 0,1 0-1,-1 1 1,4 9-141,3 11 274,-1 0-1,-2 1 0,4 20-273,-14-50 26,1 5-85,0 0 0,-1 0 0,1 3 59,-2-10-43,0 0-1,1 0 1,-1 0-1,0 0 0,0 0 1,0 0-1,0 0 1,0 0-1,-1 0 0,1 0 1,0 0-1,0 0 1,-1 0-1,1 0 1,0 0-1,-1 0 0,1 0 1,-1 0-1,1 0 1,-1 0-1,0-1 0,1 1 1,-1 0-1,0 0 1,1-1-1,-1 1 0,0 0 1,0-1-1,0 1 44,-6 0 454,6-4-153</inkml:trace>
</inkml:ink>
</file>

<file path=ppt/ink/ink1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8:48.439"/>
    </inkml:context>
    <inkml:brush xml:id="br0">
      <inkml:brushProperty name="width" value="0.025" units="cm"/>
      <inkml:brushProperty name="height" value="0.025" units="cm"/>
      <inkml:brushProperty name="color" value="#0070C4"/>
    </inkml:brush>
  </inkml:definitions>
  <inkml:trace contextRef="#ctx0" brushRef="#br0">28 68 14667,'-24'19'5721,"20"-19"-3448,8 0-977,21 2-176,11 5 33,19-4-241,17-3-232,9-11-264,-1-1-104,14-5-152,-5 1-40,-2-2-64,3 2-16,-18 7 16,-49 218 32,-13-105 48,2 1 400</inkml:trace>
</inkml:ink>
</file>

<file path=ppt/ink/ink1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8:48.784"/>
    </inkml:context>
    <inkml:brush xml:id="br0">
      <inkml:brushProperty name="width" value="0.025" units="cm"/>
      <inkml:brushProperty name="height" value="0.025" units="cm"/>
      <inkml:brushProperty name="color" value="#0070C4"/>
    </inkml:brush>
  </inkml:definitions>
  <inkml:trace contextRef="#ctx0" brushRef="#br0">78 1 13571,'-1'3'1414,"1"0"0,-1 0 1,0 1-1,1-1 0,0 3-1414,0-2 336,0-1-1,-1 1 1,1 0 0,-1-1 0,-1 4-336,-32 82 3384,8-23-2238,23-59-1072,1-1-1,1 0 0,-1 1 1,1-1-1,0 1 1,0-1-1,1 1 1,0 0-1,0-1 0,1 1 1,0-1-1,0 1 1,0 0-74,1-3 18,-1 0-1,1 0 1,-1 0 0,1-1-1,0 1 1,0-1 0,1 1 0,-1-1-1,1 0 1,0 0 0,-1 0-1,1 0 1,1-1 0,-1 1 0,0-1-1,1 0 1,-1 1 0,1-2 0,-1 1-1,1 0 1,3 0-18,5 2 13,1-1 1,-1-1-1,1 0 1,0 0-1,0-1 1,-1-1-1,13-1-13,10-2 26,-1-1 1,12-5-27,-44 9 1,71-17-569,-62 14 73,-1-1-1,1 0 0,-1 0 0,0-1 0,5-4 496,-13 8 59,-1 0 0,1 0 0,-1 0 0,0 0 0,1 0 0,-1 0 0,0 0 0,0 0 0,0-1-59,0 1 18,-1 0 0,0 1 1,0-1-1,0 0 1,1 1-1,-1-1 0,0 0 1,0 0-1,0 1 1,0-1-1,-1 0 0,1 1 1,0-1-1,0 0 1,0 0-19</inkml:trace>
</inkml:ink>
</file>

<file path=ppt/ink/ink1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8:49.237"/>
    </inkml:context>
    <inkml:brush xml:id="br0">
      <inkml:brushProperty name="width" value="0.025" units="cm"/>
      <inkml:brushProperty name="height" value="0.025" units="cm"/>
      <inkml:brushProperty name="color" value="#0070C4"/>
    </inkml:brush>
  </inkml:definitions>
  <inkml:trace contextRef="#ctx0" brushRef="#br0">5 1 13803,'-4'13'5393,"5"12"-3008,2 3-945,1 18 8,2 7-31,0 12-601,0 3-288,4 1-328,-4 1-8,4-10-424,-2-1-160,5-13 224</inkml:trace>
</inkml:ink>
</file>

<file path=ppt/ink/ink1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8:52.850"/>
    </inkml:context>
    <inkml:brush xml:id="br0">
      <inkml:brushProperty name="width" value="0.025" units="cm"/>
      <inkml:brushProperty name="height" value="0.025" units="cm"/>
      <inkml:brushProperty name="color" value="#0070C4"/>
    </inkml:brush>
  </inkml:definitions>
  <inkml:trace contextRef="#ctx0" brushRef="#br0">60 29 11274,'-5'1'910,"0"-1"0,0 1 0,-1 0 0,1 0 0,0 0 0,0 1 0,0 0 0,0 0 0,0 0 0,-2 2-910,7-4 57,0 0 1,-1 1 0,1-1 0,0 0-1,0 0 1,0 0 0,0 1-1,0-1 1,0 0 0,0 0-1,0 1 1,-1-1 0,1 0 0,0 1-1,0-1 1,0 0 0,0 0-1,0 1 1,1-1 0,-1 0 0,0 0-1,0 1 1,0-1 0,0 0-1,0 0 1,0 1 0,0-1-1,0 0 1,1 0 0,-1 0 0,0 1-1,0-1 1,0 0 0,0 0-1,1 0 1,-1 1 0,0-1 0,0 0-58,13 8 1213,-5-5-987,1 0 0,0-1 0,0 0 0,0 0 0,0-1 0,9 0-226,13-1 509,16-2-509,-2-4 294,41-10-294,-24 4 49,118-16 102,-173 27-334,-1 0 1,1-1-1,0 1 0,0-2 0,0 1 183,-4 0-974,-3 2-800,-3 3 803,-10 6-355</inkml:trace>
</inkml:ink>
</file>

<file path=ppt/ink/ink1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8:53.185"/>
    </inkml:context>
    <inkml:brush xml:id="br0">
      <inkml:brushProperty name="width" value="0.025" units="cm"/>
      <inkml:brushProperty name="height" value="0.025" units="cm"/>
      <inkml:brushProperty name="color" value="#0070C4"/>
    </inkml:brush>
  </inkml:definitions>
  <inkml:trace contextRef="#ctx0" brushRef="#br0">45 1 11330,'-29'12'4953,"14"-3"-2376,14 3-985,6-1 113,17 2-249,6-1-184,14-5-512,6-2-175,15-6-265,6-5-80,4-2-104,3-4-32,-16 4-32,-12 2 80,-18 2-472,-5 1-456,-14-1 191,-3 0 81</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4:54:04.050"/>
    </inkml:context>
    <inkml:brush xml:id="br0">
      <inkml:brushProperty name="width" value="0.025" units="cm"/>
      <inkml:brushProperty name="height" value="0.025" units="cm"/>
      <inkml:brushProperty name="color" value="#0070C4"/>
    </inkml:brush>
  </inkml:definitions>
  <inkml:trace contextRef="#ctx0" brushRef="#br0">1 1 13315,'5'20'5745,"-5"8"-2672,5 18-1305,-6 4-96,0 13-303,1 7-369,2-5-584,0 3-104,7-19-336,-1-9-240,1-20-696,2-10-304,4-8 2360,8-4-1152</inkml:trace>
</inkml:ink>
</file>

<file path=ppt/ink/ink1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8:53.521"/>
    </inkml:context>
    <inkml:brush xml:id="br0">
      <inkml:brushProperty name="width" value="0.025" units="cm"/>
      <inkml:brushProperty name="height" value="0.025" units="cm"/>
      <inkml:brushProperty name="color" value="#0070C4"/>
    </inkml:brush>
  </inkml:definitions>
  <inkml:trace contextRef="#ctx0" brushRef="#br0">1 1 12267,'17'3'4584,"9"-4"-2703,3 0-1204,-8 3-269,1 1-1,-1 1 1,1 1-1,-2 1 1,1 1-1,0 0 1,-1 2-1,-1 0 0,0 1 1,5 5-408,-3-2 200,-1 1-1,-1 1 1,-1 1 0,0 1 0,-1 0-1,0 1 1,-2 1 0,0 0-1,1 6-199,-9-13 59,0 1 0,-1-1-1,-1 1 1,0 1 0,-1-1-1,0 1 1,-1 0 0,-1 0 0,0 0-1,-1 0 1,0 0 0,-1 0-1,-1 0 1,0 0 0,-1 0-1,-2 10-58,0-8 24,-1 1-1,0-1 1,-1-1-1,0 1 1,-1-1-1,-1 0 1,-1-1 0,0 0-1,-1 0 1,0-1-1,-1 0 1,0-1-1,-1 0 1,-2 0-24,-53 39 9,47-33-560,-9 4 551,-5 3-1910,32-23 1717,1-2 151,1 1-1,-1-1 1,1 0-1,0 1 1,-1-1 0,1 0-1,-1 1 1,1-1-1,0 1 1,-1-1 0,1 1-1,0-1 1,-1 1-1,1-1 1,0 1 42,0 1-39,0-1-1,0 0 1,0 0 0,1 0 0,-1 1-1,0-1 1,1 0 0,-1 0-1,1 0 1,0 0 0,-1 1 39</inkml:trace>
</inkml:ink>
</file>

<file path=ppt/ink/ink1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8:55.123"/>
    </inkml:context>
    <inkml:brush xml:id="br0">
      <inkml:brushProperty name="width" value="0.025" units="cm"/>
      <inkml:brushProperty name="height" value="0.025" units="cm"/>
      <inkml:brushProperty name="color" value="#0070C4"/>
    </inkml:brush>
  </inkml:definitions>
  <inkml:trace contextRef="#ctx0" brushRef="#br0">1 50 9042,'0'-3'702,"1"-22"3427,-1 24-3928,0-1-1,0 1 1,1 0 0,-1-1 0,0 1 0,1 0 0,-1-1 0,1 1 0,-1 0-1,1 0 1,0-1 0,-1 1 0,1 0 0,1-1-201,-2 2 40,0 0 1,0 0-1,1 0 0,-1-1 1,0 1-1,0 0 1,0 0-1,1 0 0,-1 0 1,0 0-1,0 0 1,1 0-1,-1 0 0,0-1 1,0 1-1,1 0 1,-1 0-1,0 0 0,0 0 1,1 0-1,-1 1 1,0-1-1,0 0 0,1 0 1,-1 0-1,0 0 1,0 0-1,1 0 0,-1 0 1,0 0-1,0 0 0,0 1 1,1-1-1,-1 0 1,0 0-1,0 0 0,0 0 1,0 1-1,1-1 1,-1 0-1,0 0 0,0 0 1,0 1-1,0-1 1,0 0-1,0 0-40,7 17 1210,-7-15-1095,11 37 1414,-3 1-1,4 36-1528,-6-38 395,14 117 762,8 47-239,-15-130-561,17 51-357,-21-93-60,-9-30 46,0 1 0,0-1 0,0 1-1,0-1 1,0 1 0,1-1 0,-1 1 0,0-1-1,0 1 1,0-1 0,1 1 0,-1-1-1,0 1 1,1-1 0,-1 0 0,0 1 0,1-1-1,-1 0 1,0 1 0,1-1 0,-1 0 0,1 1-1,-1-1 1,0 0 0,1 1 14,0-2-68,-1 0 0,1 1 1,-1-1-1,0 0 0,1 0 0,-1 1 0,0-1 0,1 0 1,-1 0-1,0 0 0,0 1 0,0-1 0,0 0 0,0 0 1,0 0-1,0 0 68,1-31-2977,1-20 1298</inkml:trace>
</inkml:ink>
</file>

<file path=ppt/ink/ink1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8:55.476"/>
    </inkml:context>
    <inkml:brush xml:id="br0">
      <inkml:brushProperty name="width" value="0.025" units="cm"/>
      <inkml:brushProperty name="height" value="0.025" units="cm"/>
      <inkml:brushProperty name="color" value="#0070C4"/>
    </inkml:brush>
  </inkml:definitions>
  <inkml:trace contextRef="#ctx0" brushRef="#br0">0 13 13763,'3'-2'657,"-1"1"1,1-1-1,-1 1 1,1 0-1,0 0 0,0 0 1,0 0-1,-1 0 1,2 1-658,1-1 471,0 0 1,0 1-1,0 0 0,0 0 1,1 1-472,10 1 325,-1 1 0,1 0 1,0 2-326,-3-2 633,21 6-128,0 1-1,0 2 1,-1 1-1,17 11-504,-42-20 35,0 1 1,0 0-1,-1 1 0,0 0 1,0 0-1,-1 0 0,0 1 1,0 0-1,0 0 0,-1 0 1,0 1-1,2 4-35,-4-7 7,-1 0 1,0 0-1,0 0 1,-1 0-1,0 1 1,1-1-1,-2 0 1,1 0-1,-1 1 1,0-1-1,0 0 1,0 1-1,-1-1 1,1 0 0,-2 1-1,1-1 1,0 0-1,-1 0 1,0 0-1,0 0 1,-2 4-8,-2 0 17,0 0 1,-1-1 0,0 1-1,0-1 1,0 0 0,-1-1 0,0 0-1,-1 0 1,-8 4-18,-14 9-320,-2-2 0,-7 1 320,30-14-196,-33 15 782,39-19-119</inkml:trace>
</inkml:ink>
</file>

<file path=ppt/ink/ink1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8:55.824"/>
    </inkml:context>
    <inkml:brush xml:id="br0">
      <inkml:brushProperty name="width" value="0.025" units="cm"/>
      <inkml:brushProperty name="height" value="0.025" units="cm"/>
      <inkml:brushProperty name="color" value="#0070C4"/>
    </inkml:brush>
  </inkml:definitions>
  <inkml:trace contextRef="#ctx0" brushRef="#br0">0 71 12859,'14'10'3418,"-1"1"-1,8 9-3417,-17-15 299,1 0-1,-1 1 0,0 0 0,0 0 0,-1 0 0,0 0 0,0 0 0,0 1-298,24 73 2071,3 7-1088,-27-79-929,1 1 33,0 0 1,-1 0-1,0 0 1,-1 1-1,0 0 0,0-1 1,0 8-88,-2-16 13,0 0 0,0-1 1,0 1-1,0-1 0,0 1 0,0 0 0,0-1 1,-1 1-1,1-1 0,0 1 0,0-1 1,0 1-1,-1 0 0,1-1 0,0 1 1,0-1-1,-1 1 0,1-1 0,0 1 0,-1-1 1,1 0-1,-1 1 0,1-1 0,-1 1-13,0-1 8,1 0-1,-1 0 1,1 0 0,-1-1-1,1 1 1,-1 0-1,1 0 1,-1 0-1,1-1 1,-1 1-1,1 0 1,0-1 0,-1 1-1,1 0 1,-1-1-1,1 1 1,0-1-1,-1 1 1,1 0-1,0-1 1,0 1 0,-1-1-1,1 1 1,0-1-1,0 1 1,0-1-1,-1 0-7,-6-18 31,0-1 1,1 0-1,1 0 0,0 0 0,2-1 0,0-5-31,1 10 5,1 0 1,0 0-1,2 0 0,-1 0 1,2 1-1,3-16-5,-3 23 3,0 1 0,0-1 0,1 1 0,0-1 0,1 1 0,-1 0 0,2 0 0,-1 1 0,1-1 0,0 1 0,0 0-1,0 0 1,1 0 0,4-3-3,-2 3-10,0 1 0,1-1 0,-1 1 0,1 1 0,0 0 0,0 0 0,0 1 0,8-2 10,-7 3-579,-1 0-1,0 1 1,1 0-1,-1 0 0,9 2 580,15 2-1213</inkml:trace>
</inkml:ink>
</file>

<file path=ppt/ink/ink1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8:56.725"/>
    </inkml:context>
    <inkml:brush xml:id="br0">
      <inkml:brushProperty name="width" value="0.025" units="cm"/>
      <inkml:brushProperty name="height" value="0.025" units="cm"/>
      <inkml:brushProperty name="color" value="#0070C4"/>
    </inkml:brush>
  </inkml:definitions>
  <inkml:trace contextRef="#ctx0" brushRef="#br0">147 45 9610,'-11'-14'3625,"8"10"-2857,-1 0 0,1 0 0,-1 0 0,0-1-768,2 4 132,1 0 1,0 0 0,-1 0-1,1 1 1,-1-1 0,1 0 0,-1 0-1,1 1 1,-1-1 0,1 1-1,-1 0 1,0-1 0,1 1 0,-1 0-1,-1 0-132,1 0 123,-1 0-1,1 1 0,-1-1 1,1 1-1,-1 0 1,1-1-1,0 1 0,-1 0 1,1 1-1,0-1 1,0 0-1,-1 1 0,1-1 1,0 1-1,0-1 1,1 1-1,-1 0 0,0 0 1,1 0-1,-1 0 1,1 0-1,-1 0 0,0 3-122,-2 2 175,1 0 0,0 1 0,0 0 0,1 0 0,0-1 0,0 2 0,0-1-175,-6 46 777,1 0-1,2 46-776,6-33 651,3 3-651,-1-37 218,2-1 0,1 1 0,3 2-218,0-5 154,1-1 1,1 1-1,2-2 1,1 0-1,1-1 1,1 0-1,2-1 1,10 11-155,-23-31 24,52 63 208,-45-57-157,0 1 0,1-2 0,1 0 0,2 1-75,-7-7 237,-14-15-2884,-1 1 2195</inkml:trace>
</inkml:ink>
</file>

<file path=ppt/ink/ink1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8:57.958"/>
    </inkml:context>
    <inkml:brush xml:id="br0">
      <inkml:brushProperty name="width" value="0.025" units="cm"/>
      <inkml:brushProperty name="height" value="0.025" units="cm"/>
      <inkml:brushProperty name="color" value="#0070C4"/>
    </inkml:brush>
  </inkml:definitions>
  <inkml:trace contextRef="#ctx0" brushRef="#br0">241 1 10034,'0'1'4441,"7"4"-1968,-8 7-897,-6 8-48,-12 12-231,-9 11-249,-7 15-384,1 9-136,0 6-232,6 2-80,5-6-136,4-8-24,10-9-128,3-12-288,3-22-400,2-8 2872,1-14-1792</inkml:trace>
</inkml:ink>
</file>

<file path=ppt/ink/ink1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8:58.304"/>
    </inkml:context>
    <inkml:brush xml:id="br0">
      <inkml:brushProperty name="width" value="0.025" units="cm"/>
      <inkml:brushProperty name="height" value="0.025" units="cm"/>
      <inkml:brushProperty name="color" value="#0070C4"/>
    </inkml:brush>
  </inkml:definitions>
  <inkml:trace contextRef="#ctx0" brushRef="#br0">0 23 12971,'0'-1'422,"0"-1"1,1 1-1,-1-1 0,0 1 1,1 0-1,-1-1 1,1 1-1,-1 0 0,1 0 1,0 0-1,-1-1 1,1 1-1,1-1-422,-2 2 98,1-1 0,0 1 1,0 0-1,-1-1 0,1 1 0,0 0 0,0 0 0,-1-1 1,1 1-1,0 0 0,0 0 0,0 0 0,-1 0 1,1 0-1,0 0 0,0 0 0,0 0 0,-1 0 1,1 1-1,0-1 0,0 0 0,0 0 0,-1 1 0,1-1 1,0 0-1,-1 1 0,1-1 0,0 1-98,10 6 626,0 1 0,0 1-1,-1 0 1,-1 0 0,1 1 0,4 7-626,4 3 538,40 38 774,3-2-1,49 33-1311,-93-75 58,32 24 70,-43-32-110,0 0 0,0 0 1,-1 0-1,0 1 0,0-1 0,0 2-18,-3-4-168,0 1 0,-1-1 0,0 1 0,1 0 0,-2-1 0,1 1 0,0 0 0,-1 4 168,0-6-160,1 5-64</inkml:trace>
</inkml:ink>
</file>

<file path=ppt/ink/ink1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8:58.720"/>
    </inkml:context>
    <inkml:brush xml:id="br0">
      <inkml:brushProperty name="width" value="0.025" units="cm"/>
      <inkml:brushProperty name="height" value="0.025" units="cm"/>
      <inkml:brushProperty name="color" value="#0070C4"/>
    </inkml:brush>
  </inkml:definitions>
  <inkml:trace contextRef="#ctx0" brushRef="#br0">19 0 13611,'-3'0'1413,"-8"2"2359,11-2-3715,-1 0 1,1 0 0,0 0-1,0 0 1,0 0-1,-1 0 1,1 0-1,0 0 1,0 0-1,0 0 1,0 1 0,-1-1-1,1 0 1,0 0-1,0 0 1,0 0-1,0 0 1,0 0-1,-1 1 1,1-1 0,0 0-1,0 0 1,0 0-1,0 0 1,0 0-1,0 1 1,0-1-1,0 0 1,0 0 0,0 0-1,0 1 1,0-1-1,0 0 1,0 0-1,0 0 1,0 0 0,0 1-1,0-1 1,0 0-1,0 0 1,0 0-1,0 1 1,0-1-1,0 0 1,0 0 0,0 0-1,0 0 1,0 1-1,0-1 1,1 0-1,-1 0-57,3 4 320,0-1 0,0 1-1,1-1 1,-1 0 0,1 0 0,0 0-1,0-1 1,0 1 0,0-1-320,8 5 565,1-1 0,8 2-565,3 0 209,0-1 0,1-2 0,0 0 0,1-2 1,-1 0-1,11-2-209,-17 0 26,0 0 1,-1 1 0,1 0-1,13 5-26,-30-7 2,-1 1 0,1-1 0,0 1-1,-1 0 1,1-1 0,-1 1 0,1 0 0,-1 0-1,1 0 1,-1 0 0,0 1 0,1-1-1,-1 0-1,-1 0 1,1-1 0,-1 1 0,0 0 0,0-1 1,1 1-1,-1-1 0,0 1 0,0 0 0,0-1 0,0 1 0,1 0 0,-1-1 0,0 1 0,0 0 0,-1-1 0,1 1 0,0 0 0,0-1 0,0 1 0,0-1 0,0 1 0,-1 0 0,1-1 0,0 1 0,-1-1 0,1 1 1,0 0-1,-1-1 0,1 1 0,-1-1 0,1 1 0,0-1 0,-1 1-1,-6 5 6,1 0 1,-1-1 0,0 0-1,0 0 1,-1 0 0,0-1-1,0 0-6,-11 6 8,-9 6-90,-161 98-2021,171-103-362,6-7 1036</inkml:trace>
</inkml:ink>
</file>

<file path=ppt/ink/ink1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8:59.054"/>
    </inkml:context>
    <inkml:brush xml:id="br0">
      <inkml:brushProperty name="width" value="0.025" units="cm"/>
      <inkml:brushProperty name="height" value="0.025" units="cm"/>
      <inkml:brushProperty name="color" value="#0070C4"/>
    </inkml:brush>
  </inkml:definitions>
  <inkml:trace contextRef="#ctx0" brushRef="#br0">296 0 12435,'-13'20'5049,"-11"4"-2809,-11 9-968,-8 1 73,0 3 15,0-4-208,9-9-544,8 3-183,9-11-281,0-2-240,20-2-705,2-12-223,12-6-4713,18-5 3969</inkml:trace>
</inkml:ink>
</file>

<file path=ppt/ink/ink1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8:59.740"/>
    </inkml:context>
    <inkml:brush xml:id="br0">
      <inkml:brushProperty name="width" value="0.025" units="cm"/>
      <inkml:brushProperty name="height" value="0.025" units="cm"/>
      <inkml:brushProperty name="color" value="#0070C4"/>
    </inkml:brush>
  </inkml:definitions>
  <inkml:trace contextRef="#ctx0" brushRef="#br0">28 100 11538,'-6'-8'1387,"0"0"0,1 0-1,-4-7-1386,9 14 104,0 0 0,-1 0-1,1 0 1,0 0 0,0 0 0,0 0 0,0 0-1,-1 0 1,2 0 0,-1 0 0,0 0 0,0 0-1,0 0 1,0 0 0,1 0 0,-1 0 0,0 0-1,1 0 1,-1 0 0,1 0 0,-1 0 0,1 0-1,0 0-103,1-1 170,-1 0-1,1 0 0,0 0 0,0 1 0,0-1 0,1 0 0,-1 1-169,5-3 277,-1 1 0,1 0 0,0 1 0,-1-1 0,1 1 0,0 1 0,1-1 0,-1 1 0,0 0 0,0 1-277,8-1 405,1 1 0,-1 1 0,0 0 1,6 2-406,-16-2 77,0 0 0,0 1 0,1-1 0,-1 1 0,0 0 0,0 0 1,-1 1-1,1-1 0,0 1 0,-1 0 0,3 3-77,-5-5 18,-1 1 0,1 0 0,-1-1 0,1 1-1,-1 0 1,0-1 0,0 1 0,0 0 0,0 0 0,0 0-1,-1 0 1,1 0 0,0 0 0,-1 0 0,1 0 0,-1 0 0,0 1-1,0-1 1,0 0 0,0 0 0,0 0 0,0 0 0,-1 0-1,1 0 1,-1 1 0,1-1 0,-1 0 0,0 0 0,0 0 0,0-1-1,-1 2-17,-2 5 24,-1 0 0,-1 0 0,0-1 0,0 0-1,0 0 1,-1-1 0,0 1 0,0-1 0,0-1-1,-1 0 1,0 0 0,0 0-24,-18 9 52,-1-2 0,0-1 0,-6 1-52,32-11 5,-14 5 37,15-6-40,0 0-1,0 0 0,-1 0 1,1 0-1,0 0 0,0 0 1,0 0-1,0 0 0,-1 1 0,1-1 1,0 0-1,0 0 0,0 0 1,0 0-1,0 0 0,-1 0 1,1 1-1,0-1 0,0 0 1,0 0-1,0 0 0,0 0 1,0 1-1,0-1 0,-1 0 1,1 0-1,0 0 0,0 1 1,0-1-1,0 0 0,0 0 1,0 0-1,0 0 0,0 1 1,0-1-1,0 0 0,0 0 1,0 0-1,0 1 0,0-1 0,1 0 1,-1 0-1,0 0 0,0 1 1,0-1-1,0 0 0,0 0 1,0 0-1,0 0 0,0 0 1,1 1-1,-1-1 0,0 0 1,0 0-1,0 0 0,0 0 1,1 0-1,-1 0 0,0 0 1,0 1-1,0-1 0,0 0 1,1 0-1,-1 0 0,0 0 1,0 0-3,8 2 20,0 1 1,0-1-1,0-1 0,0 0 0,0 0 0,0 0 0,2-1-19,7 1 28,48 1 89,-41-2 22,0 1-1,1 1 1,7 3-139,-28-5 50,0 1-1,0 0 0,-1 1 1,1-1-1,-1 0 1,1 1-1,-1 0 0,0 0 1,0 0-1,0 0 0,1 1-49,-3-2 22,0 0 0,0 0 0,0 0-1,0 0 1,0 0 0,-1 1 0,1-1-1,0 0 1,-1 0 0,1 1-1,0-1 1,-1 1 0,0-1 0,1 0-1,-1 1 1,0-1 0,0 1 0,0-1-1,0 0 1,0 1 0,0-1-1,0 1 1,0-1 0,0 1 0,-1-1-1,1 0 1,-1 1 0,1-1-1,-1 0 1,0 1-22,-1 2 14,0-1 0,0 1 0,-1-1 0,1 0 0,-1 0 0,0 0 0,0 0 0,0-1 0,0 1 0,-1-1 0,1 0 0,0 0 0,-1 0 1,0 0-1,1 0 0,-1-1 0,0 0 0,0 0 0,-3 1-14,-10 1-128,0-1 0,0 0 1,0-1-1,-2-1 128,13 0-117,-6 1-188,7-1-21,0 0 0,0 0 1,-1 0-1,1 0 0,-4-2 326,9 2-33,0 0-1,-1 0 1,1 0-1,-1-1 1,1 1-1,0 0 1,-1 0-1,1-1 1,0 1-1,-1 0 1,1 0-1,0-1 1,-1 1-1,1 0 1,0-1-1,0 1 1,-1-1-1,1 1 34</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4:54:04.384"/>
    </inkml:context>
    <inkml:brush xml:id="br0">
      <inkml:brushProperty name="width" value="0.025" units="cm"/>
      <inkml:brushProperty name="height" value="0.025" units="cm"/>
      <inkml:brushProperty name="color" value="#0070C4"/>
    </inkml:brush>
  </inkml:definitions>
  <inkml:trace contextRef="#ctx0" brushRef="#br0">17 248 11426,'10'-5'2187,"0"1"0,0-2 0,4-3-2187,-4 2 1088,-1-1-1,0 1 0,2-4-1087,-2 2 232,-1 0 0,0 0-1,-1-1 1,0 0 0,-1-1 0,0 0-1,-1 0 1,0 0 0,0 0 0,-1-1-1,0-4-231,-2 11 79,-1 0 0,0-1 0,-1 1 0,1-1 0,-1 1-79,0 3 33,0 1-1,0 0 1,0 0-1,0 0 1,0 0 0,-1 0-1,1 0 1,0 0-1,-1 0 1,1-1-1,0 1 1,-1 0 0,1 0-1,-1 0 1,0 1-1,1-1 1,-1 0 0,0 0-1,1 0 1,-1 0-1,0 1 1,0-1-1,0 0 1,0 1 0,0-1-1,0 0 1,0 1-1,0-1-32,-2 1 70,1-1-1,0 1 1,-1 0-1,1 0 0,-1 0 1,1 0-1,-1 0 1,1 1-1,-1-1 0,1 1 1,0-1-1,-1 1 0,1 0 1,0 0-1,-1 0 1,1 0-1,0 0 0,-1 2-69,-2 0 115,0 0 0,0 1-1,1 0 1,0 0-1,0 0 1,0 0-1,-3 4-114,3-1 89,1-1-1,-1 1 1,2-1-1,-1 1 1,0 0-1,1 0 0,1 0 1,-1 1-1,1-1 1,0 0-1,1 1 0,0-1 1,0 7-89,2 7 156,1 1 1,0-1-1,1 0 1,3 4-157,2 5 194,2-1 0,0 0 0,9 12-194,46 82 514,-64-121-505,8 17 130,0-1 0,7 20-139,-15-33 18,0 1 1,-1-1-1,1 1 0,-1-1 0,0 1 0,0-1 1,-1 1-1,0 0 0,0-1 0,0 1 0,-1 0 1,1-1-1,-2 3-18,1-5 3,0-1 1,0 1 0,0-1-1,0 0 1,-1 1-1,1-1 1,-1 0 0,1 0-1,-1 0 1,0 0 0,0 0-1,0 0 1,0 0-1,0-1 1,0 1 0,-1-1-1,1 0 1,0 0-1,-1 1 1,1-1 0,-1-1-1,1 1 1,-1 0-1,0-1 1,1 1 0,-1-1-1,0 0 1,-1 0-4,-3 0-36,0 0 0,0 0 0,1-1 0,-1 0 1,0-1-1,1 1 0,-1-1 0,1 0 0,-1-1 0,-3-2 36,2 1-5,1-1-1,0 0 1,0 0-1,1 0 0,0-1 1,0 0-1,0 0 1,1-1-1,-1 1 0,-3-8 6,-15-31 64</inkml:trace>
</inkml:ink>
</file>

<file path=ppt/ink/ink1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9:00.123"/>
    </inkml:context>
    <inkml:brush xml:id="br0">
      <inkml:brushProperty name="width" value="0.025" units="cm"/>
      <inkml:brushProperty name="height" value="0.025" units="cm"/>
      <inkml:brushProperty name="color" value="#0070C4"/>
    </inkml:brush>
  </inkml:definitions>
  <inkml:trace contextRef="#ctx0" brushRef="#br0">0 13 13515,'20'32'7520,"-18"-27"-7136,1 1 0,-1-1 0,-1 1 0,1-1 0,-1 1 0,0 0 0,0 0-1,0 3-383,-1 20 1392,-1 0 0,-3 15-1392,1-6 664,1 5-664,2-61-115,1 0 0,1 1 0,0-1 0,1 1 0,1-1 0,1 1 0,0 1-1,1-1 1,1 1 0,0 0 0,10-14 115,-14 24-10,1 1-1,0 0 1,1 0-1,-1 0 1,1 1 0,-1 0-1,1 0 1,1 0-1,-1 0 1,1 1-1,1-1 11,-3 2 24,0 0 0,1 1 0,-1-1 0,0 1 0,1 0-1,-1 0 1,1 1 0,-1-1 0,1 1 0,-1 0 0,1 0 0,0 1-1,-1-1 1,1 1 0,-1 0 0,2 1-24,0 0 57,-1 0 0,0 0 0,0 1 0,0-1 0,0 1 0,-1 1 0,1-1 0,-1 0 0,0 1 0,0 0 0,0 0 0,0 0 0,-1 1 0,1-1 0,-1 1 0,0 0 0,-1 0 0,1 0 0,-1 0 0,0 1-57,5 15 177,-1 0 0,0 0 0,-2 1 0,1 13-177,-1-3 100,0-6-242,-1 0-1,-1 21 143,-3-40-628,-2-8 11,-2-1 1098,-9 0-193</inkml:trace>
</inkml:ink>
</file>

<file path=ppt/ink/ink1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9:00.476"/>
    </inkml:context>
    <inkml:brush xml:id="br0">
      <inkml:brushProperty name="width" value="0.025" units="cm"/>
      <inkml:brushProperty name="height" value="0.025" units="cm"/>
      <inkml:brushProperty name="color" value="#0070C4"/>
    </inkml:brush>
  </inkml:definitions>
  <inkml:trace contextRef="#ctx0" brushRef="#br0">2 110 14779,'0'0'121,"0"0"0,0 0 0,-1 0 0,1 0 0,0 0 0,0 0 0,0 0 0,0 0-1,0 0 1,0 0 0,0 0 0,0 1 0,0-1 0,0 0 0,0 0 0,0 0 0,0 0 0,0 0 0,0 0 0,0 0 0,-1 0 0,1 1-1,0-1 1,0 0 0,0 0 0,0 0 0,0 0 0,0 0 0,0 0 0,1 0 0,-1 0 0,0 1 0,0-1 0,0 0 0,0 0-1,0 0 1,0 0 0,0 0 0,0 0-121,5 2 2092,16-2-1452,-12 0 23,211-9 3061,-91-4-2580,74-18-1144,-202 30 2,210-37 217,-132 27-117,50 0-102,-124 11-2,6-1-29,0 1-1,0 0 0,0 1 1,0 0 31,-10-1-11,-1 0 0,0 0 1,0 0-1,0 0 1,1 0-1,-1 0 0,0 0 1,0 0-1,0 0 1,1 0-1,-1 0 0,0 0 1,0 0-1,0 1 1,1-1-1,-1 0 0,0 0 1,0 0-1,0 0 1,0 0-1,1 0 0,-1 0 1,0 1-1,0-1 1,0 0-1,0 0 0,0 0 1,0 0-1,1 1 1,-1-1-1,0 0 0,0 0 1,0 0-1,0 0 1,0 1-1,0-1 11,-6 4-1032,-10-2-1722,-12-1 1214</inkml:trace>
</inkml:ink>
</file>

<file path=ppt/ink/ink1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9:00.821"/>
    </inkml:context>
    <inkml:brush xml:id="br0">
      <inkml:brushProperty name="width" value="0.025" units="cm"/>
      <inkml:brushProperty name="height" value="0.025" units="cm"/>
      <inkml:brushProperty name="color" value="#0070C4"/>
    </inkml:brush>
  </inkml:definitions>
  <inkml:trace contextRef="#ctx0" brushRef="#br0">121 0 13395,'-24'51'7531,"-2"-2"-4708,4-7-805,-9 26-2018,27-57 118,1-1 1,0 0-1,0 1 1,1-1-1,1 1 1,0 0 0,0-1-1,1 1 1,1 0-1,0 5-118,0-11 20,0 0 1,0 1-1,1-1 0,-1 0 0,1 0 1,0-1-1,1 1 0,-1 0 0,1-1 1,0 1-21,-1-2 5,1 0 1,0 0 0,0 0 0,0 0-1,0-1 1,0 1 0,0-1 0,0 0-1,1 0 1,-1 0 0,1 0 0,0-1-1,-1 0 1,2 1-6,5 0 5,0 0-1,0 0 1,0-1-1,0-1 1,0 0-1,0 0 1,5-1-5,20-3 25,17-6-25,-22 5 21,92-21-95,-105 23-93,0-1 0,-1-1 0,1-1 0,5-3 167,5-1 763,-15 3-395</inkml:trace>
</inkml:ink>
</file>

<file path=ppt/ink/ink1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9:01.173"/>
    </inkml:context>
    <inkml:brush xml:id="br0">
      <inkml:brushProperty name="width" value="0.025" units="cm"/>
      <inkml:brushProperty name="height" value="0.025" units="cm"/>
      <inkml:brushProperty name="color" value="#0070C4"/>
    </inkml:brush>
  </inkml:definitions>
  <inkml:trace contextRef="#ctx0" brushRef="#br0">1 0 12371,'-1'10'5193,"1"3"-2777,3 12-735,1 10-65,2 14-128,0 12-239,4 14-529,1-2-168,-2 5-304,2-2-80,-2-13-96,-2-10-16,1-10 48,-7-13-56,-1-14-368,-4-4-360,0-20 1824,-1-15-1120</inkml:trace>
</inkml:ink>
</file>

<file path=ppt/ink/ink1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9:01.509"/>
    </inkml:context>
    <inkml:brush xml:id="br0">
      <inkml:brushProperty name="width" value="0.025" units="cm"/>
      <inkml:brushProperty name="height" value="0.025" units="cm"/>
      <inkml:brushProperty name="color" value="#0070C4"/>
    </inkml:brush>
  </inkml:definitions>
  <inkml:trace contextRef="#ctx0" brushRef="#br0">1 1 9826,'15'5'2554,"0"0"1,0 2-1,7 4-2554,-2 0 1587,-1 1 0,4 4-1587,13 12 1270,-1 1 1,4 8-1271,-22-20 280,0 0 0,-1 2 0,0 0 0,-2 0 1,0 2-1,-1 0 0,-2 0 0,0 1 0,-1 0 0,-1 1 1,4 18-281,-6-11 190,-1 0 0,-2 0 0,-1 0 0,-1 1 0,-2 0 0,-2 18-190,-4 1 162,-1 0-1,-2 0 1,-11 28-162,10-40-59,-13 40-495,22-74 513,0 0 0,-1-1 1,1 1-1,-1 0 0,0-1 1,0 1-1,0-1 0,0 0 1,-1 0-1,1 0 0,-1 0 1,0 0-1,0 0 0,-3 1 41,4-3-16,0 0 0,1 0-1,-1-1 1,0 1 0,0-1 0,0 0-1,0 0 1,0 1 0,0-1 16</inkml:trace>
</inkml:ink>
</file>

<file path=ppt/ink/ink1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9:04.090"/>
    </inkml:context>
    <inkml:brush xml:id="br0">
      <inkml:brushProperty name="width" value="0.025" units="cm"/>
      <inkml:brushProperty name="height" value="0.025" units="cm"/>
      <inkml:brushProperty name="color" value="#0070C4"/>
    </inkml:brush>
  </inkml:definitions>
  <inkml:trace contextRef="#ctx0" brushRef="#br0">256 64 9250,'14'-14'2256,"0"1"416,0 0-1,5-2-2671,-9 6 1699,-17 15 1731,-9 2-2505,-1 1-546,0 2-38,-48 30 1252,-5 8-1593,51-35 247,1 1 0,1 1 0,0 0 0,1 1 0,-11 16-247,24-28 103,-1 1 1,1-1-1,0 1 1,-1 2-104,3-7 19,1 0 0,-1 0 0,1 0 0,0 0 1,-1 0-1,1 0 0,0 0 0,0 0 0,0 0 0,0 0 1,0 0-1,0 0 0,0 0 0,0 0 0,0 0 0,0 0 1,0 0-1,1-1 0,-1 1 0,0 0 0,1 0 0,-1 0 1,0 0-1,1 0 0,-1 0 0,1 0 0,0-1 0,-1 1 1,2 1-20,0-1 45,1 1 0,0 0 0,0-1 1,0 0-1,0 1 0,0-1 0,0 0 1,0-1-1,4 2-45,31 1 212,-28-2-157,91 2 266,-53-2-412,0 1 0,22 6 91,-63-7-2508,-16-1-796,-15-4 1678</inkml:trace>
</inkml:ink>
</file>

<file path=ppt/ink/ink1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9:04.425"/>
    </inkml:context>
    <inkml:brush xml:id="br0">
      <inkml:brushProperty name="width" value="0.025" units="cm"/>
      <inkml:brushProperty name="height" value="0.025" units="cm"/>
      <inkml:brushProperty name="color" value="#0070C4"/>
    </inkml:brush>
  </inkml:definitions>
  <inkml:trace contextRef="#ctx0" brushRef="#br0">2 0 11987,'-2'20'4953,"9"-13"-2441,6-2-751,7 0 23,3-2-48,9-3-367,8-1-265,2 1-360,2 0-160,-9 0-248,-8 5-88,-6-2-104,-5 1-72,-2 1-384,-6-2-240,-2-3-888,11 0 864</inkml:trace>
</inkml:ink>
</file>

<file path=ppt/ink/ink1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9:05.141"/>
    </inkml:context>
    <inkml:brush xml:id="br0">
      <inkml:brushProperty name="width" value="0.025" units="cm"/>
      <inkml:brushProperty name="height" value="0.025" units="cm"/>
      <inkml:brushProperty name="color" value="#0070C4"/>
    </inkml:brush>
  </inkml:definitions>
  <inkml:trace contextRef="#ctx0" brushRef="#br0">1 1 11947,'0'31'7287,"2"-4"-5023,0 38-944,-2-65-1319,5 233 2475,-1-184-2154,1 0 1,3-1 0,12 39-323,-9-54-162,2 0 0,1-1 0,5 6 162,-18-36-90,-7-34-4011,-2-3 3303</inkml:trace>
</inkml:ink>
</file>

<file path=ppt/ink/ink1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9:05.473"/>
    </inkml:context>
    <inkml:brush xml:id="br0">
      <inkml:brushProperty name="width" value="0.025" units="cm"/>
      <inkml:brushProperty name="height" value="0.025" units="cm"/>
      <inkml:brushProperty name="color" value="#0070C4"/>
    </inkml:brush>
  </inkml:definitions>
  <inkml:trace contextRef="#ctx0" brushRef="#br0">1 37 10570,'1'-3'708,"1"0"-1,-1 1 1,1-1 0,-1 0-1,1 1 1,0 0-1,0-1 1,1 1-1,-1 0 1,1-1-708,-1 2 242,0 0 0,0 0 0,0 0 0,0 0 1,1 0-1,-1 0 0,0 1 0,1-1 0,-1 1 0,0 0 0,1 0 1,-1-1-1,2 2-242,28 1 1203,0 1 0,-1 3 0,1 0-1,14 6-1202,-41-11 83,7 2 123,0 1 0,0 0 0,0 0 0,0 1 0,3 3-206,-12-6 46,0 0 0,0 0 1,0 0-1,-1 0 0,1 1 1,-1 0-1,1-1 0,-1 1 1,0 0-1,0 0 0,0 0 1,-1 0-1,1 0 0,0 2-46,1 4 73,-1-1-1,0 1 0,0 0 0,0 8-72,-1-14 8,0 1 2,-1 1 0,1 0 1,-1 0-1,0-1 0,0 1 1,0 0-1,-1 0 0,0-1 0,1 1 1,-2 0-1,1-1 0,-1 1 1,1 0-11,-6 6-44,0 0 1,0-1 0,-1 0-1,0 0 1,0 0 0,-1-1-1,-1 0 1,1-1 0,-2 0 0,1-1-1,-1 0 1,0 0 0,0-1-1,-1-1 1,0 0 0,0 0-1,-2-1 44,3-2-227,10-1 128,-1-1 0,1 0 1,-1 0-1,1 1 0,-1-1 0,1 1 1,0-1-1,-1 1 0,1-1 1,0 1-1,-1 0 0,1 0 99,0-1-8,1 0-1,0 0 0,0 0 1,0 0-1,0 0 1,0 0-1,0 0 1,0 0-1,0 0 1,0 0-1,0 1 0,0-1 1,0 0-1,0 0 1,0 0-1,0 0 1,0 0-1,0 0 1,0 0-1,0 0 0,0 0 1,0 0-1,0 0 1,0 0-1,0 0 1,0 0-1,0 0 1,0 0-1,0 0 0,0 0 1,0 0-1,0 1 1,0-1-1,0 0 1,0 0-1,0 0 1,0 0-1,0 0 0,0 0 1,0 0-1,0 0 1,0 0-1,0 0 1,0 0-1,0 0 1,0 0-1,0 0 0,0 0 1,0 0-1,0 0 1,0 0-1,0 0 1,0 0-1,0 0 1,0 1-1,0-1 0,0 0 1,0 0-1,0 0 1,0 0-1,1 0 1,-1 0-1,0 0 1,0 0-1,0 0 9,10 1-335</inkml:trace>
</inkml:ink>
</file>

<file path=ppt/ink/ink1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9:05.807"/>
    </inkml:context>
    <inkml:brush xml:id="br0">
      <inkml:brushProperty name="width" value="0.025" units="cm"/>
      <inkml:brushProperty name="height" value="0.025" units="cm"/>
      <inkml:brushProperty name="color" value="#0070C4"/>
    </inkml:brush>
  </inkml:definitions>
  <inkml:trace contextRef="#ctx0" brushRef="#br0">5 102 13515,'-1'0'294,"1"1"0,-1 0 0,1-1 0,-1 1 0,1 0 0,0-1 0,0 1 0,-1 0 0,1-1 0,0 1 0,0 0 0,0 0 0,0-1 0,-1 1 0,1 0 0,0 0 0,1-1 0,-1 1 0,0 0 0,0-1 0,0 1 0,0 1-294,10 16 1476,-3-6-418,2 11 470,0 0 0,4 24-1528,-6-22 682,1 1-1,9 17-681,-14-34 88,1 0 13,0 0-1,1-1 1,0 1 0,0-1-1,0 0 1,1 0 0,3 2-101,-9-10 1,0 0 0,0 0 1,0 0-1,0 0 0,0 0 1,0 0-1,0 0 0,0 0 1,0 0-1,0-1 0,0 1 1,0 0-1,0 0 1,0 0-1,0 0 0,0 0 1,0 0-1,0 0 0,0 0 1,0 0-1,0 0 0,0 0 1,0 0-1,0 0 0,0 0 1,0 0-1,0 0 0,0 0 1,0 0-1,1 0 1,-1 0-1,0 0 0,0 0 1,0 0-1,0 0 0,0 0 1,0 0-1,0 0 0,0 0 1,0 0-1,0 0 0,0 0 1,0 0-1,0 0 1,0 0-1,0 0 0,0 0 1,0 0-1,0 0 0,0 0 1,0 0-1,0 0 0,0 1 1,0-1-1,0 0 0,0 0 1,0 0-1,0 0 0,0 0 1,0 0-2,-1-7 33,-6-10 1,0 0-30,1 0 1,1 1 0,1-1-1,1-1 1,0 1 0,1-1-1,0 1 1,2-1 0,0 1-1,2-9-4,-1 17 1,0 0 0,1 0 0,0 0 0,1 0 1,-1 0-1,2 0 0,-1 0 0,2 1 0,-1 0 0,1 0 0,0 0 0,0 1 0,1-1 0,0 1 0,1 0 0,-1 1 0,1 0 0,1 0 1,-1 0-1,5-1-1,-5 2 79,1 1 1,-1 0-1,1 1 1,0 0-1,1 0 1,2 0-80,-7 2-131,1 0 1,0 1-1,0-1 1,0 1-1,1 0 131,-2 1-594,0-1 0,0 1 0,0 0 0,-1 0 1,1 0-1,0 0 0,0 1 594,12 7-1951</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4:54:04.718"/>
    </inkml:context>
    <inkml:brush xml:id="br0">
      <inkml:brushProperty name="width" value="0.025" units="cm"/>
      <inkml:brushProperty name="height" value="0.025" units="cm"/>
      <inkml:brushProperty name="color" value="#0070C4"/>
    </inkml:brush>
  </inkml:definitions>
  <inkml:trace contextRef="#ctx0" brushRef="#br0">27 2 12867,'-4'6'1129,"1"0"1,0 0 0,0 1 0,1-1-1,-1 1 1,0 3-1130,2-1 626,-1 0 0,1 0 0,0-1-1,1 1 1,0 2-626,0-3 235,0-1 1,1 0-1,0-1 0,0 1 0,1 0 0,0 0 1,0 0-1,1-1 0,0 1 0,0-1 0,0 0 1,1 0-1,0 0 0,1 1-235,-2-3 73,0-1 1,1-1-1,-1 1 1,0 0-1,1-1 1,-1 0-1,1 0 1,0 0-1,0 0 1,0 0 0,0-1-1,0 0 1,0 0-1,0 0 1,0 0-1,1-1 1,-1 1-1,0-1 1,1 0-1,-1 0 1,0-1-1,0 1 1,0-1-1,1 0 1,-1 0-1,2-1-73,-1 0 20,0 0-1,0 0 0,-1 0 0,1-1 1,0 1-1,-1-1 0,0 0 1,0-1-1,0 1 0,0-1 0,0 1 1,-1-1-1,1 0 0,-1-1 1,0 1-1,-1 0 0,1-1 1,-1 0-1,1 1 0,-2-1 0,2-3-19,-2 3 12,0 0 0,0 0 0,-1-1-1,1 1 1,-1 0 0,0-1 0,-1 1-1,0 0 1,1 0 0,-2 0 0,1-1-1,0 1 1,-1 0 0,0 1 0,0-1 0,-1 0-1,1 0 1,-1 1 0,0 0 0,0-1-1,-1 1 1,1 0 0,-1 1 0,0-1-1,0 1 1,0-1 0,0 1 0,-1 0-1,1 1 1,-1-1 0,0 1 0,0 0-1,1 0 1,-1 0 0,-1 1 0,1 0-1,0 0 1,-4 0-12,4 1-52,0 0-1,-1 0 1,1 0 0,0 1-1,0 0 1,1 0-1,-1 0 1,0 1 0,0 0-1,0 0 1,1 0-1,-1 0 1,1 1 0,-2 1 52,5-3 34,0-1 1,0 1 0,1 0 0,-1 0-1,0 0 1,1 0 0,-1 0 0,0 0-1,1 0 1,0 0 0,-1 0 0,1 0 0,-1 0-1,1 1 1,0-1 0,0 1-35,0 0 32,0 1 0,0-1 0,1 1 1,-1-1-1,1 1 0,0-1 0,1 3-32</inkml:trace>
</inkml:ink>
</file>

<file path=ppt/ink/ink1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9:06.644"/>
    </inkml:context>
    <inkml:brush xml:id="br0">
      <inkml:brushProperty name="width" value="0.025" units="cm"/>
      <inkml:brushProperty name="height" value="0.025" units="cm"/>
      <inkml:brushProperty name="color" value="#0070C4"/>
    </inkml:brush>
  </inkml:definitions>
  <inkml:trace contextRef="#ctx0" brushRef="#br0">170 106 7362,'34'-63'3542,"-34"61"-3240,1 0 0,0 0 0,0 0-1,0 0 1,-1 0 0,1 0 0,-1-1 0,0 1 0,0 0 0,0-1-302,0 2 127,0 0 0,0 0 0,0 1 0,0-1 0,0 0 0,-1 0 0,1 1 0,0-1 1,-1 0-1,1 0 0,0 1 0,-1-1 0,1 1 0,-1-1 0,1 0 0,-1 1 0,1-1 0,-1 1 0,0-1-127,0 0 171,0 1 0,-1-1 0,1 1 0,-1-1 0,1 1 0,-1-1 0,1 1 0,-1 0 0,1 0 0,-1-1 0,1 1 0,-1 0 0,1 1 0,-1-1 0,1 0 0,-1 0 0,1 1 0,-1-1 0,0 1-171,-2 0 196,1 1 0,-1 0 0,1 0 1,-1 0-1,1 0 0,-1 0 1,1 1-1,0-1 0,0 1 0,-1 2-196,-6 7 491,1 0 0,-2 4-491,8-12 100,-11 18 107,1 1 1,0 1-1,2 0 0,1 0 1,2 1-1,0 0 0,1 0 1,1 1-1,2 0 0,1 0 1,0 21-208,2 5 177,3-1 0,2 1 0,2 0 0,2-1 0,9 23-177,-6-34 126,1 0 1,3-1-1,1 0 0,2-2 0,1 0 0,2-1 1,2-1-1,16 20-126,1-3 116,-3 2 0,7 17-116,-33-56 16,-9-13-22,0 0 1,-1 0-1,1 0 0,0 0 0,-1 0 0,0 1 0,1-1 1,-1 1-1,0-1 0,0 1 0,0-1 0,-1 2 6,0-4-24,0 0 0,0 1 0,0-1 0,0 0 0,0 0 0,0 0 0,0 0 0,0 1 0,0-1 0,0 0 0,-1 0 0,1 0 0,0 0 0,0 0 0,0 1 0,0-1 0,0 0 0,-1 0 0,1 0 0,0 0 0,0 0 0,0 0 0,0 0 0,-1 0 0,1 0 0,0 0 0,0 0 0,0 0 0,-1 0 0,1 0 0,0 0 0,0 0 0,0 0 0,-1 0 0,1 0 24,-7 0-366,7 0 359,-1-1-187,0 1 1,0 0 0,0 0-1,0-1 1,0 1 0,0 0-1,0-1 1,0 1 0,0-1-1,0 0 1,0 1 0,0-1-1,0 0 1,1 1 0,-1-2 193,-5-2-3439,-12-9 1011</inkml:trace>
</inkml:ink>
</file>

<file path=ppt/ink/ink1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9:08.163"/>
    </inkml:context>
    <inkml:brush xml:id="br0">
      <inkml:brushProperty name="width" value="0.025" units="cm"/>
      <inkml:brushProperty name="height" value="0.025" units="cm"/>
      <inkml:brushProperty name="color" value="#0070C4"/>
    </inkml:brush>
  </inkml:definitions>
  <inkml:trace contextRef="#ctx0" brushRef="#br0">13 7 5001,'0'0'275,"0"-1"0,-1 1 0,1-1 0,0 1 0,-1 0 0,1-1 0,0 1 0,0-1 0,-1 1 0,1 0 0,-1-1 0,1 1 0,0 0 0,-1-1 0,1 1 0,-1 0-275,-4-1 4208,4 4 4017,1-3-7772,0 0-47,0 0-41,0 0-26,0 0-40,0 0-33,0 5 233,11 36-4,-9-35-448,1 5 9,7 24 306,0 0 1,-3 1 0,3 27-363,-7 147 785,-4-100-383,6 5-402,19 91 146,-24-206-147,1 2-57,-1-1 0,0 0 0,1 0 0,-1 1-1,0-1 1,1 0 0,0 1 0,-1-1 0,1 1 58,-1-2-14,1 0 0,-1 0 0,0 0 1,0 0-1,0 1 0,0-1 0,0 0 0,0 0 1,1 0-1,-1 0 0,0 0 0,0 1 0,0-1 1,0 0-1,1 0 0,-1 0 0,0 0 0,0 0 1,0 0-1,0 0 0,1 0 0,-1 0 0,0 0 1,0 0-1,0 0 0,1 0 0,-1 0 0,0 0 1,0 0-1,0 0 0,1 0 0,-1 0 1,0 0-1,0 0 0,0 0 0,1 0 0,-1 0 1,0 0-1,0 0 0,0-1 0,0 1 0,1 0 1,-1 0-1,0 0 0,0 0 0,0 0 0,0-1 1,1 1 13,6-16 637,8-13-498</inkml:trace>
</inkml:ink>
</file>

<file path=ppt/ink/ink1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9:08.504"/>
    </inkml:context>
    <inkml:brush xml:id="br0">
      <inkml:brushProperty name="width" value="0.025" units="cm"/>
      <inkml:brushProperty name="height" value="0.025" units="cm"/>
      <inkml:brushProperty name="color" value="#0070C4"/>
    </inkml:brush>
  </inkml:definitions>
  <inkml:trace contextRef="#ctx0" brushRef="#br0">180 0 13051,'4'8'5097,"-4"15"-2817,-11 3-823,-2 17 39,2 7-136,-3 12-544,-8 0-239,4 5-265,-1-10-88,2-9-40,5-7-136,3-16-552,-5-6-281,2-12 2170,0-15-1337</inkml:trace>
</inkml:ink>
</file>

<file path=ppt/ink/ink1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9:08.841"/>
    </inkml:context>
    <inkml:brush xml:id="br0">
      <inkml:brushProperty name="width" value="0.025" units="cm"/>
      <inkml:brushProperty name="height" value="0.025" units="cm"/>
      <inkml:brushProperty name="color" value="#0070C4"/>
    </inkml:brush>
  </inkml:definitions>
  <inkml:trace contextRef="#ctx0" brushRef="#br0">1 6 13435,'15'-5'5441,"11"18"-3232,7 4-377,2 18-320,2 4-71,-4 10-241,-2 4-304,-9-8-408,0 1-152,2-5-208,-2-3-32,9-4-104,-7-9-184,-7-9-656,-2-9-208,-5-5-3385,6-3 3016</inkml:trace>
  <inkml:trace contextRef="#ctx0" brushRef="#br0" timeOffset="1">538 167 16660,'-13'5'6201,"14"-3"-4233,6-2-935,10 1-65,7 2-24,5-3-400,6 1-208,2-1-48,-4 0 16,-5-1-248,-5-3 928,-15-3-791</inkml:trace>
</inkml:ink>
</file>

<file path=ppt/ink/ink1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9:10.676"/>
    </inkml:context>
    <inkml:brush xml:id="br0">
      <inkml:brushProperty name="width" value="0.025" units="cm"/>
      <inkml:brushProperty name="height" value="0.025" units="cm"/>
      <inkml:brushProperty name="color" value="#0070C4"/>
    </inkml:brush>
  </inkml:definitions>
  <inkml:trace contextRef="#ctx0" brushRef="#br0">1 27 9514,'0'-1'4661,"0"0"-2394,0 0-1161,0 2 2728,6 72-712,-3 21-3122,-3-86 129,0 11 152,1 1-1,0-1 0,2 0 1,0 0-1,1 1-280,-5-27 1,1 0 0,-1 0 1,2 0-1,-1 0 0,1 1 0,0-1 1,0 0-2,1-2-10,1-15-70,2 1 0,1-1 1,3-5 79,-4 16-26,0 0-1,0 1 1,1 0 0,1 0 0,0 1-1,6-8 27,-8 13 1,0 0-1,1 0 0,0 1 1,0 0-1,1 0 0,-1 0 0,7-3 0,-10 6 12,1 1 0,-1-1 0,1 0 0,-1 1 0,1 0 0,0 0 0,0 0 0,0 0 0,0 0 0,0 1 0,0 0 0,0 0 0,-1 0 0,1 0 0,0 1 0,3 0-12,-4 0 28,-1 0-1,1 0 1,0 0 0,-1 1 0,1-1-1,-1 1 1,1 0 0,-1-1 0,0 1-1,0 0 1,0 1 0,0-1 0,0 0-1,0 1 1,0 0-28,3 6 117,-1-1 0,1 0 0,-2 1 0,1 1-117,6 22 447,-1 0-1,-2 0 1,4 33-447,-10-59 28,0 5 90,0 0 0,-1 7-118,0-8-387,0 0 1,2 9 386,1-12-348,6 4 20</inkml:trace>
</inkml:ink>
</file>

<file path=ppt/ink/ink1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9:11.012"/>
    </inkml:context>
    <inkml:brush xml:id="br0">
      <inkml:brushProperty name="width" value="0.025" units="cm"/>
      <inkml:brushProperty name="height" value="0.025" units="cm"/>
      <inkml:brushProperty name="color" value="#0070C4"/>
    </inkml:brush>
  </inkml:definitions>
  <inkml:trace contextRef="#ctx0" brushRef="#br0">15 3 13643,'-15'6'5417,"15"-2"-2968,13 1-1137,13-1-32,11 0-24,14-4-335,6 0-289,15-8-320,-8 0-112,-5 4-104,0-1-24,-10 6 80,4 4-168,-14 3-600,-11 2 536,-16 0-200</inkml:trace>
</inkml:ink>
</file>

<file path=ppt/ink/ink1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9:11.344"/>
    </inkml:context>
    <inkml:brush xml:id="br0">
      <inkml:brushProperty name="width" value="0.025" units="cm"/>
      <inkml:brushProperty name="height" value="0.025" units="cm"/>
      <inkml:brushProperty name="color" value="#0070C4"/>
    </inkml:brush>
  </inkml:definitions>
  <inkml:trace contextRef="#ctx0" brushRef="#br0">1 0 12435,'8'2'979,"0"0"0,0 0 0,1-1 1,-1 0-1,1 0 0,-1-1 1,1 0-1,2-1-979,-2 0 415,-1 1 0,1 0-1,0 1 1,-1-1 0,1 2 0,-1-1 0,9 3-415,-13-2 171,1 0 1,-1 0-1,1 0 1,-1 1-1,0-1 1,0 1-1,0 0 1,0 0-1,0 1 1,1 1-172,-3-3 56,0 1 0,0 0 0,0 0 0,-1 0 0,1 0 0,-1 0 0,1 0 0,-1 0 0,0 0 0,0 1 0,-1-1 0,1 0 0,-1 1 0,1-1 0,-1 4-56,-1 0 24,1 1 1,-1-1-1,0 0 0,-1 1 1,1-1-1,-2 0 0,1 0 0,-1 0 1,0 0-1,0 0 0,-1-1 0,0 0 1,-4 6-25,1-4 49,0 0 1,0 0-1,-1-1 1,0 0-1,0 0 1,-1-1 0,0 0-1,0 0 1,-3 1-50,-28 12 604,36-17-341,10-2-17,13-4-85,0-1-1,0-1 1,0-1-161,-3 2 77,0-1 0,0 2 1,0 0-1,1 1 0,6-1-77,6 4 5,0 1-1,0 2 1,2 0-5,38 4-352,-47-5 385</inkml:trace>
</inkml:ink>
</file>

<file path=ppt/ink/ink1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9:12.298"/>
    </inkml:context>
    <inkml:brush xml:id="br0">
      <inkml:brushProperty name="width" value="0.025" units="cm"/>
      <inkml:brushProperty name="height" value="0.025" units="cm"/>
      <inkml:brushProperty name="color" value="#0070C4"/>
    </inkml:brush>
  </inkml:definitions>
  <inkml:trace contextRef="#ctx0" brushRef="#br0">11 76 8650,'0'-13'1038,"-1"-6"4280,3-15-5318,-3 25 2535,1 9-2496,0 0-1,0 0 1,0 0 0,0 0-1,0 0 1,-1 0-1,1 0 1,0-1-1,0 1 1,0 0-1,0 0 1,0 0-1,0 0 1,0 0-1,0 0 1,0 0-1,0 0 1,0 0-1,-1 0 1,1 0-1,0 0 1,0 0-1,0 0 1,0 1-1,0-1 1,0 0-1,0 0 1,0 0-1,0 0 1,0 0-1,0 0 1,-1 0-1,1 0 1,0 0-1,0 0 1,0 0-1,0 0 1,0 0-1,0 0 1,0 0-1,0 0 1,0 1-1,0-1 1,0 0-1,0 0 1,0 0-1,0 0 1,0 0-39,-1 2 204,0 0 0,0-1 0,0 1 0,1 0 1,-1 0-1,1 0 0,-1 0 0,1 1-204,-1 13 637,1 0 0,0 5-637,1 2 317,15 201 1640,-7-110-1283,15 111 1079,11 8-1753,-17-77 323,-16-132-279,2-2-175,-2-18-290,-1-12-153,-2-10 473,3-7 49</inkml:trace>
</inkml:ink>
</file>

<file path=ppt/ink/ink1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9:12.980"/>
    </inkml:context>
    <inkml:brush xml:id="br0">
      <inkml:brushProperty name="width" value="0.025" units="cm"/>
      <inkml:brushProperty name="height" value="0.025" units="cm"/>
      <inkml:brushProperty name="color" value="#0070C4"/>
    </inkml:brush>
  </inkml:definitions>
  <inkml:trace contextRef="#ctx0" brushRef="#br0">78 7 11394,'-13'-7'4515,"13"7"-4445,0 0 0,0 0-1,0 1 1,0-1 0,0 0 0,0 0 0,0 0 0,0 0 0,0 0 0,0 0 0,0 0 0,0 0 0,0 1-1,0-1 1,0 0 0,0 0 0,0 0 0,0 0 0,0 0 0,0 0 0,0 0 0,0 0 0,0 1-1,0-1 1,0 0 0,0 0 0,0 0 0,0 0 0,0 0 0,-1 0 0,1 0 0,0 0 0,0 0 0,0 0-1,0 0 1,0 0 0,0 1 0,0-1 0,0 0 0,0 0 0,-1 0 0,1 0 0,0 0 0,0 0 0,0 0-1,0 0 1,0 0 0,0 0 0,0 0 0,-1 0 0,1 0 0,0 0 0,0 0 0,0 0 0,0 0-1,0 0 1,0-1 0,0 1 0,0 0 0,0 0 0,-1 0 0,1 0 0,0 0 0,0 0 0,0 0 0,0 0-1,0 0-69,2 3 337,-1 0 0,1 1-1,0-1 1,1 0 0,-1 0-1,0-1 1,1 1 0,0 0-1,-1-1 1,1 1 0,0-1-1,0 0 1,1 0 0,1 1-337,8 4 420,0-1 1,1 0-1,3 0-420,19 5 505,1-2-505,32 10 207,-65-17-198,1 0 1,0 0-1,0 0 0,-1 1 1,1-1-1,-1 1 0,0 0 1,0 0-1,0 1 0,0-1 1,1 2-10,-4-4 2,0 1 0,0-1 1,0 0-1,-1 1 0,1-1 1,0 1-1,-1-1 0,1 1 1,-1-1-1,1 1 0,-1-1 0,0 1 1,0-1-1,1 1 0,-1 0 1,0 0-3,-1 0 2,1 0-1,-1 0 1,1-1 0,-1 1 0,0 0 0,1 0 0,-1 0 0,0-1-1,0 1 1,0 0 0,-1-1 0,1 1 0,0-1 0,-1 1 0,1-1 0,-1 1-2,-13 10 19,-1 0 0,-1-2 1,0 1-1,0-2 0,-7 2-19,-15 9 28,-129 63-385,160-80 135,6-2 31,-1-1 0,1 1 0,0 0 0,0 0-1,0 1 1,0-1 0,0 0 0,0 1 0,0-1 0,-1 2 191,3-3-45,0 0 1,0 0-1,1 0 1,-1 0-1,0 0 1,0 1-1,0-1 1,0 0-1,0 0 1,0 0-1,0 0 1,1 0-1,-1 0 1,0 0-1,0 0 1,0 0-1,0 0 1,0 0-1,1 0 1,-1 0-1,0 0 1,0 0-1,0 0 1,0 0-1,1 0 1,-1 0-1,0 0 1,0 0-1,0 0 1,0 0-1,0 0 1,1 0-1,-1 0 1,0 0-1,0 0 1,0 0-1,0 0 1,0 0-1,0 0 1,1-1-1,-1 1 45,19-7-1917,16-10 932</inkml:trace>
</inkml:ink>
</file>

<file path=ppt/ink/ink1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9:13.332"/>
    </inkml:context>
    <inkml:brush xml:id="br0">
      <inkml:brushProperty name="width" value="0.025" units="cm"/>
      <inkml:brushProperty name="height" value="0.025" units="cm"/>
      <inkml:brushProperty name="color" value="#0070C4"/>
    </inkml:brush>
  </inkml:definitions>
  <inkml:trace contextRef="#ctx0" brushRef="#br0">287 1 12755,'-12'23'5129,"-13"-1"-2921,-3 1-879,-6 3-81,-6 0-112,0-1-408,0-6-216,5-9-384,15 6-216,10-9-480,7-2-40,22 1 296</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4:54:16.545"/>
    </inkml:context>
    <inkml:brush xml:id="br0">
      <inkml:brushProperty name="width" value="0.025" units="cm"/>
      <inkml:brushProperty name="height" value="0.025" units="cm"/>
      <inkml:brushProperty name="color" value="#0070C4"/>
    </inkml:brush>
  </inkml:definitions>
  <inkml:trace contextRef="#ctx0" brushRef="#br0">53 285 11755,'-39'48'4280,"37"-46"-3948,1-1 0,-1 1-1,1 0 1,0 0 0,0 0-1,0 0 1,0 0 0,0 0-1,0 0 1,1 1 0,-1-1-1,1 1-331,0-2 116,0 0 0,0-1 0,0 1-1,0 0 1,0-1 0,0 1 0,0 0 0,0-1 0,0 1-1,1 0 1,-1-1 0,0 1 0,1-1 0,-1 1-1,0 0 1,1-1 0,-1 1 0,1-1 0,-1 1-1,1-1 1,-1 1 0,1-1 0,-1 0 0,1 1 0,-1-1-116,3 1 140,-1 0 1,0 0 0,0-1-1,0 1 1,1-1 0,-1 0-1,0 1 1,1-1 0,-1 0-1,0 0 1,1-1 0,-1 1-1,0 0 1,0-1 0,1 1-1,1-2-140,3-1 82,0 0 0,0-1 0,0 0 0,0-1-1,-1 1 1,0-1 0,0 0 0,5-6-82,5-6 60,-1-1 0,5-9-60,-11 15 5,0-1-1,-2 0 1,1-1 0,-2 0-1,0 0 1,2-9-5,-5 16-5,-1 0 1,-1 0-1,0 0 1,0 0 0,0 0-1,0 0 1,-1 0-1,-1 0 1,1 0 0,-1 0-1,0 1 1,-1-1-1,1 0 1,-1 0 0,-2-4 4,2 7 0,0 1 1,0-1-1,-1 1 1,1 0 0,-1 0-1,1 0 1,-1 0 0,0 0-1,0 1 1,0-1-1,0 1 1,-1 0 0,1 0-1,-1 0 1,1 0 0,-1 1-1,0-1 1,0 1-1,1 0 1,-1 0 0,0 1-1,0-1 1,0 1 0,0 0-1,0-1 1,0 2-1,0-1 1,0 0 0,0 1-1,0 0 1,0 0 0,0 0-1,0 1 18,-1-1 1,1 1-1,-1 0 1,1 0 0,0 1-1,0-1 1,0 1 0,0 0-1,1 0 1,-1 0-1,1 0 1,0 1 0,-3 2-19,3 0 61,-1-1 1,1 1 0,0 0-1,0 0 1,0 0-1,1 1 1,0-1-1,0 1 1,1 1-62,-1 7 126,0-1 1,1 1-1,1 0 0,0 0 1,1 0-1,1 0 0,1-1 1,1 7-127,-1-8 95,1-1 0,0 0 1,0 0-1,1 0 1,1 0-1,0-1 0,1 0 1,3 4-96,-5-7 30,1-2 0,0 1-1,0-1 1,1 0 0,0 0 0,0-1 0,0 0 0,1 0 0,0 0-1,0-1 1,0 0 0,5 1-30,-3-2-56,1 0-1,-1-1 0,0 0 1,1 0-1,-1-1 0,1-1 1,-1 1-1,7-2 57,-11 0-36,0 1-1,0-1 1,0 0 0,-1-1 0,1 1-1,0-1 1,-1 0 0,1-1-1,-1 1 1,0-1 0,0 0 0,0 0-1,0-1 1,-1 0 0,1 1 0,-1-2 36,19-21 33</inkml:trace>
</inkml:ink>
</file>

<file path=ppt/ink/ink1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9:13.897"/>
    </inkml:context>
    <inkml:brush xml:id="br0">
      <inkml:brushProperty name="width" value="0.025" units="cm"/>
      <inkml:brushProperty name="height" value="0.025" units="cm"/>
      <inkml:brushProperty name="color" value="#0070C4"/>
    </inkml:brush>
  </inkml:definitions>
  <inkml:trace contextRef="#ctx0" brushRef="#br0">5 35 11811,'-4'-31'4276,"5"28"-2232,3 5-1139,3 8 83,-4 0-425,0 1 0,-1-1-1,0 1 1,0 0-1,-1 0 1,0 10-563,-1-8 292,2 37 576,3 30 70,-4-65-817,1-1 0,1 0 0,1 0 0,2 6-121,-2-13-34,-2-17-230,1-12-81,1-1 0,1 1-1,1 0 1,1 0 0,1 0-1,0 1 1,4-3 345,-6 12-34,1 1 0,0 0 0,1 1 0,0 0 1,0 0-1,4-2 34,-6 6 38,1 0 1,0 1 0,0 0-1,1 0 1,0 0 0,-1 1-1,1 0 1,1 1 0,3-2-39,-9 4 51,0 1 0,0-1 1,-1 0-1,1 1 0,0 0 1,0-1-1,0 1 0,0 0 1,0 1-1,0-1 0,0 0 1,0 1-1,0 0 0,0-1 1,-1 1-1,1 1 1,0-1-1,0 0 0,-1 0 1,1 1-1,-1 0 0,1-1 1,-1 1-1,0 0 0,0 0 1,0 0-1,0 1 0,0-1 1,0 0-1,-1 1 0,1-1 1,-1 1-1,1 0 0,-1-1 1,0 1-1,0 1-51,8 24 534,-1 0-1,-1 1 1,1 20-534,6 26 512,-10-59-455,-2-7-150,0 0 0,0 1 0,-1 0 0,0-1-1,0 9 94,-1-17-16,0 0-1,0 0 0,-1-1 1,1 1-1,0 0 0,0 0 1,0-1-1,-1 1 0,1 0 1,0 0-1,-1-1 0,1 1 1,-1 0-1,0 0 17,-1 2 606,6-1-289</inkml:trace>
</inkml:ink>
</file>

<file path=ppt/ink/ink1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9:14.267"/>
    </inkml:context>
    <inkml:brush xml:id="br0">
      <inkml:brushProperty name="width" value="0.025" units="cm"/>
      <inkml:brushProperty name="height" value="0.025" units="cm"/>
      <inkml:brushProperty name="color" value="#0070C4"/>
    </inkml:brush>
  </inkml:definitions>
  <inkml:trace contextRef="#ctx0" brushRef="#br0">9 7 14091,'-8'9'5521,"26"7"-4024,8-1 191,12-2-736,8-5 48,12-4-128,7-5-239,10-12-377,1 1-112,-7 0-96,-7-2 56,-10 8-128,-7-2-328,-15 2-625,-9 6 105,-16 4 368</inkml:trace>
</inkml:ink>
</file>

<file path=ppt/ink/ink1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9:14.596"/>
    </inkml:context>
    <inkml:brush xml:id="br0">
      <inkml:brushProperty name="width" value="0.025" units="cm"/>
      <inkml:brushProperty name="height" value="0.025" units="cm"/>
      <inkml:brushProperty name="color" value="#0070C4"/>
    </inkml:brush>
  </inkml:definitions>
  <inkml:trace contextRef="#ctx0" brushRef="#br0">189 0 9666,'-29'24'7567,"18"-12"-5508,0 0-1,-4 7-2058,-24 25 2206,22-25-1428,0 0-1,0 4-777,12-17 83,1 0-1,1 0 1,-1 0-1,1 1 1,0-1-1,1 1 1,-1 0-1,2 0 1,-2 4-83,3-8 22,-1 0 1,1 0 0,0 1 0,0-1 0,0 0 0,0 0-1,1 0 1,-1 0 0,1 0 0,0 0 0,0 0 0,0 0 0,0 0-1,0 0 1,1 0 0,1 2-23,-1-2 18,1 0-1,0 1 0,0-1 1,0-1-1,0 1 0,0 0 1,1-1-1,0 0 1,-1 0-1,1 0 0,2 1-17,8 2 23,0-1 0,0 0 0,0-1 0,1 0 0,-1-1 0,10 0-23,0 0-15,1-1-1,0 0 0,0-2 0,0-1 1,14-4 15,-26 3-162,2 0-430,0 0 0,11-6 592,-22 7-124,0 0 1,0 0-1,0-1 0,3-2 124</inkml:trace>
</inkml:ink>
</file>

<file path=ppt/ink/ink1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9:14.934"/>
    </inkml:context>
    <inkml:brush xml:id="br0">
      <inkml:brushProperty name="width" value="0.025" units="cm"/>
      <inkml:brushProperty name="height" value="0.025" units="cm"/>
      <inkml:brushProperty name="color" value="#0070C4"/>
    </inkml:brush>
  </inkml:definitions>
  <inkml:trace contextRef="#ctx0" brushRef="#br0">0 1 8850,'4'8'4873,"-1"4"-688,-1 5-1585,2 10-1055,-2 11-89,2 13-216,-4 6-264,5 10-447,-4-5-185,1 6-216,4-6-56,-2-8 80,-2-10-144,10-18-656,-2-10-233,2-16 2226,11-8-1337</inkml:trace>
</inkml:ink>
</file>

<file path=ppt/ink/ink1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9:15.284"/>
    </inkml:context>
    <inkml:brush xml:id="br0">
      <inkml:brushProperty name="width" value="0.025" units="cm"/>
      <inkml:brushProperty name="height" value="0.025" units="cm"/>
      <inkml:brushProperty name="color" value="#0070C4"/>
    </inkml:brush>
  </inkml:definitions>
  <inkml:trace contextRef="#ctx0" brushRef="#br0">0 11 9866,'2'-1'444,"-1"0"0,0 0-1,1 0 1,-1 0 0,1 0-1,0 0 1,-1 1 0,1-1-1,0 1 1,-1-1 0,1 1 0,0-1-1,0 1 1,0 0-444,3 0 489,0 1 0,-1-1 1,1 1-1,-1 0 0,1 0-489,-1 0-68,5 2 374,0 0 0,0 0 0,0 1 0,0 0 1,-1 1-1,0-1 0,0 2 0,0-1 0,2 3-306,15 14 1808,23 26-1808,-44-44 53,26 28 550,-1 2 0,-1 1 0,-2 1 0,-1 2 0,10 22-603,-22-34 182,-1 0-1,-1 1 0,-2 0 0,0 1 0,-2 0 0,-1 0 1,-1 0-1,-2 1 0,0 7-181,-3 4 135,-2-1-1,-1 1 1,-2-1-1,-5 13-134,-11 37 337,-12 27-337,-2-7-104,-4-1 0,-12 14 104,43-106 90,-1 0 1,-1 0 0,-8 10-91,12-21 237</inkml:trace>
</inkml:ink>
</file>

<file path=ppt/ink/ink1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9:34.938"/>
    </inkml:context>
    <inkml:brush xml:id="br0">
      <inkml:brushProperty name="width" value="0.025" units="cm"/>
      <inkml:brushProperty name="height" value="0.025" units="cm"/>
      <inkml:brushProperty name="color" value="#0070C4"/>
    </inkml:brush>
  </inkml:definitions>
  <inkml:trace contextRef="#ctx0" brushRef="#br0">306 17 7714,'2'-3'3008,"2"-6"1651,-3 9-4522,-1 0 1,0 0-1,0 0 1,0 0-1,0-1 0,0 1 1,0 0-1,0 0 1,0 0-1,0 0 1,0 0-1,0-1 1,0 1-1,0 0 1,0 0-1,0 0 1,0 0-1,0 0 0,0-1 1,-1 1-1,1 0 1,0 0-1,0 0 1,0 0-1,0 0 1,0 0-1,0-1 1,0 1-1,0 0 1,0 0-1,-1 0 0,1 0 1,0 0-1,0 0 1,0 0-1,0 0 1,0 0-1,0 0 1,-1-1-1,1 1 1,0 0-1,0 0 1,0 0-1,0 0 1,0 0-1,-1 0 0,1 0 1,0 0-1,0 0 1,0 0-1,0 0 1,0 0-1,-1 1-137,-3 3 1141,-1 2-956,-14 16 52,-1-1 0,-8 6-237,12-12 51,-25 21 126,-4 1-177,20-19 46,2 2-1,0 1 1,-18 23-46,39-42 8,0 0 1,0 0 0,1 1 0,-1-1-1,1 1 1,-1-1 0,1 1 0,0 0-1,0-1 1,0 1 0,0 0 0,1 0-1,-1 0-8,1-2 13,0 1 0,0-1 0,1 1 0,-1-1 0,0 1 0,1-1 0,-1 1 0,1-1 0,-1 0 0,1 1 0,0-1 0,-1 0 1,1 1-1,0-1 0,0 0 0,0 0 0,0 0 0,0 0 0,0 0 0,1 0 0,-1 0 0,0 0 0,0 0 0,1-1 0,-1 1 0,1 0-13,6 3 87,1 0-1,-1-1 1,1 0 0,0-1 0,0 1 0,0-2-1,1 1-86,19 1 309,17-1-309,9 0-1379,-55-2 1409,0 0-1,0 0 1,0 0 0,0 1 0,0-1-1,0 0 1,0 0 0,0 0 0,0 0-1,0 0 1,0 0 0,0 0 0,0 0 0,0 0-1,0 0 1,0 0 0,0 0 0,0 0-1,0 0 1,0 0 0,0 0 0,1 0-1,-1 0 1,0 0 0,0 0 0,0 0-1,0 0 1,0 0 0,0 0-30,-10 2 419</inkml:trace>
</inkml:ink>
</file>

<file path=ppt/ink/ink1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9:35.286"/>
    </inkml:context>
    <inkml:brush xml:id="br0">
      <inkml:brushProperty name="width" value="0.025" units="cm"/>
      <inkml:brushProperty name="height" value="0.025" units="cm"/>
      <inkml:brushProperty name="color" value="#0070C4"/>
    </inkml:brush>
  </inkml:definitions>
  <inkml:trace contextRef="#ctx0" brushRef="#br0">0 1 11731,'6'12'4737,"3"-13"-2441,7 2-712,8 3 185,0-3-153,13 8-488,0-5-247,0-1-353,6 4-120,-15-2-152,-8 6-72,-7-2-56,-13-2-88,0 2-344,-1-5-320,-7-1-377,8-1 2370,-1-3-1161</inkml:trace>
</inkml:ink>
</file>

<file path=ppt/ink/ink1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9:37.591"/>
    </inkml:context>
    <inkml:brush xml:id="br0">
      <inkml:brushProperty name="width" value="0.025" units="cm"/>
      <inkml:brushProperty name="height" value="0.025" units="cm"/>
      <inkml:brushProperty name="color" value="#0070C4"/>
    </inkml:brush>
  </inkml:definitions>
  <inkml:trace contextRef="#ctx0" brushRef="#br0">1 73 5289,'2'-14'4717,"2"0"2652,-4 13-7224,1 1 0,-1-1-1,0 1 1,1-1 0,-1 1-1,1 0 1,-1-1 0,0 1-1,1-1 1,-1 1 0,1 0-1,-1 0 1,1-1 0,-1 1-1,1 0 1,-1 0-1,1-1 1,0 1 0,-1 0-1,1 0 1,-1 0 0,1 0-1,0 0 1,-1 0-145,1 0 49,-1 0 0,0 0 1,1 0-1,-1 0 0,1 0 0,-1 0 0,0 0 0,1 0 1,-1 0-1,1 0 0,-1 0 0,0 0 0,1 0 0,-1 1 1,1-1-1,-1 0 0,0 0 0,1 1 0,-1-1 0,0 0 0,1 0 1,-1 1-50,6 11 566,0 2-252,-4-10-257,4 8 83,-1 0-1,0 0 1,-1 0 0,-1 1-1,0-1 1,0 1-1,-1 0 1,-1 0-1,0 2-139,-1 21 304,-2 1 0,-2-1-1,-2 4-303,6-39 1,0-1 0,0 0 0,0 1 0,0-1 0,0 0 0,0 1 0,0-1 0,0 0 0,0 1 0,0-1 0,0 1 0,0-1 0,0 0 0,-1 1 0,1-1 0,0 0 0,0 1 0,0-1 0,-1 0 0,1 0 0,0 1 0,0-1 0,-1 0 0,1 0 0,0 1 0,0-1 0,-1 0 0,1 0 0,0 0 0,-1 0 0,1 1 0,0-1 0,-1 0 0,1 0 0,-1 0 0,1 0 0,-1 0-1,1 0-3,-1-1 0,0 1 0,1-1 0,-1 0 0,0 1-1,1-1 1,-1 1 0,1-1 0,-1 0 0,1 0 0,-1 1 0,1-1-1,-1 0 1,1 0 0,0 0 0,-1 1 0,1-1 0,0 0 0,0 0 3,-3-11-28,0 1 0,1 0 1,0-1-1,1 0 0,1 1 1,0-1-1,0 0 0,1 0 1,0 1-1,1-1 0,1 1 1,0-1-1,0 1 0,1 0 1,0 0-1,1 1 0,1-1 1,-1 1-1,2 0 0,5-6 28,0 0 27,0 0 0,2 1-1,0 1 1,12-10-27,-24 22 25,0 1 1,1-1-1,-1 0 0,1 1 1,0-1-1,0 1 0,-1 0 1,1-1-1,0 2 1,2-2-26,-3 2 23,0 0 0,0 0 1,0 0-1,-1 0 0,1 0 1,0 0-1,0 0 0,0 1 1,0-1-1,0 1 1,-1-1-1,1 1 0,0 0 1,0 0-1,-1 0 0,1 0 1,1 1-24,0 0 48,0 1 1,0 0-1,-1 1 0,1-1 1,0 0-1,-1 1 1,0-1-1,0 1 0,0 0 1,0 0-1,-1 0 1,1 1-49,1 6 115,0-1 0,0 1 0,-1-1 0,-1 4-115,1 9 463,-2 21-463,-1-23 189,1-1-1,3 19-188,3 6 131,-6-44-156,2 10 22,-2-11-22,0 0 0,0 1 0,0-1 0,0 0 0,0 0-1,0 0 1,0 0 0,0 1 0,0-1 0,0 0 0,0 0 0,0 0 0,1 0-1,-1 1 1,0-1 0,0 0 0,0 0 0,0 0 0,0 0 0,0 0-1,1 0 1,-1 0 0,0 1 0,0-1 0,0 0 0,0 0 0,1 0 0,-1 0-1,0 0 1,0 0 0,0 0 0,0 0 0,1 0 0,-1 0 0,0 0-1,0 0 1,0 0 0,1 0 0,-1 0 0,0 0 0,0 0 0,0 0 0,0 0-1,1 0 1,-1 0 0,0-1 0,0 1 0,0 0 0,0 0 0,1 0-1,-1 0 1,0 0 0,0 0 0,0 0 0,0-1 0,0 1 0,0 0 0,0 0 24,2-1-51,-1-1 0,0 1 0,0 0 0,0-1 0,-1 1 0,1-1 0,0 1 0,0-2 52,4-7 611,7-9-117</inkml:trace>
</inkml:ink>
</file>

<file path=ppt/ink/ink1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9:37.978"/>
    </inkml:context>
    <inkml:brush xml:id="br0">
      <inkml:brushProperty name="width" value="0.025" units="cm"/>
      <inkml:brushProperty name="height" value="0.025" units="cm"/>
      <inkml:brushProperty name="color" value="#0070C4"/>
    </inkml:brush>
  </inkml:definitions>
  <inkml:trace contextRef="#ctx0" brushRef="#br0">56 53 13347,'-16'5'2893,"10"-3"-1791,0 0-1,1 0 1,-1 1 0,0-1 0,-3 4-1102,7-5 332,2-1-276,1 0 0,-1 0 0,0 0 0,0 0 0,0 0 0,0 0 0,0 0 0,0 0-1,0 0 1,0 0 0,0 0 0,0 0 0,0 0 0,0 0 0,0 1 0,0-1 0,0 0 0,0 0 0,0 0 0,0 0 0,0 0 0,0 0 0,0 0 0,0 0 0,0 0 0,0 0 0,0 0 0,0 0 0,0 0 0,0 0 0,0 0 0,0 0 0,0 1-56,4-2 504,71 3 1327,-17-1-1353,-1-2 0,6-3-478,133-24 352,-26 3-244,-121 19-78,2-1 15,1 2-1,0 2 1,15 3-45,-58 0-109,-1 1 0,0 0 1,0 1-1,0 0 0,0 0 0,0 1 109,-7-3-67,-1 0 0,0 0 0,0 0 0,1 0 0,-1 0 0,0 1 0,1-1 0,-1 0 0,0 0 0,0 0 0,1 0 0,-1 0 0,0 1 0,0-1 0,1 0 0,-1 0 0,0 0 0,0 1 0,1-1 0,-1 0 0,0 1 0,0-1-1,0 0 69,-5 3-1477,-13 0-378,-11-3 780</inkml:trace>
</inkml:ink>
</file>

<file path=ppt/ink/ink1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9:38.311"/>
    </inkml:context>
    <inkml:brush xml:id="br0">
      <inkml:brushProperty name="width" value="0.025" units="cm"/>
      <inkml:brushProperty name="height" value="0.025" units="cm"/>
      <inkml:brushProperty name="color" value="#0070C4"/>
    </inkml:brush>
  </inkml:definitions>
  <inkml:trace contextRef="#ctx0" brushRef="#br0">133 3 11803,'-2'-1'621,"0"1"0,1-1 0,-1 1 0,0 0 0,0-1 0,1 1 0,-1 0 0,0 0 0,0 0 0,0 0 0,1 1 0,-2-1-621,1 1 336,1-1 0,-1 1 0,0 0 0,1 0 0,-1-1 0,1 1 0,-1 0 0,1 0 0,0 1 0,-2 0-336,-1 3 311,0 0 0,0 1 0,0-1 0,1 1 0,-1 0 0,1 1-311,1-3 303,-11 22 152,1 0-1,1 1 1,2 0 0,-5 21-455,13-42 37,0 1 0,0-1 1,0 0-1,1 0 0,0 1 0,1-1 0,-1 0 0,1 3-37,0-7 6,-1 1 0,1-1 0,0 1 0,0-1 0,0 1 0,0-1 0,0 0-1,1 1 1,-1-1 0,1 0 0,-1 0 0,1 0 0,0 0 0,0 0-1,0 0 1,0-1 0,0 1 0,0-1 0,0 1 0,3 0-6,0 0 0,1 0 0,-1 0 1,1 0-1,0-1 0,0 0 1,0 0-1,0 0 0,0-1 1,5 0-1,11-1-7,-1-2 0,3 0 7,-21 2-1,34-6-11,-1-1 1,0-2 0,-1-1-1,3-3 12,-14 4-143,68-29-1622,-76 31 2559,-16 8-784,0 0 0,0 0 0,0 0 0,1 0 0,-1 0 0,0 0 0,0 0 0,0-1 0,0 1 0,0 0 1,0 0-1,0 0 0,0 0 0,0 0 0,0-1 0,0 1 0,0 0 0,0 0 0,0 0 0,0 0 0,0 0 1,0-1-1,0 1 0,0 0 0,0 0 0,0 0 0,0 0 0,0 0 0,0-1 0,0 1 0,0 0 1,0 0-1,0 0 0,0 0 0,0 0 0,-1 0 0,1-1 0,0 1 0,0 0 0,0 0 0,0 0 0,0 0-10,0 0 1</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4:54:16.863"/>
    </inkml:context>
    <inkml:brush xml:id="br0">
      <inkml:brushProperty name="width" value="0.025" units="cm"/>
      <inkml:brushProperty name="height" value="0.025" units="cm"/>
      <inkml:brushProperty name="color" value="#0070C4"/>
    </inkml:brush>
  </inkml:definitions>
  <inkml:trace contextRef="#ctx0" brushRef="#br0">1 1 12979,'3'2'1317,"-1"1"1,1 0 0,0 0-1,-1 0 1,2 3-1318,7 18 2961,-5-7-2034,-1 0 0,-1 2-927,0-6 922,4 20 101,1-2 0,1 0 0,2 0-1023,-7-20 98,0-1 0,0-1 0,1 1 0,0-1 1,0 0-1,1 0 0,0-1 0,1 0 1,0 0-1,0 0 0,1-1-98,-5-5 8,-1 1 0,0-1 0,1 0 1,-1-1-1,1 1 0,0-1 0,0 1 0,-1-1 1,1 0-1,0-1 0,0 1 0,0 0 0,0-1 1,1 0-9,-3 0-1,0-1 1,1 1 0,-1 0 0,1-1-1,-1 0 1,0 1 0,1-1 0,-1 0-1,0 0 1,0 0 0,0-1 0,0 1 0,0 0-1,0-1 1,0 0 0,0 1 0,0-1-1,-1 0 1,1 0 0,-1 0 0,1 0 0,-1 0-1,1-1 1,1-3-38,-1 0-1,1-1 0,-1 1 0,0-1 0,-1 1 1,1-1-1,-1 0 0,-1-2 39,2-16-530,-2-16 530,-1 26-139,0-25-339,0 0-3226,4-37 3704,-1 65 411,0 22-154</inkml:trace>
</inkml:ink>
</file>

<file path=ppt/ink/ink1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9:38.837"/>
    </inkml:context>
    <inkml:brush xml:id="br0">
      <inkml:brushProperty name="width" value="0.025" units="cm"/>
      <inkml:brushProperty name="height" value="0.025" units="cm"/>
      <inkml:brushProperty name="color" value="#0070C4"/>
    </inkml:brush>
  </inkml:definitions>
  <inkml:trace contextRef="#ctx0" brushRef="#br0">25 0 10722,'0'16'4809,"0"-1"-1984,-1 5-745,-2 12-511,-2 7-105,-3 17-384,4 6-224,0 5-343,4-3-153,0-12-176,3-8 8,-3-17-328,0-7-272,0-12-593,0-3-399,0-6 856</inkml:trace>
</inkml:ink>
</file>

<file path=ppt/ink/ink1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9:39.525"/>
    </inkml:context>
    <inkml:brush xml:id="br0">
      <inkml:brushProperty name="width" value="0.025" units="cm"/>
      <inkml:brushProperty name="height" value="0.025" units="cm"/>
      <inkml:brushProperty name="color" value="#0070C4"/>
    </inkml:brush>
  </inkml:definitions>
  <inkml:trace contextRef="#ctx0" brushRef="#br0">657 1 7154,'15'0'3702,"-15"0"-3575,1 0 1,-1 0 0,0 0 0,0 0 0,0 0 0,0 0-1,0 0 1,1 0 0,-1 0 0,0 0 0,0 0-1,0 0 1,0 0 0,1 0 0,-1 0 0,0 0-1,0 0 1,0 0 0,0 0 0,0 0 0,0 0-1,1 0 1,-1 1 0,0-1 0,0 0 0,0 0-1,0 0 1,0 0 0,0 0 0,0 0 0,1 0 0,-1 1-1,0-1 1,0 0 0,0 0 0,0 0 0,0 0-1,0 0 1,0 1 0,0-1 0,0 0 0,0 0-1,0 0 1,0 0 0,0 1-128,-3 6 1139,1-5-586,-5 12 531,-1-1 1,0-1 0,-5 4-1085,-16 25 957,-240 423 2299,228-388-2659,-28 73-597,-50 130 648,105-250-583,-1-1 0,-7 7-65,7-13 7,2 1 0,1 1 0,-3 7-7,12-19-181,3-9-262,2-7-183,8-28-2042,7-28 2133</inkml:trace>
</inkml:ink>
</file>

<file path=ppt/ink/ink1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9:41.973"/>
    </inkml:context>
    <inkml:brush xml:id="br0">
      <inkml:brushProperty name="width" value="0.025" units="cm"/>
      <inkml:brushProperty name="height" value="0.025" units="cm"/>
      <inkml:brushProperty name="color" value="#0070C4"/>
    </inkml:brush>
  </inkml:definitions>
  <inkml:trace contextRef="#ctx0" brushRef="#br0">97 410 9714,'-11'4'1677,"4"-1"-696,0-1 0,-1 0 0,1 0-1,-1 0-980,7-2 145,-1 0-1,1 0 1,0 0-1,-1 1 0,1-1 1,-1 0-1,1-1 1,0 1-1,-1 0 0,1 0 1,0-1-1,0 1 1,-1 0-1,1-1 0,0 0 1,0 1-1,-1-1 1,1 0-1,0 1 0,0-1 1,0 0-1,0 0 1,0 0-1,0 0-144,-1-3 188,0 1 0,1 0-1,0-1 1,0 1 0,0-1-1,0 0 1,1 1 0,-1-3-188,0-1 146,-2-8 13,1 0-1,1 0 0,0 0 0,2 0 1,-1-1-1,4-14-158,-2 19 54,1 0 1,1 0-1,0 1 1,0-1-1,1 1 0,0 0 1,1 0-1,0 0 1,1 1-1,2-3-54,-6 9 13,1 0-1,-1 0 1,1 0-1,0 1 1,0-1-1,0 1 1,0 0 0,0 0-1,0 0 1,0 1-1,1-1 1,-1 1-1,1 0 1,-1 1 0,3-1-13,-1 1 12,0 0 1,0 0 0,0 1-1,0-1 1,0 1 0,0 1-1,-1-1 1,1 1 0,0 0-1,-1 1 1,3 1-13,13 8 100,-1 1-1,0 1 1,-1 1 0,8 9-100,-2-2 222,1-2 0,2 0-222,-20-14 42,1-1-1,0 0 0,0-1 1,0 0-1,0 0 0,1-1 0,0 0 1,7 1-42,-12-4 6,0 1 1,1-1-1,-1 0 1,1 0-1,-1 0 1,0-1-1,1 0 1,-1 0-1,0 0 1,1-1-1,-1 1 1,0-1-1,0-1 1,-1 1-1,2-1-6,3-3 0,-1 0 0,1-1 0,-1 1-1,-1-2 1,1 1 0,-1-1 0,2-3 0,19-28-77,-1 0 0,9-23 77,-15 26-36,-18 31 34,1-1 1,0 0-1,0 1 0,0 0 0,1 0 0,0 0 0,2-2 2,-6 6 0,-1 1 1,0 0-1,1-1 1,-1 1-1,1-1 1,-1 1-1,1 0 1,-1 0-1,0-1 0,1 1 1,-1 0-1,1 0 1,-1-1-1,1 1 1,-1 0-1,1 0 1,-1 0-1,1 0 0,0 0 1,-1 0-1,1 0 1,-1 0-1,1 0 1,-1 0-1,1 0 1,-1 0-1,1 0 1,-1 0-1,1 0 0,-1 0 1,1 1-1,-1-1 1,1 0-1,-1 0 1,1 1-1,-1-1 1,1 1-1,0 1 6,1 0 0,-1 0 0,0 0 1,0 0-1,0 1 0,0-1 0,0 1 1,0 0-7,6 20 56,-3-7 167,2 0-1,0 0 0,0-1 0,4 6-222,-8-17 51,1 0 0,-1-1 0,0 0 1,1 1-1,0-1 0,-1 0 0,1 0 0,0 0 0,1-1 0,-1 1 0,0-1 0,1 0 0,0 0 1,-1 0-1,1 0 0,0-1 0,0 1 0,0-1 0,4 1-51,1-1 33,0 0 0,0-1 0,0 0 0,1 0 1,-1-1-1,0 0 0,1-1-33,15-4 0,20-7 0,-16 5-127,-3 4 673,-41 10 37</inkml:trace>
</inkml:ink>
</file>

<file path=ppt/ink/ink1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9:42.624"/>
    </inkml:context>
    <inkml:brush xml:id="br0">
      <inkml:brushProperty name="width" value="0.025" units="cm"/>
      <inkml:brushProperty name="height" value="0.025" units="cm"/>
      <inkml:brushProperty name="color" value="#0070C4"/>
    </inkml:brush>
  </inkml:definitions>
  <inkml:trace contextRef="#ctx0" brushRef="#br0">111 178 5657,'81'56'1994,"-78"-54"-1792,0 0 0,0 0 1,0 0-1,0-1 0,3 1-202,-6-1 38,1-1 0,-1 0 0,0 0 0,1 0 0,-1 0 0,1 0 0,-1 0 0,0 0 0,1 0 0,-1 0 0,0 0 0,1 0 1,-1-1-1,1 1 0,-1 0 0,0 0 0,1 0 0,-1 0 0,0-1 0,0 1 0,1 0-38,1-2 314,1 1-136,0-1 0,-1 0-1,1 1 1,-1-2-1,1 1 1,-1 0 0,0 0-1,0-1 1,0 1-1,0-1 1,0 1 0,-1-1-1,1 0 1,-1 0-1,0 0 1,1 0 0,-2 0-1,1 0 1,0 0 0,0 0-1,-1 0 1,0-2-178,1-6 145,0-1 1,-1 1-1,-1 0 0,0 0 1,-2-8-146,2 10 32,-1 1 1,0 0 0,0-1-1,-1 1 1,0 0 0,-1 0-1,1 0-32,1 5 7,0 0 0,0 1 0,0-1 0,0 1 0,0-1 0,0 1 0,-1-1 0,1 1 0,-1 0 0,0 0 0,1 1 0,-1-1 0,0 0 0,0 1 0,0 0 0,0 0 0,0 0 0,-1 0 0,1 0 0,0 0-7,-2 1 13,-1-1-1,1 1 1,-1 0 0,1 0 0,-1 0-1,1 1 1,0 0 0,-1 0 0,1 0-1,0 1 1,0 0 0,-4 1-13,2 1 82,1-1 0,-1 1-1,1 0 1,-1 1 0,1 0 0,0 0 0,1 0-1,-5 6-81,4-5 174,1 1-1,0 0 0,1 0 1,-1 0-1,1 0 0,1 1 1,-1-1-1,1 1 0,1 0 1,0 0-1,0 0 0,0 1 1,1-1-1,0 0 0,0 1 1,1-1-1,1 2-173,-1-6 59,0-1 0,1 0 1,-1 1-1,1-1 0,0 0 0,0 1 1,1-1-1,-1 0 0,1 0 0,-1 0 0,1 0 1,0 0-1,0-1 0,0 1 0,0 0 1,1-1-1,-1 0 0,3 2-59,-2-2 14,0 0 0,0-1 1,0 0-1,0 1 0,0-1 0,0 0 0,1 0 1,-1-1-1,0 1 0,1-1 0,-1 0 0,0 1 1,1-1-1,-1-1 0,0 1 0,1-1 0,-1 1 1,2-1-15,12-4 9,0-1 0,-1 0 1,0-1-1,0 0 0,-1-2 1,13-8-10,-21 12 6,0 0 0,-1-1 0,0 0 1,1-1-1,1-2-6,10-11 21,-17 19-6,-1 0 0,1 1 0,0-1 0,0 0 0,0 1 1,0-1-1,-1 0 0,1 1 0,0-1 0,0 1 1,0 0-1,0-1 0,0 1 0,0 0 0,0-1 0,0 1 1,1 0-1,-1 0 0,0 0 0,0 0 0,0 0 1,0 0-1,0 0 0,0 1 0,0-1 0,0 0 0,0 1 1,0-1-1,0 0 0,0 1 0,0-1 0,0 1 1,0-1-1,-1 1 0,1 0 0,1 0-15,3 4 254,-1-1 0,1 1 0,-1 0-1,0 1 1,2 4-254,-1-4 177,52 75 1087,-48-67-1125,1-1 0,8 9-139,-14-18 20,-1 0-1,1 0 1,0-1 0,0 1 0,1-1 0,-1 0 0,1 0 0,-1-1 0,1 1-1,2 0-19,-6-3 39,1 1 0,-1-1-1,0 0 1,0 0 0,1 0-1,-1 1 1,0-1-1,1 0 1,-1-1 0,0 1-1,0 0 1,1 0 0,-1 0-1,0-1 1,1 1-1,-1-1 1,0 1 0,0-1-1,0 1 1,0-1 0,0 0-1,1 0 1,-1 1-1,0-1 1,-1 0 0,1 0-1,0 0-38,12-22 340</inkml:trace>
</inkml:ink>
</file>

<file path=ppt/ink/ink1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9:43.747"/>
    </inkml:context>
    <inkml:brush xml:id="br0">
      <inkml:brushProperty name="width" value="0.025" units="cm"/>
      <inkml:brushProperty name="height" value="0.025" units="cm"/>
      <inkml:brushProperty name="color" value="#0070C4"/>
    </inkml:brush>
  </inkml:definitions>
  <inkml:trace contextRef="#ctx0" brushRef="#br0">210 21 8450,'-3'-2'574,"1"0"1,-1 0-1,0 0 1,0 0-1,1 0 1,-1 1-1,0-1 1,-1 1-1,1 0 1,0 0-1,0 0 1,-1 0-1,1 1 1,-1-1-575,1 1 174,1 0 1,0 0-1,-1 1 1,1-1 0,0 0-1,0 1 1,-1 0 0,1-1-1,0 1 1,0 0 0,0 0-1,0 0 1,0 1 0,0-1-1,0 0 1,0 1 0,0-1-1,1 1 1,-1 0 0,0-1-1,1 1-174,-8 10 745,1 1-1,0 0 1,-4 11-745,7-13 257,-10 20 280,2 0-1,1 1 0,1 0 0,-5 31-536,12-39 85,1-1 1,1 1 0,2-1-1,0 1 1,1 0-1,1-1 1,2 1-1,1 2-85,8 33 115,4-1-1,13 32-114,-13-44 86,2-1-1,13 20-85,-21-44-29,2-1 0,0 0 1,1-1-1,1-1 1,1 0-1,1 0 29,-11-12-150,-1-1 0,1 0 0,1 0 0,-1-1 1,2 1 149,-6-4-75,-1 0 1,1 0 0,0 0 0,0-1 0,0 1 0,0 0 0,0-1 0,0 1 0,0-1 0,0 0 0,0 0 0,0 0 0,0 0 0,0 0 0,0 0 0,0 0 0,0-1 0,0 1 0,0-1 0,0 0 0,-1 1 0,1-1 0,1 0 74,0-1-81,0-1 1,-1 1-1,1 0 1,-1-1-1,1 1 1,-1-1 80,-1 1-32</inkml:trace>
</inkml:ink>
</file>

<file path=ppt/ink/ink1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9:44.412"/>
    </inkml:context>
    <inkml:brush xml:id="br0">
      <inkml:brushProperty name="width" value="0.025" units="cm"/>
      <inkml:brushProperty name="height" value="0.025" units="cm"/>
      <inkml:brushProperty name="color" value="#0070C4"/>
    </inkml:brush>
  </inkml:definitions>
  <inkml:trace contextRef="#ctx0" brushRef="#br0">1 0 12315,'2'2'966,"0"0"0,0 0 0,0 1 0,0-1 0,-1 0 0,1 1 1,1 2-967,-2-2 585,1 1 0,0 0 0,-1 0 0,0-1 0,0 3-585,1 5 493,-1 0 0,0 1 0,-1 6-493,0-5 819,0 20-232,2 0 1,1-1-1,4 17-587,-5-40 81,-2-9-84,0 0 0,0 0 0,0 0 0,0 0 0,0 0 0,0 0 0,0 0 0,0 0 1,0 0-1,0 0 0,0 0 0,0 0 0,0 0 0,0 0 0,0 0 0,0 0 0,0 0 0,0 0 0,0 0 0,0 1 0,0-1 0,0 0 0,0 0 1,0 0-1,0 0 0,0 0 0,0 0 0,-1 0 0,1 0 0,0 0 0,0 0 0,0 0 0,0 0 0,0 0 0,0 0 0,0 0 0,0 0 0,0 0 1,0 0-1,0 0 0,0 0 0,0 0 0,0 0 0,0 0 0,0 0 0,0 0 0,0 0 0,0 0 0,0 0 0,0 0 0,0 0 0,0 0 0,0 0 1,0 0-1,0 0 0,-1 0 0,1 0 0,0 0 0,0 0 0,0 0 0,0 0 0,0 0 0,0 0 0,0 0 0,0 0 0,0 0 0,0 0 0,0 0 3,-7-13-489,1-7 323,0-1 0,-2-16 166,7 33-11,0-1 1,1 0-1,-1 1 1,1-1-1,0 0 0,0 0 1,1 1-1,0-1 1,0 0-1,0 1 1,0-1-1,2-3 11,-2 5 2,1 0 1,0 1-1,0-1 0,0 0 0,0 1 1,0-1-1,0 1 0,1-1 1,-1 1-1,1 0 0,0 0 0,-1 0 1,1 1-1,0-1 0,0 0 0,0 1 1,3-1-3,5-2 34,0 1-1,0 1 1,0 0 0,1 0 0,-1 1-34,-6 0 37,0 1 0,0 0 1,0 0-1,-1 0 0,1 1 0,0 0 1,0-1-1,0 2 0,-1-1 0,1 1 1,0-1-1,-1 1 0,3 2-37,-4-2 75,0 1 1,0-1-1,0 1 0,0 0 0,0 0 1,-1 0-1,1 1 0,-1-1 1,1 2-76,9 12 305,-5-5-162,-5-5-53,-2-7-87,0 0 1,0 0-1,0 1 0,0-1 1,0 0-1,0 0 0,0 0 0,0 0 1,0 0-1,0 0 0,0 1 1,0-1-1,0 0 0,0 0 0,0 0 1,0 0-1,0 0 0,0 0 1,-1 0-1,1 0 0,0 1 1,0-1-1,0 0 0,0 0 0,0 0 1,0 0-1,0 0 0,-1 0 1,1 0-1,0 0 0,0 0 0,0 0 1,0 0-1,0 0 0,0 0 1,-1 0-1,1 0 0,0 0 1,0 0-1,0 0 0,0 0-3,-1 0 0,1 0 0,0 0 0,-1 0 0,1 0 0,0 0 0,-1 0-1,1-1 1,0 1 0,-1 0 0,1 0 0,0 0 0,-1-1 0,1 1 0,0 0 0,0 0 0,-1-1 0,1 1-1,0 0 1,0 0 0,-1-1 0,1 1 0,0 0 0,0-1 0,0 1 0,0 0 0,-1-1 0,1 1 0,0-1-1,0 1 1,0 0 0,0-1 0,-1-13-62,0 7 31,-4-1 18,1 5 50,11 24-22,-1 1-1,0 8-14,2 9 16,2 25-43,-9-51-211,2-11-983,-2-2 887,0-2-197</inkml:trace>
</inkml:ink>
</file>

<file path=ppt/ink/ink1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9:44.742"/>
    </inkml:context>
    <inkml:brush xml:id="br0">
      <inkml:brushProperty name="width" value="0.025" units="cm"/>
      <inkml:brushProperty name="height" value="0.025" units="cm"/>
      <inkml:brushProperty name="color" value="#0070C4"/>
    </inkml:brush>
  </inkml:definitions>
  <inkml:trace contextRef="#ctx0" brushRef="#br0">41 0 8250,'-23'5'4801,"11"1"160,7 0-2705,13-2-999,8 3 135,17 0-216,11-3-280,20-4-424,5-3-127,7-6-177,-2 2-32,-17 2-32,-1 5-72,-16 6-384,-5 2-289,-10 3-671,-9 0-280,-12-2 1000</inkml:trace>
</inkml:ink>
</file>

<file path=ppt/ink/ink1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9:45.074"/>
    </inkml:context>
    <inkml:brush xml:id="br0">
      <inkml:brushProperty name="width" value="0.025" units="cm"/>
      <inkml:brushProperty name="height" value="0.025" units="cm"/>
      <inkml:brushProperty name="color" value="#0070C4"/>
    </inkml:brush>
  </inkml:definitions>
  <inkml:trace contextRef="#ctx0" brushRef="#br0">128 0 10874,'-3'1'579,"0"1"1,0 0-1,0-1 0,0 1 0,1 0 0,-1 0 0,1 0 0,-1 1 0,1-1 0,0 1 0,0-1 0,-2 4-579,-1 2 605,1 0-1,0 0 0,1 0 0,0 1-604,-7 16 1167,-42 91 2055,50-111-3125,0 0 0,0 0 0,1 0 0,-1 1 0,1-1 0,0 0 0,1 0 0,-1 1 0,1 2-97,1-6 27,-1 0 0,0 1 0,1-1 1,-1 1-1,1-1 0,0 0 1,0 0-1,-1 1 0,2-1 1,-1 0-1,0 0 0,0 0 0,1 0 1,-1 0-1,1 0 0,-1-1 1,1 1-1,0 0 0,0-1 1,0 0-1,2 2-27,5 2 17,-1-1 0,1 0 0,1-1 0,-1 0 1,0 0-1,1-1 0,1 0-17,8 1 11,1 0 0,-1-2 0,3 0-11,-4-2-301,0 1-1,0-2 1,5-1 301,-16 1-270,0 1 0,0-1 0,-1 0 0,1-1 1,-1 0-1,1 0 0,-1 0 0,0-1 1,4-3 269,13-13-627</inkml:trace>
</inkml:ink>
</file>

<file path=ppt/ink/ink1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9:45.411"/>
    </inkml:context>
    <inkml:brush xml:id="br0">
      <inkml:brushProperty name="width" value="0.025" units="cm"/>
      <inkml:brushProperty name="height" value="0.025" units="cm"/>
      <inkml:brushProperty name="color" value="#0070C4"/>
    </inkml:brush>
  </inkml:definitions>
  <inkml:trace contextRef="#ctx0" brushRef="#br0">8 0 9154,'-8'10'4897,"8"4"-584,3 11-2337,1 9-103,0 12-425,1 4-320,1 8-552,-1 3-191,0-5-201,-1-3 0,2-14-400,-4-11-225,4-15-399,-1-10 2433,4-12-1313</inkml:trace>
</inkml:ink>
</file>

<file path=ppt/ink/ink1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9:45.747"/>
    </inkml:context>
    <inkml:brush xml:id="br0">
      <inkml:brushProperty name="width" value="0.025" units="cm"/>
      <inkml:brushProperty name="height" value="0.025" units="cm"/>
      <inkml:brushProperty name="color" value="#0070C4"/>
    </inkml:brush>
  </inkml:definitions>
  <inkml:trace contextRef="#ctx0" brushRef="#br0">0 1 11955,'30'29'5760,"19"11"-2957,-5-4-1424,-18-13 520,21 24-1899,-36-35 244,0 1 0,-1 1 0,-1 0 0,0 1 0,0 2-244,2 4 163,-2 2-1,-1-1 1,-1 1-1,0 1 1,-2 1-163,2 10 176,-3 0 0,-1 1 0,-1 5-176,-3 41 261,-5-1 0,-10 52-261,14-119 13,-1 12-9,-1 0 0,-2 0-1,-5 15-3,9-36-32,0 0 1,0-1-1,0 1 1,-1-1-1,1 1 0,-2 0 32,3-3-45,0-1-1,-1 1 0,1-1 1,0 0-1,-1 1 1,1-1-1,-1 0 0,1 0 1,-1 0-1,0 0 0,1-1 1,-1 1-1,0 0 0,0-1 1,0 1-1,1-1 1,-3 1 45,3-1-53,0 0 1,-1 0 0,1 0 0,0 0-1,-1 0 1,1 0 0,0-1-1,-1 1 1,1 0 0,0-1 0,0 1-1,-1-1 1,1 1 0,0-1 0,0 0-1,-1 0 53,-6-5-260,1-1 0,-6-5 260</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4:54:17.190"/>
    </inkml:context>
    <inkml:brush xml:id="br0">
      <inkml:brushProperty name="width" value="0.025" units="cm"/>
      <inkml:brushProperty name="height" value="0.025" units="cm"/>
      <inkml:brushProperty name="color" value="#0070C4"/>
    </inkml:brush>
  </inkml:definitions>
  <inkml:trace contextRef="#ctx0" brushRef="#br0">20 186 11731,'2'0'542,"3"3"674,1-1-1,-1 0 1,1-1-1,-1 1 1,7 0-1216,-11-2 148,1 0 0,0 0 0,0 0 0,0 0 0,0-1 0,0 1 0,0-1 0,-1 1 0,1-1 1,0 1-1,0-1 0,-1 0 0,1 0 0,0 0 0,-1 0 0,1 0 0,-1 0 0,1-1 0,-1 1 1,1-1-149,1-2 198,0 0 1,0 0 0,0 0 0,-1 0 0,0-1-1,0 1 1,0-1 0,0 1 0,-1-1 0,1-4-199,1 0 104,-2-1 0,0 0 0,0 0 0,0-9-104,-2 16 11,1-1 1,0 1-1,-1-1 1,0 1-1,1 0 0,-1-1 1,-1 1-1,1 0 1,0 0-1,-1 0 0,0 0 1,1 0-1,-1 0 1,-1 0-1,1 1 0,0-1 1,0 1-1,-3-2-11,3 2 34,0 1-1,0-1 1,0 1-1,0 0 1,0 0-1,0 0 1,-1 0-1,1 0 1,0 0-1,-1 1 1,1-1-1,0 1 1,-1 0-1,1 0 1,-1 0-1,1 0 1,-1 0-1,1 0 1,0 0-1,-1 1 1,1-1-1,0 1 1,-1 0-1,1 0 1,0 0-1,-1 0-33,1 1 72,-1-1 0,1 1-1,-1 0 1,1 0 0,0 0-1,0 0 1,0 0-1,0 0 1,0 1 0,0-1-1,1 1 1,-1 0 0,1-1-1,-1 1 1,1 0 0,0 0-1,0-1 1,1 1 0,-1 0-1,0 2-71,0 4 162,0-1 1,1 1-1,-1 0 0,2 0 0,-1 0 0,2 2-162,-1-2 91,0 1 0,1-1 1,0 0-1,1-1 0,0 1 0,0 0 0,1-1 0,0 1 1,1-1-1,-1 0 0,2-1 0,-1 1 0,1-1 0,4 4-91,-9-10-23,1 1 0,0 0-1,0-1 1,0 1-1,0-1 1,0 0-1,0 1 1,0-1 0,0 0-1,1 0 1,-1 0-1,0-1 1,1 1 0,-1-1-1,1 1 1,-1-1-1,1 0 1,-1 0-1,1 0 1,-1 0 0,0 0-1,1 0 1,-1-1-1,1 0 1,-1 1 0,0-1-1,1 0 1,-1 0-1,0 0 1,0 0-1,0 0 1,1-1 0,-1 1-1,1-2 24,17-19-428,2-8 71</inkml:trace>
</inkml:ink>
</file>

<file path=ppt/ink/ink1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9:46.344"/>
    </inkml:context>
    <inkml:brush xml:id="br0">
      <inkml:brushProperty name="width" value="0.025" units="cm"/>
      <inkml:brushProperty name="height" value="0.025" units="cm"/>
      <inkml:brushProperty name="color" value="#0070C4"/>
    </inkml:brush>
  </inkml:definitions>
  <inkml:trace contextRef="#ctx0" brushRef="#br0">1 2 14163,'9'-1'1597,"0"1"-1,1 0 1,-1 0 0,4 1-1597,-10-1 222,1 1 0,-1 0 0,1 0 1,-1 0-1,0 0 0,0 0 0,1 1 0,-1-1 1,0 1-1,0 0 0,-1 0 0,1 0 0,1 2-222,0-1 95,-1 1-1,1-1 0,-1 1 0,0 0 1,0 1-1,0-1 0,-1 0 0,1 1 1,-1 0-1,0-1-94,-1 0 12,0 0 0,0-1 1,-1 1-1,1 0 1,-1 0-1,0-1 0,0 1 1,0 0-1,0 0 0,-1 0 1,0-1-1,1 1 0,-2 2-12,-3 7 58,0 0 0,-1-1 0,-4 6-58,0 0 109,8-13-33,-1 0 0,-1 0 0,1-1 0,-3 2-76,-5 8 352,11-13-328,0-1 1,0 0-1,-1 1 0,1-1 0,0 0 0,0 1 1,-1-1-1,1 0 0,0 1 0,0-1 0,0 1 1,0-1-1,0 0 0,0 1 0,0-1 0,0 1 1,0-1-1,0 0 0,0 1-24,0-1 12,0 0 0,0 1 1,0-1-1,0 0 0,1 0 0,-1 0 0,0 0 1,0 1-1,0-1 0,0 0 0,1 0 0,-1 0 1,0 0-1,0 0 0,1 0 0,-1 0 0,0 0 1,0 0-1,0 1 0,1-1 0,-1 0 0,0 0 0,0 0 1,1 0-1,-1 0-12,22-4 228,-13 2-250,89-18 163,-74 15 421,0 2 0,0 1 0,1 1-562,-21 1 227,20-2 458</inkml:trace>
</inkml:ink>
</file>

<file path=ppt/ink/ink1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9:46.685"/>
    </inkml:context>
    <inkml:brush xml:id="br0">
      <inkml:brushProperty name="width" value="0.025" units="cm"/>
      <inkml:brushProperty name="height" value="0.025" units="cm"/>
      <inkml:brushProperty name="color" value="#0070C4"/>
    </inkml:brush>
  </inkml:definitions>
  <inkml:trace contextRef="#ctx0" brushRef="#br0">15 0 10530,'-6'2'4401,"1"-1"-2408,4-1-441,-1 0-296,1 0-40,1 0-263,1 0-209,34 5-424,43-1-128,-39-4-200,0 0-280,-15 6-792,-3 4-593,-12 6-1471,-4 0 1895</inkml:trace>
</inkml:ink>
</file>

<file path=ppt/ink/ink1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9:47.048"/>
    </inkml:context>
    <inkml:brush xml:id="br0">
      <inkml:brushProperty name="width" value="0.025" units="cm"/>
      <inkml:brushProperty name="height" value="0.025" units="cm"/>
      <inkml:brushProperty name="color" value="#0070C4"/>
    </inkml:brush>
  </inkml:definitions>
  <inkml:trace contextRef="#ctx0" brushRef="#br0">5 26 6105,'-3'12'3753,"2"-6"24,9-3-1857,4 0-135,7-9-281,11 3-200,2-3-504,5-2-231,-6 3-161,-10-4-176,3 5 2520,4-4-1984</inkml:trace>
</inkml:ink>
</file>

<file path=ppt/ink/ink1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9:47.398"/>
    </inkml:context>
    <inkml:brush xml:id="br0">
      <inkml:brushProperty name="width" value="0.025" units="cm"/>
      <inkml:brushProperty name="height" value="0.025" units="cm"/>
      <inkml:brushProperty name="color" value="#0070C4"/>
    </inkml:brush>
  </inkml:definitions>
  <inkml:trace contextRef="#ctx0" brushRef="#br0">120 2 7882,'0'0'245,"1"0"0,-1-1 0,0 1 0,0 0 0,1 0 0,-1 0 0,0 0 0,1 0 0,-1-1 0,0 1 0,1 0 0,-1 0 0,0 0 0,1 0 1,-1 0-1,0 0 0,1 0 0,-1 0 0,0 0 0,1 0 0,-1 1 0,0-1 0,1 0 0,-1 0 0,0 0 0,1 0-245,-7 7 4432,1-1-4713,-10 11 872,0 1 0,2 0 0,0 1 0,1 1 1,1 0-1,1 1 0,0 0 0,-1 9-591,9-25 92,1 1 0,-1 0-1,1 0 1,1 0 0,-1-1 0,1 1-1,0 5-91,0-8 29,1 0 0,-1 0 0,1 0 0,0 0 0,0 0 0,0-1 0,0 1 0,0 0 0,1 0 0,-1-1 0,1 1-1,0-1 1,-1 1 0,1-1 0,2 1-29,1 2 20,0-1-1,0 0 0,1 0 1,-1-1-1,1 0 1,0 0-1,0 0 1,0 0-1,1-1 1,-1 0-1,0-1 0,4 1-19,14 2 22,-1-2-1,22 0-21,-40-1 3,41-2 445,0-1-1,0-2 1,16-5-448,-34 7 631</inkml:trace>
</inkml:ink>
</file>

<file path=ppt/ink/ink1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9:47.731"/>
    </inkml:context>
    <inkml:brush xml:id="br0">
      <inkml:brushProperty name="width" value="0.025" units="cm"/>
      <inkml:brushProperty name="height" value="0.025" units="cm"/>
      <inkml:brushProperty name="color" value="#0070C4"/>
    </inkml:brush>
  </inkml:definitions>
  <inkml:trace contextRef="#ctx0" brushRef="#br0">27 1 11642,'12'25'4569,"-7"4"-2440,-4 11-993,-13 8 120,2 7-103,-1 3-457,7 1-280,3-7-200,1-7-256,-2-16-480,-3-10 48,8-15 104</inkml:trace>
</inkml:ink>
</file>

<file path=ppt/ink/ink1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9:48.081"/>
    </inkml:context>
    <inkml:brush xml:id="br0">
      <inkml:brushProperty name="width" value="0.025" units="cm"/>
      <inkml:brushProperty name="height" value="0.025" units="cm"/>
      <inkml:brushProperty name="color" value="#0070C4"/>
    </inkml:brush>
  </inkml:definitions>
  <inkml:trace contextRef="#ctx0" brushRef="#br0">38 0 7706,'-29'11'4457,"21"-6"-176,8 4-1697,13 1-1128,16 3-39,18-4-289,11 2-192,26-8-272,8-3-120,8-7-160,2-5-79,-11 0-137,-8 7-40,-12 3 24,-12 5-104,-21 6-608,-14-2-49,-20 4 241</inkml:trace>
</inkml:ink>
</file>

<file path=ppt/ink/ink1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9:48.431"/>
    </inkml:context>
    <inkml:brush xml:id="br0">
      <inkml:brushProperty name="width" value="0.025" units="cm"/>
      <inkml:brushProperty name="height" value="0.025" units="cm"/>
      <inkml:brushProperty name="color" value="#0070C4"/>
    </inkml:brush>
  </inkml:definitions>
  <inkml:trace contextRef="#ctx0" brushRef="#br0">0 78 11154,'5'2'802,"0"0"0,0 1 0,0 0-1,-1 0 1,1 0 0,-1 0 0,0 1 0,0-1-1,2 4-801,-2-3 350,0 1 0,-1-1-1,0 1 1,0 0 0,0 1 0,-1-1-1,0 0 1,0 1 0,0-1 0,0 1-1,-1 0 1,0 0 0,0 3-350,2 21 961,0 0 266,0 12-1227,-3-41 6,0-1-1,0 1 0,0-1 1,0 1-1,0-1 1,0 1-1,0-1 0,0 1 1,0-1-1,-1 1 0,1-1 1,0 1-1,0-1 0,0 1 1,0-1-1,-1 0 1,1 1-1,0-1 0,-1 1 1,1-1-1,0 0 0,-1 1-5,1-1-5,0 0-1,-1-1 0,1 1 1,0 0-1,0 0 1,-1 0-1,1-1 0,0 1 1,0 0-1,-1 0 0,1-1 1,0 1-1,0 0 1,0-1-1,0 1 0,-1 0 1,1-1-1,0 1 1,0 0-1,0-1 0,0 1 1,0 0-1,0-1 0,0 1 1,0 0-1,0-1 1,0 1-1,0 0 0,0-1 1,0 1 5,0-11-132,0-1 1,0 1-1,2 0 1,-1 0 0,1 0-1,1 0 1,0 0-1,0 0 1,5-8 131,7-13-90,1 0 0,9-13 90,-21 39 4,0 0 0,0 1 0,0-1 0,1 1 1,-1 0-1,1 0 0,1 0 0,-1 0-4,-2 3 33,-1 1-1,1-1 1,0 0 0,0 1-1,0-1 1,0 1-1,0 0 1,0 0 0,0 0-1,1 1 1,-1-1-1,0 1 1,0 0-1,1-1 1,-1 2 0,0-1-1,0 0 1,1 1-33,2 0 116,1 1 0,-1 0 0,1 0 0,-1 1 0,0 0 0,0 0 1,-1 1-1,1-1 0,0 1 0,-1 1 0,0-1 0,0 1 0,-1 0 0,1 0 0,-1 0 1,0 0-1,1 2-116,5 9 255,-1-1 0,-1 1 0,0 1 0,-2 0 0,5 15-255,-5-15 122,-2 1 1,0 0-1,-1 6-122,-2-14 198,0 1 0,-1-1 0,0 1 0,0-1 0,-2 1 0,0 3-198,1-8 402</inkml:trace>
</inkml:ink>
</file>

<file path=ppt/ink/ink1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9:48.763"/>
    </inkml:context>
    <inkml:brush xml:id="br0">
      <inkml:brushProperty name="width" value="0.025" units="cm"/>
      <inkml:brushProperty name="height" value="0.025" units="cm"/>
      <inkml:brushProperty name="color" value="#0070C4"/>
    </inkml:brush>
  </inkml:definitions>
  <inkml:trace contextRef="#ctx0" brushRef="#br0">146 15 12667,'0'-9'6329,"-4"4"-3160,-31 13-1585,-3-3 0,1 10-1568,5 5 16,32-18-16,0 1 369,1-1 1455,-1-3-1296</inkml:trace>
</inkml:ink>
</file>

<file path=ppt/ink/ink1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40:38.973"/>
    </inkml:context>
    <inkml:brush xml:id="br0">
      <inkml:brushProperty name="width" value="0.025" units="cm"/>
      <inkml:brushProperty name="height" value="0.025" units="cm"/>
      <inkml:brushProperty name="color" value="#0070C4"/>
    </inkml:brush>
  </inkml:definitions>
  <inkml:trace contextRef="#ctx0" brushRef="#br0">62 93 6305,'-31'8'6836,"30"-8"-6683,0 1-1,0-1 0,0 0 1,1 0-1,-1 1 0,0-1 1,0 1-1,1-1 0,-1 1 1,0-1-1,1 1 0,-1-1 1,0 1-1,1 0-152,-1-1 128,1 1-1,-1-1 1,1 0-1,0 1 1,-1-1-1,1 1 1,-1-1-1,1 0 1,-1 0-1,1 1 1,-1-1-1,1 0 1,-1 0-1,0 0 1,1 1 0,-1-1-1,1 0 1,-1 0-1,0 0-127,-2 0 651,3 0-608,0 0 0,0 0 0,-1 0 0,1 0 0,0 0 0,0 0 0,0 0 0,0 0 0,-1 0 0,1 0 0,0 0 0,0 0 0,0 0 0,0 0 0,-1 0 0,1 0 0,0 0 1,0 0-1,0 0 0,0 0 0,0 0 0,-1 0 0,1 0 0,0 0 0,0-1 0,0 1 0,0 0 0,0 0 0,0 0 0,-1 0 0,1 0 0,0 0 0,0-1 0,0 1 0,0 0 0,0 0 0,0 0 0,0 0 0,0 0 0,0-1 0,0 1 0,0 0 0,0 0 0,0 0 0,0 0 0,0-1-43,-1 0 552,1 1-108,0 0-65,0 0-40,13 2 265,35 9-196,-34-8-290,0 0-1,0 0 1,5-1-118,9-1 533,21-1-533,-22-1 480,23 3-480,123 7 699,-104-7-470,48 7 27,-18-1-109,-16-6-43,27 2-16,-4 3 16,0-4 0,42-6-104,-80-3 59,-20 2 59,25 1-118,80 10 544,32 10-544,-145-15 129,0-2 0,38-4-129,19 0 125,-21 1 58,60-11-183,-67 6 65,-55 6-49,51-5 175,49 2-191,-30 5 100,0-4 0,83-15-100,-104 9 61,1 3 1,0 3 0,5 2-62,24 4 80,0-5 0,10-5-80,-96 7 2,34-5 16,1 3 1,0 1-1,26 3-18,92 9 88,159-11-88,-23-5 42,-225 8-25,5 0 3,49-7-20,179-6 40,-265 11-25,169-11 10,-38 1-16,-84 8 5,169-11 26,-221 10-38,103-10 3,-100 11 4,0 3 0,29 3-9,-14-1 36,27-1-36,-35-2 12,154-6 43,-72 0-35,-81 5-8,36-2 72,24 6-84,-19 1 87,-1-3 1,5-5-88,-76 3 7,99-6 103,56 5-110,-18 13 53,48 1 22,-135-12-62,2 0 25,-1 3 0,17 4-38,-78-6 6,0 0 1,-1-1 1,1 1-1,-1-1 0,1 0 1,-1 0-1,0 0 0,1 0 0,1-1-7,-4 0 96,-4-1-45,-6 1 132,-13 2 439,-16-4-293</inkml:trace>
</inkml:ink>
</file>

<file path=ppt/ink/ink1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41:21.030"/>
    </inkml:context>
    <inkml:brush xml:id="br0">
      <inkml:brushProperty name="width" value="0.025" units="cm"/>
      <inkml:brushProperty name="height" value="0.025" units="cm"/>
      <inkml:brushProperty name="color" value="#0070C4"/>
    </inkml:brush>
  </inkml:definitions>
  <inkml:trace contextRef="#ctx0" brushRef="#br0">94 439 4937,'-37'20'2626,"21"-11"768,14-8-2863,0 0 0,0 1 0,0-1 0,-1 0 0,1 0 0,0-1 0,-1 1 0,1 0 0,-1-1 0,-1 1-531,3-1 107,1 0 0,-1 0 0,1 0-1,-1-1 1,1 1 0,-1 0-1,1 0 1,-1 0 0,1 0-1,-1-1 1,1 1 0,-1 0-1,1 0 1,-1-1 0,1 1-1,-1 0 1,1-1 0,0 1-1,-1 0 1,1-1 0,-1 1 0,1-1-1,0 1 1,0-1 0,-1 1-1,1-1 1,0 1 0,0-1-1,-1 1 1,1-1 0,0 1-1,0-1 1,0 1 0,0-1-1,0 1 1,0-1 0,0 0-1,0 0-105,0-3 60,-1-1 0,2 0 0,-1 0 0,0 0 0,1 0-61,0-3 68,1 0-1,0 1 0,0-1 1,0 1-1,1-1 1,0 1-1,2-2-67,-2 3 82,5-9 147,-2 0 0,4-10-229,-8 19 37,1 1 0,-1 0 0,1 0 0,0 0 0,1 0 0,-1 1 0,1-1-1,0 1 1,0 0 0,0 0 0,0 0 0,1 1 0,0 0 0,4-3-37,8-4 145,-1 1 0,1 2 0,17-7-145,-19 8 86,-1 0 0,8-7-86,-13 8 49,1 0 0,-1 0-1,1 1 1,0 0-1,0 1 1,0 0 0,2 0-49,11 0 171,0 1 1,0 1 0,23 2-172,2 4 545,17 4-545,-48-5 89,-1 1 1,0 0-1,-1 1 1,1 1-1,-1 0-89,3 2 70,1-2-1,0 0 1,3 0-70,35 10 81,-1 2 0,11 8-81,-38-15 17,11 2 9,1-1 1,0-2 0,1-1-1,0-3 1,1-1 0,24-2-27,15 2 48,141 3 126,-168-11-125,-1-2-1,0-2 1,-1-3-1,0-2 1,0-3-1,8-5-48,-60 19 1,271-81 308,-245 75-279,1 2 1,11 0-31,14-2 35,-28 2-18,-2 1 12,1 0-1,-1-2 0,13-5-28,140-42 144,-38 13-54,-49 16-47,-23 6-14,-51 12-17,0-1 0,-1 0 0,3-2-12,27-12 42,-31 13 110,-13 7-145,-1 0 0,1 1 0,-1-1 0,1 0 0,0 0 0,-1 0 0,1 1 0,-1-1 0,1 0 0,0 0-1,-1 1 1,1-1 0,0 0 0,-1 1 0,1-1 0,0 0 0,-1 1 0,1-1 0,0 1 0,0-1 0,-1 0 0,1 1-7,-5 11-2,3-8 21,-2 4-11,1 0 0,-1 0 0,1 0 0,1 1 0,0-1 0,-1 4-8,3-9 2,-1 0 1,1-1-1,0 1 1,0 0-1,0 0 1,0-1-1,0 1 0,1 0 1,-1-1-1,1 1 1,0 0-1,0-1 1,1 3-3,2 1 6,-1 0 1,1 0 0,1-1-1,-1 1 1,1-1-7,2 3 6,1 0 0,0-1 1,1 0-1,0 0 0,0-1 0,0 0 0,1 0 0,0-1 0,0 0 0,7 2-6,14 3 28,0-1-1,0-1 0,27 2-27,144 14 40,-110-16 1,22-5-41,125-13 41,-121 2-18,86 7-23,66 5 57,10 0-19,-110 12 14,-50-4 17,-89-10-46,85 7 97,-1 6 0,17 7-120,24 10 113,82 19-18,-189-35-52,0 1 0,-1 3 0,26 15-43,-41-19 31,25 8 1,11 6 247,-69-30-264,0 0-37,0 0-1,0 0 1,0 0-1,0 0 1,0 0 0,0 0-1,0 0 1,0 0-1,0 0 1,0 0-1,0 0 1,0 0-1,0 0 1,0-1-1,0 1 1,0 0-1,0 0 1,0 0-1,0 0 1,0 0-1,0 0 1,0 0-1,0 0 1,1 0-1,-1 0 1,0 0-1,0 0 1,0 0-1,0 0 1,0 0-1,0 0 1,0 0-1,0 0 1,0 0-1,0 0 1,0 0-1,0 0 1,0 0-1,0 0 1,0 0-1,0 0 1,0 0-1,0 0 1,0 0-1,0 0 1,0 0 22,-5-13-5773</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4:54:17.540"/>
    </inkml:context>
    <inkml:brush xml:id="br0">
      <inkml:brushProperty name="width" value="0.025" units="cm"/>
      <inkml:brushProperty name="height" value="0.025" units="cm"/>
      <inkml:brushProperty name="color" value="#0070C4"/>
    </inkml:brush>
  </inkml:definitions>
  <inkml:trace contextRef="#ctx0" brushRef="#br0">1 6 11602,'0'3'1005,"0"-1"0,0 1 0,0-1 0,0 1 0,0-1 0,1 0 0,-1 1 0,1 0-1005,12 33 3009,-8-24-1834,-2-5-641,0 0-75,-1 0-1,1 0 1,0 0-1,1 0 1,0-1 0,0 0-1,0 0 1,5 5-459,-9-11 20,0 1 0,1-1 0,-1 0 0,0 1 0,1-1 0,-1 0 1,0 0-1,1 1 0,-1-1 0,1 0 0,-1 0 0,0 1 0,1-1 0,-1 0 1,1 0-1,-1 0 0,1 0 0,-1 0 0,1 0 0,-1 0 0,1 0 0,-1 0-20,1 0 3,-1 0 1,0 0-1,1-1 0,-1 1 0,0 0 0,1-1 0,-1 1 0,0 0 0,0-1 0,1 1 0,-1 0 0,0-1 0,0 1 0,0 0 0,0-1 0,1 1 1,-1 0-1,0-1 0,0 1 0,0-1 0,0 1-3,1-5-110,-1-1 0,0 1 1,0 0-1,0-2 110,-1-1-175,1-2-71,1 1-1,-1 0 1,2 0-1,-1 0 1,1 0-1,3-7 247,-4 14-35,0-1 0,0 0 0,0 1 0,1-1-1,-1 1 1,1-1 0,0 1 0,0 0-1,0 0 1,2-2 35,-3 3 12,1-1 1,0 1-1,-1 0 0,1 1 0,0-1 0,0 0 0,-1 0 0,1 1 0,0-1 1,0 1-1,0 0 0,0-1 0,0 1 0,0 0 0,0 0 0,0 0 1,0 0-13,0 1 42,0-1 1,-1 0 0,1 1 0,-1 0 0,1-1 0,-1 1 0,1 0-1,-1-1 1,0 1 0,1 0 0,-1 0 0,0 0 0,1 0-1,-1 0 1,0 1 0,0-1 0,0 0 0,0 1 0,0-1-1,0 1-42,3 5 172,-1 0 0,0 0 0,-1 0 0,1 0-172,-1 1 115,6 14 171,7 22 148,-13-39-447,0-1 0,1 1 0,-1-1-1,1 0 1,0 0 0,0 1 0,2 0 13,-5-5-12,0 1 0,0-1 0,0 0 0,1 0 0,-1 0 0,0 0 0,0 0 0,0 0 0,0 0 0,0 0 0,0 0 0,0 0 0,1 1 0,-1-1 0,0 0 0,0 0 0,0 0 0,0 0 0,0 0 0,1 0 0,-1 0 0,0 0 0,0 0 0,0 0 0,0 0 0,0 0 0,0 0 0,1 0 0,-1 0 0,0-1 0,0 1 0,0 0 0,0 0 0,0 0 0,0 0 0,1 0 0,-1 0 0,0 0 0,0 0 0,0 0 0,0 0 0,0-1 0,0 1 0,0 0 0,0 0 0,0 0 0,0 0 0,1 0 0,-1 0 0,0 0 0,0-1 0,0 1 0,0 0 12,2-9-1362,1-14-3416,-1-10 2213</inkml:trace>
</inkml:ink>
</file>

<file path=ppt/ink/ink1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41:31.031"/>
    </inkml:context>
    <inkml:brush xml:id="br0">
      <inkml:brushProperty name="width" value="0.025" units="cm"/>
      <inkml:brushProperty name="height" value="0.025" units="cm"/>
      <inkml:brushProperty name="color" value="#0070C4"/>
    </inkml:brush>
  </inkml:definitions>
  <inkml:trace contextRef="#ctx0" brushRef="#br0">112 471 7066,'-21'43'2767,"21"-42"-2663,-1 0 1,0-1 0,1 1 0,-1 0-1,0-1 1,0 1 0,0 0-1,1-1 1,-1 1 0,0-1 0,0 1-1,0-1 1,0 1 0,0-1-1,0 0 1,0 1 0,0-1 0,0 0-1,0 0 1,0 0 0,0 0-1,0 0 1,0 0 0,0 0 0,0 0-1,0 0 1,0-1 0,0 1-1,0 0 1,0 0 0,0-1-1,0 1 1,0-1-105,-4-1 622,-2 1 336,0-1 1,1 0 0,0 0 0,-3-2-959,8 4 119,0-1 0,0 1-1,0-1 1,0 1 0,0-1 0,-1 0 0,1 1-1,0-1 1,1 0 0,-1 0 0,0 0 0,0 0-1,0 0 1,0 0 0,1 0 0,-1 0 0,0 0-1,1 0 1,-1 0 0,1 0 0,-1-1 0,1 1-1,0 0 1,0 0 0,-1-1 0,1 1-119,1-8 203,0 1 0,0 0 0,1-1 0,0 1 0,1 0 0,0 0 0,0 0 0,1 0 0,0 0 0,0 1 0,0-1 0,4-3-203,2-2 153,0 0 0,0 0-1,1 1 1,1 0 0,0 1-1,9-5-151,15-9 610,16-8-611,-37 25 96,0 1 0,0 0 0,0 1 0,1 0-1,5 0-95,1 1 97,14-4 89,1 1-1,0 2 1,26-1-186,-46 7 39,194-3 284,-173 5-253,0 2-1,0 1 1,-1 2 0,19 7-70,-1 3 106,-23-6 1,1-2 0,9 1-107,22 0 69,1-2-1,-1-4 1,1-2-1,0-3 1,0-3-1,55-11-68,48-13 84,-111 18-55,27-6 9,107-19 17,-89 18-31,-76 11-12,-1 0 1,0-2 0,0-1 0,-1-1 0,6-3-13,-11 4 14,0 0 22,13-7-36,-28 13 11,1 0 0,-1 0 0,1 0 0,-1-1 0,0 0 0,0 0 0,-1 0 0,4-4-11,-7 8 8,0 0-1,0 0 0,0 0 1,0 0-1,0-1 0,0 1 1,0 0-1,0 0 0,0 0 1,0 0-1,0 0 0,0-1 1,0 1-1,0 0 0,0 0 1,0 0-1,-1 0 0,1 0 1,0 0-1,0-1 0,0 1 1,0 0-1,0 0 1,0 0-1,0 0 0,0 0 1,0 0-1,-1 0 0,1 0 1,0-1-1,0 1 0,0 0 1,0 0-1,0 0 0,0 0 1,-1 0-1,1 0 0,0 0 1,0 0-1,0 0 0,0 0 1,-1 0-1,1 0 0,0 0 1,0 0-1,0 0 0,0 0 1,0 0-1,-1 0 0,1 0 1,0 0-1,0 0 0,0 0 1,0 1-1,0-1 1,0 0-1,-1 0 0,1 0-7,0 0 23,-1 0 0,0 0 0,1 0 0,-1 0 0,0 1-1,1-1 1,-1 0 0,1 0 0,-1 1 0,0-1 0,1 0 0,-1 1-1,1-1 1,-1 1 0,1-1 0,-1 0 0,1 1 0,-1 0-23,0 1 8,-1 0 0,1 0 0,0 1 0,-1-1 0,1 1 0,0-1 0,1 1 0,-1-1 0,0 1 1,1-1-1,-1 1 0,1 0 0,0-1 0,0 1 0,0-1 0,0 1 0,1 0 0,-1 1-8,1-4 1,-1 1 0,1-1-1,-1 1 1,1 0 0,-1-1-1,1 1 1,0-1 0,-1 1 0,1-1-1,0 0 1,-1 1 0,1-1-1,0 0 1,-1 1 0,1-1 0,0 0-1,0 0 1,0 1-1,4 0 2,3 4-1,0-1 0,0 1 0,0 1 0,0-1 0,1 3-1,-3-3 2,1 1 0,1-1 0,-1 0 0,1-1 0,0 0 0,2 1-2,6 1 4,1-1 0,0 0 1,0-1-1,18 1-4,-12-1-1,59 7-7,0-3 0,49-3 8,-44-8-6,65-11 6,-61 5-2,344-15 25,-351 20-21,20-7-2,73-3 8,-120 13-5,95-2 49,1 7-52,-107-1 11,198 6 76,-212-9-50,1 2 1,-1 2-1,16 4-37,95 25 128,-73-16-59,62 16 43,104 22 33,-222-52-200,0-1 0,1 0 0,-1-2 1,0 1-1,5-2 55,-19 0-429,-3 1 767,-7 4-229</inkml:trace>
</inkml:ink>
</file>

<file path=ppt/ink/ink1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41:33.371"/>
    </inkml:context>
    <inkml:brush xml:id="br0">
      <inkml:brushProperty name="width" value="0.025" units="cm"/>
      <inkml:brushProperty name="height" value="0.025" units="cm"/>
      <inkml:brushProperty name="color" value="#0070C4"/>
    </inkml:brush>
  </inkml:definitions>
  <inkml:trace contextRef="#ctx0" brushRef="#br0">68 37 9082,'-41'-36'4745,"41"36"-24,-3 5-3161,3 7-111,-4 11 135,-4 9-224,4 9-560,-2 7-247,4 5-257,2-4-64,3-6-96,6-10-88,2-10-504,2-5-337,5-11-783,-1-4-88,3-3 1032</inkml:trace>
</inkml:ink>
</file>

<file path=ppt/ink/ink1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41:34.036"/>
    </inkml:context>
    <inkml:brush xml:id="br0">
      <inkml:brushProperty name="width" value="0.025" units="cm"/>
      <inkml:brushProperty name="height" value="0.025" units="cm"/>
      <inkml:brushProperty name="color" value="#0070C4"/>
    </inkml:brush>
  </inkml:definitions>
  <inkml:trace contextRef="#ctx0" brushRef="#br0">1 36 7986,'4'3'1187,"-1"0"0,1 1 0,-1-1 0,1 1 0,-1-1 0,0 1 0,0 0 0,-1 0 0,1 1-1,-1-1-1186,4 9 1520,-1-1-1,3 12-1519,-5-14 366,0-1-1,1 1 0,0-1 0,0 0 0,1 0 0,2 2-365,-6-9 24,0 0 0,1 0-1,0 0 1,-1 0 0,1-1-1,0 1 1,0 0 0,0-1-1,0 0 1,0 1-1,0-1 1,0 0 0,1 0-1,-1 0 1,0 0 0,1-1-1,-1 1 1,0-1 0,1 1-1,-1-1 1,1 0 0,-1 0-1,1 0 1,-1 0-1,0 0 1,1-1 0,-1 1-1,1-1 1,-1 1 0,0-1-1,1 0 1,-1 0 0,0 0-1,0 0 1,0 0 0,0-1-1,1 0-23,1-1-23,-1 1-1,-1-1 1,1 0-1,0-1 1,-1 1-1,1 0 1,-1-1-1,0 1 1,0-1-1,0 0 1,-1 1-1,1-1 1,0-4 23,0 0-71,-1 0-1,0 0 1,0-1 0,-1 1 0,0 0 0,0-2 71,0 7-10,-1-1 0,1 1 0,-1 0 1,0 0-1,0 0 0,0 0 0,0 0 0,0 0 0,0 1 0,-1-1 0,0 0 0,1 1 1,-1-1-1,-1 0 10,-1-1 4,1 1 0,-1-1 0,1 1 0,-1 0 0,0 0 0,-1 1 0,1-1 1,0 1-1,-2 0-4,1 0 39,0-1 0,-1 2 1,1-1-1,-1 1 0,0-1 0,1 2 1,-1-1-1,0 1 0,0-1 1,0 2-1,1-1 0,-1 1 1,0 0-1,1 0 0,-6 2-39,9-3 23,1 1 1,0-1-1,0 1 0,0-1 0,-1 1 0,1 0 0,0 0 1,0 0-1,0 0 0,0 0 0,0 0 0,0 0 1,0 0-1,1 0 0,-1 0 0,0 0 0,1 0 0,-1 1 1,0-1-1,1 0 0,0 1 0,-1-1 0,1 0 1,0 1-1,-1-1 0,1 2-23,0-2 6,0 0 0,1 0 0,-1 0 0,0 0 0,0 0 0,1 0 0,-1 0 0,1 0 0,-1 0 0,1 0 0,-1 0 0,1 0 0,-1 0 0,1 0 0,0 0 0,0 0 0,-1 0 0,1-1 0,0 1 0,0 0 0,0-1 0,0 1 0,0 0 0,0-1 0,0 0 0,0 1 0,0-1 0,0 1 0,0-1 0,0 0 0,0 0 0,1 0-6,3 1-50,0 0 1,0-1-1,0 0 0,0 0 1,0-1-1,0 1 0,0-1 1,0 0-1,-1-1 0,2 1 50,9-5-567,1 0-1,5-4 568,18-8-1077,-36 17 973,10-4-278,0 0 0,1 1 0,-1 0 0,0 1 0,1 1 0,2 0 382,-15 2-12,0 0 1,0 0-1,0 0 0,0 0 1,0 0-1,0 0 0,0 0 1,1 0-1,-1 1 0,0-1 1,0 0-1,0 1 0,0-1 1,0 1-1,0-1 0,0 1 12,0 0 16,0 0-1,-1 1 0,1-1 0,0 0 0,0 0 0,-1 1 0,1-1 0,-1 0 0,1 1 1,-1 0-16,2 2 67,1 7 276,-1 0 1,0 0-1,0 0 0,-1 2-343,0-2 405,0-1 0,1 1-1,0-1 1,0 1 0,4 6-405,-3-11 133,-1-1 0,1 1 0,1-1 0,-1 1 0,1-1 0,0 0 0,0-1 0,3 3-133,-6-5 20,1-1 0,-1 1 0,1-1 0,0 0 0,0 0 0,-1 1 0,1-1 0,0 0 0,0-1 0,0 1 0,0 0 0,0-1 0,0 1 0,0-1 0,0 1 0,0-1 0,0 0 0,0 0 0,1 0 0,-1 0 0,0 0 0,0-1 0,0 1 0,0-1 0,0 1 0,0-1 0,1 0-20,5-3-8,-1 0 0,1-1 0,-1 0 0,-1 0 0,1 0 0,-1-1 1,0 0-1,0 0 0,0-1 0,-1 1 0,0-1 0,0 0 0,-1-1 0,0 1 0,-1-1 0,1 0 0,0-4 8,-3 10 0,-1 1 0,0 0 1,0 1 0,0-1 0,0 0 0,1 1 0,-1-1-1,0 0 1,0 1 0,1-1 0,-1 0 0,0 1 0,1-1-1,-1 0 1,1 1 0,-1-1 0,1 1 0,-1-1 0,1 1-1,-1-1 1,1 1-1,0 0 3,-1 0 0,0 1 0,1-1 0,-1 1 0,0-1 0,0 1 0,1-1 0,-1 1 0,0-1 0,0 1 0,0-1 0,0 1 0,1-1 0,-1 1 0,0-1 0,0 1 0,0-1 0,0 1 0,0 0 0,-1-1 0,1 1 0,0-1 0,0 1-3,0 2 15,0 14 202,1 0 0,1 7-217,-1-17 93,1 0 1,-1 0-1,1-1 1,1 1-1,-1-1 1,1 1 0,2 2-94,-5-8 11,1 1 1,0-1 0,0 0 0,0 1 0,0-1 0,0 0 0,0 0 0,0 1 0,0-1 0,0 0-1,1 0 1,-1 0 0,0-1 0,1 1 0,-1 0 0,0 0 0,1-1 0,-1 1 0,1-1 0,0 1-1,-1-1 1,1 0 0,-1 1 0,1-1 0,-1 0 0,1 0 0,0 0 0,-1 0 0,1-1 0,-1 1-1,1 0 1,0-1 0,-1 1 0,1-1 0,-1 1 0,1-1 0,-1 0 0,0 0-12,5-2-8,0 0 0,-1-1 0,0 0 0,0 0 0,0 0 0,0-1 0,-1 0 0,4-5 8,3-5-341,8-15 341,1-2-417,-17 27 325,0 0 0,0 0 1,0 0-1,-1 0 0,1 0 0,-2-1 0,2-1 92,-3 5 58,1 0-1,-1 0 1,0 0-1,0 0 1,0 0-1,0-1 1,0 1-1,0 0 1,0 0 0,-1 0-1,1 0 1,-1 0-1,0 0 1,1 0-1,-1 0 1,0 0-1,0 0 1,0 1-1,0-1 1,-1 0 0,1 0-58,-14-11 541</inkml:trace>
</inkml:ink>
</file>

<file path=ppt/ink/ink1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41:34.636"/>
    </inkml:context>
    <inkml:brush xml:id="br0">
      <inkml:brushProperty name="width" value="0.025" units="cm"/>
      <inkml:brushProperty name="height" value="0.025" units="cm"/>
      <inkml:brushProperty name="color" value="#0070C4"/>
    </inkml:brush>
  </inkml:definitions>
  <inkml:trace contextRef="#ctx0" brushRef="#br0">8 179 14123,'0'5'1278,"-1"0"0,1-1 0,-1 1 0,0 0 0,0-1 0,0 1 0,-1 1-1278,2-6 20,0 0 1,0 0-1,0 0 1,0 0-1,0 1 1,0-1-1,0 0 0,0 0 1,0 0-1,0 0 1,0 0-1,0 0 1,0 1-1,0-1 0,0 0 1,0 0-1,1 0 1,-1 0-1,0 0 1,0 0-1,0 0 1,0 0-1,0 1 0,0-1 1,0 0-1,0 0 1,1 0-1,-1 0 1,0 0-1,0 0 0,0 0 1,0 0-1,0 0 1,0 0-1,1 0 1,-1 0-1,0 0 1,0 0-1,0 0 0,0 0-20,2 0 58,0 0 0,0 0-1,0 0 1,0-1 0,0 1-1,-1 0 1,1-1 0,0 0-1,0 1 1,0-1 0,-1 0-1,1 0 1,0 0 0,-1 0-1,1 0 1,-1 0 0,1-1-1,-1 1 1,0 0 0,1-1-1,-1 0-57,6-5 14,-1-1-1,0 0 0,4-6-13,0-4-5,0 1 0,7-20 5,-14 30-4,0 0 1,-1-1 0,0 1-1,0-1 1,-1 1-1,0-1 1,0 0-1,-1 0 1,0-2 3,0 9 5,0 0-1,0 0 1,0 0 0,0 0 0,-1 0-1,1 0 1,0 0 0,0 0-1,-1 0 1,1 0 0,-1 0 0,1 0-1,-1 0 1,0 0-5,-3 1 81,-3 7-17,-1 6 350,1 1 0,-6 14-414,1-1 597,10-23-513,0 0-1,1 0 0,-1 0 1,1 0-1,0 0 0,0 1 1,1-1-1,-1 0 0,1 0 1,0 1-1,0-1 0,0 0 1,1 1-1,0-1 0,0 0 1,0 0-1,0 1 0,0-1 0,1 0 1,0 0-1,0 0 0,0-1 1,2 5-84,-3-7-10,0 0-1,0 0 1,0 0 0,0 0 0,0 0-1,0 0 1,0-1 0,1 1 0,-1 0-1,0 0 1,0-1 0,1 1 0,-1-1 0,0 1-1,1-1 1,-1 0 0,0 1 0,1-1-1,-1 0 1,1 0 0,-1 0 0,0 0-1,1 0 1,-1 0 0,1 0 0,-1-1 0,0 1-1,1 0 1,-1-1 0,0 1 0,1-1-1,-1 0 11,6-2-319,0-1-1,-1 0 1,0 0-1,0-1 0,3-2 320,-2 2-405,11-11-2287,0-1 1,6-8 2691,-9 10-2171,8-14-2660,-9 11 687,-9 14 2763,-2 13 2379,1 7 1728,1 1 0,1-1-1,4 9-2725,-6-16 895,0 0 0,1-1-1,0 0 1,0 0 0,1 0 0,0 0-1,2 1-894,-2-5 659,-5-4 32,-5-11 113,3 7-864,-5-10 82,1 1-1,1-1 0,-2-11-21,5 22 16,1 0-1,-1 0 1,1 0-1,0 0 1,-1 0 0,1 0-1,1 0 1,-1 0-1,0 0 1,1 0-1,0 0 1,-1 0 0,1 0-1,0 0 1,1 0-1,-1 0 1,0 0-1,1 1 1,0-1-1,-1 0 1,2 0-16,2-2-83,1 0 0,0 0-1,1 0 1,-1 0 0,1 1 0,0 0 0,0 1 83,0-2-580,12-7-376</inkml:trace>
</inkml:ink>
</file>

<file path=ppt/ink/ink1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41:35.018"/>
    </inkml:context>
    <inkml:brush xml:id="br0">
      <inkml:brushProperty name="width" value="0.025" units="cm"/>
      <inkml:brushProperty name="height" value="0.025" units="cm"/>
      <inkml:brushProperty name="color" value="#0070C4"/>
    </inkml:brush>
  </inkml:definitions>
  <inkml:trace contextRef="#ctx0" brushRef="#br0">1 1 8786,'17'6'5081,"-18"20"120,5 7-2880,2 12-1033,9 10 120,-4 7-240,1-3-335,4-1-529,-7-10-128,12-9-64,-10-10-112,-2-21-560,6-5-305,-15-21-2055,8 2 1880</inkml:trace>
</inkml:ink>
</file>

<file path=ppt/ink/ink1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41:35.365"/>
    </inkml:context>
    <inkml:brush xml:id="br0">
      <inkml:brushProperty name="width" value="0.025" units="cm"/>
      <inkml:brushProperty name="height" value="0.025" units="cm"/>
      <inkml:brushProperty name="color" value="#0070C4"/>
    </inkml:brush>
  </inkml:definitions>
  <inkml:trace contextRef="#ctx0" brushRef="#br0">5 0 10938,'-4'2'4841,"4"-2"-1832,15 2-1265,5 2-63,16 3-137,8 0-392,12-7-648,3-4-224,2 0-304,-3 0-336,-7 2 2113,6 2-1449</inkml:trace>
</inkml:ink>
</file>

<file path=ppt/ink/ink1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41:35.718"/>
    </inkml:context>
    <inkml:brush xml:id="br0">
      <inkml:brushProperty name="width" value="0.025" units="cm"/>
      <inkml:brushProperty name="height" value="0.025" units="cm"/>
      <inkml:brushProperty name="color" value="#0070C4"/>
    </inkml:brush>
  </inkml:definitions>
  <inkml:trace contextRef="#ctx0" brushRef="#br0">103 23 13115,'-18'-2'6136,"-10"-8"-2455,12 4-1902,14 5-1673,-1 0 0,1 1 0,0-1 0,-1 1 0,1-1 0,0 1 1,-1 0-1,1 0 0,-1 0-106,2 0 1,1 0 0,-1 0 1,0 1-1,0-1 0,1 0 1,-1 1-1,0-1 0,1 0 1,-1 1-1,0-1 0,1 1 1,-1-1-1,1 1 0,-1 0 1,1-1-1,-1 1 0,1 0 1,-1-1-1,1 1 0,-1 0 1,1-1-1,0 1 0,0 0 1,-1 0-1,1-1 0,0 1 1,0 0-1,0 0 0,0-1 0,0 1 1,0 0-2,-2 10-4,2 1 1,0-1-1,0 1 0,1-1 1,0 1-1,1-1 1,0 0-1,1 1 0,0-1 1,2 2 3,-5-12 2,1 1-1,0-1 1,-1 1 0,1-1 0,0 0 0,0 1 0,0-1-1,0 0 1,0 0 0,0 0 0,0 0 0,0 0 0,0 0-1,0 0 1,1 0 0,-1 0 0,0 0 0,1 0-2,-1-1 0,0 0 0,-1 0 1,1 0-1,-1 0 0,1 0 0,0 0 1,-1 0-1,1 0 0,-1 0 0,1 0 1,0 0-1,-1-1 0,1 1 0,-1 0 1,1 0-1,-1 0 0,1-1 0,0 1 0,0-1 0,0 0-1,0 0 0,0 0 0,0 0 0,0 0 0,0-1 1,0 1-1,0 0 0,0 0 0,0-2 1,19-44-20,-16 35 14,1 0 0,0 1 1,1-1-1,0 1 0,4-5 6,-9 16 8,-1-1 0,0 1 1,0-1-1,1 1 0,-1 0 1,0-1-1,0 1 0,1-1 1,-1 1-1,0 0 0,1-1 1,-1 1-1,1 0 0,-1 0 1,1-1-1,-1 1 0,0 0 1,1 0-1,-1-1 0,1 1 1,-1 0-1,1 0 0,-1 0 1,1 0-1,-1 0 0,1 0 0,-1 0 1,1 0-1,-1 0 0,1 0 1,-1 0-1,1 0 0,-1 0 1,1 0-1,-1 1 0,1-1 1,-1 0-1,1 0 0,-1 0 1,1 1-1,-1-1 0,0 0 1,1 1-1,-1-1 0,0 0 1,1 1-1,-1-1 0,0 1 1,1-1-1,-1 0 0,0 1 1,1-1-9,1 5 131,0-1 0,0 0 0,0 0 0,0 1 0,0 1-131,-1-2 69,5 16 224,2 7-86,-7-25-293,0 0 1,-1-1 0,1 0-1,0 1 1,0-1-1,0 1 1,0-1 0,0 0-1,0 0 1,1 0-1,-1 0 1,0 1 0,1-2-1,-1 1 1,1 0 85,7 1-936,2-6 346</inkml:trace>
  <inkml:trace contextRef="#ctx0" brushRef="#br0" timeOffset="1">376 4 11923,'2'15'5009,"2"11"-2017,2 7-1087,-4 4-561,8 5 40,-6-17-1072,0-5-488,5-20-4873,3-14 3553</inkml:trace>
</inkml:ink>
</file>

<file path=ppt/ink/ink1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41:36.035"/>
    </inkml:context>
    <inkml:brush xml:id="br0">
      <inkml:brushProperty name="width" value="0.025" units="cm"/>
      <inkml:brushProperty name="height" value="0.025" units="cm"/>
      <inkml:brushProperty name="color" value="#0070C4"/>
    </inkml:brush>
  </inkml:definitions>
  <inkml:trace contextRef="#ctx0" brushRef="#br0">1 1 13947,'8'0'5761,"-6"0"-2816,0 1-857,-2-1-599,0 0-65,0 0-568,0 0-264,0 0 440,0 0-1304</inkml:trace>
</inkml:ink>
</file>

<file path=ppt/ink/ink1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41:36.380"/>
    </inkml:context>
    <inkml:brush xml:id="br0">
      <inkml:brushProperty name="width" value="0.025" units="cm"/>
      <inkml:brushProperty name="height" value="0.025" units="cm"/>
      <inkml:brushProperty name="color" value="#0070C4"/>
    </inkml:brush>
  </inkml:definitions>
  <inkml:trace contextRef="#ctx0" brushRef="#br0">1 1 15947,'5'9'6290,"7"26"-3914,4 35-735,-11-24-913,-1 0 88,2-3-400,-1-3-176,3-8-80,-1-7-120,-2-11-592,-2-6 40,-1-4 176</inkml:trace>
</inkml:ink>
</file>

<file path=ppt/ink/ink1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41:36.967"/>
    </inkml:context>
    <inkml:brush xml:id="br0">
      <inkml:brushProperty name="width" value="0.025" units="cm"/>
      <inkml:brushProperty name="height" value="0.025" units="cm"/>
      <inkml:brushProperty name="color" value="#0070C4"/>
    </inkml:brush>
  </inkml:definitions>
  <inkml:trace contextRef="#ctx0" brushRef="#br0">13 7 10938,'-10'-6'3037,"10"6"-2977,0 0 0,0 0 1,0 0-1,0-1 0,0 1 0,0 0 0,0 0 0,0 0 0,0 0 1,0 0-1,0 0 0,-1 0 0,1 0 0,0 0 0,0 0 0,0 0 1,0 0-1,0 0 0,0 0 0,0 0 0,0 0 0,0 0 0,0 0 1,-1 0-1,1 0 0,0 0 0,0 0 0,0 0 0,0 0 0,0 1 1,0-1-1,0 0 0,0 0 0,0 0 0,0 0 0,0 0 0,0 0 1,0 0-1,-1 0 0,1 0 0,0 0 0,0 0 0,0 0 0,0 0 1,0 1-1,0-1 0,0 0-60,5 16 3765,-1-2-3517,-1-3 337,-1 0 0,0-1-1,-1 4-584,3 14 787,1-1 88,2-1 1,2 5-876,-8-27 70,1 0 1,-1-1-1,1 1 1,0-1-1,0 0 1,0 1-1,0-1 1,3 2-71,-4-4 9,-1 0 1,1 0 0,0 0 0,0-1 0,1 1 0,-1 0 0,0 0 0,0-1 0,0 1-1,0-1 1,1 1 0,-1-1 0,0 1 0,0-1 0,1 0 0,-1 0 0,0 1 0,1-1-1,-1 0 1,0 0 0,1 0 0,-1-1 0,0 1 0,1 0 0,-1 0 0,0-1 0,2 0-10,-1 0-17,1-1 1,0 1 0,-1-1 0,1 0 0,-1 0 0,1 0 0,-1 0 0,0-1-1,0 1 1,0 0 0,0-1 0,-1 0 0,1 1 0,0-2 16,4-8-231,-1 1 1,3-11 230,9-36-615,-10 32 252,8-19 363,-7 29 80,-8 15-72,0 1-1,0 0 0,0 0 1,0 0-1,1 0 1,-1-1-1,0 1 0,0 0 1,0 0-1,0 0 1,1 0-1,-1-1 0,0 1 1,0 0-1,0 0 1,1 0-1,-1 0 0,0 0 1,0 0-1,0 0 1,1 0-1,-1 0 0,0 0 1,0 0-1,1 0 1,-1 0-1,0 0 0,0 0 1,1 0-1,-1 0 1,0 0-1,0 0 0,0 0 1,1 0-1,-1 0 1,0 0-1,0 0 0,0 1 1,1-1-1,-1 0 1,0 0-1,0 0-7,6 9 317,-1 2 8,-1 1-1,-1 0 0,0 0 0,0 2-324,2 10 365,0-3-66,-2-5-120,1-1 1,0 0 0,1 0-1,1 0 1,0-1 0,1 0-1,1 1-179,-6-13-2,-1 1-1,1-1 1,0 0-1,-1 0 1,1 0-1,0-1 1,0 1-1,0 0 3,-1-2-25,0 1-1,0-1 1,-1 1 0,1-1 0,0 0 0,0 0-1,-1 1 1,1-1 0,0 0 0,0 0-1,0 0 1,-1 0 0,1 0 0,0 0-1,0 0 1,0 0 0,-1 0 0,1 0-1,0 0 1,0 0 0,0-1 0,-1 1 0,1 0-1,0 0 1,0-1 0,-1 1 0,1-1-1,0 1 1,-1-1 0,1 0 25,14-17 547,1-5-414</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4:54:17.873"/>
    </inkml:context>
    <inkml:brush xml:id="br0">
      <inkml:brushProperty name="width" value="0.025" units="cm"/>
      <inkml:brushProperty name="height" value="0.025" units="cm"/>
      <inkml:brushProperty name="color" value="#0070C4"/>
    </inkml:brush>
  </inkml:definitions>
  <inkml:trace contextRef="#ctx0" brushRef="#br0">72 0 13003,'23'30'5505,"-7"17"-2472,-1 15-1089,-5 16-312,1 2-175,-8-7-609,10-8-312,4-15-328,3-9-32,-1-20-184,-5-8-200,-6-18-736,-6-12 160,2-12 352</inkml:trace>
  <inkml:trace contextRef="#ctx0" brushRef="#br0" timeOffset="1">1 212 15315,'5'13'5681,"10"-1"-4448,3 3-89,10-2-432,4-4-616,-1-3-808,2-5-2761,15 4 2313</inkml:trace>
</inkml:ink>
</file>

<file path=ppt/ink/ink1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41:37.283"/>
    </inkml:context>
    <inkml:brush xml:id="br0">
      <inkml:brushProperty name="width" value="0.025" units="cm"/>
      <inkml:brushProperty name="height" value="0.025" units="cm"/>
      <inkml:brushProperty name="color" value="#0070C4"/>
    </inkml:brush>
  </inkml:definitions>
  <inkml:trace contextRef="#ctx0" brushRef="#br0">1 0 13283,'5'28'5673,"6"16"-2808,-3 16-1289,4 13-104,5 13-351,-5-4-305,4-12-480,-3-13-80,7-22-336,5-12-272,-13-23-576,-4-4-393,-6-19-775,-13-6-881,-2-7-1528,-2-4 2713</inkml:trace>
</inkml:ink>
</file>

<file path=ppt/ink/ink1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41:37.616"/>
    </inkml:context>
    <inkml:brush xml:id="br0">
      <inkml:brushProperty name="width" value="0.025" units="cm"/>
      <inkml:brushProperty name="height" value="0.025" units="cm"/>
      <inkml:brushProperty name="color" value="#0070C4"/>
    </inkml:brush>
  </inkml:definitions>
  <inkml:trace contextRef="#ctx0" brushRef="#br0">0 111 8306,'1'-9'1189,"-1"-2"395,1 0 0,0 0 0,1 0-1,1-1-1583,-2 10 267,-1-1 0,1 1 0,0-1-1,0 1 1,0 0 0,0 0-1,1 0 1,-1-1 0,0 1-1,1 0 1,0 1 0,-1-1 0,1 0-1,0 0 1,0 1 0,0-1-1,0 1 1,0-1 0,0 1 0,2-1-267,1 1 251,-1 0 0,1 0 0,0 0 0,-1 1 1,1 0-1,0 0 0,-1 0 0,1 0 1,0 1-1,-1 0 0,1 0 0,-1 0 1,1 0-1,-1 1 0,2 0-251,3 2 348,0 0 0,-1 1 0,1 0 0,-1 0 0,0 1-1,7 5-347,-11-7 82,0 0-1,-1 0 0,1 0 0,-1 0 0,0 0 0,0 1 0,0-1 0,0 1 0,-1 0 0,0 0 0,0 0 0,1 4-81,-2-5 19,0-1 0,-1 0 0,0 1-1,0-1 1,0 1 0,0-1 0,0 1-1,-1-1 1,1 0 0,-1 1 0,0-1 0,0 0-1,0 1 1,0-1 0,-1 0 0,1 0-1,-1 0 1,0 0 0,0-1 0,-2 4-19,-2 0-22,-1 0 1,1 0-1,-1 0 1,0-1-1,0 0 1,-1 0 0,-5 2 21,-13 6-1639,-19 5 1639,10-8-700,26-8 1186,8-1-223,3-1-126</inkml:trace>
  <inkml:trace contextRef="#ctx0" brushRef="#br0" timeOffset="1">289 11 14267,'6'8'5689,"-2"11"-3472,0 10-233,3 19-359,-2 8-273,5 11-632,-1 3-232,2-5-264,3-8-88,1-11-8,1-12-40,-1-15-528,-5-7-440,-7-17-840,-6-10 87,-7-13 961</inkml:trace>
</inkml:ink>
</file>

<file path=ppt/ink/ink1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41:37.966"/>
    </inkml:context>
    <inkml:brush xml:id="br0">
      <inkml:brushProperty name="width" value="0.025" units="cm"/>
      <inkml:brushProperty name="height" value="0.025" units="cm"/>
      <inkml:brushProperty name="color" value="#0070C4"/>
    </inkml:brush>
  </inkml:definitions>
  <inkml:trace contextRef="#ctx0" brushRef="#br0">1 33 11699,'4'-4'831,"0"1"0,0 0 0,0 0 1,0 0-1,1 1 0,-1 0 1,1-1-1,0 2 0,-1-1 1,3 0-832,-1 1 491,0 0 1,0 0-1,0 0 1,0 1 0,0 0-1,0 0 1,0 1-1,1 0-491,3 1 344,0 0 0,0 1 0,0 1-1,0-1 1,0 2 0,-1-1-1,0 1 1,0 1 0,7 4-344,-14-8 27,-1-1 0,1 0 0,0 1 0,0-1 0,0 1 0,-1 0 0,1 0 0,-1-1 0,1 1 0,-1 0 0,0 0 0,0 0 0,0 0 0,0 1 0,0-1 0,0 0 0,0 0 0,-1 1 0,1-1 1,-1 0-1,0 1 0,0-1 0,0 0 0,0 1 0,0-1 0,0 0 0,-1 1 0,1-1 0,-1 2-27,-1 1 13,0-1 0,0 1 0,-1-1 0,1 0 0,-1 1 0,0-1 0,-1-1 0,1 1 0,0 0 0,-1-1 0,0 1 0,0-1 0,-1 1-13,-11 6-471,-1-1 0,0 0 0,0-1 0,0-1 0,-1 0 0,-5 0 471,16-6-3272,7-1 1447</inkml:trace>
</inkml:ink>
</file>

<file path=ppt/ink/ink1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41:38.289"/>
    </inkml:context>
    <inkml:brush xml:id="br0">
      <inkml:brushProperty name="width" value="0.025" units="cm"/>
      <inkml:brushProperty name="height" value="0.025" units="cm"/>
      <inkml:brushProperty name="color" value="#0070C4"/>
    </inkml:brush>
  </inkml:definitions>
  <inkml:trace contextRef="#ctx0" brushRef="#br0">0 207 10114,'11'-8'2060,"0"0"0,0-1-1,-1 0 1,-1 0 0,0-1-1,5-7-2059,-11 14 169,-1-1 0,0 1 0,0 0 0,-1-1-1,1 1 1,-1-1 0,0 1 0,1-1 0,-2 0-1,1 0 1,0 1 0,-1-1 0,0 0 0,1 0-1,-2 0 1,1 0 0,0 1 0,-1-1 0,0 0-1,0 0 1,0 1 0,0-1 0,0 0 0,-1 1-1,0-2-168,-1 0 15,1 1-1,-1-1 0,0 1 0,0-1 1,-1 1-1,0-1-14,3 5-3,1-1 0,-1 0 1,0 0-1,0 1 1,1-1-1,-1 0 0,0 1 1,0-1-1,0 1 0,0-1 1,0 1-1,0 0 1,0-1-1,0 1 0,0 0 1,0-1-1,0 1 0,0 0 1,0 0-1,0 0 1,0 0-1,0 0 0,0 0 1,0 0-1,0 1 0,0-1 1,0 0-1,0 1 1,0-1-1,0 0 0,0 1 1,0-1-1,-1 1 3,0 1-9,1 0-1,-1 0 1,0 0 0,1 0-1,-1 0 1,1 0 0,0 0-1,-1 0 1,1 1 0,0-1-1,0 0 1,1 1 0,-1 0 9,-1 5-15,0 0 1,0 0 0,1 3 14,-1 5-1,1 0-1,1 0 1,1 0 0,1 4 1,-1-13 15,0 0 0,0 0 1,1 0-1,0 0 0,0 0 1,1 0-1,-1-1 0,2 1 1,-1-1-1,2 2-15,-3-5 4,0-1 1,0 0-1,0 0 0,0 1 0,1-1 1,-1-1-1,1 1 0,-1 0 1,1-1-1,0 1 0,0-1 1,-1 0-1,1 0 0,0 0 0,0 0 1,0 0-1,0-1 0,1 1 1,-1-1-1,0 0 0,0 0 0,0 0 1,1 0-5,1-1-90,1 0-1,-1 0 1,1-1 0,-1 1 0,0-1 0,1 0 0,-1-1 0,0 1 0,0-1-1,0 0 1,-1 0 0,2-2 90,14-12-922,13-11-615,-30 26 1426,0 0 1,-1 0-1,2 1 1,-1-1-1,0 1 0,0 0 1,0 0-1,1 0 1,-1 0-1,3 0 111,-5 1 6,0 0 0,1 0 0,-1 0 0,0 0 0,1 0 0,-1 0 0,0 1 0,1-1 0,-1 1 0,0-1 0,0 1-1,1-1 1,-1 1 0,0-1 0,0 1 0,0 0 0,0 0 0,0 0 0,0 0 0,0 0 0,0 0 0,0 0 0,-1 0-1,1 0 1,0 0-6,2 5 202,0 0 0,0 0 0,-1 0-1,2 6-201,2 3 398,-4-8-189,0-1 37,0-1 0,1 1 0,-1-1 0,1 0 0,0 0 0,1 0 0,-1 0 0,2 1-246,-4-5 25,-1-1-1,0 0 0,0 1 0,1-1 0,-1 0 0,0 0 1,0 1-1,1-1 0,-1 0 0,0 0 0,1 0 0,-1 1 0,0-1 1,1 0-1,-1 0 0,0 0 0,1 0 0,-1 0 0,1 0 1,-1 0-1,0 1 0,1-1 0,-1 0 0,1-1-24,-1 1 13,0 0 0,1 0 0,-1-1 0,0 1 0,0 0 0,1 0 0,-1-1 0,0 1-1,0 0 1,0-1 0,0 1 0,1 0 0,-1-1 0,0 1 0,0 0 0,0-1 0,0 1 0,0-1 0,0 1-1,0-1-12,-2-24 89,2 20-57,-2-13-21,0 0 1,2 0-1,0 1 0,1-1 0,1-5-11,-1 18-77,0 0-1,1-1 1,-1 1 0,1 0-1,0 0 1,1 0 0,-1 0-1,3-4 78,-2 6-157,-1 0-1,1 0 1,-1 0-1,1 0 1,0 1-1,0-1 0,0 1 1,0 0-1,0 0 1,1 0-1,-1 0 1,1 1-1,2-1 158,14-4-736</inkml:trace>
</inkml:ink>
</file>

<file path=ppt/ink/ink1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41:38.621"/>
    </inkml:context>
    <inkml:brush xml:id="br0">
      <inkml:brushProperty name="width" value="0.025" units="cm"/>
      <inkml:brushProperty name="height" value="0.025" units="cm"/>
      <inkml:brushProperty name="color" value="#0070C4"/>
    </inkml:brush>
  </inkml:definitions>
  <inkml:trace contextRef="#ctx0" brushRef="#br0">1 1 13931,'0'8'5385,"1"15"-3480,6 13-297,6 21-152,-5 8-104,4 12-503,3-4-281,3-14-296,2-9-136,5-26-568,-6-14-400,-11-22-729,-1-10-607,-7-7 1392</inkml:trace>
</inkml:ink>
</file>

<file path=ppt/ink/ink1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41:38.966"/>
    </inkml:context>
    <inkml:brush xml:id="br0">
      <inkml:brushProperty name="width" value="0.025" units="cm"/>
      <inkml:brushProperty name="height" value="0.025" units="cm"/>
      <inkml:brushProperty name="color" value="#0070C4"/>
    </inkml:brush>
  </inkml:definitions>
  <inkml:trace contextRef="#ctx0" brushRef="#br0">15 37 10170,'-14'-14'4793,"14"6"-1736,8 6-633,14 2-543,3 0-217,11 2-496,3 0-319,-2-6-401,11 8-448,3-8-761,-5-4-279,3 4 448</inkml:trace>
</inkml:ink>
</file>

<file path=ppt/ink/ink1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41:39.285"/>
    </inkml:context>
    <inkml:brush xml:id="br0">
      <inkml:brushProperty name="width" value="0.025" units="cm"/>
      <inkml:brushProperty name="height" value="0.025" units="cm"/>
      <inkml:brushProperty name="color" value="#0070C4"/>
    </inkml:brush>
  </inkml:definitions>
  <inkml:trace contextRef="#ctx0" brushRef="#br0">154 70 10178,'-1'-3'912,"0"0"-1,-1 0 0,1-1 1,-1 1-1,0 0 0,0 1 1,0-1-1,-1-1-911,-1 0 734,1 0 0,-1 0 0,0 1-1,0 0 1,-4-2-734,4 2 234,0 1 0,0 0 1,0 0-1,0 0 0,0 1 0,0-1 0,0 1 0,-1 0 0,1 0 0,0 1 1,-1-1-1,1 1 0,-1 0 0,-1 0-234,4 0 39,0 1 0,0-1-1,1 1 1,-1-1 0,0 1 0,0 0 0,1 0 0,-1-1 0,0 1-1,1 0 1,-1 1 0,1-1 0,-1 0 0,1 0 0,0 1 0,-1-1-1,1 1-38,-1 1 34,0 1-1,0-1 0,0 0 1,1 0-1,0 1 0,-1-1 0,1 0 1,1 1-1,-1 0-33,0 5 44,0-1 0,0 0 1,1 0-1,0 0 0,1 0 0,0 0 0,2 8-44,-2-11 15,0-1 0,0 0 0,1 1-1,0-1 1,0 0 0,0 0 0,0 0-1,0 0 1,2 1-15,-4-5 1,1 1-1,0 0 1,0 0 0,-1 0-1,1-1 1,0 1-1,0-1 1,0 1 0,0 0-1,0-1 1,0 0 0,0 1-1,0-1 1,0 0-1,0 1 1,0-1 0,0 0-1,1 0 1,-1 0-1,0 0 1,0 0 0,0 0-1,0 0 1,0 0 0,0 0-1,0-1 1,0 1-1,0 0 1,0-1 0,0 1-1,0-1 1,0 1-1,0-1 1,0 1 0,0-1-1,0 0 1,0 0 0,0 0-1,4-3-21,-1 0 1,0 0 0,0-1 0,0 0 0,0-1 20,16-16-136,-10 11 61,-7 8 69,-1 0 1,1 0-1,0 0 1,0 1-1,0-1 1,0 1 0,0 0-1,0 0 1,1 0-1,-1 0 1,1 0-1,-1 1 1,1 0-1,0-1 6,-3 2 13,1 0-1,-1 0 1,0 0-1,0 0 0,0 1 1,1-1-1,-1 0 1,0 0-1,0 1 0,0-1 1,0 1-1,0-1 1,0 1-1,0-1 0,0 1 1,0 0-1,0-1 0,0 1 1,0 0-1,0 0 1,0 0-1,0 0 0,-1 0 1,1 0-1,0 0 1,-1 0-1,1 1-12,2 4 144,0 1 0,0-1-1,-1 1 1,1 4-144,0 0 228,7 27 449,-7-24-359,1-1 1,3 8-319,-7-20-32,0-1 1,0 0-1,0 1 1,0-1-1,0 1 1,0-1-1,1 1 1,-1-1-1,0 0 1,0 1 0,1-1-1,-1 0 1,0 1-1,1-1 1,-1 0-1,0 1 1,1-1-1,-1 0 1,0 0-1,1 1 1,-1-1-1,1 0 1,-1 0 31,1 0-73,-1 0 0,0 0-1,0 0 1,0 0 0,0 0 0,1 0-1,-1-1 1,0 1 0,0 0 0,0 0-1,0 0 1,1 0 0,-1 0 0,0-1-1,0 1 1,0 0 0,0 0 0,0 0-1,0-1 1,0 1 0,0 0 0,0 0-1,1 0 1,-1-1 0,0 1 0,0 0-1,0 0 1,0 0 0,0-1 0,0 1 0,0 0-1,-1 0 74,1-2-472</inkml:trace>
</inkml:ink>
</file>

<file path=ppt/ink/ink1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41:39.616"/>
    </inkml:context>
    <inkml:brush xml:id="br0">
      <inkml:brushProperty name="width" value="0.025" units="cm"/>
      <inkml:brushProperty name="height" value="0.025" units="cm"/>
      <inkml:brushProperty name="color" value="#0070C4"/>
    </inkml:brush>
  </inkml:definitions>
  <inkml:trace contextRef="#ctx0" brushRef="#br0">56 216 11122,'3'6'5153,"1"6"-1800,11 6-1008,-3 6-529,-10 7-256,2 3-607,6-2-241,-1-9-832,4-12-520,-1-17 2056,-3-11-1376</inkml:trace>
  <inkml:trace contextRef="#ctx0" brushRef="#br0" timeOffset="1">0 1 13915,'4'4'5473,"2"5"-3817,2 3-591,5 1-521,-5-1-336,12-6-1144,9-6 728</inkml:trace>
</inkml:ink>
</file>

<file path=ppt/ink/ink1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41:39.967"/>
    </inkml:context>
    <inkml:brush xml:id="br0">
      <inkml:brushProperty name="width" value="0.025" units="cm"/>
      <inkml:brushProperty name="height" value="0.025" units="cm"/>
      <inkml:brushProperty name="color" value="#0070C4"/>
    </inkml:brush>
  </inkml:definitions>
  <inkml:trace contextRef="#ctx0" brushRef="#br0">1 1 12667,'0'20'5449,"2"21"-2376,2 7-1113,0 16-440,0 2-199,2-2-601,0-4-264,0-18-232,0-6-128,-2-18-536,-2-6-352,-2-16 760,-3-4-5282</inkml:trace>
</inkml:ink>
</file>

<file path=ppt/ink/ink1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42:02.444"/>
    </inkml:context>
    <inkml:brush xml:id="br0">
      <inkml:brushProperty name="width" value="0.025" units="cm"/>
      <inkml:brushProperty name="height" value="0.025" units="cm"/>
      <inkml:brushProperty name="color" value="#0070C4"/>
    </inkml:brush>
  </inkml:definitions>
  <inkml:trace contextRef="#ctx0" brushRef="#br0">131 15 8514,'-79'41'3671,"56"-27"-1342,21-13-1968,0 0 0,1 0-1,-1 0 1,1 0 0,-1 0 0,0-1-1,0 1 1,1-1 0,-1 1 0,0-1 0,0 1-1,0-1 1,0 0 0,0 0 0,0 0-361,20-4 1726,-8 1-1277,24-5 471,0 2 1,0 0 0,30 1-921,8 3 1121,25 4-1121,84 1 704,-143-3-529,-34 1-49,-10 1-41,-14 3-3,-66 12-171,-9-3 89,61-11-31,0 0 1,0-3-1,-1-1 0,-12-2 31,32 1 1,-7 0 21,0-2-1,-17-4-21,28 3 85,11 5-80,0-1 0,0 1 0,0 0-1,0 0 1,0 0 0,0 0 0,0 0-1,0 0 1,0-1 0,0 1 0,0 0 0,0 0-1,0 0 1,0 0 0,0 0 0,0-1-1,0 1 1,0 0 0,0 0 0,0 0-1,0 0 1,0 0 0,0 0 0,0-1-1,0 1 1,0 0 0,0 0 0,1 0 0,-1 0-1,0 0 1,0 0 0,0 0 0,0 0-1,0-1 1,0 1 0,0 0 0,0 0-1,1 0 1,-1 0 0,0 0 0,0 0-1,0 0-3,2-1 57,1 0 1,-1 0-1,1 0 1,-1 1-1,1-1 1,0 1-1,0-1-58,211-29 1131,-190 26-1162,0 0 1,0-2-1,13-4 31,-29 6-4</inkml:trace>
</inkml:ink>
</file>

<file path=ppt/ink/ink13.xml><?xml version="1.0" encoding="utf-8"?>
<inkml:ink xmlns:inkml="http://www.w3.org/2003/InkML">
  <inkml:definitions>
    <inkml:context xml:id="ctx0">
      <inkml:inkSource xml:id="inkSrc0">
        <inkml:traceFormat>
          <inkml:channel name="X" type="integer" max="30931" units="cm"/>
          <inkml:channel name="Y" type="integer" max="17399" units="cm"/>
          <inkml:channel name="F" type="integer" max="4095" units="dev"/>
          <inkml:channel name="T" type="integer" max="2.14748E9" units="dev"/>
        </inkml:traceFormat>
        <inkml:channelProperties>
          <inkml:channelProperty channel="X" name="resolution" value="1000.03235" units="1/cm"/>
          <inkml:channelProperty channel="Y" name="resolution" value="999.9425" units="1/cm"/>
          <inkml:channelProperty channel="F" name="resolution" value="0" units="1/dev"/>
          <inkml:channelProperty channel="T" name="resolution" value="1" units="1/dev"/>
        </inkml:channelProperties>
      </inkml:inkSource>
      <inkml:timestamp xml:id="ts0" timeString="2020-05-14T14:33:03.796"/>
    </inkml:context>
    <inkml:brush xml:id="br0">
      <inkml:brushProperty name="width" value="0.05292" units="cm"/>
      <inkml:brushProperty name="height" value="0.05292" units="cm"/>
      <inkml:brushProperty name="color" value="#FF0000"/>
    </inkml:brush>
    <inkml:context xml:id="ctx1">
      <inkml:inkSource xml:id="inkSrc1">
        <inkml:traceFormat>
          <inkml:channel name="X" type="integer" max="3840" units="cm"/>
          <inkml:channel name="Y" type="integer" max="2160" units="cm"/>
          <inkml:channel name="T" type="integer" max="2.14748E9" units="dev"/>
        </inkml:traceFormat>
        <inkml:channelProperties>
          <inkml:channelProperty channel="X" name="resolution" value="124.27184" units="1/cm"/>
          <inkml:channelProperty channel="Y" name="resolution" value="124.13793" units="1/cm"/>
          <inkml:channelProperty channel="T" name="resolution" value="1" units="1/dev"/>
        </inkml:channelProperties>
      </inkml:inkSource>
      <inkml:timestamp xml:id="ts1" timeString="2020-05-14T14:33:16.209"/>
    </inkml:context>
    <inkml:brush xml:id="br1">
      <inkml:brushProperty name="width" value="0.05292" units="cm"/>
      <inkml:brushProperty name="height" value="0.05292" units="cm"/>
      <inkml:brushProperty name="color" value="#0070C0"/>
    </inkml:brush>
  </inkml:definitions>
  <inkml:trace contextRef="#ctx0" brushRef="#br0">19812 12817 786 0,'-43'3'341'15,"0"-1"-148"-15,5-1-21 16,5-1 7-16,4 1 1 15,5-1-7-15,6 0-10 16,4 3-15-16,3-2-11 16,6 3-20-16,-3-1-14 0,8 1-39 15,-2-4-11-15,12 3-20 16,9 1-5-16,0-1 6 16,14 3-2-16,0-6-3 15,4 1 1-15,13-1-1 16,-5-4-1-16,8 4-1 15,4 0-1-15,-1 0-4 16,4 1-1-16,2 2-5 16,1-3-3-16,7 1-4 15,5 0-2-15,1-3-4 16,2 1 1-16,-3-2-1 16,-2 0 0-16,9 0 0 15,-1-2 0-15,9 4-1 16,-2 0 0-16,-1 2 1 15,0 2 0-15,0-3 0 16,10 6 1-16,-8-4 0 0,2 3 0 16,-9-2 0-16,-4 2-1 15,11-5 1-15,-8-1-1 16,7 0 0-16,-5-5 0 16,-9 3 0-16,3 3 0 15,1-4 1-15,8-1 0 16,-10 1 0-16,1-4 0 15,-14 6-1-15,-10 0 0 16,-3 3-2-16,-7-1 1 0,-7 2-1 16,-4 0 0-16,-10-2 2 15,-4 0-1-15,-9-4-21 16,-6-1-19-16,-12-2-56 16,-8 1 10-16,-12 1 46 15</inkml:trace>
  <inkml:trace contextRef="#ctx1" brushRef="#br1">3731 17630 0</inkml:trace>
  <inkml:trace contextRef="#ctx1" brushRef="#br1" timeOffset="1313.81">3925 16148 0</inkml:trace>
  <inkml:trace contextRef="#ctx1" brushRef="#br1" timeOffset="2124.05">3263 15372 0</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4:54:18.207"/>
    </inkml:context>
    <inkml:brush xml:id="br0">
      <inkml:brushProperty name="width" value="0.025" units="cm"/>
      <inkml:brushProperty name="height" value="0.025" units="cm"/>
      <inkml:brushProperty name="color" value="#0070C4"/>
    </inkml:brush>
  </inkml:definitions>
  <inkml:trace contextRef="#ctx0" brushRef="#br0">116 7 11282,'-1'0'365,"1"-1"-1,-1 0 0,0 1 1,1-1-1,-1 1 0,0-1 1,1 1-1,-1-1 0,0 1 1,1 0-1,-1-1 0,0 1 1,0 0-1,0 0 0,1 0 1,-1-1-1,0 1 0,0 0 1,0 0-1,0 0-364,-1 0 409,0 1 1,-1-1-1,1 1 0,0-1 1,0 1-1,0 0 0,0-1 1,-1 2-410,-4 2 666,1 0 0,-1 0 0,1 1 0,-2 1-666,4-2 261,0 0 0,0 0 0,0 0 0,0 0 0,1 1 0,-1-1 0,1 1 1,0 0-1,1 0 0,-1 0 0,0 4-261,2-5 73,0 0-1,0 0 1,0 0 0,1-1 0,-1 1-1,1 0 1,0 0 0,0 0 0,1 0-1,-1 0 1,1 0 0,0 0 0,0 0-1,0-1 1,0 1 0,1 0 0,0 1-73,3 2 52,-1 1 0,1-1 0,0 0 0,1 0 0,0-1 0,0 0 0,0 1 0,1-2 0,0 1 0,0-1 0,0 0 0,3 0-52,16 9 288,1-1 0,27 8-288,-33-13 167,-21-8-154,1 1 0,0-1 1,-1 0-1,1 0 0,0 1 0,-1-1 1,1 0-1,-1 1 0,1-1 0,0 0 1,-1 1-1,1-1 0,-1 1 1,1-1-1,-1 1 0,0-1 0,1 1-13,-1 0 11,0-1 0,-1 1 0,1-1-1,0 1 1,-1-1 0,1 0-1,0 1 1,-1-1 0,1 0 0,-1 1-1,1-1 1,-1 0 0,1 1-1,0-1 1,-1 0 0,1 0-1,-1 1 1,1-1 0,-1 0 0,0 0-1,1 0 1,-1 0 0,1 0-1,-1 0 1,1 0-11,-10 3-73,1-1-1,-1 0 1,0 0 0,0-1-1,1 0 1,-1-1 0,0-1-1,0 1 1,0-1 0,1-1-1,-1 0 1,-2-1 73,10 3 24,1-1 0,-1 1 1,1-1-1,-1 0 0,1 1 0,0-1 1,-1 0-1,1 0 0,0 0 0,0 0 1,-1-1-25,2 1 13,-1 0 0,0 0 0,1 0 1,0 0-1,-1 0 0,1 0 0,0 0 1,-1 0-1,1 0 0,0 0 0,0-1 0,0 1-13</inkml:trace>
</inkml:ink>
</file>

<file path=ppt/ink/ink1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42:03.438"/>
    </inkml:context>
    <inkml:brush xml:id="br0">
      <inkml:brushProperty name="width" value="0.025" units="cm"/>
      <inkml:brushProperty name="height" value="0.025" units="cm"/>
      <inkml:brushProperty name="color" value="#0070C4"/>
    </inkml:brush>
  </inkml:definitions>
  <inkml:trace contextRef="#ctx0" brushRef="#br0">191 0 10122,'-92'26'4145,"43"-10"-857,6-3 1123,37-12-3301,8-2 188,16-2 99,25 3-538,0 1 0,8 4-859,44 1 496,11-8 284,31-8-780,-24 2 693,13 5-693,-5 11 293,-62-3-30,12-2-263,97-6 239,-159 2-190,1 2-1,0-1 1,-1 1 0,3 1-49,-9 0 57,-3-1 78,0-1-123,-1 0 1,1 0 0,-1 0-1,1 0 1,0 0 0,-1 0-1,1 0 1,0 0 0,-1 0-1,1 0 1,0 0 0,-1 0-1,1-1 1,0 1 0,-1 0 0,1 0-1,0 0 1,-1-1 0,1 1-1,0 0 1,0 0 0,-1-1-13,0 1 22,1-1 1,-1 1-1,0-1 1,0 1-1,1-1 1,-1 1-1,0 0 1,0-1-1,0 1 1,0 0-1,0-1 1,0 1-1,1 0 1,-1 0-1,0 0 1,0 0-1,-1 0-22,-6 0 132,-24-5 34</inkml:trace>
</inkml:ink>
</file>

<file path=ppt/ink/ink1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42:05.320"/>
    </inkml:context>
    <inkml:brush xml:id="br0">
      <inkml:brushProperty name="width" value="0.025" units="cm"/>
      <inkml:brushProperty name="height" value="0.025" units="cm"/>
      <inkml:brushProperty name="color" value="#0070C4"/>
    </inkml:brush>
  </inkml:definitions>
  <inkml:trace contextRef="#ctx0" brushRef="#br0">142 55 6913,'-102'-9'11068,"100"9"-10880,-19 1 1771,20-1-1836,0 0 0,0 0-1,0 0 1,0 0 0,0 1 0,1-1-1,-1 0 1,0 1 0,0-1 0,0 0 0,1 1-1,-1-1 1,0 1 0,0-1 0,1 1-1,-1 0 1,1-1 0,-1 1 0,0 0-1,0 0-122,1-1 35,0 1-1,1-1 0,-1 0 0,0 1 0,0-1 1,0 0-1,0 1 0,0-1 0,0 0 0,0 0 1,1 1-1,-1-1 0,0 0 0,0 0 0,0 1 1,1-1-1,-1 0 0,0 0 0,0 0 0,1 1 0,-1-1 1,0 0-1,0 0 0,1 0 0,-1 0 0,0 1 1,1-1-1,-1 0 0,0 0 0,1 0 0,-1 0 1,0 0-1,0 0 0,1 0 0,-1 0 0,1 0-34,-1 0 67,8 2 101,0-1 0,0 0-1,-1-1 1,1 0 0,0 0 0,4-1-168,47-8 433,17-8 75,-44 9-223,0 1-1,1 2 1,16 0-285,230 5 1035,-73 3-590,249-4 87,-282-9-325,-123 6-143,6 2 20,1 2 0,-1 3-1,0 2 1,44 11-84,76 10 181,1-8 1,16-7-182,31-13 104,-120-1 22,101 10-126,-128-3 32,11-2-32,-22-2 24,54 8-24,-47 1 36,-1-4 0,1-2-1,42-6-35,-76 1 55,-39 2-66,0 0-1,0 0 1,1 0 0,-1 0 0,0 0 0,0 0-1,0 0 1,0 0 0,1 0 0,-1 0 0,0 0-1,0 0 1,0 0 0,1 0 0,-1 0-1,0 0 1,0 0 0,0 0 0,0 0 0,0 0-1,1-1 1,-1 1 0,0 0 0,0 0 0,0 0-1,0 0 1,0 0 0,0-1 0,1 1 0,-1 0-1,0 0 1,0 0 0,0 0 0,0-1 0,0 1-1,0 0 1,0 0 0,0 0 0,0 0 0,0-1-1,0 1 1,0 0 0,0 0 0,0 0 0,0-1-1,0 1 1,0 0 0,0 0 0,0 0 11,0-1-376,0 0 1,0 0 0,0 1-1,0-1 1,0 0-1,0 1 1,0-1 0,0 0-1,0 0 1,1 1-1,-1-1 1,0 0 0,1 0 375,1-2-282,0 0 1,0 0-1,0 1 1,0-1 0,1 0-1,1-1 282,13-11-1035,12-8 1035,-26 20 179,0 1-1,0 0 0,0 0 1,0 1-1,1-1 0,-1 1 1,4-2-179,12 1 597</inkml:trace>
</inkml:ink>
</file>

<file path=ppt/ink/ink1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42:27.979"/>
    </inkml:context>
    <inkml:brush xml:id="br0">
      <inkml:brushProperty name="width" value="0.025" units="cm"/>
      <inkml:brushProperty name="height" value="0.025" units="cm"/>
      <inkml:brushProperty name="color" value="#0070C4"/>
    </inkml:brush>
  </inkml:definitions>
  <inkml:trace contextRef="#ctx0" brushRef="#br0">17 93 10874,'-5'1'1533,"4"-1"-1078,0 1 0,0-1 0,0 0 1,0 1-1,-1-1 0,1 1 0,0-1 0,0 1 1,-1 0-456,13-5 5786,21-3-5573,-28 7 104,49-11 213,0-1 693,39-2-1223,2 7 468,8-1 172,11-6-640,-72 7 73,-15 2-32,1 1 0,0 1 1,0 1-1,2 1-41,4 5 76,-31-4-93,0 0 1,0 1-1,0-1 1,-1 1-1,1-1 1,0 1 0,0 0-1,-1 0 1,1 0-1,0 0 1,-1 0-1,1 0 1,-1 0 0,0 0-1,2 2 17,-3-3-25,0 0-1,0 1 1,0-1-1,0 0 0,0 0 1,0 0-1,0 1 1,0-1-1,1 0 1,-1 0-1,0 0 1,0 1-1,-1-1 1,1 0-1,0 0 0,0 0 1,0 1-1,0-1 1,0 0-1,0 0 1,0 0-1,0 1 1,0-1-1,0 0 1,0 0-1,0 0 0,-1 0 1,1 0-1,0 1 1,0-1-1,0 0 1,0 0-1,-1 0 1,1 0-1,0 0 1,0 0-1,0 1 1,0-1-1,-1 0 0,1 0 1,0 0-1,0 0 26,-12 3-3667,-3-2 2999</inkml:trace>
</inkml:ink>
</file>

<file path=ppt/ink/ink1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42:28.668"/>
    </inkml:context>
    <inkml:brush xml:id="br0">
      <inkml:brushProperty name="width" value="0.025" units="cm"/>
      <inkml:brushProperty name="height" value="0.025" units="cm"/>
      <inkml:brushProperty name="color" value="#0070C4"/>
    </inkml:brush>
  </inkml:definitions>
  <inkml:trace contextRef="#ctx0" brushRef="#br0">58 142 6841,'-5'-2'1144,"-2"0"316,0-1 0,1 0 1,-5-3-1461,9 5 307,0 0 0,1 0 0,-1 0 0,1 0 0,0-1 0,-1 1 0,1-1 1,0 1-1,0 0 0,0-1 0,0 0 0,0 1 0,0-1 0,0 0 0,0 1 0,1-1 0,-1 0-307,1 1 67,0 1-1,0 0 1,0-1-1,0 1 1,0-1-1,0 1 1,0-1-1,0 1 1,0-1-1,0 1 1,0-1-1,0 1 1,0 0-1,0-1 1,0 1-1,0-1 1,1 1-1,-1-1 1,0 1-1,0 0 1,1-1-1,-1 1 1,0 0-1,1-1 1,-1 1-1,0 0 1,1-1-1,-1 1 1,0 0-1,1 0 1,-1-1-1,0 1 1,1 0-1,-1 0 1,1 0-1,-1 0 1,1-1-1,-1 1 1,1 0-1,-1 0 1,0 0-1,1 0-66,3 0 348,1-1-1,-1 1 1,1 0-1,3 1-347,0 0 246,25 1 360,1-2-1,0-1 1,0-1-1,17-5-605,80-23 497,-61 13-162,26-2-335,-58 13 67,0 2 0,1 2-1,0 1 1,13 3-67,-26 2 88,-24-4-100,-1 0-1,0 1 0,0-1 1,1 1-1,-1-1 0,0 1 1,0-1-1,0 1 1,1-1-1,-1 1 0,0 0 1,0 0-1,0 0 0,0 0 1,-1-1-1,1 1 0,1 1 13,-2-2-65,0 1 0,0-1 0,0 1 0,0-1 0,0 0-1,0 1 1,-1-1 0,1 1 0,0-1 0,0 0-1,0 1 1,0-1 0,0 1 0,0-1 0,-1 0 0,1 1-1,0-1 1,0 0 0,-1 1 0,1-1 0,0 0 0,-1 0-1,1 1 1,0-1 0,0 0 0,-1 0 0,1 1 0,-1-1 64,-10 7-3751,11-7 3344,-13 6-1788</inkml:trace>
</inkml:ink>
</file>

<file path=ppt/ink/ink1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42:30.816"/>
    </inkml:context>
    <inkml:brush xml:id="br0">
      <inkml:brushProperty name="width" value="0.025" units="cm"/>
      <inkml:brushProperty name="height" value="0.025" units="cm"/>
      <inkml:brushProperty name="color" value="#0070C4"/>
    </inkml:brush>
  </inkml:definitions>
  <inkml:trace contextRef="#ctx0" brushRef="#br0">73 28 10394,'-28'18'5704,"-5"11"-4418,32-28-1055,0 0 0,0 1 0,0-1 0,-1 0 0,1 0 0,0 0 0,1 1 0,-1-1 0,0 1 0,0 0-231,1-2 41,0 0 0,0 1 0,-1-1 0,1 0 0,0 0 0,0 1 0,0-1 0,0 0 1,0 0-1,0 1 0,1-1 0,-1 0 0,0 0 0,0 0 0,0 1 0,0-1 1,0 0-1,0 0 0,0 0 0,0 1 0,0-1 0,1 0 0,-1 0 0,0 0 0,0 1 1,0-1-1,0 0 0,1 0 0,-1 0 0,0 0 0,0 0 0,0 0 0,1 0 0,-1 1 1,0-1-1,0 0 0,1 0-41,2 0 199,0 1 0,1-1 0,-1 0 1,1 0-1,-1 0 0,0 0 0,1 0-199,4-1 172,44-2 300,0-3 0,-1-2 0,0-2 0,40-14-472,-66 16-230,0-1 0,-1-2-1,5-2 231,-25 10-644,-4 3 608,0 0-1,0 0 0,0 0 0,0 0 0,0 0 0,0 0 1,0 0-1,-1 0 0,1 0 0,0 0 0,0 0 0,0 0 1,0 0-1,0 0 0,0 0 0,0 0 0,0 0 0,0 0 1,0 0-1,0 0 0,0 0 0,0 0 0,0 0 1,0 0-1,0 0 0,0 0 0,0 0 0,0 0 0,0 0 1,0 0-1,0 0 0,0 0 0,0 0 0,0 0 0,0-1 1,0 1-1,0 0 0,0 0 0,0 0 0,0 0 0,0 0 1,0 0-1,0 0 0,0 0 0,0 0 0,0 0 0,0 0 1,0 0-1,0 0 0,0 0 0,0 0 0,0 0 1,0 0-1,0 0 0,0 0 0,0 0 0,0 0 37,-11 1-887</inkml:trace>
</inkml:ink>
</file>

<file path=ppt/ink/ink1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42:42.489"/>
    </inkml:context>
    <inkml:brush xml:id="br0">
      <inkml:brushProperty name="width" value="0.025" units="cm"/>
      <inkml:brushProperty name="height" value="0.025" units="cm"/>
      <inkml:brushProperty name="color" value="#0070C4"/>
    </inkml:brush>
  </inkml:definitions>
  <inkml:trace contextRef="#ctx0" brushRef="#br0">0 5830 11699,'14'-6'1505,"0"2"0,0 0 0,7-1-1505,-4 2 154,0 1-1,0 1 0,1 0 1,-1 2-1,0 0 0,0 1 1,14 3-154,4 0 420,0-1 1,0-2-1,0-1 1,0-2-1,0-1 1,0-2-1,4-2-420,278-58 892,-175 29-394,31-18-498,398-170 652,-198 55-289,112-81-363,345-230 300,-54-4 58,-32-53-145,-404 259-107,16-41-106,270-305 57,37-126 54,-439 460 22,-177 221 9,-4-2 0,-2-1 0,11-35-142,-8 1 351,-6-1 1,-1-11-352,47-221 757,-74 287-574,-1-13-183,-6 40 53,-2-1-1,-1 0 0,-2-16-52,2 36 6,-1 0 1,1 0-1,-1 0 0,-1 0 0,1 0 0,-1 0 0,0 0 1,-1-2-7,2 6-120,0 1 0,0-1 1,0 0-1,-1 0 1,1 1-1,0-1 1,0 1-1,-1-1 1,1 1-1,-1-1 0,1 1 1,0 0-1,-1 0 1,1 0-1,-1 0 1,1 0-1,0 0 0,-1 0 1,1 0-1,-1 0 1,1 1-1,0-1 1,-1 1-1,1-1 0,0 1 1,-1-1 119,1 2-539,0-1-1,1 1 1,-1-1 0,1 1 0,-1-1-1,1 1 1,0 0 0,-1-1 0,1 1-1,0-1 1,0 1 0,0 0 0,0 0 539,0 1-692,0 9-1196</inkml:trace>
</inkml:ink>
</file>

<file path=ppt/ink/ink1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42:42.924"/>
    </inkml:context>
    <inkml:brush xml:id="br0">
      <inkml:brushProperty name="width" value="0.025" units="cm"/>
      <inkml:brushProperty name="height" value="0.025" units="cm"/>
      <inkml:brushProperty name="color" value="#0070C4"/>
    </inkml:brush>
  </inkml:definitions>
  <inkml:trace contextRef="#ctx0" brushRef="#br0">45 363 8738,'-8'1'2064,"1"1"0,0-1 0,1 1 0,-6 2-2064,8-1 1203,4-4 481,0-3-1046,0 3-581,1 1 0,-1-1 0,1 0 0,-1 1 0,1-1 0,-1 1 0,1-1 0,0 1-1,0-1 1,-1 1 0,1-1 0,0 1 0,0-1 0,0 1-57,5-4 141,7-5-46,-1-1 1,0 0 0,-1-1-1,0-1 1,5-6-96,1-2 67,4-2 7,41-48 57,-45 49-122,2 1 0,0 1 0,0 0 0,2 2 0,0 1 0,2 0 0,7-3-9,-23 15 20,1-1 0,0 1 0,1 1 0,-1 0 0,1 0 1,-1 1-1,1 0 0,0 0 0,3 0-20,-6 2 61,-1 0 0,1 0 0,0 1 1,-1-1-1,1 1 0,0 1 0,-1-1 0,1 1 1,-1 0-1,0 0 0,1 0 0,-1 1 1,0 0-1,0 0 0,0 1-61,4 2 145,0 1 0,-1 0-1,0 1 1,0 0 0,-1 0 0,0 1 0,-1 0-1,0 0 1,0 0 0,-1 1 0,0 0 0,0 3-145,7 11 390,-2 1 1,-2 1 0,3 8-391,-2 3 767,8 21-767,-11-37 109,-1-1 0,0 0 1,0 19-110,-4-35-38,-1-1 0,0 0 0,0 0 0,-1 0 0,1 0 0,-1 0 1,1 1-1,-2 0 38,2-2-60,0-2 38,0 1 1,-1-1-1,1 1 0,0-1 0,0 0 0,0 1 1,-1-1-1,1 1 0,0-1 0,0 0 0,-1 1 1,1-1-1,0 0 0,-1 1 0,1-1 1,-1 0-1,1 1 0,0-1 0,-1 0 0,1 0 1,-1 1-1,1-1 0,-1 0 0,1 0 0,-1 0 1,1 0-1,0 0 0,-1 0 0,1 0 0,-1 0 1,1 0-1,-1 0 0,1 0 0,-1 0 1,1 0-1,-1 0 0,1 0 22,-3 0 534,-2 0-187</inkml:trace>
</inkml:ink>
</file>

<file path=ppt/ink/ink1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44:55.938"/>
    </inkml:context>
    <inkml:brush xml:id="br0">
      <inkml:brushProperty name="width" value="0.025" units="cm"/>
      <inkml:brushProperty name="height" value="0.025" units="cm"/>
      <inkml:brushProperty name="color" value="#0070C4"/>
    </inkml:brush>
  </inkml:definitions>
  <inkml:trace contextRef="#ctx0" brushRef="#br0">264 121 6361,'12'-13'1683,"-1"0"0,1-2-1683,8-19 5440,-20 33-5265,1 0-1,-1 0 1,1 0-1,-1 0 1,1 0 0,-1-1-1,0 1 1,1 0-1,-1 0 1,0 0-1,0 0 1,0-1-1,0 1 1,0 0-1,0 0 1,0 0 0,-1-1-1,1 1 1,0 0-1,-1 0 1,1-1-175,-1 1 104,0 0 1,0-1 0,0 1 0,0 0-1,0 0 1,0 0 0,0 0-1,0 1 1,-1-1 0,1 0-1,0 0 1,-1 1 0,1-1-1,0 1 1,-2-1-105,-2-1 78,0 1-1,0 0 1,0 1 0,0-1-1,0 1 1,-1 0 0,1 0-1,0 0 1,-4 2-78,0 0 16,1 0 1,-1 1 0,1 1-1,-1-1 1,1 1 0,0 1-1,1 0 1,-1 0-1,1 0 1,0 1 0,0 0-1,1 0 1,-2 3-17,-5 5 4,0 2 0,2 0 1,0 0-1,0 1 0,-4 12-4,4-4-1,1 1 0,1-1 1,1 1-1,1 1 0,2-1 0,-3 28 1,5-16-10,1 0-1,2 1 1,2-1 0,5 26 10,-5-44-7,2 0 0,1 0 0,0 0 1,2-1-1,0 0 0,1 0 1,5 7 6,-8-17 0,0-1 0,0 0 1,0-1-1,1 1 1,1-1-1,-1 0 0,1-1 1,0 0-1,0 0 1,1 0-1,0-1 0,0 0 1,0 0-1,0-1 1,1 0-1,0-1 1,2 1-1,-1-2 1,-1 0 1,1-1 0,0 0 0,0 0 0,0-1 0,0 0 0,0-1 0,0 0 0,0 0 0,0-1 0,-1-1 0,3 0-2,0-2-1,1 1 0,-2-1 0,1-1 0,0 0 1,-1-1-1,0 0 0,-1-1 0,0 0 1,2-3 0,0 0 0,-2-1 1,1 0 0,-2-1 0,0 0 0,0 0-1,-1-1 1,-1 0 0,0-1 0,-1 1 0,-1-1 0,0-1-1,-1 1 1,1-9-1,0-2 20,-2 0-1,-1-1 0,-1 1 1,-1 0-1,-1-1 1,-2 1-1,0 0 1,-2 0-1,-4-12-19,4 23 17,-1-1-1,0 1 1,-1 0 0,-1 0 0,0 1 0,-1 0-1,0 0 1,-1 1 0,-8-8-17,9 11 12,-1 1 0,0 0 1,0 0-1,-1 1 0,0 0 0,0 1 0,-1 0 1,0 1-1,0 1 0,-1 0 0,-9-3-12,14 6 12,0 1 1,1 0-1,-1 0 0,0 1 0,0 0 0,0 0 0,1 1 0,-1 0 0,0 1 1,0-1-1,1 1 0,-1 1 0,1-1 0,0 1 0,0 1 0,-5 2-12,-2 3-360,0 0-1,0 1 0,0 0 0,2 1 1,-1 1-1,1 0 0,0 2 361,6-6-1443,6-8 1419,0 1-1,0-1 1,0 0-1,0 0 1,0 0-1,0 0 0,0 0 1,0 1-1,0-1 1,0 0-1,0 0 1,0 0-1,0 0 1,0 0-1,0 0 1,0 1-1,0-1 1,0 0-1,0 0 1,0 0-1,1 0 1,-1 0-1,0 0 0,0 0 1,0 0-1,0 1 1,0-1-1,0 0 1,0 0-1,0 0 1,1 0-1,-1 0 1,0 0 24</inkml:trace>
</inkml:ink>
</file>

<file path=ppt/ink/ink1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44:56.423"/>
    </inkml:context>
    <inkml:brush xml:id="br0">
      <inkml:brushProperty name="width" value="0.025" units="cm"/>
      <inkml:brushProperty name="height" value="0.025" units="cm"/>
      <inkml:brushProperty name="color" value="#0070C4"/>
    </inkml:brush>
  </inkml:definitions>
  <inkml:trace contextRef="#ctx0" brushRef="#br0">53 359 6433,'-37'34'2800,"37"-34"-2757,-1 1 0,1-1 0,0 0 1,0 0-1,0 0 0,0 1 0,-1-1 0,1 0 1,0 0-1,0 0 0,0 0 0,-1 0 1,1 1-1,0-1 0,0 0 0,-1 0 1,1 0-1,0 0 0,0 0 0,-1 0 0,1 0 1,0 0-1,0 0 0,-1 0 0,1 0 1,0 0-1,0 0 0,-1 0 0,1 0 0,0 0 1,0 0-1,-1 0 0,1 0 0,0-1 1,0 1-1,0 0 0,-1 0 0,1 0 1,0 0-1,0 0 0,0-1 0,-1 1 0,1 0 1,0 0-44,-1-12 1265,1 8-877,-2-38 1239,0 13-914,1-1 1,2 1-1,0-1 1,6-23-714,-3 33 372,2 0 1,0 1-1,1 0 0,1 0 1,0 0-1,2 1-372,-8 15 83,-1 0 1,1 0-1,0 1 0,0-1 1,0 1-1,0 0 1,0-1-1,0 1 1,1 0-1,0-1-83,-2 3 25,0 0 0,0-1-1,1 1 1,-1-1 0,0 1 0,0 0-1,0 0 1,0 0 0,0 0 0,0 0-1,0 0 1,0 0 0,1 0 0,-1 0 0,0 0-1,0 0 1,0 1 0,0-1 0,0 0-1,0 1 1,0-1 0,0 1 0,0 0 0,0-1-1,0 1 1,0 0 0,0 0-25,3 2 41,0 1-1,0-1 1,-1 1 0,0 0-1,0 0 1,0 0 0,0 0-1,1 2-40,3 8 41,-1 0 0,0 1-41,3 7 40,-2-7-29,7 16 62,1 0-1,6 7-72,-16-30 60,0 1 0,1-1 0,0-1 0,1 1 0,0-1 0,0 0 0,0 0 0,1-1 0,0 0 0,1 0-60,-5-4 25,0 0 0,0 0-1,0 0 1,0-1 0,1 1 0,-1-1 0,0 0 0,1-1 0,-1 1 0,0-1 0,1 0-1,-1 0 1,1 0 0,-1 0 0,0-1 0,1 0 0,-1 0 0,0 0 0,1 0 0,-1-1-1,0 1 1,0-1 0,0 0 0,3-3-25,3-2 12,0 0 0,0-1 0,-1 0 0,0-1 0,-1 0 0,1 0 0,-2-1 0,3-3-12,59-74-1261,-64 79 881</inkml:trace>
</inkml:ink>
</file>

<file path=ppt/ink/ink1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44:59.626"/>
    </inkml:context>
    <inkml:brush xml:id="br0">
      <inkml:brushProperty name="width" value="0.025" units="cm"/>
      <inkml:brushProperty name="height" value="0.025" units="cm"/>
      <inkml:brushProperty name="color" value="#0070C4"/>
    </inkml:brush>
  </inkml:definitions>
  <inkml:trace contextRef="#ctx0" brushRef="#br0">274 27 3753,'-1'0'288,"1"-1"1,-1 1 0,1-1-1,-1 1 1,1-1 0,-1 0-1,1 1 1,-1-1 0,1 0-1,0 1 1,-1-1 0,1 0-1,0 0 1,0 1 0,0-1-1,0 0 1,-1 0-1,1 0 1,0 1 0,0-1-1,0 0 1,1 0 0,-1 1-1,0-1 1,0-1-289,-2 0 5716,-5-3-3301,4 5-2364,0 0-1,1 0 1,-1 0 0,0 0-1,0 1 1,0-1 0,1 1-1,-1 0 1,0-1 0,1 1 0,-1 1-1,0-1-50,-7 3 38,0 1 0,0 0-1,1 0 1,0 1 0,0 0-1,0 1 1,1 0 0,-1 0-38,-4 7 13,1 1 1,0 0 0,1 1 0,0 0 0,2 0 0,0 1-1,0 0 1,2 1 0,0 0 0,1 0 0,-1 11-14,-2 12 15,2 1 1,1-1 0,3 1-1,2 32-15,1-39 31,2 0 0,2 0 0,1 0 0,4 11-31,-4-25 33,1-1 0,0-1 0,2 1-1,0-1 1,2-1 0,0 1 0,12 15-33,-17-27 35,0-1 0,0 0 0,1 0 1,0 0-1,0-1 0,1 0 0,-1 0 1,1-1-1,0 1 0,1-2 0,-1 1 1,0-1-1,1 0 0,5 1-35,-3-1 37,-6-2-27,0 0 0,0 0 0,1 1 0,-1 0 1,0-1-1,0 2-10,-4-3-4,0 0 0,0 0 0,0 0 0,0 0 0,0 0 0,0 0 0,0 0 0,0 0 0,0 0 0,0 0 0,0 0 0,0 0 0,0 0 0,0 0 0,1 0 0,-1 0 0,0 0 0,0 0 0,0 0 0,0 0 0,0 1 1,0-1-1,0 0 0,0 0 0,0 0 0,0 0 0,0 0 0,0 0 0,0 0 0,0 0 0,0 0 0,0 0 0,0 0 0,0 0 0,0 0 0,0 0 0,0 0 0,0 0 0,0 0 0,0 0 0,-1 1 0,1-1 0,0 0 1,0 0-1,0 0 0,0 0 0,0 0 0,0 0 0,0 0 0,0 0 0,0 0 0,0 0 0,0 0 0,0 0 0,0 0 0,0 0 0,0 0 0,0 0 0,0 0 0,0 0 0,0 0 0,0 0 0,-1 0 0,1 0 0,0 0 1,0 0 3,-4-1-868,2 0 520</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4:54:18.660"/>
    </inkml:context>
    <inkml:brush xml:id="br0">
      <inkml:brushProperty name="width" value="0.025" units="cm"/>
      <inkml:brushProperty name="height" value="0.025" units="cm"/>
      <inkml:brushProperty name="color" value="#0070C4"/>
    </inkml:brush>
  </inkml:definitions>
  <inkml:trace contextRef="#ctx0" brushRef="#br0">162 220 10594,'2'-2'600,"-1"0"0,1 0 0,-1 0 0,0 0 0,0-1 0,0 1-1,0 0 1,0-1 0,-1 1 0,1-1 0,-1 1 0,1-1-600,-1-2 488,0 0 0,0 0 0,0 1 0,0-1 0,-1 0 0,0-2-488,-3-7 732,-1 0-1,0 0 0,-5-9-731,9 20 235,-3-6 27,-1 0 0,0 0 0,0 0 0,-1 0-1,-6-7-261,10 14 34,1 0-1,-1 0 0,0 0 1,0 0-1,0 1 0,0-1 1,-1 1-1,1-1 0,0 1 0,-1 0 1,1 0-1,0 0 0,-1 0 1,0 0-1,1 0 0,-1 1 1,1-1-1,-1 1 0,0 0 0,0 0 1,1 0-1,-1 0 0,-2 1-33,3-1 20,0 1-1,0-1 1,-1 1-1,1 0 1,0 0-1,0 0 1,0 0-1,0 1 1,1-1-1,-1 1 0,0-1 1,0 1-1,1-1 1,-1 1-1,1 0 1,-1 0-1,1 0 1,0 0-1,0 0 1,0 0-1,0 0 1,0 0-1,0 0 1,1 0-1,-1 1-19,-1 7 97,0 1-1,0 0 1,1 0 0,0 9-97,0 0 156,-1 21 485,2 0 1,3 25-642,-2-60 69,0 1 0,0-1 0,1 0 0,0 0 0,0 0 0,0-1 0,1 1 0,1 2-69,-3-6 13,0 0-1,0 0 1,0-1-1,0 1 1,0 0-1,0-1 1,1 1-1,-1-1 0,1 1 1,-1-1-1,1 0 1,-1 1-1,1-1 1,0 0-1,0 0 1,0 0-1,-1 0 0,1-1 1,0 1-1,0 0 1,0-1-1,0 0 1,0 1-1,0-1 1,0 0-1,1 0-12,-1 0 2,0-1 0,0 0 0,0 1 0,-1-1 0,1 0 0,0 0 0,0 0 0,-1 0 0,1-1 0,0 1 0,-1 0 0,1-1 1,-1 1-1,0-1 0,1 0-2,3-4-33,-1 0 1,1 0-1,1-4 33,5-13-187,-1 0 0,-1-1 0,6-23 187,-13 42-1,0 0 1,0 1-1,0-1 0,0 0 1,1 1-1,0-2 1,-1 8 122,1 5-24,0 12 85,2 10 132,1 0 1,1 0 0,2 1-316,-8-28-5,0 1 1,0-1 0,0 0 0,0 0 0,0 0 0,0 0-1,1 0 1,-1 0 0,1 0 0,0 0 4,-1-1-36,-1-1 1,1 1-1,-1-1 1,1 0-1,-1 0 0,1 1 1,-1-1-1,1 0 1,0 0-1,-1 0 1,1 1-1,-1-1 0,1 0 1,0 0-1,-1 0 1,1 0-1,0 0 1,-1 0-1,1 0 1,-1-1-1,1 1 0,0 0 1,-1 0-1,1 0 1,-1-1-1,1 1 1,-1 0-1,1-1 0,0 1 1,-1 0-1,1-1 1,-1 1-1,0-1 1,1 1-1,-1 0 1,1-1-1,-1 1 0,0-1 1,1 1-1,-1-1 36,11-16 363,-1-5-339</inkml:trace>
</inkml:ink>
</file>

<file path=ppt/ink/ink1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45:00.672"/>
    </inkml:context>
    <inkml:brush xml:id="br0">
      <inkml:brushProperty name="width" value="0.025" units="cm"/>
      <inkml:brushProperty name="height" value="0.025" units="cm"/>
      <inkml:brushProperty name="color" value="#0070C4"/>
    </inkml:brush>
  </inkml:definitions>
  <inkml:trace contextRef="#ctx0" brushRef="#br0">7 13 5313,'-3'-3'5344,"1"-4"-1459,1 5-1950,1 6 1194,10 43-2894,-3 1 0,1 40-235,1 115 122,-9-201-121,0 0 0,0 1 1,0-1-1,0 1 1,-1-1-1,1 1 1,-1-1-1,1 0 1,-1 1-2,1-3 0,0 0-1,0 0 1,0 1 0,0-1 0,0 0-1,0 0 1,0 0 0,0 0-1,0 0 1,0 0 0,0 0 0,0 0-1,0 0 1,0 0 0,0 0-1,0 0 1,0 0 0,0 0 0,0 0-1,0 0 1,0 1 0,0-1-1,0 0 1,-1 0 0,1 0 0,0 0-1,0 0 1,0 0 0,0 0-1,0 0 1,0 0 0,0 0 0,0 0-1,0 0 1,0 0 0,0 0 0,0 0-1,0 0 1,0 0 0,0 0-1,0 0 1,-1 0 0,1 0 0,0 0-1,0 0 1,0 0 0,0 0-1,0 0 1,0 0 0,0 0 0,0 0-1,0 0 1,0 0 0,0 0-1,0 0 1,0 0 0,0 0 0,-2-5-17,1-10-11,7-52-17,3 0 0,5-9 45,-10 57-3,1 0-1,1 1 1,1 0-1,5-10 4,-9 21 12,0 0-1,1 1 1,0 0-1,0 0 1,1 0-1,-1 0 1,1 1 0,0-1-1,1 1 1,-1 0-1,1 1 1,0 0-1,2-1-11,-6 4 24,0 0-1,0 0 0,0 0 0,0 0 1,1 1-1,-1-1 0,0 1 0,0 0 1,1 0-1,-1-1 0,0 1 0,1 1 1,-1-1-1,0 0 0,0 0 1,1 1-1,-1 0 0,0-1 0,0 1 1,0 0-1,0 0 0,0 0 0,0 0 1,0 0-1,0 1 0,0-1 0,0 1 1,1 0-24,1 3 62,0-1 0,0 1 0,0 0 0,0 0 0,-1 0-1,0 0 1,0 1 0,0-1 0,-1 1 0,0 0-62,6 19 199,-2 1-1,-2 0 1,0 1-1,0 24-198,-3-39 41,0 21 55,-1 0-1,-2 4-95,0 3-6,2-23-120,0-12-116,1 0-1,-1-1 1,-1 1-1,1 0 1,-1 0 0,0-1-1,-1 4 243,2-8-8,0 0-1,0 0 0,0 0 0,0 0 0,0 0 0,0 0 0,0 0 0,0 0 0,0 0 1,0 0-1,0 0 0,0 0 0,0 0 0,0 0 0,0 0 0,0-1 0,0 1 1,0 0-1,0 0 0,0 0 0,0 0 0,0 0 0,0 0 0,0 0 0,0 0 0,-1 0 1,1 0-1,0 0 0,0 0 0,0 0 0,0 0 0,0 0 0,0 0 0,0 0 0,0 0 1,0 0-1,0 0 0,0 0 0,0 0 0,0 0 0,0 0 0,0 0 0,-1 0 1,1 0-1,0 0 0,0 0 0,0 0 0,0 0 0,0 0 0,0 0 0,0 0 0,0 0 1,0 0-1,0 1 0,0-1 0,0 0 0,0 0 0,0 0 0,0 0 0,0 0 0,0 0 1,0 0-1,0 0 0,0 0 0,0 0 0,0 0 0,0 0 0,0 0 9,-2-7 968,3-9-415</inkml:trace>
</inkml:ink>
</file>

<file path=ppt/ink/ink1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45:01.638"/>
    </inkml:context>
    <inkml:brush xml:id="br0">
      <inkml:brushProperty name="width" value="0.025" units="cm"/>
      <inkml:brushProperty name="height" value="0.025" units="cm"/>
      <inkml:brushProperty name="color" value="#0070C4"/>
    </inkml:brush>
  </inkml:definitions>
  <inkml:trace contextRef="#ctx0" brushRef="#br0">1 61 7506,'4'-26'8564,"-4"26"-8496,0 0 1,0-1-1,0 1 0,0 0 1,0-1-1,0 1 0,0 0 1,0 0-1,0-1 0,1 1 1,-1 0-1,0 0 0,0 0 1,0-1-1,0 1 0,1 0 1,-1 0-1,0 0 0,0-1 0,1 1 1,-1 0-1,0 0 0,0 0 1,1 0-1,-1 0-68,2-2 217,3-1-126,0-1 1,1 1 0,0 1 0,-1-1 0,1 1 0,0 0-1,0 0 1,0 0 0,5 0-92,-7 2 52,1-1-11,0 0 0,0 1 0,0 0 0,0 0 0,-1 1 1,1-1-1,0 1 0,0 0 0,0 0 0,-1 0 0,1 1 0,-1 0 0,2 1-41,12 3 153,-15-5-137,1 0 0,0 1 0,-1-1 0,1 1 0,-1 0 0,0 0 0,0 0 0,0 1 1,0-1-1,0 1 0,0-1 0,0 1 0,-1 0 0,1 0 0,-1 0 0,0 0 0,0 1 0,0-1 0,-1 1 0,1-1 0,-1 1 0,1-1 0,-1 1 0,0 0 0,-1 0 0,1 0 0,-1-1 0,0 1 0,0 0 0,0 0 0,0 0 0,0 0 0,-1 0 0,0-1 0,0 1 0,0 0 1,0-1-1,-1 1 0,1-1 0,-3 4-16,-2 2-24,-1 0 0,0-1 0,-1 0 0,0-1 0,0 1 0,-1-1 0,-4 2 24,0 1-1,0 0 0,1 1 0,0 1 1,-3 4 19,4-5 71,0 1 0,1 1-90,10-13 3,0 0 1,-1 0-1,1 1 1,0-1-1,0 0 1,0 0 0,0 0-1,0 0 1,0 0-1,0 1 1,0-1-1,0 0 1,0 0 0,0 0-1,0 0 1,0 1-1,0-1 1,0 0-1,0 0 1,0 0 0,0 0-1,0 0 1,0 1-1,0-1 1,1 0-1,-1 0 1,0 0-1,0 0 1,0 0 0,0 0-1,0 1 1,0-1-1,0 0 1,1 0-1,-1 0 1,0 0 0,0 0-1,0 0 1,0 0-1,0 0 1,0 0-1,1 0 1,-1 1-1,0-1 1,0 0 0,0 0-1,0 0 1,1 0-1,-1 0 1,0 0-4,10 2 74,-9-2-41,26 4 347,0-2 0,0 0 0,17-3-380,-19-1 153,-19 0-146,-1 1 0,1 1 0,0-1 0,0 1 1,0 0-1,-1 1 0,1-1 0,0 1 1,1 0-8,3 4-318,-3 3 128</inkml:trace>
</inkml:ink>
</file>

<file path=ppt/ink/ink1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45:02.024"/>
    </inkml:context>
    <inkml:brush xml:id="br0">
      <inkml:brushProperty name="width" value="0.025" units="cm"/>
      <inkml:brushProperty name="height" value="0.025" units="cm"/>
      <inkml:brushProperty name="color" value="#0070C4"/>
    </inkml:brush>
  </inkml:definitions>
  <inkml:trace contextRef="#ctx0" brushRef="#br0">1 21 8962,'0'-1'422,"0"0"0,-1 0 0,1 1 0,0-1 0,0 0 0,0 0 0,0 0 0,0 0 0,0 1 1,1-1-1,-1 0 0,0 0 0,0 0 0,1 0 0,-1 1 0,0-1 0,1 0 0,-1 0-422,1 1 106,-1-1 1,1 1-1,-1-1 0,1 1 1,-1 0-1,1-1 0,-1 1 0,1 0 1,0 0-1,-1-1 0,1 1 1,0 0-1,-1 0 0,1 0 0,0-1 1,-1 1-1,1 0 0,0 0-106,3 1 43,1-1-1,-1 1 0,0 0 0,0 0 1,0 0-1,0 1 0,4 1-42,3 2 149,0 1-1,0 1 1,0 0-1,-1 0 1,0 1-1,0 0 1,-1 1-1,0 0 1,-1 0-1,0 1 1,5 8-149,-5-5 132,-1 1 1,0-1 0,-1 1-1,0 0 1,-1 1 0,-1-1 0,0 1-1,-2 0 1,1 0 0,-2 0-1,0 0 1,0 1-133,-1 24 184,-2-1 0,-6 31-184,4-46 26,-1 0 0,-1-1-1,-1 0 1,-1-1 0,-4 7-26,-2 1 42,-15 22-42,25-46 3,-1 0 0,1 0-1,-1-1 1,-4 4-3,-1 1-10,8-9-13,1 1-1,-1-1 1,0 1-1,1-1 1,-1 0-1,0 0 1,0 0 0,0 0-1,0 0 1,0 0-1,0 0 1,0-1-1,-2 1 24,-9 3-411,12-3 483,0-1 0,1 0 1,-1 1-1,0-1 0,0 0 0,1 0 1,-1 1-1,0-1 0,0 0 0,0 0 1,1 0-1,-1 0 0,0 0 0,0 0 1,0-1-1,1 1 0,-1 0 0,0 0 1,0 0-1,1-1 0,-1 1 0,0 0 0,1-1 1,-1 1-73,-9-15 925</inkml:trace>
</inkml:ink>
</file>

<file path=ppt/ink/ink1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45:03.611"/>
    </inkml:context>
    <inkml:brush xml:id="br0">
      <inkml:brushProperty name="width" value="0.025" units="cm"/>
      <inkml:brushProperty name="height" value="0.025" units="cm"/>
      <inkml:brushProperty name="color" value="#0070C4"/>
    </inkml:brush>
  </inkml:definitions>
  <inkml:trace contextRef="#ctx0" brushRef="#br0">86 0 6489,'-24'2'1340,"-1"0"266,-1 2 2263,19-1-2216,4-2-14,4-2 50,-1 0-1590,1 1 0,-1 0 0,1-1 0,0 1 0,0 0 0,-1-1 0,1 1 0,0 0 0,-1 0 0,1-1 0,0 1 0,0 0 0,0 0 0,-1 0 0,1 0 1,0 0-1,0 0-99,19 3 100,-7-1 87,-5-1-144,12 2 60,-1-2-1,0 0 1,12-1-103,-17-1-10,54-1 182,-57 2-276,0 1 0,0 0 0,0 1 1,0 0-1,0 1 104,-10-3-20,0 0-93,-1 0 0,1 0 0,-1 0 0,1 0 0,-1 0 0,1 0 0,-1 1 0,1-1 0,-1 0 0,1 0 0,-1 1 0,1-1-1,-1 0 1,0 0 0,1 1 0,-1-1 0,1 0 0,-1 1 0,0-1 0,1 1 0,-1-1 0,0 0 0,1 1 0,-1-1 0,0 1 0,0-1-1,0 1 1,1-1 0,-1 1 0,0 0 113,-1 6-1355</inkml:trace>
</inkml:ink>
</file>

<file path=ppt/ink/ink1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45:04.057"/>
    </inkml:context>
    <inkml:brush xml:id="br0">
      <inkml:brushProperty name="width" value="0.025" units="cm"/>
      <inkml:brushProperty name="height" value="0.025" units="cm"/>
      <inkml:brushProperty name="color" value="#0070C4"/>
    </inkml:brush>
  </inkml:definitions>
  <inkml:trace contextRef="#ctx0" brushRef="#br0">1 18 8210,'9'0'3889,"-1"0"-1329,6-3-896,5-1 49,5-1-401,4 2-248,11 3-415,-3-2-129,0 3-80,0 0-64,-10 5-200,-6 1-32,-8 0-368,-4 1-240,-4-3 1912,0-2-1296</inkml:trace>
</inkml:ink>
</file>

<file path=ppt/ink/ink1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45:05.230"/>
    </inkml:context>
    <inkml:brush xml:id="br0">
      <inkml:brushProperty name="width" value="0.025" units="cm"/>
      <inkml:brushProperty name="height" value="0.025" units="cm"/>
      <inkml:brushProperty name="color" value="#0070C4"/>
    </inkml:brush>
  </inkml:definitions>
  <inkml:trace contextRef="#ctx0" brushRef="#br0">319 69 4625,'-6'-5'7725,"2"2"-4288,-15-7-2901,12 7 554,-31-10-166,36 12-863,-1 1-1,1-1 0,0 1 1,0 0-1,-1 0 0,1 0 1,0 0-1,-1 1 0,1-1 1,0 0-1,0 1 0,0 0 1,-1-1-1,1 1 0,0 0 1,0 0-1,0 0 0,0 1-60,-6 2 161,-5 2-38,0 1 0,1 1 0,0 0 0,1 0 0,-1 1-1,2 1 1,-4 4-123,7-7 13,1 1-1,0-1 1,1 2 0,-1-1-1,2 1 1,-1-1-1,1 1 1,1 1-1,-1-1 1,2 0-1,-1 1 1,1-1-1,0 5-12,0 9 12,0-1 0,2 0 0,0 0 0,2 0 0,1 7-12,0-7 8,2 0 0,0-1 0,1 0-1,1 0 1,1 0 0,1-1 0,1 0 0,11 17-8,-15-27 0,1-1 0,0-1 0,0 1 0,1-1 0,0 0-1,0-1 1,1 0 0,0 0 0,4 2 0,-7-6-3,1 1 0,-1-1 0,1 0 0,0-1 0,0 1 0,0-2 0,0 1 0,0-1 0,0 0 0,1 0 0,-1 0 0,0-1 0,0-1 0,5 0 3,-2 0-3,0-1 0,0-1-1,-1 0 1,1 0 0,-1-1 0,0 0 0,0-1-1,2-1 4,1-2-1,0-1-1,0 0 0,0 0 0,-1-2 1,2-2 1,5-8 8,-1 0 0,-1-1 0,-1-1 1,-1 0-1,10-22-8,-17 30 17,-1 0 1,0 0 0,-1 0-1,-1-1 1,0 0 0,-1 1-1,-1-3-17,-1 9 36,0 1 0,-1-1 0,-1 0-1,1 1 1,-2-1 0,1 1 0,-1-1-1,0 1 1,-1-1 0,0 1 0,0 0-1,-1 0 1,0 1 0,0-2-36,-7-6 83,0 0 0,0 1 0,-1 0 0,-1 1-1,0 0 1,-1 1 0,-1 1 0,1 0 0,-14-7-83,13 10 19,0-1-1,-1 2 1,0 0-1,0 1 1,-1 1 0,1 0-1,-1 1 1,0 1-1,-1 0 1,-8 1-19,11 2-18,0 0-1,0 2 1,0-1-1,0 2 1,0 0-1,1 1 1,-7 2 18,13-3-19,0 0 1,0 1 0,0 0-1,1 0 1,-1 0-1,1 1 1,0 0 0,0 1-1,0 0 1,1 0 0,0 0-1,0 1 1,-2 3 18,6-6 303,-1 0-1,1 1 1,0-1-1,0 1 1,0-1-1,0 1-302,-3 27 908</inkml:trace>
</inkml:ink>
</file>

<file path=ppt/ink/ink1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45:05.593"/>
    </inkml:context>
    <inkml:brush xml:id="br0">
      <inkml:brushProperty name="width" value="0.025" units="cm"/>
      <inkml:brushProperty name="height" value="0.025" units="cm"/>
      <inkml:brushProperty name="color" value="#0070C4"/>
    </inkml:brush>
  </inkml:definitions>
  <inkml:trace contextRef="#ctx0" brushRef="#br0">173 39 9802,'-7'-10'2375,"5"7"-1714,0 0 0,0 0 1,0 0-1,0 1 1,-1-1-1,1 1 0,-1 0 1,0-1-662,2 2 108,-1 1 0,1-1 0,0 1 0,0-1 0,-1 1 0,1 0 0,0-1 0,-1 1 1,1 0-1,-1 0 0,1 0 0,0 0 0,-1 0 0,1 0 0,0 0 0,-1 1 0,1-1 0,0 0 0,-1 1 0,1-1 0,0 1 0,0-1 1,0 1-1,-1 0-108,-4 3 73,-1 0 1,2 1 0,-1-1 0,0 1 0,1 0-1,0 0 1,0 1 0,1 0 0,-1 0 0,1 0-1,0 0 1,1 1 0,0-1 0,0 1-1,-2 5-73,-2 11 88,0-1-1,2 2 0,0-1 0,1 7-87,0 9 61,1 0 0,2-1 0,2 1 0,1 0 0,3 0-1,0-1 1,3 0 0,1 0 0,2 0 0,1-2 0,4 5-61,-7-20 28,1-1 0,1 0 1,0-1-1,8 9-28,-15-22-87,1 1 0,0-1 0,1 0 0,0-1 1,-1 1-1,2-1 0,-1 0 0,0-1 0,1 1 1,0-1-1,0-1 0,0 1 0,1-1 1,3 1 86,-8-4-251,0 1 1,0-1-1,0 1 1,0-1 0,0 0-1,0 0 1,0 0-1,1-1 251,23-8-1189</inkml:trace>
</inkml:ink>
</file>

<file path=ppt/ink/ink1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45:06.202"/>
    </inkml:context>
    <inkml:brush xml:id="br0">
      <inkml:brushProperty name="width" value="0.025" units="cm"/>
      <inkml:brushProperty name="height" value="0.025" units="cm"/>
      <inkml:brushProperty name="color" value="#0070C4"/>
    </inkml:brush>
  </inkml:definitions>
  <inkml:trace contextRef="#ctx0" brushRef="#br0">0 1 11074,'1'0'347,"0"-1"0,0 2 0,0-1 0,0 0 0,0 0 0,0 0-1,0 0 1,0 0 0,0 1 0,0-1 0,0 1 0,0-1 0,0 0-1,-1 1 1,1 0-347,0-1 128,0 1-1,0 0 0,0 1 1,-1-1-1,1 0 1,0 0-1,-1 0 0,1 0 1,-1 1-1,1-1 0,-1 0 1,0 0-1,1 2-127,3 21 559,-1 0-1,-1 0 0,-1 1 1,-1 0-559,0-1 119,1 60 224,5 118 507,-5-197-822,-1 0 1,1 0-1,-1 0 0,2 0 0,-1 0 1,1 1-29,-2-6 0,0 0-1,0 0 1,0 0 0,0 0 0,0 0 0,0 0 0,0 0 0,0 0 0,0 0-1,0-1 1,0 1 0,0 0 0,0 0 0,0 0 0,0 0 0,0 0 0,0 0-1,0 0 1,0 0 0,0 0 0,0 0 0,0 0 0,0 0 0,1 0 0,-1 0-1,0 0 1,0 0 0,0 0 0,0 0 0,0 0 0,0-1 0,0 1 0,0 0 0,0 0-1,0 0 1,0 0 0,0 0 0,0 0 0,0 0 0,1 0 0,-1 0 0,0 0-1,0 0 1,0 0 0,0 0 0,0 1 0,0-1 0,0 0 0,0 0 0,0 0-1,0 0 1,0 0 0,0 0 0,0 0 0,0 0 0,1 0 0,-1 0 0,0 0-1,0 0 1,0 0 0,0 0 0,0 0 0,0 0 0,0 0 0,0 0 0,0 1 0,7-20-66,-1 1 1,-1-1 0,2-10 65,1-9-32,2-1 6,23-76 11,-27 95 19,2 1 1,1 0-1,0 0 1,7-9-5,-6 10 8,-8 13 6,1-1-1,0 1 1,1 1-1,-1-1 1,1 0 0,0 0-14,-3 4 14,0 0 0,0 1 1,0-1-1,0 0 0,1 0 1,-1 0-1,0 1 1,0-1-1,1 1 0,-1-1 1,0 1-1,1-1 0,-1 1 1,1 0-1,-1 0 0,0 0 1,1 0-1,-1 0 0,1 0 1,-1 0-1,0 0 0,1 0 1,-1 1-1,1-1 0,-1 1 1,1-1-15,3 3 60,0 0 1,0 0 0,0 0 0,-1 0 0,1 1 0,-1 0-1,0 0 1,0 0 0,0 1 0,2 2-61,-1 0 56,0 1 0,-1-1 0,1 1 1,-2 0-1,1 1 0,-1-1 0,0 1 1,-1-1-1,0 1 0,0 2-56,2 20 159,-1 0 1,-1 9-160,-1-11 72,6 131-696,-4-150-539,-4-11-813,1 0 1598,-1 0 45</inkml:trace>
</inkml:ink>
</file>

<file path=ppt/ink/ink1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45:09.562"/>
    </inkml:context>
    <inkml:brush xml:id="br0">
      <inkml:brushProperty name="width" value="0.025" units="cm"/>
      <inkml:brushProperty name="height" value="0.025" units="cm"/>
      <inkml:brushProperty name="color" value="#0070C4"/>
    </inkml:brush>
  </inkml:definitions>
  <inkml:trace contextRef="#ctx0" brushRef="#br0">102 93 3401,'-12'-13'3687,"-14"-11"-3687,12 12 6348,-11-14-6348,18 17 1968,4 3-332,3 6-1574,0 0 0,0 0 0,0-1 0,0 1 0,0 0 0,0 0 0,0 0 1,0 0-1,0 0 0,0 0 0,0 0 0,0 0 0,0 0 0,0 0 0,0 0 0,0-1 0,0 1 1,0 0-1,0 0 0,0 0 0,0 0 0,0 0 0,0 0 0,0 0 0,1 0 0,-1 0 1,0 0-1,0 0 0,0 0 0,0 0 0,0 0 0,0 0 0,0 0 0,0 0 0,0 0 0,0 0 1,0-1-1,1 1 0,-1 0 0,0 0 0,0 0 0,0 0 0,0 0 0,0 0 0,0 1 0,0-1 1,0 0-1,0 0 0,0 0 0,0 0 0,1 0-62,9 1 118,1 1-1,0 0 1,-1 1-1,5 2-117,-3-1 62,-3-1-25,0 0-1,0 0 1,-1 1-1,1 0 1,-1 0 0,0 1-1,4 4-36,-10-8 1,0 1 0,-1-1 0,1 1 1,-1 0-1,0-1 0,0 1 0,1 0 0,-1 0 0,0 0 0,0 0 0,-1 0 0,1 0 0,0 0 0,-1 0 1,1 1-1,-1-1 0,0 0 0,0 0 0,0 0 0,0 0 0,0 1 0,0-1 0,0 0 0,-1 0 0,1 0 1,-1 1-1,0-1 0,1 0-1,-4 8-20,0-1 0,-1 0 0,1 0 0,-2 0 0,-1 2 20,7-10-2,-10 13-2,-1 0 0,0 0 0,-1-1 0,0-1 0,-1 0 0,-1-1 0,-5 4 4,14-11 13,-20 16 84,24-19-80,0 0 1,0 1-1,0-1 0,0 0 0,0 0 0,1 1 0,-1-1 0,0 0 1,1 1-1,-1-1 0,1 1 0,-1-1 0,1 1 0,-1-1 1,1 1-1,0-1 0,0 2-17,0-3 11,0 1 1,0-1-1,0 1 0,1-1 1,-1 1-1,0-1 1,0 1-1,1-1 0,-1 1 1,0-1-1,0 0 1,1 1-1,-1-1 0,0 1 1,1-1-1,-1 0 1,1 1-1,-1-1 0,1 0 1,-1 0-1,0 1 1,1-1-1,-1 0 0,1 0 1,-1 0-1,1 1 1,-1-1-1,1 0 0,-1 0 1,1 0-1,-1 0 1,1 0-1,-1 0 0,1 0 1,0 0-12,18-2 220,3-5 48,0 0 0,4-3-268,0 0 289,7-1-289,-8 5-395,1 1-1,7 0 396,-32 5 36,0 0 0,0-1 0,0 1 0,0 0 0,0 0 0,0 0-1,0 0 1,0 0 0,0 1 0,1-1 0,-1 0 0,-1 0 0,1 1-1,0-1 1,0 0 0,0 1 0,0-1 0,1 1-36,-2 3 656</inkml:trace>
</inkml:ink>
</file>

<file path=ppt/ink/ink1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45:10.582"/>
    </inkml:context>
    <inkml:brush xml:id="br0">
      <inkml:brushProperty name="width" value="0.025" units="cm"/>
      <inkml:brushProperty name="height" value="0.025" units="cm"/>
      <inkml:brushProperty name="color" value="#0070C4"/>
    </inkml:brush>
  </inkml:definitions>
  <inkml:trace contextRef="#ctx0" brushRef="#br0">0 60 7650,'0'-3'332,"4"-30"2898,-3 10 2366,-1 22-4252,0 1-1260,0 1 0,0-1 0,0 0 0,-1 0-1,1 1 1,0-1 0,0 0 0,0 0 0,0 1 0,0-1 0,0 0 0,0 0 0,0 1 0,0-1 0,0 0-1,-1 1 1,1-1 0,1 0 0,-1 1 0,0-1 0,0 0 0,0 0 0,0 1 0,0-1 0,0 0-84,0 4 246,1 44 180,3-1 1,9 46-427,6 29 177,6-1 0,16 37-177,-36-144-10,-2-3-201,0-1 0,0 1 1,-1 1 209,-4-14-1498,-2-4 581,-2-8-1312,2-1 0,-3-9 2230,6 21-188,-10-44-1116</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4:54:18.998"/>
    </inkml:context>
    <inkml:brush xml:id="br0">
      <inkml:brushProperty name="width" value="0.025" units="cm"/>
      <inkml:brushProperty name="height" value="0.025" units="cm"/>
      <inkml:brushProperty name="color" value="#0070C4"/>
    </inkml:brush>
  </inkml:definitions>
  <inkml:trace contextRef="#ctx0" brushRef="#br0">1 78 12347,'9'9'2049,"0"-1"1,-1 1 0,0 0-1,0 1 1,0 1-2050,0 2 916,0 1 1,-2-1-1,1 1 1,-1 0-1,-1 1 1,0 3-917,9 28 1278,-31-90-1216,11 27-180,0 0 0,0 0 1,-1-11 117,6 23-96,0-1 0,1 0 1,0 1-1,0-1 0,0 0 1,0 1-1,1-1 0,0 0 0,0 1 1,0-1-1,1 1 0,0 0 1,2-5 95,-1 3-411,2-1 0,-1 1 0,1 0 0,0 0 0,0 0 0,5-4 411,-8 9-44,0 0 0,1 0 1,-1 0-1,0 1 0,0-1 0,1 0 1,-1 1-1,1 0 0,0-1 1,-1 1-1,1 0 0,0 1 1,-1-1-1,1 0 0,0 1 0,0-1 1,0 1-1,0 0 0,0 0 1,-1 0-1,1 0 0,0 1 44,25 9 436</inkml:trace>
</inkml:ink>
</file>

<file path=ppt/ink/ink1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45:10.928"/>
    </inkml:context>
    <inkml:brush xml:id="br0">
      <inkml:brushProperty name="width" value="0.025" units="cm"/>
      <inkml:brushProperty name="height" value="0.025" units="cm"/>
      <inkml:brushProperty name="color" value="#0070C4"/>
    </inkml:brush>
  </inkml:definitions>
  <inkml:trace contextRef="#ctx0" brushRef="#br0">33 45 8170,'3'-4'732,"0"0"0,0 0 0,0 1 0,1-1 0,-1 1 1,1 0-1,0 0 0,0 0 0,0 0 0,1 0-732,-2 2 239,0-1-1,0 1 0,0 0 1,1 1-1,-1-1 1,0 0-1,0 1 1,1 0-1,-1 0 1,0 0-1,0 0 1,1 0-1,-1 1 1,0-1-1,2 2-238,0-1 205,0 1-1,0 0 1,0 0 0,0 1 0,0 0-1,-1 0 1,0 0 0,1 0-1,-1 0 1,0 1 0,1 2-205,5 5 265,0 0 0,-1 1 0,4 8-265,-9-15 26,-1 1 0,0 0 0,-1 0 0,1 0 0,-1 0 0,-1 0 0,1 1 0,-1-1 1,0 0-1,0 1 0,-1 0 0,0-1 0,0 1 0,0-1 0,-1 1 0,0-1 0,0 0 0,-1 1 0,-1 2-26,1-2 11,-1 0 0,0 0 0,0 0 0,-1 0 0,0-1 0,0 1 0,-1-1 1,0 0-1,0 0 0,0-1 0,0 1 0,-1-1 0,0-1 0,0 1 0,-1-1 1,-2 2-12,-10 3-183,-1 0 1,1-2-1,-1 0 1,-1-1-1,0-1 1,-1-1 182,20-4-138,-6 1-437,8-1 585,0 0 1,0 0-1,0 1 1,-1-1-1,1 0 0,0 0 1,0-1-1,0 1 1,0 0-1,0 0 1,-1 0-1,1 0 1,0 0-1,0 0 0,0 0 1,0 0-1,0 0 1,-1 0-1,1 0 1,0 0-1,0 0 1,0 0-1,0-1 0,0 1 1,0 0-1,0 0 1,-1 0-1,1 0 1,0 0-1,0 0 1,0-1-1,0 1 0,0 0 1,0 0-1,0 0 1,0 0-1,0 0 1,0-1-11,2-4 204</inkml:trace>
</inkml:ink>
</file>

<file path=ppt/ink/ink1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45:11.315"/>
    </inkml:context>
    <inkml:brush xml:id="br0">
      <inkml:brushProperty name="width" value="0.025" units="cm"/>
      <inkml:brushProperty name="height" value="0.025" units="cm"/>
      <inkml:brushProperty name="color" value="#0070C4"/>
    </inkml:brush>
  </inkml:definitions>
  <inkml:trace contextRef="#ctx0" brushRef="#br0">76 324 11650,'-3'25'5022,"1"13"-3479,0-2-946,2-26-438,-2 7 103,1 0 0,1 1 0,1 2-262,-1-17 36,0 1 0,1 0 0,0-1 0,-1 1 0,1 0 0,0-1 0,1 1 0,-1-1 0,1 1 0,-1-1 0,1 0 0,0 0 0,0 0-1,1 0 1,-1 0 0,0 0 0,2 0-36,-2-1 7,0-1-1,0 0 1,0 0 0,0 0-1,0 0 1,0 0-1,1 0 1,-1 0-1,0-1 1,1 1-1,-1-1 1,0 1-1,1-1 1,-1 0-1,1 0 1,-1 0 0,0-1-1,1 1 1,-1 0-1,0-1 1,1 0-1,0 0-6,0 0 2,0 0 0,0-1 0,0 1 0,0-1 0,0 0-1,0 0 1,-1 0 0,1 0 0,0 0 0,-1-1 0,0 1 0,0-1 0,0 1 0,0-1-1,1-2-1,0-1 24,0 0 0,-1 0-1,0-1 1,0 1 0,0-1-1,-1 0 1,0 0 0,0 1-1,-1-1 1,0 0 0,0 0-1,-1-5-23,1 7 60,-1-1-1,0 0 0,-1 1 1,1-1-1,-1 1 0,0 0 1,0-1-1,-1 1 0,1 0 0,-1 0 1,0 1-1,-1-1 0,1 0 1,-1 1-1,-2-2-59,1 2 34,0 0 1,0 0-1,-1 1 1,1 0-1,-1 0 1,0 0-1,0 1 1,0 0-1,0 0 1,0 0-1,0 1 0,0 0 1,-1 0-35,3 1-13,1 0 0,-1-1-1,1 1 1,0 1 0,-1-1 0,1 0 0,0 1 0,-1 0-1,1 0 1,0 0 0,0 0 0,-1 0 0,1 1 0,0-1-1,0 1 1,0 0 0,1 0 0,-1 0 0,0 0 0,1 0-1,0 1 1,-1-1 0,1 1 0,0 0 0,0 0 13,1-2-124,0 0 1,0 1 0,0-1 0,1 1 0,-1-1 0,1 1-1,-1 0 1,1-1 0,-1 1 0,1 0 0,0-1-1,-1 1 1,1 0 0,0-1 0,0 1 0,1 0-1,-1-1 1,0 1 0,0 0 0,1-1 0,-1 1-1,1-1 1,0 1 0,0 1 123,8 3-816</inkml:trace>
  <inkml:trace contextRef="#ctx0" brushRef="#br0" timeOffset="1">293 1 11690,'12'5'4025,"-4"19"-3240,-5 7-17,-7 14 264,-3 9 0,0 6-440,5 3-144,2 3-208,0-3-104,4-5-200,0-8-152,1-16-424,4-8-224,-1-15 3625,-1-8-2297</inkml:trace>
</inkml:ink>
</file>

<file path=ppt/ink/ink1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45:11.954"/>
    </inkml:context>
    <inkml:brush xml:id="br0">
      <inkml:brushProperty name="width" value="0.025" units="cm"/>
      <inkml:brushProperty name="height" value="0.025" units="cm"/>
      <inkml:brushProperty name="color" value="#0070C4"/>
    </inkml:brush>
  </inkml:definitions>
  <inkml:trace contextRef="#ctx0" brushRef="#br0">9 3 12795,'5'-1'1774,"-4"1"-1508,0 0 1,-1 0-1,1 0 1,0 0 0,-1 0-1,1 0 1,0 0-1,-1 0 1,1 0-1,0 0 1,-1 0 0,1 0-1,0 0 1,-1 1-1,1-1 1,0 0-267,-1 1 63,1 0 0,-1-1 1,0 1-1,0 0 0,0-1 1,1 1-1,-1 0 0,0 0 0,0-1 1,0 1-1,0 0 0,0 0 1,0-1-1,0 1 0,0 0 1,-1 0-1,1-1 0,0 1 0,0 0 1,-1-1-1,1 1-63,-3 11 152,0 0 0,1 0-1,1 0 1,0 1 0,0-1 0,1 0-1,1 0 1,0 1 0,1-1 0,1 4-152,-1-7 22,1 0 1,1 0 0,-1 0-1,1 0 1,1-1 0,0 1-1,0-1 1,0 0 0,3 1-23,-8-8-10,1 0 1,0 0 0,0 0-1,0 0 1,0 0 0,0-1 0,0 1-1,0 0 1,0-1 0,0 1-1,0 0 1,0-1 0,0 1-1,0-1 1,0 0 0,1 1 0,-1-1-1,0 0 1,0 0 0,1 1-1,-1-1 1,0 0 0,0 0-1,0-1 1,1 1 0,-1 0 0,0 0-1,0-1 1,1 1 0,-1 0-1,0-1 1,0 1 0,0-1-1,0 0 1,0 1 0,0-1 0,0 0-1,0 1 1,1-2 9,5-4-146,1-1-1,-1-1 1,0 1-1,-1-1 1,0 0 0,0-1-1,-1 1 1,2-4 146,9-21-473,9-23 473,-22 50 21,-1-1 0,1 0 0,-1 0 0,0 0 0,-1 0 0,1 0 0,-1 0 0,-1 0 0,1-5-21,-4 2 127,3 10-124,-1 0 1,1 0-1,0-1 0,0 1 1,0 0-1,0 0 0,0 0 1,-1 0-1,1 0 0,0 0 1,0 0-1,0-1 0,0 1 1,0 0-1,-1 0 0,1 0 1,0 0-1,0 0 0,0 0 1,-1 0-1,1 0 0,0 0 1,0 0-1,0 0 0,0 0 1,-1 0-1,1 0 0,0 0 0,0 0 1,0 0-1,-1 0 0,1 1 1,0-1-1,0 0 0,0 0 1,0 0-1,0 0 0,-1 0 1,1 0-1,0 0 0,0 0 1,0 1-1,0-1 0,0 0 1,0 0-1,-1 0-3,-1 3 27,1 1 0,-1-1 0,0 1-1,1-1 1,0 1 0,0-1 0,0 1 0,0 0 0,0 0-1,1 3-26,-1-2 24,-7 45 148,3 1-1,2 0 1,2 0-1,3-1 1,2 1-1,1 0 1,3-1-1,14 46-171,-16-77 41,-2-6-12,-1 0-1,0-1 1,1 12-29,-3-21 20,-1 0 1,0 0 0,0 1 0,0-1 0,-1 0 0,1 0-1,-1 1 1,1-1 0,-1 0 0,0 0 0,0 0-1,-1 0 1,1 0 0,-1 0 0,1 0 0,-1 0-1,0 0-20,0-2 21,0 1-1,1-1 1,-1 1-1,0-1 1,0 0-1,0 0 0,0 0 1,0 0-1,0 0 1,0 0-1,0 0 1,0-1-1,0 1 0,0-1 1,0 0-1,-1 1 1,1-1-1,0 0 1,0 0-1,0-1 0,-3 1-20,-1-1 30,0 0 0,0-1 0,0 0 0,0 1 0,0-2 0,0 1 0,-1-2-30,-9-6-37,1 0-1,0-2 0,1 1 1,0-2-1,1 0 0,-2-3 38,11 12-44,0 0-61,1 1 1,0-1 0,0 0-1,1 0 1,-1 0 0,1 0 0,0 0-1,-2-5 105,3 7-64,1 1 0,-1-1-1,1 0 1,-1 0-1,1 0 1,0 0 0,0 0-1,0 0 1,0 0-1,0 0 1,1 0 0,-1 0-1,0 0 1,1 0-1,0 0 1,-1 0 0,1 0-1,0 0 1,0 0 0,0 1-1,0-1 1,0 0-1,1 0 65,3-3-123,0 0-1,0 0 0,6-3 124,-11 8-1</inkml:trace>
</inkml:ink>
</file>

<file path=ppt/ink/ink1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45:12.294"/>
    </inkml:context>
    <inkml:brush xml:id="br0">
      <inkml:brushProperty name="width" value="0.025" units="cm"/>
      <inkml:brushProperty name="height" value="0.025" units="cm"/>
      <inkml:brushProperty name="color" value="#0070C4"/>
    </inkml:brush>
  </inkml:definitions>
  <inkml:trace contextRef="#ctx0" brushRef="#br0">16 1 11434,'4'0'4937,"-4"2"-1504,0 14-3217,-3 8 0,-2 30 152,0 12 0,1 19-63,1 8-17,3-3-152,5-8-64,7-14-112,4-15-128,3-22-240,4-7-177,2-19-719,0-5-568,-4-17 1176</inkml:trace>
</inkml:ink>
</file>

<file path=ppt/ink/ink1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45:12.829"/>
    </inkml:context>
    <inkml:brush xml:id="br0">
      <inkml:brushProperty name="width" value="0.025" units="cm"/>
      <inkml:brushProperty name="height" value="0.025" units="cm"/>
      <inkml:brushProperty name="color" value="#0070C4"/>
    </inkml:brush>
  </inkml:definitions>
  <inkml:trace contextRef="#ctx0" brushRef="#br0">85 71 8498,'0'2'343,"0"24"2686,1-1 1,2 6-3030,-2-23 277,0-1 1,1 1-1,0-1 0,1 1 1,-1-1-1,1 0 0,1 0 0,-1 0 1,2 1-278,-4-6 71,0 0 0,1 0 0,-1 0 0,1-1 0,-1 1 0,1-1 0,-1 1 0,1-1 0,0 0 0,-1 1 0,1-1 0,0 0 0,0 0 0,1 0-71,-2-1 18,0 1-1,1-1 1,-1 0 0,0 0-1,1 0 1,-1 0-1,0 0 1,1 0 0,-1 0-1,1-1 1,-1 1 0,0 0-1,0-1 1,1 1 0,-1-1-1,0 1 1,0-1 0,1 0-1,-1 0 1,0 1 0,0-1-1,0 0 1,0 0-18,5-4 12,0-1 0,-1 0 0,0 0 0,0 0-1,0 0 1,-1-1 0,0 0 0,0 0-12,-2 2 12,1 1 0,-1-1 0,-1 0 0,1 0 0,-1 1 0,1-1 0,-1 0 0,-1 0 0,1 0 0,-1-1 0,0 1 0,0 0 0,-1 0-12,0-3 42,-1 0 1,0 1-1,0-1 1,-1 1-1,0 0 1,-1 0-1,0 0 1,0 0-1,0 1 1,-1-1 0,0 0-43,3 5 11,-1-1-1,1 1 1,0-1 0,-1 1 0,0 0 0,0-1 0,1 2 0,-1-1 0,0 0 0,0 0 0,-1 1 0,1 0 0,0 0 0,0 0 0,-1 0 0,1 0 0,-1 0 0,1 1 0,-1 0 0,1 0 0,-1 0 0,1 0 0,0 0 0,-1 1 0,1-1 0,-1 1-11,-2 1 9,0 1-1,1-1 0,-1 1 1,1 0-1,-1 0 1,1 1-1,0 0 0,0 0 1,0 0-1,1 0 0,-1 1-8,0 1-61,0-1-1,1 1 1,0 0-1,0 0 1,0 1-1,1-1 1,0 1-1,0 0 1,-1 3 61,4-9-116,-1 0 1,1 1 0,0-1-1,-1 0 1,1 0-1,0 0 1,0 0 0,0 0-1,0 1 1,0-1-1,0 0 1,0 0-1,0 0 1,0 0 0,0 1-1,1-1 1,-1 0-1,1 0 1,-1 0 0,0 0-1,1 0 1,0 0-1,-1 0 1,1 0 0,0 0-1,-1 0 1,1 0-1,0-1 1,0 1 0,0 0-1,0 0 1,0-1-1,0 1 1,0 0-1,0-1 1,0 1 0,0-1-1,0 0 1,1 1 115,18 7-1099</inkml:trace>
</inkml:ink>
</file>

<file path=ppt/ink/ink1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45:13.263"/>
    </inkml:context>
    <inkml:brush xml:id="br0">
      <inkml:brushProperty name="width" value="0.025" units="cm"/>
      <inkml:brushProperty name="height" value="0.025" units="cm"/>
      <inkml:brushProperty name="color" value="#0070C4"/>
    </inkml:brush>
  </inkml:definitions>
  <inkml:trace contextRef="#ctx0" brushRef="#br0">160 265 6601,'3'1'509,"-1"-1"0,1 1 0,0-1 0,0 0-1,0 0 1,0 0 0,0 0 0,0-1 0,-1 1 0,1-1-1,0 1 1,0-1 0,-1 0 0,3-1-509,-1 0 278,-1 0 0,0 0 0,1-1 1,-1 1-1,0-1 0,0 0 0,0 1 0,-1-1 0,3-3-278,1-3 85,-1 0 0,1 0-1,-2-1 1,0 0 0,0 1-1,0-1 1,0-7-85,-2 11 81,-1 0 1,0-1-1,0 1 0,-1 0 1,0 0-1,0 0 0,0-1 0,-1 1 1,0 0-1,0 0 0,0 0 1,-1 0-1,-1-2-81,2 4 79,-1 0-1,0 1 1,0-1 0,0 1 0,0 0-1,-1-1 1,1 1 0,-1 0-1,0 0 1,0 1 0,0-1 0,0 0-1,0 1 1,-1 0 0,1 0-1,-1 0 1,1 0 0,-1 1-1,0-1 1,-3 0-79,2 1 50,1 0 0,-1 0 0,0 0-1,0 1 1,0 0 0,0 0 0,0 0 0,1 0-1,-1 1 1,0 0 0,0 0-50,2 0 9,1 0 0,-1 0-1,0 0 1,0 0 0,1 1 0,-1-1 0,0 1 0,1 0-1,0 0 1,-1-1 0,1 2 0,0-1 0,0 0 0,0 0-1,0 1 1,1-1 0,-1 1 0,0 1-9,-1 3 2,0 0-1,1 1 1,-1 0 0,2-1-1,-1 1 1,1 0 0,0 0 0,1 0-1,0 0 1,0 0 0,1 0-2,1 15 24,1-1 0,2 1 0,2 6-24,28 90 1365,19 34-1365,-53-152 8,3 11 70,0 0 1,-1 1-1,0 0 0,-1 0 0,0 0 0,-1 0 0,0 0-78,-1-4 42,-1-1-1,0 1 1,0 0 0,0-1-1,-1 1 1,-1-1-1,0 0 1,0 1 0,0-1-1,-5 7-41,0-2 66,0-1 0,-1 1-1,0-1 1,-4 2-66,6-7 26,0 0 0,0 0 0,-1-1 0,1 0 0,-2 0 0,-7 3-26,14-8-39,1 0-1,-1 0 1,0 0 0,0 0-1,0 0 1,0-1-1,0 1 1,1-1 0,-1 0-1,0 1 1,0-1 0,0 0-1,0 0 1,0 0 0,0 0-1,0-1 1,0 1 0,0-1-1,0 1 1,0-1-1,0 1 1,0-1 0,0 0-1,1 0 1,-1 0 0,0 0-1,1 0 1,-1 0 0,1-1-1,-1 1 1,1-1 0,-1 1-1,1-1 1,0 1 0,0-1-1,-1-1 40,-1-2-277,1 0 0,0 0 0,0 0 0,0 0 0,0-1-1,1 1 1,0-1 0,0 1 0,0-1 0,1 1 0,0-1 0,0-2 277,1-3-909,0 0 0,3-9 909,8-15-1010</inkml:trace>
</inkml:ink>
</file>

<file path=ppt/ink/ink1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45:13.581"/>
    </inkml:context>
    <inkml:brush xml:id="br0">
      <inkml:brushProperty name="width" value="0.025" units="cm"/>
      <inkml:brushProperty name="height" value="0.025" units="cm"/>
      <inkml:brushProperty name="color" value="#0070C4"/>
    </inkml:brush>
  </inkml:definitions>
  <inkml:trace contextRef="#ctx0" brushRef="#br0">121 1 7818,'-2'0'1009,"-1"1"0,1-1 0,0 1 1,-1-1-1,1 0 0,-1 1 0,1-1 0,-1-1-1009,3 2 130,-1-1-1,0 0 1,0 0-1,0 0 1,1 1-1,-1-1 1,0 0-1,1 1 1,-1-1 0,0 0-1,1 1 1,-1-1-1,0 1 1,1-1-1,-1 1 1,1 0-1,-1-1 1,1 1-1,-1 0-129,-9 13 304,-1 7-15,2 1 0,0 0 0,1 0 0,1 0 0,1 1 0,0 4-289,-2 23 342,2 1 0,2 15-342,2-40 68,3 22-68,0-38-13,0 0 1,1 1-1,0-1 1,1 0-1,3 9 13,-4-15-61,0 1-1,1-1 0,-1 1 1,1-1-1,0 0 1,0 0-1,0 0 0,0-1 1,2 1 61,-4-2-60,1 0 0,0 0 0,1-1 1,-1 1-1,0-1 0,0 1 1,1-1-1,-1 0 0,1 0 0,-1 0 1,1-1-1,-1 1 0,1 0 0,0-1 1,-1 0-1,1 1 0,-1-1 1,1 0 59,24-5-262</inkml:trace>
</inkml:ink>
</file>

<file path=ppt/ink/ink1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45:13.981"/>
    </inkml:context>
    <inkml:brush xml:id="br0">
      <inkml:brushProperty name="width" value="0.025" units="cm"/>
      <inkml:brushProperty name="height" value="0.025" units="cm"/>
      <inkml:brushProperty name="color" value="#0070C4"/>
    </inkml:brush>
  </inkml:definitions>
  <inkml:trace contextRef="#ctx0" brushRef="#br0">8 132 16652,'3'4'87,"-1"1"0,1-1 0,-1 1 0,0 0 0,-1-1 0,1 1 0,-1 0 0,0 0 0,0 0 0,0 0 0,-1 0 0,0 0 0,0 0 0,0 0 0,0 0 0,-1 1 0,0-1 0,0-1 0,0 1 0,-1 0 0,0 0 0,0 0 0,0-1 0,0 1-87,2-5-2,0 0-1,0 0 1,-1 0-1,1 0 1,0 1 0,0-1-1,0 0 1,0 0-1,0 0 1,0 0 0,0 0-1,0 1 1,0-1-1,0 0 1,-1 0 0,1 0-1,0 0 1,0 0-1,0 0 1,0 0 0,0 0-1,-1 0 1,1 1-1,0-1 1,0 0-1,0 0 1,0 0 0,0 0-1,-1 0 1,1 0-1,0 0 1,0 0 0,0 0-1,0 0 1,-1 0-1,1 0 1,0 0 0,0 0-1,0 0 1,0-1-1,0 1 1,-1 0 0,1 0-1,0 0 1,0 0-1,0 0 1,0 0 0,0 0-1,-1 0 1,1 0-1,0-1 1,0 1 0,0 0-1,0 0 1,0 0-1,0 0 1,0 0 2,-5-12-222,5 5 138,-1-1-1,1 1 1,0-1-1,1 1 1,0 0-1,0-1 1,2-4 84,-1-1-34,1-1 16,0 1 1,1-1 0,0 1-1,1-1 1,5-8 17,-8 16 34,2 1 0,-1-1 0,1 1 0,0 0 0,0 0 0,0 0 0,1 0 0,-1 1 0,1 0 0,0 0 0,1 0 0,-1 1 0,3-2-34,-5 3 74,-1 1 0,1 0 0,-1 0 0,1 0 1,0 1-1,-1-1 0,1 0 0,0 1 0,-1 0 1,1 0-1,0 0 0,0 0 0,0 0 0,-1 0 1,1 1-1,0-1 0,-1 1 0,1 0 0,0 0 1,-1 0-1,1 0 0,-1 0 0,1 1 0,-1-1 1,0 1-1,0-1 0,1 1 0,-1 0 0,0 0 1,0 0-1,-1 0 0,1 0 0,0 0 0,-1 1 1,1-1-1,-1 0 0,0 1 0,0-1 1,0 1-76,4 10 177,-1 0-1,-1-1 0,0 1 1,-1 1-1,0-1 0,-1 0 0,-1 1 1,0-1-1,-1 4-175,-1 9 82,-2 0 1,0-1-1,-2 1 1,-4 7-83,10-32-76,0 1 0,-1-1 0,1 0 0,-1 1 1,0-1-1,1 0 0,-1 0 0,0 0 0,0 1 0,0-1 1,0 0-1,-1 0 76,2-1-31,0 0-1,0 1 1,0-1 0,0 0-1,-1 0 1,1 0 0,0 0 0,0 0-1,0 0 1,0 0 0,-1 0-1,1 0 1,0 0 0,0 0 0,0 0-1,-1 0 1,1 0 0,0 0-1,0 0 1,0 0 0,0 0 0,-1 0-1,1 0 1,0 0 0,0 0-1,0 0 1,-1 0 0,1 0 0,0 0-1,0-1 32,0 1-11,-1 0 0,1-1-1,0 1 1,-1-1-1,1 0 1,0 1 0,0-1-1,-1 1 1,1-1-1,0 1 1,0-1 0,0 0-1,0 1 1,0-1-1,0 0 12,-1-12-112</inkml:trace>
</inkml:ink>
</file>

<file path=ppt/ink/ink1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45:14.311"/>
    </inkml:context>
    <inkml:brush xml:id="br0">
      <inkml:brushProperty name="width" value="0.025" units="cm"/>
      <inkml:brushProperty name="height" value="0.025" units="cm"/>
      <inkml:brushProperty name="color" value="#0070C4"/>
    </inkml:brush>
  </inkml:definitions>
  <inkml:trace contextRef="#ctx0" brushRef="#br0">75 0 9946,'8'4'494,"-1"-1"-1,0 1 1,0 1-1,0-1 1,0 1-1,-1 1 1,0-1 0,0 1-1,0 0 1,-1 0-1,4 6-493,3 5 384,-1 1-1,-1 1 1,-1 0-1,0 0 0,-2 1 1,0-1-1,-1 2 1,-1-1-1,-1 1 0,0 3-383,-1 2 253,-1 1-1,-2-1 0,0 1 0,-2 0 0,-1-1 0,-1 1 0,-7 21-252,-14 39 239,-37 80-239,54-147-4,-1-1 1,-1 1 0,-10 12 3,14-23-459,0-1 0,-1 1 0,0-1-1,-1-1 1,0 1 0,0-1 0,-1 0 0,-1 0 459,-4 0-2016,13-7 1971,1 0 1,0 0-1,-1 0 1,1 0-1,0 0 0,-1 0 1,1 0-1,0 0 0,-1 0 1,1 0-1,0 0 1,0-1-1,-1 1 0,1 0 1,0 0-1,0 0 0,-1-1 1,1 1-1,0 0 1,0 0-1,-1-1 0,1 1 1,0 0-1,0-1 45</inkml:trace>
</inkml:ink>
</file>

<file path=ppt/ink/ink1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45:14.646"/>
    </inkml:context>
    <inkml:brush xml:id="br0">
      <inkml:brushProperty name="width" value="0.025" units="cm"/>
      <inkml:brushProperty name="height" value="0.025" units="cm"/>
      <inkml:brushProperty name="color" value="#0070C4"/>
    </inkml:brush>
  </inkml:definitions>
  <inkml:trace contextRef="#ctx0" brushRef="#br0">196 1 9938,'11'3'701,"0"-1"-146,-1 0-1,0 1 1,-1 0 0,1 1-1,0 0 1,-1 0 0,8 6-555,-1 1 188,-1 0 1,-1 2-1,0-1 1,0 2-1,-2 0 1,0 0-1,0 2 1,-1-1 0,-1 1-1,-1 1 1,0 0-1,-1 0 1,5 15-189,-4-4 172,-2-1 0,-1 1 0,0 0 1,-3 1-1,0-1 0,-1 1 0,-2-1 1,-4 27-173,-6 22 492,-4 0 1,-24 72-493,13-64 205,-4-2 0,-3-1 0,-4-1 0,-3-2-1,-10 7-204,-24 32-1084,-45 50 1084,87-131-368</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4:54:19.428"/>
    </inkml:context>
    <inkml:brush xml:id="br0">
      <inkml:brushProperty name="width" value="0.025" units="cm"/>
      <inkml:brushProperty name="height" value="0.025" units="cm"/>
      <inkml:brushProperty name="color" value="#0070C4"/>
    </inkml:brush>
  </inkml:definitions>
  <inkml:trace contextRef="#ctx0" brushRef="#br0">73 220 4401,'3'-3'1651,"-1"1"0,0-1 0,0 0 0,0 0 0,0 0 0,1-3-1651,-2 4 568,0-1 1,0 0-1,0 0 0,0 1 0,0-1 0,-1 0 1,1 0-1,-1 0 0,0 0 0,0 1 1,0-1-1,0 0 0,-1-2-568,1 5 57,0-1 0,0 0 0,-1 1 0,1-1 0,0 1-1,-1-1 1,1 0 0,0 1 0,-1-1 0,1 1 0,-1-1 0,1 1 0,-1-1 0,1 1 0,-1-1 0,1 1-1,-1 0 1,0-1 0,1 1 0,-1 0 0,1-1 0,-1 1 0,0 0 0,1 0 0,-1 0 0,0-1 0,0 1-1,1 0 1,-1 0 0,0 0 0,0 0-57,0 0-2,1 0 1,-1 0-1,0 1 0,0-1 0,0 0 0,0 0 0,0 0 0,0 1 1,0-1-1,1 1 0,-1-1 0,0 0 0,0 1 0,0 0 0,1-1 1,-1 1-1,0-1 0,1 1 0,-1 0 0,0-1 0,1 1 1,-1 0-1,1 0 2,-2 4-7,0 0-60,2-5 91,0 0 0,-1 0 0,1 0 0,0 0 0,0 0 0,0 0 0,0 0 0,0 0 0,-1-1 0,1 1 0,0 0 0,0 0 0,0 0 0,0 0 0,0 0 0,0 0 0,-1 0 0,1 0 0,0 0 0,0 0 0,0-1 0,0 1 0,0 0 0,0 0 0,0 0 0,0 0 0,0 0 0,0 0 0,0-1 0,-1 1 0,1 0 0,0 0 0,0 0 0,0 0 0,0 0 0,0 0 0,0-1-23,0 1 130,0 0 1,0-1-1,0 1 1,0-1-1,0 1 1,0 0 0,0-1-1,0 1 1,0 0-1,0-1 1,0 1-1,0-1 1,0 1 0,0 0-1,0-1 1,0 1-1,0 0 1,1-1 0,-1 1-1,0-1 1,0 1-1,0 0 1,1 0-1,-1-1 1,0 1 0,0 0-1,1-1 1,-1 1-1,0 0 1,1 0 0,-1-1-1,0 1-131,13-7-319,-11 6 603,-1 0-278,1 1 1,-1-1-1,1 0 0,-1 0 1,0 0-1,1 0 0,-1-1 1,0 1-1,0 0 0,0 0 1,0-1-1,0 1 0,0 0 1,0-1-1,0 0-6,2-2 4,23-35 0,-25 37-8,0 0 1,0 0-1,0 0 1,-1 0-1,1 0 1,0 0-1,-1 0 1,0 0-1,0 0 1,1 0-1,-1 0 1,0 0-1,-1 0 1,1 0-1,0-1 1,-1 1-1,1 0 1,-1 0-1,1 0 1,-1 0-1,0 0 1,0 0-1,0 1 1,-1-3 3,0 2-7,0 0 1,1-1 0,-1 1-1,0 0 1,0 0-1,0 1 1,0-1-1,0 0 1,-1 1 0,1-1-1,-1 1 1,1 0-1,-1 0 1,1 0-1,-1 0 1,-1 0 6,2 0 0,0 1-1,-1 0 1,1 0-1,-1 0 1,1 1 0,0-1-1,-1 1 1,1-1-1,0 1 1,-1 0 0,1-1-1,0 1 1,0 0 0,0 1-1,0-1 1,0 0-1,0 1 1,0-1 0,0 1-1,1-1 1,-1 1-1,0 0 1,1 0 0,0 0-1,-1 0 1,0 2 0,-1 1 4,0 1 1,0-1-1,0 1 0,1 0 1,0 0-1,0 0 1,1 1-1,0-1 0,-1 5-4,2-5 24,0 1 1,1 0-1,-1-1 0,1 1 0,1-1 0,-1 1 0,1-1 0,0 0 0,1 0 0,-1 1 0,1-2 0,1 1 0,-1 0 0,1-1 0,1 2-24,-2-2 36,1 0 1,0-1-1,0 1 0,1-1 0,-1 0 0,1-1 1,0 1-1,0-1 0,0 0 0,0 0 0,1 0 1,-1-1-1,1 0 0,0 0 0,0 0 0,-1-1 1,3 1-37,2-1 37,1-1 0,-1 0 0,0 0 0,0-1 0,5-1-37,-10 1 91,1-1-1,0 1 1,-1-1-1,1 0 0,-1 0 1,1 0-1,-1-1 0,0 0 1,0 0-1,0 0-90,-3 1 38,0-1 0,0 1-1,0 0 1,0-1 0,0 1-1,-1-1 1,1 1 0,-1-1-38</inkml:trace>
</inkml:ink>
</file>

<file path=ppt/ink/ink1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0:57.181"/>
    </inkml:context>
    <inkml:brush xml:id="br0">
      <inkml:brushProperty name="width" value="0.025" units="cm"/>
      <inkml:brushProperty name="height" value="0.025" units="cm"/>
      <inkml:brushProperty name="color" value="#0070C4"/>
    </inkml:brush>
  </inkml:definitions>
  <inkml:trace contextRef="#ctx0" brushRef="#br0">20 13 9530,'-3'0'688,"2"0"-545,1 0 0,-1 0 0,0 0 0,1 0 0,-1 0 0,1 0 0,-1 0 0,1 0 0,-1 0 0,0 0 0,1 0 0,-1 0 0,1 0 0,-1 0 0,1 0 0,-1-1 0,1 1 0,-1 0 0,1 0 0,-1-1 0,1 1 0,-1 0 0,1-1 0,-1 1 0,1-1 0,0 1 0,-1 0 0,1-1 0,-1 1 0,1-1 0,0 1 1,0-1-1,-1 1 0,1-1-143,0-4 1622,3 7-139,5 13 243,13 57 386,-3 0 1,-1 19-2113,-14-77 131,13 73 328,14 68 581,29 80-1040,-51-213-183,-5-18-236,-1-5-9,-2-12-512,0 11 819,-2-32-1362,-3-20 567</inkml:trace>
</inkml:ink>
</file>

<file path=ppt/ink/ink1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0:57.509"/>
    </inkml:context>
    <inkml:brush xml:id="br0">
      <inkml:brushProperty name="width" value="0.025" units="cm"/>
      <inkml:brushProperty name="height" value="0.025" units="cm"/>
      <inkml:brushProperty name="color" value="#0070C4"/>
    </inkml:brush>
  </inkml:definitions>
  <inkml:trace contextRef="#ctx0" brushRef="#br0">1 1 12835,'23'6'4135,"-3"0"-2650,1 0 1,-1 2-1,7 3-1485,2 3 972,-4-2-9,0 0 1,0 3-964,-17-10 124,-1 0-1,-1 0 1,1 0-1,-1 1 1,0 0-1,0 0 1,-1 0-1,5 7-123,-8-9 20,0 0 0,0-1 0,0 1 0,-1 0-1,1 1 1,-1-1 0,0 0 0,0 0-1,0 1 1,-1-1 0,1 0 0,-1 1 0,0-1-20,-1 3 19,0-1 0,0 0 0,0 0 1,0 1-1,-1-1 0,0 0 1,-1-1-1,-1 6-19,-1-2-10,-1 0 1,1-1-1,-1 1 0,-1-1 1,0 0-1,0-1 0,0 0 1,-1 0-1,0 0 0,0-1 1,-2 0 9,3-1-360,-2-2 0,1 1 0,0-1 1,0 0-1,-3 0 360,-12 4-3289,18-4 2066</inkml:trace>
</inkml:ink>
</file>

<file path=ppt/ink/ink1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0:57.955"/>
    </inkml:context>
    <inkml:brush xml:id="br0">
      <inkml:brushProperty name="width" value="0.025" units="cm"/>
      <inkml:brushProperty name="height" value="0.025" units="cm"/>
      <inkml:brushProperty name="color" value="#0070C4"/>
    </inkml:brush>
  </inkml:definitions>
  <inkml:trace contextRef="#ctx0" brushRef="#br0">1 57 8970,'2'0'475,"0"1"0,0 0-1,0-1 1,0 1 0,0 0 0,0 0 0,0 1 0,0-1 0,0 0-1,0 1 1,-1-1 0,1 1 0,0 0-475,0 1 458,0 0 0,-1-1 0,0 1 0,1 0 0,-1 0 0,0 0 0,0 0 0,-1 1 0,1-1 0,-1 0-458,4 20 1210,20 92 2478,-17-85-3203,-3-14-171,1 0 1,4 12-315,4 9 328,-13-38-326,0 1 1,0 0 0,0 0-1,-1 0 1,1 0-1,0 0 1,0 0 0,0 0-1,0 0 1,0 0-1,-1 0 1,1 0-1,0 0 1,0 0 0,0 0-1,0 0 1,-1 0-1,1 0 1,0 0-1,0 0 1,0 0 0,0 0-1,-1 0 1,1 0-1,0 0 1,0 0-1,0 0 1,0 0 0,0 0-1,-1 0 1,1 0-1,0 0 1,0 1-1,0-1 1,0 0 0,0 0-1,0 0 1,0 0-1,-1 0 1,1 0 0,0 1-1,0-1 1,0 0-1,0 0 1,0 0-1,0 0 1,0 1 0,0-1-1,0 0 1,0 0-1,0 0 1,0 0-1,0 1 1,0-1 0,0 0-1,0 0 1,0 0-1,0 0 1,0 0-1,0 1 1,0-1 0,0 0-3,-12-11 52,9 7-48,0-1 1,1 1-1,-1-1 0,1 1 1,0-1-1,0 0 1,1 0-1,-1 1 0,1-5-4,-2-6 10,1-1 0,-1-10-10,3 8 0,0 0 0,2 0 0,0 0 0,0 1 0,2-1 0,0 0 0,1 1 0,1 0 0,3-9 4,-8 20-21,1 0-1,0 0 1,0 0 0,1 1 0,0-1 0,0 0 0,0 1 0,1 0 0,1-2 17,-4 6-4,0-1 0,1 1-1,-1 0 1,0 0 0,1 0 0,-1 0-1,1 0 1,-1 0 0,1 1-1,-1-1 1,1 1 0,0-1 0,-1 1-1,1-1 1,0 1 0,0 0 0,-1 0-1,1 0 1,0 0 0,0 0-1,-1 0 1,1 0 0,0 0 0,-1 1-1,1-1 1,0 1 0,-1-1 0,1 1-1,1 1 5,21 10 370</inkml:trace>
</inkml:ink>
</file>

<file path=ppt/ink/ink1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0:58.294"/>
    </inkml:context>
    <inkml:brush xml:id="br0">
      <inkml:brushProperty name="width" value="0.025" units="cm"/>
      <inkml:brushProperty name="height" value="0.025" units="cm"/>
      <inkml:brushProperty name="color" value="#0070C4"/>
    </inkml:brush>
  </inkml:definitions>
  <inkml:trace contextRef="#ctx0" brushRef="#br0">113 1 12395,'7'0'4065,"-11"0"-1822,2 0-2016,0 0 1,0 0-1,0 1 1,0-1 0,1 1-1,-1-1 1,0 1-1,0 0 1,0 0-228,-2 2 221,1-1 0,-1 1 0,1 0 0,0 0 0,0 1 0,0-1 0,1 1-1,-1-1 1,1 1 0,-2 3-221,-2 7 588,-1 0 0,0 6-588,4-11 180,-6 18 128,1 1-1,1 0 1,1 0-1,2 0 1,1 0 0,1 7-308,1-13 85,2 0-1,0 0 1,1 0 0,2 0 0,0-1 0,1 1 0,1-1-1,4 8-84,-3-15 32,-1-1-1,2 1 1,0-1-1,1-1 0,0 1 1,1-1-1,0-1 0,10 8-31,0-1-30,1-1 0,0-1 0,2-1 0,14 8 30,-33-21-80,0 0-1,1 0 0,-1 0 1,1 0-1,2 0 81,-2-1-45,-1-1 0,1 1 0,0-1-1,0 0 1,1-1 45,-6 1 0</inkml:trace>
</inkml:ink>
</file>

<file path=ppt/ink/ink1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0:58.675"/>
    </inkml:context>
    <inkml:brush xml:id="br0">
      <inkml:brushProperty name="width" value="0.025" units="cm"/>
      <inkml:brushProperty name="height" value="0.025" units="cm"/>
      <inkml:brushProperty name="color" value="#0070C4"/>
    </inkml:brush>
  </inkml:definitions>
  <inkml:trace contextRef="#ctx0" brushRef="#br0">233 15 7042,'-1'-13'4040,"1"12"393,1 1-2496,-2 0-145,0 0-40,-1 0-183,-10 25-401,-24 59-384,15-30-136,1 3-264,-2 5-103,4-9-161,-3-7-40,6-7-16,3-8-168,6-15-585,12-3-231,-2-16 456</inkml:trace>
  <inkml:trace contextRef="#ctx0" brushRef="#br0" timeOffset="1">0 60 8930,'8'0'5225,"8"23"312,6 10-3176,8 13-729,4 5-192,4 0-351,2-2-329,-5-6-280,-1-1-96,-11-8-160,0-6-64,-8-4-152,-5-10-184,-4-7-728,0-6 600,-6-26-8</inkml:trace>
</inkml:ink>
</file>

<file path=ppt/ink/ink1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0:59.237"/>
    </inkml:context>
    <inkml:brush xml:id="br0">
      <inkml:brushProperty name="width" value="0.025" units="cm"/>
      <inkml:brushProperty name="height" value="0.025" units="cm"/>
      <inkml:brushProperty name="color" value="#0070C4"/>
    </inkml:brush>
  </inkml:definitions>
  <inkml:trace contextRef="#ctx0" brushRef="#br0">17 0 14627,'49'11'6498,"-35"-9"-5799,-1 0-1,0 1 1,0 1-1,0 0 0,5 4-698,-15-7 94,-1 0-1,0 1 1,0 0-1,1-1 1,-1 1 0,0 0-1,-1 0 1,1 0-1,1 2-93,-2-3 26,0 0-1,0 0 1,-1 0 0,1 0-1,-1 0 1,1 0 0,-1 1-1,1-1 1,-1 0-1,0 0 1,0 0 0,1 1-1,-1-1 1,0 0 0,0 0-1,0 1 1,0-1-1,-1 0 1,1 0 0,0 0-1,0 1 1,-1-1-26,-1 3 59,0 0 1,0-1-1,0 0 1,-1 1 0,1-1-1,-1 0 1,0 0-1,0 0-59,-29 23 283,11-9-137,8-6-18,0 0-1,-9 5-127,17-13-49,0 0 1,0-1-1,-1 1 1,1-1-1,-1 0 1,1 0 0,-1-1-1,-5 1 49,11-2-76,0 0 0,0 0-1,0 0 1,0 0 0,0 0-1,0 0 1,0 0 0,0 0 0,0 0-1,0 0 1,0 0 0,0 0-1,0 0 1,0 0 0,0 0 0,0 0-1,0 0 1,0 0 0,0 0-1,0 0 1,0 0 0,0 0 0,0 0-1,0 0 1,0 0 0,0 0 0,0 0-1,0 0 1,0 0 0,0 0 76,5-2-1257,9-2-191,5 0 698</inkml:trace>
</inkml:ink>
</file>

<file path=ppt/ink/ink1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0:59.578"/>
    </inkml:context>
    <inkml:brush xml:id="br0">
      <inkml:brushProperty name="width" value="0.025" units="cm"/>
      <inkml:brushProperty name="height" value="0.025" units="cm"/>
      <inkml:brushProperty name="color" value="#0070C4"/>
    </inkml:brush>
  </inkml:definitions>
  <inkml:trace contextRef="#ctx0" brushRef="#br0">188 336 10618,'-13'10'5089,"-6"2"-1840,-9 5-1329,-1 2-271,-3 2-433,4 3-312,8-6-456,11 0-184,4-7-608,1-7-408,12-4 184,4-5 128</inkml:trace>
  <inkml:trace contextRef="#ctx0" brushRef="#br0" timeOffset="1">404 0 15459,'-3'8'5690,"6"11"-4250,2 13-136,-4 17-232,3 14-143,-4 6-497,3-1-104,2-11-144,-1-9-56,3-8-8,2-11-72,-2-8-640,0-4-425,-3-17-511,0-4-3825,-11-22 3857</inkml:trace>
  <inkml:trace contextRef="#ctx0" brushRef="#br0" timeOffset="2">630 139 11610,'-3'3'4480,"-1"7"-2999,-1-1 0,0 0 0,-5 7-1481,4-7 343,-1 0 0,-1 0 0,1 0 0,-2-1 0,1 0 0,-1 0-343,-17 9 903,-1 0-1,-25 12-902,5-3 860,45-26-812,1 1-1,0 0 0,0-1 1,-1 1-1,1 0 1,0 0-1,0-1 1,0 1-1,0 0 0,0 0 1,0 0-1,0 0 1,0 0-1,1 1 1,-1-1-1,0 0 1,1 0-1,-1 1 0,0-1 1,1 1-48,0-2 21,0 1 0,0-1 0,0 1 1,0-1-1,0 1 0,1-1 0,-1 1 0,0-1 1,0 1-1,1-1 0,-1 1 0,0-1 0,0 1 0,1-1 1,-1 0-1,1 1 0,-1-1 0,0 0 0,1 1-21,14 7 173,3-1-63,-1-2-1,1-1 1,0 0-1,0-1 1,13 0-110,28 0-178,6-3 178,-32 0-362,-24-1 1140,0-6-466</inkml:trace>
</inkml:ink>
</file>

<file path=ppt/ink/ink1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1:00.024"/>
    </inkml:context>
    <inkml:brush xml:id="br0">
      <inkml:brushProperty name="width" value="0.025" units="cm"/>
      <inkml:brushProperty name="height" value="0.025" units="cm"/>
      <inkml:brushProperty name="color" value="#0070C4"/>
    </inkml:brush>
  </inkml:definitions>
  <inkml:trace contextRef="#ctx0" brushRef="#br0">1 0 11602,'0'2'367,"0"-1"0,0 1 0,0-1 0,0 1 0,0-1-1,0 1 1,1-1 0,-1 1 0,0-1 0,1 1 0,-1-1-1,1 1 1,0-1 0,-1 0 0,1 1 0,0-1 0,0 0-1,1 1-366,2 2 555,0 0-1,0 0 0,1 0 0,2 1-554,10 8 612,7 9 275,0 0 1,-2 2-1,0 0 0,16 26-887,-28-35 193,0 1 0,-1 0 0,-1 1 0,0-1 0,-2 2 0,0-1 0,0 1 0,-2 0 0,1 9-193,-2-3 117,-2 1 0,0-1 0,-2 1 0,-1-1 0,0 0 0,-2 0 0,-1 0 0,-3 7-117,-1-2 49,-1 0 0,-1 0-1,-2-1 1,0 0 0,-2-2 0,-7 9-49,16-26-136,0 0-1,-1-1 1,0 0 0,0 0 0,-1-1 0,-2 2 136,-3-1-754,12-8 732,1 0-1,0 0 1,-1 0-1,1 0 1,0 0 0,-1 0-1,1 0 1,0 1-1,-1-1 1,1 0-1,0 0 1,-1 0 0,1 0-1,0 0 1,-1-1-1,1 1 1,-1 0-1,1 0 1,0 0 0,-1 0-1,1 0 1,0 0-1,0 0 1,-1-1 0,1 1-1,0 0 1,-1 0-1,1-1 1,0 1-1,0 0 23,0-7-348</inkml:trace>
</inkml:ink>
</file>

<file path=ppt/ink/ink1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0:53.235"/>
    </inkml:context>
    <inkml:brush xml:id="br0">
      <inkml:brushProperty name="width" value="0.025" units="cm"/>
      <inkml:brushProperty name="height" value="0.025" units="cm"/>
      <inkml:brushProperty name="color" value="#0070C4"/>
    </inkml:brush>
  </inkml:definitions>
  <inkml:trace contextRef="#ctx0" brushRef="#br0">97 64 6473,'-34'8'1447,"-12"2"4077,29-10 2889,17 0-7759,0 0-71,1 0-53,8 2-247,15 3 160,1-1-1,-1-2 1,13 1-443,-4-3 314,0 0 0,29-6-314,65-13 205,-61 8-115,-47 8-63,40-8 72,-51 9-84,-1 0 0,1-1 0,0 0 0,-1 0 0,0 0 0,1-2-15,-6 4-24,20-14-102,-22 15 105,0-1-1,0 1 0,0 0 0,0 0 1,1 0-1,-1 0 0,0 0 0,0-1 1,0 1-1,0 0 0,0 0 0,1 0 1,-1-1-1,0 1 0,0 0 0,0 0 0,0 0 1,0-1-1,0 1 0,0 0 0,0 0 1,0 0-1,0-1 0,0 1 0,0 0 1,0 0-1,0-1 0,0 1 0,0 0 1,0 0-1,0 0 0,0-1 0,0 1 22,-1 0-115,0-1-1,0 1 1,1 0-1,-1 0 1,0-1-1,0 1 0,0 0 1,1 0-1,-1 0 1,0 0-1,0 0 1,0 0-1,1 0 1,-1 0-1,-1 0 116,-47 2-635,13-6 1062</inkml:trace>
</inkml:ink>
</file>

<file path=ppt/ink/ink1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0:53.758"/>
    </inkml:context>
    <inkml:brush xml:id="br0">
      <inkml:brushProperty name="width" value="0.025" units="cm"/>
      <inkml:brushProperty name="height" value="0.025" units="cm"/>
      <inkml:brushProperty name="color" value="#0070C4"/>
    </inkml:brush>
  </inkml:definitions>
  <inkml:trace contextRef="#ctx0" brushRef="#br0">85 1 7714,'-10'7'2493,"-1"-1"0,0-1 0,-10 5-2493,-4 1 4124,25-10-4047,-1-1 0,1 0-1,-1 1 1,1-1-1,-1 1 1,1-1-1,0 1 1,-1-1-1,1 1 1,0-1-1,-1 1 1,1-1-1,0 1 1,0-1-1,-1 1 1,1-1 0,0 1-1,0-1 1,0 1-1,0 0 1,0-1-1,0 1 1,0-1-1,0 1 1,0-1-1,0 1 1,0 0-1,0-1 1,0 1-1,0-1 1,1 1 0,-1-1-1,0 1 1,0 0-1,1-1 1,-1 1-1,0-1 1,1 0-1,-1 1-76,2 3 318,1 0 0,-1 0 0,1-1 0,3 4-318,5 4 327,1 0-1,0-1 1,0 0-1,1-1 1,1-1-1,13 8-326,19 5 501,26 9-501,-31-15 102,-2 3 0,12 7-102,-45-22 10,-1 0 1,1 1-1,-1 0 1,0 0-1,0 0 1,4 4-11,-8-6 2,0-1 1,0 1 0,0-1 0,0 1-1,0 0 1,0-1 0,0 1 0,-1 0 0,1 0-1,0-1 1,-1 1 0,0 0 0,1 0-1,-1 0 1,0 0 0,0 0 0,0-1-1,0 1 1,0 0 0,-1 0 0,1 0-1,0 0 1,-1 0 0,0 1-3,-1 2 8,0-1 0,-1 1 0,1-1 0,-1 1 0,0-1 0,0 0 0,-1 0 0,-2 2-8,-7 6 20,1-1 0,-2-1-20,8-5 5,-33 22 36,0-2-1,-28 12-40,50-28 14,15-8-13,-2 1 5,0 0-1,1 0 1,-1 1-1,0-1 1,1 1-1,-1 0 1,1 0-1,0 0 1,-2 3-6,5-6 0,0 0 1,0 0-1,-1 0 1,1 0 0,0 0-1,0 0 1,0 0-1,0 0 1,0 1-1,0-1 1,0 0 0,0 0-1,0 0 1,0 0-1,0 0 1,0 0 0,0 1-1,0-1 1,0 0-1,0 0 1,0 0-1,0 0 1,0 0 0,0 0-1,0 0 1,0 1-1,0-1 1,0 0-1,1 0 1,-1 0 0,0 0-1,0 0 1,0 0-1,0 0 1,0 0 0,0 0-1,0 1 1,0-1-1,0 0 1,0 0-1,1 0 0,6 2 23,11-2 13,-15 0-29,21-2 90,22-4-97,0 0 44,49-6 396,25-9-440,-104 16 347,-10 2-635,-6 3 236,0 0-1,0 0 1,0 0 0,0 0 0,0 0 0,0 0 0,0 0 0,0 0 0,0 0-1,0 0 1,0 0 0,0 0 0,0 0 0,0 0 0,0 0 0,0 0 0,0 0 0,0 0-1,0-1 1,0 1 0,0 0 0,0 0 0,0 0 0,0 0 0,0 0 0,0 0-1,0 0 1,0 0 0,0 0 0,0 0 0,0 0 0,0 0 0,0 0 0,0 0-1,0 0 1,0 0 0,1 0 0,-1 0 0,0 0 0,0 0 0,0 0 0,0 0-1,0 0 1,0 0 52,-2 2-1311,-2 8 562</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4:54:20.178"/>
    </inkml:context>
    <inkml:brush xml:id="br0">
      <inkml:brushProperty name="width" value="0.025" units="cm"/>
      <inkml:brushProperty name="height" value="0.025" units="cm"/>
      <inkml:brushProperty name="color" value="#0070C4"/>
    </inkml:brush>
  </inkml:definitions>
  <inkml:trace contextRef="#ctx0" brushRef="#br0">212 424 11682,'7'4'836,"-5"-3"-416,0 1 0,1-1 0,-1 0-1,1 0 1,-1 0 0,1 0 0,-1 0 0,3 0-420,-4-1 78,-1 0 0,1 0 0,-1 0 0,1 0 0,-1 0 0,0 0 1,1 0-1,-1 0 0,1 0 0,-1 0 0,0-1 0,1 1 0,-1 0 0,1 0 0,-1-1 0,0 1 0,1 0 1,-1 0-1,0-1 0,1 1 0,-1-1-78,1 0 146,-1 0 1,1 0-1,0 0 1,-1 0-1,1 0 1,-1-1-1,0 1 1,1 0-1,-1 0 1,0-1-1,0 1-146,1-9 565,0 0-1,0 0 1,-1 1 0,-1-1-1,1 0 1,-2 0 0,-1-6-565,2 11 121,0 1 0,-1-1 0,0 0 0,0 1 0,0 0 0,0-1 0,-1 1 0,1 0 0,-1 0 0,0 0 0,-1 1 0,1-1 0,-1 1 0,1-1 0,-1 1 0,-3-1-121,3 1 39,-1 1 0,1 0 0,-1 0 0,0 0 0,0 1-1,0 0 1,1 0 0,-1 0 0,0 0 0,-1 1 0,1 0 0,0 0-1,0 0 1,0 0 0,0 1 0,0 0 0,0 0 0,0 1 0,1-1-1,-1 1 1,0 0 0,1 0 0,-1 1 0,1-1 0,0 1-1,-1 0 1,1 0 0,1 0 0,-1 1 0,-1 1-39,-2 4 81,0-1 0,1 1-1,0 0 1,1 1 0,0-1 0,0 1 0,1 0 0,1 0 0,0 0-1,0 1 1,1-1 0,0 1 0,0 0 0,1 0 0,1-1-1,0 1 1,1 0 0,0 0 0,0-1 0,1 1 0,0 0-81,-1-8 21,0 0 0,1 0 0,-1 1 0,1-1 0,-1 0 1,1 0-1,0-1 0,0 1 0,0 0 0,1 0 0,-1-1 0,1 0 1,-1 1-1,1-1 0,0 0 0,0 0 0,0 0 0,0-1 0,0 1 1,0-1-1,0 0 0,0 0 0,1 0 0,-1 0 0,1 0 0,-1-1 1,0 1-1,1-1 0,2 0-21,1 0 10,0-1-1,1 1 1,-1-2-1,0 1 1,0-1 0,0 0-1,0 0 1,0-1 0,-1 0-1,1 0 1,-1 0 0,0-1-1,0 0 1,0-1-10,2-1-1,-1 0-1,0-1 1,-1 0 0,0 0 0,0-1 0,0 0-1,-1 0 1,1-2 1,1-3-43,-1 0 0,-1 0 0,0-1 0,0 0 1,-1-3 42,2-14-135,-1-1 1,-2 1 0,-1-1-1,-2-22 135,-4-14-18,-8-37 18,9 75 48,11 123 956,3 15-291,9 21-61,-13-94-456,2-1-1,9 23-195,-13-45 38,0 0-1,6 9-37,-9-17-38,0 0 0,1-1 0,-1 1 0,1-1 0,0 1 0,0-1 0,1 0 0,-1 0 0,2 0 38,-5-2-58,1-1 0,-1 1 0,1-1-1,0 1 1,-1-1 0,1 1-1,0-1 1,0 0 0,-1 0 0,1 1-1,0-1 1,0 0 0,-1 0-1,1 0 1,0 0 0,0 0 0,0 0-1,-1 0 1,1 0 0,0 0-1,0 0 1,0 0 0,-1 0 0,1-1-1,0 1 1,0 0 0,-1 0-1,1-1 1,0 1 58,1-2-160,-1 0 0,1 1 0,-1-1 0,1 0 0,-1 0 0,1 0 0,-1 0 0,1-1 160,2-5 454,11-11-442</inkml:trace>
</inkml:ink>
</file>

<file path=ppt/ink/ink1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0:54.737"/>
    </inkml:context>
    <inkml:brush xml:id="br0">
      <inkml:brushProperty name="width" value="0.025" units="cm"/>
      <inkml:brushProperty name="height" value="0.025" units="cm"/>
      <inkml:brushProperty name="color" value="#0070C4"/>
    </inkml:brush>
  </inkml:definitions>
  <inkml:trace contextRef="#ctx0" brushRef="#br0">5 0 7170,'-4'3'12329,"3"4"-8531,4 13-5436,-2-12 3100,4 26 385,8 29-1847,-8-46 161,-3-8-105,1 1 0,0 0 0,1-1-56,0-4-50,-4-5-10,0 0 0,0 0 0,0 0 1,0 0-1,0 0 0,0-1 0,0 1 0,0 0 0,0 0 0,0 0 0,0 0 0,0 0 1,0 0-1,0 0 0,0 0 0,0 0 0,0 0 0,0 0 0,0 0 0,0 0 0,0 0 1,0 0-1,0 0 0,0 0 0,0 0 0,0 0 0,0 0 0,1 0 0,-1 0 0,0 0 1,0 0-1,0 0 0,0 0 0,0-1 0,0 1 0,0 0 0,0 0 0,0 0 0,0 0 1,0 0 59,-1-1-687</inkml:trace>
</inkml:ink>
</file>

<file path=ppt/ink/ink1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0:55.143"/>
    </inkml:context>
    <inkml:brush xml:id="br0">
      <inkml:brushProperty name="width" value="0.025" units="cm"/>
      <inkml:brushProperty name="height" value="0.025" units="cm"/>
      <inkml:brushProperty name="color" value="#0070C4"/>
    </inkml:brush>
  </inkml:definitions>
  <inkml:trace contextRef="#ctx0" brushRef="#br0">1 0 12395,'0'2'5145,"1"0"-2841,4 0-1152,-5-2-31,0 0-169,0 0-136,0 0-392,9 2-112,-2 1-160,-2 0-320,-1-1-688,0 1 2857,4-2-1825</inkml:trace>
</inkml:ink>
</file>

<file path=ppt/ink/ink1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1:00.582"/>
    </inkml:context>
    <inkml:brush xml:id="br0">
      <inkml:brushProperty name="width" value="0.025" units="cm"/>
      <inkml:brushProperty name="height" value="0.025" units="cm"/>
      <inkml:brushProperty name="color" value="#0070C4"/>
    </inkml:brush>
  </inkml:definitions>
  <inkml:trace contextRef="#ctx0" brushRef="#br0">5 54 14219,'-1'-2'5473,"-1"1"-3440,1 0-857,1-1-144,0 1-48,12-6-336,15-2-287,32-10-65,-35 15-320,-4 0 264,-5 0-4033,-10 6 2737</inkml:trace>
  <inkml:trace contextRef="#ctx0" brushRef="#br0" timeOffset="1">107 92 14843,'-26'67'5505,"39"-65"-4056,3 2-81,5 0-360,-1-4-176,4-1-456,0-3-48,-10-4 1537,-1 0-1313</inkml:trace>
</inkml:ink>
</file>

<file path=ppt/ink/ink1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1:01.512"/>
    </inkml:context>
    <inkml:brush xml:id="br0">
      <inkml:brushProperty name="width" value="0.025" units="cm"/>
      <inkml:brushProperty name="height" value="0.025" units="cm"/>
      <inkml:brushProperty name="color" value="#0070C4"/>
    </inkml:brush>
  </inkml:definitions>
  <inkml:trace contextRef="#ctx0" brushRef="#br0">124 0 7282,'-45'10'1767,"-4"1"4869,45-9-5007,4-2-1516,0 0-1,0 0 1,0 0-1,0 0 1,0 0-1,-1 0 1,1 0-1,0 1 0,0-1 1,0 0-1,0 0 1,0 0-1,0 0 1,0 0-1,0 0 1,0 0-1,-1 0 1,1 0-1,0 0 0,0 0 1,0 0-1,0 0 1,0 0-1,0 0 1,0 0-1,-1 0 1,1 0-1,0 0 1,0 0-1,0 0 0,0 0 1,0 0-1,0 0 1,0 0-1,-1 0 1,1 0-1,0 0 1,0 0-1,0 0 0,0 0 1,0-1-1,0 1 1,0 0-1,0 0 1,0 0-1,0 0 1,0 0-1,-1 0 1,1 0-1,0 0 0,0 0 1,0-1-1,0 1 1,0 0-1,0 0 1,0 0-1,0 0 1,0 0-1,0 0-112,3-1 390,15 2-290,0 0 1,-1 2 0,1 0 0,-1 0 0,11 5-101,-9-3 34,-9-3-12,0 1 0,0 1 0,6 2-22,-16-6 2,1 0 0,0 0 0,-1 1 1,1-1-1,-1 0 0,1 0 1,-1 1-1,1-1 0,-1 0 0,0 1 1,1-1-1,-1 1 0,1-1 0,-1 0 1,0 1-1,1-1 0,-1 1 1,0-1-1,0 1 0,1-1 0,-1 1 1,0-1-1,0 1 0,0-1 0,1 1 1,-1 0-1,0-1 0,0 1 1,0-1-3,-1 1 3,1 0 0,0 0 0,-1 0 1,1 0-1,-1 0 0,1 0 0,-1 0 1,1 0-1,-1 0 0,0-1 0,1 1 1,-1 0-1,0 0 0,0-1 0,0 1-3,-5 4 16,-1-1-1,0 1 0,-1-1 0,1 0-15,4-3 5,-141 68-1104,142-68 1007,0 0 0,0 0 1,1 0-1,-1 0 0,1 0 0,-1 0 1,1 0-1,-1 1 0,1-1 0,0 1 1,0-1-1,-1 1 0,1-1 1,0 1 91,1-2 37,0 0 1,0 1 0,0-1 0,0 0-1,0 0 1,-1 0 0,1 0-1,0 1 1,0-1 0,0 0 0,0 0-1,0 0 1,0 0 0,0 1 0,0-1-1,0 0 1,0 0 0,0 0 0,0 1-1,0-1 1,0 0 0,0 0 0,0 0-1,0 0 1,0 1 0,1-1 0,-1 0-1,0 0 1,0 0 0,0 0 0,0 1-1,0-1 1,0 0-38,8 2 564</inkml:trace>
</inkml:ink>
</file>

<file path=ppt/ink/ink1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1:01.913"/>
    </inkml:context>
    <inkml:brush xml:id="br0">
      <inkml:brushProperty name="width" value="0.025" units="cm"/>
      <inkml:brushProperty name="height" value="0.025" units="cm"/>
      <inkml:brushProperty name="color" value="#0070C4"/>
    </inkml:brush>
  </inkml:definitions>
  <inkml:trace contextRef="#ctx0" brushRef="#br0">195 0 11602,'-20'32'4954,"-4"-11"-2618,-3-1-1016,-3-4-455,2-4-321,2-3-264,8-2-136,9 1-104,-3-3-56,12-1-408,0-1-241,6-4-591,-6-1 704</inkml:trace>
</inkml:ink>
</file>

<file path=ppt/ink/ink1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1:02.319"/>
    </inkml:context>
    <inkml:brush xml:id="br0">
      <inkml:brushProperty name="width" value="0.025" units="cm"/>
      <inkml:brushProperty name="height" value="0.025" units="cm"/>
      <inkml:brushProperty name="color" value="#0070C4"/>
    </inkml:brush>
  </inkml:definitions>
  <inkml:trace contextRef="#ctx0" brushRef="#br0">0 1 13411,'5'18'5121,"-1"11"-3473,-4 6-151,-2 10-313,-2 6-160,4-2-552,0-1-168,1-5-216,2-5-8,2-5-184,2-10-272,2-12-472,-2-5-304,-5-10 656</inkml:trace>
</inkml:ink>
</file>

<file path=ppt/ink/ink1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1:02.817"/>
    </inkml:context>
    <inkml:brush xml:id="br0">
      <inkml:brushProperty name="width" value="0.025" units="cm"/>
      <inkml:brushProperty name="height" value="0.025" units="cm"/>
      <inkml:brushProperty name="color" value="#0070C4"/>
    </inkml:brush>
  </inkml:definitions>
  <inkml:trace contextRef="#ctx0" brushRef="#br0">175 1 9546,'-10'7'2237,"1"0"-1,-1 0 1,-1-1 0,-1 1-2237,-15 8 1554,4-1-312,13-8-633,-1 0 0,1 1 0,0 0 0,0 1 1,-6 7-610,16-15 31,-1 1 1,1-1 0,-1 1 0,1 0 0,-1-1 0,1 1 0,0-1 0,-1 1 0,1 0 0,0-1 0,-1 1 0,1 0 0,0-1 0,0 1 0,0 0-1,0 0 1,0-1 0,0 1 0,0 0 0,0-1 0,0 1 0,0 0 0,0 0 0,0-1 0,0 1 0,0 0 0,1-1 0,-1 1 0,0 0 0,1-1 0,-1 1-1,0 0 1,1-1 0,-1 1 0,1-1 0,-1 1 0,1-1 0,-1 1 0,1-1 0,-1 1 0,1-1 0,-1 1 0,1-1-32,4 3 69,0 0 1,-1 0 0,1-1 0,0 0-1,3 1-69,-1 0 103,16 6 193,1 0 1,-1-2-1,16 3-296,15 6 235,-40-11-258,-4-3-798,-9-3 740</inkml:trace>
</inkml:ink>
</file>

<file path=ppt/ink/ink1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1:04.591"/>
    </inkml:context>
    <inkml:brush xml:id="br0">
      <inkml:brushProperty name="width" value="0.025" units="cm"/>
      <inkml:brushProperty name="height" value="0.025" units="cm"/>
      <inkml:brushProperty name="color" value="#0070C4"/>
    </inkml:brush>
  </inkml:definitions>
  <inkml:trace contextRef="#ctx0" brushRef="#br0">132 27 4305,'1'-1'856,"0"1"0,0-1 0,0-1 1,0 1-1,0 0 0,0 0 0,0 0 0,-1 0 1,1-1-1,0 1 0,-1 0 0,1 0 0,-1-1 0,0 1 1,1-1-1,-1 1 0,0 0 0,0-1 0,0 1 1,0-1-857,0 2 20,0 0 1,0 0 0,0 0 0,0 0 0,0 0 0,0 0 0,0 0 0,0 0-1,0 0 1,0 0 0,0 0 0,0 0 0,0 0 0,0 0 0,0 1 0,0-1-1,0 0 1,0 0 0,0 0 0,0 0 0,0 0 0,0 0 0,0 0 0,0 0-1,0 0 1,0 0 0,0 0 0,-1 0 0,1 0 0,0 0 0,0 0-1,0 0 1,0 0 0,0 0 0,0 0 0,0 0 0,0 0 0,0 0 0,0 0-1,0 0 1,0 0 0,0 0 0,0 0 0,0 0 0,0 0 0,0 0 0,0 0-1,0 0 1,-1 0 0,1 0 0,0 0 0,0 0 0,0 0 0,0 0 0,0 0-1,0 0 1,0 0 0,0 0 0,0 0 0,0 0 0,0-1 0,0 1 0,0 0-1,0 0 1,0 0-21,-4 8 191,-1 3-118,0 0 0,-1-1 0,0 1 1,-1-1-1,0-1 0,-2 3-73,-5 6 112,1 0-1,0 4-111,4-6 41,2 0 0,0 1 0,0 0-1,2 0 1,0 0 0,1 1 0,1 0-1,0-1 1,2 1 0,0 1 0,1 9-41,3 27 153,2 0 0,3 0 1,3 6-154,-1-17 193,2 0 0,2 0 0,10 21-193,65 125 461,-82-175-443,56 107 365,11 5-383,-73-125 7,2 2 10,0 1 1,-1-1 0,1 0-1,-1 1 1,0 0 0,0-1 0,-1 1-1,1 1-17,-3-6-20,1 0 0,0 0 0,-1 0 0,1 0 0,0 0 0,-1 0 0,1 0 0,0 0 0,0 0 0,-1 0 0,1 0 0,0-1-1,-1 1 1,1 0 0,0 0 0,0 0 0,-1-1 0,1 1 0,0 0 0,0 0 0,-1-1 0,1 1 0,0 0 0,0 0 0,0-1 20,-3-1-16,1-1 1,0 0 0,0 0-1,0 0 1,0 0 0,0 0-1,1 0 1,0-1 0,-1 1-1,1-3 16,-2-24 100</inkml:trace>
</inkml:ink>
</file>

<file path=ppt/ink/ink1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1:05.543"/>
    </inkml:context>
    <inkml:brush xml:id="br0">
      <inkml:brushProperty name="width" value="0.025" units="cm"/>
      <inkml:brushProperty name="height" value="0.025" units="cm"/>
      <inkml:brushProperty name="color" value="#0070C4"/>
    </inkml:brush>
  </inkml:definitions>
  <inkml:trace contextRef="#ctx0" brushRef="#br0">0 70 9330,'1'-1'10148,"0"6"-5820,1 4-4280,0 0-1,0 0 1,2 2-48,6 10 242,-6-14-134,0 1-1,-1 0 0,1 0 1,-2 0-1,1 0 1,-1 0-1,-1 1 1,1 4-108,3 77 1011,-7-111-1086,1 0 0,1 0 0,1 0 0,0 0 1,4-13 74,-4 25-12,1 0 1,1 1-1,0-1 0,0 1 1,0 0-1,1-1 1,0 2-1,1-1 0,-1 0 1,2 1-1,-1 0 1,1 0-1,0 1 0,3-3 12,7-1 20,-13 8-11,8-4 9,1 1 1,-1 1-1,1-1 0,0 2 0,8-2-18,-17 4 17,0 1-1,1 0 1,-1-1-1,1 1 1,-1 1-1,1-1 1,-1 0-1,0 1 1,1 0-1,-1 0 1,1 0-17,-2 0 24,0 0 0,0 0 1,0 0-1,0 1 1,0-1-1,0 0 0,0 1 1,-1 0-1,1-1 1,-1 1-1,1 0 1,-1 0-1,1 0 0,-1 0 1,0 0-1,0 0 1,1 2-25,-2-2 23,6 9 145,-2 0-1,0 1 0,0 0 1,-1 0-1,-1 0 1,1 7-168,1 68 805,-1-33-535,-3-54-280,0 1-1,0-1 1,0 0 0,0 0 0,0 1 0,0-1-1,0 0 1,0 1 0,0-1 0,0 0 0,0 0-1,0 1 1,-1-1 0,1 0 0,0 0 0,0 1-1,0-1 1,0 0 0,0 0 0,-1 1 0,1-1-1,0 0 1,0 0 0,0 0 0,-1 0 0,1 1-1,0-1 1,0 0 0,-1 0 0,1 0 0,0 0-1,0 0 1,-1 0 0,1 1 0,0-1 0,-1 0-1,1 0 1,0 0 10,-1-1-41,1 1 0,-1 0 1,1-1-1,-1 1 0,1-1 0,-1 1 0,1 0 0,0-1 0,-1 1 0,1-1 0,-1 0 1,1 1-1,0-1 0,0 1 0,-1-1 0,1 1 0,0-1 0,0 0 0,0 1 1,0-1-1,0 1 0,0-1 0,0 0 0,0 1 0,0-1 41,-3-26 383</inkml:trace>
</inkml:ink>
</file>

<file path=ppt/ink/ink1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1:06.097"/>
    </inkml:context>
    <inkml:brush xml:id="br0">
      <inkml:brushProperty name="width" value="0.025" units="cm"/>
      <inkml:brushProperty name="height" value="0.025" units="cm"/>
      <inkml:brushProperty name="color" value="#0070C4"/>
    </inkml:brush>
  </inkml:definitions>
  <inkml:trace contextRef="#ctx0" brushRef="#br0">8 42 11562,'-7'-41'4593,"7"48"-2648,0 7-465,-1 8-8,1 9 9,7 13-281,-2 2-320,2-4-368,-6-5-160,4-11-192,-3-9-39,6-8-65,-3-6-185,-2-6-519,-3-9-264,-3-10-2409,6-6 2217</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4:54:20.550"/>
    </inkml:context>
    <inkml:brush xml:id="br0">
      <inkml:brushProperty name="width" value="0.025" units="cm"/>
      <inkml:brushProperty name="height" value="0.025" units="cm"/>
      <inkml:brushProperty name="color" value="#0070C4"/>
    </inkml:brush>
  </inkml:definitions>
  <inkml:trace contextRef="#ctx0" brushRef="#br0">0 149 11418,'4'3'5218,"2"21"-1802,-1 5-911,-1 9-497,2 0-119,4-6-673,0-5-400,-3-13-336,1-6-408,1-12-640,-5-8 1528,12-12-1016</inkml:trace>
  <inkml:trace contextRef="#ctx0" brushRef="#br0" timeOffset="1">0 0 13931,'7'6'5713,"-2"3"-3160,4 4-1113,2 3-424,1 3-528,12-2 1489,3 3-1465</inkml:trace>
</inkml:ink>
</file>

<file path=ppt/ink/ink1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1:06.527"/>
    </inkml:context>
    <inkml:brush xml:id="br0">
      <inkml:brushProperty name="width" value="0.025" units="cm"/>
      <inkml:brushProperty name="height" value="0.025" units="cm"/>
      <inkml:brushProperty name="color" value="#0070C4"/>
    </inkml:brush>
  </inkml:definitions>
  <inkml:trace contextRef="#ctx0" brushRef="#br0">1 0 12915,'14'10'5265,"-10"-6"-2921,-1 0-495,5 0-449,5 0-176,0-2-576,9 1-231,-10 0-153,-7-5 0,8 2-216,-5-2 1568,7-2-1232</inkml:trace>
</inkml:ink>
</file>

<file path=ppt/ink/ink1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1:06.947"/>
    </inkml:context>
    <inkml:brush xml:id="br0">
      <inkml:brushProperty name="width" value="0.025" units="cm"/>
      <inkml:brushProperty name="height" value="0.025" units="cm"/>
      <inkml:brushProperty name="color" value="#0070C4"/>
    </inkml:brush>
  </inkml:definitions>
  <inkml:trace contextRef="#ctx0" brushRef="#br0">1 0 8618,'14'0'6195,"-2"5"-3734,-7-1-2262,0-1 0,0 1 0,0 0-1,-1 1-198,4 3 1007,18 16-152,-2 2 0,0 1 0,-2 1 0,0 3-855,5 10 725,-2 1-1,15 34-724,-26-42 205,-1 0-1,-2 1 0,-1 0 1,-2 1-1,-1 0 1,2 36-205,-4 27 456,-6 94-456,-3-101 218,-7 24-218,6-81 38,-2 0-1,0-1 1,-3 1-1,-11 25-37,16-47 16,-1 0-1,-1 0 1,-1-1 0,0 0-16,4-5-69,-1-1 0,0 0 0,0-1 0,0 1 0,-1-1 0,0 0 0,-4 2 69,1-2-418,9-5 422,0 0 0,0 0 0,0 0 0,0 0 1,-1 0-1,1 0 0,0 0 0,0 0 0,0 0 0,0 0 0,-1 0 0,1 0 0,0 0 0,0 0 0,0 0 0,0 0 0,-1-1 0,1 1 0,0 0 0,0 0 0,0 0 0,0 0 0,0 0 0,0 0 0,-1 0 0,1 0 0,0-1 0,0 1 0,0 0 0,0 0 0,0 0 0,0 0 0,0 0 0,0-1 0,0 1 0,0 0 0,0 0-4,-2-16 50</inkml:trace>
</inkml:ink>
</file>

<file path=ppt/ink/ink1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1:07.836"/>
    </inkml:context>
    <inkml:brush xml:id="br0">
      <inkml:brushProperty name="width" value="0.025" units="cm"/>
      <inkml:brushProperty name="height" value="0.025" units="cm"/>
      <inkml:brushProperty name="color" value="#0070C4"/>
    </inkml:brush>
  </inkml:definitions>
  <inkml:trace contextRef="#ctx0" brushRef="#br0">1 85 8162,'4'-62'6313,"-4"61"-6026,1-1 1,-1 0-1,1 1 0,-1-1 1,1 1-1,0-1 1,0 1-1,0 0 0,0-1 1,0 1-1,0 0-287,-1 1 83,0-1 0,1 1 0,-1 0 0,0-1 0,0 1 0,1 0 0,-1-1 0,0 1 0,0 0 0,1 0 0,-1-1 0,0 1 0,1 0 0,-1 0-1,0 0 1,1-1 0,-1 1 0,1 0 0,-1 0 0,0 0 0,1 0 0,-1 0 0,1 0 0,-1 0 0,0 0 0,1 0 0,-1 0 0,1 0 0,-1 0 0,0 0 0,1 0 0,-1 0 0,0 0 0,1 1 0,-1-1 0,1 0 0,-1 0 0,0 0 0,1 1 0,-1-1 0,0 0 0,1 0 0,-1 1 0,0-1 0,0 0 0,1 1-83,0 2 221,1 1 0,-1-1 0,0 1 0,0-1 0,0 1 0,0-1 0,-1 1 0,0 0 0,1 1-221,-1 3 231,16 164 1665,3 96-951,-17-216-841,11 206 224,-7-207-524,-7-44-189,0-6-36,0-4-310,-3-33-1369,5 1 1520</inkml:trace>
</inkml:ink>
</file>

<file path=ppt/ink/ink1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1:08.166"/>
    </inkml:context>
    <inkml:brush xml:id="br0">
      <inkml:brushProperty name="width" value="0.025" units="cm"/>
      <inkml:brushProperty name="height" value="0.025" units="cm"/>
      <inkml:brushProperty name="color" value="#0070C4"/>
    </inkml:brush>
  </inkml:definitions>
  <inkml:trace contextRef="#ctx0" brushRef="#br0">10 60 11883,'1'-4'534,"1"1"0,-1 0 0,1 0 0,-1 0 1,1 1-1,0-1 0,0 0 0,0 1 0,1-1 0,-1 1 1,1-1-1,-1 1 0,1 0 0,2-1-534,0 1 386,0-1-1,0 1 1,0 0 0,0 0-1,1 0 1,-1 1-1,1-1 1,3 1-386,3 0 242,-1 0 1,1 1-1,0 1 1,0 0-1,0 0 0,0 1 1,-1 1-1,4 1-242,-9-3 73,-1 1 1,0 0-1,0 0 0,1 1 1,-2-1-1,1 1 0,0 1 0,0-1 1,-1 0-1,0 1 0,0 0 1,0 0-1,0 0 0,0 1 0,-1-1 1,0 1-1,1 2-73,-1-3 43,-1 1 0,-1 0 0,1 0 0,-1 0 0,0 0 1,0 0-1,0 0 0,-1 1 0,1-1 0,-1 0 0,-1 0 0,1 1 0,-1-1 1,0 0-1,0 0 0,0 0 0,-1 0 0,-1 4-43,-2 3 38,-1-1-1,0 0 1,-1 0-1,0-1 1,0 0 0,-1 0-1,0-1 1,-1 0-1,-5 4-37,-2 1 48,0-2-1,0 0 0,-1-1 0,-1-1 1,-9 5-48,21-12-75,-1-1 1,1 1 0,-1-1-1,1 0 1,-1-1-1,0 1 1,1-1-1,-1-1 1,0 1 0,-5-2 74,11 2-73,0-2 0,0 1 1,0 0-1,0 0 0,0 0 1,0 0-1,0-1 0,0 1 1,0 0-1,1-1 0,-1 1 1,0-1-1,0 1 0,0-1 1,0 1-1,1-1 0,-1 1 1,0-1-1,1 0 0,-1 1 1,0-2 72,1 1-90,-1 0 1,1 1-1,0-1 0,0 0 1,0 0-1,0 0 1,0 0-1,0 0 1,0 0-1,0 1 1,0-1-1,0 0 1,0 0-1,1 0 0,-1 0 1,0 0-1,1 1 1,-1-1-1,0 0 1,1 0-1,-1 1 1,1-1-1,0 0 1,-1 0-1,1 1 0,0-1 90,18-19-834</inkml:trace>
</inkml:ink>
</file>

<file path=ppt/ink/ink1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1:09.411"/>
    </inkml:context>
    <inkml:brush xml:id="br0">
      <inkml:brushProperty name="width" value="0.025" units="cm"/>
      <inkml:brushProperty name="height" value="0.025" units="cm"/>
      <inkml:brushProperty name="color" value="#0070C4"/>
    </inkml:brush>
  </inkml:definitions>
  <inkml:trace contextRef="#ctx0" brushRef="#br0">0 16 6857,'29'-13'3875,"-28"12"-3761,-1 1 0,0 0 0,0 0 0,1 0 0,-1 0 0,0-1 0,0 1 0,1 0 0,-1 0 0,0 0 0,1 0 0,-1 0 0,0 0 0,1 0 0,-1 0 0,0 0 0,1 0 0,-1 0 0,0 0 0,0 0 0,1 0 0,-1 0 0,0 0 0,1 0 0,-1 0 0,0 0 0,1 1 0,-1-1 0,0 0 0,0 0-114,2 2 421,0 0-1,-1 0 1,1 0-1,-1 0 1,1 0-1,-1 0 1,0 0 0,0 0-1,0 0 1,0 1-1,0-1 1,0 1-421,6 33 2224,-7-35-2157,9 78 2403,-6-47-1827,-3-27-559,2 17 324,-2-21-431,0 1-1,0-1 0,0 0 0,0 0 0,0 0 0,0 0 0,-1 0 0,1 0 1,0 0-1,-1 0 0,1 0 0,0 0 0,-1 0 0,0 1 24,-4-7-3530,-2-6 2751</inkml:trace>
</inkml:ink>
</file>

<file path=ppt/ink/ink1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1:09.797"/>
    </inkml:context>
    <inkml:brush xml:id="br0">
      <inkml:brushProperty name="width" value="0.025" units="cm"/>
      <inkml:brushProperty name="height" value="0.025" units="cm"/>
      <inkml:brushProperty name="color" value="#0070C4"/>
    </inkml:brush>
  </inkml:definitions>
  <inkml:trace contextRef="#ctx0" brushRef="#br0">1 0 12579,'0'0'5057,"6"0"-2897,4 3-287,2 1-289,2 1-152,2-3-600,2 2-239,3-2-345,0-2-56,-7 0-200,0 0-464,-14-4 2024,-4-2-1336</inkml:trace>
</inkml:ink>
</file>

<file path=ppt/ink/ink1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1:10.529"/>
    </inkml:context>
    <inkml:brush xml:id="br0">
      <inkml:brushProperty name="width" value="0.025" units="cm"/>
      <inkml:brushProperty name="height" value="0.025" units="cm"/>
      <inkml:brushProperty name="color" value="#0070C4"/>
    </inkml:brush>
  </inkml:definitions>
  <inkml:trace contextRef="#ctx0" brushRef="#br0">79 164 4969,'29'-85'3069,"-25"76"-1907,0 0 1,0 0-1,2-2-1162,-4 8 774,0 0-1,-1 0 1,1 0-1,-1-1 1,0 1-1,1-4-773,-2 7 102,0-1 0,0 1 1,0-1-1,1 1 0,-1 0 0,0-1 0,0 1 0,0-1 0,0 1 1,0-1-1,0 1 0,0-1 0,0 1 0,0 0 0,0-1 0,0 1 1,-1-1-1,1 1 0,0-1 0,0 1 0,0 0 0,0-1 0,-1 1 1,1 0-1,0-1 0,0 1 0,-1 0 0,1-1 0,0 1 0,-1 0 0,1-1 1,0 1-1,-1 0 0,1 0 0,-1-1 0,1 1 0,0 0 0,-1 0 1,1 0-1,-1 0 0,1-1 0,0 1 0,-1 0 0,0 0-102,0 0 164,-1 0 0,1 0 0,-1 1 0,1-1 1,-1 0-1,1 1 0,-1-1 0,1 1 0,-1-1 0,1 1 0,0 0 0,-1-1 0,1 1 0,-1 1-164,-5 3 285,1 1 0,-1 0 0,1 0 0,1 1 0,-1 0 0,1 0 1,-2 4-286,-2 4 272,1 0 1,0 1 0,0 5-273,3-6 81,0 0 1,1 0 0,1 0-1,0 1 1,2-1-1,-1 1 1,2-1 0,0 1-1,1 0 1,1-1-1,0 1 1,1-1-1,1 1-81,1 5 41,2 0 0,0-1-1,2 0 1,0 0-1,1-1 1,1 0-1,1-1 1,0 0-1,3 1-40,-13-16 97,2 2-182,0-1 1,0 1-1,4 2 85,-7-6 25,-1 0 1,1-1-1,-1 1 0,1-1 1,0 1-1,-1-1 1,1 0-1,0 1 0,-1-1 1,1 1-1,0-1 1,-1 0-1,1 0 0,0 1 1,0-1-1,-1 0 0,1 0 1,0 0-1,0 0 1,-1 0-1,1 0 0,0 0 1,0 0-1,-1 0 1,1 0-1,0-1 0,0 1 1,-1 0-1,1 0 0,0-1 1,-1 1-1,1 0 1,0-1-26,6-7 369</inkml:trace>
</inkml:ink>
</file>

<file path=ppt/ink/ink1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1:10.946"/>
    </inkml:context>
    <inkml:brush xml:id="br0">
      <inkml:brushProperty name="width" value="0.025" units="cm"/>
      <inkml:brushProperty name="height" value="0.025" units="cm"/>
      <inkml:brushProperty name="color" value="#0070C4"/>
    </inkml:brush>
  </inkml:definitions>
  <inkml:trace contextRef="#ctx0" brushRef="#br0">11 0 9578,'-7'0'4865,"3"11"-16,8 9-3825,-2 1 105,-1 17 103,-1 3-88,0 1-536,0 1-112,8-3-184,-7-3-48,-1-2-104,0-6-7,-4-10-185,8-14-425,2 2 2186,5-7-1465</inkml:trace>
</inkml:ink>
</file>

<file path=ppt/ink/ink1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1:11.416"/>
    </inkml:context>
    <inkml:brush xml:id="br0">
      <inkml:brushProperty name="width" value="0.025" units="cm"/>
      <inkml:brushProperty name="height" value="0.025" units="cm"/>
      <inkml:brushProperty name="color" value="#0070C4"/>
    </inkml:brush>
  </inkml:definitions>
  <inkml:trace contextRef="#ctx0" brushRef="#br0">0 15 14987,'9'10'5873,"5"-5"-3696,6-5-953,2 0-136,4-3-127,3-3-281,4-1-352,-1-1-80,0 5-128,-4 1 56,-9 3-328,-9 3-320,-6 4-4497,-9-3 3496</inkml:trace>
</inkml:ink>
</file>

<file path=ppt/ink/ink1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1:11.912"/>
    </inkml:context>
    <inkml:brush xml:id="br0">
      <inkml:brushProperty name="width" value="0.025" units="cm"/>
      <inkml:brushProperty name="height" value="0.025" units="cm"/>
      <inkml:brushProperty name="color" value="#0070C4"/>
    </inkml:brush>
  </inkml:definitions>
  <inkml:trace contextRef="#ctx0" brushRef="#br0">10 17 12563,'-2'-2'552,"-4"-1"3495,6 9-577,2 3-2616,2 17 141,-2 0 1,-1 0-1,-1 0 1,-2 2-996,1 29 551,9 205 380,-1-185-793,3-1 0,10 31-138,-17-94-121,0 0 1,1 0-1,2 3 121,-2-10-521,-2-8-490,0-13-1502,-2 9 1637,4-20-687</inkml:trace>
  <inkml:trace contextRef="#ctx0" brushRef="#br0" timeOffset="1">1 22 14771,'2'-2'357,"0"0"0,0 0-1,0 0 1,1 0 0,-1 1-1,1-1 1,-1 1 0,1 0 0,-1-1-1,1 1 1,0 0 0,0 1-1,-1-1 1,1 0 0,0 1 0,0-1-1,0 1 1,0 0 0,0 0 0,0 0-1,0 1 1,0-1 0,-1 1-1,2 0-356,8 2 359,0 1 0,0 0 0,0 1 0,11 6-359,-6-2 748,-1-2-453,7 3 192,-1 1 1,13 10-488,-29-18 52,-1 1-1,0-1 1,0 1-1,-1 1 1,1-1-1,-1 1 1,0-1-1,0 1 1,0 1-1,-1-1 1,0 0 0,2 5-52,-3-6 19,-1-1 0,0 1 0,-1 0 0,1-1 0,-1 1 0,0 0 0,1-1 0,-2 1 0,1 0 0,0 0 0,-1-1 0,0 1 0,1 0 0,-1-1 0,-1 1 0,1-1 0,0 0 0,-1 1 0,0-1 0,0 0 0,0 0 0,0 0 0,-2 2-19,-5 5 28,1-1 1,-1 0-1,0-1 1,-1 0-1,0-1 1,-5 3-29,-4 2 28,0-1 0,0-1 1,-8 2-29,16-7-103,0-1 1,0-1-1,0 0 1,0-1-1,-1 0 1,1 0 0,-2-1 102,-8-3-777,20 2 743,0 0 0,1-1 1,-1 1-1,0 0 0,1 0 0,-1-1 1,0 1-1,0-1 0,1 1 0,-1 0 0,1-1 1,-1 1-1,0-1 0,1 1 0,-1-1 1,1 0-1,-1 1 0,1-1 0,0 1 1,-1-1-1,1 0 34,-1-1-37,1 1-1,0 0 1,0-1 0,0 1 0,0-1 0,0 1-1,1-1 1,-1 1 0,0-1 0,1 1-1,-1-1 38</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4:54:20.959"/>
    </inkml:context>
    <inkml:brush xml:id="br0">
      <inkml:brushProperty name="width" value="0.025" units="cm"/>
      <inkml:brushProperty name="height" value="0.025" units="cm"/>
      <inkml:brushProperty name="color" value="#0070C4"/>
    </inkml:brush>
  </inkml:definitions>
  <inkml:trace contextRef="#ctx0" brushRef="#br0">193 12 10802,'-1'-1'353,"0"0"0,1 0 0,-1 1 0,0-1 0,0 0 0,1 0 0,-1 1 0,0-1 0,0 0-1,0 1 1,0-1 0,0 1 0,0-1 0,0 1 0,0 0 0,0-1 0,0 1 0,0 0 0,0 0 0,0 0 0,-1 0-353,-27-1 2336,19 2-1340,-2-1-73,0 1 0,0 1 1,0 0-1,-7 2-923,14-3 172,1 0 1,0 1 0,0-1-1,0 1 1,0 0-1,0 0 1,1 0-1,-1 0 1,1 1-1,-1 0 1,1-1 0,0 1-1,0 0 1,0 1-1,0-1-172,2-1 46,0-1-1,0 1 0,0 0 1,1-1-1,-1 1 0,0 0 1,1-1-1,0 1 0,-1 0 1,1 0-1,0 0 0,0-1 1,0 1-1,0 0 0,0 0 1,0 1-46,1 1 53,0-1 0,0 0 1,0 0-1,1 0 0,-1 0 1,1 0-1,-1 0 0,1 0 1,1 0-54,5 7 127,0-1 1,1 0-1,1-1 0,5 5-127,-13-12 12,47 35 287,-36-28-179,-1 0 0,0 1-1,0 1 1,-1-1 0,0 2 0,8 11-120,-18-21 12,0 0 1,0 0-1,0 0 0,0 0 1,-1 0-1,1 0 0,0 0 1,-1 1-1,1-1 0,-1 0 1,0 0-1,1 1 0,-1-1 1,0 0-1,0 1 0,0-1 1,0 0-1,0 1 0,0-1 1,0 0-1,0 1 0,0-1 1,-1 0-1,1 1 0,-1-1 1,1 0-1,-1 0 0,1 1 1,-1-1-1,0 0 0,1 0 1,-1 0-1,0 0 0,0 0 1,0 0-1,0 0 0,0 0 1,0 0-1,0 0 0,0-1 1,0 1-1,0 0 0,-1-1 1,1 1-13,-4 1 4,-1 0 0,1 0 1,0 0-1,-1-1 1,1 0-1,-1 0 0,1 0 1,-1-1-1,1 0 1,-1 0-1,1 0 0,-1-1 1,-1 0-5,-4-1-195,1 0 0,0-1 1,0 0-1,0-1 0,0 0 1,-6-3 194,15 6-26,-3-1-248,-1-1-1,1 1 1,-1-1-1,0-1 275,5 3-77,-1 0 0,0 1 0,0-1 0,0 0 0,1 1 0,-1-1-1,0 0 1,1 0 0,-1 0 0,1 0 0,-1 0 0,1 0 0,-1 0 0,1 0 0,0 0-1,-1 0 1,1 0 0,0 0 0,0 0 0,0 0 0,0 0 0,0 0 0,0 0 0,0 0-1,0 0 78,6-13-402</inkml:trace>
</inkml:ink>
</file>

<file path=ppt/ink/ink1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1:12.383"/>
    </inkml:context>
    <inkml:brush xml:id="br0">
      <inkml:brushProperty name="width" value="0.025" units="cm"/>
      <inkml:brushProperty name="height" value="0.025" units="cm"/>
      <inkml:brushProperty name="color" value="#0070C4"/>
    </inkml:brush>
  </inkml:definitions>
  <inkml:trace contextRef="#ctx0" brushRef="#br0">1 1 12187,'5'0'856,"1"0"1,-1 1 0,0 0-1,0 0 1,1 0 0,-1 1-1,0-1 1,0 1 0,0 0-1,0 1 1,1 0-857,0 2 411,1-1 1,-1 1-1,0 0 0,-1 0 1,1 0-1,-1 1 0,3 4-411,-1-1 119,-1 1 0,0-1-1,-1 1 1,0 0 0,-1 0-1,0 1 1,0-1 0,-1 1-1,-1 0 1,0 0 0,0 0-119,-1 16 249,-1 0 0,-1 0-1,-2 0 1,-1 0 0,-3 14-249,3-24 79,0 1 0,-1-1 0,-1 0 0,-6 12-79,9-21-14,-1-2 0,1 1 0,-2 0 0,1-1 0,-1 0 0,0 0 0,0 0 0,0 0 0,-1-1 0,0 0 0,0 0 0,-1 0 14,-8 2-376,14-7 383,0 1 0,1-1 0,-1 0 0,0 0 1,1 0-1,-1 0 0,0 0 0,1 0 0,-1 0 0,0 0 0,0 0 0,1 0 0,-1-1 0,0 1 0,1 0 1,-1 0-1,1-1 0,-1 1 0,0 0 0,1-1 0,-1 1 0,0-1-7,-1-1 3,0-1 0,0 0 0,0 0 0,0 0 0,-1-1-3</inkml:trace>
</inkml:ink>
</file>

<file path=ppt/ink/ink1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1:12.952"/>
    </inkml:context>
    <inkml:brush xml:id="br0">
      <inkml:brushProperty name="width" value="0.025" units="cm"/>
      <inkml:brushProperty name="height" value="0.025" units="cm"/>
      <inkml:brushProperty name="color" value="#0070C4"/>
    </inkml:brush>
  </inkml:definitions>
  <inkml:trace contextRef="#ctx0" brushRef="#br0">0 23 11618,'1'0'493,"1"-1"-1,-1 1 0,1-1 0,-1 1 0,0-1 0,1 1 0,-1 0 0,1 0 0,-1 0 0,1 0 0,-1 0 0,1 0 0,-1 0 0,1 1 0,0-1-492,-1 1 250,1-1 0,-1 1 0,0 0-1,0-1 1,0 1 0,0 0 0,0 0-1,0 0 1,0 0 0,0 0 0,0 0-1,0 0 1,0 0 0,0 0-250,1 4 288,0-1-1,0 1 1,0 0 0,-1 0-1,0 0 1,1-1 0,-2 1-1,1 1-287,2 21 701,-2 0 0,0 1-1,-3 16-700,0-13 259,0-10-116,2-21-142,0 0 0,0 0-1,0 1 1,0-1 0,0 0 0,0 0-1,0 0 1,0 1 0,0-1 0,0 0-1,0 0 1,0 1 0,0-1 0,-1 0-1,1 0 1,0 0 0,0 1 0,0-1-1,0 0 1,0 0 0,-1 0 0,1 0-1,0 0 1,0 1 0,0-1 0,0 0-1,-1 0 1,1 0 0,0 0 0,0 0-1,-1 0 1,1 0 0,0 0 0,0 0-1,0 1 1,-1-1 0,1 0 0,0 0-1,0 0 1,-1 0 0,1-1 0,0 1 0,0 0-1,0 0 1,-1 0 0,1 0 0,0 0-1,0 0 1,-1 0 0,1 0 0,0 0-1,0 0 1,0-1 0,0 1 0,-1 0-1,1 0 1,0 0 0,0 0 0,0-1-1,0 1 1,-1 0 0,1 0 0,0 0-1,0-1 1,0 1 0,0 0 0,0 0-1,0 0 1,0-1 0,0 1-1,-2-3-9,1 1 1,-1-1-1,1 0 1,0 0-1,0 0 1,0 0-1,0 0 1,1 0-1,-1 0 1,1 0-1,0 0 0,0-1 1,0 0 8,1-9-127,0-1 1,2-6 126,0-2-202,2 0 0,3-7 202,-6 20-32,1 1 0,0 0 0,1-1 0,0 2 0,0-1 0,1 0 0,2-2 32,-5 8 4,1-1-1,-1 1 1,0 0 0,1 0 0,-1 0 0,1 0 0,-1 0 0,1 1 0,0-1 0,0 1 0,0 0-1,0 0 1,0 0 0,0 0 0,0 0 0,0 1 0,0-1 0,0 1 0,0 0 0,0 0 0,1 0-1,-1 0 1,0 1 0,2 0-4,-1 0 39,0 0 0,0 0-1,0 0 1,0 1 0,-1 0-1,1 0 1,0 0 0,-1 0-1,1 0 1,-1 1 0,0-1-1,0 1 1,0 0-1,0 0 1,0 0 0,-1 0-1,1 1 1,0 1-39,1 2-15,-1-1 0,1 1 1,-2 0-1,1 0 0,-1 1 0,0-1 0,0 0 0,-1 1 1,1-1-1,-2 1 0,1-1 0,-1 1 0,-1 0 0,1-1 0,-1 1 1,0-1-1,-1 0 0,0 1 0,0-1 0,-1 0 0,0 0 1,0 0-1,-1 1 15,-1 1-428</inkml:trace>
</inkml:ink>
</file>

<file path=ppt/ink/ink1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1:13.441"/>
    </inkml:context>
    <inkml:brush xml:id="br0">
      <inkml:brushProperty name="width" value="0.025" units="cm"/>
      <inkml:brushProperty name="height" value="0.025" units="cm"/>
      <inkml:brushProperty name="color" value="#0070C4"/>
    </inkml:brush>
  </inkml:definitions>
  <inkml:trace contextRef="#ctx0" brushRef="#br0">38 10 8058,'-14'1'4841,"-2"3"240,8-1-3193,8 1-127,6-2-345,3 1-144,12-3-416,2-3-95,7-5-201,-4 4-112,-4-2-208,2 0-64,-9 6 0,2 0-88,-5 3-792,-8 1 840,4 8-360</inkml:trace>
</inkml:ink>
</file>

<file path=ppt/ink/ink1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1:13.830"/>
    </inkml:context>
    <inkml:brush xml:id="br0">
      <inkml:brushProperty name="width" value="0.025" units="cm"/>
      <inkml:brushProperty name="height" value="0.025" units="cm"/>
      <inkml:brushProperty name="color" value="#0070C4"/>
    </inkml:brush>
  </inkml:definitions>
  <inkml:trace contextRef="#ctx0" brushRef="#br0">1 1 12075,'-1'1'4617,"1"-1"-2745,0 0-200,0 0-71,0 0 71,0 0-480,1 11-208,5 23-287,2 44-129,-8-33-240,1-3-104,3-11-136,0-6-24,3-11-40,-2-5-136,-2-10-528,-2-7 1440,-5-11-800</inkml:trace>
</inkml:ink>
</file>

<file path=ppt/ink/ink1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1:14.264"/>
    </inkml:context>
    <inkml:brush xml:id="br0">
      <inkml:brushProperty name="width" value="0.025" units="cm"/>
      <inkml:brushProperty name="height" value="0.025" units="cm"/>
      <inkml:brushProperty name="color" value="#0070C4"/>
    </inkml:brush>
  </inkml:definitions>
  <inkml:trace contextRef="#ctx0" brushRef="#br0">2 0 12403,'-2'7'5609,"8"-8"-2296,4 1-1073,5 0-592,1 2-271,1 4-433,0-4-376,-1 4-312,-2-1 40,-6-1-496,-3-1-8,-2-7 112</inkml:trace>
</inkml:ink>
</file>

<file path=ppt/ink/ink1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1:20.612"/>
    </inkml:context>
    <inkml:brush xml:id="br0">
      <inkml:brushProperty name="width" value="0.025" units="cm"/>
      <inkml:brushProperty name="height" value="0.025" units="cm"/>
      <inkml:brushProperty name="color" value="#0070C4"/>
    </inkml:brush>
  </inkml:definitions>
  <inkml:trace contextRef="#ctx0" brushRef="#br0">2 425 12347,'0'0'35,"0"1"378,-1-1 0,1 1 0,0 0 0,0-1 0,-1 1 0,1 0 0,0-1 0,0 1 0,0 0 0,0-1 0,0 1 0,0 0 0,0 0 0,0-1 0,0 1-413,1 0 204,0-1-1,-1 0 1,1 1 0,0-1-1,-1 0 1,1 0-1,0 0 1,-1 0 0,1 0-1,0 0 1,0 0-1,-1 0 1,1 0 0,0 0-1,-1 0 1,1 0 0,0 0-1,0-1-203,14-1 451,1-2 0,0 0 0,-1 0 0,0-2 0,0 0 0,0 0 0,-1-2 0,0 1 0,0-2 0,-1 0 0,2-3-451,-1 1 10,0-1-1,-1-1 1,0 0 0,-1-1-1,0 0 1,-2-1 0,1-1-1,-2 1 1,5-11-10,-10 17 5,0 1 0,-1-1 0,0 0 0,-1 0 0,0 0 0,0-1 0,-1 1 0,0 0 0,0-6-5,-2 10 3,1-1 0,-1 1 1,0 0-1,0-1 0,0 1 0,0 0 1,-1 0-1,0 0 0,0 0 0,-1 0 0,0 0 1,1 1-1,-1-1 0,-1 1 0,1 0 1,-1 0-1,0-1-3,1 2 2,0 1 0,1 0 0,-1-1 0,0 1 0,-1 0 0,1 0 0,0 0 0,0 1 1,-1-1-1,1 1 0,-1 0 0,0 0 0,1 0 0,-1 1 0,0-1 0,1 1 0,-1 0 0,0 0 0,0 0 0,1 0 0,-1 0 0,0 1 1,1 0-1,-1 0 0,1 0 0,-1 0 0,0 1-2,-3 2 8,1-1 0,-1 2 0,1-1 0,0 1 0,0 0 0,0 0 0,1 1 0,0 0 0,0 0 0,0 0 0,1 0 0,0 1 0,0 0 0,1 0 0,0 0 0,0 0 0,0 0 0,1 2-8,-2 5 54,1 0 1,0 0-1,1 0 1,0 1 0,2-1-1,-1 0 1,2 0-1,0 1 1,2 7-55,-2-15 34,1 1 1,0-1-1,0 1 1,1-1-1,0 0 0,0 0 1,1 1-35,-1-3 16,0-1 0,0 0 0,0 0 0,1 0 0,-1 0 0,1 0 0,0-1 0,0 0 0,0 0 0,4 3-16,0-2 5,1 0 0,-1 0 0,1-1 0,-1 0-1,1 0 1,0-1 0,8 1-5,-3-1 113,1-1-1,-1 0 1,1-1-1,10-2-112,10-4-1552</inkml:trace>
</inkml:ink>
</file>

<file path=ppt/ink/ink1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1:21.069"/>
    </inkml:context>
    <inkml:brush xml:id="br0">
      <inkml:brushProperty name="width" value="0.025" units="cm"/>
      <inkml:brushProperty name="height" value="0.025" units="cm"/>
      <inkml:brushProperty name="color" value="#0070C4"/>
    </inkml:brush>
  </inkml:definitions>
  <inkml:trace contextRef="#ctx0" brushRef="#br0">31 0 15531,'-30'55'5978,"30"-45"-3722,2-2-832,8 0-319,-4-1-145,4-2-424,0-2-152,1-8-288,1-5 1144,5-15-968</inkml:trace>
</inkml:ink>
</file>

<file path=ppt/ink/ink1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1:21.612"/>
    </inkml:context>
    <inkml:brush xml:id="br0">
      <inkml:brushProperty name="width" value="0.025" units="cm"/>
      <inkml:brushProperty name="height" value="0.025" units="cm"/>
      <inkml:brushProperty name="color" value="#0070C4"/>
    </inkml:brush>
  </inkml:definitions>
  <inkml:trace contextRef="#ctx0" brushRef="#br0">105 382 14211,'0'1'399,"1"-1"0,0 1-1,1 0 1,-1-1 0,0 0 0,0 1 0,0-1 0,0 0-1,0 1 1,0-1 0,0 0 0,1 0 0,-1 0-1,0 0 1,1 0-399,0 0 338,0-1 0,0 1 0,0-1 0,0 1 0,0-1-1,0 0 1,0 0 0,1-1-338,4-2 389,0-1 0,-1 0 0,1-1-1,1-1-388,-5 3 305,9-8 54,-1-1 0,0 0 1,-1-1-1,5-8-359,-14 21 10,9-16 49,0 0 0,-1-1 1,0 0-1,-1 0 0,-2 0 0,0-1 1,3-16-60,-8 30 2,0 0 1,-1 1 0,1-1 0,-1 0 0,-1 0-1,1 0 1,-1 0 0,1 1 0,-1-1-1,-1 0 1,1-1-3,-1 3 0,1 0 0,-1 0 1,1 0-1,-1 0 0,0 1 0,0-1 0,0 0 1,0 1-1,0 0 0,-1-1 0,1 1 0,-1 0 0,0 0 1,1 0-1,-1 1 0,-3-2 0,1 0-3,-1 1 1,0 1-1,0-1 0,0 1 0,0 0 1,0 0-1,0 0 0,0 1 1,0 0-1,-1 0 0,1 1 1,0 0-1,0 0 0,0 0 0,0 1 1,0 0-1,1 0 0,-1 0 1,0 1-1,1-1 0,-1 2 0,1-1 1,0 0-1,0 1 0,1 0 1,-1 0-1,1 1 0,0-1 0,0 1 1,0 0-1,1 0 0,-1 1 3,-1 4 16,1 0-1,0 1 0,1-1 1,0 1-1,0-1 0,1 1 1,1 0-1,0 0 0,1 0 1,0 11-16,2 9 143,1 0 1,2-1-1,3 10-143,18 59 1342,25 58-1342,3 10 794,-50-152-731,0 0 0,-1 0 0,-1 0 0,0 0 1,-1 5-64,-1-17 10,0-1 0,0 1 0,0 0 0,0-1 0,-1 1 0,1 0 0,-1-1 0,0 1 0,0-1 0,0 1 1,0-1-1,0 0 0,-2 3-10,2-3 7,-1-1 1,0 1-1,0 0 1,0-1-1,0 1 1,0-1-1,0 0 1,0 0-1,0 1 1,0-1-1,-1-1 1,1 1-1,0 0 1,-1 0-8,-5 0-1,0 1-1,0-1 1,0-1 0,0 1 0,0-2 0,0 1 0,0-1 0,0 0 0,0 0-1,0-1 1,0 0 0,1-1 0,-1 0 0,1 0 0,-1 0 0,1-1 0,0 0 0,0 0-1,0-2 2,-2-1 60,1-1 0,-5-5-60</inkml:trace>
  <inkml:trace contextRef="#ctx0" brushRef="#br0" timeOffset="1">379 411 16363,'5'6'6746,"2"-1"-3897,-7 2-1193,-6 1-408,5 1-464,-4-2-272,-2-7-464,4-7 369,21-14-313</inkml:trace>
</inkml:ink>
</file>

<file path=ppt/ink/ink1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1:19.234"/>
    </inkml:context>
    <inkml:brush xml:id="br0">
      <inkml:brushProperty name="width" value="0.025" units="cm"/>
      <inkml:brushProperty name="height" value="0.025" units="cm"/>
      <inkml:brushProperty name="color" value="#0070C4"/>
    </inkml:brush>
  </inkml:definitions>
  <inkml:trace contextRef="#ctx0" brushRef="#br0">15 28 6137,'-1'0'580,"0"-1"-1,0 0 0,-1 0 0,1 0 1,0 0-1,0 0 0,0 0 0,0 0 1,-1-2-580,2 3 180,-1-1 0,1 1 0,0-1 0,0 1 0,-1-1 0,1 1 0,0-1 0,0 1 0,0-1 0,0 1 0,0-1 0,0 0 0,-1 1 0,1-1 0,0 1 0,1-1 0,-1 1 0,0-1 0,0 1 0,0-1 0,0 0 0,0 1 0,0-1 0,1 1 0,-1-1 0,0 1 0,1-1-180,-1 1 60,0 0-1,0 0 0,0 0 0,0-1 0,1 1 0,-1 0 0,0 0 0,0 0 0,0 0 0,0 0 0,1 0 0,-1 0 0,0 0 0,0 0 0,0 0 0,1 0 0,-1 0 0,0 0 0,0 0 0,0 0 0,1 0 1,-1 0-1,0 0 0,0 0 0,0 0 0,1 0 0,-1 0 0,0 0 0,0 0 0,0 0 0,0 0 0,1 0 0,-1 1 0,0-1 0,0 0-59,7 6 1252,-3-1-876,0 1 1,-1-1 0,0 0 0,0 1 0,0 0 0,-1 0 0,0 0-377,13 44 1154,-15-48-1123,9 36 704,-3 0-1,1 20-734,1 78 848,-6-74-641,3 0 0,2 0 0,4 3-207,-8-54-58,-1 0 0,1 0 0,1-1-1,0 1 1,1-1 58,2-2-491,-7-7 450,0-1-1,1 0 1,-1 0 0,0 0-1,0 0 1,0 0 0,0 0 0,0 0-1,1 0 1,-1 0 0,0 1-1,0-1 1,0 0 0,0 0 0,1 0-1,-1 0 1,0 0 0,0 0-1,0 0 1,0 0 0,1 0 0,-1 0-1,0 0 1,0-1 0,0 1-1,0 0 1,1 0 0,-1 0 0,0 0-1,0 0 1,0 0 0,0 0-1,0 0 1,1 0 0,-1 0 0,0-1-1,0 1 1,0 0 0,0 0-1,0 0 1,0 0 0,0 0 0,1-1-1,-1 1 1,0 0 0,0 0-1,0 0 1,0 0 0,0-1 0,0 1-1,0 0 1,0 0 0,0 0-1,0 0 1,0-1 0,0 1 41,0-23-4489,-3-18 1936</inkml:trace>
</inkml:ink>
</file>

<file path=ppt/ink/ink1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1:19.551"/>
    </inkml:context>
    <inkml:brush xml:id="br0">
      <inkml:brushProperty name="width" value="0.025" units="cm"/>
      <inkml:brushProperty name="height" value="0.025" units="cm"/>
      <inkml:brushProperty name="color" value="#0070C4"/>
    </inkml:brush>
  </inkml:definitions>
  <inkml:trace contextRef="#ctx0" brushRef="#br0">1 11 11418,'14'-3'2140,"1"0"0,-1 1-1,1 1 1,8 0-2140,-6 1 897,0 1 0,-1 0 0,1 2 0,1 0-897,-6 0 233,1 0 0,0 1 0,-1 0-1,0 1 1,0 0 0,-1 1 0,1 0 0,-1 1 0,-1 1 0,1 0 0,6 6-233,-14-11 44,0 0 1,0 1-1,0-1 0,-1 0 1,1 1-1,-1 0 0,0-1 1,0 1-1,-1 0 0,1 0 1,-1 0-1,0 1 0,0-1 1,0 2-45,0 0 30,-1-1 1,0 1-1,0-1 1,0 1-1,-1-1 1,0 1-1,0-1 1,-1 0-1,1 1 1,-2 1-31,-2 5 20,-1-1 1,-1 1-1,1-1 1,-1-1 0,-1 0-1,0 0 1,-1 0-1,0-1 1,-4 3-21,4-4-69,-1-1 0,0 0 0,0 0 1,0-1-1,-1-1 0,0 0 0,-1 0 0,1-1 1,-1 0-1,1-1 0,-1-1 0,-8 2 69,-25 4 212,36-6 34</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4:54:21.298"/>
    </inkml:context>
    <inkml:brush xml:id="br0">
      <inkml:brushProperty name="width" value="0.025" units="cm"/>
      <inkml:brushProperty name="height" value="0.025" units="cm"/>
      <inkml:brushProperty name="color" value="#0070C4"/>
    </inkml:brush>
  </inkml:definitions>
  <inkml:trace contextRef="#ctx0" brushRef="#br0">106 136 10002,'-6'-3'3706,"4"4"-581,6 11 1386,3 6-2327,3 25 268,-3 0 0,0 11-2452,6 35 850,-2-33-542,2 16 336,-1 13-644,-11-71 50,0-1-1,-1 0 1,-1 0-1,0 5-49,0-13 4,0-1-1,0 0 0,0 0 1,0 0-1,-1 0 1,1 0-1,-2 0-3,2-2-9,0 0 0,0-1 0,0 1-1,0 0 1,0-1 0,-1 0-1,1 1 1,-1-1 0,1 0 0,-1 0-1,1 0 1,-1 0 0,0 0-1,1 0 1,-2 0 9,2 0-52,-1-1-1,0 1 1,0-1-1,0 0 1,0 0-1,1 0 0,-1 0 1,0 0-1,0 0 1,0 0-1,0 0 1,0-1-1,0 1 1,1-1-1,-1 0 1,0 1-1,0-1 1,1 0-1,-1 0 1,1 0-1,-1 0 1,0 0-1,1 0 53,-4-4-356,0 1-1,1 0 1,0-1 0,0 0-1,0 0 1,-1-1 356,-20-40-4333,-8-12 1907</inkml:trace>
  <inkml:trace contextRef="#ctx0" brushRef="#br0" timeOffset="1">1 21 11795,'13'-14'5633,"7"9"-1384,1 4-2609,-2 1-128,1 6-239,-14 5-241,6 9 568,2 4-1072</inkml:trace>
</inkml:ink>
</file>

<file path=ppt/ink/ink1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1:20.033"/>
    </inkml:context>
    <inkml:brush xml:id="br0">
      <inkml:brushProperty name="width" value="0.025" units="cm"/>
      <inkml:brushProperty name="height" value="0.025" units="cm"/>
      <inkml:brushProperty name="color" value="#0070C4"/>
    </inkml:brush>
  </inkml:definitions>
  <inkml:trace contextRef="#ctx0" brushRef="#br0">0 49 13675,'5'5'794,"-1"-1"-1,0 1 1,0 0-1,-1 0 1,1 1 0,-1-1-1,0 1 1,0 0 0,-1 0-794,6 15 2448,4 20-2448,-5-13 2218,0 15-2218,-3-17 499,-1 1-116,-3-23-305,0 0 0,0 0-1,1 0 1,0 1 0,0 1-78,-6-17 205,0 0-1,-3-11-204,4 9 2,2 0-1,-1 0 0,2-1 0,0 1 1,0-1-1,1 1 0,1-1 1,2-9-2,-2 15 0,0 1 0,1-1 0,0 0 0,1 1 0,0 0 0,0-1 0,0 1 0,1 0 0,0 1 0,0-1 0,1 1 0,0 0 0,0 0 0,1 0 0,3-3 0,-4 6 4,-1-1 1,1 1-1,0 1 0,0-1 0,0 1 0,0 0 1,0 0-1,1 0 0,-1 1 0,0 0 0,1 0 1,-1 0-1,1 1 0,-1-1 0,3 1-4,11 2-72,0 0 0,-1 0 1,16 6 71,-17-5-173,-6 0 510,-4 1-246</inkml:trace>
</inkml:ink>
</file>

<file path=ppt/ink/ink1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1:22.221"/>
    </inkml:context>
    <inkml:brush xml:id="br0">
      <inkml:brushProperty name="width" value="0.025" units="cm"/>
      <inkml:brushProperty name="height" value="0.025" units="cm"/>
      <inkml:brushProperty name="color" value="#0070C4"/>
    </inkml:brush>
  </inkml:definitions>
  <inkml:trace contextRef="#ctx0" brushRef="#br0">165 27 10962,'-3'-3'765,"1"1"-1,-1-1 1,1 0-1,-1 1 1,0 0-1,0 0 1,0-1-1,0 1-764,1 2 177,0-1-1,0 0 1,0 0-1,0 1 1,1-1 0,-1 1-1,0 0 1,0-1-1,0 1 1,0 0 0,0 0-1,0 0 1,0 1-1,0-1 1,-2 1-177,-1 1 205,0-1 1,0 1-1,0 1 0,0-1 1,1 1-1,-1 0 0,1 0 1,0 0-1,0 1 1,0 0-1,0-1 0,0 1 1,1 1-1,0-1 0,0 0 1,0 1-1,0-1 1,1 1-1,-1 0 0,1 1-205,-3 6 266,0 1 0,1 0-1,1 0 1,0 1-1,1-1 1,0 1-1,1 6-265,0 17 290,2 0-1,1 0 1,2-1-1,1 1 1,8 25-290,-6-36 58,2 0 1,0 0 0,2-1 0,0 0 0,2-1 0,0 0-1,2-1 1,3 2-59,-13-18 17,1 1-1,1-1 0,-1 0 1,1 0-1,0-1 0,1 0 1,-1 0-1,9 4-16,-15-10-64,-1 1 0,1-1 0,0 1-1,0-1 1,0 0 0,-1 1 0,1-1 0,0 0 0,0 1 0,0-1 0,0 0 0,0 0-1,0 0 1,0 0 0,0 0 0,0 0 0,0 0 0,-1 0 0,2-1 64,-1 1-227,-1-1 1,1 0 0,0 1-1,-1-1 1,1 0-1,0 0 1,-1 1 0,1-1-1,-1 0 1,0 0 0,1 0-1,-1 0 1,0 0-1,1 0 1,-1 0 0,0 0-1,0 1 1,0-2 226,6-25-2013</inkml:trace>
</inkml:ink>
</file>

<file path=ppt/ink/ink1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1:22.553"/>
    </inkml:context>
    <inkml:brush xml:id="br0">
      <inkml:brushProperty name="width" value="0.025" units="cm"/>
      <inkml:brushProperty name="height" value="0.025" units="cm"/>
      <inkml:brushProperty name="color" value="#0070C4"/>
    </inkml:brush>
  </inkml:definitions>
  <inkml:trace contextRef="#ctx0" brushRef="#br0">208 0 10946,'2'0'5113,"-2"3"-2224,-8 10-752,-4 5-209,-9 21-496,-3 8-320,-5 18-439,-2 7-129,2 1-224,2-2-64,11-11-144,6-11-16,7-20-96,4-6-224,3-19-440,3-8 1928,9-24-1144</inkml:trace>
</inkml:ink>
</file>

<file path=ppt/ink/ink1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1:22.938"/>
    </inkml:context>
    <inkml:brush xml:id="br0">
      <inkml:brushProperty name="width" value="0.025" units="cm"/>
      <inkml:brushProperty name="height" value="0.025" units="cm"/>
      <inkml:brushProperty name="color" value="#0070C4"/>
    </inkml:brush>
  </inkml:definitions>
  <inkml:trace contextRef="#ctx0" brushRef="#br0">6 0 9762,'-5'4'5545,"11"3"273,16 18-3922,-6 7 32,9 19-359,4 6-265,2 3-624,-1-2-176,0-8-232,-3-8-64,-3-9-80,0-3-72,-5-9-328,-4-6-232,-9-6-600,-2-2 1528,-6-13-488</inkml:trace>
</inkml:ink>
</file>

<file path=ppt/ink/ink1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1:23.510"/>
    </inkml:context>
    <inkml:brush xml:id="br0">
      <inkml:brushProperty name="width" value="0.025" units="cm"/>
      <inkml:brushProperty name="height" value="0.025" units="cm"/>
      <inkml:brushProperty name="color" value="#0070C4"/>
    </inkml:brush>
  </inkml:definitions>
  <inkml:trace contextRef="#ctx0" brushRef="#br0">35 39 8738,'0'-1'362,"0"1"-1,-1-1 1,1 1 0,0-1 0,-1 0 0,1 1-1,0-1 1,0 1 0,-1-1 0,1 0-1,0 1 1,0-1 0,0 0 0,0 1 0,0-1-362,0 0 267,0-1 0,0 1 1,0 0-1,0 0 0,0 0 0,0 0 1,1-1-1,-1 1 0,0 0 1,1 0-1,-1 0 0,1 0 1,-1 0-1,1 0 0,-1 0 1,1 0-1,0 0 0,0 0 1,-1 0-1,1 1 0,0-1 1,0 0-268,2 0 307,-1 0 1,1 0 0,-1 1 0,1-1 0,-1 1 0,1 0-1,-1-1 1,1 1 0,-1 1 0,1-1 0,-1 0 0,3 1-308,29 9 1106,-19-5-640,9 1 73,0-1-1,18 1-538,-11-2 270,7 3-270,8 2 160,-45-9-154,0 0-1,0 0 1,0 0 0,0 1-1,0-1 1,0 0-1,0 1 1,0-1 0,0 1-1,0-1 1,0 1-1,0-1 1,0 1-6,-1-1 2,0 0 0,0 1 0,1-1 1,-1 0-1,0 0 0,0 1 0,0-1 0,0 0 0,0 0 0,1 1 0,-1-1 1,0 0-1,0 1 0,0-1 0,0 0 0,0 1 0,0-1 0,0 0 0,0 0 1,0 1-1,0-1 0,0 0 0,-1 1 0,1-1 0,0 0 0,0 0 0,0 1 0,0-1-2,-2 3 14,-1 0 0,1 0-1,-1 0 1,1 0 0,-1 0-1,-2 1-13,-1 1 13,-32 25 123,-1-1 1,-28 15-137,58-38 16,-60 35 133,-12 9-1538,80-49 1337,-11 8-1017,11-8 1035,1-1 0,0 0 0,0 0 0,-1 0 0,1 1 0,0-1 0,0 0 0,0 0 0,-1 1 0,1-1 0,0 0 0,0 1 0,0-1 0,0 0 0,-1 0 0,1 1 0,0-1 0,0 0 0,0 1 0,0-1 0,0 0 0,0 1 0,0-1 0,0 0 0,0 1 0,0-1 0,0 0 0,0 1 0,0-1 0,0 0 0,1 1 0,-1-1 0,0 0 0,0 1 34,12 5-493</inkml:trace>
</inkml:ink>
</file>

<file path=ppt/ink/ink1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1:23.835"/>
    </inkml:context>
    <inkml:brush xml:id="br0">
      <inkml:brushProperty name="width" value="0.025" units="cm"/>
      <inkml:brushProperty name="height" value="0.025" units="cm"/>
      <inkml:brushProperty name="color" value="#0070C4"/>
    </inkml:brush>
  </inkml:definitions>
  <inkml:trace contextRef="#ctx0" brushRef="#br0">260 1 12059,'4'5'5105,"-13"6"-2513,-14 2-831,-5 3-153,-9 3-248,-1-3-512,3-2-255,3-6-369,7-2-296,7-5-721,3-2-39,12-5 352</inkml:trace>
</inkml:ink>
</file>

<file path=ppt/ink/ink1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1:29.632"/>
    </inkml:context>
    <inkml:brush xml:id="br0">
      <inkml:brushProperty name="width" value="0.025" units="cm"/>
      <inkml:brushProperty name="height" value="0.025" units="cm"/>
      <inkml:brushProperty name="color" value="#0070C4"/>
    </inkml:brush>
  </inkml:definitions>
  <inkml:trace contextRef="#ctx0" brushRef="#br0">0 2 584,'0'-2'144</inkml:trace>
</inkml:ink>
</file>

<file path=ppt/ink/ink1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1:30.194"/>
    </inkml:context>
    <inkml:brush xml:id="br0">
      <inkml:brushProperty name="width" value="0.025" units="cm"/>
      <inkml:brushProperty name="height" value="0.025" units="cm"/>
      <inkml:brushProperty name="color" value="#0070C4"/>
    </inkml:brush>
  </inkml:definitions>
  <inkml:trace contextRef="#ctx0" brushRef="#br0">52 97 4889,'-1'0'639,"-1"0"-1,1 0 1,-1 0-1,1 0 1,0 0-1,-1 0 1,1 0-1,0 0 1,-1 0-1,1-1 1,0 1-1,-1 0 1,1-1-1,0 1 1,-1-1-639,0 0 517,0 0 1,0-1-1,0 1 1,0-1-1,1 1 1,-1-1-1,0 1 1,1-1-1,-1 0-517,1 0 172,0 1 0,-1 0 0,1-1 0,1 1 0,-1-1 0,0 1 0,0-1 0,0 0 0,1 1 0,-1-1 0,1 0 0,-1 0 0,1 1 0,0-1 0,0 0 0,0 0 0,0 1 0,0-1 0,0 0 0,0 0 0,1 1 0,-1-1 0,0 0 0,2-1-172,-2 2 52,1-1 1,0 1 0,0 0 0,0 0 0,0 0 0,0 0-1,0 1 1,0-1 0,1 0 0,-1 0 0,0 1 0,0-1-1,1 0-52,4-2 100,1-1-1,0 1 0,0 1 0,0-1 0,0 1 0,0 0 1,0 1-1,1 0 0,-1 0 0,1 0 0,2 1-99,5 1 202,0 0 0,0 1-1,13 4-201,-22-5 37,0 1-1,0 0 1,-1 0-1,1 0 0,-1 1 1,1 0-1,-1 0 1,0 0-1,0 1 0,0 0 1,0 0-37,-1 0 22,0 0 0,0 0 0,0 1 0,-1-1 0,1 1 0,-1 0 1,0 0-1,0 0 0,-1 0 0,0 1 0,0-1 0,0 1 0,0-1 0,-1 1-22,0 3 14,0 1-1,0-1 1,-1 0-1,0 1 1,-1-1-1,0 0 1,0 1-1,-1-1 1,0 0-1,-1 0 1,0 0-1,0-1 1,-1 1-1,0-1 1,-1 1-1,0-1 1,-4 5-14,2-5 14,1 0 1,-2-1-1,1 0 1,-1 0-1,0 0 1,0-1-1,-1-1 1,0 1-1,0-1 1,0-1-1,-1 0 1,1 0-1,-1-1 1,0 0-1,0 0 1,-1-1-15,-1 0 126,10-1 91,22 0-20,3-2-73,1-2 1,-1 0-1,16-5-124,19-3 211,-49 10-171,-1 1 0,1-1 0,0 1 0,0 1-40,-5-1-19,-1 0-1,0 1 1,0-1 0,1 1-1,-1 0 1,0 0-1,0 0 1,0 0-1,0 1 1,0-1 0,2 2 19,0 5-335,-2-3 903,6 0-384</inkml:trace>
</inkml:ink>
</file>

<file path=ppt/ink/ink1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1:30.520"/>
    </inkml:context>
    <inkml:brush xml:id="br0">
      <inkml:brushProperty name="width" value="0.025" units="cm"/>
      <inkml:brushProperty name="height" value="0.025" units="cm"/>
      <inkml:brushProperty name="color" value="#0070C4"/>
    </inkml:brush>
  </inkml:definitions>
  <inkml:trace contextRef="#ctx0" brushRef="#br0">10 13 10322,'-1'0'467,"1"0"-1,-1-1 1,1 1-1,-1-1 1,0 1 0,1 0-1,-1-1 1,1 0-1,-1 1 1,1-1-1,-1 1 1,1-1-1,0 0 1,-1 1-1,1-1 1,0 0 0,-1 1-1,1-1 1,0 0-467,-1-1 1809,1 3-313,3 11 255,8 55-564,10 64-178,13 84 265,20 46-1274,-51-248-191,0 1 1,-1 0-1,-1 0 1,0 1 190,-3-17-1782,-2-5 921,-14-57-629,4 12 1597</inkml:trace>
</inkml:ink>
</file>

<file path=ppt/ink/ink1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1:30.925"/>
    </inkml:context>
    <inkml:brush xml:id="br0">
      <inkml:brushProperty name="width" value="0.025" units="cm"/>
      <inkml:brushProperty name="height" value="0.025" units="cm"/>
      <inkml:brushProperty name="color" value="#0070C4"/>
    </inkml:brush>
  </inkml:definitions>
  <inkml:trace contextRef="#ctx0" brushRef="#br0">0 49 10242,'25'-11'8833,"24"-6"-8833,-29 12 1274,0 0-1,1 1 1,-1 1-1,13 0-1273,-25 3 254,0 0-1,-1 0 0,1 1 1,-1 0-1,1 1 0,-1-1 1,1 1-1,1 2-253,-6-3 52,0 0 0,0 0 0,0 0 0,0 1 0,-1 0 0,1 0 0,0-1 0,-1 1 0,0 1 0,1-1 0,-1 0 0,0 1 0,0-1 0,0 1 0,0-1 0,-1 1 0,1 0 0,-1 0 0,1 0 0,-1 1-52,0 2 41,0 0-1,0 0 0,0 0 0,-1 0 0,0 0 0,-1 0 0,1 0 0,-1 0 0,0 0 0,-1 0 0,1 0 0,-1-1 0,-1 1 0,1-1 0,-1 1 0,1-1 0,-5 5-40,-4 7 60,0-1 0,-2-1 0,0 0 0,-12 11-60,17-19-181,1-1 1,-1 0-1,0 0 1,-1-1-1,1 0 1,-1-1-1,0 1 1,0-2-1,-1 1 1,1-1-1,-1-1 1,1 0-1,-1 0 1,0-1-1,0 0 1,0 0-1,-9-2 181,8-2-1280,10-3 557</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4:54:21.643"/>
    </inkml:context>
    <inkml:brush xml:id="br0">
      <inkml:brushProperty name="width" value="0.025" units="cm"/>
      <inkml:brushProperty name="height" value="0.025" units="cm"/>
      <inkml:brushProperty name="color" value="#0070C4"/>
    </inkml:brush>
  </inkml:definitions>
  <inkml:trace contextRef="#ctx0" brushRef="#br0">43 54 16452,'-3'4'1070,"-1"-1"0,0 1 0,1-1 0,0 1 0,0 0 0,0 1 0,-1 2-1070,2-2 507,-1 0 0,1 0-1,0 1 1,1-1 0,-1 1 0,0 4-507,1-6 89,1 0 1,0 0-1,-1 0 0,1 0 0,1 0 0,-1 0 1,1 0-1,-1 0 0,1 0 0,0 0 1,0-1-1,1 1 0,-1 0 0,1 0 0,0-1 1,0 1-1,0-1 0,1 0 0,-1 0 1,1 0-1,-1 0-89,2 0 17,-1 0 0,1 0 0,0 0 0,0-1 0,0 1 0,0-1 0,0 0 0,0-1 0,1 1 0,-1-1 0,1 0 1,-1 0-1,1 0 0,-1 0 0,1-1 0,-1 0 0,1 0 0,0 0 0,-1 0 0,1-1 0,1 0-17,-2 0 1,0 0 0,0 0 0,1-1 1,-1 1-1,0-1 0,-1 0 0,1 0 0,0-1 0,-1 1 0,1-1 0,-1 1 0,0-1 1,0 0-1,0-1 0,0 1 0,0 0 0,-1-1 0,1 1 0,-1-1 0,0 0 0,0 0 1,1-3-2,-2 4-1,0 0 0,0-1 0,-1 1 0,1 0 0,-1-1 1,0 1-1,0 0 0,0-1 0,0 1 0,0 0 0,-1-1 0,1 1 1,-1 0-1,-1-3 1,0 1-1,0 1 1,0-1-1,0 1 1,-1 0 0,0 0-1,0 0 1,0 0-1,-1 0 1,0-1 0,-9-5-43,0-1 0,-1 2 1,1 0-1,-2 0 0,-6-2 43,19 10-18,-4-3-55,0 1 0,-1 0 0,1 1 1,0-1-1,-5 0 73,10 3-61,0 0 0,0 0 0,0-1-1,0 1 1,0 0 0,0 0 0,-1 0 0,1 0 0,0 0-1,0 1 1,0-1 0,0 0 0,0 0 0,0 1-1,0-1 1,0 0 0,0 1 0,0-1 0,0 1 0,0 0-1,0-1 1,0 1 0,0 0 0,1-1 0,-1 1 0,0 0-1,0 0 1,1 0 0,-1 0 0,1 0 0,-1 0 0,1 0-1,-1 0 1,1 0 0,-1 1 61,-3 17-1339,6 3 524</inkml:trace>
</inkml:ink>
</file>

<file path=ppt/ink/ink1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1:31.409"/>
    </inkml:context>
    <inkml:brush xml:id="br0">
      <inkml:brushProperty name="width" value="0.025" units="cm"/>
      <inkml:brushProperty name="height" value="0.025" units="cm"/>
      <inkml:brushProperty name="color" value="#0070C4"/>
    </inkml:brush>
  </inkml:definitions>
  <inkml:trace contextRef="#ctx0" brushRef="#br0">0 1 12603,'18'33'5666,"-12"-24"-4961,-1 1 0,0-1 0,0 1 0,-1 0 0,0 0 0,-1 1 0,1 6-705,-1 14 1035,-1 0 0,-2 1-1,-1 3-1034,0-4 635,1 0-1,4 25-634,-7-84-132,1 0 0,2 0-1,1 0 1,0 0 0,3 0 0,3-15 132,-5 30-40,2 0-1,0 0 0,0 1 0,1-1 0,1 1 0,5-9 41,-9 17 4,1 0-1,-1 0 1,1 1 0,0 0-1,0-1 1,1 1-1,-1 0 1,1 1-1,-1-1 1,3-1-4,-4 3 13,1 0-1,-1 0 1,1 0 0,-1 0-1,1 1 1,-1-1-1,1 0 1,0 1 0,0 0-1,-1 0 1,1 0 0,0 0-1,-1 0 1,1 0-1,0 1 1,-1 0 0,3 0-13,-1 0 51,0 1 0,0-1 0,0 1 0,0 0 0,0 0 0,-1 1 0,1-1 0,-1 1 0,1 0 0,-1 0 0,2 3-51,0-1 85,-1 0 1,-1 1-1,1-1 0,-1 1 0,0 0 0,0 0 0,1 3-85,0 4 146,0 1 0,-1 0 0,-1-1-1,0 1 1,0 0 0,-1 14-146,-2 32 212,1-58-249,0 0-1,0-1 0,0 1 1,-1 0-1,1 0 1,0-1-1,-1 1 1,1 0-1,-1-1 0,0 1 1,1 0-1,-1 0 38,0-2-54,1 0 0,0 1 0,-1-1 0,1 1 0,-1-1 0,1 0 0,0 1 0,-1-1 0,1 0 0,-1 0 0,1 1 0,-1-1 0,1 0 0,-1 0 0,0 0 0,1 0 0,-1 0-1,1 0 1,-1 0 0,1 1 0,-1-2 0,1 1 0,-1 0 0,1 0 0,-1 0 0,0 0 0,1 0 0,-1 0 0,1 0 0,-1-1 0,1 1 0,-1 0 0,1 0 0,0-1 0,-1 1 0,1-1 54,-7-3-504</inkml:trace>
</inkml:ink>
</file>

<file path=ppt/ink/ink1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1:31.843"/>
    </inkml:context>
    <inkml:brush xml:id="br0">
      <inkml:brushProperty name="width" value="0.025" units="cm"/>
      <inkml:brushProperty name="height" value="0.025" units="cm"/>
      <inkml:brushProperty name="color" value="#0070C4"/>
    </inkml:brush>
  </inkml:definitions>
  <inkml:trace contextRef="#ctx0" brushRef="#br0">11 10 13635,'0'0'170,"0"0"1,0-1-1,0 1 0,0 0 1,1-1-1,-1 1 0,0 0 1,0-1-1,0 1 0,0 0 1,0-1-1,0 1 0,1 0 1,-1-1-1,0 1 0,0 0 1,0-1-1,1 1 0,-1 0 1,0 0-1,0-1 0,1 1 1,-1 0-1,0 0 0,1 0 1,-1-1-1,0 1 0,1 0-170,0 0 154,0 0 0,0-1 0,0 1-1,0 0 1,0 0 0,0 0 0,0 0-1,0 0 1,0 0 0,1 0-154,3 1 145,-1 0 1,0 1-1,0-1 0,0 1 0,0-1 1,0 2-146,11 6 487,-1 0 0,0 1 0,-1 1 0,0 1 0,-1 0 0,0 0 0,9 13-487,4 9 872,-2 0 0,14 28-872,-23-35 250,0 1 1,-2 0-1,-1 0 0,-2 1 1,-1 1-1,-1 0 0,2 19-250,-6-24 106,-1 0-1,-1 0 0,-2 0 0,0-1 0,-2 1 1,0 0-1,-2-1 0,-1 1 0,-5 12-105,2-9 68,-2-2 0,0 1 0,-2-2 0,-1 1-1,-1-2 1,-1 0 0,-1-1 0,-1 0 0,-6 3-68,18-20-28,-1 1-1,0-2 1,0 1 0,-1-1 0,0 0 0,1-1-1,-2 0 1,1 0 0,-1 0 28,6-3-92,0 0 1,0 0-1,0 0 1,0-1-1,0 1 1,0-1-1,0 1 1,0-1-1,0 0 1,0-1-1,0 1 1,0 0 0,0-1-1,1 0 1,-1 1-1,0-1 1,0 0-1,0-1 1,0 1-1,1 0 1,-1-1-1,1 1 1,-1-1-1,1 0 1,0 0-1,-1 0 1,1 0-1,0 0 1,0-1 91,1 1-89,-1-1 0,1 0 1,-1 1-1,1-1 1,0 0-1,0 0 1,0 0 88</inkml:trace>
</inkml:ink>
</file>

<file path=ppt/ink/ink1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1:32.445"/>
    </inkml:context>
    <inkml:brush xml:id="br0">
      <inkml:brushProperty name="width" value="0.025" units="cm"/>
      <inkml:brushProperty name="height" value="0.025" units="cm"/>
      <inkml:brushProperty name="color" value="#0070C4"/>
    </inkml:brush>
  </inkml:definitions>
  <inkml:trace contextRef="#ctx0" brushRef="#br0">0 0 9674,'3'13'4857,"6"3"-960,3 4-2153,-1 4 33,-4 11-209,-4 1-208,-1 4-528,-2-2-255,2-6-321,2-5-72,-1-9-88,-2-3-248,-3-8-384,-4-6 2016,6-9-1320</inkml:trace>
</inkml:ink>
</file>

<file path=ppt/ink/ink1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1:32.929"/>
    </inkml:context>
    <inkml:brush xml:id="br0">
      <inkml:brushProperty name="width" value="0.025" units="cm"/>
      <inkml:brushProperty name="height" value="0.025" units="cm"/>
      <inkml:brushProperty name="color" value="#0070C4"/>
    </inkml:brush>
  </inkml:definitions>
  <inkml:trace contextRef="#ctx0" brushRef="#br0">1 0 13235,'5'11'5217,"11"-10"-3433,1-1-615,3 0-529,0 1-160,3 2-336,5 2-312,5 1-600,3-2-641,8-3 833</inkml:trace>
  <inkml:trace contextRef="#ctx0" brushRef="#br0" timeOffset="1">437 49 8642,'-21'10'5875,"5"-3"-2135,0 0 0,-11 9-3740,22-13 281,1 0 0,0 0 1,-1 0-1,1 1 0,1 0 0,-1 0 1,1 0-1,-1 1 0,1-1 0,0 1 1,0 0-282,2-2 80,0 0 0,0 0 0,0 1-1,0-1 1,0 1 0,1-1 0,0 1 0,0-1 0,0 1 0,0-1 0,0 1 0,0-1 0,1 0 0,0 1 0,0-1 0,0 1 0,0-1 0,0 0 0,1 0 0,0 2-80,5 8 99,1 1 0,1-2 0,0 1 0,1-1-99,-8-9 26,23 24 191,-15-16-40,0 1 1,6 9-178,-13-18 47,-1 1 1,0-1-1,0 1 1,-1-1-1,1 1 1,-1 0-1,0-1 1,0 1-1,0 0 1,0 0 0,-1 0-1,1 3-47,-1-6 18,0 0 0,0 0 0,-1 0 1,1 0-1,0 0 0,0 1 0,-1-1 0,1 0 0,-1 0 0,1 0 0,-1 0 1,1 0-1,-1 0 0,0 0 0,0-1 0,1 1 0,-1 0 0,0 0 0,0 0-18,-2 1 32,1 0 1,-1-1-1,0 1 0,1-1 0,-1 1 0,0-1 0,-3 1-32,-3 0 43,0 0 0,0 0 0,-1-1 1,-8 1-44,1-1-226,0-1 1,1-1 0,-1 0 0,0-1 0,1-1-1,-1 0 1,-8-4 225,24 6 26,0 1 0,0 0 0,0-1 0,0 1 0,1-1 0,-1 1 0,0-1 0,0 1 0,0-1 0,1 0 0,-1 1 0,0-1 0,1 0 0,-1 0-26,0-6 55</inkml:trace>
</inkml:ink>
</file>

<file path=ppt/ink/ink1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1:34.968"/>
    </inkml:context>
    <inkml:brush xml:id="br0">
      <inkml:brushProperty name="width" value="0.025" units="cm"/>
      <inkml:brushProperty name="height" value="0.025" units="cm"/>
      <inkml:brushProperty name="color" value="#0070C4"/>
    </inkml:brush>
  </inkml:definitions>
  <inkml:trace contextRef="#ctx0" brushRef="#br0">0 65 7202,'13'14'10764,"-1"2"-5434,-4-2-5016,0 0 0,0 0 0,-1 1 0,-1 0-1,4 15-313,0 1 760,1 0 0,2 2-760,-9-24 114,0-1-1,1 0 0,0 0 0,0 0 1,1-1-1,-1 0 0,2 0 0,-1 0 1,5 3-114,-9-9 20,-1 0 0,1 1 0,-1-1 1,1 0-1,-1-1 0,1 1 0,0 0 1,0 0-1,-1-1 0,1 1 0,0-1 1,0 1-1,0-1 0,0 0 0,0 0-20,-1 0 16,1 0-1,-1 0 1,0-1-1,1 1 0,-1-1 1,1 1-1,-1-1 0,0 1 1,0-1-1,1 0 1,-1 1-1,0-1 0,0 0 1,0 0-1,1-1-15,2-2 22,-1 0 0,0 0 0,0 0 0,0-1 1,-1 1-1,1-1 0,-1 0 0,0 0 0,0-2-22,35-117 99,-8 24-483,-22 73-123,-5 19-46,0 0 1,0 0-1,2-2 553,-3 7-1021,1-1 0,0 1 0,-1 0 0,1 0 0,2-2 1021,14-14-2643</inkml:trace>
</inkml:ink>
</file>

<file path=ppt/ink/ink1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1:35.503"/>
    </inkml:context>
    <inkml:brush xml:id="br0">
      <inkml:brushProperty name="width" value="0.025" units="cm"/>
      <inkml:brushProperty name="height" value="0.025" units="cm"/>
      <inkml:brushProperty name="color" value="#0070C4"/>
    </inkml:brush>
  </inkml:definitions>
  <inkml:trace contextRef="#ctx0" brushRef="#br0">5 238 10218,'-1'2'462,"0"-1"-1,1 1 1,-1-1-1,1 1 1,-1-1-1,1 1 1,0-1-1,-1 1 0,1 0 1,0-1-1,0 1 1,0 0-1,0-1 1,1 1-1,-1-1 1,1 2-462,-1-2 155,0-1-1,1 1 1,-1 0 0,1 0 0,-1-1 0,1 1 0,0 0-1,-1 0 1,1-1 0,0 1 0,0-1 0,-1 1-1,1-1 1,0 1 0,0-1 0,0 1 0,0-1 0,-1 0-1,1 1 1,0-1 0,0 0 0,0 0 0,0 1-1,0-1 1,0 0 0,0 0 0,0 0 0,1-1-155,0 1 155,0 0 1,0 0 0,0-1-1,0 0 1,0 1 0,1-1-1,-1 0 1,0 0-1,0 0 1,-1 0 0,1 0-1,0 0 1,1-1-156,2-3 186,1 0 0,-1 0 1,3-4-187,1-1 41,-1-1 0,-1 0 0,1-1 1,-2 1-1,0-1 0,3-8-41,-5 11 6,-1-1-1,0 0 0,-1 1 0,0-1 0,0-1 1,-1 1-1,0 0 0,-1 0 0,0-2-5,0 9 1,0 0 0,-1 0-1,1 0 1,-1-1 0,0 1 0,0 0-1,0 0 1,0 0 0,-1 1-1,1-1 1,-1 0 0,0 0-1,1 1-1,0 1 1,-1 0-1,1 0 0,0 0 1,0-1-1,-1 1 0,1 0 1,-1 1-1,1-1 0,-1 0 1,1 0-1,-1 1 0,1-1 1,-1 1-1,0-1 0,1 1 1,-1 0-1,0-1 0,1 1 1,-1 0-1,0 0 0,1 0 1,-2 1 0,0-1-3,0 0 1,0 1 0,0 0 0,0 0 0,0 0 0,0 0 0,1 0 0,-1 0-1,0 1 1,1-1 0,-1 1 0,1 0 0,-1 0 0,-1 2 2,1-1 4,0 1 1,0 0-1,0 0 1,0 0-1,1 0 0,0 1 1,0-1-1,-2 5-4,1 2 97,-1 1-1,2 0 1,0 0-1,0 0 1,1 0 0,1 0-1,0 2-96,0-8 75,1 1 0,-1-1 0,2 0-1,-1 1 1,0-1 0,1 0 0,0 0 0,1 0-1,0 0 1,-1 0 0,2-1 0,2 5-75,-4-8-81,-1 0 1,1 1-1,0-1 1,0-1-1,0 1 1,0 0-1,1 0 1,-1-1 0,0 1-1,1-1 1,-1 0-1,1 1 1,-1-1-1,1 0 1,0-1-1,-1 1 1,1 0-1,0-1 1,-1 0-1,1 1 1,0-1 0,0 0-1,0-1 1,-1 1-1,1 0 1,0-1-1,0 1 1,-1-1-1,1 0 1,0 0 80,22-11-1373,4-6 667</inkml:trace>
</inkml:ink>
</file>

<file path=ppt/ink/ink1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1:35.844"/>
    </inkml:context>
    <inkml:brush xml:id="br0">
      <inkml:brushProperty name="width" value="0.025" units="cm"/>
      <inkml:brushProperty name="height" value="0.025" units="cm"/>
      <inkml:brushProperty name="color" value="#0070C4"/>
    </inkml:brush>
  </inkml:definitions>
  <inkml:trace contextRef="#ctx0" brushRef="#br0">8 128 9674,'3'7'1465,"-1"1"0,0-1 1,0 1-1,-1-1 0,0 3-1465,2 9 1557,-1-4 38,-1 0 0,0 5-1595,1 10 1645,-2-25-1351,0-4-230,0 0 0,1 0 0,-1 0 0,0 0 0,0 1 0,0-1 0,0 0 0,-1 0 0,1 0-1,0 0 1,0 0 0,-1 0 0,1 1-64,-2-5 124,-2-4-141,1-1 1,-1 0-1,1 0 0,1 0 0,0 0 0,0-1 1,0 1-1,1 0 0,0-1 0,1 0 17,0-2-112,1 0-1,0 0 1,0 0 0,1 0-1,1 0 1,0 1-1,3-7 113,1-5-706,2 2 0,9-18 706,-17 36-350,1 0 1,-1-1-1,1 1 0,0 0 1,0 0-1,0 0 0,0 0 1,0 0-1,0 1 0,1-1 350,10-5-1341</inkml:trace>
  <inkml:trace contextRef="#ctx0" brushRef="#br0" timeOffset="1">186 111 13547,'-4'22'7421,"-1"14"-7421,4-24 655,0 1 0,1-1 0,1 0 0,0 0 1,0 0-1,2 3-655,-3-13 62,1 0 1,0 0-1,-1 0 0,1 1 1,0-1-1,0 0 1,0 0-1,1-1 1,-1 1-1,0 0 1,1 0-1,-1 0 1,1-1-1,-1 1 1,1-1-1,0 0 1,0 1-1,0-1-62,0 0 14,-1 0 0,1-1 0,0 1 0,-1 0 0,1-1 0,0 0 0,0 1-1,0-1 1,-1 0 0,1 0 0,0 0 0,0 0 0,0 0 0,-1 0 0,1-1 0,0 1 0,0-1 0,0 1 0,-1-1 0,1 1 0,0-1 0,0-1-14,3-1-75,0 0 1,-1-1 0,1 0 0,-1 0 0,0 0 0,0 0-1,-1 0 1,1-1 0,-1 0 0,2-3 74,6-12-1485,8-21 1485,-17 38-90,14-43-962,-12 34 828,0 0-1,1 0 1,0 1-1,1-1 225,-6 12 1,0 0-1,0 0 0,0 0 1,0 0-1,0 0 1,0 0-1,0 0 0,0 0 1,0 0-1,0 0 0,0 1 1,0-1-1,0 0 1,0 0-1,0 0 0,0 0 1,0 0-1,0 0 0,0 0 1,0 0-1,0 0 1,0 0-1,0 0 0,0 0 1,0 0-1,0 0 0,0 0 1,0 0-1,0 0 1,0 0-1,0 0 0,0 0 1,0 0-1,0 0 0,0 0 1,0 0-1,1 0 0,-1 0 1,0 0-1,0 0 1,0 0-1,0 0 0,0 0 1,0 0-1,0 0 0,0 0 1,0 0-1,0 0 1,0 0-1,0 0 0,0 0 1,0 0-1,0 0 0,0 0 1,0 0-1,0 0 1,1 0-1,-1 0 0,0 8 96,-1 18 1100,-5 21-1196,0 15 1050,5 42 1391,5 30-2441,1 5 798,-5-137-788,1 12 88,-1 1-1,-1 0 0,-1-1 0,0 1 0,-1 0-97,2-11 38,0 0 0,0-1-1,-1 1 1,1-1 0,-1 1 0,0-1 0,0 1 0,0-1 0,-3 3-38,3-5 26,1 1 1,-1 0-1,0-1 1,0 1-1,0-1 1,0 1 0,-1-1-1,1 0 1,0 0-1,0 0 1,-1-1-1,1 1 1,-1 0-1,1-1 1,-1 1 0,0-1-27,-4 0 32,-1 0 1,1 0 0,0-1-1,-1 0 1,1 0 0,0-1 0,0 0-1,0 0 1,0 0 0,0-1 0,0 0-1,1-1 1,-1 0 0,-1-1-33,1 1-3,1-1-1,0 0 1,0 0-1,0-1 1,0 0 0,1 0-1,0 0 1,1 0 0,-1-1-1,1 0 1,0 0 0,1 0-1,-1-2 4,2 2-45,0 0-1,0-1 0,1 1 1,0-1-1,1 1 0,0-1 1,0 1-1,0-1 0,1 1 1,0-1-1,1 1 0,-1-1 0,1 1 1,1 0-1,0 0 0,0 0 1,0 0-1,1 0 0,-1 1 1,2 0-1,-1 0 0,1 0 1,0 0-1,0 0 46,9-6 384,15-10-384</inkml:trace>
</inkml:ink>
</file>

<file path=ppt/ink/ink1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1:36.494"/>
    </inkml:context>
    <inkml:brush xml:id="br0">
      <inkml:brushProperty name="width" value="0.025" units="cm"/>
      <inkml:brushProperty name="height" value="0.025" units="cm"/>
      <inkml:brushProperty name="color" value="#0070C4"/>
    </inkml:brush>
  </inkml:definitions>
  <inkml:trace contextRef="#ctx0" brushRef="#br0">167 178 7962,'14'-7'1907,"0"-1"0,9-8-1907,-22 15 178,0 0 1,0 0 0,0 0-1,0 0 1,0 0-1,0-1 1,-1 1-1,1 0 1,0-1-1,-1 1 1,1 0 0,-1-1-1,1 1 1,-1-1-1,0 1 1,1-1-1,-1 1 1,0-1-1,0 1 1,0-1 0,0 1-1,-1-1 1,1 1-1,0-1-178,-1-7 448,1-2 353,-1-1 0,0 1 0,-1-1-801,2 7 276,-1 1-1,0 0 0,0 0 0,-1 0 1,1 0-1,-1 1 0,0-1 0,0 0 0,0 1 1,-2-2-276,3 4 75,0 0 0,-1-1 0,1 1 0,-1 0 0,0 0 1,1 0-1,-1 0 0,0 0 0,0 0 0,0 1 0,1-1 0,-1 1 1,0-1-1,0 1 0,0 0 0,0-1 0,0 1 0,0 0 1,0 0-1,0 1 0,0-1 0,0 0 0,0 1 0,0-1-75,-6 2 134,0 1 0,0-1 0,0 1 0,0 0 0,0 2-134,-4 0 130,1 2-1,0 0 0,0 0 0,0 1 0,1 0 0,-5 6-129,11-10 38,1 0 0,0 0-1,-1 0 1,2 0-1,-1 1 1,0-1 0,1 1-1,-1 2-37,2-4 15,0 0-1,0 0 1,1 0 0,-1 0-1,1 0 1,0 0-1,-1 0 1,1 0 0,1 0-1,-1 0 1,0 0 0,1 0-1,0 0 1,0 3-15,2 0 11,0 0 1,0 0-1,0 0 1,1 0-1,0 0 1,0-1-1,0 0 1,1 0-1,0 0 1,0 0-1,2 1-11,12 8 25,1 0-1,14 7-24,17 11 91,-44-27-66,16 14 135,-22-18-129,1 0 0,-1 1 0,0-1 1,0 1-1,0 0 0,0-1 0,0 1 0,0 0 0,0 0 0,0 0 1,-1-1-1,1 1 0,0 1-31,-1-2 18,0 0 0,0 0-1,0-1 1,0 1 0,0 0 0,0 0-1,-1 0 1,1-1 0,0 1 0,0 0 0,-1 0-1,1 0 1,0-1 0,-1 1 0,1 0-1,0 0 1,-1-1 0,1 1 0,-1-1 0,0 1-1,1 0 1,-1-1 0,1 1 0,-1-1 0,0 1-1,1-1 1,-2 1-18,-1 1 39,-1 0 1,0-1-1,0 1 0,0-1 1,0 0-40,0 0 30,-15 5-265,-1-2 0,1 0 1,-1-1-1,0-1 0,0-1 0,-1-1 235,18 0-171,1 0 0,-1 0 0,1-1 0,-1 1 0,1-1-1,0 1 1,-1-1 0,1 0 0,0 0 0,-1 0 171,2 1 21,0-1 1,1 0-1,-1 1 1,0-1-1,0 0 1,1 1-1,-1-1 1,1 0-1,-1 0 1,0 1-1,1-1 1,0 0-1,-1 0 1,1 0 0,-1 0-1,1 0 1,0 0-1,0 0 1,-1 0-1,1 0 1,0 0-1,0 1 1,0-1-1,0 0 1,0 0-1,1-1-21,3-18 624</inkml:trace>
</inkml:ink>
</file>

<file path=ppt/ink/ink1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1:37.039"/>
    </inkml:context>
    <inkml:brush xml:id="br0">
      <inkml:brushProperty name="width" value="0.025" units="cm"/>
      <inkml:brushProperty name="height" value="0.025" units="cm"/>
      <inkml:brushProperty name="color" value="#0070C4"/>
    </inkml:brush>
  </inkml:definitions>
  <inkml:trace contextRef="#ctx0" brushRef="#br0">0 1 11787,'5'5'1496,"0"-1"1,0 1 0,-1 1 0,0-1 0,0 2-1497,-1-3 355,-1 0-1,1 1 1,-1-1-1,-1 1 1,1 0 0,-1 0-1,0 0 1,0 0-1,0 0 1,0 0 0,-1 1-355,0 12 637,0 0 0,-2 0 0,0 0 1,0-1-1,-2 1 0,-3 7-637,5-19 105,2-9-74,3-10-88,9-28-820,4-2 877,-10 27-181,1 0-1,1 1 1,0 0 0,3-3 181,-9 15-4,0 0 0,0 0 0,1 1 1,-1 0-1,0-1 0,1 1 0,0 0 0,1-1 4,-3 2 9,0 1 1,0-1-1,0 1 1,0-1-1,0 1 1,0-1-1,0 1 1,0 0-1,0 0 1,0 0-1,0 0 1,1 0-1,-1 0 1,0 0-1,0 0 1,0 0-1,0 0 1,0 0-1,0 1 1,0-1-1,0 0 1,0 1-1,0-1 1,0 1-1,0-1 1,0 1-1,0-1 1,0 2-10,2 1 57,0 0 0,0 0 0,-1 0 0,0 0 0,1 1 0,-1 0-1,-1-1 1,1 1 0,0 0 0,-1 0 0,0-1 0,0 1 0,1 3-57,0 9 324,1 0 0,-1 13-324,1 82 1226,-2-103-1129,-1-8-96,0 0-1,1 0 1,-1 0 0,0 0-1,0 0 1,0 0-1,0 0 1,0 0 0,0 1-1,0-1 1,0 0 0,0 0-1,0 0 1,0 0 0,0 0-1,0 0 1,0 0 0,0 0-1,0 0 1,0 0-1,1 0 1,-1 0 0,0 0-1,0 0 1,0 0 0,0 0-1,0 0 1,0 0 0,0-1-1,0 1 1,0 0-1,0 0 1,0 0 0,0 0-1,0 0 1,0 0 0,0 0-1,0 0 1,0 0 0,0 0-1,0 0 1,0 0 0,1 0-1,-1 0 1,0 0-1,0 0 1,0 0 0,0 0-1,0 0 1,0 0 0,0 0-1,0-1 1,0 1 0,0 0-1,0 0 0,5-14-34,-3 7 5,7-15-130,0 1 0,2 0 0,0 0 159,-6 14-30,0-1 0,0 1 0,0 0 0,1 0 0,0 1 0,1 0 0,-1 0 0,1 0 0,5-2 30,-10 6 1,1 1-1,-1-1 1,1 1-1,0 0 1,0 0-1,-1 0 0,1 1 1,0-1-1,0 0 1,0 1-1,0 0 1,0 0-1,0 0 1,0 0-1,-1 0 1,4 1-1,-4 0 4,1-1 1,-1 1 0,0 0 0,0 0 0,0 0-1,0 0 1,0 0 0,0 1 0,0-1 0,-1 0-1,1 1 1,0 0 0,-1-1 0,1 1-1,-1 0 1,1 0 0,-1 0 0,0-1 0,0 2-1,0-1 1,1 1-5,0 5 29,0-1 0,0 1 0,-1 0 0,0 0 0,0 0 0,-1 4-29,0-4-69,0-1-1,1 0 1,0 0 0,0 0-1,1 0 1,0 0-1,1 4 70,-2-9-140,0-1 0,0 0 0,0 1 0,0-1 0,0 0 0,0 0 0,0 0 0,0 0 0,1 0-1,-1 0 1,0 0 0,0-1 0,1 1 0,-1 0 0,1-1 0,-1 1 0,0-1 0,1 1 0,0-1 140,4 2-1164,1-1 0,-1 0 0,6-1 1164,-9 1-266,12-1-2758,1 0 0,1-1 3024,-14 0-332,28-1-1529</inkml:trace>
</inkml:ink>
</file>

<file path=ppt/ink/ink1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1:37.378"/>
    </inkml:context>
    <inkml:brush xml:id="br0">
      <inkml:brushProperty name="width" value="0.025" units="cm"/>
      <inkml:brushProperty name="height" value="0.025" units="cm"/>
      <inkml:brushProperty name="color" value="#0070C4"/>
    </inkml:brush>
  </inkml:definitions>
  <inkml:trace contextRef="#ctx0" brushRef="#br0">156 186 5057,'5'-9'1188,"-1"1"0,0-1 0,0 0 0,-1 0 0,0 0 0,-1-1 0,0 1 1,0-1-1,-1 1 0,0-1-1188,-1 6 252,0 0 0,0 0 0,0 0 0,-1 0 0,0 0 0,1 0 0,-2 0 0,1 1 1,0-1-1,-1 0 0,-1-2-252,2 4 112,-1-1 0,0 1 0,0-1 0,0 1 0,0 0 0,0 0 0,0 0 0,-1 0 0,1 0 0,-1 1 0,0-1 0,1 1 0,-1 0 0,0-1 0,0 1 0,-1 0-112,0 0 79,1 0-1,0 0 1,-1 0-1,1 1 1,-1 0 0,1 0-1,-1 0 1,1 0-1,-1 0 1,1 0-1,-1 1 1,1 0-1,-1 0 1,1 0 0,0 0-1,-1 0 1,1 1-1,0-1 1,0 1-1,0 0 1,0 0-79,-1 2 119,-1 0 1,1 0-1,0 0 0,0 0 1,1 1-1,0-1 0,-1 1 1,1 0-1,1 0 1,-1 0-1,1 1 0,-1 3-119,-1 3 126,0-1 0,2 1-1,-1 0 1,2 0 0,-1 1-1,2-1 1,0 0 0,0 0-1,1 6-125,-1-17 6,0 0 0,0 0-1,1 0 1,-1 1 0,0-1 0,0 0-1,1 0 1,-1 0 0,0 0-1,1 0 1,-1 0 0,1 1 0,0-1-1,-1 0 1,1 0 0,0-1 0,-1 1-1,1 0 1,0 0 0,0 0-1,0 0 1,0-1 0,0 1 0,0 0-1,0-1 1,0 1 0,0-1 0,0 1-1,1-1 1,-1 0 0,0 1-1,0-1 1,0 0 0,0 0 0,1 0-1,-1 0 1,0 0 0,0 0 0,0 0-1,1 0 1,-1 0 0,0-1-1,0 1 1,0 0 0,1-1-6,4-1 1,1-1 0,-1 1 0,0-1 0,-1-1-1,1 1 1,0-1 0,3-3-1,48-44 18,-56 51-17,0-1 1,0 0-1,0 0 1,0 0-1,0 1 1,0-1-1,0 0 1,0 1 0,0-1-1,1 1 1,-1-1-1,0 1 1,0 0-1,0-1 1,1 1-1,-1 0 1,1 0-2,-1 0 7,0 1 0,-1-1-1,1 0 1,0 1 0,0-1 0,-1 1 0,1-1 0,0 1-1,-1-1 1,1 1 0,-1-1 0,1 1 0,-1 0 0,1-1-1,-1 1 1,1 0 0,-1-1 0,1 1 0,-1 0-1,0 0 1,0-1 0,1 1 0,-1 0 0,0 0 0,0 0-1,0-1 1,0 2-7,4 19 392,-1 1-1,-1 11-391,3 24 220,-5-56-264,0 0-1,1 0 0,-1 0 1,0-1-1,0 1 1,0 0-1,1 0 1,-1 0-1,0-1 0,1 1 1,-1 0-1,1-1 1,-1 1 44,4-1-710,2-6 349,6-17 1124,2-8-489</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4:54:21.993"/>
    </inkml:context>
    <inkml:brush xml:id="br0">
      <inkml:brushProperty name="width" value="0.025" units="cm"/>
      <inkml:brushProperty name="height" value="0.025" units="cm"/>
      <inkml:brushProperty name="color" value="#0070C4"/>
    </inkml:brush>
  </inkml:definitions>
  <inkml:trace contextRef="#ctx0" brushRef="#br0">166 214 14963,'13'7'5737,"-6"6"-3792,6 5-17,-9 8-127,3 6-289,-3 0-800,1-1-216,-6-11-240,1-5-104,7-9-384,-3-8-264,-2-13-592,1-7 1872,-7-15-760</inkml:trace>
  <inkml:trace contextRef="#ctx0" brushRef="#br0" timeOffset="1">1 0 12091,'20'0'5265,"-3"3"-2457,6 3-775,1 0-825,4 2 56,-3 0-592,-1-4 1425,5 5-1449</inkml:trace>
</inkml:ink>
</file>

<file path=ppt/ink/ink1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1:37.741"/>
    </inkml:context>
    <inkml:brush xml:id="br0">
      <inkml:brushProperty name="width" value="0.025" units="cm"/>
      <inkml:brushProperty name="height" value="0.025" units="cm"/>
      <inkml:brushProperty name="color" value="#0070C4"/>
    </inkml:brush>
  </inkml:definitions>
  <inkml:trace contextRef="#ctx0" brushRef="#br0">1 0 9498,'20'19'5273,"-8"2"96,-4 14-3496,-4 7-97,-8 17-384,-2 5-335,-2 10-601,3 1-128,5-5-136,0-6-40,0-22-56,3-7 24,-4-24-360,1-14-304,2-26-681,1-12-583,15-19-1065,1-4 1761</inkml:trace>
</inkml:ink>
</file>

<file path=ppt/ink/ink1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1:38.183"/>
    </inkml:context>
    <inkml:brush xml:id="br0">
      <inkml:brushProperty name="width" value="0.025" units="cm"/>
      <inkml:brushProperty name="height" value="0.025" units="cm"/>
      <inkml:brushProperty name="color" value="#0070C4"/>
    </inkml:brush>
  </inkml:definitions>
  <inkml:trace contextRef="#ctx0" brushRef="#br0">87 1 10146,'-4'33'5625,"5"3"161,-1 14-3938,-5 10-208,-3 11-447,-4 5-377,4-4-592,-1-5-88,2-15-72,4-4-24,-1-17 0,2-7-96,-5-16-696,3-8-353,-7-12 2394,7-11-1369</inkml:trace>
</inkml:ink>
</file>

<file path=ppt/ink/ink1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2:05.111"/>
    </inkml:context>
    <inkml:brush xml:id="br0">
      <inkml:brushProperty name="width" value="0.025" units="cm"/>
      <inkml:brushProperty name="height" value="0.025" units="cm"/>
      <inkml:brushProperty name="color" value="#0070C4"/>
    </inkml:brush>
  </inkml:definitions>
  <inkml:trace contextRef="#ctx0" brushRef="#br0">55 263 5657,'13'-3'14491,"0"-2"-10317,1-2-3685,13-8-3172,-13 7 4113,-3 0-1370,-1 0-1,0-1 1,0 1-1,-1-2 1,1-1-60,2-2 33,-6 7-16,-1-1 0,0 1 0,0-1 0,0 0 0,-1-1 0,0 1 0,0-1 0,-1 0 0,0 0 0,0-2-17,-2 7 7,-1 1 0,1-1 1,-1 1-1,0-1 0,0 0 0,0 1 0,0-1 0,0 0 0,0 1 1,-1-1-1,0 1 0,1-1 0,-1 0 0,0 1 0,0-1-7,-1 1 9,1 0 0,-1 0 0,0-1 0,1 1 0,-1 1 0,0-1 0,0 0 0,0 0 0,-1 1 0,1-1 0,0 1 0,0 0 0,-1-1 0,1 1 0,-1 0 0,1 0 0,-3 0-9,0 0 15,-1 0 1,1 0 0,-1 0 0,1 1 0,-1 0-1,1 0 1,-1 0 0,0 1 0,1-1 0,-1 1 0,1 1-1,-1-1 1,1 1 0,0 0 0,0 0 0,-3 2-16,0 0 33,0 1 0,1 0 1,-1 0-1,1 0 0,0 1 1,1 0-1,0 1 1,-1 0-1,2 0 0,-1 0-33,0 2 61,1 0 0,0 0 0,1 0-1,-1 1 1,2-1 0,0 1-1,0 0 1,0 0 0,1 1 0,1-1-1,0 0 1,0 1 0,1 8-61,0-12 30,1-1 0,0 0 0,0 0 0,0 1 0,0-1 0,1 0 0,0 0 0,0 0 0,1 0 0,0-1 0,0 1 0,0-1 0,1 0 0,-1 1 0,1-2-1,1 1 1,-1 0 0,1-1 0,-1 0 0,1 0 0,0 0 0,1 0 0,0-1-30,4 2 14,0-1 1,0 0-1,1-1 0,-1 0 0,1-1 0,0 0 0,0 0 1,0-1-1,0-1 0,0 0 0,10-1-14,-1-1-315,-1-1 0,1-1 0,-1-1 0,0 0-1,0-2 1,4-2 315,21-11-868,0-1 340</inkml:trace>
</inkml:ink>
</file>

<file path=ppt/ink/ink1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2:05.530"/>
    </inkml:context>
    <inkml:brush xml:id="br0">
      <inkml:brushProperty name="width" value="0.025" units="cm"/>
      <inkml:brushProperty name="height" value="0.025" units="cm"/>
      <inkml:brushProperty name="color" value="#0070C4"/>
    </inkml:brush>
  </inkml:definitions>
  <inkml:trace contextRef="#ctx0" brushRef="#br0">235 99 10538,'2'-5'1835,"-1"1"-1,1-1 1,-1 1 0,1-1-1,-1-4-1834,0 7 212,-1 0 0,0 0 0,0 0 0,0 1-1,-1-1 1,1 0 0,0 0 0,-1 1 0,1-1-1,-1 0 1,0 1 0,1-1 0,-1 0 0,0 1-1,0-1 1,0 1 0,0-1 0,0 1-212,-3-3 60,1 1 1,0 0 0,-1 0 0,0 1 0,0-1-1,0 1 1,0-1 0,0 1 0,0 1 0,0-1-1,-1 0 1,1 1 0,-1 0 0,1 0-1,-1 0 1,1 1 0,-1 0 0,1 0 0,-1 0-1,0 0 1,1 0 0,-5 2-61,2-1-1,1 1 1,0-1-1,-1 1 0,1 1 0,0-1 1,0 1-1,0 0 0,1 0 0,-1 1 1,1-1-1,-1 1 0,1 1 0,1-1 1,-1 1-1,0-1 0,1 2 1,-1 1 17,1 0 0,-1 1 0,2 0 0,-1 0 0,1 0 0,0 0-1,0 1 1,1-1 0,0 6-17,0-1 48,1 0 1,0 0-1,1 0 0,0 0 0,1 0 1,1 2-49,-1-9 25,0 1 0,1-1 0,-1 0 1,1 0-1,1 1 0,-1-1 0,1-1 0,0 1 1,3 3-26,-4-6 9,0 0 1,0 0-1,1-1 1,-1 0 0,1 1-1,-1-1 1,1 0 0,0 0-1,0 0 1,0 0-1,0-1 1,0 1 0,0-1-1,0 0 1,0 0 0,1 0-1,-1 0 1,4 0-10,-2-1 6,1 0 0,0 1 1,-1-2-1,1 1 0,-1-1 1,1 0-1,0 0 0,-1 0 0,0-1 1,1 1-1,-1-2 0,0 1 1,3-2-7,-2 0 1,1 0 1,-1-1 0,-1 1-1,1-1 1,0-1 0,-1 1-1,0-1 1,-1 0 0,2-2-2,5-10 7,-1 0 0,-1-1 0,-1 0 0,0-1 1,-2 1-1,4-17-7,-6 22 196,-6 22 89,-2 15 21,1-2-32,2 0 0,0 13-274,1-27 22,0-1 1,1 1-1,0 0 0,0 0 0,1-1 1,0 1-1,0-1 0,0 0 0,1 1 1,1 1-23,-3-6-103,1 0 1,-1 0 0,1 0 0,0 0 0,0 0 0,0-1 0,0 1-1,0-1 1,0 1 0,0-1 0,1 0 0,-1 0 0,1 0 0,-1 0-1,0 0 1,1 0 0,0-1 0,-1 1 0,1-1 0,-1 0 0,1 0 0,-1 0-1,1 0 103,9 0-635,0-1-1,-1-1 1,1 0-1,5-2 636,-9 3 155,25-7-274</inkml:trace>
</inkml:ink>
</file>

<file path=ppt/ink/ink1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2:05.995"/>
    </inkml:context>
    <inkml:brush xml:id="br0">
      <inkml:brushProperty name="width" value="0.025" units="cm"/>
      <inkml:brushProperty name="height" value="0.025" units="cm"/>
      <inkml:brushProperty name="color" value="#0070C4"/>
    </inkml:brush>
  </inkml:definitions>
  <inkml:trace contextRef="#ctx0" brushRef="#br0">116 31 11114,'-9'-19'4777,"-7"11"-2392,0 4-153,0 15-535,-8 6-145,10 15-448,-2 5-191,12 5-377,4-1-160,6-5-248,5-7-72,5-8-40,9-3-272,0-14-785,7-3-167,7-9 576</inkml:trace>
</inkml:ink>
</file>

<file path=ppt/ink/ink1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2:06.325"/>
    </inkml:context>
    <inkml:brush xml:id="br0">
      <inkml:brushProperty name="width" value="0.025" units="cm"/>
      <inkml:brushProperty name="height" value="0.025" units="cm"/>
      <inkml:brushProperty name="color" value="#0070C4"/>
    </inkml:brush>
  </inkml:definitions>
  <inkml:trace contextRef="#ctx0" brushRef="#br0">1 0 13779,'5'36'9833,"0"28"-9833,-3 36 3301,0 14-3226,0-83 422,2 0 0,5 20-497,-7-43 33,-2-6-27,0 0-1,0 0 1,1 0-1,-1-1 0,1 1 1,-1 0-1,1 0 1,0 0-1,0 0 1,0-1-1,0 1 0,0 0 1,0-1-1,0 1 1,2 1-6,-3-3-3,0 0 0,0 0 1,1 0-1,-1 0 1,0 1-1,0-1 0,1 0 1,-1 0-1,0 0 0,0 0 1,1 0-1,-1 0 1,0 0-1,0 0 0,1 0 1,-1 0-1,0 0 0,1 0 1,-1 0-1,0 0 1,0 0-1,1 0 0,-1 0 1,0 0-1,0 0 0,1 0 1,-1-1-1,0 1 1,0 0-1,1 0 3,5-8-121,1-16-197,-7 22 270,8-34-455,-2 5-304,6-12 807,-9 34-48,-1 1-1,2 0 1,-1 0 0,1 0-1,1 1 1,-1 0 0,4-4 48,-5 7 12,1 0 0,-1 1-1,1 0 1,0-1 0,-1 1 0,2 1 0,-1-1-1,0 1 1,0-1 0,5-1-12,-7 4 34,0-1 0,0 0 1,1 1-1,-1-1 0,0 1 0,0 0 1,0-1-1,0 1 0,1 0 0,-1 1 0,0-1 1,0 0-1,0 1 0,0-1 0,0 1 0,1-1 1,-1 1-1,0 0 0,0 0 0,-1 0 1,1 0-1,0 0 0,0 0 0,0 1 0,0 0-34,2 2 114,0 1-1,-1-1 0,0 1 0,0-1 1,0 1-1,-1 0 0,2 3-113,14 42 581,-8-23-345,-6-14-130,0-1 0,-1 1 0,-1 0-106,8 29 29,-9-40-59,-1-1 34,0 1 0,1-1 0,-1 0 0,0 0 0,1 0 1,-1 0-1,1 0 0,-1 0 0,1 0 0,-1 0 0,1 0 0,0 0 0,-1 0 0,1-1 0,0 1 0,0 0 0,0 0 0,-1-1 1,1 1-1,0 0 0,0-1 0,0 1 0,0-1-4,16 0 25</inkml:trace>
</inkml:ink>
</file>

<file path=ppt/ink/ink1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2:06.690"/>
    </inkml:context>
    <inkml:brush xml:id="br0">
      <inkml:brushProperty name="width" value="0.025" units="cm"/>
      <inkml:brushProperty name="height" value="0.025" units="cm"/>
      <inkml:brushProperty name="color" value="#0070C4"/>
    </inkml:brush>
  </inkml:definitions>
  <inkml:trace contextRef="#ctx0" brushRef="#br0">1 3 11130,'1'0'516,"0"-1"-1,1 1 1,-1-1-1,1 1 1,-1 0-1,1 0 1,0 0-1,-1 0 1,1 0-1,-1 0 1,1 0-1,-1 0 1,1 0-1,-1 1 1,1-1-1,1 1-515,-1 1 400,1-1-1,0 0 0,-1 1 0,1 0 1,-1 0-1,0 0 0,1 0 1,0 1-400,3 4 435,0 0 1,-1 1-1,0-1 1,-1 1 0,3 4-436,-1 2 376,-1 0 0,0 0 0,0 0 0,-2 1 0,1 4-376,9 77 782,-6-28-470,-4-50-253,4 33 191,-1 9-250,-3-38 40,-3-22-40,0 0 0,0 0 0,0 0 0,0 0 0,0 0 0,0 1 0,0-1 0,0 0 0,0 0 0,0 0 0,0 0 0,0 0 0,0 1 0,0-1 0,0 0 0,0 0 0,0 0 0,0 0 0,0 0 0,0 0 0,0 0 0,1 1 0,-1-1 0,0 0 0,0 0 0,0 0 0,0 0 0,0 0 0,0 0-1,0 0 1,1 0 0,-1 0 0,0 0 0,0 0 0,0 0 0,4-9-44,-3 2 0,0 0 1,-1 1-1,0-6 44,1-10-73,0 3 14,1-1 1,0 0-1,2 0 1,0 1-1,2 0 1,0 0-1,7-14 59,-12 30 6,0 0-1,1 0 1,-1 0 0,1 0-1,0 1 1,-1-1-1,1 0 1,0 1 0,1 0-1,-1-1 1,0 1-1,1 0 1,-1 0 0,1 0-1,2-1-5,-3 2 10,-1 1-1,0-1 1,0 1-1,0 0 1,1-1-1,-1 1 1,0 0-1,0 0 1,1 0-1,-1-1 1,0 1-1,1 1 1,-1-1-1,0 0 1,0 0-1,1 0 1,-1 1-1,1 0-9,0 0 24,1 0-1,-1 0 1,0 0 0,0 1 0,0-1-1,-1 1 1,1-1 0,0 1-1,0 0 1,-1 0-24,6 7 125,-1 0-1,0 1 1,-1 0-1,2 4-124,-1-2 106,39 74 413,-45-84-535,1 0 0,0 0 0,0 0 0,0 0 0,1 0 0,-1 0 1,0 0-1,2 1 16,-2-3 23,0 1 1,0-1 0,0 1 0,0-1 0,0 1 0,0-1 0,0 0 0,0 1 0,0-1 0,0 0 0,0 0 0,0 0-1,0 0 1,0 0 0,1 0 0,-1 0 0,0 0 0,0 0 0,0-1 0,0 1-24,19-5 201</inkml:trace>
</inkml:ink>
</file>

<file path=ppt/ink/ink1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2:07.178"/>
    </inkml:context>
    <inkml:brush xml:id="br0">
      <inkml:brushProperty name="width" value="0.025" units="cm"/>
      <inkml:brushProperty name="height" value="0.025" units="cm"/>
      <inkml:brushProperty name="color" value="#0070C4"/>
    </inkml:brush>
  </inkml:definitions>
  <inkml:trace contextRef="#ctx0" brushRef="#br0">1 262 11418,'39'-4'5230,"-36"4"-4671,1-1 1,0 1 0,-1-1-1,1-1 1,-1 1 0,1 0 0,-1-1-1,0 1 1,0-1 0,1 0-1,-1 0 1,0-1 0,-1 1 0,3-2-560,2-4 438,0 0 1,0-1 0,-1 1 0,1-2-439,1-2 497,-1 2-385,0-1 0,-1-1-1,0 1 1,0-1 0,0-3-112,-4 10 6,-1 1 0,0-1 0,0 1 0,0-1-1,0 0 1,-1 1 0,1-1 0,-1 1 0,0-1 0,-1 0 0,1 1 0,-1-1 0,0 0 0,0 1 0,-1-1 0,0 0-6,2 3-1,-1 0 1,0 0-1,0 1 1,0-1-1,-1 0 1,1 1-1,0-1 0,-1 1 1,1 0-1,-1-1 1,1 1-1,-1 0 1,1 0-1,-1 0 1,0 0-1,0 0 1,1 0-1,-1 0 0,0 1 1,0-1-1,0 1 1,0-1-1,0 1 1,0 0-1,0 0 1,0 0-1,0 0 0,0 0 1,-2 0 0,0 1-4,1 0-1,-1-1 1,0 1 0,0 1-1,1-1 1,-1 1 0,1-1 0,-1 1-1,1 0 1,0 0 0,-1 1-1,1-1 1,0 1 0,-2 1 4,0 2-1,1 1 0,0-1 0,-1 1 0,2-1 0,-1 1 0,1 0 0,0 0 0,1 1 0,0-1 1,0 1-1,0-1 0,1 1 0,-1 6 1,2-7 2,0-1 1,0 1 0,0-1-1,1 1 1,-1-1-1,2 1 1,-1-1-1,1 1 1,0-1 0,0 0-1,1 0 1,-1 0-1,1 0 1,1 0 0,-1-1-1,2 2-2,-2-5-34,-1 1-1,2 0 1,-1-1 0,0 1-1,0-1 1,1 0 0,-1 0-1,1 0 1,0-1 0,0 1-1,-1-1 1,1 0 0,0 0-1,0 0 1,0 0 0,0-1-1,0 0 1,5 0 34,9 0-645,0-2-1,0 0 1,12-3 645,-12 1-417,34-5-246</inkml:trace>
</inkml:ink>
</file>

<file path=ppt/ink/ink1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2:07.508"/>
    </inkml:context>
    <inkml:brush xml:id="br0">
      <inkml:brushProperty name="width" value="0.025" units="cm"/>
      <inkml:brushProperty name="height" value="0.025" units="cm"/>
      <inkml:brushProperty name="color" value="#0070C4"/>
    </inkml:brush>
  </inkml:definitions>
  <inkml:trace contextRef="#ctx0" brushRef="#br0">176 27 9882,'-4'-3'993,"0"0"0,-1 0 0,0 0 0,1 0 0,-1 1 0,0 0 0,0 0 0,-1 0-993,3 1 315,-1 0 0,1 1 0,0-1 0,0 1 0,0 0 0,-1 0 0,1 0 0,0 0 0,0 0 0,0 1 0,0 0 0,-1 0-1,1-1 1,-2 2-315,0 1 251,0 0 0,0 0 0,0 0-1,0 0 1,0 1 0,1-1 0,0 1-1,0 0 1,0 1 0,0-1 0,1 1-1,-1-1 1,1 1 0,0 0 0,1 0-1,-1 1 1,1-1 0,-1 4-251,0 0 91,1-1 0,1 1 1,-1 0-1,1-1 0,1 1 0,-1 0 0,2 0 1,-1 0-1,1-1 0,0 1 0,1 0 0,0 0-91,-1-7 10,-1 0-1,1 0 0,0 1 1,0-1-1,0 0 0,0 0 1,0 0-1,0 0 0,1 0 1,-1 0-1,1 0 0,-1-1 1,1 1-1,0 0-9,0-1 0,-1 0-1,0-1 1,1 1-1,-1 0 1,0-1-1,1 1 1,-1-1-1,0 0 1,1 0-1,-1 1 1,1-1-1,-1 0 1,0 0 0,1 0-1,-1 0 1,1-1-1,-1 1 1,0 0-1,1-1 1,-1 1-1,1 0 1,-1-1-1,1 0 1,3-2-11,0 1-1,-1-1 0,0 0 1,1 0-1,-1-1 0,0 1 1,-1-1-1,1 0 0,-1 0 1,1 0 11,8-13-144,10-18 144,-14 23-29,14-31 68,-17 78 437,-1-11-141,4 9-335,-6-26 8,1 1 0,-1-2 0,1 1 0,1 0 0,-1 0-1,4 4-7,-6-10-60,1 1 0,-1 0-1,1 0 1,0-1-1,-1 1 1,1-1-1,0 1 1,0-1 0,0 0-1,0 0 1,0 0-1,0 0 1,0 0 0,1 0-1,-1 0 61,2-1-66,0 1-1,0 0 1,0-1-1,0 0 1,0 0 0,0 0-1,0-1 1,2 0 66,24-5-280</inkml:trace>
</inkml:ink>
</file>

<file path=ppt/ink/ink1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2:07.872"/>
    </inkml:context>
    <inkml:brush xml:id="br0">
      <inkml:brushProperty name="width" value="0.025" units="cm"/>
      <inkml:brushProperty name="height" value="0.025" units="cm"/>
      <inkml:brushProperty name="color" value="#0070C4"/>
    </inkml:brush>
  </inkml:definitions>
  <inkml:trace contextRef="#ctx0" brushRef="#br0">160 323 9394,'-1'-1'587,"0"-1"-1,1 1 1,-1-1 0,0 1-1,0 0 1,0-1-1,0 1 1,0 0 0,0 0-1,0-1 1,0 1 0,0 0-1,-1 0 1,1 1-1,-1-2-586,0 1 303,1 1 0,-1-1 0,0 1 0,0-1 1,1 1-1,-1 0 0,0-1 0,0 1 0,1 0 0,-1 0 0,0 0 0,0 0-303,-3 1 335,0 0 1,0 0 0,1 1-1,-1-1 1,1 1 0,-1 0-1,1 1 1,0-1 0,-3 2-336,2 0 229,0 0 1,0 0 0,0 0 0,0 1 0,1 0 0,0 0 0,0 0-1,0 0 1,1 0 0,-3 5-230,2-2 126,1 0 0,0 1 0,0-1-1,1 1 1,0 0 0,0-1 0,0 7-126,2-9 28,-1-1-1,1 1 1,1 0-1,-1 0 1,1-1-1,0 1 1,0 0-1,0-1 1,1 1-1,0-1 1,0 0-1,0 1 1,2 0-28,-3-4-1,1 0 0,-1 1 0,1-1 0,-1 0 0,1 0 0,0 0 1,0 0-1,0-1 0,0 1 0,1 0 0,-1-1 0,0 0 0,1 1 0,-1-1 1,1 0-1,-1 0 0,1-1 0,-1 1 0,1 0 0,0-1 0,-1 1 1,1-1-1,0 0 0,-1 0 0,1 0 0,0 0 0,-1-1 0,3 0 1,-1 0-27,0 0-1,1-1 0,-1 1 1,0-1-1,0 0 1,0 0-1,-1-1 0,1 1 1,0-1-1,-1 0 0,0 0 1,0 0-1,0 0 0,0-1 1,0 1 27,2-4-133,0 0 0,0-1 0,-1 1 1,0-1-1,0 0 0,-1 0 0,2-3 133,2-15-339,-1 0-1,0 0 1,-2-1-1,-1 1 1,-2-1-1,0 0 1,-2-3 339,-4-23-158,-2 0 0,-2 1 0,-5-10 158,8 42 454,5 23 160,2 14-40,2 7-108,19 131 1489,-12-100-929,14 44-1026,55 165 867,-77-260-860,-1 1-1,1 0 1,0-1-1,0 0 1,0 1-1,0-1 1,1 0-1,2 3-6,-4-5-115,0-1 0,0 0 0,0 0-1,1 0 1,-1 0 0,0-1 0,1 1 0,-1 0 0,0 0-1,1-1 1,-1 1 0,2 0 115,-1-1-388,-1 0-1,1 0 1,0 0-1,-1 0 1,1 0-1,0 0 1,0 0-1,-1 0 1,1-1-1,0 1 1,-1-1 0,1 1-1,0-1 389,21-10-2452</inkml:trace>
</inkml:ink>
</file>

<file path=ppt/ink/ink14.xml><?xml version="1.0" encoding="utf-8"?>
<inkml:ink xmlns:inkml="http://www.w3.org/2003/InkML">
  <inkml:definitions>
    <inkml:context xml:id="ctx0">
      <inkml:inkSource xml:id="inkSrc0">
        <inkml:traceFormat>
          <inkml:channel name="X" type="integer" max="30931" units="cm"/>
          <inkml:channel name="Y" type="integer" max="17399" units="cm"/>
          <inkml:channel name="F" type="integer" max="4095" units="dev"/>
          <inkml:channel name="T" type="integer" max="2.14748E9" units="dev"/>
        </inkml:traceFormat>
        <inkml:channelProperties>
          <inkml:channelProperty channel="X" name="resolution" value="1000.03235" units="1/cm"/>
          <inkml:channelProperty channel="Y" name="resolution" value="999.9425" units="1/cm"/>
          <inkml:channelProperty channel="F" name="resolution" value="0" units="1/dev"/>
          <inkml:channelProperty channel="T" name="resolution" value="1" units="1/dev"/>
        </inkml:channelProperties>
      </inkml:inkSource>
      <inkml:timestamp xml:id="ts0" timeString="2020-05-14T14:35:38.336"/>
    </inkml:context>
    <inkml:brush xml:id="br0">
      <inkml:brushProperty name="width" value="0.05292" units="cm"/>
      <inkml:brushProperty name="height" value="0.05292" units="cm"/>
      <inkml:brushProperty name="color" value="#0070C0"/>
    </inkml:brush>
    <inkml:context xml:id="ctx1">
      <inkml:inkSource xml:id="inkSrc127">
        <inkml:traceFormat>
          <inkml:channel name="X" type="integer" max="12372" units="cm"/>
          <inkml:channel name="Y" type="integer" max="6960"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1" timeString="2020-05-14T14:37:53.885"/>
    </inkml:context>
    <inkml:context xml:id="ctx2">
      <inkml:inkSource xml:id="inkSrc220">
        <inkml:traceFormat>
          <inkml:channel name="X" type="integer" max="3840" units="cm"/>
          <inkml:channel name="Y" type="integer" max="2160" units="cm"/>
          <inkml:channel name="T" type="integer" max="2.14748E9" units="dev"/>
        </inkml:traceFormat>
        <inkml:channelProperties>
          <inkml:channelProperty channel="X" name="resolution" value="124.27184" units="1/cm"/>
          <inkml:channelProperty channel="Y" name="resolution" value="124.13793" units="1/cm"/>
          <inkml:channelProperty channel="T" name="resolution" value="1" units="1/dev"/>
        </inkml:channelProperties>
      </inkml:inkSource>
      <inkml:timestamp xml:id="ts2" timeString="2020-05-14T14:41:19.545"/>
    </inkml:context>
  </inkml:definitions>
  <inkml:trace contextRef="#ctx0" brushRef="#br0">6544 3545 1279 0,'-12'66'503'0,"8"-67"-283"16,2 0-67-16,-3-3 2 15,5 3-17-15,0 0-52 16,0 0-20-16,0 0-22 15,0 0-3-15,4-9-5 16,-1 1-2-16,7 4-4 16,23-28-2-16,-22 34-1 15,-5 2-2-15,5 7-3 0,-3-1-2 16,-1 6-6-16,3 7 1 16,-8-5-1-16,3 6-1 15,-7-11-1-15,-5-7-1 16,-4 2-3-16,-4-10-1 15,4 3-1-15,-3 0-3 16,2-10-3-16,-4 2 0 16,5-2-2-16,7-2-1 15,3 2-1-15,0 0 0 16,1 1-2-16,1 0 2 0,6 3-1 16,7 1 4-16,2 5 4 15,0 2 3-15,-1 3 6 16,-1 10 0-16,-6-2 1 15,-6 3 0-15,-2 3 0 16,-4-8 1-16,-2 4-1 16,1-2-1-16,-3-6-3 15,1 4-1-15,-3-12-2 16,3-5-2-16,-2-7-3 16,-5-8-2-16,10 5-4 15,-10-5 1-15,13 9-3 16,8 5 0-16,-1 1 2 15,6 0 2-15,6 6 3 16,-4 2 2-16,-1 4 4 16,2 4 2-16,-7 4 1 0,-5-6 2 15,2 10-1-15,-4-7 0 16,-3 0 5-16,1 9 4 16,-8-17 8-16,1 9 0 15,-4-12-6-15,-4-4-5 16,-1-4-10-16,4-4-4 15,1-1-3-15,9 0-2 0,5 4-4 16,-5-5 0-16,7 7 1 16,-4-6 0-16,7 10 4 15,10 7 0-15,-7-1 2 16,2 8 2-16,-5-11 0 16,-7 0 2-16,3 2-28 15,-3-2-25-15,0 0-66 16,0 0-48-16,0 0 6 15,0 0 80-15</inkml:trace>
  <inkml:trace contextRef="#ctx0" brushRef="#br0" timeOffset="713.56">6991 3038 647 0,'7'-4'396'0,"-12"-4"-93"0,11 1-18 16,0-2-22-16,2-3-89 15,8 1-33-15,-15-4-30 16,-2-1-6-16,-5-1-3 15,-7 0-3-15,-7 5-16 16,3 6-9-16,-15 8-21 16,-10 6-9-16,5 11-12 15,-8 3 1-15,16 8 3 16,14 5-1-16,2 1-4 16,9 3-6-16,4-2-3 15,2-3-2-15,10 1-3 16,2 3-3-16,8-8-5 15,8-1-5-15,3-7-3 16,1-11-1-16,4-3-1 16,-7-4-1-16,1-11-24 15,0-5-25-15,-6-9-67 16,2-2 189-16,-4-3-76 0</inkml:trace>
  <inkml:trace contextRef="#ctx0" brushRef="#br0" timeOffset="957.38">7021 3150 1446 0,'-17'3'535'0,"13"-7"-310"15,0-2-101-15,2 3 21 16,7 3 10-16,-2-2-52 15,-3 1-26-15,0 0-23 16,0 0-4-16,17-2-10 16,39 1-8-16,-34 1-12 15,-2-5-5-15,7 3-7 16,-5-3-8-16,3 0-62 16,1 2-37-16,-8 0 55 15</inkml:trace>
  <inkml:trace contextRef="#ctx0" brushRef="#br0" timeOffset="1226.8">7157 3136 1563 0,'-36'40'617'0,"36"-24"-379"16,2-5-100-16,1 4 8 15,0 9-33-15,1-1-37 0,3 8-30 16,-1 3-4-16,5 5-8 16,-2-2-4-16,3 2-10 15,0-4-5-15,-4-6-5 16,0-2-3-16,-6-9-6 16,-2-3-20-16,-2-9-67 15,-5-7 34-15,4-9 14 16</inkml:trace>
  <inkml:trace contextRef="#ctx0" brushRef="#br0" timeOffset="3930.77">6656 3918 480 0,'-1'-2'296'0,"0"-1"20"16,-1-2-30-16,-1 0-33 16,2 2-30-16,0 1-58 15,-1-1-24-15,1 1-30 16,0 1-15-16,0 0-29 16,0 0-12-16,0 0-14 15,-1 1-1-15,2 0-3 16,0 16-1-16,7 38-2 15,-3-21 0-15,1 7 4 16,1 10 4-16,-1 6 5 16,-3-1-2-16,2 9-7 15,-2-5-7-15,3-4-12 16,1-5-1-16,0-12 0 16,0-4-2-16,0-7-2 15,-4-9-3-15,-1-1-5 0,0-7-1 16,-2-6-2-16,-2-3 1 15,-1 0-18-15,2-1-17 16,1 0-39-16,0 0-26 16,0-1-50-16,-4-3-29 15,3-7 112-15</inkml:trace>
  <inkml:trace contextRef="#ctx0" brushRef="#br0" timeOffset="4739.03">6691 4726 1064 0,'-5'1'494'0,"-1"-6"-219"16,6 5-65-16,-1-3 6 15,1 3-62-15,0-1-34 16,0 0-37-16,0 0-8 16,0 0-19-16,3-2-10 15,3-1-17-15,-3 1-6 16,1-1-9-16,-1 2-3 0,0 0-4 16,-2 1 0-16,-1 1-2 15,0 1 0-15,7 11 0 16,-5-4 1-16,3 22 0 15,-15-30 0-15,0 0 0 16,0 0-1-16,0-5-3 16,2-3-1-16,4 1-1 15,4 2-3-15,3-1 0 16,6 5-2-16,3-6 2 16,0 0 1-16,1 5 3 15,-1-3 2-15,0 7 5 16,-1 3 2-16,-4-2 7 15,-2 7 3-15,-5-5-1 16,-2 2-1-16,-5 2-6 16,-2-3-2-16,-3 2-4 15,-2-3-1-15,-1-5-3 16,-3-5-1-16,3-6-1 0,4 3-3 16,3-2-1-16,8 8 0 15,1-5-1-15,1-6-1 16,6 2 2-16,1 5 2 15,4 1 1-15,0-2 1 0,1 7 3 16,-1-1 2 0,-3-1 2-16,-3 2 1 0,-4 7-4 15,0-2-3-15,-3 3-26 16,1 7-26-16,-2-8-78 16,-3-5-51-16,2-1 109 15</inkml:trace>
  <inkml:trace contextRef="#ctx0" brushRef="#br0" timeOffset="8124.46">6726 4906 474 0,'0'0'300'0,"0"0"3"15,0 0-23-15,0 0-47 16,0 0-31-16,0 0-45 16,0 0-19-16,0 0-24 15,0 0-9-15,0 0-13 16,0 0-6-16,0 0-19 16,1 3-7-16,4 13-13 15,7 28-4-15,-10-18-2 16,1 7-2-16,0 8-7 15,2 11-2-15,-2 3-1 16,1 5-2-16,0-3 4 16,-4-7-2-16,4 2-6 15,-3-17-3-15,5 4-10 16,-2-7-2-16,-1-6-2 16,1 4 1-16,-2-10 1 0,4 13-2 15,-5-15-1-15,0-1-1 16,-1-5-2-16,0-6-1 15,0 5 0-15,2 0 0 16,0 2 0-16,-2 1 1 16,0-1-2-16,3 5 1 15,-2-8 0-15,2 1-1 0,0-8-1 16,0-2 1 0,-4-3-48-16,0 1-35 0,0 0-272 15,-3-8 233-15</inkml:trace>
  <inkml:trace contextRef="#ctx0" brushRef="#br0" timeOffset="8866.82">6786 5835 1268 0,'23'39'490'16,"-26"-40"-279"-16,0-2-40 16,-2-3 6-16,2 2-20 15,0-4-69-15,1 1-22 16,2-1-21-16,-3-2-6 15,7 2-16-15,0 3-6 16,4 4-6-16,2 4-2 0,-2 3-1 16,2 0-1-1,-5 3-1-15,-1 0 0 0,-2-1-1 16,-2 2 1-16,-2-3 2 16,-2 2 0-16,-4-4 1 15,-3 1-1-15,3-1 8 16,-3-5 1-16,3 0 2 15,0 1-3-15,2-4-10 16,3-3-5-16,2-1-2 16,1-6-3-16,2 3 1 15,6 2-1-15,2 0 2 16,0 0 2-16,4 4 1 16,1 3 4-16,-1 4 7 15,1 5 4-15,-10 1 7 16,-1 2 2-16,-7 0 1 0,-3 2-3 15,-4-3-4-15,-6-3-1 16,5-1-1-16,-3-5-2 16,3 0-2-16,5 4-4 15,-5-10-5-15,4 0-3 16,3-4-1-16,-2-6-3 16,6 4-1-16,3 1 1 15,4 2 0-15,7 5 1 16,3 0 3-16,-3-1 2 15,3 3 3-15,-3 1 2 0,-4 2 2 16,-1 4-1-16,-6-2 1 16,-3-1-1-16,-1 2-1 15,-1-5 0-15,1 0-8 16,0 0-16-16,-3 1-50 16,-9 3 4-16,1-1 30 15</inkml:trace>
  <inkml:trace contextRef="#ctx0" brushRef="#br0" timeOffset="10563.83">6875 6381 1448 0,'40'31'610'15,"-40"-31"-330"-15,2 0-92 16,-4 1-14-16,1-1-49 16,1-1-44-16,0 0-37 15,0-1-33-15,0 1 34 16,0 0-29-16</inkml:trace>
  <inkml:trace contextRef="#ctx0" brushRef="#br0" timeOffset="10733.72">6931 6700 1871 0,'-10'3'635'16,"8"-1"-593"-16,0-2-23 15,3 0-42-15,-1 0-38 16,0 0 39-16</inkml:trace>
  <inkml:trace contextRef="#ctx0" brushRef="#br0" timeOffset="10893.64">6940 6936 1641 0,'5'12'565'0,"-2"-10"-527"15,-6-3-2-15,5-1-324 16,-3 1 219-16</inkml:trace>
  <inkml:trace contextRef="#ctx0" brushRef="#br0" timeOffset="11061.18">6965 7186 1661 0,'-4'14'632'0,"-15"-6"-413"16,17-1-192-16,7 1-20 15,-5-5-219-15,19 1 162 16</inkml:trace>
  <inkml:trace contextRef="#ctx0" brushRef="#br0" timeOffset="11210.78">7021 7433 1563 0,'-10'23'636'0,"6"-11"-362"16,0-1-158-16,1-3-49 16,3-3-2-16,7 0-48 15</inkml:trace>
  <inkml:trace contextRef="#ctx0" brushRef="#br0" timeOffset="11387.12">7059 7611 1979 0,'-9'11'702'0,"8"-2"-589"0,0-2-78 16,1-4-22-16,5 1-41 15,-2-7-12-15,-3 2 15 16</inkml:trace>
  <inkml:trace contextRef="#ctx0" brushRef="#br0" timeOffset="13223.17">7122 9471 953 0,'-3'-7'466'16,"0"0"-149"-16,-3-2-103 15,4 4 3-15,0 0-36 16,0-1-24-16,1 5-34 16,0 0-11-16,-1 0-21 0,1 1-9 15,-3 25-20-15,-3 39-8 16,7-16-8-16,6 8-5 16,-4 3-5-16,7 5-1 15,-4-3-5-15,-1-1-1 16,-2-7-5-16,0-6-5 15,0-8-7-15,3-3-3 16,0-7-4-16,-5-8-1 16,3-7-3-16,-3-9-6 15,0 0-38-15,1 0-20 0,-1-7-59 16,0 1-43-16,-1 0-79 16,0-5-49-16,-1-10 182 15</inkml:trace>
  <inkml:trace contextRef="#ctx0" brushRef="#br0" timeOffset="13914.93">7129 10289 1273 0,'9'8'121'16,"-3"-4"-27"-16,10 4 118 16,0 1-20-16,-3-2-26 15,-2-1-14-15,-5 3-32 16,-6-1-17-16,-3-1-21 15,-3 2-10-15,-5-3-23 16,-2-1-10-16,-1-5-19 16,-1 0-6-16,3-9-8 15,5 4-2-15,-2-7-4 16,1-2 0-16,7-1-2 16,-1-4-1-16,7 10 2 15,5 6 1-15,-2 0 7 16,3 7 8-16,-4-2 16 0,-1-2 8 15,-2 5 15-15,2 5 3 16,-6-1-3-16,-1 3-5 16,-1 1-11-16,-4 0-3 15,2-2-6-15,-2 0-2 16,4-5-6-16,-2-6-6 16,3 0-11-16,1-1-2 0,0 0-3 15,0-1-2-15,0-6 2 16,1-4-1-16,-1 4 0 15,8-19 0-15,-5 27 3 16,-3-1 1-16,0 7-58 16,-2-6 41-16,2 0-4 15</inkml:trace>
  <inkml:trace contextRef="#ctx0" brushRef="#br0" timeOffset="14730.76">7203 10653 521 0,'-8'-17'158'16,"2"4"-145"-16,5 6 34 15,1-6 68-15,1 3 22 0,2 1 32 16,2-1 10 0,-3 9 32-16,-2 0 18 0,1 8-8 15,-2-7-20-15,1 3-37 16,0 15-23-16,3 36-26 16,2-21-9-16,-2 9-14 15,4 13-6-15,-1 3-14 16,2 4-4-16,-1 4-13 15,0-5-9-15,1 3-18 16,2 0-9-16,-4-10-11 16,1-3-2-16,-4-11-4 15,-3-14 1-15,-1-6-2 16,0-5-1-16,-4-6-3 16,2-4-17-16,-2-8-51 15,-1-8-25-15,0-11-354 16,3 2 310-16</inkml:trace>
  <inkml:trace contextRef="#ctx0" brushRef="#br0" timeOffset="15389.83">7298 11566 757 0,'0'3'411'15,"-3"-3"-71"-15,2-5-109 16,0 4-2-16,0 0-31 16,0-2-23-16,-1-10-27 15,-1-4-7-15,-2-28-18 16,6 32-16-16,3 1-40 15,-1 3-15-15,2 8-18 16,2 1-6-16,2 6-2 16,-2 0-3-16,0 5-10 15,-1 3-2-15,-4 0-5 16,2 3-1-16,-10-5-1 16,1-1 1-16,-7-3-1 0,0-3-1 15,-2-4-2 1,-4-4 0-16,3 2-1 15,1-7 0-15,4 2-1 0,5-3-1 16,4 0-1-16,0 6 1 16,4-1-1-16,3-1 1 15,7 2 2-15,5-1 2 16,-1-1 4-16,4 6 1 16,-10-1 8-16,-1 2 1 15,-7 6 3-15,-2 1 0 0,-3 3-5 16,-5-2-1-16,-5 0-5 15,-3-6 0-15,1 0-3 16,-1 2-1-16,4-5-3 16,2-1-1-16,1-6-7 15,1-4-10-15,4-3-42 16,1 3-22-16,2-1 294 16,4 4-185-16</inkml:trace>
  <inkml:trace contextRef="#ctx0" brushRef="#br0" timeOffset="19781.36">5091 3988 1094 0,'0'-2'438'0,"0"0"-260"16,-1-10 13-16,0 4 1 16,0 2-30-16,-10-29-68 15,0 27-20-15,1 4-24 0,-6 0-9 16,-1 4-10-16,-2 5-7 15,-5 1-13-15,-4-1-3 16,3 2 3-16,0-1 4 16,-1 7 7-16,2 3 1 15,2 7-1-15,7 7-6 16,1 2-6-16,2 1-1 0,4 8 3 16,0-4 2-16,4 14 0 15,4 5-1-15,3 2-2 16,1 3-2-16,5-1-2 15,3 2-1-15,2 0-1 16,5 9 2-16,4 4 0 16,-4 1 0-16,8 8 2 15,-3-4-1-15,-5 2 0 16,4 2 1-16,-5 8 0 16,-6-4-2-16,8 6 1 15,-5 0-3-15,0 4-1 16,11 5 0-16,-10-2-1 15,0-3 0-15,1 1 0 16,-6 0-1-16,-1 0 0 16,2 4 0-16,-4 2-1 15,2 8 0-15,-3 3 0 16,-2 4 0-16,-1 0 0 0,-3-1 0 16,-1-3 0-16,1 7 0 15,-3-12 0-15,-3-2 1 16,-2-1-1-16,-4-5 0 15,-3 4 0-15,1 2-1 16,-9-5 1-16,2-2 0 16,-3-6-1-16,-6-11 0 15,12 4 0-15,-12 2 1 16,4-4-1-16,-3-1 1 0,-5-14 0 16,10-1 0-16,-7-13-1 15,7-5 1-15,-1-11 0 16,2-10 0-16,6-9-1 15,3-6 0-15,2-9-2 16,2-6-1-16,2-5-1 16,3-5-2-16,4-1 0 15,0-2 1-15,5-1 2 16,3 3 1-16,3 2 0 16,7 7 1-16,-4 0 1 15,0-1 0-15,2 8 1 16,5 4 2-16,0 9 1 15,-3 5 0-15,2 8 0 16,-10-2 0-16,9 14 0 16,-9 2-2-16,3 7 0 0,-3 4-2 15,-8 11 0-15,21 12 0 16,-20 4-1-16,12 9 0 16,-5-5-1-16,-13-3 0 15,14 9 0-15,0 0 0 16,-1 2-2-16,-1-4 0 15,3 11 0-15,-3 1-5 16,9 5-2-16,3 7 2 0,-4-7 0 16,-2-6 5-16,3-6 5 15,2-9 2-15,3-18 2 16,2-7 3-16,2-8 1 16,5-1-1-16,5-8-4 15,1-3-3-15,-1-12 1 16,4-6 0-16,-6-14 45 15,7-8 69-15</inkml:trace>
  <inkml:trace contextRef="#ctx0" brushRef="#br0" timeOffset="20628.63">1916 6665 1321 0,'4'-15'516'0,"5"8"-323"16,1 0-7-16,-4 12 40 0,-3 8-40 15,0 11-73-15,-4 7-28 16,9 10-43-16,-2 3-12 15,1-2-12-15,8 2-5 16,-7-12-6-16,-5-7-2 16,0-6-2-16,3-6 1 15,-7-9-3-15,4-3-1 0,-3-15-6 16,-10-10-3-16,8-4-1 16,-1-10 1-16,5 6 4 15,8-1 4-15,6 4 1 16,0 5 7-16,1 7 13 15,-2 6 9-15,-4 10 22 16,-3 5 6-16,-5 10 2 16,-6 2-6-16,2 7-17 15,1 0-9-15,1 3-15 16,9 1-3-16,-7-1-5 16,-2-5-2-16,4 1-7 15,-9-6-15-15,5-3-55 16,10 7-22-16,-4-16-600 15,10 3 494-15</inkml:trace>
  <inkml:trace contextRef="#ctx0" brushRef="#br0" timeOffset="20862.09">2284 6835 1669 0,'2'7'623'16,"-3"-11"-353"-16,0-3-94 16,5 6-22-16,2 2 22 0,5-1-78 15,4 1-36-15,2-1-31 16,-3-9-7-16,11 13-12 16,2-1-22-16,-4-2-85 15,4 6-28-15,-7-7-690 16,-1-3 569-16</inkml:trace>
  <inkml:trace contextRef="#ctx0" brushRef="#br0" timeOffset="21294.45">2553 6737 1807 0,'9'-37'661'0,"5"29"-468"16,9 0-77-16,-8 3 18 16,9 9-1-16,1 3-34 15,1 8-53-15,3 4-11 16,-9 3-15-16,-2 5-4 16,-7 1-9-16,-7 0-3 15,-4-2-2-15,-3 0-2 16,-9-5 1-16,-2-5-1 15,-5-3 3-15,4-1 0 16,2-8 4-16,1 4 6 0,6-5 8 16,2-3 0-16,6-5 2 15,8 2-4-15,7-2-3 16,4 2 1-16,5-3-2 16,1-6-4-16,-2 0-4 15,1 1 2-15,-2 6-37 16,-5 4-22-16,-3-2 209 15,-10 0-143-15</inkml:trace>
  <inkml:trace contextRef="#ctx0" brushRef="#br0" timeOffset="21746.79">1755 8122 1697 0,'0'0'614'0,"0"0"-424"15,0 0-43-15,3 6 52 16,6 12-32-16,15 35-88 0,-18-30-28 16,-1 2-26-16,-1-2-7 15,-1-8-22-15,-2-8-34 16,1-4-85-16,-2-4-40 15,-1 0 89-15</inkml:trace>
  <inkml:trace contextRef="#ctx0" brushRef="#br0" timeOffset="21937.88">1651 7891 1904 0,'-1'-12'697'0,"4"6"-529"15,6 12-24-15,-1-7 0 16,0 1-42-16,6 3-68 16,-5-5-19-16,4 6-68 15,3 9-44-15,0 0 315 16,5 6-202-16</inkml:trace>
  <inkml:trace contextRef="#ctx0" brushRef="#br0" timeOffset="22190.76">2009 7911 1921 0,'-14'1'664'15,"11"24"-552"-15,-1 7-10 16,-1 18 31-16,5 8-21 15,6 0-65-15,3-1-18 16,4-13-16-16,0-7-3 16,-2-13-2-16,5-9-13 0,2-10-68 15,-2-8-32-15,0-12 108 16,-5-7-40-16</inkml:trace>
  <inkml:trace contextRef="#ctx0" brushRef="#br0" timeOffset="22373.39">1961 8098 1642 0,'-2'0'681'15,"2"0"-378"-15,-3 0-134 16,1 0 12-16,2-1-74 16,0 0-49-16,0 0-46 15,12-6 0-15,10-4-17 16,32-7-33-16,-33 16 12 0,-3 3 5 15</inkml:trace>
  <inkml:trace contextRef="#ctx0" brushRef="#br0" timeOffset="22719.91">2193 8297 1706 0,'9'-1'614'0,"3"-13"-463"15,4 2-33-15,0-9 43 16,2 0-26-16,-1-10-60 16,-5-7-22-16,-2 5-29 15,-3 3-8-15,-7 6-9 16,-1 4-3-16,-6 4-2 16,-7 7-2-16,-2 9 0 15,-2 5-1-15,2 9 0 16,2 2 3-16,8 3 14 15,4 5 6-15,5 4 11 16,4 3 3-16,1-5-7 16,4-1-4-16,1-8-9 15,1-1-6-15,0-9-5 16,-3-7-7-16,6-3-52 16,-3-8-37-16,7-4-90 0,1 1-82 15,-2-5 171-15</inkml:trace>
  <inkml:trace contextRef="#ctx0" brushRef="#br0" timeOffset="22983.7">2527 8128 1256 0,'-1'15'564'15,"11"7"-239"-15,-4 2-34 16,3 3-60-16,2-1-33 0,-3-4-76 16,5-6-28-16,-9-10-44 15,1-1-14-15,-3-12-14 16,4 5-10-16,-11-20-7 15,-1-2-1-15,-4-5-3 16,4-4 1-16,3 6-2 16,-5-1 0-16,12 1 0 15,-6 1 6-15,11 6-31 16,4 0-32-16,3 8-75 16,-1 2-41-16,2 6-382 15,4 4 379-15</inkml:trace>
  <inkml:trace contextRef="#ctx0" brushRef="#br0" timeOffset="23390.73">2884 8157 1221 0,'11'1'522'16,"-4"-3"-180"-16,-7-5-154 15,-4-5 6-15,2 0-46 16,-10-5-101-16,-2-2-29 15,-3 6-11-15,-2 3 0 0,-1 10-3 16,7 9 4 0,-1 7 16-16,0 4 7 0,5 8 16 15,2 2 12-15,7-2 4 16,2-3-4-16,6-8-10 16,0-1-15-16,2-11-18 15,5 1-4-15,-1-13-6 16,7-9-4-16,1-4-5 15,-5-9-5-15,9 4-1 16,0 1 0-16,-6 10 5 16,7 4 4-16,-16 11 6 15,-10 3 6-15,9 13 20 16,-16 1 7-16,12 7 5 16,1-2-4-16,-3-3-18 15,4-4-6-15,-1-13-56 16,3 4-36-16,-10-19 60 15,4-3-21-15</inkml:trace>
  <inkml:trace contextRef="#ctx0" brushRef="#br0" timeOffset="23586.03">3105 7881 1614 0,'-3'-13'648'16,"9"17"-300"-16,0 3-179 15,2 22 8-15,0 16-19 0,0 7-80 16,3 5-25-16,2-3-27 16,-1-6-11-16,8-11-11 15,0-6-4-15,-1-12-38 16,1-8-37-16,-8-13-6 16,-4-9 283-16,-6-11-162 15</inkml:trace>
  <inkml:trace contextRef="#ctx0" brushRef="#br0" timeOffset="23760.05">3077 8052 1225 0,'-11'-5'654'0,"5"9"26"16,14 0-409-16,0-2-129 15,-5-3 8-15,17 1-80 0,-5 0-33 16,5 0-45-16,3 0-52 15,0 0 138-15,1 0-82 16</inkml:trace>
  <inkml:trace contextRef="#ctx0" brushRef="#br0" timeOffset="23961.08">3384 8069 1329 0,'22'1'586'16,"-9"10"-184"-16,-4 0-147 0,0 9-3 15,2 2-31-15,-8 0-104 16,6 1-43-16,-7-5-42 16,-6-2-11-16,8-6-39 15,-3-4-41-15,-4-11-26 16,-5-7 280-16,-8-7-164 16</inkml:trace>
  <inkml:trace contextRef="#ctx0" brushRef="#br0" timeOffset="24097.14">3322 7919 1735 0,'7'-13'669'0,"-2"11"-401"16,6 5-171-16,-2-4 18 0,1 1-40 16,3 7 225-16,-5-4-218 15</inkml:trace>
  <inkml:trace contextRef="#ctx0" brushRef="#br0" timeOffset="24762.29">3589 8054 1660 0,'2'14'708'16,"-1"-2"-370"-16,3 5-162 15,-17-3-1-15,16 7-69 16,8 4-41-16,0-3-36 15,10-2-9-15,-6-4-10 16,-2-5-4-16,2-8-6 16,0-3 0-16,-3-10-10 15,-3-3-10-15,-3-8-23 16,1 0-17-16,-10-6-23 16,-5-7 0-16,-7 7 9 15,-10-4 16-15,-1 13 31 16,-3 3 8-16,6 13 37 15,10 11 16-15,1-2 28 16,12 10 10-16,2-5-9 16,4-2-12-16,0 0-27 15,-1-9-8-15,9-1-12 0,-1-4-4 16,8-6-34-16,3 3-15 16,1-7-30-16,2 2-6 15,0 0 24-15,-1-1 16 16,0 9 30-16,0 5 7 15,-4 10 31-15,-4 8 18 16,-4 5 36-16,-6 0 20 16,-1 7 3-16,-2-3-8 15,4-2-18-15,-1-5-10 0,-1-9-25 16,1-2-9-16,-10-11-22 16,6-4-6-16,-4-13-18 15,-3-1-8-15,13-7-7 16,-16-1-2-16,13 2 13 15,9 3 7-15,-9 5 10 16,14 9 3-16,-15 3 9 16,0 5 4-16,1 11 13 15,-6 3 6-15,7 13-3 16,-5 1-4-16,1 1-12 16,-1-4-5-16,5-5-33 15,-4-12-38-15,7-4 225 16,-1-8-801-16,9-10 526 15</inkml:trace>
  <inkml:trace contextRef="#ctx0" brushRef="#br0" timeOffset="25029.71">4216 7940 1580 0,'-4'-10'680'16,"-2"15"-251"-16,-2 5-217 15,-3 7-70-15,-2-7 2 0,4 6-66 16,6 4-33-16,6-5-21 16,6 7-3-16,6-3 0 15,0-4-1-15,4-1 3 16,0 0 5-16,-1-3 2 16,3 2 3-16,-7-3-1 15,-4-2-2-15,-7 1-4 16,-8-3-2-16,-13-1-14 15,-1-1-15-15,-15 0-54 16,2 0-26-16,-1-3 201 16,3-3-112-16</inkml:trace>
  <inkml:trace contextRef="#ctx0" brushRef="#br0" timeOffset="31221.67">7509 12427 901 0,'-8'33'424'0,"7"-27"-139"15,1-4-23-15,0 4-29 16,0-5-27-16,-1-1-57 16,0 0-21-16,1 0-31 15,-1 0-15-15,0-1-28 16,0 0-14-16,-5-12-20 15,-1-10-6-15,-15-38-8 16,24 27-2-16,-18-12-1 16,-2-7-1-16,6 8-1 15,-8 5 0-15,10 10 0 16,9 15 1-16,-4 1-1 16,-4 0 2-16,9 14 2 15,-2 3 0-15,2 6 2 16,1 0-1-16,-1 1-4 15,-7-11 6-15,7 3-58 0,4 5-36 16,-4-11 373-16,2 8-255 16</inkml:trace>
  <inkml:trace contextRef="#ctx0" brushRef="#br0" timeOffset="31537.63">7242 12259 1486 0,'-4'3'569'0,"4"-1"-318"15,0-4-122-15,0 1 20 16,0-1-7-16,0 0-58 16,4-25-25-16,37-32-29 15,-28 19-9-15,2 3-10 16,3 12-4-16,-7 1-3 15,-2 4 1-15,1 9-2 16,-7-4 0-16,8 15 7 16,2 3 6-16,0 5 13 15,7 5 4-15,0 2 2 16,0 2-4-16,-2-1-5 0,-10-8-2 16,7 1-4-16,0-1-2 15,1 1-6-15,10 6-4 16,-16-8-3-16,2 2-1 15,-9-3-4-15,-1-1-14 16,-2-5-56-16,-2-2-46 16,1 0 128-16,0 1-43 15</inkml:trace>
  <inkml:trace contextRef="#ctx0" brushRef="#br0" timeOffset="33923.62">6717 13144 1105 0,'0'-39'491'16,"1"38"-165"-16,3-2-102 16,0 9 21-16,-4-6-21 15,0 3-53-15,7 21-35 16,6 39-48-16,-9-36-16 15,2 0-28-15,-2-5-12 16,0-9-16-16,0 0-5 0,-4-11-6 16,2 2-3-16,-3-7-5 15,0 2-9-15,0 0-24 16,-1-10-10-16,0-13-15 16,0-32 4-16,8 24 24 15,1 2 11-15,9 4 17 16,1 3 4-16,4 1 12 15,-5-2 9-15,7 17 16 16,6 7 11-16,-13 8 8 16,9 16-2-16,-17-1-2 15,-1 0-3-15,-1 6-15 16,-9-7-6-16,9 0-13 16,-6-6-4-16,-3-7-4 15,4-3-1-15,-1-7-3 16,-3-6-2-16,3-4-8 0,-4-8-6 15,0-3-6-15,9 2 0 16,5-4 5-16,8 6 6 16,-5 1 6-16,-4 4 2 15,3 8 8-15,-4 1 5 16,3 9 10-16,5 4 7 16,-5 7 8-16,-7 2 0 0,3 10 0 15,-3-2-4-15,-3 2-9 16,7-1-5-16,-8-12-7 15,-10-3-5-15,10-5-38 16,-8-6-29-16,4-2-67 16,6-3 80-16,3-8 14 15</inkml:trace>
  <inkml:trace contextRef="#ctx0" brushRef="#br0" timeOffset="34102.73">7188 13098 1571 0,'9'9'677'16,"0"4"-311"-16,-1 17-159 16,1 7 16-16,-6 0-50 15,1-1-46-15,-1-14-78 16,-1-10-16-16,3-6-45 0,-5-6-31 16,-3-9-91-16,-1-3-35 15,-8-7-661 1,0 1 579-16</inkml:trace>
  <inkml:trace contextRef="#ctx0" brushRef="#br0" timeOffset="34257.58">7105 13014 928 0,'0'0'522'0,"11"0"-54"16,1 5-352-16,1 0-126 15</inkml:trace>
  <inkml:trace contextRef="#ctx0" brushRef="#br0" timeOffset="34637.12">7358 13092 1299 0,'17'11'635'15,"-8"3"-164"-15,2 8-235 16,-1 2 5-16,2 6-60 15,7 1-47-15,-9-10-75 16,-6-6-22-16,-3-6-23 16,-1-2-5-16,-7-7-10 0,13 0-8 15,-10-8-15-15,0-2-5 16,7-2-5-16,-12-8 3 16,16-1 3-16,-5-7 4 15,8-2 8-15,6 3 5 16,-11 2 8-16,10 8 7 15,-7 3 24-15,1 10 10 0,7 10 22 16,-8 2 7 0,1 18 0-16,-6 0-2 0,1 9-13 15,-1 2-13-15,7-11-18 16,-2-5-18-16,-4-11-56 16,5-7-14-16,1-7 33 15</inkml:trace>
  <inkml:trace contextRef="#ctx0" brushRef="#br0" timeOffset="35300.21">8003 13172 1047 0,'5'-11'457'15,"-2"-1"-179"-15,-4-5-80 16,-3 2-3-16,-6-5-27 16,0 7-47-16,6 3-13 0,-7 1-8 15,8 9-1-15,-6 4-17 16,-4 2-9-16,6 15-11 15,2 7-8-15,5 11-8 16,2 3-4-16,-4-6-13 16,-3-9-6-16,10-9-10 15,7-2-4-15,3-11-6 16,-3-5-1-16,1-5-9 16,3-7-24-16,-4-5-70 15,10 0-40-15,-9-7-48 16,-3-3 1-16,2 2 53 15,-7-1 38-15,5 7 54 16,1 10 35-16,-5 1 51 16,-1 6 24-16,-2 10 51 15,-1 6 16-15,2 12 17 16,-1 2-2-16,1 0-18 16,0-1-15-16,2-8-41 15,3-2-20-15,1-6-28 0,1-6-13 16,1-8-9-16,1-3-9 15,-1-13-35-15,-3-3-18 16,-1-6-26-16,2-1 2 16,-3 4 31-16,2 2 19 15,-4 10 23-15,-4 1 7 16,4 13 23-16,-1 8 13 0,-1 8 26 16,3 11 12-16,-2 3-2 15,5 2-3-15,-3-3-14 16,1-5-12-16,6-6-17 15,-1-5-16-15,5-13-42 16,-4-5-36-16,-1-13-49 16,0-6 279-16,-11-3-141 15</inkml:trace>
  <inkml:trace contextRef="#ctx0" brushRef="#br0" timeOffset="35491.53">8470 12928 1530 0,'10'28'640'0,"-9"7"-289"16,-4 5-133-16,3 15-21 15,-1 4-22-15,5 1-73 0,7-3-38 16,3-14-37-16,-2-9-11 16,6-13-20-16,-6-13-25 15,-1-11-58-15,4-4-37 16,-9-16 324-16,-2-1-182 15</inkml:trace>
  <inkml:trace contextRef="#ctx0" brushRef="#br0" timeOffset="35655.8">8433 13089 1662 0,'0'-9'661'0,"8"9"-355"15,-1-7-86-15,13 8-28 16,1 1-31-16,3-1-101 15,-7-1-25-15,9 0-1 16,2 0-24-16,-9 0-512 16,6 0 382-16</inkml:trace>
  <inkml:trace contextRef="#ctx0" brushRef="#br0" timeOffset="36534.81">6541 13924 1503 0,'4'16'632'16,"1"3"-321"-16,2 6-118 16,-3-3 12-16,6 11-35 15,7 5-36-15,-2-7-60 16,1-4-19-16,-1-7-26 15,-3-9-10-15,0-7-14 16,-2-3-3-16,-3-8-11 16,1-4-11-16,-2-11-26 15,1-2-12-15,0 1 6 16,-1-7 9-16,-2 16 29 16,-2-4 11-16,5 13 3 15,-4 9 5-15,8 8 19 16,1 9 12-16,2 5 18 0,0 4 6 15,2-5-2-15,-1 0-5 16,4-9-10-16,0-4-5 16,-3-10-20-16,-3-4-5 15,-7-13-9-15,5-1-8 16,-3-10-34-16,5-1-27 0,-5-2-54 16,-9-4-19-16,8 12-24 15,5 6-7-15,-1 4-2 16,8 11-7-16,-16-1 22 15,-2 2 31-15,7 3 54 16,-6 3 34-16,9 1 34 16,-11-7 13-16,1 10 48 15,-1-4 32-15,1 5 63 16,15 9 17-16,-10-5 12 16,3 0-9-16,-1-1-35 15,-15-5-26-15,12-2-56 16,7 0-12-16,-8-9-66 15,6-4-38-15,-12-10 133 16,-6-6-837-16,0 1 600 16</inkml:trace>
  <inkml:trace contextRef="#ctx0" brushRef="#br0" timeOffset="36668.36">6884 13853 1583 0,'12'8'695'0,"-10"-9"-326"15,9 6-200-15,1 6-13 16,-6-5-57-16,15 7-63 16,-11-9 121-16,8 2-540 15,-3-15 308-15</inkml:trace>
  <inkml:trace contextRef="#ctx0" brushRef="#br0" timeOffset="36886.07">7153 13826 1613 0,'2'29'668'0,"6"-1"-327"16,3 12-120-16,-2 2-35 15,-1 4-24-15,2 2-75 16,0-8-38-16,4-3-36 16,-1-9 1-16,6-15-39 15,1-6-39-15,-1-11-54 16,0-9 52-16,-10-8 28 15</inkml:trace>
  <inkml:trace contextRef="#ctx0" brushRef="#br0" timeOffset="37081.75">7127 13977 1779 0,'-2'0'673'15,"4"6"-453"-15,4-6-33 16,10 6-25-16,3 2-31 15,7-1-86-15,-1-3-18 0,1 0-28 16,0 4-47-16,1-10-80 16,-1-5-46-16,-2-5-145 15,-2-2 201-15</inkml:trace>
  <inkml:trace contextRef="#ctx0" brushRef="#br0" timeOffset="37420.72">7395 13826 906 0,'12'9'524'0,"1"5"-12"16,-3 1-152-16,6 12-69 16,0 8-33-16,-6 5-73 15,2 9-35-15,-4-3-54 16,0-6-22-16,-1-6-32 16,-3-7-14-16,0-12-20 15,-5-11-11-15,4-6-29 16,-3-9-24-16,3-14-61 0,1-5-17 15,1-4 6-15,10 1 23 16,-8 8 61-16,2 3 19 16,3 11 30-16,-2 4 22 15,6 7 51-15,1 4 27 16,-3 7 30-16,1 7-7 16,-6 8-23-16,0 4-15 15,-1 1-33-15,-2-2-14 0,3-10-37 16,-1-6-23-16,1-10 71 15,-3-3 73-15,1-8-81 16</inkml:trace>
  <inkml:trace contextRef="#ctx0" brushRef="#br0" timeOffset="37792.43">8161 13949 1749 0,'13'17'664'15,"-1"10"-418"-15,-3 3-39 16,1 25 4-16,-3 4-19 16,4 8-86-16,1-1-27 0,2-7-34 15,0-7-13-15,-2-9-19 16,-1-3-3-16,-3-21-23 15,0-3-21-15,-8-24-68 16,-4-6-56-16,-9-24-96 16,-4-4-472-16,-3-13 506 15</inkml:trace>
  <inkml:trace contextRef="#ctx0" brushRef="#br0" timeOffset="38031.01">8138 14040 1511 0,'9'-24'649'0,"8"11"-330"15,3 2-89-15,7 3-52 16,1 6-23-16,4 2-37 16,-1 0-16-16,-2 11-28 15,3 10-11-15,-17 0-17 0,-3 6-8 16,-11 0-15-16,-5-2-6 16,-9 2-5-16,-8-6-7 15,-5-3-14-15,-7-7-9 16,6-5-44-16,2-3-43 15,7-9-16-15,4-6 278 16,11-1-137-16</inkml:trace>
  <inkml:trace contextRef="#ctx0" brushRef="#br0" timeOffset="38340.99">8415 14021 1655 0,'25'2'681'0,"-11"15"-340"15,-7-2-108-15,4 12-35 16,-1 1-30-16,-5 0-84 16,-3 1-28-16,-2-8-29 15,-3-4-9-15,4-9-11 16,1-5-5-16,-2-7-2 16,6-5-1-16,-9-13-11 15,3-2-7-15,0-6-3 16,3 4-2-16,1 1 11 15,0 4 5-15,6 4 3 16,-9-2 1-16,15 10-4 0,0 2-16 16,1 7-20-16,4 4 227 15,-1 5-149-15</inkml:trace>
  <inkml:trace contextRef="#ctx0" brushRef="#br0" timeOffset="38609.11">8701 13987 1694 0,'-3'1'690'0,"2"15"-359"15,1 1-163-15,0 11-24 16,6 8-11-16,3-7-37 16,3 0-29-16,6-5-27 15,-3-8-7-15,5-2-12 16,4-4-5-16,-2-12-10 15,2-3-3-15,-9-12-3 16,-7-4 1-16,-8-5-1 16,-3-1 0-16,-12-6 0 15,-5-2 2-15,-3 11-2 16,-6 0-7-16,5 12-10 16,4 12-10-16,1 0-32 15,7 7-23-15,6 12-40 16,4-6 310-16,7 11-159 0</inkml:trace>
  <inkml:trace contextRef="#ctx0" brushRef="#br0" timeOffset="39041.97">8896 13773 1598 0,'21'19'691'0,"-9"5"-284"15,0 10-199-15,-6 8-68 16,8 9 8-16,-9 2-33 16,5-5-38-16,1-2-40 15,-12-9-12-15,7-7-19 16,0-5-3-16,-6-16-7 16,9-4-9-16,-13-12-16 15,-3-6-7-15,2-8-4 16,1-2 5-16,2-1 16 15,5 2 5-15,-2 2 10 16,-1-2 0-16,12 10 1 16,4 0 3-16,4 7 19 15,6 4 11-15,-3 4 19 16,3 9 6-16,-5 4-1 0,-4 5-2 16,-6 2-7-16,-8 0-7 15,-7-1-14-15,-6-2-6 16,-12-8-12-16,-8-8-11 15,1-3-24-15,6 0-16 16,3-4-39-16,5 0-14 16,6-5 109-16,10 0-30 15</inkml:trace>
  <inkml:trace contextRef="#ctx0" brushRef="#br0" timeOffset="39569.91">9333 13950 1596 0,'-8'1'629'0,"0"-3"-362"15,5 2-137-15,3 3 10 0,6 0 1 16,-6-3-20-16,0 0-34 16,14 4 1-16,7 2-9 15,26 10-8-15,-26-13-17 16,-5-4-10-16,4 1-17 16,7 4-4-16,-6 1-8 15,3 4-4-15,-12-1-4 16,-6-3-1-16,-6 8 0 15,0 1 1-15,-17 2-3 16,0 4-5-16,-3-2-32 16,-10-3-13-16,12 2-32 15,-9-1-43-15,5-5-62 16,0-1-53-16,12-3 140 16</inkml:trace>
  <inkml:trace contextRef="#ctx0" brushRef="#br0" timeOffset="39745.66">9576 14134 1160 0,'-1'7'521'15,"-1"3"-173"-15,-8 1-118 16,-2 7-10-16,-7-3-23 16,2 5-74-16,5-1-43 15,-7-4-49-15,0-5-24 16,4-1-64-16,5 1 21 0,8-14 5 15</inkml:trace>
  <inkml:trace contextRef="#ctx0" brushRef="#br0" timeOffset="41220.08">10097 13688 1679 0,'-13'-5'648'0,"8"3"-408"15,4-3-70-15,10 3-9 16,6 2-9-16,2 0-49 16,1 0-24-16,0 1-35 15,-2 1-14-15,-1 8-18 16,-1 2-3-16,-8 0-8 15,-4 4-6-15,-8-1-8 0,-5 2-4 16,-7 3 5-16,-5-8 5 16,-1 2 8-16,-4-1 1 15,8-1 4-15,2 4 4 16,2-4 10-16,11 2 8 16,-1-6 8-16,7 0 3 15,6-11 0-15,2 2-3 16,14-1-2-16,-4-2-3 0,11 3-9 15,2-2-4-15,-2-1-8 16,-1 2-3-16,-5 2-4 16,-4 0-7-16,-6 2-52 15,-3 1-39-15,-7 3 214 16,-4-4-121-16</inkml:trace>
  <inkml:trace contextRef="#ctx0" brushRef="#br0" timeOffset="41882.5">9850 14158 1663 0,'-22'8'621'16,"11"-2"-438"-16,2 2 16 16,7-3-3-16,7 0-20 15,13-5-63-15,2-2-19 16,19-3-15-16,-4-2-9 15,18-1-16-15,14 2-6 16,0-3-14-16,9-3-5 0,8-3-12 16,-8-4-5-16,-3 2-7 15,4 3-1-15,-15 3-1 16,5 7-1-16,-7-1 0 16,-7 5 1-16,-11 0 0 15,-4 2-4-15,-17 1-37 16,-16-3-25-16,-12 0-91 15,-12 1 8-15,-10 6 84 16</inkml:trace>
  <inkml:trace contextRef="#ctx0" brushRef="#br0" timeOffset="42358.2">9972 14418 1643 0,'6'6'618'0,"-5"5"-388"16,2 2-100-16,5 8 26 16,-3 6 10-16,12 6-36 15,-5 4-60-15,-7-4-13 16,1 0-20-16,-7-8-8 15,1-9-8-15,5-4-3 0,-5-10-10 16,0-2-8-16,-5-12-20 16,0-6-10-16,4-4-12 15,5-1 4-15,-4-2 14 16,0 1 9-16,0 6 10 16,3-1 3-16,15 6 8 15,3 4 8-15,3 4 15 16,-1 5 8-16,-4 5 8 15,-6 3-1-15,4 7 3 16,-2 4 0-16,-2 4-8 16,0 1-7-16,-7-1-14 15,0-4-5-15,-5-7-14 16,-2-4-18-16,-2-8-79 16,-5-2-30-16,4-8 30 15,4 0 33-15</inkml:trace>
  <inkml:trace contextRef="#ctx0" brushRef="#br0" timeOffset="42567.8">10379 14300 1877 0,'6'14'692'0,"-10"2"-478"15,5 11-79-15,-4 8-2 16,-10 0-9-16,9 6-66 15,6 2-18-15,8-1-22 16,11 0-7-16,-8-10-5 16,-5-9-2-16,10-8 2 15,-8-6-14-15,6-9-26 16,12-2 228-16,-2-11-159 16</inkml:trace>
  <inkml:trace contextRef="#ctx0" brushRef="#br0" timeOffset="42978.9">10576 14464 1729 0,'-7'2'692'16,"8"14"-395"-16,3 5-129 15,-1 4-40-15,-5-1-3 16,5 0-39-16,5 3-38 15,-5-11-31-15,3-4-8 16,-6-7-6-16,-2-5-3 16,1-4-5-16,1 3-4 0,0 0-7 15,-1-6-1-15,1-12-6 16,2-31-4-16,3 28 7 16,7 2 2-16,-2 4 12 15,4 2 3-15,1 5 11 16,5 8 10-16,2 0 20 15,-4 7 15-15,2 2 12 16,-4 2 1-16,-1 9-9 16,-2-4-10-16,-4 8-22 15,-4-1-5-15,-2-3-9 16,-3-5-17-16,3-5-63 16,-2-6 0-16,-1-10 29 15</inkml:trace>
  <inkml:trace contextRef="#ctx0" brushRef="#br0" timeOffset="43152.17">10831 14543 1677 0,'55'-28'733'0,"-52"25"-345"15,10 3-199-15,-10-10-35 16,6 10-69-16,0-1-42 15,-4-6-28-15,15 9-45 16,-12-2 43-16,6 1 92 0,9 10-89 16</inkml:trace>
  <inkml:trace contextRef="#ctx0" brushRef="#br0" timeOffset="43417.81">11116 14402 1992 0,'-5'-1'708'0,"7"8"-523"16,1 5-81-16,-2 7-8 16,1 11 6-16,-1-2-66 15,0-2-16-15,2-1-2 16,2-4-14-16,-1-8-75 15,2-6-32-15,-2-7 302 0,-1-3-191 16</inkml:trace>
  <inkml:trace contextRef="#ctx0" brushRef="#br0" timeOffset="43639.17">11195 14261 1726 0,'16'11'727'16,"2"2"-347"-16,4 3-215 16,6 12 2-16,-2 4-22 15,-5-11-29-15,-2 18-44 16,7 2-14-16,-17 2-21 16,6 14-7-16,-15-13-8 15,-18-8-12-15,5 0-27 16,-10-11-1-16,3-6 123 15,2-11-88-15</inkml:trace>
  <inkml:trace contextRef="#ctx0" brushRef="#br0" timeOffset="53967.6">8905 3460 614 0,'0'0'443'15,"0"0"-14"-15,6 0-73 16,-3 0-31-16,-1 0-73 16,0 0-35-16,-2 0-52 15,0 0-25-15,0 0-49 16,0 0-22-16,0 0-30 16,0 0-13-16,0 0-15 15,-1-1-5-15,0 0-4 16,1 0 0-16,0-1-3 15,0 1-1-15,1-2 0 16,2-3 0-16,2 3 4 16,10-7 3-16,20 0 6 15,-22 19 6-15,-10 6 8 16,-2-2 2-16,4-2-3 16,-8-3-4-16,0-1-6 0,-6-3-1 15,-6 0-4-15,10-2-1 16,-9-5-6-16,10-3-2 15,-4-3-2-15,-14-2-3 16,18 2 0-16,-1-2 0 16,6 1-1-16,3 0 1 15,7 3 2-15,-3 0 2 16,12 4 6-16,2 5 5 16,-11 2 8-16,6 6 5 0,-8 1 4 15,-3-1 0-15,-7 1-2 16,0-2-4-16,-8 3-6 15,-6-1-2-15,5 0-5 16,-2-3-3-16,-3-8-2 16,9 0-3-16,-6-10-1 15,-3-2-3-15,14-1-2 16,-3 1 1-16,6 3-1 16,7 2 1-16,-1 3 2 15,4 1 1-15,3 5 4 16,-4 4 3-16,-5 0 3 15,9 2 1-15,-16 0 2 16,9-1 0-16,-12-1-1 16,-14-3-1-16,12-2-5 0,-14 0-1 15,15-1-5-15,5 0-6 16,-5-1-28-16,4 0-32 16,0 0 203-16,0 0-123 15</inkml:trace>
  <inkml:trace contextRef="#ctx0" brushRef="#br0" timeOffset="54631.95">9080 2789 800 0,'9'-4'406'0,"2"3"-98"16,-7-6-83-16,-1-3 9 15,3 2-19-15,-5-5-26 16,1 2-39-16,-1 4-11 16,-4-5-22-16,-6 4-14 15,-5 4-32-15,-9-1-17 16,-3 13-16-16,2 6-3 0,-2 8-7 15,11 8 0-15,1 1 6 16,5 6 2 0,5 2 4-16,-2-1 3 0,16-3-4 15,-8-1-1-15,12-2-5 16,5-5-4-16,4-4-11 16,11-6-6-16,-3-11-5 15,-1-6-2-15,-2-4-28 16,-3-6-31-16,-5-7-77 15,-3 2 13-15,-8-3 62 16</inkml:trace>
  <inkml:trace contextRef="#ctx0" brushRef="#br0" timeOffset="54840.3">9076 2938 1134 0,'-6'-2'563'16,"3"2"-163"-16,5 0-123 0,-2 0-13 15,0 0-48-15,6 0-46 16,19 3-78-16,28-1-27 16,-25-7-35-16,-3-4-11 15,0 0-3-15,1 8-15 16,-8-5-70-16,0 6-43 16,-12 0-79-16,-5 0-85 15,-3 4 186-15</inkml:trace>
  <inkml:trace contextRef="#ctx0" brushRef="#br0" timeOffset="55045.94">9272 2922 1438 0,'-7'5'588'0,"3"-1"-323"15,0 4-26-15,-4 4-31 16,-12 34-5-16,20-27-50 16,-2 7-26-16,2 2-43 15,0 2-16-15,4 4-29 16,3-6-14-16,0 1-17 15,2-8-4-15,1 0-14 16,2 3-17-16,-4-12-72 16,-1 1-32-16,-4-6 304 15,-1 2-169-15</inkml:trace>
  <inkml:trace contextRef="#ctx0" brushRef="#br0" timeOffset="57094.52">9057 3704 983 0,'-29'-32'493'0,"25"26"-166"16,1 4-74-16,3 0-17 15,-2 2-52-15,2 0-32 0,0 0-50 16,0 0-13-16,0 2-11 16,3 14 0-16,13 43-10 15,-7-17-7-15,1 16-15 16,2 6-7-16,0 12-9 16,0-5-3-16,1 3-8 15,1 0-4-15,-4-10-5 16,1 3 0-16,-5-16-3 15,-4-8 0-15,-2-7-2 16,0-5-1-16,0-9 2 16,-4-10-6-16,1-6-26 15,-1-6-29-15,1-11 1 16,3-1 247-16,4-17-152 16</inkml:trace>
  <inkml:trace contextRef="#ctx0" brushRef="#br0" timeOffset="57549.37">9169 4488 1085 0,'-5'65'603'16,"-3"-64"-15"-16,-1-1-317 15,0-4-90-15,3 4-7 0,0-4-47 16,-3-11-40-16,9 2-52 15,3-4-11-15,5 3-4 16,9 2-1-16,-2 1 2 16,3 5 0-16,-2 6-2 15,-1 8-1-15,-3 3-5 16,1 8-1-16,-6-1-2 16,-7-2-1-16,-3 3-1 15,-7-2 1-15,-3-9-1 16,-3 7 0-16,-5-15 0 15,-4-5-1-15,5 3 0 16,1-2-1-16,8-1 2 16,5 5-1-16,4-3-2 15,2-6 0-15,8 5-3 16,1-6 2-16,2 5-1 0,2 4 2 16,-4-4 3-16,2 8 1 15,-9-3-37-15,0 4-43 16,-4-4-30-16,1-1 257 15,0 0-135-15</inkml:trace>
  <inkml:trace contextRef="#ctx0" brushRef="#br0" timeOffset="57952.83">9183 4659 1409 0,'0'-9'638'16,"-1"-1"-256"-16,1 8-170 16,2 6 9-16,-2 13-49 0,3 9-23 15,1 12-66-15,1 9-15 16,3 7-16-16,2 3-10 16,3 3-19-16,1 2-8 15,1 2-9-15,-1 7-1 16,-2 2-1-16,0-2-1 15,-4-4-1-15,2-11-5 16,-2-12-29-16,-6-13-24 16,0-7-53-16,-3-9-12 15,-5-5-170-15,-1 3 194 0</inkml:trace>
  <inkml:trace contextRef="#ctx0" brushRef="#br0" timeOffset="58304.28">9341 5686 1455 0,'0'-1'594'0,"-7"2"-278"16,-2-5-129-16,6 1-5 15,-1-1-10-15,0-10-68 16,4-4-40-16,4-7-42 0,2-1-5 15,10 8-3-15,7 12-1 16,-7 1-5-16,-4 4-2 16,0 5-1-16,-1 6 2 15,-7 6 2-15,6 4 2 16,-11-3 0-16,-1-1 0 16,-6-6 1-16,-4-1 2 15,-4-6 9-15,-8-7 0 16,11 0 1-16,1 3-2 15,3-6-5-15,3 0 0 0,3 1-5 16,2-2-4-16,1 8-5 16,4 1 9-16,1 1-7 15,-5-2-4-15,0 0 3 16</inkml:trace>
  <inkml:trace contextRef="#ctx0" brushRef="#br0" timeOffset="58648.42">9422 6388 2110 0,'-4'2'768'16,"-13"-2"-566"-16,10-1-174 15,5 3-2-15,-4-2-79 16,10 2-50-16,-1 1 57 16</inkml:trace>
  <inkml:trace contextRef="#ctx0" brushRef="#br0" timeOffset="58812.5">9448 6722 880 0,'0'8'448'0,"0"-1"-81"16,-1-4-114-16,1 2-74 16,8 2-45-16,-8-2-101 15,13 3-53-15,-11-1-69 16,-1 2-64-16,2-2 93 0</inkml:trace>
  <inkml:trace contextRef="#ctx0" brushRef="#br0" timeOffset="58988.4">9542 7114 1289 0,'-10'5'605'0,"7"6"-251"16,1 1-154-16,0-3-371 15,10 1 135-15</inkml:trace>
  <inkml:trace contextRef="#ctx0" brushRef="#br0" timeOffset="59126.57">9600 7355 1916 0,'-1'21'743'15,"-2"-3"-497"-15,4-11-183 16,-1 0 5-16,0-5 119 15,8 4-496-15,4-13 278 16</inkml:trace>
  <inkml:trace contextRef="#ctx0" brushRef="#br0" timeOffset="59279.49">9666 7493 1909 0,'-2'20'746'16,"-2"-6"-495"-16,1-5-130 15,3-4-28-15,-2-7 184 16,4-1-199-16</inkml:trace>
  <inkml:trace contextRef="#ctx0" brushRef="#br0" timeOffset="60226.83">9701 9180 1025 0,'-3'-3'473'0,"3"-3"-167"16,-1-4-162-16,3 2-33 15,2 2 22-15,-2 0 26 16,4 6-28-16,-5-2-29 16,-2 1-12-16,1 0-11 15,0 0-2-15,0 0-9 16,0 1 3-16,0 0 13 16,0 0 3-16,0 0 4 15,0 0-4-15,0 0-17 16,0 0-9-16,0 0-17 15,0 0-8-15,0 2-13 16,3 15-4-16,0 35-6 16,-4-26-3-16,0 14-5 15,1 6-2-15,7 9-2 16,-1 6 1-16,5 6 6 0,1 0 4 16,-1-7 4-16,2-3 1 15,-3-18-7-15,-1-6-4 16,-2-14-7-16,-4-1-4 15,-3-9-14-15,-5-9-6 16,1 3-11-16,-1 0-16 16,-1-1-32-16,3 8-10 15,-2-12-14-15,0-6-13 16,2 4-39-16,1 0-10 0,0 0 10 16,2 4 27-16,0 0 117 15,0 0 133-15,0 0-75 16</inkml:trace>
  <inkml:trace contextRef="#ctx0" brushRef="#br0" timeOffset="60760.53">9778 10009 1516 0,'5'2'628'15,"-5"-4"-336"-15,3 0-72 16,3-2-46-16,-3 0-6 15,6-3-46-15,-7-1-33 16,7 2-37-16,20-11-11 0,-28 30-11 16,3 1-8-16,-6 3-11 15,2 0-5-15,-7-4-2 16,3-2-1-16,-5-10-5 16,3 0-4-16,-2-11-5 15,-6-5-2-15,5-1 4 16,1 0 1-16,8 2 3 15,2 2 2-15,8 1 0 16,0 0 5-16,10 7 8 16,0 4 3-16,3 7 19 15,-3 2 6-15,-6 1 1 16,-9-2-1-16,-4-1-14 16,-6-1-8-16,-2-4-8 15,-1-2 1-15,-6-3-13 16,0-2-17-16,-6-4-44 0,2 3-32 15,3-1 241-15,3 4-134 16</inkml:trace>
  <inkml:trace contextRef="#ctx0" brushRef="#br0" timeOffset="61300.68">9836 10201 839 0,'3'-20'517'15,"0"13"2"-15,-4 3-160 16,3 14-102-16,2 7-42 15,3 12-48-15,-7 2-27 16,9 14-28-16,4 13-12 16,-7 1-27-16,6 8-8 15,1 8-14-15,-2 7-6 16,3 13-13-16,-3 6-8 0,-1-6-13 16,-5-9-3-16,0-19-5 15,8-13 1-15,-9-21-14 16,-3-15-16-16,-4-10-54 15,-4-8-45-15,-10-15-74 16,7 4-10-16,7-4 127 16</inkml:trace>
  <inkml:trace contextRef="#ctx0" brushRef="#br0" timeOffset="61780.77">9997 11370 1658 0,'-10'-7'568'16,"2"-9"-472"-16,8 0 7 15,-2-9 34-15,0-3 3 16,9 5-56-16,-7 2-15 16,7 13-22-16,2 7-4 0,-7 6-4 15,3 7 1-15,3 8-5 16,-1 3-6-16,-6-3-5 16,6-2-4-16,-14-9-4 15,-7-3-1-15,4-5-5 16,-5-1-1-16,3-6-7 15,8 0-1-15,-9-6-1 16,-6-4-1-16,10 3-1 16,-8-5 1-16,19 5 7 15,0 0 10-15,8 7 14 16,1 4 6-16,-2 2 13 16,6 13 0-16,-9-5-1 15,3 3-5-15,-7-3-17 16,-2-8-6-16,-3 0-12 15,0 0-16-15,2-1 33 16,-1 0 118-16,-20 0-106 0</inkml:trace>
  <inkml:trace contextRef="#ctx0" brushRef="#br0" timeOffset="62577.73">10500 12025 1299 0,'9'16'597'16,"-5"-13"-226"-16,0 3-142 16,-13-8 2-16,8 3-32 15,2 3-36-15,-1-8-64 16,-1 3-20-16,0 0-31 0,0-4-10 16,-10-19-16-16,-10-28-8 15,0 16-8-15,-2-1-1 16,-7-2-1-16,-6 0-2 15,10 14 0-15,-5 1 4 16,17 17 1-16,8 7 2 16,1 5-1-16,4 2-3 15,3-2-24-15,2-1-16 0,3-1-76 16,0-5 14-16,5 4 52 16</inkml:trace>
  <inkml:trace contextRef="#ctx0" brushRef="#br0" timeOffset="62910.62">10214 11875 1549 0,'-34'30'639'15,"28"-34"-351"-15,2-8-119 16,2-5-3-16,5-9-25 15,3-7-36-15,5-3-32 16,3-2-10-16,2 2-6 0,2 7 0 16,1 6-7-16,1 8-5 15,-1 3-14-15,-3 3-5 16,7 4-5-16,3 5 0 16,-3 8-3-16,8 6 0 15,-14 8-4-15,-10-9-2 16,6 11-4-16,-7-3-1 15,4-5 2-15,-2 2-4 16,-2-11-62-16,-3-5 35 16,3 2-2-16</inkml:trace>
  <inkml:trace contextRef="#ctx0" brushRef="#br0" timeOffset="65655.39">11553 6668 1334 0,'-17'0'723'0,"21"11"-78"0,-9-5-412 16,3-2-149-16,1 0 2 15,-5 2 5-15,-3-2-22 16,7-1-92-16,-2-3 69 16,21-4-46-16</inkml:trace>
  <inkml:trace contextRef="#ctx0" brushRef="#br0" timeOffset="65823.24">11993 6718 1632 0,'14'1'707'0,"9"6"-354"16,-25-5-142-16,8 0-109 15,7 4-28-15,-13-4 203 16,6-2-198-16</inkml:trace>
  <inkml:trace contextRef="#ctx0" brushRef="#br0" timeOffset="65964.59">12421 6644 1858 0,'28'4'716'0,"-20"8"-529"16,-13-6-86-16,2-3-14 15,3 1-66-15</inkml:trace>
  <inkml:trace contextRef="#ctx0" brushRef="#br0" timeOffset="66130.39">12790 6561 1674 0,'24'9'728'0,"-6"8"-381"15,-9-11-172-15,2 3-115 16,-7 1-18-16,-2-3 240 15,-6-3-202-15</inkml:trace>
  <inkml:trace contextRef="#ctx0" brushRef="#br0" timeOffset="66297.28">13194 6639 2060 0,'12'15'800'0,"-1"2"-578"16,-8-5-85-16,-1-6-93 16,-1-3 151-16</inkml:trace>
  <inkml:trace contextRef="#ctx0" brushRef="#br0" timeOffset="67733.92">15706 3113 1445 0,'6'27'604'0,"-13"-27"-324"16,1-3-20-16,-2 0-46 16,0 1-30-16,3-4-76 15,-3-1-30-15,8 0-41 16,0-3-12-16,8 1-9 15,2-1-3-15,4 4-2 16,3 2 1-16,-1 8 3 16,0 4 2-16,-5 8 1 15,-3 2 0-15,-7 0-1 16,-1 3-3-16,-5-10-3 16,-5 0 0-16,-2-7-2 15,-5-5-1-15,2-1-2 0,0-9-2 16,-1 5-1-16,5-1-2 15,4-2-1-15,2 4-1 16,6-2-3-16,7 2 1 16,5 0 1-16,5 2 2 15,6 3 2-15,0 1 3 16,-2 2 4-16,-5-2 3 0,-9 3 4 16,-7-2 4-16,-5 2 0 15,-7 5-1-15,-8-2-4 16,1 3-3-16,-3-1-6 15,2-2-1-15,4-1-1 16,3 2-1-16,3-8-3 16,1-5 0-16,5-8-19 15,3-3-28-15,2 3-61 16,6 3-34-16,1 3-11 16,0 6-296-16,1-2 328 15</inkml:trace>
  <inkml:trace contextRef="#ctx0" brushRef="#br0" timeOffset="68144.5">15918 2508 1255 0,'1'-18'515'16,"-1"7"-249"-16,-7 0-41 0,4 8 19 15,4 5-11-15,-17 4-66 16,6 6-47-16,-12 6-52 16,-10 2-11-16,8 6-3 15,-2 2-3-15,8 7-7 16,8 5-4-16,10-6-8 15,7 7-1-15,9-11-7 16,4-10-2-16,11 2-4 16,-2-18-4-16,5 2-5 15,-5-3-2-15,8-10-10 16,0 2-19-16,-8-12-38 16,-1-4 206-16,-9 0-125 15</inkml:trace>
  <inkml:trace contextRef="#ctx0" brushRef="#br0" timeOffset="68284.89">15950 2721 1820 0,'3'2'691'16,"13"3"-461"-16,-5-3-40 0,12-1-34 15,14 3-20 1,-5-9-78-16,10 0-15 0,-15-2-30 15,-8-6-29-15,-8 10-115 16,-4-2-41-16,-10 3-38 16,0 4 102-16</inkml:trace>
  <inkml:trace contextRef="#ctx0" brushRef="#br0" timeOffset="68440.89">16113 2701 743 0,'-59'25'509'0,"57"-4"68"16,2 3-198-16,6 5-106 15,2 5-17-15,-3-2-49 16,5 7-41-16,-6-6-82 16,2-1-27-16,-4-5-41 15,1-3-35-15,-1-1 227 16,6-3-165-16</inkml:trace>
  <inkml:trace contextRef="#ctx0" brushRef="#br0" timeOffset="68879.99">15747 3368 1605 0,'2'-9'632'0,"6"12"-359"15,-3 5-69-15,4 17-6 16,2 8-2-16,-4 14-48 16,-1 5-21-16,-1 9-32 0,-4 1-18 15,4 13-28-15,3 6-11 16,-5-6-17-16,6 2-7 16,-9-23-6-16,-1-17-7 15,0-16-34-15,-4-11-23 16,2-6-62-16,-1-7 72 15,0-5 16-15</inkml:trace>
  <inkml:trace contextRef="#ctx0" brushRef="#br0" timeOffset="69409.71">15807 4308 1559 0,'1'-20'647'0,"2"3"-309"15,7 8-131-15,0-3-23 16,-1 0-10-16,5 8-56 15,-10-9-28-15,12 13-39 16,-13-1-13-16,1 7-16 16,-7 3-5-16,-8 7-5 0,9 9-4 15,-15-10-3-15,6 5-1 16,-9-13-1-16,4 1-2 16,-2-10-1-16,2-7-3 15,5-6-5-15,2-5 0 16,9 1 0-16,5 4 0 0,6 0 4 15,3 3 1-15,7 6 2 16,2 6 1-16,-4 5 9 16,2 3 3-16,-11 5 12 15,-2 4 7-15,-8-3 4 16,-8 0-2-16,-4-3-8 16,-1-4-9-16,-3-2-8 15,4 0-2-15,-8-6-3 16,-4-7-2-16,4 1-5 15,3 3-11-15,8 1-25 16,9 6-19-16,3-2 49 16,2-1 138-16,-5 0-88 15</inkml:trace>
  <inkml:trace contextRef="#ctx0" brushRef="#br0" timeOffset="69907.46">15840 4520 1541 0,'6'1'617'0,"-1"4"-352"16,4 11-22-16,-4 7-18 16,3 9-6-16,-3 18-58 15,-7 4-25-15,9 18-44 16,-1 3-20-16,7 2-30 0,-8-36-11 16,-1 2-17-1,-2 20-3-15,1-3-4 0,-4-23-4 16,-1-18-22-16,-5-12-20 15,-1-7-2-15,-3-5 145 16,-6-5-82-16</inkml:trace>
  <inkml:trace contextRef="#ctx0" brushRef="#br0" timeOffset="70255.58">15916 5341 1721 0,'-9'10'714'16,"6"-4"-379"-16,-5-5-158 16,-1-1-26-16,4-8-50 15,-16-8-49-15,13-1-38 16,4-3-5-16,6 3-2 16,7 0-1-16,5 6 7 15,11 7 4-15,-8 4 6 16,-8 2 3-16,0 9 5 15,-13 2-1-15,8 6 3 16,9 5-1-16,-10-6-3 16,3 0 0-16,-9-8-2 15,-6-6-1-15,0-4-2 0,1 0-3 16,-7-4-6-16,3-1-3 16,-1 1-6-16,-3-1-3 15,7 1-2-15,-1-1-4 16,8 1-53-16,2 0 17 15,11 0 14-15</inkml:trace>
  <inkml:trace contextRef="#ctx0" brushRef="#br0" timeOffset="70679.72">16042 6416 1768 0,'-6'19'700'15,"8"-16"-496"-15,2 2-19 16,-4-5-122-16,0 0-1 16,-2 0 0-16,1-1-44 15,0 1 67-15,1 0-60 16</inkml:trace>
  <inkml:trace contextRef="#ctx0" brushRef="#br0" timeOffset="70850.85">16050 6714 1668 0,'1'12'656'0,"-1"-4"-434"15,4 0-50-15,-4-2-45 16,3-1-38-16,5-4-74 16</inkml:trace>
  <inkml:trace contextRef="#ctx0" brushRef="#br0" timeOffset="70964.57">16106 7025 1612 0,'0'18'659'0,"1"-4"-413"16,1-1-58-16,-2-8 215 0,2 1-286 15</inkml:trace>
  <inkml:trace contextRef="#ctx0" brushRef="#br0" timeOffset="71154.34">16136 7261 1696 0,'-6'19'735'0,"4"-4"-396"0,-1-7-188 15,2-2-19-15,-3-6 156 16,3-8-1014-16</inkml:trace>
  <inkml:trace contextRef="#ctx0" brushRef="#br0" timeOffset="71247.49">16149 7410 1930 0,'-7'19'720'0,"4"-2"-551"16,0-5-88-16,-1-6 226 15,7 7-228-15</inkml:trace>
  <inkml:trace contextRef="#ctx0" brushRef="#br0" timeOffset="72413.42">16189 8731 1741 0,'3'4'673'0,"3"7"-430"16,0 4-24-16,0 23-10 16,3 3-17-16,-1 14-67 15,-3 4-25-15,1 13-39 16,-2 7-10-16,0-3-18 0,0-2-5 16,0-8-13-16,-1-7-4 15,2-5-5-15,-1-10-8 16,-2-17-54-16,-3-10-27 15,-1-13-46-15,-2-4 231 16,-1 0-88-16</inkml:trace>
  <inkml:trace contextRef="#ctx0" brushRef="#br0" timeOffset="72911.61">16243 9591 1728 0,'24'25'698'16,"-29"-29"-387"-16,0-6-119 16,3-1-24-16,2-3-17 15,6-1-49-15,1-6-58 16,6 4-17-16,2 1-13 15,-3 2-4-15,5 11 0 16,2 5-1-16,-8 12 0 16,-3 8 2-16,-6 5-1 15,-11-5-1-15,3 2-1 0,-6-5 0 16,-7-6-2 0,1 0 0-16,-7-9-2 0,6 5-1 15,0-8-1-15,1-3 0 16,6-2-1-16,3-1-1 15,8-1-1-15,3 6-1 16,6-3 1-16,3-4 0 0,5 3 3 16,1-3 4-16,2 7 6 15,3 3 4-15,-5 6 3 16,-2-2 0-16,-6 1 1 16,-4 6-2-16,-12-10-2 15,-2 4-3-15,-8-6-10 16,-3-4-7-16,3-4-49 15,-1 3-33-15,5-4 190 16,2-6-105-16</inkml:trace>
  <inkml:trace contextRef="#ctx0" brushRef="#br0" timeOffset="73607.36">16277 9707 835 0,'-2'-3'387'0,"0"1"-115"16,2 4-99-16,-2-3-47 15,1 0-3-15,0 0-38 16,0 0-25-16,1 0-7 16,0-1 8-16,0 1 24 15,0 0 13-15,0 0 24 16,1 0 10-16,7-2 14 16,-6 2 2-16,4 0-4 15,-1 1-7-15,-3 1-21 0,6 15-10 16,25 42-23-16,-33-20-12 15,0 14-18-15,4 5-6 16,-4 11-14-16,6 5-6 16,2 2-10-16,-5-4-4 15,9 10-5-15,0 1-1 16,-4-1-2-16,7 5-1 16,-10-17-2-16,4-3 0 0,-7-17-3 15,-2-10-1-15,0-8-3 16,-9-9 0-16,9-4-5 15,-1-3-2-15,1-8-7 16,-2-5-8-16,-1-2-6 16,3-1 1-16,0 0 9 15,0 0 7-15,0 0 15 16,-1-1-11-16,0 1-47 16,-1 0-34-16,1-1-58 15,-3-10 287-15,3 11-121 16</inkml:trace>
  <inkml:trace contextRef="#ctx0" brushRef="#br0" timeOffset="74221.1">16324 11008 1656 0,'0'0'659'0,"13"0"-359"15,1 0-114-15,36 1-22 16,-27 4 1-16,-11-2-54 16,0 2-34-16,-8 0-41 15,-5 0-13-15,1 3-8 16,4 2-2-16,-11-4-2 16,3 5-1-16,-14-10-5 15,-8-8-2-15,7 0-3 16,-5-6-1-16,12 1-2 15,3 4 1-15,7-1 0 16,0 0 0-16,8 4 1 0,8 1 1 16,3 1 3-16,5 3 5 15,-9 2 7-15,-15-1 5 16,5 4 7-16,6 6 4 16,-9-3 1-16,16 9-1 15,-26-7-8-15,-7-4-4 16,0 2-8-16,-9-8-2 15,10 4-5-15,3 1-3 16,2-6-3-16,2-4-4 16,11-2-4-16,-1-6-3 0,5 1-28 15,8 6-19-15,-8-1 178 16,5-1-107-16</inkml:trace>
  <inkml:trace contextRef="#ctx0" brushRef="#br0" timeOffset="75231.42">16766 11629 1601 0,'35'14'623'0,"-30"-13"-382"16,4 11-10-16,-2-3-19 15,4 1-25-15,-4-8-74 16,-5-3-20-16,-5-14-25 15,-7-10-7-15,-2-3-22 16,-4-7-15-16,2 5-16 16,3 3-1-16,0 0-3 15,-2 3-1-15,3 4-1 16,-1 5-1-16,0 4 2 0,5 5-8 16,-5 2-36-16,1 2-22 15,1 2-61-15,-1 0 173 16,7 0-52-16</inkml:trace>
  <inkml:trace contextRef="#ctx0" brushRef="#br0" timeOffset="75635.38">16614 11561 1270 0,'-11'4'633'16,"5"-4"-78"-16,3 3-385 16,3-3 16-16,0-2-19 15,0 1-21-15,0 0-69 16,3-11-16-16,3-17-23 16,6-36-6-16,-2 32-7 15,1 1 0-15,2 4 3 16,4 6 0-16,1 6 1 0,2 4 0 15,4 11 1-15,1 5 2 16,3 11 3-16,-3 4 1 16,3 4-2-16,-1-2 1 15,-8-2-4-15,0 0-4 16,-5-7-8-16,3 0-1 16,-10-6-18-16,8-3-9 15,-11-5 83-15,-2-12-65 16</inkml:trace>
  <inkml:trace contextRef="#ctx0" brushRef="#br0" timeOffset="88977.31">7594 15616 1349 0,'-7'3'569'15,"1"1"-351"-15,6-1-127 16,2 4 22-16,3 1-9 16,2 5 8-16,1 3-4 15,4 3-21-15,2 4-13 16,2 0-15-16,0 1-5 15,3 6-6-15,0 0-4 16,3 1-8-16,0-2-2 16,4 2-5-16,1-3-3 0,0 1-4 15,1-2-2-15,1-7-4 16,3 0-2-16,-5-7-4 16,3-1-1-16,-6-6-1 15,-1 0-1-15,4-3-2 16,-2-3 0-16,-1 0 0 15,1-1 0-15,1 1 1 16,1-2 1-16,7 1-1 16,0-4 1-16,6 0 0 15,3-3 0-15,3 1-1 16,0-6-1-16,5-1-1 16,2-1 0-16,3-5 1 15,2-3-1-15,3-2 0 16,1 1 1-16,5-2 2 15,3 0 0-15,1 0 2 0,3 0 0 16,5-1 0-16,2 5 1 16,-2 0-1-16,5 0 0 15,2 2 0-15,1 0-1 16,7 5-2-16,-4 0 1 16,3 5-1-16,1 0 0 0,7 2-1 15,1 3 0 1,0 1 0-16,0 1 0 0,2 3 1 15,4 3 1-15,-1 2 2 16,2 1 1-16,-3 3 1 16,0 3 1-16,3 4 1 15,0-1-1-15,-4 1-1 16,-2 4-1-16,-2 0-1 16,3 1-2-16,-9 0-2 15,-4 0 0-15,-6 4-1 16,-5-4 0-16,-3 3-1 15,-4 1 0-15,-8-1-1 16,-8 0 0-16,-6 0 0 16,-6-4 0-16,-10-5-1 15,-1 1 1-15,-12-6 0 16,1-2-1-16,-16-5 0 16,6-2 1-16,-7-3 0 0,0-2-1 15,2-4 0-15,-1-2 0 16,2-1-1-16,-8-5 1 15,14-1-1-15,-7-1 0 16,6-4 0-16,6 0 0 16,1-1 0-16,-3-7 0 15,11 4 0-15,6-1 1 16,1-4-1-16,7 1 0 16,6 6 0-16,-2-2 1 0,7-1-1 15,7 7 0-15,4-3 1 16,4 3-1-16,6 2 0 15,1 0 1-15,0-2 0 16,5 4-1-16,6 3 1 16,-4-1 0-16,6 4 0 15,-2-1 0-15,2 3 0 16,1 3 0-16,8 0 0 16,6 2 0-16,-3-2 0 15,4 4-1-15,0-2 1 16,7 3 0-16,-1 0-1 15,1 4 1-15,-3 0 0 16,-5-2-1-16,7 6 1 16,-4-2 0-16,2 4 0 0,-3 0-1 15,7 0 1 1,-6-2-1-16,7-1 0 0,-2 1 0 16,3 0 1-16,5-2-1 15,-2-3 0-15,-3 0 0 16,4-3 1-16,5-3-1 15,-3-3 1-15,2-3-1 16,-1-7 1-16,0-5-1 16,-4-8 0-16,0-3 1 0,-12-6 0 15,-4 1 0-15,-3 1-1 16,-5-1 0-16,-19 3 0 16,-10 1 1-16,-15 8 0 15,-3 4 1-15,-20 5-2 16,-8 1-6-16,-17 4-18 15,-4 5-10-15,-3 4-28 16,-7 1-16-16,-3 2-51 16,-8-1 86-16,-3 2-73 15,-3-1-28-15</inkml:trace>
  <inkml:trace contextRef="#ctx0" brushRef="#br0" timeOffset="90060.76">13431 16317 942 0,'0'-1'485'0,"0"0"-91"16,0-1-125-16,0 1-43 15,0 0-7-15,9-4-22 16,3 4-26-16,20 16-40 16,-11 17-26-16,-17 1-29 15,9 2-12-15,-4-1-20 16,-7-8-8-16,4-4-16 16,-4-2-6-16,-1-6-5 15,3-2 0-15,-4-10-6 16,-6-6-2-16,6-10-8 15,-10-9-6-15,8-10-3 16,7 1 2-16,5 0 4 16,5 2 5-16,0 5 3 15,-2-6 1-15,2 8 2 0,4 8 7 16,5 17 9-16,-1 8 6 16,-8 9 14-1,-7-9 1-15,-1 1 4 16,22 35-2-16,-4-1-10 0,-1 4-7 15,-11-21-10-15,-4-4-4 16,-4-3-1-16,3-4-3 16,-7-7-37-16,-1-5-29 0,-6-10-70 15,-5-6 244-15,2-10-107 16</inkml:trace>
  <inkml:trace contextRef="#ctx0" brushRef="#br0" timeOffset="90430.76">13767 15991 1683 0,'11'-7'698'16,"4"6"-335"-16,1-3-216 16,14 4 26-16,-7 0-13 15,6 1-24-15,-5-1-66 16,-1 4-22-16,2 3-29 15,-20 1-7-15,4 6-6 0,-14 0-1 16,-7 4-1-16,12 3-1 16,-13 0 0-16,-3 0-3 15,-2-5 0-15,-6 0 0 16,15-4 7-16,5 0 6 16,2-4 8-16,7-1 3 15,-1-5 3-15,4-5-1 16,19 2-3-16,-8-7-1 15,12 5-6-15,2 1-5 16,-13-5 1-16,7 5-2 0,-10-4-17 16,-4-2 4-16,-3-1-465 15,1-3 344-15</inkml:trace>
  <inkml:trace contextRef="#ctx0" brushRef="#br0" timeOffset="92427.8">14743 16384 897 0,'-10'0'542'0,"-23"15"21"16,31-5-257-16,4-2-94 16,5 1-8-16,4-6-34 15,2-3-26-15,7-9-59 16,5-5-21-16,1-16-29 16,-1-5-11-16,0-2-16 15,-5-3 0-15,-12 7-9 16,-3 2-3-16,-13 3-3 15,0 9 0-15,-12 2 5 16,-4 7 2-16,-1 10 4 16,-9 0 0-16,8 16 0 15,2 7 2-15,6 9 16 0,6 3 12 16,9 9 16-16,4 3 4 16,10 0-5-16,5 0-5 15,7-11-13-15,5-8-5 16,7-9-11-16,5-5 1 15,-2-10-29-15,-1-6-27 16,-7-11-73-16,-10-5 180 16,10-2-73-16</inkml:trace>
  <inkml:trace contextRef="#ctx0" brushRef="#br0" timeOffset="92612.12">15016 16176 1612 0,'11'9'667'0,"2"4"-351"16,3 4-56-16,2 7-27 16,0 6-30-16,5 5-80 15,-2-1-33-15,4 3-52 16,1 0-15-16,-3-7-11 16,3-3-5-16,-11-7-25 15,-3-7-29-15,-9-3-80 16,-3-4 19-16,-4-12 53 15</inkml:trace>
  <inkml:trace contextRef="#ctx0" brushRef="#br0" timeOffset="92846.95">15269 16227 1673 0,'-15'7'717'0,"-6"4"-388"0,-4 12-138 16,-2 10-24-1,-7 11-54-15,1 2-32 0,5-4-44 16,7-3-15-16,11-9-16 16,2-8 4-16,12-8-47 15,1-4-43-15,10-9-58 16,10-1-27-16,2-7 101 16</inkml:trace>
  <inkml:trace contextRef="#ctx0" brushRef="#br0" timeOffset="93196.39">15454 16476 1749 0,'9'6'657'16,"1"-6"-455"-16,7-1-21 15,-3-10-17-15,-3-3-28 16,3-13-82-16,-3-10-19 16,2-3-21-16,-8-8-5 15,-5 12 0-15,-4 6 0 16,-11 12-1-16,-1 8 10 16,-10 11 19-16,-3 6 7 0,6 14 16 15,-5 5-3-15,13 15-5 16,16 11-6-16,-4-3-11 15,12 5-6-15,1-11-14 16,-5-8-5-16,14-8-6 16,6-8 5-16,1-13-15 15,-1-6-30-15,10-13-54 16,-6-6 199-16,7-9-108 16</inkml:trace>
  <inkml:trace contextRef="#ctx0" brushRef="#br0" timeOffset="93415.73">15772 16244 1800 0,'-9'5'692'0,"-6"4"-461"0,1 9-12 16,-4 0-27 0,3 6-23-16,2 7-78 0,4 2-24 15,8 3-37-15,2-7-14 16,13 3-10-16,5-7-5 15,7-4 2-15,5-2 8 16,0-15-32-16,-3-5-39 16,2-14 201-16,5-6-134 15</inkml:trace>
  <inkml:trace contextRef="#ctx0" brushRef="#br0" timeOffset="93795.48">15999 16244 1597 0,'-13'0'663'0,"7"6"-349"16,-11-2-127-16,11 16-53 15,13 13-19-15,-6 0-33 16,7 8-25-16,-4-4-16 16,-3-8-5-16,7-2-14 15,6-6-6-15,3-12-9 16,-8-8-4-16,12-4-1 15,-5-8-14-15,-1-10-37 16,4-6-16-16,-7-6-19 16,2-2 14-16,-6 8 38 15,0 9 13-15,-5 7 30 16,1 10 20-16,-4 7 35 0,-2-3 11 16,1-3 18-16,0 11-5 15,1 16-13-15,4 34-5 16,0-35-26-16,4 1-14 15,1-10-12-15,0-6-14 16,4-9-77-16,2-6-25 16,-2-13 220-16,3-1-131 0</inkml:trace>
  <inkml:trace contextRef="#ctx0" brushRef="#br0" timeOffset="93983.01">16340 16073 1633 0,'6'15'724'16,"-2"7"-349"-16,0 18-144 16,-10 1-18-16,6 22-73 15,10 10-40-15,0-7-60 16,1 0-15-16,6-18-14 16,-5-16-22-16,1-15-64 15,-3-12-41-15,0-17 262 16,1-6-144-16</inkml:trace>
  <inkml:trace contextRef="#ctx0" brushRef="#br0" timeOffset="94180.27">16238 16205 1765 0,'-3'5'753'0,"4"4"-398"15,8-3-124-15,0-3-26 16,7 6-57-16,5-3-47 0,7-3-67 15,11 4-10 1,-6-9-24-16,1-2-38 0,-5-5-83 16,1 3-66-16,2 0-146 15,-7 1-16-15,1 7 213 16</inkml:trace>
  <inkml:trace contextRef="#ctx0" brushRef="#br0" timeOffset="94315.4">16605 16237 1188 0,'38'43'556'0,"-29"-26"-190"15,0 2-48-15,0 8-44 16,-4 2-16-16,4 3-66 16,0-3-44-16,-2-8-56 15,-1-6-37-15,-1-11-83 16,-5-4 198-16,-3-9-148 16</inkml:trace>
  <inkml:trace contextRef="#ctx0" brushRef="#br0" timeOffset="94480.42">16627 16109 2048 0,'6'9'778'16,"3"-6"-545"-16,4 3-82 16,-3-3-43-16,0-1-12 0,0 2-90 15,-2-2 70-15,4 1-58 16</inkml:trace>
  <inkml:trace contextRef="#ctx0" brushRef="#br0" timeOffset="95092.94">16877 16279 1670 0,'4'30'688'0,"-4"8"-368"16,-10-4-84-16,9-1-46 15,2-4-27-15,1-8-70 16,11-1-36-16,1-11-35 16,-1-2-8-16,6-7-12 15,0-1-21-15,-2-16-51 16,-8-6-25-16,-6-6-28 16,-5-8 10-16,-6 1 46 0,4 8 23 15,-14-5 34-15,-5 6 7 16,-4 11 7-16,0 0 21 15,6 15 43-15,3 2 19 16,5 5 28-16,3-1-12 16,10 1-40-16,10 0-16 15,10-6-33-15,10 0-9 0,-1-6-5 16,-3-5-2-16,7 2 1 16,-1 2-1-16,6 10 2 15,4 6 1-15,-6 11 14 16,-9 3 6-16,-4 10 10 15,-4 2 0-15,-8-1-8 16,-3-1-5-16,-4-10-6 16,-5-8-2-16,-2-7-10 15,-1-10-10-15,-1-12-17 16,0-5-8-16,4-6-7 16,1-5 5-16,6-1 4 15,4 7 5-15,7-3 11 16,0 6 5-16,6 5 8 15,-2-1 8-15,3 14 27 16,4 2 9-16,-10 9 22 16,-6 6 0-16,0 12-9 0,0 8-7 15,-7 10-16-15,-2 0-4 16,-3-9-22-16,-8-7-33 16,8-17-35-16,8-9 153 15,-4-8-87-15</inkml:trace>
  <inkml:trace contextRef="#ctx0" brushRef="#br0" timeOffset="95407.69">17604 16167 1618 0,'-2'3'707'0,"1"-3"-316"15,0 5-107-15,-1-5-84 16,1 0-35-16,0 0-70 15,-4 9-33-15,-2 7-23 16,-30 23-8-16,43-20-11 16,-2-4-4-16,9 6-5 15,8 2 2-15,-4-3 6 16,3-5 4-16,-1 1 4 16,0 0 1-16,-2 3 0 15,-6-3-3-15,-6 3-2 16,-6-2-1-16,-13-2-3 0,-8-1-7 15,-12-5-27-15,-3-1-21 16,1-7-16-16,2-1 104 16,11-7-45-16</inkml:trace>
  <inkml:trace contextRef="#ctx0" brushRef="#br0" timeOffset="122896.06">17150 3494 372 0,'0'-1'238'15,"0"1"-15"-15,0 0-47 16,0 0-7-16,0 0 5 15,0 0 1-15,0 0-11 16,0 0-6-16,0 0-17 16,0 0-8-16,0 0-17 15,0 0-9-15,0 0-14 16,0 0-3-16,-2 0-4 16,1 1-2-16,0 5-11 15,-1 3-8-15,0-2-11 16,0 3-6-16,0-4-4 15,-1-3-5-15,-3 6-3 0,-4-4-4 16,-7 4-5-16,-33 30-1 16,26-31-4-16,-1 6 0 15,3-5-2-15,4 0-1 16,0-1-3-16,0 0-2 16,2-3-1-16,-6 2 1 0,-3-2 9 15,-3-2 4-15,-6 4 5 16,6 1 1-16,-2-6-5 15,3 2-2-15,3-3-7 16,0-2-3-16,6 1-5 16,4 2-3-16,2-5-2 15,0-5-2-15,4 2-1 16,1-3-2-16,2 4-1 16,4 8 0-16,-1-3-10 15,1-1-14-15,0 0-32 16,1 1-25-16,0 0-51 15,0 0-21-15,0 0-34 16,0-1-21-16,0 0 137 16</inkml:trace>
  <inkml:trace contextRef="#ctx0" brushRef="#br0" timeOffset="123388.51">16660 3455 891 0,'0'-6'426'0,"0"2"-142"15,0 1-97-15,1 4 18 16,-1-1-19-16,0 0-14 16,-1 0-57-16,0 0-17 15,-1 6-28-15,-3 4-10 0,-2 4-19 16,-21 27-4-16,14-24-7 15,0 3-4-15,-6 2 5 16,5 5 0-16,-9-4 5 16,0-9 4-16,7 3-3 15,-1-3-1-15,16 0-4 16,2 5-3-16,3 2-2 16,6-5 0-16,4 1 3 15,5 4 3-15,9-3 9 16,-2 2 2-16,1 1-2 15,-1-3-2-15,-1-1-7 16,-3-1-4-16,-3-4-6 16,-4-2-6-16,-5-6-9 15,-2-2-2-15,-7-2 9 16,-1 0-12-16,-5-3-72 0,-4 2-24 16,-2-2 43-16</inkml:trace>
  <inkml:trace contextRef="#ctx0" brushRef="#br0" timeOffset="133211.94">17791 3153 868 0,'0'0'440'0,"-1"0"-106"15,0 0-45-15,0 0-54 16,0 0-30-16,0 0-59 0,0 0-19 16,0 0-34-16,1-1-12 15,0 0-18-15,0 0-9 16,7-3-15-16,12-5-7 15,30-10-12-15,-23 19-6 16,-2 0-6-16,-4 1-3 16,-1 6-2-16,3 5 0 15,-8 1-1-15,-5 1-1 16,-5 2 0-16,-7-3 1 0,-6 5-1 16,1 1 2-16,-4 2 1 15,-7-8 0-15,0 3 1 16,-3-2 1-16,-3-6 2 15,10 7 5-15,-8-10 16 16,5-1 7-16,6 4 12 16,1-5-1-16,11 1-14 15,6 1-10-15,7-5-9 16,7 0-3-16,11-2 4 16,1 0 2-16,-1-2 8 15,-7-2 2-15,2 4 7 16,-5-4 0-16,-3 2-3 15,-1 2-5-15,-5-1-9 16,-6 2-5-16,1 1-5 16,-4 0 1-16,-4 1-20 15,1-1-21-15,-1 0-63 0,0 0-33 16,0 0-62-16,0 0-8 16,0 0 34-16,0 0 85 15</inkml:trace>
  <inkml:trace contextRef="#ctx0" brushRef="#br0" timeOffset="134333.24">17661 3520 885 0,'-35'13'440'0,"28"-11"-101"15,1-2-54-15,2 0-37 16,1 0-20-16,3 0-63 16,0 0-25-16,0-1-36 15,0 0-9-15,0 0-14 16,5-2-6-16,10-4-20 15,31-8-11-15,-18 14-12 16,6 2-6-16,14 1-10 16,3-2-5-16,0-3-4 15,1-6-1-15,5 0-3 16,4-2 0-16,0 0-1 16,1 5-1-16,-14 0 1 0,-1 5 0 15,-10 1 0-15,-3 2 0 16,-10 0 1-16,0 1-1 15,-16-2 2-15,-2 0-4 16,-6 1-25-16,-9-2-24 16,4 2-51-16,2 1-25 15,-11 0-42-15,-6-2-15 16,0 3-342-16,-9-3 359 0</inkml:trace>
  <inkml:trace contextRef="#ctx0" brushRef="#br0" timeOffset="134887.12">17940 3696 1088 0,'-20'-1'465'0,"20"2"-190"16,-1 4-72-16,5 0 6 0,3 1-15 15,-6 1-52-15,16 9-26 16,-13-2-28-16,1 6-6 16,1 4-5-16,-12-6-11 15,4 7-18-15,6 2-5 16,-4-10-13-16,2 1-3 15,0-9-9-15,-3-5-5 16,-1-3-9-16,-4-4-4 16,3-5-4-16,3 0-2 0,1-6-1 15,4-2 1-15,0-6 1 16,2-2 2-16,-1-1 1 16,13 5 2-16,-6-2 1 15,1 1 1-15,9 7 8 16,-4 1 5-16,6 11 12 15,0 4 8-15,-4 2 10 16,-4-3 1-16,0 9-1 16,-3-3-2-16,0 10-6 15,2 7-4-15,-5-6-8 16,0 5-3-16,-4-3-9 16,-4-3-2-16,2 6-4 15,-3-2-1-15,-1-5 1 16,1-1 1-16,-2-9-42 15,3-3-48-15,-3-9 204 16,-4-7-122-16</inkml:trace>
  <inkml:trace contextRef="#ctx1" brushRef="#br0">27491 15724 0,'0'0'0,"0"0"16,0 0 0,0 0-16,0 0 15,0 0-15,0 0 16,0 0-1,0 0-15,0 0 16,0 0-16,0 0 16,0 0-1,0 0-15</inkml:trace>
  <inkml:trace contextRef="#ctx1" brushRef="#br0" timeOffset="303.12">27511 15645 0,'0'0'0,"0"0"15,0 0 1</inkml:trace>
  <inkml:trace contextRef="#ctx1" brushRef="#br0" timeOffset="364.7">27500 15656 0,'0'0'16,"0"0"-16</inkml:trace>
  <inkml:trace contextRef="#ctx1" brushRef="#br0" timeOffset="770.65">27502 15656 0,'0'0'0,"0"0"16,0 0-1,0 0-15,0 0 16,0 0 0,0 0-16,0 0 15,0 0-15,0 0 16,0 0 0,0 0-16,0 0 15,0 0-15,0 0 16,0 0-1,0 0-15,0 0 16,0 0 0,0 0-16,0 0 15,0 0-15,0 0 16,0 0 0</inkml:trace>
  <inkml:trace contextRef="#ctx1" brushRef="#br0" timeOffset="887.08">27486 15659 0,'0'0'16,"0"0"-16,0 0 15,0 0 1,0 0-16,0 0 16,0 0-1,0 0-15,0 0 16</inkml:trace>
  <inkml:trace contextRef="#ctx1" brushRef="#br0" timeOffset="962.87">27486 15626 0,'0'0'16,"0"0"-16</inkml:trace>
  <inkml:trace contextRef="#ctx1" brushRef="#br0" timeOffset="1226.29">27483 15653 0,'0'0'16,"0"0"-16,0 0 15,0 0 1,0 0-16,0 0 16,0 0-16,0 0 15,0 0 1,0 0-16,0 0 16,0 0-1,0 0-15,0 0 16,0 0-16,0 0 15,0 0-15,0 0 16,0 0 0</inkml:trace>
  <inkml:trace contextRef="#ctx1" brushRef="#br0" timeOffset="2407.06">27464 15297 0,'0'0'0,"0"0"15,0 0 1,0 0-16,0 0 16,0 0-16,0 0 15,0 0 1,0 0-16,0 0 16,0 0-16,0 0 15,0 0 1,0 0-16,0 0 15,0 0-15,0 0 16,0 0 0,0 0-16,0 0 15,0 0 1,0 0-16,0 0 16,0 0-16,0 0 15,0 0 1,0 0-16,0 0 15,0 0-15,0 0 16,0 0 0,0 0-16,0 0 15,0 0-15,0 0 16,0 0 0,0 0-16</inkml:trace>
  <inkml:trace contextRef="#ctx1" brushRef="#br0" timeOffset="7805.09">27877 15256 0,'0'0'16,"0"0"-16,0 0 16,0 0-1,0 0-15,0 0 16,0 0-16,0 0 15,0 0 1,0 0-16,0 0 16,0 0-16,0 0 15,0 0 1,0 0-16,0 0 16,0 0-16,0 0 15,0 0 1</inkml:trace>
  <inkml:trace contextRef="#ctx0" brushRef="#br0" timeOffset="149581.57">17548 10052 611 0,'-4'6'349'0,"3"-6"-1"15,0 0-152-15,-1 0-26 16,1 0-3-16,0 0-10 15,0 1-19-15,0 1-19 16,1-2-9-16,0 2-13 16,0-1-7-16,0-1-12 15,0 0-5-15,0 2-5 16,0 6 1-16,0-2 0 16,0 9-3-16,-12 21-9 15,-10-27-3-15,7 6-10 16,-4 0-2-16,-4-3-5 15,6 1-2-15,-7-1-7 16,-8-10-1-16,4 8-3 0,-1-2-2 16,-4-1 2-1,5-3-1-15,2 0-2 0,6-1-1 16,2-3-8-16,3 8-2 16,1-7-4-16,0 4-1 15,1-5-2-15,0-8 0 16,5 6-2-16,0-9-1 15,3 8 0-15,2-2 0 16,3 2-2-16,-2 3 0 16,2-1-3-16,0 1-22 0,0 0-52 15,0 0-42-15,0 0-79 16,0 0-37-16,0-1-105 16,0 0 211-16</inkml:trace>
  <inkml:trace contextRef="#ctx0" brushRef="#br0" timeOffset="149973.56">17179 10049 699 0,'-1'-4'454'0,"0"-2"74"16,1 2-246-16,0 0-44 15,0 3-28-15,-1 1-53 16,0 0-33-16,0 0-55 0,-4 9-19 15,-6 12-17-15,-17 29-2 16,14-27-2-16,-5-7 1 16,4 4-1-16,0-2-1 15,1-1 1-15,-1 0 2 16,2 0-2-16,1-2 0 16,8-1-3-16,7 5-1 15,2-6 0-15,1 1 2 16,7 4 3-16,2-2 1 15,6 0 0-15,2-1-3 0,-1-4-4 16,2 3-1 0,-3-6-4-16,-3 1-1 0,-4-3-5 15,-4-4-3-15,-2 1-4 16,-1-1 7-16,-7-1-31 16,-2-1-41-16,1-1-75 15,0 0 35-15,0 0 44 16</inkml:trace>
  <inkml:trace contextRef="#ctx0" brushRef="#br0" timeOffset="154357.49">18231 9859 694 0,'-1'-2'370'0,"-1"-2"-47"15,0 0-44-15,-1-1-38 16,-3-3-16-16,3 3-55 0,0 1-23 16,0 0-33-16,2 3-12 15,0 0-18-15,-2-5-10 16,2 1-19-16,0-2-5 15,1 4-12-15,0 2-5 16,4-2-9-16,15-4-6 16,33 3-8-16,-27 5-2 15,2 11-4-15,1 5 0 16,-9-2-1-16,-9 2 1 0,1 2-1 16,-10-1 1-16,0 2-1 15,1 3 1-15,-9-1 1 16,1 0 0-16,-11-7 0 15,1 0 0-15,-12-4 0 16,0-3-3-16,-3 0 10 16,3-1 7-16,5-4 12 15,3 1 11-15,7 0 2 16,4 0-1-16,5-3-6 16,3 2-7-16,6 2-9 15,3-4-3-15,13 5-1 16,2-3 1-16,14-1 3 15,1-2 0-15,4 0 1 16,2 0-1-16,-15 0-2 16,0 0 0-16,-9 0-6 15,-6 0-2-15,-3 0-5 0,-4-1 2 16,-9-1-13-16,-3-1-23 16,-5 0-65-16,0 1-38 15,3-4 259-15,11 0-128 16</inkml:trace>
  <inkml:trace contextRef="#ctx0" brushRef="#br0" timeOffset="155254.88">18114 10260 1280 0,'-18'12'520'0,"0"-10"-288"15,-5-9-33-15,7 5-9 0,-4-9-6 16,8 8-37-16,3 2-17 15,11 4-44-15,6 4-13 16,3-7-19-16,4 0-8 16,6 0-3-16,3 0-2 15,12 0-8-15,9 8-3 16,9-8-5-16,7-7-2 16,3 3-2-16,7-3-1 15,-7 0-2-15,0 5-1 0,-1-2 0 16,-8-8-1-16,-1 9-1 15,-8-7 0-15,-7 10-1 16,4 9-1-16,-20-5-4 16,-1 1-2-16,-12-1 3 15,-13-6-6-15,0 2-38 16,-11 0-30-16,0 1-66 16,-6 2-32-16,-6 8-60 15,-1 3 369-15,-4 6-138 16</inkml:trace>
  <inkml:trace contextRef="#ctx0" brushRef="#br0" timeOffset="155936.85">18444 10482 1297 0,'-17'5'528'0,"7"-5"-279"16,-4 0-59-16,14-2 5 15,0 2-2-15,0-4-47 16,-1 3-36-16,0 0-41 15,0 0-17-15,1 0-9 16,0 0-6-16,11-3-14 16,1-1-5-16,38 2-8 15,-27 9-2-15,-7 4-5 16,-1 1 1-16,-7 2-2 16,-5-2-1-16,-3 1 3 15,0 4-2-15,-13-4 1 16,-1 3-1-16,-2-1 0 15,-7-2 2-15,-1-4-1 16,4 5 1-16,-5-7 0 0,0-6-2 16,15 1 1-16,-3-1-1 15,13 3 2-15,7 8 0 16,-1-4 1-16,12-2 2 16,0-1 0-16,-7-9 2 15,14 8 5-15,3 6 3 16,6-4 5-16,11 18 2 15,-15-12 1-15,-6-5 0 16,-5 11-1-16,-5-5-1 0,-5 8-3 16,-3 3-1-16,-11-6 6 15,-4-1 2-15,-7-2 6 16,-5-2 1-16,-6 0-5 16,-4-3-4-16,5 0-7 15,-4-2-5-15,3-2-6 16,9-1-4-16,-6-3-3 15,-3-1-9-15,8-2-32 16,-4 1-26-16,10-3-68 16,12 1-21-16,3-5 242 15,6-2-98-15</inkml:trace>
  <inkml:trace contextRef="#ctx0" brushRef="#br0" timeOffset="-196988.97">20169 3005 357 0,'-1'0'295'0,"1"-1"51"15,0 0-76-15,0 0-15 16,0 0-56-16,0 0-38 15,0 0-43-15,0 0-16 16,0 0-21-16,0 0-9 16,0 0-16-16,0-1-5 0,0 1-3 15,6 0-2-15,0 0-5 16,2 1-2-16,-1 0-8 16,-2 1-3-16,2 0-5 15,0 0-2-15,1 1-5 16,2 0-2-16,-3 0-4 15,1 0-1-15,-1 1-2 16,-3 0-1-16,3 0-2 16,-3-1-1-16,4 2 0 15,0 0-1-15,0 3 1 16,33 31 0-16,-35-30-1 16,2 1-1-16,-4 1 0 15,-6-3 0-15,7 1 0 16,6 2 1-16,-5 0 1 15,0 3 1-15,0-3 1 16,-15-2 0-16,14 5 1 0,-3-4 0 16,2 5 0-16,7 1 1 15,-11-3 0-15,7 6-1 16,-11-3-1-16,-1 0-1 16,5 4-2-16,-3-3 0 15,-1 5 0-15,12 2 0 16,-6-2 0-16,-3 2-1 15,8 1 0-15,-14-2 0 0,2 1 0 16,5 3-1-16,-6-2 1 16,6 4-1-16,-3-3 1 15,3 6-1-15,-2-3 0 16,-7-1 0-16,9 5 1 16,-10-6-1-16,8 9 1 15,6 2-1-15,-5-2 1 16,4 3-1-16,-5-7 1 15,-4 1-1-15,1 2 0 16,0 1 0-16,-1 2 0 16,4-1 0-16,-2-1 0 15,0 1 0-15,-1-4 0 16,0-3 0-16,0 6 0 16,3 4 0-16,0 1 0 15,-5 2 0-15,3-5 0 16,-4-4 1-16,5 1-1 15,2 0 0-15,1 1 0 16,-4-5 0-16,3 4 0 0,0 0 1 16,0 0 0-16,1 1-1 15,0-1 0-15,-1 2 1 16,2-1 0-16,1-1-1 16,1-3 0-16,-1-3 0 15,-2 1 0-15,4-1 1 16,2 1-1-16,3 8 0 15,1-10 0-15,0 6 0 0,-2-8 0 16,-8-10 1-16,11 10-1 16,0-4 0-16,0 7 0 15,3 2 0-15,-4-2 1 16,-8-2-1-16,10-2 0 16,-2 1 0-16,6-3 0 15,4-1 0-15,-2-2 0 16,7 1 0-16,-9-6 0 15,1 0 0-15,-1 0 0 16,-4-1 0-16,1-4 0 16,0 4 1-16,-2-5 0 15,-2 0-1-15,-1 0 1 16,-4-8-1-16,-1 2 1 0,-2-4 0 16,-1 1 2-16,-1 1 1 15,0 0 0-15,0 0 1 16,0 0 0-16,0 0 0 15,-6 1 1-15,-2 1 1 16,0 0-1-16,1 0-1 16,0 0-1-16,0 1-1 15,1 1-1-15,1-1 0 16,0-1 0-16,3-1-1 16,0 5 1-16,-1 6-2 0,-3 5 0 15,-22 30 1-15,26-30 0 16,-4 0 0-16,7 2 0 15,-9-5 0-15,8 7 0 16,-5-4 0-16,3 0-1 16,-3 0 0-16,-2-2 0 15,9 0 0-15,1-1 0 16,-2 3 0-16,-5 1 1 16,5 2-1-16,-7-1 0 15,7-1 0-15,2 0 0 16,-11-4 0-16,11 6 0 15,-3-3 0-15,-1 3 0 16,3-2 1-16,-2 2-1 16,1 0 0-16,0 0 0 15,4 7 0-15,-2-2 0 16,5 1 0-16,-8-1 0 0,-1-4 0 16,3 1 0-16,-1 1 0 15,1 0 0-15,3-1 0 16,-3-1 0-16,0 0 0 15,-1-1 0-15,-2-3 0 16,2 1 0-16,0-2 0 16,2-1 0-16,-2 0 0 0,-1 2 0 15,2 2 0-15,6 4 0 16,3 1 0-16,-4 1 0 16,0-1 0-16,-6 0 0 15,5 1 0-15,2-3 0 16,-4 1 0-16,5-1 0 15,-7-1 1-15,0 0-1 16,1-2 1-16,1 0-1 16,-2-1 0-16,2 0 0 15,-2 0 0-15,1 0 0 16,4 4 0-16,-5-2 1 16,1-3-1-16,-2 0 1 15,0 0 0-15,0-4-1 16,-3 3 0-16,-1-1 1 15,2 3 0-15,0 1 0 16,2 4 0-16,-2-2 0 0,-9-8 1 16,2 5 1-16,6-2 1 15,-5-2 0-15,7 1 0 16,-10-7-2-16,-9-4 0 16,7 1-2-16,-8 1-5 15,4 1-42-15,-1 3-28 16,-5-1-36-16,3-1 408 15,-4-5-236-15</inkml:trace>
  <inkml:trace contextRef="#ctx0" brushRef="#br0" timeOffset="-192954.48">21262 7135 1536 0,'-1'0'610'0,"0"0"-389"15,0 0-6-15,0 0-54 16,0 0-29-16,-1 1-56 16,4 7-9-16,-1-1-10 15,22-1-4-15,31 27-16 0,-29-30-9 16,-7 4-11-16,0 1-2 15,-5 3-4-15,-10 0-1 16,8 0-2-16,-3-2 0 16,-9 0 2-16,8 1 2 15,-12 1 3-15,-5-1-1 16,-10 2-2-16,-9 0-3 16,-2 5-3-16,-6 0-2 15,6-3-1-15,3 8-1 16,4-12-22-16,4 2-23 0,9-3-62 15,5-6-45-15,8-2-63 16,5 1-38-16,7-4 160 16</inkml:trace>
  <inkml:trace contextRef="#ctx0" brushRef="#br0" timeOffset="-192772.39">21414 7386 1162 0,'8'0'579'16,"-8"1"-188"-16,0 7-130 15,-3 0-35-15,-4 5-55 16,0-2-35-16,-5 3-50 16,-3 0-18-16,1 3-31 15,-9-4-14-15,4-5-23 16,2-2-21-16,1-3-47 0,8 0-34 16,7 1-69-1,4-1-2-15,7-4 106 0</inkml:trace>
  <inkml:trace contextRef="#ctx0" brushRef="#br0" timeOffset="-192220.75">21716 7118 1130 0,'-9'-2'587'15,"-1"1"-29"-15,4 1-370 16,3 4 8-16,3 5-28 16,1 3-31-16,3 5-66 15,1 3-13-15,-2 5-16 16,0-2-6-16,1 1-13 15,1-1-6-15,-2-10-9 16,2 1-3-16,-5-12-2 16,-1-2 0-16,-4-6-1 15,4 5-2-15,0 0-2 16,-1-12-3-16,1-12 0 0,6-29 0 16,6 26 2-16,4-1 1 15,4 5 2-15,8 5 0 16,-1 5 2-16,-1 7 0 15,-1 8 3-15,-1 4 6 16,-4 12 13-16,-3 0 5 0,-6 7 9 16,-8 2 1-1,0 4-5-15,2 0-3 0,0-5-10 16,3-3-6-16,-5-8-7 16,-2-4-3-16,0-6-34 15,-4-2-37-15,3-3-78 16,0 0-27-16,0 0-546 15,1 0 502-15</inkml:trace>
  <inkml:trace contextRef="#ctx0" brushRef="#br0" timeOffset="-191886.67">21632 7464 1515 0,'-16'-1'590'15,"8"-1"-334"-15,3-2-79 16,7 0-7-16,5 6 4 16,11-2-54-16,6 6-25 15,10-8-25-15,6-5-13 16,15 1-13-16,5 2-8 15,-2-2-11-15,-4 1-7 16,-7 3-8-16,-5-7-3 0,1 9-1 16,-3 3-1-16,-9 0-2 15,-6-1 1-15,-11 0-6 16,-8-1-19-16,-8 4-76 16,-3 8-33-16,-10-7 311 15,0 6-176-15</inkml:trace>
  <inkml:trace contextRef="#ctx0" brushRef="#br0" timeOffset="-191503.94">21787 7676 1682 0,'15'8'627'0,"3"-6"-420"0,8 0-56 16,-1 1 15-16,2-1-7 15,4 2-53-15,-7 2-24 16,6 2-29-16,-10 2-10 16,1 5-14-16,0 2-7 15,-12 3-10-15,-5-3-4 16,-13 1-1-16,-4 1-1 16,-10-3-1-16,-1-1-1 0,0-3 0 15,-6-5 0-15,10 2-1 16,1 2 0-16,3-5 2 15,7 0 3-15,4-1 5 16,4-5 0-16,12 4 0 16,1-4-3-16,11-3 2 15,3 2 0-15,4-5 1 16,6 4-1-16,-6 0-4 16,4 3-1-16,-12-1 9 15,-7 1-17-15,-6 1 146 16,0 4-107-16</inkml:trace>
  <inkml:trace contextRef="#ctx0" brushRef="#br0" timeOffset="-190933.5">22674 7305 1589 0,'0'7'605'0,"2"-2"-350"15,3 4-99-15,3 10 22 16,0 4 5-16,3 5-56 16,5 9-28-16,1-7-35 15,3 3-13-15,4-8-18 16,2-8-7-16,-2-1-10 16,-1-9-4-16,-6-7-1 15,-13-3-1-15,5-6-1 16,-6-2 1-16,3-2-2 15,4-1-2-15,-7-10-3 16,2-6-2-16,3 0-1 0,-2-1-17 16,-1 8-58-16,-1 11-35 15,-3 2 6-15,3 8 281 16,6 2-134-16</inkml:trace>
  <inkml:trace contextRef="#ctx0" brushRef="#br0" timeOffset="-190546.89">23072 7526 1518 0,'8'6'629'15,"-1"-8"-313"-15,5-4-144 16,-1-5 13-16,2-2-33 16,4-2-41-16,-3-8-73 15,0 0-16-15,-5-1-14 16,-8-3-2-16,-3 11-2 15,-8 7 1-15,-7-2-1 16,0 12-3-16,-5 3 16 16,5 0 9-16,5 13 16 15,1-1 8-15,6 10-6 16,1 4-6-16,4 1-8 16,5 3-5-16,5-4-8 15,3-6-6-15,4-8-6 16,-2-4 3-16,5-12-37 15,1-5-35-15,4-14-97 0,3-1-59 16,-1-9-117-16,-3-3 201 16</inkml:trace>
  <inkml:trace contextRef="#ctx0" brushRef="#br0" timeOffset="-190303.05">23353 7401 811 0,'11'9'547'0,"-9"-2"12"15,5 11-245-15,-4-1-41 0,3 3-57 16,6 6-20-16,-10-6-47 15,11 4-22-15,-11-6-46 16,2-4-19-16,0-7-30 16,-3-3-14-16,-2-7-14 15,-1-7-4-15,-3-11-1 16,5 0-5-16,0-11-5 16,-5 0 0-16,3 10 3 15,-1 0 2-15,4 7 2 16,10 3-1-16,2 0-22 15,-7-5-32-15,9 11-65 16,-5-3 14-16,13-3 55 16</inkml:trace>
  <inkml:trace contextRef="#ctx0" brushRef="#br0" timeOffset="-190061.65">23656 7168 1818 0,'0'11'660'15,"0"8"-462"-15,1 8-72 16,-5 17 30-16,-1-2 0 0,5 10-51 16,4-3-29-16,5-2-37 15,3-1-13-15,4-8-14 16,2-5 1-16,1-17-28 15,-2-6-38-15,0-18-47 16,-4-8 271-16,-13-11-152 16</inkml:trace>
  <inkml:trace contextRef="#ctx0" brushRef="#br0" timeOffset="-189919.7">23521 7311 1734 0,'-15'13'691'0,"15"-8"-410"16,2-3-90-16,11 3-57 16,4 0-5-16,7-3-48 15,5 1-35-15,3-4-12 0,-1-8-17 16,1 3-105-16,0-1-39 16,1 6 60-16</inkml:trace>
  <inkml:trace contextRef="#ctx0" brushRef="#br0" timeOffset="-189700.13">23912 7360 1642 0,'4'13'697'16,"-2"2"-339"-16,4 3-161 16,-12-8-9-16,9 12-41 15,1-3-41-15,-2 1-68 16,-1 0-17-16,2-7-13 15,4-1-16-15,-4-11-82 16,8-1-46-16,-12-14-67 16,1-8-54-16,1-4 174 15</inkml:trace>
  <inkml:trace contextRef="#ctx0" brushRef="#br0" timeOffset="-189565.01">23882 7207 1394 0,'9'0'646'15,"-5"0"-283"-15,1 4-129 16,-5 1-40-16,3 3-61 0,6 1-67 16,-2-1-80-16,2-2 288 15,17-3-231-15</inkml:trace>
  <inkml:trace contextRef="#ctx0" brushRef="#br0" timeOffset="-189297.41">24219 7330 1182 0,'9'11'625'0,"-9"-13"-78"15,-6-6-312-15,-4 5-110 16,-4-2-8-16,-1 7-24 16,1 7-20-16,1 2-31 15,4 4-11-15,-1 3-9 16,6 1-1-16,4 4-1 15,0 1-2-15,3-3-9 16,0-5-3-16,6 0-3 16,3-8-7-16,6-6-52 15,3 1-26-15,2-8-43 16,-1-7 26-16,-3 8 63 16</inkml:trace>
  <inkml:trace contextRef="#ctx0" brushRef="#br0" timeOffset="-188958.64">24315 7507 1542 0,'61'30'659'0,"-57"-35"-299"16,8-1-219-16,0-4 0 0,5-5-39 15,-3-5-28-15,9-7-50 16,0-4-12-16,-5 1-10 15,-3 1-1-15,-11 3-3 16,-5 5 1-16,-14 3 1 16,-3 5 0-16,-1 7-4 15,-8 5 9-15,12 6 33 16,0 7 13-16,4 9 30 16,8 4-1-16,1 5-18 15,2 1-10-15,10 1-18 16,1-1-9-16,8-4-14 15,8 0 1-15,-5-13-18 16,10-2-35-16,-3-12-61 16,1-10 62-16,4-7 2 15</inkml:trace>
  <inkml:trace contextRef="#ctx0" brushRef="#br0" timeOffset="-188661.89">24782 7268 1640 0,'0'1'687'16,"-6"3"-321"-16,-5 2-134 16,2 6-33-16,3 6-28 15,3-2-80-15,3 1-33 16,5 4-32-16,7 1-10 0,2-1-8 16,0-4-1-16,-2-1-2 15,-1-3 1-15,-3 0 7 16,-2 2 7-16,-4 0 10 15,-4-2 4-15,-6-1-5 16,-3-2-5-16,-6-3-10 16,-4-3-3-16,-2-1-23 15,-1-1-17-15,1-2-36 16,4-3-16-16,-1-7-295 16,3 0 266-16</inkml:trace>
  <inkml:trace contextRef="#ctx0" brushRef="#br0" timeOffset="-183085.9">23953 1567 636 0,'0'-1'341'0,"0"-4"-66"16,0 1-15-16,0 1-51 15,-1-2-23-15,0 4-40 0,0 0-11 16,0 0-23-16,0 0-17 16,0 0-31-16,0 0-11 15,-6 1-18-15,5 0-7 16,-10 5-1-16,1-2 2 16,-21 39 11-16,17-29 4 15,8 3 4-15,0 1-2 16,-5 6-6-16,5 6-3 15,3 9-3-15,0 5-2 16,9 4-2-16,3 3-3 0,7-1-2 16,4-2-2-16,1-4-1 15,1-5-1-15,-5-9-2 16,-7-5-1-16,3-8-2 16,-4 0-3-16,-2-9-4 15,0-1-1-15,-6-3 0 16,4-1 0-16,-7-2-1 15,3-1 10-15,-1 0-44 16,0 0-33-16,0-1 280 16,-8-17-196-16</inkml:trace>
  <inkml:trace contextRef="#ctx0" brushRef="#br0" timeOffset="-182230.69">24217 1774 1200 0,'4'-9'514'0,"-1"-1"-236"16,12-24-51-16,-15 31-19 15,-2-3-37-15,2 11-57 16,0-5-15-16,0 0-13 15,0 19-4-15,1 43-14 16,-1-19-10-16,-1 6-14 16,1 2-6-16,0-3-7 15,1-2-5-15,2-7-5 16,2-2-3-16,-2-12-6 16,0-3-3-16,-3-9-4 15,-2-6-1-15,0-4 7 16,-1-3-18-16,2-1-74 15,-1 0-42-15,1-1-90 16,-3-16-6-16,-4-28 142 0</inkml:trace>
  <inkml:trace contextRef="#ctx0" brushRef="#br0" timeOffset="-181712.5">24541 1987 1421 0,'-29'-26'588'16,"28"25"-285"-16,-3-1-88 16,4 1-25-16,0-1-24 15,0 1-66-15,0 0-20 16,21 0-15-16,31-5-7 16,-25 6-14-16,-1-4-6 15,-1 3-11-15,0 3-4 0,-9 0-10 16,-4-2-3-16,-5 1-4 15,-2 4 8-15,-7-3-28 16,-5 0-39-16,-4 1 116 16,-1-2-72-16</inkml:trace>
  <inkml:trace contextRef="#ctx0" brushRef="#br0" timeOffset="-180844.96">24928 1592 1441 0,'-7'-9'563'16,"4"3"-323"-16,-5-3-72 15,14 7 13-15,4 2-24 16,5 1-60-16,10 2-21 15,-4 5-14-15,5-2-6 16,2 5-9-16,-3 0-7 16,-2 3-16-16,-5 3-5 0,-6-2-10 15,-5 2-2-15,-9-2-2 16,-7 0 1-16,-7 0-2 16,-5-3 1-16,-4-4-2 15,2 1-1-15,-3-2 2 16,6-1-1-16,1 0-3 15,3-6 6-15,7 1 12 16,3 0 2-16,10 0 4 16,7 1-2-16,7-1-3 15,5-1 4-15,9-2 8 16,1 1 0-16,7-1-5 16,0 0-3-16,-4 0-11 15,-4 2-3-15,-10 0 2 16,-7 0-15-16,-7 0-100 15,-5 3-19-15,-4-3-476 16,-5-1 401-16</inkml:trace>
  <inkml:trace contextRef="#ctx0" brushRef="#br0" timeOffset="-180572.01">24973 2022 1750 0,'-8'0'629'0,"8"2"-459"16,12 3-28-16,6-3 30 16,2-2-15-16,18 0-64 15,-1-5-19-15,13-2-18 16,4-2-9-16,3 2-16 15,-1-1-10-15,-13 4-13 16,-3 1-1-16,-23 3-2 16,-6 0-33-16,-8 4-58 15,-17-2 36-15,1 8 7 16</inkml:trace>
  <inkml:trace contextRef="#ctx0" brushRef="#br0" timeOffset="-180131.64">25125 2165 1580 0,'5'14'607'15,"4"8"-377"-15,0 3-49 16,-3 9 7-16,-2-2-31 16,0 0-74-16,-2 6-23 0,1-11-21 15,-3-3-10-15,0-11-14 16,0-7-7-16,-3-6-11 15,2-2-7-15,0 0-14 16,0-1-1-16,-2-19-3 16,-5-28 4-16,11 28 9 15,3-1 4-15,4 0 7 16,6 1 4-16,3 5 0 16,3 1 3-16,4 5 11 15,0 0 8-15,4 7 16 16,5 7 8-16,-9 7 6 15,-4 5 3-15,-10 10 0 16,-10-6-2-16,3 8-10 16,-1-3-9-16,1-2-15 15,-2-5-6-15,-2-5-10 0,-2 0-14 16,-6-9-45-16,2 0-27 16,-5-4-43-16,0-5 129 15,1 3-14-15</inkml:trace>
  <inkml:trace contextRef="#ctx0" brushRef="#br0" timeOffset="-179682.04">25529 1757 1593 0,'15'0'623'15,"1"-4"-358"-15,11 9-121 16,-1 11 37-16,4 2-7 16,0 1-36-16,3 9-51 15,-3 5-9-15,-9 12-17 16,-8 8-3-16,-16 1-10 16,-10 0-9-16,-11 0-12 15,-2-4-7-15,-3-7-6 16,-2-4-7-16,1-12-49 15,3-1-43-15,6-16 136 0,5-10-275 16</inkml:trace>
  <inkml:trace contextRef="#ctx0" brushRef="#br0" timeOffset="-179127.94">26108 1752 571 0,'6'-22'313'0,"-2"8"-38"16,-4 3 21-16,-2 9-12 15,-4 4-20-15,-6 15-49 16,0 7-25-16,-3 11-38 16,2 7-14-16,3 1-25 15,-2-2-16-15,7 6-24 16,4 3-5-16,8 4-1 15,7 2-2-15,7 2-6 16,3-2-4-16,-3-7-12 16,1-5-8-16,-4-12-14 15,-1-5-7-15,-6-12-7 16,-4-2-1-16,-3-12 16 16,-4-3-22-16,-7-7 167 15,-1-3-309-15,-2-7 133 0</inkml:trace>
  <inkml:trace contextRef="#ctx0" brushRef="#br0" timeOffset="-178698.95">26372 1946 1407 0,'2'-10'579'16,"6"3"-302"-16,-3 5-103 15,-1 3 40-15,0 13-24 16,-3 10-32-16,5 15-51 16,-1 7-11-16,-2 3-21 15,-3-4-9-15,0-5-28 16,7-2-11-16,-5-12-15 15,11 1-4-15,-7-15-1 16,-6-6 0-16,0-5-39 0,-4-8-37 16,2-1-23-16,2-7 253 15,9-9-134-15</inkml:trace>
  <inkml:trace contextRef="#ctx0" brushRef="#br0" timeOffset="-178354.04">26720 2049 1936 0,'-1'-5'717'0,"1"3"-466"15,0-1-105-15,0 0 15 16,2-1-11-16,18 2-77 16,33-29-28-16,-23 29-26 15,3 1-6-15,-9 0 8 16,-13 0-28-16,6 3 151 15,6 2-575-15</inkml:trace>
  <inkml:trace contextRef="#ctx0" brushRef="#br0" timeOffset="-177761.42">27310 1603 1370 0,'9'-1'560'15,"0"-4"-277"-15,6 4-134 0,2 1 28 16,6 7-21-16,2 3-38 15,-5 4-63-15,4 2-14 16,-12 1-23-16,-4 1-8 16,0 1-6-16,-9-1 0 15,-5 0 0-15,-7-1 1 16,-4-3 1-16,-2-1 1 0,-6-5-1 16,9 2-6-1,-4-3 15-15,3-1 7 0,11 1 15 16,-5-4 10-16,11-2-9 15,3-1-3-15,14 5-6 16,2-1 1-16,9-1 0 16,9 4-2-16,0-7-5 15,5 3-2-15,2-2-7 16,-6-4-3-16,-2 2 3 16,-5 0-12-16,-9 1-81 15,-3 11-47-15,-12-10 171 16,-4 11-81-16</inkml:trace>
  <inkml:trace contextRef="#ctx0" brushRef="#br0" timeOffset="-177491.92">27181 2050 1408 0,'-4'3'549'15,"5"0"-275"-15,4 0-88 16,14-3-12-16,6-1 21 16,20-1-49-16,4-3-28 15,10-2-26-15,7 1-11 16,-1-1-31-16,3 2-15 0,-3 1-20 16,0 3-5-16,-6 1 0 15,1 2-3-15,-23-2-41 16,-12-1-44-16,-17 1-55 15,-8 1 201-15,-23 4-73 16</inkml:trace>
  <inkml:trace contextRef="#ctx0" brushRef="#br0" timeOffset="-177092.67">27330 2199 1459 0,'19'25'583'0,"-13"-8"-289"16,5 5-110-16,-10 4-21 0,7 11 4 15,-5-2-60-15,4 0-31 16,-4-8-27-16,-3-5-10 16,0-11-14-16,-5-3-6 15,1-8-14-15,4-3-4 16,-5-9-4-16,0-6-4 15,4-6-5-15,-4-8 0 0,15 7 0 16,4-2 2-16,6 1 6 16,3 3 3-16,0 7 2 15,-3-1 1-15,1 16 4 16,1 13 4-16,-5-1 12 16,1 11 6-16,-8-2 7 15,-4-7 0-15,-5 9-8 16,-1-3-6-16,1 0-9 15,-2-1 7-15,-2-6-32 16,2-5-21-16,-2-2 227 16,4-7-166-16</inkml:trace>
  <inkml:trace contextRef="#ctx0" brushRef="#br0" timeOffset="-176911.34">27724 2319 1844 0,'22'-3'709'16,"3"1"-525"-16,-4-5-37 15,-6 8-40-15,1 1-41 16,-10 0-86-16,-3 4-17 16,3-6-562-16,-11 0 426 0</inkml:trace>
  <inkml:trace contextRef="#ctx0" brushRef="#br0" timeOffset="-176688.75">27938 2212 1709 0,'1'14'668'15,"-3"-10"-333"-15,4 12-225 16,-2 4 5-16,1 6 9 15,4 6-43-15,0 2-52 16,2 0-8-16,-2 1-8 16,-2-4 14-16,-1-9-50 15,0-7-40-15,7-7 147 16,1-6-97-16</inkml:trace>
  <inkml:trace contextRef="#ctx0" brushRef="#br0" timeOffset="-176254.84">28160 1658 1477 0,'13'6'535'0,"9"2"-321"16,4 1-44-16,8 11 13 15,6 9 32-15,-3 6-63 16,6 7-33-16,-15 2-37 16,-4 1-10-16,-9 9-13 15,-11 1-7-15,1 4-12 0,-8 0-6 16,-3-3-16-16,-8-5-5 16,-2-6 0-16,6-3-12 15,-8-10-67-15,14-1-48 16,-7-15 270-16,-10-13-158 15</inkml:trace>
  <inkml:trace contextRef="#ctx0" brushRef="#br0" timeOffset="-173999.4">28726 2142 1393 0,'-8'36'526'0,"11"-36"-335"0,1-2-9 16,4-1-34-16,0 3 1 15,1-3-73-15,-2 0-27 16,-1 1-48-16,-5-4-19 15,5 5 14-15</inkml:trace>
  <inkml:trace contextRef="#ctx0" brushRef="#br0" timeOffset="-173835.97">29009 2142 1557 0,'6'0'567'0,"1"-3"-458"16,-5 3 0-16,-3 2-28 16,0-2-52-16,0 0-35 15</inkml:trace>
  <inkml:trace contextRef="#ctx0" brushRef="#br0" timeOffset="-173669.32">29180 2193 1146 0,'12'6'494'0,"2"-8"-152"0,-2-2-171 15,-5 2-86 1,-2 5 7-16,-6 0-82 0</inkml:trace>
  <inkml:trace contextRef="#ctx0" brushRef="#br0" timeOffset="-173540.16">29267 2165 1538 0,'38'35'584'0,"-38"-35"-394"16,6 2-84-16,-7-3 261 16,0 0-257-16</inkml:trace>
  <inkml:trace contextRef="#ctx0" brushRef="#br0" timeOffset="-172428.29">29913 1781 1003 0,'0'-3'454'0,"0"0"-198"16,0-2-6-16,-1 5-54 15,0 0-45-15,0 0-68 16,-9 15-12-16,-42 35-14 0,28-26-6 16,-2 8-8-16,8 3-7 15,5 7-8-15,1 6-3 16,10 4 7-16,2 8 7 15,8 5 11-15,1-3 4 16,4-1-12-16,4-4-10 16,-2-8-15-16,2-2-3 0,-3-10 0 15,-2-6 4-15,1-6 10 16,-3-4 4-16,-3-7 6 16,-6-4-3-16,-1-5-4 15,1-3-5-15,-5-6-87 16,2 3-50-16,1 0-95 15,-12-14-7-15,-31-35 134 16</inkml:trace>
  <inkml:trace contextRef="#ctx0" brushRef="#br0" timeOffset="-171921.97">30222 2011 1316 0,'7'-1'514'0,"1"5"-256"15,-1 3-94-15,0 7 30 16,-2 4 0-16,-2 11-58 16,-1 4-25-16,1 9-24 15,3-2-13-15,3 4-23 0,5-2-9 16,-5-10-21-16,-1 0-6 15,-5-15-7-15,-3 0-1 16,0-6-13-16,0-3-14 16,-2-5-48-16,1-3-36 15,1-2-52-15,0 1-249 16,0 0 283-16</inkml:trace>
  <inkml:trace contextRef="#ctx0" brushRef="#br0" timeOffset="-171622.07">30515 2211 1834 0,'-29'6'618'0,"30"-9"-515"16,4-2-9-16,5 4 48 15,2 0 4-15,10-1-58 16,0 0-17-16,5 0-23 0,-2 1-10 16,-1 1-19-16,-3-1-7 15,-4 1 11-15,-3 2-13 16,-7-1-69-16,-5 5 112 15,-3 1-67-15</inkml:trace>
  <inkml:trace contextRef="#ctx0" brushRef="#br0" timeOffset="-170891.17">31205 1694 1138 0,'-1'-2'494'16,"4"-2"-230"-16,3-2-107 15,2 0 13-15,9 3-15 16,-1 1-20-16,8 4-26 15,6 2-17-15,2 7-33 16,-2 5-17-16,-6 2-24 16,-11 1-5-16,-10 1-8 15,-6-3 2-15,-2 1 1 16,-7-3 2-16,-3-1 3 16,0-1 0-16,-15-5 5 15,2 2 3-15,-4-8 5 16,-2 1 3-16,14 3-1 15,2-4-1-15,10 1-1 0,3 2-6 16,9-3-6-16,3 4-3 16,11 0-7-16,8-6 0 15,11 5 0-15,-1-5-1 16,6 0-1-16,-3 4 12 16,-7-3-39-16,-2 3-34 15,-12 5-56-15,0 2 299 16,-6 1-160-16</inkml:trace>
  <inkml:trace contextRef="#ctx0" brushRef="#br0" timeOffset="-170507.24">31046 2081 1132 0,'-15'-3'486'16,"8"-2"-141"-16,5-1-245 15,1-2 19-15,3 6 47 16,1-2 4-16,8 4-34 16,9 2-5-16,4 0-26 15,6 2-19-15,12-1-38 0,10 0-16 16,15-2-21-16,7 0-5 15,8-2-4-15,-2-3 1 16,-3-1-2-16,0 2 1 16,-2 3-2-16,-6 0 1 15,-15 1 0-15,-16 0 0 16,-16 0 0-16,1 2-1 16,-7-2 4-16,5 0-4 0,-14-1-33 15,-11-1-4-15,-3 1 40 16,1 2-16-16</inkml:trace>
  <inkml:trace contextRef="#ctx0" brushRef="#br0" timeOffset="-169972.5">31216 2328 1041 0,'-6'3'394'0,"2"2"-258"15,4 1-56-15,1-1 32 16,2 7 32-16,3-2 38 0,3 6-18 16,-5 0-24-16,-3-1-16 15,-1 5-23-15,-2-2-14 16,2-3-23-16,2 1-10 15,-2-6-23-15,2-3-9 16,-1-4-7-16,-1-2-3 16,0-1-4-16,0-1-2 0,0 0-3 15,0 0-1-15,8-18-2 16,17-34-1-16,-3 25 1 16,1 4 0-16,2 1 0 15,5 9 2-15,-9 3 0 16,2 6 0-16,-6 2 3 15,0 4 3-15,-2 9 4 16,-1 1 5-16,0 8 11 16,-5 1 4-16,-2 3 4 15,-1-4-3-15,-6 2-11 16,-1-1-6-16,0-5-8 16,-1 0-1-16,-2-5-6 15,-1-2-6-15,-1-3-27 16,1 0-20-16,4-3-47 15,1-1-26-15,0-2-33 16,0 0 95-16,0 0 28 16</inkml:trace>
  <inkml:trace contextRef="#ctx0" brushRef="#br0" timeOffset="-169667.34">31831 2173 1201 0,'12'7'633'0,"-18"-5"-35"16,-7 2-480-16,1 10-127 16,1 4 16-16,-7 16 6 15,-1 3 0-15,-2 13 8 16,-2 7 4-16,-2 3 12 15,1 6 5-15,0 0 4 16,2 1-5-16,0-9-13 16,4-1-7-16,4-15-5 15,-3-12-12-15,8-6-50 16,5-8-40-16,2-13-163 16,4-3-138-16,7-12 244 15</inkml:trace>
  <inkml:trace contextRef="#ctx0" brushRef="#br0" timeOffset="-169186.78">31820 2496 1003 0,'4'-10'504'0,"0"8"-95"16,7 0-232-16,0 0-70 16,4 2 7-16,-3 0-20 15,-2 0-16-15,6 2-32 16,-1 0-3-16,4 4 16 16,-3-1 7-16,-3 5-3 15,-3 2-9-15,-9 1-23 16,-4 0-10-16,-9 3-8 15,-4-1-4-15,0 3 2 16,-2-2 0-16,3-2-1 16,6 0 0-16,0-3 0 15,6-1 0-15,3-2 2 16,-2 0 0-16,3-4-5 16,0-2-2-16,7 3-3 0,-3-8 1 15,12 3-1-15,3-2 0 16,6-3 4-16,7 3 2 15,-5-3 1-15,-3 5 0 16,-6 0-3-16,-5-2-16 16,-4 2-40-16,-5-1-31 15,-2 0-65-15,-5 0 9 16,1 0 82-16</inkml:trace>
  <inkml:trace contextRef="#ctx0" brushRef="#br0" timeOffset="-168581.92">32308 1751 1750 0,'5'-6'613'16,"7"-7"-513"-16,6 8-99 15,0 0 2-15,2 15 12 16,-9 10 13-16,11 10 31 15,4 13 20-15,4 2 17 16,4 2 0-16,-4 8-21 16,-1-6-14-16,-7 10-29 0,-6 5-12 15,-6-1 2 1,-8 3 7-16,-6 3 22 0,-7-3 15 16,-5-4-3-16,-1-3-8 15,-1-12-22-15,1-5-15 16,-2-11-18-16,4-4-8 15,2-12-22-15,3-8-19 16,3-2-61-16,4-8-20 0,1-7-65 16,3 2 2-16,8-15 127 15</inkml:trace>
  <inkml:trace contextRef="#ctx0" brushRef="#br0" timeOffset="-155025.24">24005 3402 1278 0,'-31'14'552'0,"26"-11"-258"16,1-2-57-16,-2-1-36 16,1-1-31-16,5-3-66 15,0-3-24-15,3-6-35 16,2 0-10-16,-3-7-7 16,-1-1-3-16,6 1-1 15,-2 0 1-15,6 8-2 16,1-1-2-16,-1 9-3 15,3 1-3-15,-4 3-3 16,3 9-1-16,-1 3 0 0,1 8 3 16,0 4 4-16,1 3 1 15,0 1 0-15,-2-4-2 16,0-2-2-16,3-7-2 16,-3-6-5-16,1-4-2 15,1-5-2-15,-1-3 0 16,1-7-1-16,0-4 0 15,-5-3-1-15,-2 2 0 16,-2 5 0-16,0 5-1 16,-3 3-1-16,-2 3 0 0,-1-1-6 15,0 0-10-15,0 0-22 16,-1 10-22-16,-2 2 251 16,-8 26-159-16</inkml:trace>
  <inkml:trace contextRef="#ctx0" brushRef="#br0" timeOffset="-154566.75">24085 3644 1044 0,'-12'6'510'0,"3"0"-86"16,2-9-263-16,3-1 12 15,1 1-19-15,3-2-23 16,3 1-51-16,2-3-11 16,4 1-8-16,0 0 0 15,3 2-9-15,-2 4-3 16,3 2-13-16,0 5-7 0,-2 0-8 15,-1-1-2-15,1 0-5 16,-1-4-1-16,2 5 8 16,0 3 6-16,-1 2 12 15,-2 3 5-15,-2-6-2 16,1-1-4-16,0-2-8 16,0-6-5-16,2-2-8 15,-3-4-3-15,1-5-6 16,0 0-2-16,4-6-4 15,-1 0-18-15,2-2-63 16,-2 1-35-16,0 1 90 16,-1 1-566-16</inkml:trace>
  <inkml:trace contextRef="#ctx0" brushRef="#br0" timeOffset="-153335.9">25164 3172 1001 0,'-1'-1'437'0,"0"0"-190"16,1 0-9-16,0 0-14 16,0-1-15-16,0 2-44 15,0 0-12-15,11 26-28 16,6 32-20-16,-17-21-32 16,0 0-14-16,1 1-21 15,1-3-7-15,0-5-15 16,2-3-4-16,0-10-6 15,-2-4 7-15,-1-6-30 16,-1-2-32-16,-2-4-71 16,-2-1 12-16,3-1 55 15</inkml:trace>
  <inkml:trace contextRef="#ctx0" brushRef="#br0" timeOffset="-152969.91">24867 3530 964 0,'-18'1'482'16,"6"0"-156"-16,3 0-71 15,8 1 10-15,3 1-67 16,-4-3-33-16,2 0-41 15,0 0-9-15,24 3-8 16,36 7-14-16,-21-8-23 16,7-1-9-16,13-3-14 15,10-4-8-15,22-5-17 16,-3-2-6-16,5-2-7 16,-8 0-1-16,-21 6-3 15,-7 2 1-15,-18 7-1 16,-9 0-1-16,-16 2 6 15,-4 1-25-15,-13 0-87 16,-6 1-44-16,-14 2-439 16,-2 0 392-16</inkml:trace>
  <inkml:trace contextRef="#ctx0" brushRef="#br0" timeOffset="-152595.05">25223 3586 1368 0,'3'4'605'0,"-2"-4"-204"16,0 0-219-16,-1 0 12 15,0 0-16-15,-1 0-35 16,-3 8-79-16,-7 10-22 0,-25 37-17 16,16-24-6-16,-1 4-3 15,3 1 1-15,6-6-1 16,5-3-1-16,8-3-1 15,6 0-2-15,8-3 2 16,6-5 1-16,16-1 5 16,3-7 4-16,18-2 1 15,-2-3 1-15,0-4-2 16,-4-1-3-16,-10 0-8 16,-5 1-3-16,-13-2-5 15,-3 1 3-15,-15 0-26 16,-3-2-35-16,-11-2-97 15,-3-3-45-15,-4-5 329 16,0-2-148-16</inkml:trace>
  <inkml:trace contextRef="#ctx0" brushRef="#br0" timeOffset="-152380.77">25373 3659 1171 0,'5'7'582'0,"5"4"-172"15,-5 11-163-15,1 11 0 16,-6 13-40-16,2 5-32 0,0 7-59 16,-2-3-23-16,2-4-36 15,-2-4-12-15,-1-7-19 16,1-5-9-16,7-3-8 16,-6-2 2-16,-1-12-38 15,-1-6-35-15,-5-12-44 16,0-8 205-16,3-5-92 15</inkml:trace>
  <inkml:trace contextRef="#ctx0" brushRef="#br0" timeOffset="-136805.15">18180 9534 376 0,'0'-1'218'0,"0"0"4"16,0 0-13-16,0 0-2 16,0 0-2-16,0 0-32 15,0 0-16-15,0 0-42 16,0-1-14-16,-1 1-13 16,0 0-4-16,0 0-4 15,0 0-2-15,-7-4-5 16,-9-2-3-16,-29-3-9 0,23 15-8 15,-1 4-14-15,5 5-6 16,-10 3-8-16,6 6-2 16,-3 0-5-16,3 6-2 15,-1 2-3-15,0 4-2 16,0 5-2-16,-7-2 0 16,8 4-1-16,-2-2 1 15,5 5 1-15,4-2-1 16,1-1 1-16,3 2 0 0,3 2-2 15,0 0-2-15,3 9-3 16,3 6-1-16,3 2 0 16,1 2-1-16,7-2 0 15,-1-7 0-15,8 1 0 16,1-2 0-16,4 3 0 16,0 3 0-16,3 2 1 15,-2-4 0-15,2 1 0 16,-3-3 0-16,1-7 1 15,1 0 1-15,5-4 6 16,7-2 1-16,6 0 2 16,4 3 0-16,0-6-4 15,4 2-1-15,4-11-3 16,5-5-2-16,10-3 8 16,-2-5 5-16,5-4 11 0,0-2 3 15,-2-8-5-15,4-3-4 16,2-10-10-16,0-5-2 15,-2-14 5-15,-6-9 1 16,-3-14 3-16,-5-7 0 16,0-3-4-16,1-7-4 15,-6-2-3-15,0-3-2 16,-30 1-2 0,-11 36 0-16,0 0-2 0,7-67 1 15,-9 52-2-15,0-1 0 16,-7-163-12-16,-15-1-6 0,-37 48-2 15,-8 64 1-15,-6 1 13 16,-6 6 6-16,5 19 3 16,-6 7 0-16,-4 21 2 15,-2 7 0-15,-5 9-1 16,-1 7-1-16,1 4-1 16,14 5-1-16,-8 1-1 15,6 4 0-15,6 3-2 16,-4 3 0-16,16 11-1 15,6 2-1-15,6 12-1 16,3 4-1-16,9 6 6 16,4 2-11-16,0-7-33 15,11-1-38-15,6-6-77 16,-4-4-11-16,21-4 100 0</inkml:trace>
  <inkml:trace contextRef="#ctx0" brushRef="#br0" timeOffset="-113179.89">23822 9439 735 0,'37'-19'413'15,"-37"13"-96"-15,-2-3-57 0,7 4-14 16,-9-2-48-16,4 3-25 16,-9-1-45-16,-4 3-10 15,-3 2-18-15,-8 3-9 16,4 14-14-16,-6 4-10 15,5 13-15-15,0 7 2 16,5 5 0-16,4 0 2 16,8 12 3-16,5 3-1 15,10 3 1-15,5 2 0 0,6-6-9 16,0-5-5 0,4-6-15-16,6-4-5 0,-9-17-8 15,2 1-3-15,-6-12-4 16,-9-4-2-16,-1-4-2 15,-6-9 0 1,0 0-1-16,-1 0-1 0,-3-1-5 16,0 0-21-16,-1 0-91 15,-9-6-43-15,-4 5 174 16,-24-37-62-16</inkml:trace>
  <inkml:trace contextRef="#ctx0" brushRef="#br0" timeOffset="-112714.12">24091 9661 1156 0,'-7'5'549'0,"7"-2"-151"16,2 2-130-16,1 10-66 16,3 4 15-16,-1 9-36 15,-1 0-33-15,3 8-45 16,1 4-16-16,0 4-18 16,2 3-10-16,-3-8-23 15,-1-2-9-15,-1-10-14 16,-1-7-3-16,-2-8-5 15,-1-5 0-15,-2-5 8 16,-3-4-12-16,0-9-99 0,-1-6-32 16,2-10 65-16</inkml:trace>
  <inkml:trace contextRef="#ctx0" brushRef="#br0" timeOffset="-112273.11">24363 9844 1364 0,'4'-4'573'0,"-10"0"-282"16,5 4-71-16,1 0-11 16,-3-1-5-16,3 1-45 0,0 0-37 15,0 0-40-15,0 0-10 16,10-1-5-16,-1-1-5 15,16-1-20-15,28-7-6 16,-22 7-8-16,6-5-4 16,-7-1-4-16,2 1-5 15,-7 2-4-15,-3 5-4 16,-10 0 10-16,-5 1-1 0,-13 3-82 16,-4-3-64-16,-3 10 17 15,0 1 30-15</inkml:trace>
  <inkml:trace contextRef="#ctx0" brushRef="#br0" timeOffset="-111659.98">24906 9400 1580 0,'-4'-17'617'0,"8"15"-373"15,7 1-74-15,10 4-11 16,7 4 7-16,4 2-34 16,0 0-34-16,2 1-47 15,-2 3-15-15,-7 3-20 16,-4 1-7-16,-10 3-4 15,-7 1-1-15,-13 3 0 16,-8-1-1-16,-11 2 0 16,-4-2-1-16,2-4 0 15,-3 0 0-15,5-4 1 16,5-3-3-16,4 0 14 16,9-1 5-16,5-5 7 15,4-1 4-15,9-2-4 16,6-4-1-16,14 0 0 15,10-2 0-15,8-3-5 16,-2-1-5-16,4 0-6 16,-3 2-3-16,-8 5 12 0,-4 0-16 15,-15 4-111-15,-9-4 14 16,-10 6 33-16</inkml:trace>
  <inkml:trace contextRef="#ctx0" brushRef="#br0" timeOffset="-111404.53">24831 9991 1875 0,'-5'6'687'0,"17"-3"-485"16,1-3-35-16,15-1 4 15,7-3 0-15,15-1-63 16,5-2-28-16,10-2-37 15,4-1-12-15,-6 0-13 16,-4 1-7-16,-10 6 5 16,-4 3-16-16,-22 2-51 15,-3 3-53-15,-18 3 223 16,-4 0-123-16</inkml:trace>
  <inkml:trace contextRef="#ctx0" brushRef="#br0" timeOffset="-111013.06">25071 10142 1583 0,'-4'24'674'16,"5"-8"-327"-16,2 4-99 16,1 8-69-16,-1 4 1 15,0 5-46-15,1-4-38 0,0 0-54 16,-1-3-15-16,-2-8-15 15,0-5-4-15,-1-9-5 16,-2-8-2-16,-3-6-10 16,1-4-7-16,4-9-13 15,1-4-5-15,6-4 0 16,2-4 4-16,5 1 12 16,2 0 7-16,5 3 8 15,5 4 3-15,1 0 6 16,4 9 8-16,2 3 19 15,-2 4 7-15,2 11 8 16,-8 3 0-16,-4 16-6 16,-6 4-2-16,-6 9-8 15,-1 3-8-15,-6-2-8 16,3-3-2-16,-5-9-38 16,0-6-40-16,0-11-65 0,-4-5 220 15,3-5-93 1</inkml:trace>
  <inkml:trace contextRef="#ctx0" brushRef="#br0" timeOffset="-110574.22">25622 9572 1732 0,'19'0'650'15,"4"2"-429"-15,8 9-99 16,5 5 23-16,3 9 20 16,-1 4-19-16,-7 4-48 0,-1 10-13 15,-14 8-14-15,-11 6-8 16,-5 9-18-16,-14-2-11 16,-10-1-19-16,-7-3-4 15,-10-12 1-15,2-3-6 16,5-17-27-16,8-5-26 15,13-15 15-15,5-16 149 16,14-8-88-16</inkml:trace>
  <inkml:trace contextRef="#ctx0" brushRef="#br0" timeOffset="-110375.93">26161 10142 2280 0,'-5'14'813'0,"2"-11"-649"15,2-1-124-15,0 6-66 16,0 3-51-16,-1-3 281 15,3-5-202-15</inkml:trace>
  <inkml:trace contextRef="#ctx0" brushRef="#br0" timeOffset="-110211.06">26489 10143 1764 0,'-6'21'737'16,"11"-9"-411"-16,5 2-84 15,-6-5-133-15,-4-3-55 0,1 0 170 16,0-10-167-16</inkml:trace>
  <inkml:trace contextRef="#ctx0" brushRef="#br0" timeOffset="-110015.99">26731 10115 1930 0,'7'24'778'0,"-6"-12"-468"16,4 4-172-16,-1-7-125 16,0-4-54-16,0-6-56 15,2-3-42-15,5-8-51 16,2-1 476-16,2-6-245 16</inkml:trace>
  <inkml:trace contextRef="#ctx0" brushRef="#br0" timeOffset="-109897.95">26906 10111 1252 0,'4'21'641'0,"0"-2"-102"16,-4-5-349-16,5 2 9 16,-7-8-44-16,7-8-85 15</inkml:trace>
  <inkml:trace contextRef="#ctx0" brushRef="#br0" timeOffset="-109399.49">28021 9455 864 0,'-14'-18'525'0,"6"13"29"16,-4 10-217-16,-7 13-144 16,0 11 1-16,-7 16-40 15,9 4-17-15,8 11-27 16,2-1-11-16,9 7-30 15,3 2-18-15,3 1-21 16,13 2-4-16,-3-12-5 16,3-5-2-16,4-16-6 15,-3-5-4-15,3-11 7 16,1-3-2-16,-5-6-73 16,-3-3-49-16,-5-7 266 15,-4-2-164-15</inkml:trace>
  <inkml:trace contextRef="#ctx0" brushRef="#br0" timeOffset="-109040.33">28564 9718 1491 0,'-2'-15'599'16,"0"-2"-337"-16,4 17-100 15,2 7 37-15,-1 17 1 16,0 8-22-16,-2 10-48 15,0 3-20-15,0 7-37 16,1-1-17-16,3 0-30 16,-1-4-11-16,0-9-8 15,0-5 6-15,-1-11-34 16,1-7-48-16,2-13 128 16,0-9-378-16,6-17 257 15</inkml:trace>
  <inkml:trace contextRef="#ctx0" brushRef="#br0" timeOffset="-108781.41">28852 9978 1752 0,'26'2'689'15,"-7"-2"-363"-15,-2-1-189 16,6-1 29-16,4-1-3 0,3-2-51 15,12-2-31-15,-5 1-45 16,-1-1-15-16,-9 3-10 16,-4 3 27-16,-14 2-64 15,-5 2-32-15,-9 4 42 16</inkml:trace>
  <inkml:trace contextRef="#ctx0" brushRef="#br0" timeOffset="-107667.98">29743 9305 900 0,'-4'-2'497'0,"-4"-9"-33"16,9 8-256-16,4 2-5 15,2 0-15-15,6 2-17 16,7 2-41-16,0 2-18 16,7 1-20-16,1 2-8 15,-2-4-15-15,7 7-11 16,-5 5-26-16,2 2-12 15,-12 7-12-15,-9 0-4 0,-10 4 0 16,-9 1-1-16,-8-3 2 16,1-2 0-16,-9-3-1 15,3-5 1-15,-1 0 0 16,-4-5 0-16,0-4-4 16,2-2 2-16,6-3 15 15,5-1 4-15,16 0 6 16,5-1 5-16,14 1-1 15,8 0 0-15,4-1 5 16,3-1-5-16,6-1-12 16,0 0-4-16,1-1-7 15,-5 2-2-15,-16-1 8 16,-6 1-11-16,-11 0-74 16,-8 1 201-16,1-1-125 15</inkml:trace>
  <inkml:trace contextRef="#ctx0" brushRef="#br0" timeOffset="-107124.05">29323 9876 1482 0,'-8'-1'594'16,"0"-1"-313"-16,10-2-169 15,5 3 14-15,14 2 24 16,3 0-2-16,23 1-25 0,16 1-8 16,15-3-24-16,24-1-15 15,21 0-27-15,5-4-16 16,9 4-18-16,-6 0-6 15,-17 1-4-15,-9 2-2 16,-16 0 0-16,-17 2 1 16,-9 1 0-16,-11 0 0 15,-19-2 5-15,-7-1-6 16,-15 0-22-16,-11-3-21 0,-13 1-85 16,-7 1 176-16,-8 4-62 15</inkml:trace>
  <inkml:trace contextRef="#ctx0" brushRef="#br0" timeOffset="-104113.46">29572 10370 799 0,'-19'-40'408'15,"19"34"-75"-15,0 0-110 16,0 3-35-16,2 5-11 16,-2-2-16-16,0 3-9 0,2 26-11 15,5 37-4-15,-2-27-30 16,4-2-18-16,0-4-39 16,-1-6-16-16,0-7-16 15,-4-3-3-15,-1-12-5 16,-2-4-2-16,-3-7-2 15,-3-5 0-15,-2-6-2 16,-2-2-2-16,2-3-1 16,1-4-1-16,2 0 0 15,4-1-1-15,4-3 1 16,2 1 0-16,8 0 0 16,3 3 1-16,3 5-1 15,1 6 2-15,6 9 10 16,-1 5 5-16,4 10 10 15,-1 5 4-15,-1 9 0 16,0 5 0-16,-15 2-1 0,-5 1 0 16,-5 1-3-16,-3-3 0 15,0 0-7-15,6-3-4 16,-6-7-7-16,2-4-3 16,-4-10 4-16,-2-4-19 15,0-5-74-15,-5-8-31 16,13-3-63-16,-6-4 0 15,6 3-567-15,5 0 534 0</inkml:trace>
  <inkml:trace contextRef="#ctx0" brushRef="#br0" timeOffset="-100177.2">30180 10313 605 0,'27'-32'226'0,"-27"30"-196"15,2-4-93-15,0 2-45 16,-2 3-8-16,0 0 76 16</inkml:trace>
  <inkml:trace contextRef="#ctx0" brushRef="#br0" timeOffset="-99832.85">30304 10092 1351 0,'5'3'534'16,"-5"10"-308"-16,-2 11-42 16,-11 19 5-16,-5 8-17 15,-11 20-55-15,-3 6-20 16,-1 6-21-16,3 2-10 16,7-8-20-16,3-7-11 15,4-14-23-15,2-6-6 0,6-15-4 16,1-6-2-16,5-12-4 15,1-8-17-15,1-6-72 16,1-6-35-16,3-6-75 16,3-5-53-16,3-5 173 15</inkml:trace>
  <inkml:trace contextRef="#ctx0" brushRef="#br0" timeOffset="-99268.92">30378 10649 1385 0,'-30'15'552'16,"23"-15"-309"-16,0-1-77 15,7 6 8-15,-1 1-9 16,12 13-27-16,0 4-13 16,6 4-23-16,2 4-14 15,-3-8-33-15,3 1-15 0,8-8-24 16,-1-4-6-16,-3-7-7 16,-1-5 0-16,-6-9-1 15,0-4-1-15,-4-16-4 16,0-4-7-16,-5-16-10 15,-3-9-7-15,-4-6-11 16,-7-10 3-16,-4 4 11 16,-2 4 7-16,-4 12 16 15,2 9 4-15,1 13 11 16,3 9 5-16,5 8 7 16,0 2 4-16,6 9-4 15,0 1-1-15,9 3 4 16,3 1 0-16,10 0-1 15,5 4-1-15,9-2-10 16,6-2-4-16,8 1-6 16,5 3-2-16,-5-3-3 0,1 2 0 15,-14-2-1-15,-10 0 6 16,-2 1-14-16,-8-1-39 16,-4 2-74-16,-10-5 140 15,-2 9-47-15</inkml:trace>
  <inkml:trace contextRef="#ctx0" brushRef="#br0" timeOffset="-98820.29">30700 10485 898 0,'3'5'509'0,"4"-7"-20"15,-5-2-219-15,9 1-133 16,3 3 29-16,1 3 1 16,3 2-17-16,5 5-37 15,5 3-13-15,1 5-35 16,0-1-19-16,-9 4-26 16,-4-1-7-16,-14 3-5 15,-3 0 0-15,-11-2 1 0,-2 1 0 16,-4-3-3-16,-1-1 1 15,1-2-3-15,-3-1 1 16,-2-7-2-16,2-4 1 16,7-2 7-16,2-3 0 15,13-1 1-15,10 2-1 16,8-5-4-16,8 4 1 16,9-3 0-16,-6-7-1 15,5 6-3-15,1-6-1 0,-2 3 0 16,2 4 6-1,-13-2-13-15,-8 6-33 0,-13-6 130 16,0 3-216-16,-1-11 113 16</inkml:trace>
  <inkml:trace contextRef="#ctx0" brushRef="#br0" timeOffset="-98133.8">31158 9432 1605 0,'2'-13'579'0,"11"7"-461"16,6 1-51-16,11 11 15 16,2 6 16-16,12 15 19 15,3 5 3-15,7 15-10 16,4 9-6-16,-5 7-19 15,-1 8-14-15,-17 5-24 16,-8 0-7-16,-17 9 2 16,-10 3 8-16,-16 3 6 15,-11 3 0-15,-12-6-15 16,4-3-12-16,-4-12-15 16,0-10-1-16,11-20-30 15,-5-5-38-15,10-22-83 16,8-6 48-16,0-27 36 15</inkml:trace>
  <inkml:trace contextRef="#ctx0" brushRef="#br0" timeOffset="-96724.64">23778 12184 1541 0,'0'5'592'16,"-5"1"-370"-16,5-8-165 15,-1-6 13-15,2-5 30 16,3-6 12-16,4-6-42 16,4-2-22-16,6 0-21 15,2 6-3-15,2 1-1 16,1 8-1-16,-2 5-1 15,-7 5 4-15,2 13 12 16,-5 2 6-16,5 16 8 0,2 1-1 16,-3-2-8-1,5 3-7-15,0-12-9 0,-1-4-5 16,3-5-7-16,-4-5-1 16,0-10-3-16,-4-5-2 15,-1-10-3-15,-2-3-1 16,-1-3 4-16,-1 1-16 15,-1 2-57-15,1 7-30 16,-6 4 283-16,-3 1-172 0</inkml:trace>
  <inkml:trace contextRef="#ctx0" brushRef="#br0" timeOffset="-96352.85">24039 12438 1518 0,'-17'24'585'0,"11"-12"-335"16,6-2-93-16,-1-7 35 15,1-3-17-15,0-5-67 16,0 4-34-16,0 0-44 16,5-14-11-16,0-5-8 15,41-29-2-15,-28 34-3 16,1 3 1-16,-2 9-2 0,-1 5 4 15,-4 11 12-15,-3 7 8 16,0 8 15-16,1 2 6 16,0 2-1-16,2-4-6 15,2-8-12-15,2-4-7 16,-2-13-14-16,-1-3-3 16,-4-8-2-16,1-6 2 15,0-10-26-15,0-5-26 0,2-4 51 16,-6-1 146-16,-6 8-107 15</inkml:trace>
  <inkml:trace contextRef="#ctx0" brushRef="#br0" timeOffset="-95888.87">25060 11812 976 0,'0'-11'564'0,"8"6"-22"16,-3 3-248-16,1 11-109 15,-2 5 1-15,-3 14-15 16,0 8-25-16,1 7-50 16,-1 8-18-16,1 0-36 15,2-1-10-15,3-7-17 16,2-5-1-16,2-8-32 16,-2-2-29-16,-1-11-77 15,-2 0-29-15,-6-8 364 16,-2 0-194-16</inkml:trace>
  <inkml:trace contextRef="#ctx0" brushRef="#br0" timeOffset="-95595.52">24799 12359 1693 0,'7'6'607'0,"11"-4"-439"16,0-1-46 0,15 2 46-16,3-4 0 0,16-3-47 15,12-2-21-15,11-6-38 16,9 2-14-16,-1-1-22 16,-3 3-9-16,-11 3-10 15,-6 2-2-15,-17 3 1 16,-5 1 11-16,-12 2-51 15,-9 3-50-15,-19 0-32 16,-10 3 294-16,-9-1-153 16</inkml:trace>
  <inkml:trace contextRef="#ctx0" brushRef="#br0" timeOffset="-95227.31">25060 12641 1598 0,'1'1'636'16,"15"5"-337"-16,8 0-144 16,9-1 18-16,3-2-12 15,10 0-47-15,0 1-27 16,2 3-40-16,-8 1-12 16,-10 9-12-16,-9 2-4 15,-15 7-4-15,-6 2-1 16,-8 5-4-16,0 3-2 15,-14-2 0-15,-3-1 3 0,-8-4 5 16,-4-4-1-16,6-5 8 16,5 0-1-16,9-10 4 15,5-2 2-15,8-3-4 16,5-2-3-16,13-2-6 16,9 4-3-16,11-7-2 15,5-6-1-15,3-2 3 16,-3-4 0-16,-3 0-28 15,-4-2-3-15,-2-5 7 16</inkml:trace>
  <inkml:trace contextRef="#ctx2" brushRef="#br0">25506 12920 0</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4:54:22.336"/>
    </inkml:context>
    <inkml:brush xml:id="br0">
      <inkml:brushProperty name="width" value="0.025" units="cm"/>
      <inkml:brushProperty name="height" value="0.025" units="cm"/>
      <inkml:brushProperty name="color" value="#0070C4"/>
    </inkml:brush>
  </inkml:definitions>
  <inkml:trace contextRef="#ctx0" brushRef="#br0">1 22 11971,'8'52'8301,"-4"-38"-6984,-2 1 0,0 0 0,0-1 1,-2 1-1,0 0 0,-1 7-1317,5-39-463,1-1 0,1 1 0,0 0 0,8-14 463,-9 19-283,1 1 0,0 1 0,5-7 283,-9 14-8,0 0-1,0 1 0,0-1 0,0 1 0,1 0 0,-1-1 0,1 1 1,-1 0-1,1 1 0,0-1 0,0 0 0,0 1 0,0-1 0,0 1 0,3 0 9,-5 0 28,0 1-1,1 0 0,-1 0 0,1 0 0,-1 0 0,1 0 0,-1 0 0,0 0 0,1 0 0,-1 0 0,1 1 0,-1-1 0,0 1 1,1-1-1,-1 1 0,0-1 0,0 1 0,1 0 0,-1 0-27,1 1 84,0 0 1,0-1-1,0 1 1,-1 0 0,1 0-1,-1 1 1,1-1-1,-1 0 1,0 0-1,1 2-84,0 4 246,1-1 0,-1 1 0,0 0 0,-1 0 0,0 0 0,0 4-246,0 31 684,0-21-292,1 20-392,-1-41-9,1 8-210,-2-8 229,0-1-1,0 0 0,0 0 1,0 0-1,0 0 0,0 1 0,0-1 1,0 0-1,0 0 0,1 0 1,-1 0-1,0 0 0,0 0 1,0 1-1,0-1 0,0 0 0,0 0 1,1 0-1,-1 0 0,0 0 1,0 0-1,0 0 0,0 0 1,0 0-1,1 0 0,-1 0 0,0 0 1,0 0-1,0 0 0,0 0 1,1 0-1,-1 0 0,0 0 1,0 0-1,0 0 0,0 0 0,1 0 1,-1 0-1,0 0 0,0 0 1,0 0-1,0 0 0,0 0 1,1 0-1,-1-1 0,0 1 0,0 0 1,0 0-1,0 0 0,0 0-9,7-6 68</inkml:trace>
</inkml:ink>
</file>

<file path=ppt/ink/ink1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2:10.747"/>
    </inkml:context>
    <inkml:brush xml:id="br0">
      <inkml:brushProperty name="width" value="0.025" units="cm"/>
      <inkml:brushProperty name="height" value="0.025" units="cm"/>
      <inkml:brushProperty name="color" value="#0070C4"/>
    </inkml:brush>
  </inkml:definitions>
  <inkml:trace contextRef="#ctx0" brushRef="#br0">10 61 5569,'-2'-6'1909,"-1"-1"-1,2 1 1,-2-5-1909,3 9 342,0 0 0,-1 1 0,1-1 1,0 0-1,0 0 0,0 1 1,0-1-1,1 0 0,-1 0 0,0 1 1,1-1-1,-1 0 0,1 1 1,-1-1-1,2-1-342,-2 3 51,0 0-1,0 0 1,0 0 0,0 0 0,0 0 0,1-1-1,-1 1 1,0 0 0,0 0 0,0 0-1,0 0 1,0 0 0,1 0 0,-1 0 0,0 0-1,0 0 1,0 0 0,0-1 0,0 1-1,1 0 1,-1 0 0,0 0 0,0 0 0,0 0-1,0 0 1,1 0 0,-1 0 0,0 0-1,0 1 1,0-1 0,0 0 0,1 0 0,-1 0-1,0 0 1,0 0 0,0 0 0,0 0-1,0 0 1,1 0 0,-1 0 0,0 0 0,0 1-1,0-1 1,0 0 0,0 0 0,0 0-51,6 9 1265,-1 5-624,0 0 0,0 1 0,-2 0 0,0 0 0,0 3-641,1 3 323,29 229 1518,-14-83-1296,-8-101-225,10 32-320,-14-69 40,2 0 0,2 2-40,-9-24-7,1 0-1,1-1 1,-1 1-1,1-1 1,0 1-1,0-1 1,1-1-1,0 1 1,0 0 0,3 1 7,-7-6-43,0 0-1,0 0 1,0-1 0,0 1 0,0 0 0,1-1 0,-1 1 0,0-1 0,0 1 0,0-1 0,1 0 0,0 1 43,-2-1-32,1 0 1,-1 0 0,1 0-1,-1 0 1,1-1 0,-1 1 0,1 0-1,-1 0 1,1 0 0,-1 0-1,1-1 1,-1 1 0,1 0 0,-1 0-1,0-1 1,1 1 0,-1 0-1,1-1 1,-1 1 0,0 0 0,1-1 31,0 0-126,0-1 0,0 0 0,-1 1 1,1-1-1,0 0 0,-1 0 0,1 0 1,-1 0-1,0 1 0,1-1 0,-1 0 1,0 0-1,0-1 126,0-11-953,-1 0 1,0 0-1,0 0 1,-5-13 952,-10-30-1143</inkml:trace>
</inkml:ink>
</file>

<file path=ppt/ink/ink1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2:11.162"/>
    </inkml:context>
    <inkml:brush xml:id="br0">
      <inkml:brushProperty name="width" value="0.025" units="cm"/>
      <inkml:brushProperty name="height" value="0.025" units="cm"/>
      <inkml:brushProperty name="color" value="#0070C4"/>
    </inkml:brush>
  </inkml:definitions>
  <inkml:trace contextRef="#ctx0" brushRef="#br0">5 135 10730,'-2'-8'902,"1"0"-1,0 0 1,1 0-1,0 0 1,0 0-1,0-1 1,1 1-1,1-2-901,-1 7 174,-1 0 0,1 0-1,0 0 1,1 1-1,-1-1 1,0 0 0,1 1-1,-1-1 1,1 1-1,0-1 1,0 1 0,0 0-1,0 0 1,0 0-1,0 0 1,1 0 0,-1 0-1,1 1 1,-1-1-1,1 1 1,-1 0 0,1-1-1,0 1 1,1 0-174,6-1 289,-1 0 1,0 1-1,1 0 1,-1 1-1,1 0 1,-1 0-1,1 1 1,6 2-290,10 2 487,-1 1 0,15 5-487,-30-7 100,1-1 1,-1 2-1,0 0 1,0 0-1,0 0 1,-1 1 0,0 1-1,7 5-100,-12-7 53,1-1-1,-1 1 1,0 0 0,0 0-1,0 1 1,-1-1-1,1 1 1,-1 0 0,-1-1-1,1 1 1,-1 1 0,0-1-1,-1 0 1,1 0-1,0 7-52,-1-4 34,-1 0 0,1 0 0,-2 0 0,1 0-1,-1 0 1,-1 0 0,1 0 0,-1 0 0,-1 0-1,0 0 1,0-1 0,-1 0 0,0 1-1,0-1 1,-1-1 0,0 1 0,0-1 0,-1 0-1,0 0 1,0 0 0,-4 2-34,-2 1-126,-1 0 0,0 0 0,-1-1 0,0-1-1,0 0 1,-1-1 0,0-1 0,0 0 0,-1-1 0,1 0 0,-6-1 126,17-3-125,1-1-199,1 1-1,0-1 1,0 1-1,0-1 1,0 1-1,0 0 0,0 0 1,0 0-1,0 0 1,0 0-1,0 0 1,1 0-1,-1 0 0,0 1 1,1-1 324,-3 11-1910</inkml:trace>
</inkml:ink>
</file>

<file path=ppt/ink/ink1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2:11.615"/>
    </inkml:context>
    <inkml:brush xml:id="br0">
      <inkml:brushProperty name="width" value="0.025" units="cm"/>
      <inkml:brushProperty name="height" value="0.025" units="cm"/>
      <inkml:brushProperty name="color" value="#0070C4"/>
    </inkml:brush>
  </inkml:definitions>
  <inkml:trace contextRef="#ctx0" brushRef="#br0">0 292 13891,'5'10'5553,"6"10"-3336,0 0-625,-3 2-128,-2 0-199,0 6-393,-1-1-320,4 1-312,-1-6-40,2-4-216,-1-5-392,0-14 544,0-6-1168,-3-24 768</inkml:trace>
  <inkml:trace contextRef="#ctx0" brushRef="#br0" timeOffset="1">32 11 13227,'8'-3'5857,"1"3"-2920,3 0-1065,0-1-240,0 2-679,-1-1-225,-2-1-584,0 1 648,-1-7-576</inkml:trace>
</inkml:ink>
</file>

<file path=ppt/ink/ink1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3:06.104"/>
    </inkml:context>
    <inkml:brush xml:id="br0">
      <inkml:brushProperty name="width" value="0.025" units="cm"/>
      <inkml:brushProperty name="height" value="0.025" units="cm"/>
      <inkml:brushProperty name="color" value="#0070C4"/>
    </inkml:brush>
  </inkml:definitions>
  <inkml:trace contextRef="#ctx0" brushRef="#br0">18 103 7482,'-13'-51'3618,"12"47"-2707,0 0 0,0 0 0,0 0 0,1 0 0,0 0 1,0 0-1,0-1 0,0-1-911,1-7 4501,-1 13-3629,2 11 621,4 60 111,-3 42-1604,4 131 1155,0-161-463,16 76-692,-19-139 38,0 0 0,1 0 1,1-1-1,1 0 0,5 9-38,-8-22-109,-3-10-534,-4-15-929,2 13 1318,-4-28-1408,2-8 666</inkml:trace>
</inkml:ink>
</file>

<file path=ppt/ink/ink1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3:06.443"/>
    </inkml:context>
    <inkml:brush xml:id="br0">
      <inkml:brushProperty name="width" value="0.025" units="cm"/>
      <inkml:brushProperty name="height" value="0.025" units="cm"/>
      <inkml:brushProperty name="color" value="#0070C4"/>
    </inkml:brush>
  </inkml:definitions>
  <inkml:trace contextRef="#ctx0" brushRef="#br0">16 5 12699,'7'0'5600,"1"-2"-3312,9 0-269,23 2-612,-1 1 0,1 3 0,24 4-1407,-61-7 15,32 7 261,2 2-276,-27-8 26,-1 2 0,0 0 1,1 0-1,-2 0 0,1 1 0,1 1-26,-7-4 9,0 1 0,0-1 1,0 1-1,0 0 0,0 0 0,0 0 0,-1 0 0,0 0 0,1 1 0,-1-1 1,0 1-1,-1 0 0,1-1 0,-1 1 0,1 0 0,-1 2-9,0-1 11,0 0 0,-1 1 0,0 0 0,0-1 0,0 1 0,0-1 0,-1 1 0,0-1 0,0 0 0,-1 1 0,0 0-11,-3 6 20,0 0 0,0-1 0,-1 1 1,-1-1-1,0-1 0,-1 1 0,0-1 0,0 0 0,-10 8-20,1-4 25,-1 0 0,0-1 0,-1-1 0,-13 6-25,-24 11 71,-3-3-71,-7-1 9,31-13-658,28-8-472,11-2-568,18-2-1237,-15 0 2683,20 0-828</inkml:trace>
</inkml:ink>
</file>

<file path=ppt/ink/ink1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3:06.943"/>
    </inkml:context>
    <inkml:brush xml:id="br0">
      <inkml:brushProperty name="width" value="0.025" units="cm"/>
      <inkml:brushProperty name="height" value="0.025" units="cm"/>
      <inkml:brushProperty name="color" value="#0070C4"/>
    </inkml:brush>
  </inkml:definitions>
  <inkml:trace contextRef="#ctx0" brushRef="#br0">0 0 8562,'10'19'6982,"2"5"-1915,2 11-2511,-5-10-519,4 15-2037,34 127 1860,-4-18-1018,-40-135-742,-3-14-98,0 0 0,0 0 0,1 0-1,-1 0 1,0 0 0,0 0 0,0 1 0,0-1 0,0 0-1,0 0 1,0 0 0,0 0 0,0 0 0,0 0 0,0 0 0,0 0-1,0 0 1,0 1 0,0-1 0,0 0 0,0 0 0,0 0 0,0 0-1,0 0 1,0 0 0,0 0 0,0 0 0,0 0 0,0 1-1,0-1 1,0 0 0,0 0 0,0 0 0,0 0 0,0 0 0,0 0-1,-1 0 1,1 0 0,0 0 0,0 0 0,0 0 0,0 0 0,0 0-1,0 1 1,0-1 0,0 0 0,0 0 0,0 0 0,0 0-1,-1 0 1,1 0 0,0 0 0,0 0 0,0 0 0,0 0 0,0 0-1,0 0 1,0 0 0,0 0 0,0 0 0,-1 0 0,1 0 0,0 0-1,0 0 1,0 0 0,0 0 0,0 0 0,0-1-2,-6-4 55,0-4-28,0 0-1,1 0 1,0 0-1,0-1 1,1 0-1,-1-5-26,-2-9 14,0 0-1,1-8-13,2 12 2,1 1 0,1-1-1,1 0 1,1 1 0,1-1 0,0 0 0,2 1 0,0-2-2,-1 13 1,1-1 0,-1 1 0,1 0 1,1 0-1,-1 1 0,1-1 0,1 1 0,-1 0 0,2-1-1,-2 3 2,1 0 0,-1 0 0,1 1 0,0 0 0,0 0-1,0 0 1,1 1 0,-1-1 0,1 1 0,0 0 0,0 1 0,5-2-2,0 2-58,0 0 0,0 0 1,0 1-1,0 1 1,0 0-1,0 0 0,0 1 1,0 1-1,2 0 58,-12-2-10,0 0-1,1 1 1,-1-1 0,1 0 0,-1 1-1,0-1 1,0 1 0,1 0 0,-1-1-1,0 1 1,0 0 0,0 0 0,1 0 10,0 1 61</inkml:trace>
</inkml:ink>
</file>

<file path=ppt/ink/ink1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3:07.759"/>
    </inkml:context>
    <inkml:brush xml:id="br0">
      <inkml:brushProperty name="width" value="0.025" units="cm"/>
      <inkml:brushProperty name="height" value="0.025" units="cm"/>
      <inkml:brushProperty name="color" value="#0070C4"/>
    </inkml:brush>
  </inkml:definitions>
  <inkml:trace contextRef="#ctx0" brushRef="#br0">192 48 8794,'0'-3'921,"-1"-1"-1,1 1 1,-1-1-1,0 1 1,1-1 0,-1 1-1,-1-1 1,1 1-1,-1-2-920,1 5 118,1-1 0,0 0 0,-1 0 0,1 1 0,-1-1 0,1 0 0,-1 1 0,1-1 0,-1 0 0,1 1 0,-1-1 0,0 1 0,1-1 0,-1 1 0,0 0 0,1-1 0,-1 1 0,0-1 0,0 1 0,0 0 0,1 0 0,-1-1 0,0 1 0,0 0 0,0 0 0,1 0 0,-1 0 0,0 0 0,0 0 0,0 0 0,0 0-1,1 1 1,-1-1 0,0 0 0,0 0 0,0 1 0,1-1 0,-1 0 0,0 1 0,1-1 0,-1 1 0,0-1 0,1 1 0,-2 0-118,-3 4 400,-1 0-1,1 1 1,0 0 0,-4 5-400,2-2 255,-7 10-40,2 0 1,0 1 0,1 0-1,1 1 1,1 0-1,1 0 1,0 1 0,2 0-1,1 0 1,-1 6-216,1 9 184,1 0 1,2 0-1,1 0 0,2 0 1,5 36-185,2-25 272,2 0 0,2-1-1,15 36-271,60 130 752,-64-166-579,-11-22 25,-1 1-1,3 10-197,-13-34 24,0 1-1,-1-1 1,1 1 0,-1-1 0,1 1 0,-1 1-24,-2-3-145,-3-5-428,-5-7 592,-5-10 14</inkml:trace>
</inkml:ink>
</file>

<file path=ppt/ink/ink1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3:09.868"/>
    </inkml:context>
    <inkml:brush xml:id="br0">
      <inkml:brushProperty name="width" value="0.025" units="cm"/>
      <inkml:brushProperty name="height" value="0.025" units="cm"/>
      <inkml:brushProperty name="color" value="#0070C4"/>
    </inkml:brush>
  </inkml:definitions>
  <inkml:trace contextRef="#ctx0" brushRef="#br0">2 44 5697,'-1'-9'3881,"1"0"0,0 0 0,0-3-3881,1 7 2477,1 8-187,0 13-25,-1 27-1254,-6 217 1104,10 86-657,0-197-1062,-7-137-342,1-9-85,1-6-222,0-3-42,-1 0 52,1 1-1,1-1 1,-1 1 0,1 0 0,0-3 243,12-27 356,0-6-325</inkml:trace>
</inkml:ink>
</file>

<file path=ppt/ink/ink1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3:10.208"/>
    </inkml:context>
    <inkml:brush xml:id="br0">
      <inkml:brushProperty name="width" value="0.025" units="cm"/>
      <inkml:brushProperty name="height" value="0.025" units="cm"/>
      <inkml:brushProperty name="color" value="#0070C4"/>
    </inkml:brush>
  </inkml:definitions>
  <inkml:trace contextRef="#ctx0" brushRef="#br0">253 59 9650,'16'-53'9043,"-15"48"-7086,-4 7-553,-4 11 18,-12 41 123,-83 235 959,73-200-2004,-31 62-500,56-142-12,2-4-114,0 0-1,-1 1 1,0-1-1,0 0 0,0 0 1,-4 3 126,7-7-36,0-1 1,0 0 0,-1 0-1,1 0 1,0 0 0,0 1-1,0-1 1,0 0 0,-1 0-1,1 0 1,0 0-1,0 0 1,-1 0 0,1 0-1,0 0 1,0 0 0,0 0-1,-1 0 1,1 0 0,0 0-1,0 0 1,-1 0 0,1 0-1,0 0 1,0 0-1,0 0 1,-1 0 0,1 0-1,0 0 1,0 0 0,0 0-1,-1 0 1,1 0 0,0 0-1,0-1 1,0 1-1,-1 0 1,1 0 0,0 0-1,0 0 1,0-1 0,0 1-1,0 0 1,-1 0 0,1 0-1,0-1 1,0 1 35,-5-13-2865,5 11 2468,-9-27-1553</inkml:trace>
</inkml:ink>
</file>

<file path=ppt/ink/ink1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3:10.662"/>
    </inkml:context>
    <inkml:brush xml:id="br0">
      <inkml:brushProperty name="width" value="0.025" units="cm"/>
      <inkml:brushProperty name="height" value="0.025" units="cm"/>
      <inkml:brushProperty name="color" value="#0070C4"/>
    </inkml:brush>
  </inkml:definitions>
  <inkml:trace contextRef="#ctx0" brushRef="#br0">1 1 12859,'13'9'5481,"4"11"-2833,5 17-591,8 10-41,5 6-327,2 4-417,0-8-584,-5 5-176,-4-5-200,-7-4-64,-6-2-112,-4-10-48,-3-9-16,-7-5-72,0-14-456,1-1-416,-6-8 1504,4 3-768</inkml:trace>
  <inkml:trace contextRef="#ctx0" brushRef="#br0" timeOffset="1">619 263 13467,'-6'13'5785,"-34"23"-2696,21-33-1033,12-1-255,2-4-297,13 2-472,9 4-328,14-4-312,8 5-80,7-5-128,1 0-55,-5 3 47,2 1-72,-17 2-481,-2 0 490,-2 2-250</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4:54:22.662"/>
    </inkml:context>
    <inkml:brush xml:id="br0">
      <inkml:brushProperty name="width" value="0.025" units="cm"/>
      <inkml:brushProperty name="height" value="0.025" units="cm"/>
      <inkml:brushProperty name="color" value="#0070C4"/>
    </inkml:brush>
  </inkml:definitions>
  <inkml:trace contextRef="#ctx0" brushRef="#br0">147 1 14323,'6'19'6017,"0"11"-3064,-6 19-1289,-4 11-359,6 17-217,0 1-360,14-11-432,-4-11-32,7-21-256,-2-14-200,-2-22-344,3-11 1232,-2-17-664</inkml:trace>
  <inkml:trace contextRef="#ctx0" brushRef="#br0" timeOffset="1">1 170 14563,'5'-3'6113,"2"2"-3040,16-2-1064,0-1-225,9 4-256,12 3-512,-2-3-575,0 1-97,-3-1-160,-10 0 88,-1 3-2209,0 13 1481</inkml:trace>
</inkml:ink>
</file>

<file path=ppt/ink/ink1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3:11.012"/>
    </inkml:context>
    <inkml:brush xml:id="br0">
      <inkml:brushProperty name="width" value="0.025" units="cm"/>
      <inkml:brushProperty name="height" value="0.025" units="cm"/>
      <inkml:brushProperty name="color" value="#0070C4"/>
    </inkml:brush>
  </inkml:definitions>
  <inkml:trace contextRef="#ctx0" brushRef="#br0">6 8 15299,'-6'-4'5673,"16"2"-3880,8 0-145,13 5-231,10 2-97,12-3-696,3-1-192,4-1-224,-5-3-48,-2 2 56,-7-4-168,-22 3-752,-2 2-272,-33 10-1385,-2 7 1377</inkml:trace>
</inkml:ink>
</file>

<file path=ppt/ink/ink1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3:11.412"/>
    </inkml:context>
    <inkml:brush xml:id="br0">
      <inkml:brushProperty name="width" value="0.025" units="cm"/>
      <inkml:brushProperty name="height" value="0.025" units="cm"/>
      <inkml:brushProperty name="color" value="#0070C4"/>
    </inkml:brush>
  </inkml:definitions>
  <inkml:trace contextRef="#ctx0" brushRef="#br0">2 0 11458,'-2'8'4833,"8"11"-2336,4 5-321,4 14-311,0 5-97,0 6-567,-5 7-249,2 3-392,-2-2-176,4 1-200,2-6-64,-5-16-72,0-5-120,-12-18-440,2-9-424,-12-15-649,-1-4-79,0-15 984</inkml:trace>
  <inkml:trace contextRef="#ctx0" brushRef="#br0" timeOffset="1">42 241 10378,'6'-3'4857,"10"2"-1688,3 2-761,6 2-615,0 1-201,6 1-528,0-6-351,2 2-401,3-1-80,-8 0-224,-8 4-448,-7 0-729,-12 3-319,-22 1 760</inkml:trace>
</inkml:ink>
</file>

<file path=ppt/ink/ink1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3:11.744"/>
    </inkml:context>
    <inkml:brush xml:id="br0">
      <inkml:brushProperty name="width" value="0.025" units="cm"/>
      <inkml:brushProperty name="height" value="0.025" units="cm"/>
      <inkml:brushProperty name="color" value="#0070C4"/>
    </inkml:brush>
  </inkml:definitions>
  <inkml:trace contextRef="#ctx0" brushRef="#br0">0 0 11698,'4'15'4786,"10"-3"-2530,0-6-240,9 6-295,-2-8-73,13-4-640,3 0-247,-4-1-377,6 0 112,-14 2-344,-2-1 1448,-10 9-1136</inkml:trace>
</inkml:ink>
</file>

<file path=ppt/ink/ink1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3:12.264"/>
    </inkml:context>
    <inkml:brush xml:id="br0">
      <inkml:brushProperty name="width" value="0.025" units="cm"/>
      <inkml:brushProperty name="height" value="0.025" units="cm"/>
      <inkml:brushProperty name="color" value="#0070C4"/>
    </inkml:brush>
  </inkml:definitions>
  <inkml:trace contextRef="#ctx0" brushRef="#br0">293 8 15435,'3'-7'4925,"-4"6"-1550,-9 9-576,5-4-2809,-46 37 1513,-33 19-1503,38-32 25,23-15-11,1 2-1,-16 13-13,37-28 0,0 1 0,0 0 0,-1 0 0,1 0 0,0 0 0,0 0 0,1 1 0,-1-1 0,0 0 0,0 0 1,0 0-1,1 1 0,-1-1 0,1 1 0,-1-1 0,1 0 0,-1 1 0,1-1 0,0 1 0,0-1 0,0 1 0,0-1 0,0 2 0,1 0-1,0 0 1,0-1 0,0 1 0,1 0 0,-1-1 0,0 1-1,1-1 1,0 0 0,0 1 0,9 12 24,1-2 1,7 7-25,-10-12 24,-1 0 0,0 1 0,-1 0 0,0 0 0,0 1 0,-1 0 0,-1 0 0,2 2-24,-2 4 118,0 1-1,-1-1 1,0 1-1,-1 0 0,0 17-117,-1 24 509,-2 5-509,-1-37 73,0 14 32,0-5 4,2 0 1,1 7-110,-1-40 8,-1 1 0,0 0 0,1-1 0,0 1 1,-1-1-1,1 1 0,0 0 0,0-1 0,0 0 1,1 1-1,-1-1 0,1 0 0,1 2-8,-2-3 5,0 0 0,1 0 0,-1 0 0,1 0 0,-1 0 0,1 0 0,-1 0 0,1-1 0,0 1-1,-1 0 1,1-1 0,0 0 0,-1 1 0,1-1 0,0 0 0,0 0 0,0 0 0,-1 0 0,3 0-5,6-2 28,1 0 0,0-1 1,-1 0-1,1-1 0,-1 0 1,0-1-1,1 0-28,17-8 82,-3 3-241,-5 0 96</inkml:trace>
  <inkml:trace contextRef="#ctx0" brushRef="#br0" timeOffset="1">674 209 14995,'-17'-11'6282,"9"11"-3106,-6 8-1591,1 16-353,0 9-168,-7 19-328,1 5-344,0 10-256,3-1-56,4-4-40,-1-8-8,5-10 56,-4-4-104,6-11-608,-1-2-376,-4-14 1664,5-11-840</inkml:trace>
</inkml:ink>
</file>

<file path=ppt/ink/ink1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3:12.590"/>
    </inkml:context>
    <inkml:brush xml:id="br0">
      <inkml:brushProperty name="width" value="0.025" units="cm"/>
      <inkml:brushProperty name="height" value="0.025" units="cm"/>
      <inkml:brushProperty name="color" value="#0070C4"/>
    </inkml:brush>
  </inkml:definitions>
  <inkml:trace contextRef="#ctx0" brushRef="#br0">1 1 14811,'21'8'5681,"0"10"-3528,3 4-121,-6 11-447,8 3-129,-3 3-808,-3-4-184,13 5-208,-4-2-56,1-4-88,-1-1-16,-8-5-72,-8-4-96,-5-5-808,0-2 1664,-5-6-816</inkml:trace>
</inkml:ink>
</file>

<file path=ppt/ink/ink1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3:13.060"/>
    </inkml:context>
    <inkml:brush xml:id="br0">
      <inkml:brushProperty name="width" value="0.025" units="cm"/>
      <inkml:brushProperty name="height" value="0.025" units="cm"/>
      <inkml:brushProperty name="color" value="#0070C4"/>
    </inkml:brush>
  </inkml:definitions>
  <inkml:trace contextRef="#ctx0" brushRef="#br0">0 70 13115,'1'-3'1034,"1"-1"1,-1 1 0,1 0-1,0-1 1,0 1-1,0 0 1,0 0-1,1-1-1034,0 1 370,0 1-1,-1 0 0,1-1 0,0 1 0,0 0 1,0 0-1,0 1 0,1-1 0,-1 1 0,0 0 1,1-1-1,-1 1 0,3 0-369,21-4 1011,1 0 0,4 2-1011,-26 2 34,1 1-1,0 0 1,-1 0-1,1 0 0,0 1 1,-1 0-1,1 1 1,-1-1-1,1 1 0,-1 1 1,4 0-34,-8-1 13,0-1 0,1 0 0,-1 1 0,0-1 1,0 1-1,1 0 0,-1 0 0,-1 0 0,1 0 0,0 0 0,0 0 1,-1 0-1,1 1 0,0 1-13,3 7 11,1 1 0,-2 0 0,0 1 0,0-1 0,-1 1 0,-1 0 0,0 0 0,0 3-11,1 35 47,-3 27-47,0-27 18,2 35 125,8 50-143,-9-130 10,4 38 253,-2 12-263,-3-43 71,0 1 0,-1 0 0,0-1 0,-1 1 0,-1 0 0,-2 6-71,3-14 28,0 0 0,-1 0 0,0 0 1,0-1-1,0 1 0,0-1 0,-1 1 1,-2 1-29,3-4 6,0 0-1,0 0 1,0 0 0,-1-1 0,1 1 0,-1-1-1,1 0 1,-1 0 0,0 0 0,0-1-1,0 1 1,0-1 0,-1 0-6,-8 2-83,0-1 0,-1 0 0,1-1-1,-1-1 1,1 0 0,-1 0 0,1-2 0,-1 0 83,-22-7-214</inkml:trace>
</inkml:ink>
</file>

<file path=ppt/ink/ink1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3:13.539"/>
    </inkml:context>
    <inkml:brush xml:id="br0">
      <inkml:brushProperty name="width" value="0.025" units="cm"/>
      <inkml:brushProperty name="height" value="0.025" units="cm"/>
      <inkml:brushProperty name="color" value="#0070C4"/>
    </inkml:brush>
  </inkml:definitions>
  <inkml:trace contextRef="#ctx0" brushRef="#br0">5 10 11210,'-4'-9'7518,"4"19"-4049,1-6-3760,12 191 4750,-1 100-2531,3 60-1276,4 20 20,-20-357-647,0-18-27,0-3 12,-5-28 476,3-10-272</inkml:trace>
</inkml:ink>
</file>

<file path=ppt/ink/ink1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3:13.876"/>
    </inkml:context>
    <inkml:brush xml:id="br0">
      <inkml:brushProperty name="width" value="0.025" units="cm"/>
      <inkml:brushProperty name="height" value="0.025" units="cm"/>
      <inkml:brushProperty name="color" value="#0070C4"/>
    </inkml:brush>
  </inkml:definitions>
  <inkml:trace contextRef="#ctx0" brushRef="#br0">106 1 14659,'0'0'163,"0"0"-1,-1 0 1,1 0-1,0 0 1,0 0-1,-1 0 1,1 0-1,0 0 1,0 0-1,-1 0 1,1 1-1,0-1 1,0 0 0,-1 0-1,1 0 1,0 0-1,0 0 1,-1 1-1,1-1 1,0 0-1,0 0 1,0 1-1,-1-1 1,1 0-1,0 0 1,0 1-1,0-1 1,0 0-1,0 0 1,0 1-1,0-1 1,0 0 0,-1 0-1,1 1 1,0-1-1,0 0 1,0 1-1,0-1 1,0 0-163,1 2 252,0-1 1,1 0 0,-1 0 0,0 0-1,0 0 1,0 0 0,0-1 0,1 1-1,-1 0 1,1 0-253,31 16 1475,0-2 1,1-1-1,26 7-1475,-31-12 208,-5-2-16,-1 0 0,9 5-192,-30-11 13,0 0-1,1 1 1,-1-1-1,0 0 1,0 1-1,0-1 1,0 1-1,0 0 1,0-1-1,-1 1 0,1 0 1,1 2-13,-3-3 6,1 0-1,-1 0 1,1 0-1,-1 1 1,0-1 0,1 0-1,-1 0 1,0 0 0,0 0-1,0 1 1,0-1 0,0 0-1,0 0 1,0 0-1,-1 1 1,1-1 0,0 0-1,-1 0 1,1 0 0,0 0-1,-1 0 1,1 0 0,-1 0-1,0 0 1,1 0-1,-2 1-5,-4 5 29,-1 1-1,0-1 1,-1-1-1,1 1 0,-1-1 1,0-1-1,-2 1-28,-54 33 263,-45 20-263,37-21-682,-12 12 682,82-49-89,1 0-1,0 0 0,-1 0 0,1 0 0,0 0 0,0 1 1,0-1-1,-1 1 90,2-2-36,0 0 0,0 1 0,0-1 0,-1 0 0,1 0 0,0 1 0,0-1 0,0 0 0,0 1 0,0-1 1,0 0-1,0 0 0,0 1 0,0-1 0,0 0 0,0 1 0,0-1 0,0 0 0,0 0 0,0 1 0,0-1 0,0 0 0,0 0 0,0 1 1,1-1-1,-1 0 0,0 0 0,0 1 36,1-1-48,0 1 1,0 0-1,1 0 1,-1-1 0,0 1-1,0-1 1,1 1-1,-1-1 1,0 0-1,1 1 1,-1-1-1,0 0 1,1 0 0,-1 0-1,0 0 1,1 0-1,0 0 48,34-2-114</inkml:trace>
</inkml:ink>
</file>

<file path=ppt/ink/ink1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3:14.345"/>
    </inkml:context>
    <inkml:brush xml:id="br0">
      <inkml:brushProperty name="width" value="0.025" units="cm"/>
      <inkml:brushProperty name="height" value="0.025" units="cm"/>
      <inkml:brushProperty name="color" value="#0070C4"/>
    </inkml:brush>
  </inkml:definitions>
  <inkml:trace contextRef="#ctx0" brushRef="#br0">297 1 12107,'7'12'5297,"-27"4"-2241,-8 5-879,-11 11-465,-8-2-167,2 9-537,5-3-384,7-4-336,6-7-80,13-12-152,3-6-272,11-8-648,4-7 1088,16-3-432</inkml:trace>
</inkml:ink>
</file>

<file path=ppt/ink/ink1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3:14.680"/>
    </inkml:context>
    <inkml:brush xml:id="br0">
      <inkml:brushProperty name="width" value="0.025" units="cm"/>
      <inkml:brushProperty name="height" value="0.025" units="cm"/>
      <inkml:brushProperty name="color" value="#0070C4"/>
    </inkml:brush>
  </inkml:definitions>
  <inkml:trace contextRef="#ctx0" brushRef="#br0">218 174 10738,'2'1'610,"1"0"-1,-1 0 0,0-1 1,0 1-1,0-1 0,0 1 1,0-1-1,0 0 1,2 0-610,-3 0 288,0-1 0,0 1 1,1-1-1,-1 1 0,0-1 1,0 1-1,0-1 0,0 0 1,0 1-1,0-1 0,0 0 1,0 0-1,0 0 0,0 0 1,0 0-1,-1 0 0,1 0 1,0-1-289,1-1 295,0-1 0,0 0 0,-1 1 0,0-1 1,0 0-1,0 0 0,0 0 0,0 0 1,-1 0-1,0 0 0,1 0 0,-1 0 1,-1-3-297,0 0 151,0 0-1,0 1 0,0-1 0,-1 1 1,0-1-1,0 1 0,-3-6-149,3 9 23,0-1 1,0 1-1,0 0 1,0 0-1,0 0 1,-1 1 0,1-1-1,-1 0 1,0 1-1,1 0 1,-1 0-1,-1 0 1,1 0-1,0 0 1,0 0-1,-1 1 1,1-1-1,-1 1 1,1 0-1,-1 0 1,1 1-1,-1-1 1,0 1-1,1 0 1,-1-1-1,0 2 1,1-1-1,-4 1-23,-1 0 30,1 1-1,-1 0 0,1 0 1,0 1-1,0 0 0,0 0 1,0 1-1,0 0 1,1 0-1,-1 0 0,1 1 1,0 0-1,-1 2-29,0 0 44,1 1-1,-1 1 1,1-1-1,1 1 1,0 0 0,0 0-1,1 0 1,0 1-1,0-1 1,1 1-1,-2 9-43,3-7 89,0 0 0,0 0 0,1 0 0,1 0 0,0 1 0,1-1-1,0 0 1,0 0 0,3 9-89,-2-16 53,0 1 0,0-1 0,0 1 0,0-1 1,1 0-1,0 0 0,0 0 0,0 0 0,1 0 0,3 3-53,-5-6 15,0 0 1,0 0 0,0-1-1,1 1 1,-1 0-1,0-1 1,1 0 0,-1 1-1,1-1 1,-1 0-1,1 0 1,0-1 0,-1 1-1,1-1 1,0 1-1,0-1 1,-1 0 0,1 0-1,0 0 1,0 0-1,-1 0 1,1-1 0,0 1-16,3-2 8,0 0 0,0 0 0,0 0 0,-1-1 0,1 0 0,-1 0-1,0 0 1,0 0 0,0-1 0,0 0-8,2-3-16,0 0-1,0 0 0,-1 0 1,0-1-1,-1 0 0,2-2 17,0-3-59,0-1-1,-1 1 1,0-1-1,-1 0 1,-1-1-1,0 1 1,-1-1 0,0-3 59,-1 8-30,5-32-42,-4 34 85,-3 8-12,1 0 1,-1 0-1,0 0 0,0 0 0,0 0 0,0 0 1,0 0-1,0 0 0,1 0 0,-1 0 1,0 0-1,0 0 0,0 0 0,0 0 0,0 0 1,0 0-1,0 1 0,0-1 0,1 0 1,-1 0-1,0 0 0,0 0 0,0 0 1,0 0-1,0 0 0,0 0 0,0 0 0,0 0 1,0 1-1,0-1 0,0 0 0,0 0 1,0 0-1,1 0 0,-1 0 0,0 0-1,4 15 98,6 40 227,0-2 35,2 0 0,3 1-360,-13-47 34,1-1 1,-1 1-1,2 0 0,-1-1 0,4 5-34,-6-9-15,1 0 1,-1 0 0,1 0-1,0 0 1,0 0 0,-1-1-1,1 1 1,0-1 0,0 1-1,0-1 1,1 0-1,-1 0 1,0 0 0,0 0-1,1 0 1,-1 0 0,0 0-1,1-1 15,14 2 334,5 2-231</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4:54:23.931"/>
    </inkml:context>
    <inkml:brush xml:id="br0">
      <inkml:brushProperty name="width" value="0.025" units="cm"/>
      <inkml:brushProperty name="height" value="0.025" units="cm"/>
      <inkml:brushProperty name="color" value="#0070C4"/>
    </inkml:brush>
  </inkml:definitions>
  <inkml:trace contextRef="#ctx0" brushRef="#br0">1 0 13491,'7'0'5025,"4"15"-3201,3 12-639,-5 19 335,-1 11 0,-3 10-432,2-2-199,0-9-265,2-11-248,-2-15-776,-2-9 1648,-4-11-1168</inkml:trace>
</inkml:ink>
</file>

<file path=ppt/ink/ink1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3:15.160"/>
    </inkml:context>
    <inkml:brush xml:id="br0">
      <inkml:brushProperty name="width" value="0.025" units="cm"/>
      <inkml:brushProperty name="height" value="0.025" units="cm"/>
      <inkml:brushProperty name="color" value="#0070C4"/>
    </inkml:brush>
  </inkml:definitions>
  <inkml:trace contextRef="#ctx0" brushRef="#br0">1 3 13579,'2'-1'567,"0"1"1,0-1-1,1 1 0,-1 0 1,0-1-1,0 1 1,1 0-1,-1 0 0,0 1 1,1-1-568,0 1 308,0-1-1,0 1 1,0 0 0,0 0 0,0 1-1,2 0-307,2 3 358,1 0 0,-1 0 0,-1 0 0,6 6-358,20 22 2856,24 31-2856,-31-33 283,-2 2 1,-1 0 0,-2 2-1,-1 0 1,-2 1 0,-1 1 0,-2 0-1,-2 1 1,-1 1 0,-2 0-1,-2 0 1,-1 1 0,-2-1-1,-2 8-283,-2-6 92,-3-1-1,-1 0 1,-1 1-1,-3-2 1,-3 9-92,-6 10 67,-2-2-1,-2 0 1,-7 7-67,8-21-99,-3 0 0,-1-2 1,-2-1-1,-22 26 99,45-61-169,-1 0 1,1-1-1,-1 1 0,1-1 0,-1 0 1,-3 2 168,6-4-12,0-1 1,-1 1 0,1 0-1,-1-1 1,1 1 0,-1-1-1,1 1 1,-1-1 0,1 0-1,-1 1 1,0-1 0,1 0-1,-1 0 1,1 0 0,-1-1-1,0 1 1,1 0 0,-1 0-1,1-1 1,-1 0 11,-10-4 40</inkml:trace>
</inkml:ink>
</file>

<file path=ppt/ink/ink1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3:20.127"/>
    </inkml:context>
    <inkml:brush xml:id="br0">
      <inkml:brushProperty name="width" value="0.025" units="cm"/>
      <inkml:brushProperty name="height" value="0.025" units="cm"/>
      <inkml:brushProperty name="color" value="#0070C4"/>
    </inkml:brush>
  </inkml:definitions>
  <inkml:trace contextRef="#ctx0" brushRef="#br0">74 1 10098,'-43'34'3948,"23"-25"-958,11-4-101,9-5-2788,0 0 1,-1 1 0,1-1-1,0 0 1,0 1 0,0-1-1,0 1 1,0-1 0,0 0 0,0 1-1,0-1 1,0 0 0,0 1-1,0-1 1,0 0 0,0 1-1,0-1 1,0 0 0,0 1-1,0-1 1,0 0 0,1 1-1,-1-1 1,0 0 0,0 1 0,0-1-1,1 0-101,-1 1 879,57 3 1201,-45-3-1990,1 0 0,-1-1 1,0 0-1,1 0 1,-1-2-1,1 0-90,10-2 129,30-5 70,1 2 0,41 0-199,-89 8-414,-5 0-599,-9 4-469,-10 1 2168,-7 1-388</inkml:trace>
</inkml:ink>
</file>

<file path=ppt/ink/ink1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3:20.499"/>
    </inkml:context>
    <inkml:brush xml:id="br0">
      <inkml:brushProperty name="width" value="0.025" units="cm"/>
      <inkml:brushProperty name="height" value="0.025" units="cm"/>
      <inkml:brushProperty name="color" value="#0070C4"/>
    </inkml:brush>
  </inkml:definitions>
  <inkml:trace contextRef="#ctx0" brushRef="#br0">5 3 10626,'-1'1'327,"1"-1"0,-1 1 0,1 0 0,0-1 0,-1 1 0,1 0 0,0 0 0,-1-1 0,1 1 1,0 0-1,0-1 0,0 1 0,0 0 0,-1 0 0,1 0 0,0-1 0,1 1-327,-1 0 154,0-1 1,0 0 0,0 1 0,0-1-1,1 0 1,-1 1 0,0-1 0,0 1-1,1-1 1,-1 0 0,0 0 0,1 1-1,-1-1 1,0 0 0,1 0 0,-1 1-1,0-1 1,1 0 0,-1 0 0,0 0-1,1 1 1,-1-1-155,4 1 500,0-1 1,0 1-1,0-1 1,-1 1-1,1-1 1,1 0-501,3 0 484,21-1 683,0-1 0,0-2 1,8-2-1168,1 0 999,22 0-999,-48 5 89,-1 1 0,1 1 0,0 0 0,0 0 0,-1 1 0,1 1 0,1 0-89,-12-3-6,-1 0 0,1 1 0,0-1 0,-1 0 0,1 1 0,-1-1 0,1 1 0,0-1 0,-1 1 0,1-1 0,-1 1 0,1-1 0,-1 1 0,0-1 6,1 1-6,-1-1 0,0 0 0,0 0 1,0 0-1,0 0 0,0 0 1,0 1-1,0-1 0,0 0 1,0 0-1,0 0 0,0 1 0,0-1 1,0 0-1,0 0 0,0 0 1,0 0-1,0 1 0,0-1 0,0 0 1,0 0-1,0 0 0,0 0 1,0 0-1,0 1 0,-1-1 1,1 0-1,0 0 0,0 0 0,0 0 1,0 0-1,0 1 0,0-1 1,0 0-1,-1 0 0,1 0 1,0 0-1,0 0 0,0 0 0,0 0 1,-1 0-1,1 0 0,0 0 1,0 0-1,0 1 0,0-1 1,-1 0-1,1 0 0,0 0 0,0 0 1,0 0-1,0 0 0,-1-1 1,1 1 5,-7 2 285</inkml:trace>
</inkml:ink>
</file>

<file path=ppt/ink/ink1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3:26.229"/>
    </inkml:context>
    <inkml:brush xml:id="br0">
      <inkml:brushProperty name="width" value="0.025" units="cm"/>
      <inkml:brushProperty name="height" value="0.025" units="cm"/>
      <inkml:brushProperty name="color" value="#0070C4"/>
    </inkml:brush>
  </inkml:definitions>
  <inkml:trace contextRef="#ctx0" brushRef="#br0">6 53 7914,'1'-52'12676,"-1"52"-11844,0 3-63,-2 147 1344,-2 254 81,25-9-1476,-16-352-902,-4-40-819,0-9 18,0-13-469,-3-9 581</inkml:trace>
</inkml:ink>
</file>

<file path=ppt/ink/ink1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3:26.770"/>
    </inkml:context>
    <inkml:brush xml:id="br0">
      <inkml:brushProperty name="width" value="0.025" units="cm"/>
      <inkml:brushProperty name="height" value="0.025" units="cm"/>
      <inkml:brushProperty name="color" value="#0070C4"/>
    </inkml:brush>
  </inkml:definitions>
  <inkml:trace contextRef="#ctx0" brushRef="#br0">2 125 11482,'1'-10'1243,"0"1"0,1-1-1,1 1 1,-1 0 0,2 0-1,0-3-1242,-2 9 211,0 0-1,0-1 1,0 1-1,0 0 1,0 0-1,1 0 1,-1 0-1,1 1 1,0-1-1,0 1 1,0-1-1,0 1 1,0 0-1,0 0 1,0 1-1,1-1 1,1 0-211,3 0 212,0-1 1,0 2-1,0-1 1,1 1-1,-1 0 1,1 1-1,-1 0 1,1 0-1,-1 1 1,0 0-1,1 0 1,-1 1-1,0 0 1,0 1-1,0 0 1,4 1-213,-4 0 111,1 1 1,-1 0 0,1 0 0,-1 0 0,-1 1 0,1 0 0,-1 1 0,0 0 0,-1 0 0,1 0-1,-2 1 1,1 0 0,-1 0 0,2 3-112,-3-3 64,0 1 0,0 0 0,-1-1 0,1 4-64,-3-7 19,0 0 0,0 1 0,-1-1 0,1 0-1,-1 0 1,-1 0 0,1 1 0,-1 2-19,-1 1 13,0 0 0,-1 0 0,0 0 0,-1 0 0,0 0-1,0-1 1,-1 0 0,0 0 0,-1 0 0,1 0 0,-1-1 0,-7 6-13,-1 1 13,-1-1 0,0 0 1,-1-1-1,-1-1 0,-11 6-13,2-3-638,-1-2-1,-1-2 1,1 0-1,-28 5 639,44-12-448</inkml:trace>
</inkml:ink>
</file>

<file path=ppt/ink/ink1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3:27.173"/>
    </inkml:context>
    <inkml:brush xml:id="br0">
      <inkml:brushProperty name="width" value="0.025" units="cm"/>
      <inkml:brushProperty name="height" value="0.025" units="cm"/>
      <inkml:brushProperty name="color" value="#0070C4"/>
    </inkml:brush>
  </inkml:definitions>
  <inkml:trace contextRef="#ctx0" brushRef="#br0">0 1 13323,'15'47'6983,"4"26"-3482,-5-20-2001,-8-26-1074,-1 0 0,-2 0 0,-1 0 0,0 7-426,-1-13 286,2 1 0,4 16-286,2 13 259,-9-48-239,1 1 1,-1-1-1,0 0 0,0 1 1,0-1-1,0 0 0,-1 1 1,1 0-21,-3 0 68,-3-8-8,2-1-49,0-1 1,0 1-1,1-1 0,0 0 1,0-1-1,0 1 1,1 0-1,0-1 1,-1-5-12,-2-8 0,1-1 1,0-15-1,2 6-6,1 1 0,1-1 1,2 1-1,4-21 6,-5 44 0,0 0 0,1 0 0,-1 0 1,1 0-1,0 1 0,1-1 0,-1 1 0,1-1 0,0 1 1,1 0-1,-1 0 0,1 0 0,0 1 0,0-1 0,1 1 0,-1 0 1,1 0-1,2-1 0,-1 1 2,1 1 1,0 0-1,0 1 1,0-1-1,0 1 0,4 0-2,48-7 16,-40 6-9,90-7 57,-105 10-43,0 0 0,0 0 0,0 0 1,0 1-1,0-1 0,0 1 0,1 0-21,-5 0-7,0-1 1,0 0-1,0 0 1,1 0-1,-1 0 0,0 0 1,0 0-1,0 0 0,0 1 1,0-1-1,0 0 1,1 0-1,-1 0 0,0 0 1,0 0-1,0 1 0,0-1 1,0 0-1,0 0 1,0 0-1,0 1 0,0-1 1,0 0-1,0 0 1,0 0-1,0 0 0,0 1 1,0-1-1,0 0 0,0 0 1,0 0-1,0 1 1,0-1-1,0 0 0,0 0 1,0 0-1,0 0 0,0 1 1,0-1-1,0 0 1,-1 0-1,1 0 0,0 0 1,0 1-1,0-1 0,0 0 1,0 0-1,-1 0 1,1 0-1,0 0 0,0 0 1,0 0-1,0 0 0,-1 0 1,1 1-1,0-1 1,0 0-1,0 0 7,-12 1-148</inkml:trace>
</inkml:ink>
</file>

<file path=ppt/ink/ink1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3:27.948"/>
    </inkml:context>
    <inkml:brush xml:id="br0">
      <inkml:brushProperty name="width" value="0.025" units="cm"/>
      <inkml:brushProperty name="height" value="0.025" units="cm"/>
      <inkml:brushProperty name="color" value="#0070C4"/>
    </inkml:brush>
  </inkml:definitions>
  <inkml:trace contextRef="#ctx0" brushRef="#br0">203 55 7378,'1'-3'706,"1"0"0,-1 1 0,0-1 1,0 0-1,0 0 0,0 0 0,-1-1 1,1 1-1,-1 0 0,0 0 0,0 0 1,0-3-707,0 5 98,0 1 0,0-1 0,0 1 0,0 0 0,0-1 1,0 1-1,0-1 0,0 1 0,0-1 0,0 1 0,0 0 1,0-1-1,0 1 0,0-1 0,-1 1 0,1 0 0,0-1 0,0 1 1,-1 0-1,1-1 0,0 1 0,0 0 0,-1-1 0,1 1 1,0 0-1,-1 0 0,1-1 0,0 1 0,-1 0 0,1 0 0,-1-1 1,1 1-1,0 0 0,-1 0 0,1 0 0,-1 0 0,1 0 1,0 0-1,-1 0 0,1 0 0,-1 0 0,1 0 0,-1 0 0,1 0 1,0 0-1,-1 0 0,1 0 0,-1 0 0,1 0 0,0 1 1,-1-1-99,-3 1 246,1 1 0,0-1 1,0 1-1,0 0 0,0 0 1,0 0-247,-17 12 710,1 1 1,-3 4-711,14-11 104,0 1 0,0 0 0,1 0-1,0 0 1,0 1 0,1 0-104,-4 10 116,1 1 0,0 0 0,2 0 0,1 1 0,0 0-1,1 0 1,0 13-116,2 2 178,0 0 0,3 0-1,1 0 1,3 11-178,2-2 247,3 0-1,1 0 1,2-1-1,7 14-246,3-3 266,1-1-1,3-1 1,7 6-266,-19-35 53,2-1 1,1 0-1,1-1 0,0-1 1,2-1-1,20 17-53,-40-38-3,14 10 36,-14-10-45,0 0-1,0 0 1,0 1-1,1-1 1,-1 0-1,0 0 1,0 0-1,0 0 1,0 0-1,0 1 0,1-1 1,-1 0-1,0 0 1,0 0-1,0 0 1,1 0-1,-1 0 1,0 0-1,0 0 1,0 0-1,1 0 1,-1 0-1,0 0 0,0 0 1,0 0-1,1 0 1,-1 0-1,0 0 1,0 0-1,0 0 1,1 0-1,-1 0 1,0 0-1,0 0 0,0-1 1,0 1-1,1 0 1,-1 0-1,0 0 1,0 0-1,0 0 1,0 0-1,0-1 1,1 1-1,-1 0 1,0 0-1,0 0 0,0 0 1,0-1-1,0 1 1,0 0-1,0 0 1,0 0-1,0-1 1,0 1-1,0 0 1,0 0-1,0 0 1,0-1 12,0-2 637,-2-4-429</inkml:trace>
</inkml:ink>
</file>

<file path=ppt/ink/ink1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3:28.944"/>
    </inkml:context>
    <inkml:brush xml:id="br0">
      <inkml:brushProperty name="width" value="0.025" units="cm"/>
      <inkml:brushProperty name="height" value="0.025" units="cm"/>
      <inkml:brushProperty name="color" value="#0070C4"/>
    </inkml:brush>
  </inkml:definitions>
  <inkml:trace contextRef="#ctx0" brushRef="#br0">32 107 5041,'-9'-12'1754,"1"-1"1,-3-4-1755,11 16 202,-1 0-1,1-1 1,-1 1 0,1 0-1,0 0 1,-1 0 0,1 0-1,0 0 1,0 0 0,0 0-1,0-1 1,0 1 0,0 0 0,0 0-1,0 0 1,0 0 0,0 0-1,1 0 1,-1-1 0,0 1-1,1 0 1,0 0-202,1-7 1468,-2 7-1329,1-1 342,0-1 1,-1 1-1,0-1 1,0 1-1,1 0 1,-2-1 0,1 1-1,0-1 1,0 1-1,-1-1 1,1 1-482,-3 55 4517,8 205-2022,-1-132-1920,-2-49-10,8 57-565,-6-109 44,0-1 67,0 13-111,-4-31 15,0 1 0,0 0 0,0 0 0,-1 0 0,0 0 0,-1 0 0,0 3-15,-5 4-5,5-12-170,2-10-197,1 1 141,1 0 1,0 1-1,0-1 0,1 1 0,0 0 0,0 0 0,0 0 0,1 0 1,0 0-1,4-4 231,19-23-518</inkml:trace>
</inkml:ink>
</file>

<file path=ppt/ink/ink1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3:29.286"/>
    </inkml:context>
    <inkml:brush xml:id="br0">
      <inkml:brushProperty name="width" value="0.025" units="cm"/>
      <inkml:brushProperty name="height" value="0.025" units="cm"/>
      <inkml:brushProperty name="color" value="#0070C4"/>
    </inkml:brush>
  </inkml:definitions>
  <inkml:trace contextRef="#ctx0" brushRef="#br0">345 14 9098,'-1'-1'483,"1"0"241,-1 0 0,0 0-1,0 0 1,0-1 0,0 1-1,0 1 1,0-1-1,0 0 1,-1 0 0,1 0-1,-1 0-723,1 1 151,0 0 1,0 0-1,0 0 0,0 0 0,1 0 0,-1 1 1,0-1-1,0 0 0,0 0 0,1 1 0,-1-1 1,0 0-1,1 1 0,-1-1 0,0 1 0,0-1 0,1 1 1,-1 0-1,1-1 0,-1 1 0,1-1 0,-1 1 1,1 0-1,-1 0-151,-21 26 1415,1 0-1,2 2 1,-14 26-1415,3 3 961,-12 37-961,23-44 199,3 1-1,-2 17-198,10-38 58,6-24-51,0 2-53,0-1-1,0 0 1,-1 0 0,0 0-1,-1 0 1,0-1-1,-3 7 47,6-13-57,0 0-1,0 0 0,1 0 1,-1 0-1,0 0 0,0 0 1,0 0-1,0 0 0,0 0 1,-1 0-1,1 0 0,0 0 1,0-1-1,-1 1 0,1-1 1,-1 1 57,1-1 25,0 0-1,-1 0 1,1 0 0,0-1 0,0 1 0,0 0 0,0-1 0,0 1 0,0 0 0,1-1 0,-1 1 0,0-1 0,0 0 0,0 1 0,0-1-1,0 0 1,1 0 0,-1 1 0,0-1 0,1 0 0,-1 0 0,1 0 0,-1 0-25,-14-22 435</inkml:trace>
</inkml:ink>
</file>

<file path=ppt/ink/ink1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3:29.738"/>
    </inkml:context>
    <inkml:brush xml:id="br0">
      <inkml:brushProperty name="width" value="0.025" units="cm"/>
      <inkml:brushProperty name="height" value="0.025" units="cm"/>
      <inkml:brushProperty name="color" value="#0070C4"/>
    </inkml:brush>
  </inkml:definitions>
  <inkml:trace contextRef="#ctx0" brushRef="#br0">1 22 13123,'7'-19'5233,"6"17"-3193,7 6 65,5 25-297,-4 9-175,5 17-577,-2 1-240,-3-3-288,2-2-104,6-4-168,-4 1-72,2-8-96,-1-2 8,-6-13-112,-1-3-144,-6-11-712,-2-3 16,0-8 424</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4:54:24.286"/>
    </inkml:context>
    <inkml:brush xml:id="br0">
      <inkml:brushProperty name="width" value="0.025" units="cm"/>
      <inkml:brushProperty name="height" value="0.025" units="cm"/>
      <inkml:brushProperty name="color" value="#0070C4"/>
    </inkml:brush>
  </inkml:definitions>
  <inkml:trace contextRef="#ctx0" brushRef="#br0">3 53 13723,'12'20'12485,"-13"-21"-12422,0 0-1,0 0 0,0-1 1,1 1-1,-1 0 1,0-1-1,1 1 0,-1-1 1,1 1-1,-1-1 0,1 1 1,0-1-1,0 1 1,0-1-1,0 0-62,-2-10 150,-2-19-15,4 31-132,0 0 0,0 0 0,0-1 1,0 1-1,0 0 0,0 0 1,0 0-1,0-1 0,0 1 0,0 0 1,0 0-1,0 0 0,0-1 1,0 1-1,0 0 0,0 0 0,0 0 1,0-1-1,1 1 0,-1 0 1,0 0-1,0 0 0,0-1 0,0 1 1,0 0-1,1 0 0,-1 0 1,0 0-1,0 0 0,0-1 0,1 1 1,-1 0-1,0 0 0,0 0 1,0 0-1,1 0 0,-1 0 0,0 0 1,0 0-1,0 0 0,1 0-3,7 3 106,-6-2-56,21 2 258,-20-3-279,-1 0-1,1 0 1,0 1 0,-1-1 0,1 1 0,-1-1 0,1 1 0,-1 0-1,1 0 1,-1 0 0,0 0 0,1 0 0,-1 1 0,0-1 0,0 1-1,0-1 1,0 1 0,0 0 0,0 0 0,-1 0 0,2 2-29,-2-4 4,6 13 76,-7-13-76,0 0 0,1 0 0,-1 1 0,0-1 0,0 0 0,0 0-1,0 1 1,0-1 0,1 0 0,-1 0 0,0 1 0,0-1 0,0 0 0,0 1 0,0-1 0,0 0 0,0 0 0,0 1 0,0-1 0,0 0 0,0 1-1,0-1 1,0 0 0,0 0 0,0 1 0,-1-1 0,1 0 0,0 0 0,0 1 0,0-1 0,0 0 0,0 0 0,-1 1 0,1-1 0,0 0 0,0 0-1,0 0 1,-1 1 0,1-1 0,0 0 0,-1 0-4,-6-3 116,4 0-251,-13-5-594,14 6 421</inkml:trace>
</inkml:ink>
</file>

<file path=ppt/ink/ink1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3:30.073"/>
    </inkml:context>
    <inkml:brush xml:id="br0">
      <inkml:brushProperty name="width" value="0.025" units="cm"/>
      <inkml:brushProperty name="height" value="0.025" units="cm"/>
      <inkml:brushProperty name="color" value="#0070C4"/>
    </inkml:brush>
  </inkml:definitions>
  <inkml:trace contextRef="#ctx0" brushRef="#br0">102 332 13523,'-35'9'5697,"1"-3"-3120,12-6-753,12 4-48,11-3-415,10-1-313,15 3-520,8-3-144,10 0-144,-2-2-56,-2-2 32,-3 3-56,-3 1-568,5 3 1280,7-3-848</inkml:trace>
  <inkml:trace contextRef="#ctx0" brushRef="#br0" timeOffset="1">590 27 16524,'-20'-6'5769,"4"-2"-4281,10 2-504,10 4 129,8 2 87,17 0-608,13 0-184,10 1-136,4-2-64,-4 1-80,-13-3 80,-6 2-352,-5 1-400,-12 1-368,-3 2 1768,-9 3-840</inkml:trace>
</inkml:ink>
</file>

<file path=ppt/ink/ink1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3:30.517"/>
    </inkml:context>
    <inkml:brush xml:id="br0">
      <inkml:brushProperty name="width" value="0.025" units="cm"/>
      <inkml:brushProperty name="height" value="0.025" units="cm"/>
      <inkml:brushProperty name="color" value="#0070C4"/>
    </inkml:brush>
  </inkml:definitions>
  <inkml:trace contextRef="#ctx0" brushRef="#br0">1 1 10074,'0'16'5001,"0"8"-1096,5 8-2041,0 9 153,3 12-385,-1 2-287,2 5-617,0 0-192,-1 2-264,3-1-64,-3-10-40,3-9-104,1-19-424,-2-8-384,-6-15-505,-4-8 1321,-12-11-224</inkml:trace>
  <inkml:trace contextRef="#ctx0" brushRef="#br0" timeOffset="1">9 283 11130,'9'0'5346,"2"-3"-1538,11 3-1999,3 0 55,5 0-384,3 2-287,-2-6-641,-1 4-200,-2 0-200,-7 0 144,-3 6-600,-8 1-552,-6 5 2072,3 3-1360</inkml:trace>
</inkml:ink>
</file>

<file path=ppt/ink/ink1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3:30.856"/>
    </inkml:context>
    <inkml:brush xml:id="br0">
      <inkml:brushProperty name="width" value="0.025" units="cm"/>
      <inkml:brushProperty name="height" value="0.025" units="cm"/>
      <inkml:brushProperty name="color" value="#0070C4"/>
    </inkml:brush>
  </inkml:definitions>
  <inkml:trace contextRef="#ctx0" brushRef="#br0">0 1 12531,'1'9'5001,"13"-2"-2881,2-1-247,14-2-257,4-4-144,-2-1-648,-1-2-247,-8 3-105,1 4-24,-4 2 1176,7-2-8057</inkml:trace>
</inkml:ink>
</file>

<file path=ppt/ink/ink1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3:31.304"/>
    </inkml:context>
    <inkml:brush xml:id="br0">
      <inkml:brushProperty name="width" value="0.025" units="cm"/>
      <inkml:brushProperty name="height" value="0.025" units="cm"/>
      <inkml:brushProperty name="color" value="#0070C4"/>
    </inkml:brush>
  </inkml:definitions>
  <inkml:trace contextRef="#ctx0" brushRef="#br0">263 18 14955,'0'0'306,"0"-1"0,0 0-1,1 1 1,-1-1 0,0 1-1,0-1 1,0 0 0,0 1-1,0-1 1,0 0 0,0 1-1,-1-1 1,1 1 0,0-1-1,0 0 1,0 1 0,-1-1-1,1 1 1,0-1 0,-1 1 0,1-1-1,0 1 1,-1-1 0,1 1-1,-1-1-305,1 1 173,-1-1 1,0 1-1,0 0 0,0-1 0,1 1 0,-1 0 1,0 0-1,0 0 0,0 0 0,0 0 0,1 0 1,-1 0-1,0 0 0,0 0 0,0 0 0,0 0-173,-5 2 230,0 0 0,0 0 0,0 1 0,1-1 0,-1 1-230,-121 73 982,90-53-896,31-19-77,1 0-1,-1 0 1,1 0-1,-1 0 1,-1 3-9,6-6 1,0 0 0,0 0-1,0 0 1,1 0 0,-1 1 0,0-1 0,0 0 0,1 0-1,-1 0 1,1 1 0,-1-1 0,1 0 0,-1 1 0,1-1-1,0 0 1,0 1 0,0-1 0,0 1 0,0-1 0,0 0-1,0 1 1,0-1 0,0 0 0,1 1 0,-1-1 0,0 0-1,1 1 1,-1-1 0,1 0 0,0 1-1,5 6 3,0 0 0,0 0 1,6 5-4,-4-3 9,1-1 1,2 6-10,-5-5 31,1 0-1,-2 0 1,0 1-1,0-1 1,0 1-1,-2 0 1,1 0-1,-1 1 0,-1-1 1,0 1-1,-1-1 1,0 1-1,-1 1-30,-1 48 374,-5 27-374,-1 27 185,7-109-165,0 0-1,0 1 1,1-1 0,-1 0-1,3 5-19,-3-9 7,1 0-1,-1-1 0,1 1 1,0-1-1,0 1 0,0-1 0,-1 1 1,2-1-1,-1 1 0,0-1 1,0 0-1,0 1 0,1-1 1,-1 0-1,0 0 0,1 0 1,-1 0-1,1 0 0,-1 0 1,1-1-1,1 2-6,6 0 22,-1 0 0,1 0 0,-1-1 0,1 0 0,0 0 0,0-1 0,0 0 0,7-2-22,16-2 90,25-8-90,-43 9-9,20-4-215,7-5 224,-18 4 144</inkml:trace>
  <inkml:trace contextRef="#ctx0" brushRef="#br0" timeOffset="1">709 89 14955,'10'-4'5705,"-10"18"-3496,-5 9-601,-14 22-135,-5 7-137,-6 15-672,-1 7-248,2 6-208,0 4-64,6-10-80,7-11 16,11-26-72,3-14-120,5-22-568,1-9 480,5-17-32</inkml:trace>
</inkml:ink>
</file>

<file path=ppt/ink/ink1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3:31.636"/>
    </inkml:context>
    <inkml:brush xml:id="br0">
      <inkml:brushProperty name="width" value="0.025" units="cm"/>
      <inkml:brushProperty name="height" value="0.025" units="cm"/>
      <inkml:brushProperty name="color" value="#0070C4"/>
    </inkml:brush>
  </inkml:definitions>
  <inkml:trace contextRef="#ctx0" brushRef="#br0">1 1 13547,'11'6'5857,"1"4"-2912,5 14-929,11 9-183,-6 9-441,5 8-440,0 4-504,-2 3-120,2-2-176,-1-3-32,-2-11-32,-1-5-56,-5-8-232,-6-8-312,-4-11-1904,-8-9 1640</inkml:trace>
</inkml:ink>
</file>

<file path=ppt/ink/ink1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3:31.988"/>
    </inkml:context>
    <inkml:brush xml:id="br0">
      <inkml:brushProperty name="width" value="0.025" units="cm"/>
      <inkml:brushProperty name="height" value="0.025" units="cm"/>
      <inkml:brushProperty name="color" value="#0070C4"/>
    </inkml:brush>
  </inkml:definitions>
  <inkml:trace contextRef="#ctx0" brushRef="#br0">1 44 15891,'10'-7'1397,"0"1"-1,1 0 1,0 0 0,0 2-1,1-1-1396,-5 3 221,0 0 0,1 0-1,-1 1 1,1 0 0,-1 0-1,1 1 1,0 0 0,4 1-221,6 0 408,0 0-157,0 1 0,0 0 1,-1 2-1,11 3-251,-24-6 7,1 1 0,-1-1 0,1 1 0,-1 1 0,0-1-1,0 0 1,0 1 0,0 0 0,0 0 0,0 0 0,-1 1 0,0-1 0,1 1 0,-1 0 0,-1 0 0,1 0-1,0 0 1,-1 0 0,1 2-7,-1 1 22,0-1-1,0 0 1,-1 1-1,0-1 1,0 1-1,-1 0 1,1 1-22,-4 51 264,1-16-25,1 27 247,4 0 0,2 0 1,9 30-487,1-26 214,-5-25 110,-1 2-1,1 41-323,-9-85 45,-1-1 0,-1 1 0,1 0 0,-1-1 0,0 1 0,-1-1 0,0 3-45,1-6 15,0-1 1,0 0-1,0 1 1,0-1-1,0 0 1,-1 0-1,1 0 1,-1 0 0,1 0-1,-1 0 1,0 0-1,0-1 1,0 1-1,0 0 1,0-1-1,0 0 1,0 1 0,0-1-1,-1 0 1,-1 0-16,-5 2-7,0-1-1,0 0 1,-1-1 0,1 0 0,-1-1 0,1 0 0,-1 0 0,1-1-1,0 0 1,-10-3 7,7 2-19,0-2 0,0 1 0,0-2 0,1 1 0,0-2 0,0 0 0,0 0 0,-1-2 19,3 1 59,0 0 0,-7-8-59,16 14 0</inkml:trace>
</inkml:ink>
</file>

<file path=ppt/ink/ink1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3:32.521"/>
    </inkml:context>
    <inkml:brush xml:id="br0">
      <inkml:brushProperty name="width" value="0.025" units="cm"/>
      <inkml:brushProperty name="height" value="0.025" units="cm"/>
      <inkml:brushProperty name="color" value="#0070C4"/>
    </inkml:brush>
  </inkml:definitions>
  <inkml:trace contextRef="#ctx0" brushRef="#br0">0 6 13019,'0'-1'153,"1"1"1,-1-1-1,1 1 0,-1 0 1,1-1-1,-1 1 1,1 0-1,-1-1 1,1 1-1,-1 0 1,1-1-1,-1 1 0,1 0 1,-1 0-1,1 0 1,-1 0-1,1-1 1,0 1-1,-1 0 0,1 0 1,-1 0-1,1 0 1,0 0-1,-1 0 1,1 1-1,-1-1 0,1 0 1,-1 0-1,1 0 1,-1 0-1,1 1 1,0-1-1,-1 0 0,1 1 1,-1-1-1,0 0 1,1 1-1,-1-1 1,1 0-1,-1 1 0,1-1 1,-1 1-1,0-1 1,1 1-1,-1-1 1,0 1-1,0-1 0,1 1-153,1 4 280,-1 0-1,1-1 0,-1 1 0,0 0 0,0 4-279,0-7 279,20 136 4662,2 137-4941,-20-208 329,12 317 800,-4-106-665,-10-260-493,1 0 1,1 0-1,3 11 29,-5-28-190,1-5-4,0-3 292,1-1 0,-2 0 0,1 0 0,-1 0 0,0-4-98,6-45 345</inkml:trace>
</inkml:ink>
</file>

<file path=ppt/ink/ink1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3:33.253"/>
    </inkml:context>
    <inkml:brush xml:id="br0">
      <inkml:brushProperty name="width" value="0.025" units="cm"/>
      <inkml:brushProperty name="height" value="0.025" units="cm"/>
      <inkml:brushProperty name="color" value="#0070C4"/>
    </inkml:brush>
  </inkml:definitions>
  <inkml:trace contextRef="#ctx0" brushRef="#br0">6 31 8754,'0'0'385,"-1"-1"-1,1 1 1,-1-1 0,1 1-1,-1-1 1,1 1 0,0-1-1,-1 0 1,1 1 0,0-1-1,0 0 1,-1 1 0,1-1-1,0 0 1,0 1 0,0-1 0,0 0-1,0 1 1,0-1 0,0 0-1,0 1 1,0-1-385,0 0 217,1 0 0,-1 0 0,1 1 0,0-1 0,-1 0 1,1 1-1,-1-1 0,1 0 0,0 1 0,0-1 0,-1 1 0,1 0 0,0-1 0,0 1 0,0-1 1,0 1-1,-1 0 0,1 0 0,1-1-217,6-1 321,1 1-1,-1 0 1,1 0-1,-1 0 1,1 1 0,0 1-1,-1-1 1,1 1 0,-1 1-1,0-1 1,1 1 0,-1 1-1,0 0 1,2 1-321,-7-3 26,-1 1-1,1-1 1,0 1 0,0 0 0,-1 0-1,1 0 1,-1 0 0,0 0 0,0 1-1,0-1 1,0 1 0,0-1-1,0 1 1,0 0 0,-1 0 0,0 0-1,1 0 1,-1 0 0,0 0 0,-1 0-1,1 0 1,0 0 0,-1 0 0,0 0-1,0 1-25,0 1 7,0 1 0,0-1 0,-1 0 0,0 0-1,0 0 1,-1 0 0,1 0 0,-1 0 0,0 0-1,0 0 1,-1 0 0,1-1 0,-1 1 0,0-1-1,-1 1-6,-6 5 11,-1 0 0,0 0-1,0-1 1,-1 0 0,0-1-1,-1 0 1,0-1 0,0 0-1,-5 1-10,15-7 38,0 1-1,-1 0 1,1 0-1,0 0 1,-2 2-38,5-4 12,-1 0-1,1 1 1,0-1 0,-1 0 0,1 1 0,0-1-1,0 0 1,-1 1 0,1-1 0,0 0 0,0 1-1,0-1 1,0 1 0,-1-1 0,1 1 0,0-1-1,0 0 1,0 1 0,0-1 0,0 1-12,0-1 12,0 0 0,1 1 0,-1-1 1,0 1-1,0-1 0,1 0 0,-1 1 1,0-1-1,0 0 0,1 1 1,-1-1-1,0 0 0,1 0 0,-1 1 1,1-1-1,-1 0 0,0 0 0,1 0 1,-1 0-1,1 1 0,-1-1 0,0 0 1,1 0-1,0 0-12,2 1 46,1-1-1,-1 1 1,1-1 0,-1 0 0,1 0-1,0 0 1,-1-1 0,1 1 0,1-1-46,35-10 217,-18 4-103,18-5 10,-22 6-16,1 0-1,0 2 0,7-1-107,-5 6-96,-20-5 83</inkml:trace>
</inkml:ink>
</file>

<file path=ppt/ink/ink1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3:33.729"/>
    </inkml:context>
    <inkml:brush xml:id="br0">
      <inkml:brushProperty name="width" value="0.025" units="cm"/>
      <inkml:brushProperty name="height" value="0.025" units="cm"/>
      <inkml:brushProperty name="color" value="#0070C4"/>
    </inkml:brush>
  </inkml:definitions>
  <inkml:trace contextRef="#ctx0" brushRef="#br0">1 4 13531,'25'-4'5449,"-12"11"-2920,-9 7-705,4 25-136,-6 11-191,0 22-609,-3 0-264,-6 1-304,6-3-96,2-17-112,-1-11 0,0-19-64,0-8-176,0-13-848,3 1-360,2-14 944,-1-11-153</inkml:trace>
</inkml:ink>
</file>

<file path=ppt/ink/ink1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3:34.262"/>
    </inkml:context>
    <inkml:brush xml:id="br0">
      <inkml:brushProperty name="width" value="0.025" units="cm"/>
      <inkml:brushProperty name="height" value="0.025" units="cm"/>
      <inkml:brushProperty name="color" value="#0070C4"/>
    </inkml:brush>
  </inkml:definitions>
  <inkml:trace contextRef="#ctx0" brushRef="#br0">194 3 10434,'0'0'168,"0"0"-1,0 0 0,0 0 1,0 0-1,0 0 0,0 0 1,0-1-1,0 1 0,0 0 1,0 0-1,0 0 0,0 0 1,0 0-1,0 0 0,0 0 1,0 0-1,-1 0 1,1 0-1,0-1 0,0 1 1,0 0-1,0 0 0,0 0 1,0 0-1,0 0 0,0 0 1,0 0-1,0 0 0,0 0 1,-1 0-1,1 0 0,0 0 1,0 0-1,0 0 0,0 0 1,0 0-1,0 0 0,0 0 1,0 0-168,-7 1 2350,-2 2-1557,1 0-1,-1 1 1,1 0 0,0 1 0,0 0-1,-5 4-792,-13 11 1670,-5 8-1670,25-23 211,-1 1-49,0 0 50,-1 1 1,1 0-1,1 0 0,-1 1 0,1 0 0,0 0-212,6-7 26,-1 0 0,0 0 0,1 1-1,0-1 1,-1 0 0,1 0 0,0 0-1,-1 1 1,1-1 0,0 0 0,0 0-1,0 0 1,0 1 0,0-1 0,0 0 0,0 0-1,1 1 1,-1 0-26,1 0 53,0 0-1,0 0 0,0 0 1,0 0-1,1 0 1,-1 0-1,0 0 1,1 0-1,1 1-52,1 1 105,0 0 0,1-1 1,0 1-1,-1-1 0,1 0 0,0-1 1,6 3-106,14 4 370,2-1 0,8 0-370,-4-1 346,12 6-346,-39-12-118,-1 1-1,0-1 1,1 1 0,-1 0-1,0 0 1,1 1 118,2 0-402</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4:54:47.457"/>
    </inkml:context>
    <inkml:brush xml:id="br0">
      <inkml:brushProperty name="width" value="0.025" units="cm"/>
      <inkml:brushProperty name="height" value="0.025" units="cm"/>
      <inkml:brushProperty name="color" value="#0070C4"/>
    </inkml:brush>
  </inkml:definitions>
  <inkml:trace contextRef="#ctx0" brushRef="#br0">0 21 2785,'0'-1'810,"1"0"0,-1 1 1,1-1-1,-1 0 0,0 1 1,1-1-1,-1 0 0,0 1 1,0-1-1,1 0 0,-1 0 0,0 1 1,0-1-1,0 0 0,0 0-810,2-7 8587,1 13-7201,18 55-618,-15-43-627,0 0 1,0 0-1,-2 0 1,0 1-1,-1 5-141,7 98 633,0 5-127,-4-65-304,-1-10 10,3-1-1,5 19-211,-10-58 23,26 111 124,-26-98-34,-3-16-446,-1-7-293,1-3-445,-3-10 318,0 1-1,0-1 1,-1 1-1,-2-3 754,-18-37-801</inkml:trace>
</inkml:ink>
</file>

<file path=ppt/ink/ink1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3:34.606"/>
    </inkml:context>
    <inkml:brush xml:id="br0">
      <inkml:brushProperty name="width" value="0.025" units="cm"/>
      <inkml:brushProperty name="height" value="0.025" units="cm"/>
      <inkml:brushProperty name="color" value="#0070C4"/>
    </inkml:brush>
  </inkml:definitions>
  <inkml:trace contextRef="#ctx0" brushRef="#br0">121 1 11426,'-1'1'309,"1"0"-1,-1-1 0,1 1 0,-1 0 0,0-1 0,1 1 0,-1 0 0,0-1 0,1 1 0,-1-1 0,0 1 1,0-1-1,0 1 0,1-1 0,-1 1 0,0-1 0,0 0 0,0 0 0,0 1 0,0-1 0,0 0 1,0 0-1,1 0 0,-1 0 0,0 0 0,-1 0-308,-15-2 7134,18 2-6159,4 1-343,24 6-229,1-1-116,0 0 1,17 0-288,-18-4 86,8 1 77,35 8-163,-71-11 2,1 0 0,-1 1 0,1-1-1,0 1 1,-1-1 0,1 1 0,-1 0 0,1 0 0,-1 0 0,0 0 0,1 0-2,-2-1-1,1 0 0,-1 1 0,0-1 1,0 0-1,1 1 0,-1-1 0,0 1 1,0-1-1,0 0 0,0 1 0,1-1 1,-1 1-1,0-1 0,0 0 0,0 1 1,0-1-1,0 1 0,0-1 0,0 0 1,0 1-1,0-1 0,0 1 0,0-1 1,0 1-1,0-1 0,-1 1 1,0 1-12,-1 1 0,0 0 0,0-1 0,0 1 0,0-1-1,0 0 1,-1 0 0,1 0 0,-1 0 0,1 0 12,-63 50-316,42-34 135,0 0 1,-1-2-1,-6 2 181,8-4-128,-3 0-226,-1 0 0,-8 1 354,-12 6-815,8-4-1316,38-17 2108,0 0 0,0 0 0,0 0 0,0 0 0,-1 0 0,1 0 0,0 1-1,0-1 1,0 0 0,0 0 0,0 0 0,-1 0 0,1 1 0,0-1 0,0 0 0,0 0 0,0 0-1,0 1 1,0-1 0,0 0 0,0 0 0,0 0 0,0 1 0,0-1 0,0 0 0,0 0 0,0 1 23,0-1-1</inkml:trace>
  <inkml:trace contextRef="#ctx0" brushRef="#br0" timeOffset="1">452 235 15363,'-19'12'5938,"-3"9"-3666,-2 1-1048,-14 4 1,0 5-177,2-1-448,-1-4-200,9-2-240,-4-4-72,8-7 24,4-1-32,7-8-528,10 0-376,4-1-288,7-3 2152,-8-2-896</inkml:trace>
</inkml:ink>
</file>

<file path=ppt/ink/ink1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3:35.386"/>
    </inkml:context>
    <inkml:brush xml:id="br0">
      <inkml:brushProperty name="width" value="0.025" units="cm"/>
      <inkml:brushProperty name="height" value="0.025" units="cm"/>
      <inkml:brushProperty name="color" value="#0070C4"/>
    </inkml:brush>
  </inkml:definitions>
  <inkml:trace contextRef="#ctx0" brushRef="#br0">281 249 8866,'1'1'398,"0"0"0,-1 0 1,1 0-1,0 0 0,0-1 1,0 1-1,0 0 0,0-1 0,0 1 1,0-1-1,1 1 0,-1-1 1,0 1-1,0-1 0,0 0 0,0 1 1,1-1-1,-1 0 0,0 0 1,0 0-1,1 0-398,-1 0 158,0-1 1,0 1-1,1-1 1,-1 0-1,0 1 1,0-1-1,0 0 1,0 0-1,-1 1 1,1-1-1,0 0 1,0 0-1,0 0 1,-1 0-1,1 0 1,0 0-1,-1 0 0,1 0 1,-1 0-1,0-1 1,1 1-1,-1-1-158,3-8 244,0 0-1,-1 0 0,0 0 0,-1 0 0,0-1 0,-1 1 1,0-1-1,0 1 0,-1 0 0,-1-1 0,0 1 0,0 0 1,-1 0-1,0 0 0,-2-2-243,3 7 20,0 0 1,-1 1-1,0-1 1,0 1 0,0 0-1,-1-1 1,0 1-1,1 1 1,-1-1-1,-1 0 1,1 1-1,0 0 1,-1 0-1,0 0 1,1 1-1,-1 0 1,0 0 0,0 0-1,0 0 1,-1 1-21,0 0 30,-1 0 0,0 0 1,1 1-1,-1 0 0,1 0 1,-1 1-1,1 0 0,-1 0 1,1 1-1,-1-1 0,1 1 0,-3 2-30,1 0 57,0 0 0,0 0-1,1 1 1,-1 0-1,1 0 1,1 1 0,-1 0-1,-5 6-56,4-2 65,0 0 0,1 0 0,0 0 0,0 1 0,1 0 0,1 0 0,0 1 0,0-1 0,1 1 0,1 0 0,0 1 0,1-1 0,-1 4-65,2-3 90,1 0 0,0 0 0,0 0 0,1 0 0,1 0 0,0 0 0,1 0 0,0-1 0,1 1 0,0-1-1,1 0 1,1 0 0,-1-1 0,3 2-90,-6-10 14,0 0 0,0 0 0,0 0 0,1 0 0,0-1 0,-1 1 0,1-1 0,0 1-1,0-1 1,0 0 0,1 0 0,-1 0 0,0-1 0,1 1 0,-1-1 0,1 0 0,-1 0 0,1 0 0,0 0 0,-1-1-1,1 0 1,0 1 0,0-1 0,-1-1 0,1 1 0,0 0 0,-1-1 0,1 0 0,2 0-14,3-2-11,-1 0 1,1 0-1,-1-1 0,0 0 1,0 0-1,-1 0 0,1-1 1,-1-1-1,0 1 1,0-1-1,-1 0 0,1-1 11,7-11-64,0-1-1,-2-1 1,0 0-1,-1 0 1,7-19 64,6-10-3,-24 49 6,0-1 0,0 0 0,1 1 0,-1-1 0,0 1 0,1-1 0,-1 0 0,1 1 0,-1-1 0,1 1 0,-1 0 0,1-1 0,-1 1 0,1-1 0,-1 1 0,1-1-3,0 1 3,-1 0-1,0 0 1,0 0-1,1 0 1,-1 0 0,0 0-1,0 1 1,1-1 0,-1 0-1,0 0 1,0 0-1,0 0 1,1 0 0,-1 0-1,0 0 1,0 0-1,0 0 1,1 1 0,-1-1-1,0 0 1,0 0 0,0 0-1,1 1 1,-1-1-1,0 0 1,0 0 0,0 0-1,0 1-2,2 1 25,-1 1-1,0-1 1,0 1-1,0 0 0,0 0 1,-1 0-25,0-3 5,13 55 370,-4-17 85,0-1 1,5 6-461,-10-31 73,1-1-1,1 0 1,-1 0 0,2 0 0,-1-1-1,1 0 1,1 0 0,8 7-73,-15-15-34,0-1 1,1 1-1,-1-1 0,1 0 0,-1 0 1,1 0-1,0 0 0,-1 0 1,1 0-1,0 0 0,0 0 0,0-1 1,0 1-1,0-1 0,1 1 34,-2-1-7,1 0 0,-1-1 0,1 1 0,-1 0 0,1-1-1,-1 1 1,1-1 0,-1 1 0,1-1 0,-1 1 0,0-1 0,1 0 0,-1 0 0,0 0-1,0 0 1,1 0 0,-1 0 0,0 0 0,0 0 0,0-2 7,15-19 65</inkml:trace>
</inkml:ink>
</file>

<file path=ppt/ink/ink1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3:35.705"/>
    </inkml:context>
    <inkml:brush xml:id="br0">
      <inkml:brushProperty name="width" value="0.025" units="cm"/>
      <inkml:brushProperty name="height" value="0.025" units="cm"/>
      <inkml:brushProperty name="color" value="#0070C4"/>
    </inkml:brush>
  </inkml:definitions>
  <inkml:trace contextRef="#ctx0" brushRef="#br0">1 74 13579,'2'-6'756,"1"0"1,-1 0-1,1 0 1,0 1 0,1-1-1,0 1 1,-1 0-1,2 0 1,-1 0-1,0 1 1,3-2-757,-6 5 165,0 0 1,1 0-1,-1 0 1,1 0-1,-1 1 1,1-1-1,-1 1 1,1-1-1,0 1 1,-1-1-1,1 1 1,0 0-1,-1 0 1,1 0-1,1 0-165,0 0 229,1 1 1,-1-1-1,1 1 0,-1 0 1,0 0-1,1 0 0,2 2-229,-1 0 182,1 0 1,-1 0-1,1 1 0,-1 0 0,0 0 0,-1 0 1,1 0-1,1 3-182,-3-4 27,-1 1 0,0 0 1,0-1-1,0 1 0,0 0 0,-1 0 1,1 0-1,-1 0 0,0 0 0,0 0 1,0 0-1,-1 0 0,1 1 0,-1-1 1,0 0-1,-1 0 0,1 1 0,-1 2-27,-1 2 9,0 0-1,-1 0 1,0 0-1,-1 0 0,1-1 1,-1 0-1,-1 1 0,-1 0-8,3-5 1,-1 1-1,0-1 0,0 1 1,0-1-1,-1 0 0,1-1 1,-1 1-1,-1 0 0,3-2 0,-3 2 2,0-1-1,0 1 1,0-1-1,0 0 1,-1-1 0,1 0-1,-1 0 1,1 0-1,-6 0-1,11-2 1,-11 4 10,12-4-11,0 0 0,0 0 1,0 0-1,0 0 0,0 0 1,0 0-1,0 0 0,0 0 0,0 0 1,0 0-1,0 0 0,1 0 0,-1 0 1,0 0-1,0 0 0,0 0 1,0 0-1,0 0 0,0 0 0,0 0 1,0 0-1,0 0 0,0 0 0,0 0 1,0 0-1,0 0 0,0 0 1,0 0-1,0 0 0,0 0 0,0 0 1,0 0-1,0 1 0,0-1 0,0 0 1,0 0-1,1 0 0,-1 0 1,0 0-1,0 0 0,0 0 0,0 0 1,0 0-1,0 0 0,0 0 0,0 0 1,0 0-1,0 0 0,0 0 1,0 0-1,0 0 0,-1 1 0,1-1 1,0 0-1,0 0 0,0 0 0,0 0 1,0 0-1,0 0 0,0 0 0,0 0 1,0 0-1,0 0 0,0 0 0,23 0 29,16-6 83,27-8-112,-38 7 95,1 1-1,-1 2 0,1 0 0,8 2-94,-17 2 29,16 3-29,-13 1-2444,-7 0 1097</inkml:trace>
</inkml:ink>
</file>

<file path=ppt/ink/ink1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3:36.088"/>
    </inkml:context>
    <inkml:brush xml:id="br0">
      <inkml:brushProperty name="width" value="0.025" units="cm"/>
      <inkml:brushProperty name="height" value="0.025" units="cm"/>
      <inkml:brushProperty name="color" value="#0070C4"/>
    </inkml:brush>
  </inkml:definitions>
  <inkml:trace contextRef="#ctx0" brushRef="#br0">0 1 13547,'12'8'5441,"0"14"-3080,1 9-473,-9 17-144,-2 5-199,-2 6-577,0 3-256,2-6-352,2-7-112,2-6-72,-1-11-24,-1-15-320,-1-5-392,1-17-696,0-7 1016,2-7-104</inkml:trace>
</inkml:ink>
</file>

<file path=ppt/ink/ink1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3:36.418"/>
    </inkml:context>
    <inkml:brush xml:id="br0">
      <inkml:brushProperty name="width" value="0.025" units="cm"/>
      <inkml:brushProperty name="height" value="0.025" units="cm"/>
      <inkml:brushProperty name="color" value="#0070C4"/>
    </inkml:brush>
  </inkml:definitions>
  <inkml:trace contextRef="#ctx0" brushRef="#br0">241 1 12475,'-8'10'6272,"-8"0"-3709,2-2-1574,-2 4-48,-62 42 1819,61-44-2162,0 0 1,0-1-1,-14 4-598,19-10 329,11-3-272,0 0 0,-1 1 0,1-1 0,0 0 0,-1 1 0,1-1 0,0 1-1,0 0 1,-2 0-57,3-1 9,0 0-1,0 0 0,0 0 0,0 1 0,0-1 0,0 0 0,0 0 1,0 0-1,0 0 0,0 0 0,0 1 0,-1-1 0,1 0 0,0 0 0,0 0 1,0 0-1,0 0 0,0 1 0,0-1 0,1 0 0,-1 0 0,0 0 1,0 0-1,0 0 0,0 1 0,0-1 0,0 0 0,0 0 0,0 0 1,0 0-1,0 0-8,8 7 241,2-1-130,1 0-1,0-1 1,0 0 0,0-1-1,1-1 1,0 1 0,3-1-111,-5 0 36,19 3 128,9 0-164,-15-3 81,0 2 1,17 5-82,-37-9-4,-1 0 0,1 0 0,-1 0 0,1 1 0,-1-1 0,0 1 0,0-1 0,1 1 0,-1 0 0,-1 0 0,1 0 0,0 0 0,0 0 0,-1 0 0,1 1 0,-1-1 0,1 1 4,-2 2-230,-5 1 66</inkml:trace>
</inkml:ink>
</file>

<file path=ppt/ink/ink1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3:37.266"/>
    </inkml:context>
    <inkml:brush xml:id="br0">
      <inkml:brushProperty name="width" value="0.025" units="cm"/>
      <inkml:brushProperty name="height" value="0.025" units="cm"/>
      <inkml:brushProperty name="color" value="#0070C4"/>
    </inkml:brush>
  </inkml:definitions>
  <inkml:trace contextRef="#ctx0" brushRef="#br0">39 2 9930,'3'-2'3987,"4"4"-2163,-2 1-1459,1 0 0,-1 0 0,-1 1 1,1 0-1,0 0 0,-1 0 0,0 0 1,1 2-366,44 48 1412,-3 2 0,-2 3 1,-3 1-1,11 25-1412,-36-54 181,-2 0 1,-1 1-1,-2 1 1,-1 0-1,-1 0 1,-2 1-1,-2 0 0,-1 0 1,-1 1-1,-2 29-181,-4-4 207,-2 0-1,-3 0 0,-3-1 1,-2 0-1,-16 44-206,11-51 169,-1-1 1,-3-1-1,-2-1 0,-1-1 1,-4-2-1,-1 0 0,-8 6-169,26-37 35,-1 0 0,-8 6-35,16-16-70,-1 0 0,0 0 0,0-1 0,0 0-1,0 0 1,-1-1 0,-6 3 70,12-5-11,0-1 1,-1 1-1,1-1 0,0 1 0,-1-1 1,1 0-1,-1 0 0,1 1 1,-1-1-1,1 0 0,-1 0 0,1-1 1,-1 1-1,1 0 0,0 0 0,-1-1 1,1 1-1,-1-1 0,1 1 1,0-1-1,0 1 0,-1-1 0,1 0 1,0 0-1,0 0 0,0 0 1,-1 0 10,1 0 4,1 0 0,-1-1 1,1 1-1,0 0 1,-1 0-1,1 0 1,0 0-1,0-1 1,0 1-1,-1 0 0,1 0 1,1-1-5</inkml:trace>
</inkml:ink>
</file>

<file path=ppt/ink/ink1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3:38.320"/>
    </inkml:context>
    <inkml:brush xml:id="br0">
      <inkml:brushProperty name="width" value="0.025" units="cm"/>
      <inkml:brushProperty name="height" value="0.025" units="cm"/>
      <inkml:brushProperty name="color" value="#0070C4"/>
    </inkml:brush>
  </inkml:definitions>
  <inkml:trace contextRef="#ctx0" brushRef="#br0">307 45 7410,'58'-39'10374,"-54"35"-8490,-5 2-164,-9 2-276,2 1-1111,0 1 0,0 0 0,1 1 0,-1 0 0,1 0 0,0 0 0,-4 3-333,-14 9 786,-9 8-786,31-21 59,-59 39 461,20-13-142,1 1 1,-4 6-379,40-31 38,1 0 0,0 0 0,1 0 1,-1 0-1,1 1 0,-1-1 1,1 1-1,1 0 0,-3 5-38,4-8 16,0 0 1,0 0-1,1 1 1,-1-1-1,1 0 0,0 0 1,0 1-1,0-1 0,0 0 1,0 1-1,0-1 1,0 0-1,1 1 0,-1-1 1,1 0-1,0 0 0,-1 1 1,1-1-1,0 0 0,0 0 1,1 0-1,-1 0 1,0 0-1,2 1-16,1 2 33,1-1 0,1 1-1,-1-1 1,0 0 0,1 0 0,0-1 0,0 1-1,0-1 1,0-1 0,1 1 0,-1-1 0,1 0 0,1 0-33,12 2 75,1-1 1,-1 0-1,18-1-75,67 6-854,-98-8-151,-5-2 283</inkml:trace>
</inkml:ink>
</file>

<file path=ppt/ink/ink1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3:38.660"/>
    </inkml:context>
    <inkml:brush xml:id="br0">
      <inkml:brushProperty name="width" value="0.025" units="cm"/>
      <inkml:brushProperty name="height" value="0.025" units="cm"/>
      <inkml:brushProperty name="color" value="#0070C4"/>
    </inkml:brush>
  </inkml:definitions>
  <inkml:trace contextRef="#ctx0" brushRef="#br0">0 0 13283,'15'4'5289,"-2"1"-2985,8 2-679,7 0-1,4 3-32,3-2-407,-4-2-305,2 0-472,-13-2-160,4 2-72,0 2-128,-7-2-776,7 1-48,-1 0 320</inkml:trace>
</inkml:ink>
</file>

<file path=ppt/ink/ink1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3:41.823"/>
    </inkml:context>
    <inkml:brush xml:id="br0">
      <inkml:brushProperty name="width" value="0.025" units="cm"/>
      <inkml:brushProperty name="height" value="0.025" units="cm"/>
      <inkml:brushProperty name="color" value="#0070C4"/>
    </inkml:brush>
  </inkml:definitions>
  <inkml:trace contextRef="#ctx0" brushRef="#br0">64 67 8250,'-8'1'1355,"2"0"-51,0 0-1,1 0 0,-1-1 1,0 0-1,0 0 1,1 0-1,-1-1 0,-3 0-1303,9 0 3433,11-4-2798,167-27 934,-130 24-1492,6-1-510,1 2 1,0 3-1,22 1 433,-67 5-703,-5 0-4522,-17 1 3076</inkml:trace>
</inkml:ink>
</file>

<file path=ppt/ink/ink1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3:42.228"/>
    </inkml:context>
    <inkml:brush xml:id="br0">
      <inkml:brushProperty name="width" value="0.025" units="cm"/>
      <inkml:brushProperty name="height" value="0.025" units="cm"/>
      <inkml:brushProperty name="color" value="#0070C4"/>
    </inkml:brush>
  </inkml:definitions>
  <inkml:trace contextRef="#ctx0" brushRef="#br0">19 0 9482,'-2'1'393,"1"-1"0,0 0 0,0 1 0,-1-1 0,1 1 0,0-1 1,0 1-1,0-1 0,0 1 0,0 0 0,0 0 0,0 0 0,-1 0-393,2 0 193,-1 0-1,1 0 1,0 0 0,0-1-1,0 1 1,0 0 0,0 0 0,0 0-1,0 0 1,0 0 0,0 0-1,0 0 1,0 0 0,1 0-1,-1-1 1,0 1 0,1 0 0,-1 0-1,0 0 1,1 0 0,0 0-193,16 40 5664,1 8-5664,-9-22 640,-1 2 0,-2-1 0,-1 1 0,-1 1-640,7 83 701,2 26-392,-7-95-258,2-1 0,3 5-51,-9-39-40,1 1-1,0-1 1,1 0-1,0 0 1,1 0 40,0-3-777,0-7-326,-1-11-984,-3 5 998,-1-1 0,1 0 0,-1 1 0,-1-1 0,0-1 1089,-3-25-1653</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4:54:47.856"/>
    </inkml:context>
    <inkml:brush xml:id="br0">
      <inkml:brushProperty name="width" value="0.025" units="cm"/>
      <inkml:brushProperty name="height" value="0.025" units="cm"/>
      <inkml:brushProperty name="color" value="#0070C4"/>
    </inkml:brush>
  </inkml:definitions>
  <inkml:trace contextRef="#ctx0" brushRef="#br0">0 31 10402,'2'-3'864,"-1"1"0,1 0 0,0 0-1,0 0 1,0 0 0,0 0 0,0 1-1,0-1 1,1 0 0,1 0-864,-1 1 574,0-1 0,1 1 1,-1 0-1,1 0 0,-1 0 0,1 0 1,1 1-575,7-1 520,-1 1 1,1 1-1,0 0 1,6 1-521,-7 0 434,35 3 218,46 7-33,-75-8-547,1 0 1,-1 1 0,0 0 0,2 3-73,-14-6 21,0 1 0,1-1-1,-1 1 1,-1 1 0,1-1 0,0 1 0,-1-1 0,0 1 0,0 1 0,0-1 0,0 1-1,-1-1 1,1 1 0,-1 2-21,0-3 18,-1 0 1,0 1-1,-1-1 0,1 1 0,-1 0 0,0-1 0,0 1 1,-1 0-1,1 0 0,-1 0 0,0-1 0,0 1 1,-1 0-1,1 0 0,-1 0 0,0-1 0,-1 1-18,-2 7 29,0-1 0,-1 0-1,0 0 1,-1-1 0,0 0-1,-1 1 1,0-2 0,-5 6-29,-7 6 16,0-2 1,-2 0-1,-4 2-16,11-9-37,-1-2-1,0 0 1,-7 3 37,16-10-520,-1 1 0,0-1 0,1-1 1,-1 1-1,0-1 0,0 0 0,-1-1 0,1 0 1,-6 1 519,11-3-860,3 1 113,8 0-206</inkml:trace>
</inkml:ink>
</file>

<file path=ppt/ink/ink1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3:42.712"/>
    </inkml:context>
    <inkml:brush xml:id="br0">
      <inkml:brushProperty name="width" value="0.025" units="cm"/>
      <inkml:brushProperty name="height" value="0.025" units="cm"/>
      <inkml:brushProperty name="color" value="#0070C4"/>
    </inkml:brush>
  </inkml:definitions>
  <inkml:trace contextRef="#ctx0" brushRef="#br0">1 25 9570,'1'-15'4561,"15"8"-1688,7 5-489,5 2-583,6 1-297,4 3-504,2-4-240,1 5-408,-4 1-120,-2 3-456,-7 7-376,-15 2-1360,-5 8-497,-16 6 1433</inkml:trace>
  <inkml:trace contextRef="#ctx0" brushRef="#br0" timeOffset="1">133 285 9226,'-18'14'4385,"10"-6"-1360,2-3-841,6 2-376,5-1-159,7-2-361,4-2-184,7-2-376,1-3-159,-1-1-41,1 3-128,-5-3 1216,-2-2-1088</inkml:trace>
</inkml:ink>
</file>

<file path=ppt/ink/ink1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3:43.225"/>
    </inkml:context>
    <inkml:brush xml:id="br0">
      <inkml:brushProperty name="width" value="0.025" units="cm"/>
      <inkml:brushProperty name="height" value="0.025" units="cm"/>
      <inkml:brushProperty name="color" value="#0070C4"/>
    </inkml:brush>
  </inkml:definitions>
  <inkml:trace contextRef="#ctx0" brushRef="#br0">315 43 10258,'2'-3'890,"0"0"-1,1 0 1,-1-1-1,-1 1 1,1-1-1,0 0 1,-1 1-1,0-1 1,0 0-1,0-1-889,-1 5 56,0 0-1,0 0 0,0 0 1,0 0-1,-1-1 1,1 1-1,0 0 0,0 0 1,0 0-1,0 0 0,0 0 1,-1 0-1,1-1 0,0 1 1,0 0-1,0 0 0,0 0 1,-1 0-1,1 0 0,0 0 1,0 0-1,0 0 0,-1 0 1,1 0-1,0 0 0,0 0 1,0 0-1,-1 0 0,1 0 1,0 0-1,0 0 0,0 0-55,-4 0 294,-1 0-1,1 1 1,0-1-1,0 1 0,0 0 1,0 0-1,-3 2-293,-5 1 255,-28 8 245,0 2-1,-12 7-499,34-12 133,0 0 1,1 1-1,0 0 0,1 2 1,0 0-1,-1 2-133,14-11 38,0-1 0,1 1 0,-1 0 1,1 0-1,0 0 0,0 0 0,0 0 0,0 1 0,0-1 0,1 0 0,-1 1 0,1 1-38,0-2 28,1-1 0,-1 1 0,1-1 0,0 1-1,0 0 1,0-1 0,1 1 0,-1-1 0,0 1-1,1 0 1,0-1 0,0 1 0,-1-1-1,2 0 1,-1 1 0,0-1 0,0 0 0,1 1-28,5 8 114,0-1 0,-1 1 0,0 1 0,-1-1 0,-1 1 0,1 0 0,-2 0 0,0 0 0,1 6-114,-1 29 140,-1-1-1,-2 1 0,-4 20-139,1-5 96,2 29-96,3-61 101,3 14-101,-3-33 36,0-1-1,1 1 1,0-1 0,1 0 0,3 7-36,-6-14 6,1 0 1,1 0 0,-1 0-1,0 0 1,1 0-1,0-1 1,-1 1-1,1-1 1,0 1 0,0-1-1,1 0 1,-1 0-1,0-1 1,1 1-1,-1 0 1,1-1-1,-1 0 1,1 0 0,0 0-1,1 0-6,10 1 27,1 0 0,0-1 0,0-1 0,3 0-27,-9-1 22,56-1 103,32-1 189,-83 6-410,-11-3 74,-7-1 523,-2-2-308</inkml:trace>
</inkml:ink>
</file>

<file path=ppt/ink/ink1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3:43.834"/>
    </inkml:context>
    <inkml:brush xml:id="br0">
      <inkml:brushProperty name="width" value="0.025" units="cm"/>
      <inkml:brushProperty name="height" value="0.025" units="cm"/>
      <inkml:brushProperty name="color" value="#0070C4"/>
    </inkml:brush>
  </inkml:definitions>
  <inkml:trace contextRef="#ctx0" brushRef="#br0">4 29 10298,'0'0'132,"-4"-20"2249,5 13-922,-1 7-1410,0 0 0,0 0 1,0 0-1,0 0 0,0-1 0,0 1 1,0 0-1,0 0 0,0 0 0,0 0 1,0 0-1,0 0 0,0 0 1,0 0-1,1 0 0,-1 0 0,0 0 1,0 0-1,0 0 0,0 0 0,0 0 1,0 0-1,0 0 0,0 0 1,0 0-1,0 0 0,0 0 0,1 0 1,-1 0-1,0 0 0,0 0 0,0 0 1,0 0-1,0 0 0,0 0 1,0 0-1,0 0 0,0 0 0,0 0 1,0 0-1,1 0 0,-1 0 0,0 0 1,0 0-1,0 0 0,0 0 1,0 1-1,0-1 0,0 0 0,0 0 1,0 0-1,0 0 0,0 0 0,0 0 1,0 0-1,0 0-49,3 3 360,-1 0 1,0 0-1,0 1 1,0-1-1,0 0 1,-1 1-1,1 0 1,-1-1-1,0 1 1,0 0-1,0-1 0,-1 2-360,3 12 1009,-1 1-1,-1 1-1008,0-4 443,8 185 2470,-5-76-1942,9 36-971,-13-158-42,4 19 231,-4-20-220,0-1-1,0 1 1,0-1 0,0 0 0,0 1 0,0-1 0,0 1 0,0-1-1,0 1 1,1-1 0,-1 0 0,0 1 0,0-1 0,0 1 0,1-1 0,-1 0-1,0 1 1,0-1 0,1 0 0,-1 1 0,0-1 0,1 0 0,-1 1-1,0-1 1,1 0 0,-1 0 0,0 0 0,1 1 0,-1-1 0,1 0 0,-1 0-1,1 0 32,5-6-1725,3-12-1688,0-9 1371</inkml:trace>
</inkml:ink>
</file>

<file path=ppt/ink/ink1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3:44.179"/>
    </inkml:context>
    <inkml:brush xml:id="br0">
      <inkml:brushProperty name="width" value="0.025" units="cm"/>
      <inkml:brushProperty name="height" value="0.025" units="cm"/>
      <inkml:brushProperty name="color" value="#0070C4"/>
    </inkml:brush>
  </inkml:definitions>
  <inkml:trace contextRef="#ctx0" brushRef="#br0">281 0 14899,'-1'8'5465,"-8"14"-4112,-9 9 15,-14 20-40,-6 1-192,-5 6-487,3 2-145,10 0-128,6 1-80,9-5-144,0-3-48,15-14 24,-5-8-112,4-15-744,1-10-304,-7-14 2208,4-8-1296</inkml:trace>
</inkml:ink>
</file>

<file path=ppt/ink/ink1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3:44.683"/>
    </inkml:context>
    <inkml:brush xml:id="br0">
      <inkml:brushProperty name="width" value="0.025" units="cm"/>
      <inkml:brushProperty name="height" value="0.025" units="cm"/>
      <inkml:brushProperty name="color" value="#0070C4"/>
    </inkml:brush>
  </inkml:definitions>
  <inkml:trace contextRef="#ctx0" brushRef="#br0">1 0 12811,'9'5'5001,"3"1"-2905,4 6-143,6 14-353,-4 6 176,10 16-471,5 4-409,3 0-432,4-1-112,-9-5-144,-3-2-48,-8-5-56,-7-4-152,-9-7-312,0-8-160,-4-9 1488,4-10-864</inkml:trace>
  <inkml:trace contextRef="#ctx0" brushRef="#br0" timeOffset="1">529 238 16516,'-12'-4'5689,"12"0"-4697,11 0-208,7 3 240,2 0-79,7 1-513,2-2-192,-5 0 88,8 2-280,4 6-4825,3 2 3649</inkml:trace>
</inkml:ink>
</file>

<file path=ppt/ink/ink1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3:45.030"/>
    </inkml:context>
    <inkml:brush xml:id="br0">
      <inkml:brushProperty name="width" value="0.025" units="cm"/>
      <inkml:brushProperty name="height" value="0.025" units="cm"/>
      <inkml:brushProperty name="color" value="#0070C4"/>
    </inkml:brush>
  </inkml:definitions>
  <inkml:trace contextRef="#ctx0" brushRef="#br0">100 1 12995,'-23'1'4977,"-31"0"-3241,40-2-512,5 0 161,9 2-25,9 2-184,11-2-496,7 0-119,12 2-137,6-2-88,12 2-152,2-1-72,-10-2 24,-5 4-160,-16 0-760,-14-1-457,-6 2-1215,-14-3 1416</inkml:trace>
</inkml:ink>
</file>

<file path=ppt/ink/ink1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3:45.442"/>
    </inkml:context>
    <inkml:brush xml:id="br0">
      <inkml:brushProperty name="width" value="0.025" units="cm"/>
      <inkml:brushProperty name="height" value="0.025" units="cm"/>
      <inkml:brushProperty name="color" value="#0070C4"/>
    </inkml:brush>
  </inkml:definitions>
  <inkml:trace contextRef="#ctx0" brushRef="#br0">3 0 9906,'-3'16'4857,"3"1"-1520,8 11-1401,3 6-151,-1 9-385,4 8-248,-5 8-456,0 2-160,1 1-223,-2-5-65,2-9-64,-2-8-128,-1-12-312,-2-10-201,-5-17-543,-1-5-120,-4-20 688</inkml:trace>
  <inkml:trace contextRef="#ctx0" brushRef="#br0" timeOffset="1">84 225 11258,'15'0'5105,"2"-1"-2160,13 1-1521,1 0-151,5 0-529,7 1-256,-8 2-240,-4-1-184,-15 5-392,-16 1-408,-3 10-3217,-2 6 2729</inkml:trace>
</inkml:ink>
</file>

<file path=ppt/ink/ink1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3:45.894"/>
    </inkml:context>
    <inkml:brush xml:id="br0">
      <inkml:brushProperty name="width" value="0.025" units="cm"/>
      <inkml:brushProperty name="height" value="0.025" units="cm"/>
      <inkml:brushProperty name="color" value="#0070C4"/>
    </inkml:brush>
  </inkml:definitions>
  <inkml:trace contextRef="#ctx0" brushRef="#br0">26 0 9418,'-17'15'4177,"10"-5"-1897,6 0-319,5-6-209,4 0-127,7 1-233,7 0-232,10 1-480,4 0-176,7 0 64,-7-2-263,-3 1-2906,-9-6 2097</inkml:trace>
</inkml:ink>
</file>

<file path=ppt/ink/ink1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3:46.411"/>
    </inkml:context>
    <inkml:brush xml:id="br0">
      <inkml:brushProperty name="width" value="0.025" units="cm"/>
      <inkml:brushProperty name="height" value="0.025" units="cm"/>
      <inkml:brushProperty name="color" value="#0070C4"/>
    </inkml:brush>
  </inkml:definitions>
  <inkml:trace contextRef="#ctx0" brushRef="#br0">171 10 7810,'6'1'2757,"10"-1"1070,-9-2 1579,-7 2-5337,0-1-1,0 1 0,0 0 1,0 0-1,0 0 0,0 0 1,0 0-1,0 0 0,1 0 1,-1 0-1,0-1 1,0 1-1,0 0 0,0 0 1,0 0-1,0 0 0,0 0 1,0 0-1,0-1 0,0 1 1,0 0-1,0 0 0,0 0 1,0 0-1,0 0 1,0 0-1,-1-1 0,1 1 1,0 0-1,0 0 0,0 0 1,0 0-1,0 0 0,0 0 1,0 0-1,0 0 0,0-1 1,0 1-1,0 0 1,-1 0-1,1 0 0,0 0 1,0 0-1,0 0 0,0 0 1,0 0-1,0 0 0,0 0 1,-1 0-1,1 0 0,0 0 1,0 0-1,0 0 1,0 0-1,0 0 0,0 0 1,-1 0-1,1 0-68,-10-2 238,9 2-184,-17-1 169,0 1 0,-1 0 1,-1 1-224,13 0 24,1 0 0,0 1 1,-1-1-1,1 1 1,0 0-1,0 0 1,0 1-1,0 0 0,1 0 1,-1 1-1,1-1 1,-1 1-1,1 0 1,0 0-1,1 1 0,-1 0-24,3-3 3,1 0-1,0-1 0,-1 1 1,1 0-1,0 0 1,0-1-1,1 1 0,-1 0 1,0 0-1,1 0 0,-1 0 1,1 0-1,-1 0 0,1 0 1,0 0-1,0 1 1,0-1-1,0 0 0,0 0 1,0 0-1,1 0-2,1 6 20,0 0 0,1 0 0,0 0 0,3 6-20,4 13 89,-6-11-5,-1 0-1,-1 0 1,-1 0-1,0 0 0,-1 12-83,0-1 119,0 17 83,2 45 95,-1-75-268,1 0 0,0 0 0,1-1-1,1 1 1,1 2-29,-4-13 4,0-1-1,0 1 1,0-1 0,1 0 0,-1 1-1,1-1 1,0 0 0,-1 0-1,1 0 1,0 0 0,0 0 0,0 0-1,1-1 1,-1 1 0,0-1-1,1 1 1,-1-1 0,2 1-4,5 1 14,1 0 0,-1-1 0,0 0 1,9 0-15,21 6 43,-1 5-2,-24-7-323,-1-2 0,1 0 1,3 1 281,4-2-313</inkml:trace>
</inkml:ink>
</file>

<file path=ppt/ink/ink1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3:46.802"/>
    </inkml:context>
    <inkml:brush xml:id="br0">
      <inkml:brushProperty name="width" value="0.025" units="cm"/>
      <inkml:brushProperty name="height" value="0.025" units="cm"/>
      <inkml:brushProperty name="color" value="#0070C4"/>
    </inkml:brush>
  </inkml:definitions>
  <inkml:trace contextRef="#ctx0" brushRef="#br0">265 0 14475,'1'15'5385,"-7"5"-3528,-6 9-1129,-10 20 120,-5 2 16,-7 9-288,-2 1-184,2 1-184,3 4-56,12-12 16,6-10-71,7-23-538,-2-10-255,6-16-568,6-7 648</inkml:trace>
  <inkml:trace contextRef="#ctx0" brushRef="#br0" timeOffset="1">0 72 12891,'7'13'5577,"1"6"-2616,9 12-1609,6 8-120,3 9-376,4 3-248,6-1-231,-3 1-41,0-7-80,-5-7-56,-5-5 24,-5-4-304,-7-8-840,-4-1-225,-7-9-5096,0-11 4305</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4:54:48.246"/>
    </inkml:context>
    <inkml:brush xml:id="br0">
      <inkml:brushProperty name="width" value="0.025" units="cm"/>
      <inkml:brushProperty name="height" value="0.025" units="cm"/>
      <inkml:brushProperty name="color" value="#0070C4"/>
    </inkml:brush>
  </inkml:definitions>
  <inkml:trace contextRef="#ctx0" brushRef="#br0">1 0 13179,'4'3'6913,"0"9"-5028,-1-6-1178,46 99 3373,26 51-2701,-70-145-1272,0 0 0,-1 1-1,-1-1 1,0 1 0,0 0-1,0 11-106,-2-22 12,-1 0-1,0-1 1,0 1-1,0 0 1,0-1-1,1 1 1,-1-1-1,0 1 1,0 0-1,0-1 0,0 1 1,-1 0-1,1-1 1,0 1-1,0 0 1,0-1-1,0 1 1,-1-1-1,1 1 0,0 0 1,-1-1-1,1 1 1,0-1-1,-1 1 1,1-1-1,-1 1 1,1-1-12,-1 0 7,0 0 1,1 0 0,-1 0 0,0 0 0,1 0-1,-1 0 1,0 0 0,0 0 0,1 0 0,-1-1-1,0 1 1,1 0 0,-1 0 0,0-1-1,1 1 1,-1-1 0,0 1 0,1 0 0,-1-1-8,-5-4 20,0 0 0,1 0 1,-1 0-1,0-2-20,-1-3 1,-1 1 0,1-1 0,1 0 0,0-1-1,0 0 1,1 0 0,-1-4-1,4 9-4,1 0 0,-1 1 0,1-1 1,0 0-1,1 0 0,-1 0 0,1-3 4,1 5-1,-1 0-1,1 1 1,-1-1 0,1 0 0,0 1 0,0-1-1,1 1 1,-1 0 0,1-1 0,0 1-1,0 0 1,1-2 1,2-1 6,1 0-1,0 0 0,0 0 1,0 1-1,1 0 1,0 0-1,0 0 0,0 1 1,2 0-6,7-4 44,1 1-1,0 0 1,14-2-44,-27 7 14,1 1 0,-1 1 0,1-1 0,-1 1 0,1-1 0,4 1-14,-9 0-7,1 0-1,-1 0 0,0 0 0,0 0 1,1 0-1,-1 0 0,0 0 0,0 0 1,1 0-1,-1 0 0,0 0 0,0 0 1,1 1-1,-1-1 0,0 0 0,0 0 1,0 0-1,1 0 0,-1 0 1,0 0-1,0 1 0,0-1 0,1 0 1,-1 0-1,0 0 0,0 0 0,0 1 1,0-1-1,0 0 0,1 0 0,-1 0 1,0 1-1,0-1 0,0 0 0,0 0 1,0 1-1,0-1 8,-4 8-34,1-4 340,0 7-172</inkml:trace>
</inkml:ink>
</file>

<file path=ppt/ink/ink1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3:47.218"/>
    </inkml:context>
    <inkml:brush xml:id="br0">
      <inkml:brushProperty name="width" value="0.025" units="cm"/>
      <inkml:brushProperty name="height" value="0.025" units="cm"/>
      <inkml:brushProperty name="color" value="#0070C4"/>
    </inkml:brush>
  </inkml:definitions>
  <inkml:trace contextRef="#ctx0" brushRef="#br0">1 37 13435,'25'-15'5177,"-21"12"-4786,0 0 1,0 1 0,0-1-1,0 1 1,1 0-1,-1 0 1,1 0 0,2 0-392,-6 2 44,0 0 1,0 0-1,0 0 1,0 0-1,0 0 0,0 0 1,0 0-1,0 1 1,0-1-1,0 0 1,0 1-1,-1-1 1,1 0-1,0 1 1,0-1-1,0 1 1,0 0-1,0-1-44,3 3 148,7 4 96,1 0 1,-1 1-1,0 0 0,-1 1 1,1 0-1,-2 1 1,6 6-245,-10-10 47,0 1 0,-1-1 0,0 1 0,0 0 0,0 0 0,-1 1 0,0-1 0,0 1 0,-1 0 0,0-1 0,0 1 0,-1 0 0,0 4-47,1 62 958,-6 49-958,-15 71 897,18-186-838,0-1 1,0 1-1,-1-1 1,0 0-1,0 1 1,-1-1-1,0 0 0,0-1 1,-1 1-1,0-1 1,0 1-1,-1-1 1,1 0-1,-1-1 1,-1 1-1,1-1 1,-6 4-60,7-5 102,-1 0-112,0 0 0,0 0 1,0 0-1,-1-1 0,1 1 1,-4 0 9,7-3 26,1-1 1,0 1-1,-1-1 1,1 0-1,-1 1 1,1-1-1,-1 0 1,1 0-1,-1 0 1,1 0 0,-1 0-1,1 0 1,-1-1-1,1 1 1,-1 0-1,1-1 1,-1 1-1,1-1 1,0 1-1,-1-1 1,1 0 0,0 0-1,-1 0 1,1 1-1,0-1 1,0 0-1,0-1 1,0 1-1,0 0 1,0 0-1,0 0-26,-2-4 85,0 1-1,1-1 0,-1 0 1,1-1-85,1 5 9</inkml:trace>
</inkml:ink>
</file>

<file path=ppt/ink/ink1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3:47.693"/>
    </inkml:context>
    <inkml:brush xml:id="br0">
      <inkml:brushProperty name="width" value="0.025" units="cm"/>
      <inkml:brushProperty name="height" value="0.025" units="cm"/>
      <inkml:brushProperty name="color" value="#0070C4"/>
    </inkml:brush>
  </inkml:definitions>
  <inkml:trace contextRef="#ctx0" brushRef="#br0">0 1 10546,'5'12'2436,"-1"1"0,-1 0 0,0 7-2436,1 11 1435,-1 27-1435,-2-35 799,4 299 2397,5 84-1111,-8-378-2106,1-1 0,1 1-1,4 9 22,-7-34-1015,-1-4-299,0-8-1570,0 9 2768,0-32-2224</inkml:trace>
</inkml:ink>
</file>

<file path=ppt/ink/ink1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3:48.092"/>
    </inkml:context>
    <inkml:brush xml:id="br0">
      <inkml:brushProperty name="width" value="0.025" units="cm"/>
      <inkml:brushProperty name="height" value="0.025" units="cm"/>
      <inkml:brushProperty name="color" value="#0070C4"/>
    </inkml:brush>
  </inkml:definitions>
  <inkml:trace contextRef="#ctx0" brushRef="#br0">0 45 15107,'22'-13'3891,"15"-5"-2180,-31 15-1576,0 1 1,-1 0-1,1 0 1,0 1 0,0 0-1,0 0 1,0 0-1,0 1 1,4 0-136,-8 0 45,0 0 0,-1 0 0,1 0 0,0 1 0,0-1 0,-1 1 0,1-1 0,-1 1 0,1 0 0,0-1 0,-1 1 0,1 0 0,-1 0 0,0 0 0,1 0 0,-1 1 0,0-1 0,0 0 0,1 0 0,-1 1 0,0-1 1,0 1-1,0-1 0,-1 1 0,1-1 0,0 1 0,-1-1 0,1 1 0,-1 0 0,1-1 0,-1 2-45,1 2 33,-1 0 1,1 0-1,-1 1 0,-1-1 1,1 0-1,-1 0 0,0 0 1,0 0-1,-1 3-33,0 2 35,-1-1 0,0 1 0,-1 0 0,0-1 0,-1 0-1,-5 8-34,-16 18 68,19-25-29,-1 1 0,0-1 0,-1 0 0,-1 0-39,7-7 44,0 0-1,0 0 0,0 0 0,0 0 0,0 1 0,1-1 0,0 1 0,-1-1 1,0 4-44,3-6 8,0-1 0,0 0 0,0 0 0,0 1 0,0-1 0,0 0 0,0 1 0,0-1 0,0 0 0,0 1 0,0-1 0,0 0 0,0 0 0,0 1 0,0-1 0,1 0 0,-1 0 0,0 1 0,0-1 0,0 0 0,0 0 0,1 1 0,-1-1 0,0 0 0,0 0 0,0 0 0,1 1 0,-1-1 1,0 0-1,0 0 0,1 0 0,-1 0 0,0 0 0,1 0 0,-1 1 0,0-1 0,0 0 0,1 0-8,12 2 107,-11-1-78,17 0 19,-1 0 0,1-1 0,-1-1 1,4-1-49,28 0-253,-16 0 1409,-1 0-678</inkml:trace>
</inkml:ink>
</file>

<file path=ppt/ink/ink1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3:48.507"/>
    </inkml:context>
    <inkml:brush xml:id="br0">
      <inkml:brushProperty name="width" value="0.025" units="cm"/>
      <inkml:brushProperty name="height" value="0.025" units="cm"/>
      <inkml:brushProperty name="color" value="#0070C4"/>
    </inkml:brush>
  </inkml:definitions>
  <inkml:trace contextRef="#ctx0" brushRef="#br0">18 1 12811,'1'1'5137,"-1"9"-2625,1 17-1583,2 13 55,-4 23 88,-1 9-160,-3 8-296,-1 3-112,2-12-159,0-10-41,4-18-192,4-15-272,2-22 1792,5-7-1288</inkml:trace>
</inkml:ink>
</file>

<file path=ppt/ink/ink1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3:49.076"/>
    </inkml:context>
    <inkml:brush xml:id="br0">
      <inkml:brushProperty name="width" value="0.025" units="cm"/>
      <inkml:brushProperty name="height" value="0.025" units="cm"/>
      <inkml:brushProperty name="color" value="#0070C4"/>
    </inkml:brush>
  </inkml:definitions>
  <inkml:trace contextRef="#ctx0" brushRef="#br0">249 1 14667,'-4'18'5433,"-13"1"-3504,-22 6-1545,-2 2-48,-8-3 80,6 1-216,16-9-24,8-7 72,13 0 80,2-7 72,12 0-168,7 8-56,7-2 32,6 5 48,4 0 32,4 1-23,-5-5-105,2 2 40</inkml:trace>
</inkml:ink>
</file>

<file path=ppt/ink/ink1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3:49.583"/>
    </inkml:context>
    <inkml:brush xml:id="br0">
      <inkml:brushProperty name="width" value="0.025" units="cm"/>
      <inkml:brushProperty name="height" value="0.025" units="cm"/>
      <inkml:brushProperty name="color" value="#0070C4"/>
    </inkml:brush>
  </inkml:definitions>
  <inkml:trace contextRef="#ctx0" brushRef="#br0">292 80 7122,'-62'-20'2573,"61"20"-2406,-1-1 0,1 1-1,-1-1 1,1 0 0,-1 0-1,1 0 1,0 0 0,0 0-1,-1 0 1,0-1-167,2 1 36,0 1-1,-1 0 1,1-1 0,0 1-1,0-1 1,-1 1 0,1-1-1,0 1 1,0-1-1,0 0 1,-1 1 0,1-1-1,0 1 1,0-1 0,0 1-1,0-1 1,0 0 0,0 1-1,0-1-35,1 1 187,-1-1 1,0 0-1,0 1 0,1-1 0,-1 0 1,0 1-1,1-1 0,-1 1 0,0-1 1,1 1-1,-1-1 0,1 1 0,-1-1 1,1 0-188,9-3 7498,-5 4-7220,26-5 415,-26 4-680,13-4 65,16-5-78,-27 8 11,1 1-1,-1 0 1,1 1 0,-1-1-1,1 2 1,0-1 0,-1 1-1,1 0 1,2 1-11,-9-2 21,1 1 1,-1-1-1,0 1 1,0-1-1,0 1 1,0-1-1,0 1 1,0 0-1,0 0 1,0-1-1,0 1 1,0 0-1,0 0 1,0 0-1,0 0 1,0 0-1,-1 0 1,1 0-1,0 0 1,-1 0-1,1 1 1,-1 0-22,2 4 92,0 0 0,-1 0 1,1 0-1,-1 2-92,-1-6 3,5 44 398,-1 1-1,-3 11-400,-5 97 380,0-60-130,-6 134 637,3-154-484,-4 0 0,-3 1-403,12-66 33,-10 35 141,11-40-144,-1-1-1,0 1 1,0-1 0,-1 1-1,1-1 1,-1 0-1,0 0 1,-1 1-30,3-4 3,-1 0 1,1 0-1,0 0 0,-1 0 1,1 0-1,-1 0 0,1 0 1,-1 0-1,0-1 0,1 1 1,-1-1-1,0 1 0,1-1 1,-1 1-1,0-1 0,0 0 1,0 0-1,1 0 0,-3 0-3,-4-1-170,1 0-1,-1-1 1,0 0-1,-1 0 171,-9-3-419,-162-37-2656,102 21 2463</inkml:trace>
</inkml:ink>
</file>

<file path=ppt/ink/ink1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3:50.292"/>
    </inkml:context>
    <inkml:brush xml:id="br0">
      <inkml:brushProperty name="width" value="0.025" units="cm"/>
      <inkml:brushProperty name="height" value="0.025" units="cm"/>
      <inkml:brushProperty name="color" value="#0070C4"/>
    </inkml:brush>
  </inkml:definitions>
  <inkml:trace contextRef="#ctx0" brushRef="#br0">61 58 10778,'-11'0'2070,"-15"1"630,25-1-2476,-1 0 0,0 0-1,0-1 1,1 1 0,-1 0 0,0-1-1,1 1 1,-1-1 0,1 0-1,-1 1 1,0-2-224,1 2 58,1 0-1,0 0 1,0 0-1,0-1 1,-1 1-1,1 0 0,0 0 1,0-1-1,0 1 1,-1 0-1,1 0 1,0-1-1,0 1 1,0 0-1,0 0 1,0-1-1,0 1 1,0 0-1,0-1 1,0 1-1,0 0 1,0-1-1,0 1 0,0 0 1,0 0-1,0-1 1,0 1-1,0 0 1,0-1-1,0 1 1,0 0-1,1 0 1,-1-1-1,0 1 1,0 0-1,0-1 1,1 1-58,-1-1 103,1 0 0,0 0 1,0 0-1,0 0 1,0 1-1,0-1 1,0 0-1,0 1 0,0-1 1,1 0-104,6-2 259,1 0 0,-1 0 0,1 1 0,0 0 0,-1 1 0,9 0-259,20-1 681,2 2-681,-10 0 199,242 0 576,176-4-350,372-9 74,-632 15-360,885 1 654,-904-7-708,391 4 67,-440 6-110,0 6 0,-2 5 0,83 23-42,-2 17 184,81 18 112,-237-68-275,1-1 1,-1-3-1,1-1 0,19-2-21,167-19 78,-169 12-43,-39 6-37,-19 1 24,-4 2 39,-31 6 947,0-2-567</inkml:trace>
</inkml:ink>
</file>

<file path=ppt/ink/ink1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3:51.010"/>
    </inkml:context>
    <inkml:brush xml:id="br0">
      <inkml:brushProperty name="width" value="0.025" units="cm"/>
      <inkml:brushProperty name="height" value="0.025" units="cm"/>
      <inkml:brushProperty name="color" value="#0070C4"/>
    </inkml:brush>
  </inkml:definitions>
  <inkml:trace contextRef="#ctx0" brushRef="#br0">217 181 5881,'3'4'816,"0"-1"0,0 0 1,0 0-1,0 0 0,1 0 0,0 0 0,-1-1 0,1 0 0,0 0 0,0 0 0,0 0 0,0 0 0,1-1 0,-1 0 1,4 1-817,-8-2 64,1 0 1,-1 0 0,1 0 0,-1 0 0,0 0 0,1 0 0,-1 0 0,0 0 0,1 0 0,-1 0 0,0 0 0,1 0 0,-1 0 0,1 0 0,-1 0 0,0-1-1,1 1 1,-1 0 0,0 0 0,0 0 0,1-1 0,-1 1 0,0 0 0,0 0 0,1-1 0,-1 1 0,0 0 0,0 0 0,1-1 0,-1 1 0,0 0 0,0-1-1,0 1 1,0 0 0,0-1 0,0 1 0,1-1-65,-1-14 803,0 13-686,-1-10 33,0 0 0,-1 1 0,0-1 0,-1 1 1,0 0-1,-1 0 0,0 0 0,-1 0 0,0 1 1,-4-6-151,5 11 9,0-1 0,0 0 0,-1 1 0,1 0 0,-1 0 0,0 0 0,-1 1 0,-2-3-9,4 5 12,0-1 1,0 1 0,-1 0-1,1 0 1,0 1-1,-1-1 1,1 1-1,-1 0 1,1 0 0,-1 1-1,0-1 1,1 1-1,-2 0-12,2 0 17,0 1 0,0-1 0,0 1-1,-1 0 1,1 1 0,0-1 0,0 1 0,0-1-1,1 1 1,-1 0 0,0 1 0,1-1-1,-1 1 1,1-1 0,0 1 0,0 0 0,0 0-1,-1 2-16,-3 4 65,0 0 0,1 0 0,0 1 0,1 0-1,0 0 1,-1 3-65,0 3 104,1-1 0,0 1 0,1 0 0,0 1 1,2-1-1,0 1 0,0 8-104,2-12 71,0 0 0,1 1 0,1-1 0,0 0 0,1 0 0,0 0 0,1 0 0,0 0 0,4 5-71,-7-15 11,0-1 0,0 1 0,0-1-1,1 1 1,-1-1 0,1 1 0,0-1-1,0 0 1,-1 0 0,1 0 0,1 0-1,-1 0 1,0-1 0,0 1 0,1 0-11,-1-2 2,-1 1 0,0-1 1,0 0-1,0 0 0,0 1 1,1-1-1,-1 0 0,0 0 1,0 0-1,0 0 0,1-1 1,-1 1-1,0 0 0,0 0 1,0-1-1,1 1 0,-1 0 1,0-1-1,0 0 0,0 1 1,0-1-1,0 1 0,1-2-2,3-2 4,0 0-1,0-1 1,5-4-4,-6 4 2,14-16 5,0-1-1,-1-1 0,0-3-6,29-38 13,-44 61-11,1-1-1,0 1 0,0 0 1,1 0-1,-1 0 0,0 1 0,1-1 1,0 1-1,0 0 0,3-2-1,-5 4 4,-1-1 0,1 1-1,-1-1 1,1 1 0,-1 0 0,1 0-1,-1 0 1,1 0 0,0 0-1,-1 0 1,1 0 0,-1 0 0,1 1-1,-1-1 1,1 1 0,-1-1-1,1 1 1,-1-1 0,0 1-1,1 0 1,-1 0 0,0 0 0,1 0-1,-1 0 1,0 0 0,0 0-1,0 0 1,0 0 0,0 0-1,1 1-3,8 14 168,-1 0 0,-1 1 0,0 0-1,-1 0 1,1 4-168,0 1 171,59 137 388,-66-157-566,4 9-1451,-1-11-607,-1-5-1251,3-13 860</inkml:trace>
</inkml:ink>
</file>

<file path=ppt/ink/ink1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3:51.376"/>
    </inkml:context>
    <inkml:brush xml:id="br0">
      <inkml:brushProperty name="width" value="0.025" units="cm"/>
      <inkml:brushProperty name="height" value="0.025" units="cm"/>
      <inkml:brushProperty name="color" value="#0070C4"/>
    </inkml:brush>
  </inkml:definitions>
  <inkml:trace contextRef="#ctx0" brushRef="#br0">0 50 12747,'5'-5'892,"-1"0"-1,1 0 1,1 1 0,-1-1 0,0 1 0,1 0 0,0 1 0,0 0-1,3-2-891,-6 4 179,0 0-1,0 0 0,0 0 0,1 0 0,-1 0 0,0 1 0,0 0 0,1 0 0,-1-1 0,0 2 0,1-1 0,-1 0 0,0 1 0,1-1 0,-1 1 0,0 0 0,0 0 0,0 1 0,0-1 1,2 1-179,1 2 170,-1-1 1,1 1 0,-1 0 0,0 0 0,0 1 0,3 4-171,-6-6 31,0-1 1,0 0-1,0 1 0,-1 0 1,1-1-1,-1 1 0,0 0 1,0 0-1,0-1 0,0 1 1,0 0-1,0 0 1,-1 0-1,0 0 0,1 0 1,-1 3-32,-1 0 12,-1 0 1,1-1 0,-1 1 0,1-1-1,-2 1 1,1-1 0,-1 0 0,1 0-1,-1 0 1,-1 0 0,1 0 0,-1-1-1,-3 4-12,-7 7 27,-1-2 0,0 1 0,-6 2-27,-47 31 102,67-46-92,0 0 1,0-1 0,0 1 0,0 0-1,0 0 1,1 0 0,-1 0 0,0 0-1,0 0 1,0 0-11,1 0 3,0-1 0,0 0 0,0 0 0,0 0 0,0 0 1,0 0-1,0 0 0,0 1 0,0-1 0,0 0 0,0 0 0,0 0 0,0 0 0,0 0 0,0 1 0,0-1 0,0 0 0,0 0 0,0 0 0,0 0 0,1 0 0,-1 1 0,0-1 1,0 0-1,0 0 0,0 0 0,0 0 0,0 0 0,0 0 0,0 0 0,1 0 0,-1 1 0,0-1 0,0 0 0,0 0 0,0 0 0,0 0 0,0 0 0,1 0 0,-1 0 0,0 0 1,0 0-1,0 0 0,0 0 0,0 0 0,1 0 0,-1 0 0,0 0 0,0 0 0,0 0 0,0 0 0,0 0 0,1 0 0,-1 0 0,0 0 0,0 0 0,0-1 0,0 1 0,0 0 0,0 0 1,1 0-1,-1 0 0,0 0-3,26-6 141,1 2 0,0 1 1,25 1-142,53 0-204,-76 2 128</inkml:trace>
</inkml:ink>
</file>

<file path=ppt/ink/ink1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3:51.779"/>
    </inkml:context>
    <inkml:brush xml:id="br0">
      <inkml:brushProperty name="width" value="0.025" units="cm"/>
      <inkml:brushProperty name="height" value="0.025" units="cm"/>
      <inkml:brushProperty name="color" value="#0070C4"/>
    </inkml:brush>
  </inkml:definitions>
  <inkml:trace contextRef="#ctx0" brushRef="#br0">6 1 9850,'7'9'4929,"-1"4"-56,2 14-3689,2 10 81,-9 14 127,-2 7-216,-7 10-496,-3 1-135,4-7-185,1-4-64,3-18 24,2-13-200,1-15-592,0-11 656,5-12-368</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4:54:48.930"/>
    </inkml:context>
    <inkml:brush xml:id="br0">
      <inkml:brushProperty name="width" value="0.025" units="cm"/>
      <inkml:brushProperty name="height" value="0.025" units="cm"/>
      <inkml:brushProperty name="color" value="#0070C4"/>
    </inkml:brush>
  </inkml:definitions>
  <inkml:trace contextRef="#ctx0" brushRef="#br0">134 19 9290,'0'-1'321,"0"0"-1,0 0 1,0 0-1,0 1 1,0-1 0,0 0-1,0 0 1,-1 0 0,1 1-1,0-1 1,0 0-1,-1 0 1,1 1 0,0-1-1,-1 0 1,1 1 0,-1-1-1,1 0 1,-1 1 0,0-1-322,1 1 200,-1-1-1,1 1 1,-1 0-1,1-1 1,-1 1-1,0 0 0,1 0 1,-1 0-1,0 0 1,1 0-1,-1 0 0,0 0 1,1 0-1,-1 0 1,0 0-1,1 0 1,-1 0-1,0 0 0,0 0-198,-1 1 268,-1 0-1,1 0 0,-1 1 0,1-1 1,0 0-1,-1 1 0,1 0 0,0-1 1,0 1-1,0 0 0,0 0 1,0 1-268,-8 10 407,1 2 1,0-1 0,1 1 0,0 1 0,2 0-1,0 0 1,0 0 0,2 0 0,-3 16-408,1 0 322,3 0-1,0 0 1,2 0 0,3 27-322,1-21 192,1-1 1,2 0-1,2 0 1,2 2-193,-1-12 142,0-1-1,1-1 1,2 0 0,0 0 0,15 20-142,-10-20 131,1-2-1,1 0 1,1-1 0,1-1 0,4 2-131,-23-20 14,1 0-1,0-1 0,0 0 1,0 1-1,1-1 0,-1 0 1,0 0-1,1-1 0,-1 1 1,1-1-1,0 0 0,0 1-13,-3-2-3,-1 0-1,0 0 1,0 0-1,0 0 1,0 0-1,1 0 1,-1 0-1,0 0 1,0 0-1,0 0 0,0 0 1,1 0-1,-1 0 1,0 0-1,0 0 1,0 0-1,0 0 1,0-1-1,1 1 1,-1 0-1,0 0 0,0 0 1,0 0-1,0 0 1,0 0-1,0 0 1,0-1-1,1 1 1,-1 0-1,0 0 1,0 0-1,0 0 0,0 0 1,0-1-1,0 1 1,0 0-1,0 0 1,0 0-1,0 0 1,0 0-1,0-1 1,0 1-1,0 0 1,0 0-1,0 0 0,0 0 1,0-1-1,0 1 1,0 0-1,0 0 1,0 0-1,0 0 1,0 0-1,0-1 1,0 1-1,-1 0 0,1 0 4,-5-9-452,-4 0 258,-1 5 38</inkml:trace>
</inkml:ink>
</file>

<file path=ppt/ink/ink1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3:52.095"/>
    </inkml:context>
    <inkml:brush xml:id="br0">
      <inkml:brushProperty name="width" value="0.025" units="cm"/>
      <inkml:brushProperty name="height" value="0.025" units="cm"/>
      <inkml:brushProperty name="color" value="#0070C4"/>
    </inkml:brush>
  </inkml:definitions>
  <inkml:trace contextRef="#ctx0" brushRef="#br0">271 0 15107,'-2'3'1267,"-1"0"-1,0 0 0,0-1 0,0 1 1,-3 1-1267,-3 1 317,-1 0-1,-8 3-316,5-2 602,-7 3-244,-17 7 527,1 2-1,1 1 0,-7 7-884,39-24 67,0 0 60,0 0-1,0 1 1,-1-1 0,1 1-1,1 0 1,-1 0-1,0 1-126,2-3 24,1 0-1,-1-1 0,1 1 0,0 0 1,-1-1-1,1 1 0,0 0 0,0 0 0,0 0 1,0-1-1,0 1 0,0 0 0,0 0 0,0 0 1,0-1-1,0 1 0,0 0 0,0 0 1,1 0-1,-1-1 0,0 1 0,0 0 0,1 0 1,-1-1-1,1 1 0,-1 0 0,0-1 0,1 1 1,0 0-1,-1-1 0,1 1 0,-1-1 0,1 1 1,0-1-1,-1 1 0,1-1 0,0 0 1,0 1-24,11 7 122,0 0 1,1-1-1,0 0 1,2 0-123,58 22 196,-52-21-150,42 14 33,-34-13-37,-1 1-1,20 11-41,-47-21 20,2 2 72,-1-1 1,1 0-1,-1 1 0,0-1 1,0 1-1,1 0 1,-1 0-1,0-1 0,0 2-92,5 1 356</inkml:trace>
</inkml:ink>
</file>

<file path=ppt/ink/ink1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3:54.724"/>
    </inkml:context>
    <inkml:brush xml:id="br0">
      <inkml:brushProperty name="width" value="0.025" units="cm"/>
      <inkml:brushProperty name="height" value="0.025" units="cm"/>
      <inkml:brushProperty name="color" value="#0070C4"/>
    </inkml:brush>
  </inkml:definitions>
  <inkml:trace contextRef="#ctx0" brushRef="#br0">85 7 10274,'1'-6'4217,"-1"5"-2144,-3 10-625,-1 10 40,-10 18-8,-2 14-231,-1 14-393,-1 9-152,10 4-200,3-1-120,5-8-208,4-9-80,1-14-8,2-8-112,0-18-600,1-7-392,-4-13 664,-4-3-96</inkml:trace>
</inkml:ink>
</file>

<file path=ppt/ink/ink1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3:55.068"/>
    </inkml:context>
    <inkml:brush xml:id="br0">
      <inkml:brushProperty name="width" value="0.025" units="cm"/>
      <inkml:brushProperty name="height" value="0.025" units="cm"/>
      <inkml:brushProperty name="color" value="#0070C4"/>
    </inkml:brush>
  </inkml:definitions>
  <inkml:trace contextRef="#ctx0" brushRef="#br0">1 1 11178,'4'16'4665,"13"10"-2512,2 8-289,-2 8-255,-1 3-41,0 3-320,3 3-208,2-10-399,2-4-145,1-11-192,0-8-80,3-12-112,3-6-40,-1-14 80,-2-8-32,-3-16 240,1-8 1032</inkml:trace>
</inkml:ink>
</file>

<file path=ppt/ink/ink1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3:55.568"/>
    </inkml:context>
    <inkml:brush xml:id="br0">
      <inkml:brushProperty name="width" value="0.025" units="cm"/>
      <inkml:brushProperty name="height" value="0.025" units="cm"/>
      <inkml:brushProperty name="color" value="#0070C4"/>
    </inkml:brush>
  </inkml:definitions>
  <inkml:trace contextRef="#ctx0" brushRef="#br0">3 1 12091,'-3'31'5554,"6"14"-3709,0-19-969,0 47 785,0-14 357,4 17-2018,-4-58 173,0 0 0,1 0 0,1 0 0,1 0 0,1-1 0,2 4-173,-8-17 23,1-1 0,0 0 0,0 0 1,0 0-1,1 0 0,-1 0 1,1 0-24,-3-2-9,1-1 0,-1 0-1,0 1 1,1-1 0,-1 1 0,1-1 0,-1 0 0,1 0 0,-1 1 0,1-1 0,-1 0 0,1 0 0,-1 1 0,1-1 0,-1 0 0,1 0 0,-1 0 0,1 0 0,-1 0 0,1 0 0,-1 0 0,1 0 0,-1 0 0,1 0 0,-1 0 0,1 0 0,0 0 0,-1-1 0,1 1 0,-1 0 0,1 0 0,-1 0 0,1-1 0,-1 1 0,0 0 0,1-1 0,-1 1 0,1 0 0,-1-1 0,0 1 0,1-1 0,-1 1 0,0 0 0,1-1 0,-1 0 9,2-2-166,-1 0-1,0-1 1,1 1 0,-1-1-1,0 1 1,-1-1 0,1 1-1,-1-1 1,1 0 0,-1 1-1,-1-3 167,2 1-200,-1-32-2329,-2 0 0,-1 0 0,-6-29 2529,-30-106-3574,27 119 5204,12 52 932,0 2-880,3 6-168,5 13-347,-5-11-719,39 114 3008,-34-104-3140,0-2 1,1 1 0,1-1-1,0 0 1,8 8-317,-13-20 49,-1 0 0,1 0-1,0 0 1,0-1 0,1 1 0,-1-1 0,1 0 0,0-1 0,0 1-1,0-1 1,1-1 0,-1 1 0,1-1 0,0 0-49,-1-1 6,-1 0 1,0 0-1,1-1 0,-1 1 1,0-1-1,1-1 1,-1 1-1,0-1 0,1 0 1,-1 0-1,0-1 0,0 1 1,0-1-1,0 0 1,0-1-1,-1 1 0,1-1 1,1-1-7,-1 1-18,-1-1 1,0 1-1,0-1 1,0-1-1,0 1 1,-1 0-1,0-1 1,1 1-1,-2-1 1,1-1 17,4-9-155,0 0 1,3-14 154,-4 10-271,1-17 271,-4 23-33,-1 0-1,2 0 1,0 0-1,4-9 34,-8 22 3,1-1 0,-1 0-1,1 0 1,-1 0-1,1 0 1,-1 1-1,1-1 1,-1 0-1,1 0 1,0 1-1,-1-1 1,1 1-1,0-1 1,0 0-1,0 1 1,-1-1-1,2 1-2,-2 0 5,1 0-1,-1 0 1,0 0-1,1 0 1,-1 0-1,0 0 1,1 0-1,-1 0 0,0 1 1,1-1-1,-1 0 1,0 0-1,1 0 1,-1 1-1,0-1 0,1 0 1,-1 0-1,0 1 1,0-1-1,1 0 1,-1 1-1,0-1 1,0 0-1,1 1 0,-1-1 1,0 0-1,0 1 1,0-1-1,0 0 1,0 1-1,0-1 0,0 0 1,0 1-1,0-1 1,0 1-1,0-1 1,0 0-1,0 1 1,0-1-5,13 127 1012,-7-50-316,6 8-696,-11-75 13,1-1 0,1 0 0,0 0 0,2 4-13,-4-11-144,0 1-1,0-1 1,1 1-1,-1-1 1,1 1-1,-1-1 1,1 0 0,0 0-1,0 0 1,0 0-1,0 0 1,0 0-1,0-1 1,1 1-1,-1-1 1,1 1 144,-2-1-482,1-1-1,-1 0 1,0 1 0,1-1 0,-1 0-1,1 0 1,-1 0 0,0 0 0,1 0-1,0 0 483,17-4-2648</inkml:trace>
</inkml:ink>
</file>

<file path=ppt/ink/ink1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3:55.934"/>
    </inkml:context>
    <inkml:brush xml:id="br0">
      <inkml:brushProperty name="width" value="0.025" units="cm"/>
      <inkml:brushProperty name="height" value="0.025" units="cm"/>
      <inkml:brushProperty name="color" value="#0070C4"/>
    </inkml:brush>
  </inkml:definitions>
  <inkml:trace contextRef="#ctx0" brushRef="#br0">216 71 12131,'0'0'280,"0"-1"0,1 0 0,-1 0 1,0 1-1,1-1 0,-1 0 1,0 0-1,0 1 0,1-1 0,-1 0 1,0 0-1,0 0 0,0 0 0,0 1 1,0-1-1,0 0 0,-1 0 1,1 0-1,0 0 0,0 1 0,-1-1-280,1-1 281,-1 0-1,0 0 0,0 0 1,0 0-1,-1 1 0,1-1 1,0 0-1,-2-1-280,-1 0 324,-1-1 1,1 0 0,-1 1-1,0 0 1,1 0-1,-4-1-324,3 2 189,0 0-1,0 0 1,0 1 0,0-1-1,-1 1 1,1 1 0,0-1 0,0 1-1,-1-1 1,1 1 0,0 1-1,-1-1 1,1 1-189,0 0 61,1 0 1,0 0-1,0 1 1,0 0-1,0-1 1,0 1-1,0 1 1,1-1-1,-1 0 1,1 1-1,-1 0 1,1 0-1,0 0 1,0 0-1,0 0 1,-1 2-62,0 3 46,-1-1 0,1 0 0,1 1 0,-1 0 0,1 0-1,0 0 1,1 0 0,0 1 0,0 2-46,1-4 15,0 0 0,0 0 0,1 0-1,0 0 1,1 1 0,-1-1 0,1 0 0,0 0-1,1-1 1,0 1 0,1 4-15,-2-10 1,0 1 0,0 0 0,0 0 0,0 0 1,0-1-1,0 1 0,1-1 0,-1 1 0,0-1 0,1 1 0,-1-1 0,1 0 0,0 1 1,-1-1-1,1 0 0,0 0 0,0 0 0,0-1 0,0 1 0,0 0 0,0-1 1,0 1-1,0-1 0,0 0 0,0 0 0,0 1 0,0-1 0,0-1 0,0 1 0,0 0 1,1-1-2,1 1-8,-1-1 1,0 0-1,0-1 0,0 1 1,0 0-1,0-1 1,0 0-1,0 0 1,2-1 7,25-24-101,-19 16 55,11-10-33,-14 13 68,0-1 0,0 2 0,1-1-1,0 2 1,7-5 11,-15 10 6,1 1 1,-1-1-1,0 0 0,0 1 0,1-1 0,-1 1 1,0 0-1,1-1 0,-1 1 0,0 0 0,1 0 1,-1 0-1,0 0 0,1 0 0,-1 0 0,1 0 1,-1 0-1,0 1 0,1-1 0,-1 0 0,0 1 1,0-1-1,1 1 0,-1 0 0,0-1 0,0 1 1,0 0-1,1 0 0,-1 0 0,0-1 0,0 1 1,-1 0-1,1 0 0,0 1 0,0-1 0,0 0 1,0 1-7,3 5 76,-1 1 0,0 0 1,0 0-1,0 0 0,-1 0 1,0 0-1,-1 0 1,1 6-77,3 18 207,-2-20-125,-3-9-74,0 0 0,1 0 0,-1 0 0,1-1 0,0 1 0,0 0 0,0 0-8,0-3-14,-1 0 1,0 0 0,0 0-1,0 1 1,0-1-1,0 0 1,0 0 0,0 0-1,0 0 1,0 0-1,0 0 1,0 0 0,0 0-1,1 0 1,-1 0 0,0 1-1,0-1 1,0 0-1,0 0 1,0 0 0,0 0-1,0 0 1,1 0-1,-1 0 1,0 0 0,0 0-1,0 0 1,0 0-1,0 0 1,0 0 0,1 0-1,-1 0 1,0 0-1,0 0 1,0 0 0,0 0 13,4-5-159,3-11 493,-4 9 31,10-20-107</inkml:trace>
</inkml:ink>
</file>

<file path=ppt/ink/ink1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3:56.284"/>
    </inkml:context>
    <inkml:brush xml:id="br0">
      <inkml:brushProperty name="width" value="0.025" units="cm"/>
      <inkml:brushProperty name="height" value="0.025" units="cm"/>
      <inkml:brushProperty name="color" value="#0070C4"/>
    </inkml:brush>
  </inkml:definitions>
  <inkml:trace contextRef="#ctx0" brushRef="#br0">1 47 10850,'25'62'7860,"-10"-21"-1895,1 13-5965,-10-34 1283,-11-33-946,-5-15-261,-6-24-76,15 45 3,0-1-1,0 1 1,1-1 0,-1 1 0,2-6-3,0-5 3,-2 10-10,1 3 11,0 0 1,0 0 0,1 0 0,-1 0-1,2-5-4,-2 9-3,1 0 0,-1 0 0,0 0 0,1 0 0,-1 0-1,1 0 1,-1 0 0,1 0 0,-1 0 0,1 0 0,0 1-1,-1-1 1,1 0 0,0 0 0,0 1 0,0-1 0,0 0-1,0 1 1,-1-1 0,1 1 0,0-1 0,0 1 0,0 0 0,0-1-1,1 1 1,-1 0 0,0-1 0,0 1 0,0 0 0,0 0 3,6 0-194,0 1 1,0 0 0,0 0 0,-1 0-1,1 1 1,2 1 193,1 0-724,-1-1 0,11 2 724,5-2-561</inkml:trace>
</inkml:ink>
</file>

<file path=ppt/ink/ink1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3:56.733"/>
    </inkml:context>
    <inkml:brush xml:id="br0">
      <inkml:brushProperty name="width" value="0.025" units="cm"/>
      <inkml:brushProperty name="height" value="0.025" units="cm"/>
      <inkml:brushProperty name="color" value="#0070C4"/>
    </inkml:brush>
  </inkml:definitions>
  <inkml:trace contextRef="#ctx0" brushRef="#br0">25 4 10434,'11'-4'4737,"1"19"-1752,0 7-705,-4 18-375,-8 11-193,-7 14-560,-5 4-303,0 4-433,3-6-112,3-9-120,4-8-72,3-22-312,0-7-256,6-16-633,1-5-367,3-10 96,5-9 696</inkml:trace>
  <inkml:trace contextRef="#ctx0" brushRef="#br0" timeOffset="1">223 220 12315,'-3'0'1018,"-1"0"0,1 1 0,-1-1 0,1 1 0,0 0 0,-3 1-1018,-21 10 2262,12-2-1400,-1 1 0,1 0-862,15-10 16,-31 22 1628,1 2 0,-8 11-1644,35-33 90,0 0 0,1 0 0,0 0 0,-1 0 0,1 0 0,0 0 0,0 1 0,1-1 0,-1 1 0,1 0-90,0-2 25,1-1 0,0 1 0,0-1 0,0 1 0,0-1 0,0 1 0,0-1 0,0 1 0,0-1 0,1 1 0,-1-1 0,1 1 0,-1-1 0,1 0 0,0 1 0,-1-1 0,1 0 0,0 1 0,0-1 0,0 0 0,0 0 0,0 0 0,0 0 0,0 0 0,1 1-25,9 6 61,-1-1 0,1 0 1,0-1-1,1-1 0,4 3-61,2 0 43,0 0 40,0 0 0,0-1-1,14 3-82,-26-8-201,0-1-1,0 0 1,0 0-1,1-1 1,-1 1-1,0-1 1,0-1-1,0 1 1,1-1-1,-1 0 1,0 0 0,0-1-1,3-1 202,-6 2-479,-1 0-1,0 0 1,0-1 0,0 1-1,0 0 1,0-1 0,1-1 479,19-22-1729</inkml:trace>
</inkml:ink>
</file>

<file path=ppt/ink/ink1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3:57.250"/>
    </inkml:context>
    <inkml:brush xml:id="br0">
      <inkml:brushProperty name="width" value="0.025" units="cm"/>
      <inkml:brushProperty name="height" value="0.025" units="cm"/>
      <inkml:brushProperty name="color" value="#0070C4"/>
    </inkml:brush>
  </inkml:definitions>
  <inkml:trace contextRef="#ctx0" brushRef="#br0">64 1 11682,'-2'0'436,"0"1"-1,0-1 1,1 1-1,-1 0 0,1 0 1,-1 0-1,1 0 1,-1 0-1,1 0 0,-1 0 1,1 1-1,0-1 1,0 0-1,-1 2-435,-1 1 618,1 0 1,0 1-1,0-1 0,1 1 1,-1 1-619,0 1 379,-3 7 310,1 1 1,0 0 0,1 0-1,1 0 1,1 1-690,0-9 149,1 1 1,0 0-1,1-1 0,0 1 0,0-1 1,1 0-1,-1 1 0,2-1 0,-1 0 1,1 0-1,1 1-149,-3-5 27,0-1 0,1 0 1,-1 0-1,1 0 0,0 0 0,0 0 1,0 0-1,0 0 0,0 0 0,0-1 1,0 1-1,1-1 0,-1 0 0,0 0 1,1 0-1,-1 0 0,1 0 0,-1 0 1,1 0-1,0-1 0,-1 0 0,2 1-27,-1-1 13,1 0-1,0 0 1,0 0-1,0 0 1,0-1-1,0 0 0,-1 1 1,1-1-1,0-1 1,0 1-1,-1-1 1,1 1-1,-1-1 0,3-2-12,-2 1-4,0-1 0,0 0 0,0 0 0,-1 0 0,0 0 0,1-1 0,-2 1 0,1-1 0,0 0 0,-1 0 0,0 0 0,0 0 0,-1 0 0,1 0 0,-1 0 0,0-1 0,-1 1 0,1-5 4,0 2 1,-1 0 0,0 1 0,-1-1 0,1 0 1,-1 1-1,-1-1 0,0 1 0,0-1 0,0 1 0,-1 0 1,0 0-1,-4-7-1,6 12 4,-1-1-1,1 1 1,-1-1 0,0 1 0,0 0 0,0 0-1,0 0 1,0 0 0,0 0 0,-1 0 0,1 1 0,-1-1-1,1 1 1,-1-1 0,0 1 0,1 0 0,-1 0-1,0 0 1,0 1 0,0-1 0,0 1 0,0-1-1,1 1 1,-1 0 0,0 0 0,-1 1-4,0-1 5,-1 1-1,0 1 1,1-1 0,-1 1 0,1 0 0,0 0-1,-1 0 1,1 0 0,0 1 0,0 0-1,1-1 1,-1 2 0,0-1 0,1 0-1,-1 2-4,0-1-109,1 0 0,0 0-1,0 1 1,0-1 0,1 1-1,0-1 1,-1 3 109,3-6-1,-1-1 0,1 1 0,0-1 0,0 1 0,0-1 0,0 1 0,-1-1 0,1 1 0,0-1-1,0 1 1,0-1 0,0 1 0,0-1 0,0 1 0,0 0 0,0-1 0,1 1 0,-1-1 0,0 1 1,1 0-12,0 0 0,-1-1 0,1 1 0,0-1 0,0 1 0,0-1 0,0 1 0,0-1 0,0 1 0,1-1 12,-2 0-1</inkml:trace>
</inkml:ink>
</file>

<file path=ppt/ink/ink1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3:57.615"/>
    </inkml:context>
    <inkml:brush xml:id="br0">
      <inkml:brushProperty name="width" value="0.025" units="cm"/>
      <inkml:brushProperty name="height" value="0.025" units="cm"/>
      <inkml:brushProperty name="color" value="#0070C4"/>
    </inkml:brush>
  </inkml:definitions>
  <inkml:trace contextRef="#ctx0" brushRef="#br0">1 17 11875,'13'25'4310,"7"13"3672,14 19-7982,-26-45 408,1 0 0,0-1-1,1-1 1,0 1 0,0-1 0,8 5-408,-9-8 181,1 0-1,1-1 1,-1 0 0,1 0 0,0-1 0,0 0 0,4 0-181,-11-4 56,0 0 0,0 0-1,0 0 1,0-1 0,1 0 0,-1 0 0,0 0 0,0 0 0,0-1 0,3 0-56,-4 0 22,0 0 1,0 0-1,0 0 1,0 0-1,0-1 1,-1 1-1,1-1 0,0 0 1,-1 0-1,1 0 1,-1 0-1,0-1 1,0 1-1,0 0 0,1-2-22,1-1 16,-1-1-1,0 0 0,0 0 0,0 0 1,-1-1-1,1 1 0,-1-1 0,-1 0-15,4-18-417,1-16 417,3-16-345,7-1 72</inkml:trace>
</inkml:ink>
</file>

<file path=ppt/ink/ink1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4:13.472"/>
    </inkml:context>
    <inkml:brush xml:id="br0">
      <inkml:brushProperty name="width" value="0.025" units="cm"/>
      <inkml:brushProperty name="height" value="0.025" units="cm"/>
      <inkml:brushProperty name="color" value="#0070C4"/>
    </inkml:brush>
  </inkml:definitions>
  <inkml:trace contextRef="#ctx0" brushRef="#br0">113 0 8994,'-70'35'3545,"45"-27"-1503,24-7-1841,0-1 0,0 0 1,0 0-1,0 0 0,0 1 1,0-1-1,0 0 1,0 1-1,0-1 0,0 1 1,0-1-1,0 1 0,1 0 1,-1-1-1,0 1 1,0 0-1,1-1 0,-1 2-201,0-2 60,1 0-1,0 1 0,0-1 0,0 0 1,0 0-1,0 1 0,0-1 1,0 0-1,0 0 0,0 0 1,0 1-1,0-1 0,1 0 0,-1 0 1,0 0-1,0 1 0,0-1 1,0 0-1,0 0 0,0 0 1,0 1-1,1-1 0,-1 0 0,0 0 1,0 0-1,0 0 0,0 1 1,1-1-1,-1 0 0,0 0 1,0 0-1,0 0 0,0 0 1,1 0-60,6 5 505,-6-5-452,11 4 367,0-1-1,0 0 0,1 0 1,-1-1-1,1-1 0,0 0 1,11-1-420,24-2 1358,30-5-1358,10-2 462,-77 9-411,10-2-505,-18 1 108,-5 0 573,-5 1 610,-10 4-498</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4:54:49.994"/>
    </inkml:context>
    <inkml:brush xml:id="br0">
      <inkml:brushProperty name="width" value="0.025" units="cm"/>
      <inkml:brushProperty name="height" value="0.025" units="cm"/>
      <inkml:brushProperty name="color" value="#0070C4"/>
    </inkml:brush>
  </inkml:definitions>
  <inkml:trace contextRef="#ctx0" brushRef="#br0">20 63 4697,'-1'-4'9691,"-2"-1"-4644,3 5-4975,0 0 0,-1 0 0,1 0-1,0 0 1,0 0 0,0-1-1,0 1 1,0 0 0,0 0 0,0 0-1,0 0 1,0 0 0,0 0-1,0 0 1,-1-1 0,1 1 0,0 0-1,0 0 1,0 0 0,0 0-1,0 0 1,0 0 0,-1 0 0,1 0-1,0 0 1,0 0 0,0 0-1,0 0 1,0 0 0,-1 0 0,1 0-1,0 0 1,0 0 0,0 0-1,0 0 1,0 0 0,-1 0 0,1 0-1,0 0 1,0 0 0,0 0-1,0 0 1,0 0 0,-1 0-1,1 0 1,0 0 0,0 0 0,0 0-1,0 1 1,0-1 0,0 0-1,0 0 1,0 0 0,-1 0 0,1 0-1,0 0 1,0 1 0,0-1-1,0 0 1,0 0 0,0 0 0,0 0-1,0 0 1,0 1 0,0-1-1,0 0 1,0 0 0,0 0-72,-6 41 485,4-1-256,2 0-1,1 0 0,2 0 1,2 0-1,3 7-228,-3-23 162,2 0-1,0 0 1,2 0 0,5 9-162,-8-20 82,1 0 1,1 0 0,0-1-1,1 0 1,0-1 0,1 1-1,0-2 1,3 3-83,0-2 86,1-1 1,-1-1-1,2 0 0,11 5-86,-18-9 34,1-1-1,0-1 1,-1 0-1,1 0 1,0-1-1,1 0 1,-1 0-1,0-1 1,1 0-34,-5-1 15,1 0-1,-1-1 1,0 0-1,0 0 1,0 0-1,0 0 1,-1-1 0,1 0-1,0 0 1,-1 0-1,1-1 1,-1 1-1,1-1 1,-1 0 0,0 0-1,-1-1 1,1 1-1,0-1 1,-1 0-1,0 0 1,0 0 0,1-1-15,5-11 26,0-1 1,-1 1-1,0-1 1,-2-1-1,2-7-26,4-13 35,-2-1-1,-1-1 1,1-26-35,-7 35 23,-1-1-1,-1 0 1,-2 0 0,-5-26-23,5 48 12,-1-1 0,0 1-1,-1-1 1,-1 1 0,1 0 0,-2-1-12,3 7 9,0 0 1,-1 0-1,1 0 1,-1 0-1,0 1 1,1-1-1,-2 1 1,1 0-1,0 0 1,-1 0-1,1 0 1,-1 0-1,0 1 1,0 0-1,0 0-9,2 1 5,1 0 0,-1 1 0,0-1 0,0 1-1,0 0 1,1-1 0,-1 1 0,0 0-1,0 0 1,0 0 0,0 1 0,0-1 0,1 0-1,-1 1 1,0-1 0,0 1 0,1-1-1,-1 1 1,0 0 0,1 0 0,-1 0-1,0 0 1,1 0 0,-1 0 0,1 0 0,0 0-1,-1 1 1,1-1 0,0 1-5,-1 0-55,-1 1 0,1 0 1,0 0-1,0 0 0,1 0 0,-1 0 1,1 0-1,-1 1 0,1-1 0,0 0 1,0 1-1,1-1 0,-1 1 0,1-1 1,-1 1 54,2 1-62,-1 0 0,1 0 0,-1 0 0,1-1 1,1 1-1,-1 0 0,1-1 0,0 1 1,1 2 61,16 23-79</inkml:trace>
</inkml:ink>
</file>

<file path=ppt/ink/ink1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4:13.874"/>
    </inkml:context>
    <inkml:brush xml:id="br0">
      <inkml:brushProperty name="width" value="0.025" units="cm"/>
      <inkml:brushProperty name="height" value="0.025" units="cm"/>
      <inkml:brushProperty name="color" value="#0070C4"/>
    </inkml:brush>
  </inkml:definitions>
  <inkml:trace contextRef="#ctx0" brushRef="#br0">1 0 11779,'7'15'4713,"6"2"-2897,2 10-16,-2 17-287,-1 2-201,-3 17-520,4 3-168,1 4-264,-4-4-96,4-10-120,-6-7-48,-2-14 24,2-7-192,-4-20-568,-1-6-40,0-18 264</inkml:trace>
  <inkml:trace contextRef="#ctx0" brushRef="#br0" timeOffset="1">102 292 11899,'16'0'4753,"7"0"-2809,9 2-160,1 4-287,4 0-209,-1 1-608,-3-2-248,-1 1-176,-5-1-152,-9 3-728,-6 0-352,-13 3 488</inkml:trace>
</inkml:ink>
</file>

<file path=ppt/ink/ink1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4:14.392"/>
    </inkml:context>
    <inkml:brush xml:id="br0">
      <inkml:brushProperty name="width" value="0.025" units="cm"/>
      <inkml:brushProperty name="height" value="0.025" units="cm"/>
      <inkml:brushProperty name="color" value="#0070C4"/>
    </inkml:brush>
  </inkml:definitions>
  <inkml:trace contextRef="#ctx0" brushRef="#br0">32 0 8586,'-20'20'4409,"11"-6"-992,6-2-1097,9 1-536,6-4-231,9 1-329,3-1-232,2-8-416,4 2-160,-5-3 97,2 0-145,-3-4-200</inkml:trace>
</inkml:ink>
</file>

<file path=ppt/ink/ink1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4:15.009"/>
    </inkml:context>
    <inkml:brush xml:id="br0">
      <inkml:brushProperty name="width" value="0.025" units="cm"/>
      <inkml:brushProperty name="height" value="0.025" units="cm"/>
      <inkml:brushProperty name="color" value="#0070C4"/>
    </inkml:brush>
  </inkml:definitions>
  <inkml:trace contextRef="#ctx0" brushRef="#br0">239 60 9114,'-5'-38'4197,"5"37"-3990,0 0-1,0 0 1,-1 0 0,1 0-1,-1 0 1,1 0 0,-1 0-1,1 0 1,-1 0 0,1 0-1,-1 0 1,0 0 0,0 1-1,1-1 1,-1 0 0,0 1-1,0-1 1,0 0 0,0 1 0,0-1-1,0 1 1,0-1 0,0 1-1,0-1 1,0 1 0,0 0-1,0 0 1,-1 0-207,0-1 300,-1 1 0,0 0 0,0 0 1,0 0-1,1 1 0,-1-1 0,0 1 0,0-1 0,0 1-300,-8 4 465,0 0-1,1 0 1,-1 1 0,1 0-1,-7 6-464,-27 16 433,-13 6-217,56-34-215,0 1 1,0 0-1,0-1 0,0 1 1,0 0-1,1 0 1,-1 0-1,0 0 1,0 0-1,1 0 1,-1 0-1,1 0 1,-1 0-1,1 0 1,0 0-1,-1 1 1,1-1-1,0 0 0,0 0 1,-1 0-1,1 0 1,0 1-1,0-1 1,0 0-1,1 0 1,-1 0-1,0 0 1,0 1-2,2 5 4,0 0 0,0 0 0,1 0 0,1 3-4,-1-2 3,7 19 15,-1 2 1,5 27-19,5 59 25,-11-49 5,8 47 259,-12-87-116,-3-17-29,1 0 0,-1 0 0,2 2-144,-2-8 45,0 0 1,0 0 0,1 0 0,-1 0 0,1-1-1,-1 1 1,1 0 0,0-1 0,0 0-1,0 1 1,2 0-46,-1 0 54,1 0 0,-1 0 0,1 0 0,0-1 0,0 1 0,1-1 0,-1 0 0,0 0 0,1-1-1,3 2-53,-2-2 48,1-1 0,-1 1 0,1-1 0,-1 0-1,0 0 1,1 0 0,5-2-48,2 0 80,5-1 638,-2 0 0,2-2-718,-2-2 560</inkml:trace>
</inkml:ink>
</file>

<file path=ppt/ink/ink1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4:15.346"/>
    </inkml:context>
    <inkml:brush xml:id="br0">
      <inkml:brushProperty name="width" value="0.025" units="cm"/>
      <inkml:brushProperty name="height" value="0.025" units="cm"/>
      <inkml:brushProperty name="color" value="#0070C4"/>
    </inkml:brush>
  </inkml:definitions>
  <inkml:trace contextRef="#ctx0" brushRef="#br0">142 1 10818,'-3'0'786,"0"0"0,1-1-1,-1 1 1,1 0 0,-1 0-1,0 1 1,1-1 0,-1 1 0,0-1-1,1 1 1,-3 1-786,2-1 357,0 1 0,0-1 0,0 1 0,0 0 0,1 0 0,-1 0 0,0 1 0,0 1-357,-4 4 281,0 0 0,1 1 1,1 0-1,0 0 1,-2 5-282,-1 2 234,2 1 0,0-1 0,0 1 0,2 0 0,0 1 0,-1 15-234,2 4 337,1 0 0,3 30-337,0-43 107,2 0 0,0 0 0,1-1 0,2 1 0,0-1 0,2 0 0,1 0 0,2 3-107,-6-14 26,1-1 1,1 1-1,0-1 1,0-1-1,1 1 0,1-2 1,-1 1-1,2-1 1,-1 0-1,1-1 0,1 0 1,-1 0-1,1-1 1,0-1-1,1 0 0,2 1-26,-4-3-80,-1 0-6,0-1 1,-1 0 0,6 1 85,-12-4-138,0 1 0,0-1 0,0 0-1,1 1 1,-1-1 0,0 0-1,0 0 1,0-1 0,1 1 0,-1 0-1,0-1 1,0 0 0,0 1-1,0-1 1,0 0 0,2-1 138,-2 1-116,-1 0-1,1-1 1,-1 1 0,1-1-1,-1 0 1,1 1 0,-1-1-1,0 0 1,1-1 116</inkml:trace>
  <inkml:trace contextRef="#ctx0" brushRef="#br0" timeOffset="1">694 80 14835,'0'4'5337,"-1"6"-3912,-3 12-249,-7 10-56,-4 14-80,-2 10-656,0 4-136,-1 6-152,1-3-40,1-12-23,4-9 47,6-13-136,-5-9-313,6-13 225,-1-6 48,4-21 24</inkml:trace>
</inkml:ink>
</file>

<file path=ppt/ink/ink1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4:15.694"/>
    </inkml:context>
    <inkml:brush xml:id="br0">
      <inkml:brushProperty name="width" value="0.025" units="cm"/>
      <inkml:brushProperty name="height" value="0.025" units="cm"/>
      <inkml:brushProperty name="color" value="#0070C4"/>
    </inkml:brush>
  </inkml:definitions>
  <inkml:trace contextRef="#ctx0" brushRef="#br0">0 0 12075,'23'4'5329,"-3"8"-2521,6 20-863,-2 7-65,1 17-384,-1 2-311,-1-2-585,2-4-160,-5-15-240,0-4-40,-4-9-64,0-5-296,-4-4-592,-3-9 616,-1-10-152</inkml:trace>
  <inkml:trace contextRef="#ctx0" brushRef="#br0" timeOffset="1">467 341 12491,'25'21'5441,"-14"-5"-2369,-6 1-1583,9 5-321,-8-2-208,-3 2-288,4 4-143,-10-5-658,6-3-39,-1-14 112</inkml:trace>
</inkml:ink>
</file>

<file path=ppt/ink/ink1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4:16.127"/>
    </inkml:context>
    <inkml:brush xml:id="br0">
      <inkml:brushProperty name="width" value="0.025" units="cm"/>
      <inkml:brushProperty name="height" value="0.025" units="cm"/>
      <inkml:brushProperty name="color" value="#0070C4"/>
    </inkml:brush>
  </inkml:definitions>
  <inkml:trace contextRef="#ctx0" brushRef="#br0">20 11 12059,'-19'-4'5689,"19"4"-1040,4 0-3465,4 2 56,-8-2-79,16 2-153,19 1-608,38 1-128,-35-5-168,-3-5 80,-9 4-280,-3-4-392,-11 4 1704,-5 2-1160</inkml:trace>
</inkml:ink>
</file>

<file path=ppt/ink/ink1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4:16.475"/>
    </inkml:context>
    <inkml:brush xml:id="br0">
      <inkml:brushProperty name="width" value="0.025" units="cm"/>
      <inkml:brushProperty name="height" value="0.025" units="cm"/>
      <inkml:brushProperty name="color" value="#0070C4"/>
    </inkml:brush>
  </inkml:definitions>
  <inkml:trace contextRef="#ctx0" brushRef="#br0">7 0 12083,'-7'11'5153,"10"10"-2481,2 8-671,1 18-401,-2-2-208,-2 11-535,1-4-337,2-7-312,-1-5 88,3-11-440,2-9-40,2-17 136</inkml:trace>
  <inkml:trace contextRef="#ctx0" brushRef="#br0" timeOffset="1">366 346 18044,'2'4'6265,"6"4"-5489,-8-5-216,4 2 81,-3-4-105,-1-2-376</inkml:trace>
  <inkml:trace contextRef="#ctx0" brushRef="#br0" timeOffset="2">603 334 11090,'-1'20'5666,"5"-7"-553,1-6-4233,0 0 0,-1-9-640</inkml:trace>
</inkml:ink>
</file>

<file path=ppt/ink/ink1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4:16.847"/>
    </inkml:context>
    <inkml:brush xml:id="br0">
      <inkml:brushProperty name="width" value="0.025" units="cm"/>
      <inkml:brushProperty name="height" value="0.025" units="cm"/>
      <inkml:brushProperty name="color" value="#0070C4"/>
    </inkml:brush>
  </inkml:definitions>
  <inkml:trace contextRef="#ctx0" brushRef="#br0">1 0 15483,'0'22'5738,"0"-8"-4466,-1 1-328,1-4-352,0-10 1857,3-14-1833</inkml:trace>
</inkml:ink>
</file>

<file path=ppt/ink/ink1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4:17.332"/>
    </inkml:context>
    <inkml:brush xml:id="br0">
      <inkml:brushProperty name="width" value="0.025" units="cm"/>
      <inkml:brushProperty name="height" value="0.025" units="cm"/>
      <inkml:brushProperty name="color" value="#0070C4"/>
    </inkml:brush>
  </inkml:definitions>
  <inkml:trace contextRef="#ctx0" brushRef="#br0">68 202 10746,'-56'-18'5513,"45"12"-247,11 2-3962,9 2 72,6 5-136,13 2-127,9-1-665,4-2-168,3-4-160,3-2-40,-6-2 104,-4-1-192,-10 3-568,-12 1 952,-18 6-536</inkml:trace>
  <inkml:trace contextRef="#ctx0" brushRef="#br0" timeOffset="1">149 1 11186,'-3'0'5137,"6"14"-1808,1 10-1104,-3 7-505,2 9-264,-2 13-543,-1 4-385,3-1-328,-3-9 8,1-14-200,4-6-352,5-18 1808,3-2-1256</inkml:trace>
</inkml:ink>
</file>

<file path=ppt/ink/ink1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4:17.658"/>
    </inkml:context>
    <inkml:brush xml:id="br0">
      <inkml:brushProperty name="width" value="0.025" units="cm"/>
      <inkml:brushProperty name="height" value="0.025" units="cm"/>
      <inkml:brushProperty name="color" value="#0070C4"/>
    </inkml:brush>
  </inkml:definitions>
  <inkml:trace contextRef="#ctx0" brushRef="#br0">313 1 13891,'-10'21'5553,"-5"-4"-3232,-5 11-1073,-7 10 64,-4 21-272,-4 9-263,4 4-553,5-1-88,7-15-80,8-10 72,2-21-232,2-21-240,1 0 1872,-3-14-1336</inkml:trace>
  <inkml:trace contextRef="#ctx0" brushRef="#br0" timeOffset="1">1 37 13347,'22'14'5745,"0"8"-3000,4 19-937,-1 11-160,-5 18-495,3 5-329,-4-3-456,-6-9-104,3-16-80,-3-7-24,-3-16-336,0-9-240,1-15 240</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4:54:51.097"/>
    </inkml:context>
    <inkml:brush xml:id="br0">
      <inkml:brushProperty name="width" value="0.025" units="cm"/>
      <inkml:brushProperty name="height" value="0.025" units="cm"/>
      <inkml:brushProperty name="color" value="#0070C4"/>
    </inkml:brush>
  </inkml:definitions>
  <inkml:trace contextRef="#ctx0" brushRef="#br0">1 5 5353,'0'-1'3249,"0"0"-48,0-1-1121,8 1 216,1 4-183,0-2-193,-2 27-375,31 36-145,-32-34-312,-2 2-152,4 0-343,-3-5-153,2-4-152,-6-10-168,-1-13-496,-1-4 208,-10-27-48</inkml:trace>
</inkml:ink>
</file>

<file path=ppt/ink/ink1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4:18.175"/>
    </inkml:context>
    <inkml:brush xml:id="br0">
      <inkml:brushProperty name="width" value="0.025" units="cm"/>
      <inkml:brushProperty name="height" value="0.025" units="cm"/>
      <inkml:brushProperty name="color" value="#0070C4"/>
    </inkml:brush>
  </inkml:definitions>
  <inkml:trace contextRef="#ctx0" brushRef="#br0">1 424 14715,'6'7'1329,"1"1"0,-1 0 0,0 1 0,-1 0 0,0-1 0,0 2 0,0 0-1329,-4-6 159,1 1 0,-1 0 0,1 0 0,-1 0 0,-1 0 0,1-1 0,-1 1 1,0 0-1,0 0 0,0 0 0,0 0 0,-1 0 0,0 0 0,0 0 0,-1 0-159,-4 7 98,6-11-107,0-1 1,0 0-1,0 0 1,0 0 0,0 0-1,0 0 1,0 0-1,-1 0 1,1 0-1,0 0 1,0 0-1,0 0 1,0 0-1,0 0 1,0 0 0,0 0-1,-1 0 1,1 0-1,0 0 1,0-1-1,0 1 1,0 0-1,0 0 1,0 0-1,0 0 1,0 0 0,0 0-1,-1 0 1,1 0-1,0 0 1,0 0-1,0 0 1,0 0-1,0-1 1,0 1-1,0 0 1,0 0 0,0 0-1,0 0 1,0 0-1,0 0 1,0 0-1,0 0 1,0-1-1,0 1 1,0 0-1,0 0 1,0 0 0,0 0-1,0 0 9,-1-3-182,1-1 0,-1 1 1,1 0-1,0 0 0,0-1 0,1 0 182,0-3-199,0 0 0,1 0 0,0 0 1,1 0-1,0 0 0,0 1 0,0-1 0,1 1 0,0-2 199,4-4-132,1 0 0,0 1 0,1 0 0,1-1 132,-7 8 33,0 0-1,0 0 1,1 1-1,0-1 1,0 1-1,1-1-32,-4 3 54,-1 0 0,1 1-1,0-1 1,-1 1 0,1-1 0,0 1-1,-1-1 1,1 1 0,0 0-1,-1 0 1,1 0 0,0 0 0,-1 0-1,1 0 1,0 1 0,-1-1 0,1 0-1,0 1 1,-1-1 0,1 1 0,-1 0-1,1 0 1,0 0-54,1 1 142,0 0 0,0 1-1,-1 0 1,1-1 0,-1 1 0,1 0-1,-1 0 1,0 0 0,0 0 0,-1 1 0,1-1-1,-1 1 1,2 2-142,-1 2 226,1 1-1,-1-1 1,-1 0 0,0 1-1,1 5-225,-4 59 603,2-70 193,3-4-461</inkml:trace>
  <inkml:trace contextRef="#ctx0" brushRef="#br0" timeOffset="1">341 1 14027,'14'20'5337,"17"-8"-3793,4 9-439,1 3-89,3 12 88,-11 16 24,-3 4-351,-13 17-337,-10 3-144,-11-1-152,-8 0-24,-7-15 48,-1-6-128,2-22-440,4-10 552,5-21-296</inkml:trace>
</inkml:ink>
</file>

<file path=ppt/ink/ink1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4:18.547"/>
    </inkml:context>
    <inkml:brush xml:id="br0">
      <inkml:brushProperty name="width" value="0.025" units="cm"/>
      <inkml:brushProperty name="height" value="0.025" units="cm"/>
      <inkml:brushProperty name="color" value="#0070C4"/>
    </inkml:brush>
  </inkml:definitions>
  <inkml:trace contextRef="#ctx0" brushRef="#br0">0 6 11971,'14'-5'5073,"-9"5"-2385,8 13-1279,-2 11 191,-10 17-216,7 10-248,-8 2-599,3-5-169,-3-9-200,0-9 32,1-14-328,-1-4-344,4-8 15,-1-5 1922,6-19-1185</inkml:trace>
</inkml:ink>
</file>

<file path=ppt/ink/ink1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4:18.950"/>
    </inkml:context>
    <inkml:brush xml:id="br0">
      <inkml:brushProperty name="width" value="0.025" units="cm"/>
      <inkml:brushProperty name="height" value="0.025" units="cm"/>
      <inkml:brushProperty name="color" value="#0070C4"/>
    </inkml:brush>
  </inkml:definitions>
  <inkml:trace contextRef="#ctx0" brushRef="#br0">166 1 12395,'-50'26'7818,"27"-13"-6390,0 2-1,2 0 1,-19 17-1428,39-32 46,0 1 0,1-1 0,-1 1 1,0-1-1,1 1 0,-1 0 0,1-1 0,-1 1 1,1 0-1,-1-1 0,1 1 0,-1 0 0,1 0 1,0-1-1,0 1 0,-1 0-46,1 0 49,1 0 1,-1 0-1,0-1 1,1 1-1,-1 0 0,0 0 1,1-1-1,-1 1 1,1 0-1,-1-1 0,1 1 1,-1 0-1,1-1 1,-1 1-1,1-1 0,0 1 1,-1-1-1,2 1-49,36 28 1172,-33-25-1096,0-1 0,1 0 0,-1 0 0,1 0 0,-1 0 0,1-1 0,0 0 0,0 0 0,0-1 0,6 1-76,10 1 150,1-1 1,7-1-151,-17-1 66,0 1-30,12 0 753,-19-2-455</inkml:trace>
</inkml:ink>
</file>

<file path=ppt/ink/ink1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4:19.798"/>
    </inkml:context>
    <inkml:brush xml:id="br0">
      <inkml:brushProperty name="width" value="0.025" units="cm"/>
      <inkml:brushProperty name="height" value="0.025" units="cm"/>
      <inkml:brushProperty name="color" value="#0070C4"/>
    </inkml:brush>
  </inkml:definitions>
  <inkml:trace contextRef="#ctx0" brushRef="#br0">9 10 9242,'-3'0'1930,"-2"0"1507,7-2-1260,-1 2-627,-1 0-123,2 1-1123,0-1 0,0 0 1,0 1-1,0-1 0,0 0 0,0 0 1,1 0-1,0-1-304,12 0 256,126-3 1199,-132 3-1419,18-1 24,-27 2-55,1 0 1,0 0-1,-1 0 0,1 0 1,-1 0-1,1 0 0,0 0 1,-1 0-1,1 0 0,-1 0 1,1 0-1,-1 0 0,1 0 1,0 1-1,-1-1 0,1 0 1,-1 1-1,1-1 0,-1 0 1,1 1-1,-1-1 0,0 0 1,1 1-1,-1-1 0,1 1 0,-1-1 1,0 1-1,1-1 0,-1 1 1,0-1-1,1 1-5,1 131 1143,-1-19-766,20 97-185,-9-119 20,-5 0-1,-3 22-211,-5-106 47,1 0 0,-1 0 1,-1 0-1,1 0 0,-1 0 0,-1 0 0,1 0 0,-1-1 0,0 1 0,0-1 0,-1 0 0,0 0 0,-2 2-47,5-6 55,-1 0-1,1 0 1,-1 0-1,0 0 0,0 0 1,0-1-1,0 1 1,0-1-1,0 1 1,0-1-1,-1 0 0,1 0 1,0 0-1,-1 0 1,1 0-1,-1 0 0,1-1 1,-1 1-1,0-1 1,1 0-1,-1 1 0,1-1 1,-1 0-1,0-1 1,-1 1-55,-14-3 505</inkml:trace>
</inkml:ink>
</file>

<file path=ppt/ink/ink1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4:35.333"/>
    </inkml:context>
    <inkml:brush xml:id="br0">
      <inkml:brushProperty name="width" value="0.025" units="cm"/>
      <inkml:brushProperty name="height" value="0.025" units="cm"/>
      <inkml:brushProperty name="color" value="#0070C4"/>
    </inkml:brush>
  </inkml:definitions>
  <inkml:trace contextRef="#ctx0" brushRef="#br0">4 39 7850,'-4'1'9786,"4"3"-6646,6 7-4567,-4-7 2461,6 9-759,-1 0 0,2 0 0,4 6-275,-4-8 139,2 2 97,0 0-1,0-1 1,2 0-1,4 2-235,-5-4 167,0 1 0,-1 1 0,0 0-167,-2-1 127,24 27 309,-30-35-395,0 0 0,1 0 0,0 0 0,-1-1 0,1 1 0,0-1 0,1 0 0,-1 0 0,1 0-41,-4-1 10,0-1 1,0 0-1,0 1 0,0-1 0,0 0 0,1 0 0,-1 0 0,0 0 0,0 0 0,0 0 0,0 0 0,0 0 0,0-1 0,0 1 0,1 0 0,-1-1 0,0 1 0,0 0 0,0-1 0,0 1 1,0-1-1,0 0 0,-1 1 0,1-1 0,0 0-10,2-2 15,0 0 1,0-1-1,-1 1 1,1-1-1,-1 0 1,0 0-16,3-5 26,6-9 5,-5 7-15,0 1 1,1 0 0,0 0 0,7-6-18,5-2 24,1 0-1,0 2 0,2 0 0,0 2 0,1 0 0,0 2 0,1 0 0,16-5-22,-4 4 6,1 2 1,0 1-1,1 1 0,0 3 1,25-1-7,-37 5 9,0 1 0,1 1 0,-1 2 0,0 0 0,7 3-9,-19-2 32,0 0-1,-1 1 1,1 1 0,-1 0-1,0 1 1,0 0-1,-1 1 1,0 0-1,0 1 1,6 5-32,-12-7 31,1 0 0,-1 0 0,-1 1 0,1 0-1,-1 0 1,2 4-31,5 11 255,6 13-255,-13-23 51,-4-10-50,-1-1 0,1 0 0,0 0 0,-1 0 0,1 0 0,0 0 0,0 0 0,0 0 0,0 0 0,0 0 0,0 0 0,0 0 0,0 0 0,0-1 0,0 1 0,0 0 0,0-1 0,1 1 0,-1-1 0,0 0 0,1 1-1,0-1-2,0 0 1,0 0 0,0 0-1,0 0 1,0 0 0,0 0-1,0-1 1,0 1 0,0-1-1,-1 1 1,1-1 0,0 0-1,1 0 2,1-1-3,0-1 0,1 1 0,-1-1 0,0 0 0,-1 0 0,1-1-1,0 1 1,-1-1 0,0 0 0,0 0 0,1 0 3,2-8-6,1 1 0,1 0 0,0 0 0,1 1-1,8-9 7,-6 10 2,-1 0-1,2 1 1,-1 0-1,10-5-1,-14 10 1,0-1 0,0 2 0,0-1 0,0 1 0,0 0 0,1 1 0,-1-1 0,1 2 0,-1-1 0,3 1-1,14 1 9,0 2-1,1 0 0,7 3-8,15 3 9,43 4 6,0-3 0,1-5 0,11-3-15,-90-2 17,0-1 0,-1 0 0,1-1 0,9-2-17,-17 3-34,0 0-1,0-1 1,-1 0-1,1 1 1,0-1 0,-1 0-1,0 0 1,1-1-1,-1 1 1,0-1 0,0 0-1,0 0 1,-1 0-1,1 0 1,0-2 34,3-2-191</inkml:trace>
</inkml:ink>
</file>

<file path=ppt/ink/ink1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4:53.374"/>
    </inkml:context>
    <inkml:brush xml:id="br0">
      <inkml:brushProperty name="width" value="0.025" units="cm"/>
      <inkml:brushProperty name="height" value="0.025" units="cm"/>
      <inkml:brushProperty name="color" value="#0070C4"/>
    </inkml:brush>
  </inkml:definitions>
  <inkml:trace contextRef="#ctx0" brushRef="#br0">1 1 7434,'1'0'486,"0"0"1,0 0-1,0 0 1,0 0 0,0 0-1,0 0 1,0 1-1,0-1 1,0 0-1,0 1 1,0-1 0,0 1-1,0-1 1,0 1-1,0-1 1,0 1-487,18 22 2663,-9-11-2094,-4-5-199,0 0 0,-1 1-1,0 0 1,0 1 0,0-1-1,-1 1 1,1 3-370,6 23 1203,-2 1 0,-1 1 0,1 24-1203,0-6 345,-5-28-57,-1 26-288,2 13-841,-5-65 757,0-1 0,0 1 0,0 0 0,0-1 0,0 1 0,0 0 0,1-1 0,-1 1 0,0-1 0,0 1 0,1 0 0,-1-1 0,1 1 0,-1-1 0,0 1 0,1-1 0,-1 1 0,1-1 0,-1 1 0,1-1 0,-1 1 84,1-1-125,0 0 0,0 0 0,-1 0-1,1 0 1,0 0 0,-1 0 0,1 0 0,0 0-1,0 0 1,-1 0 0,1 0 0,0-1-1,-1 1 1,1 0 0,0 0 0,-1-1 0,1 1-1,0 0 1,-1-1 0,1 1 0,-1-1 0,1 0 125,15-11-902</inkml:trace>
</inkml:ink>
</file>

<file path=ppt/ink/ink1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4:53.698"/>
    </inkml:context>
    <inkml:brush xml:id="br0">
      <inkml:brushProperty name="width" value="0.025" units="cm"/>
      <inkml:brushProperty name="height" value="0.025" units="cm"/>
      <inkml:brushProperty name="color" value="#0070C4"/>
    </inkml:brush>
  </inkml:definitions>
  <inkml:trace contextRef="#ctx0" brushRef="#br0">186 0 10418,'-20'6'5747,"-9"9"-3820,17-8-978,0-2-520,1 2 1,0-1-1,0 1 0,1 1 0,0 0 0,0 0 0,0 1 0,1 0-429,3-1 283,3-5-155,0 0 1,0 0-1,1 1 0,0-1 0,-1 0 0,1 1 0,0-1 0,1 1 0,-1 0 0,1 0-128,0-3 31,1 0-1,0 0 0,0 0 1,0 0-1,0 0 0,1 0 1,-1 0-1,0-1 0,0 1 0,1 0 1,-1 0-1,0 0 0,1 0 1,-1 0-1,0 0 0,1-1 1,0 1-1,-1 0 0,1 0 0,-1-1 1,1 1-1,0 0 0,-1-1 1,2 1-31,19 12 356,-21-12-339,14 5 180,-1-1 0,1 0 0,0-1 0,1 0 1,5 0-198,-7-2 87,-1 1 0,1 0 1,-1 1-1,0 0 1,-1 1-1,1 0 0,1 2-87,-13-7-20,1 0 0,0 1 0,-1-1 0,1 1 0,0-1 0,-1 1 0,1-1 0,-1 1 0,1-1-1,-1 1 1,1 0 0,-1-1 0,0 1 0,1 0 0,-1-1 0,0 1 0,1 0 0,-1-1 0,0 1 0,0 0-1,0 0 1,1-1 0,-1 1 0,0 0 0,0 0 0,0-1 0,0 1 0,-1 0 0,1 0 0,0-1 0,0 1-1,0 0 1,-1 0 0,1-1 0,0 1 0,0 0 0,-1-1 0,1 1 0,-1 0 0,1-1 20,-3 8-478,2 2 12</inkml:trace>
</inkml:ink>
</file>

<file path=ppt/ink/ink1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4:54.348"/>
    </inkml:context>
    <inkml:brush xml:id="br0">
      <inkml:brushProperty name="width" value="0.025" units="cm"/>
      <inkml:brushProperty name="height" value="0.025" units="cm"/>
      <inkml:brushProperty name="color" value="#0070C4"/>
    </inkml:brush>
  </inkml:definitions>
  <inkml:trace contextRef="#ctx0" brushRef="#br0">50 0 11042,'-45'15'4825,"41"-13"-2608,6-2-529,8 0 41,8 0-417,6 0-208,8 2-448,-4-4-208,3 1-176,-9 0-120,-2 7-864,-4 1-496,-9-2 2032,5 1-1112</inkml:trace>
</inkml:ink>
</file>

<file path=ppt/ink/ink1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4:54.700"/>
    </inkml:context>
    <inkml:brush xml:id="br0">
      <inkml:brushProperty name="width" value="0.025" units="cm"/>
      <inkml:brushProperty name="height" value="0.025" units="cm"/>
      <inkml:brushProperty name="color" value="#0070C4"/>
    </inkml:brush>
  </inkml:definitions>
  <inkml:trace contextRef="#ctx0" brushRef="#br0">30 1 12803,'-9'14'5137,"9"14"-2729,-3 8-1007,-5 15-265,2 2-96,3-3-512,8 0-224,14-12-216,2-1-40,4-10 56,-2-7-176,-2-13-688,-3-7-352,-10-6-3593,0-4 3153</inkml:trace>
</inkml:ink>
</file>

<file path=ppt/ink/ink1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4:55.136"/>
    </inkml:context>
    <inkml:brush xml:id="br0">
      <inkml:brushProperty name="width" value="0.025" units="cm"/>
      <inkml:brushProperty name="height" value="0.025" units="cm"/>
      <inkml:brushProperty name="color" value="#0070C4"/>
    </inkml:brush>
  </inkml:definitions>
  <inkml:trace contextRef="#ctx0" brushRef="#br0">1 1 10402,'1'0'4921,"3"0"-1744,9 1-1497,9 8-39,4 1-705,3 2-368,-1 1-384,-1-4-280,-3-2-152,0-6 2560,-3-13-1887</inkml:trace>
</inkml:ink>
</file>

<file path=ppt/ink/ink15.xml><?xml version="1.0" encoding="utf-8"?>
<inkml:ink xmlns:inkml="http://www.w3.org/2003/InkML">
  <inkml:definitions>
    <inkml:context xml:id="ctx0">
      <inkml:inkSource xml:id="inkSrc0">
        <inkml:traceFormat>
          <inkml:channel name="X" type="integer" max="30931" units="cm"/>
          <inkml:channel name="Y" type="integer" max="17399" units="cm"/>
          <inkml:channel name="F" type="integer" max="4095" units="dev"/>
          <inkml:channel name="T" type="integer" max="2.14748E9" units="dev"/>
        </inkml:traceFormat>
        <inkml:channelProperties>
          <inkml:channelProperty channel="X" name="resolution" value="1000.03235" units="1/cm"/>
          <inkml:channelProperty channel="Y" name="resolution" value="999.9425" units="1/cm"/>
          <inkml:channelProperty channel="F" name="resolution" value="0" units="1/dev"/>
          <inkml:channelProperty channel="T" name="resolution" value="1" units="1/dev"/>
        </inkml:channelProperties>
      </inkml:inkSource>
      <inkml:timestamp xml:id="ts0" timeString="2020-05-14T14:41:24.153"/>
    </inkml:context>
    <inkml:brush xml:id="br0">
      <inkml:brushProperty name="width" value="0.05292" units="cm"/>
      <inkml:brushProperty name="height" value="0.05292" units="cm"/>
      <inkml:brushProperty name="color" value="#0070C0"/>
    </inkml:brush>
    <inkml:context xml:id="ctx1">
      <inkml:inkSource xml:id="inkSrc69">
        <inkml:traceFormat>
          <inkml:channel name="X" type="integer" max="12372" units="cm"/>
          <inkml:channel name="Y" type="integer" max="6960"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1" timeString="2020-05-14T14:42:37.890"/>
    </inkml:context>
  </inkml:definitions>
  <inkml:trace contextRef="#ctx0" brushRef="#br0">3276 3192 774 0,'1'-8'392'0,"0"-1"-27"15,-1 6-90-15,0 0 3 16,0 0-21-16,0 2-64 16,0 0-19-16,0 1-15 15,2 18-9-15,33 51-27 16,-24-22-18-16,4 6-31 16,-6 9-15-16,7-5-23 15,-5-3-9-15,-1-11-14 16,1-1-3-16,-3-14-5 15,0-5-1-15,-8-9 7 16,12 2-1-16,-11-9-63 16,5 0-60-16,-5-8 258 15,-15-20-153-15</inkml:trace>
  <inkml:trace contextRef="#ctx0" brushRef="#br0" timeOffset="340.92">3633 3314 1242 0,'-8'-5'575'16,"1"17"-172"-16,-10-5-174 15,-15 4-81-15,7 8 2 16,-11 0-48-16,2 5-18 0,9 1-9 16,-6-1-2-16,15-1-3 15,4-3-3-15,9-1-17 16,5 0-3-16,3-3-3 15,5-1-3-15,6-2-3 16,-2-3-1-16,12 4-1 16,7 6 4-16,0-5 4 15,4 1 2-15,-1-1-3 16,-3-4-5-16,-6 3-11 16,-1 2-6-16,-12-5-9 15,-6-5 4-15,-5 2-13 16,-2-3-27-16,-5-7-82 15,2 7 172-15,2-6-78 16</inkml:trace>
  <inkml:trace contextRef="#ctx0" brushRef="#br0" timeOffset="838.61">4115 3555 1739 0,'11'0'649'16,"0"-5"-412"-16,-8-5-119 15,-1-3 15-15,-4-4-2 16,0 0-44-16,-9-6-52 16,0 4-9-16,-5 2-10 15,-11-2-3-15,5 13-5 16,-1 4-3-16,-2 11 0 15,3 7 0-15,-2 7 9 16,-1 6 4-16,6 4 13 16,13 4 6-16,6 2 6 15,2-4 1-15,12-3-4 16,2-2-5-16,3-13-14 16,3-4-7-16,-4-13-9 15,-1-5-4-15,3-17-2 16,4-1-3-16,-2-9-10 15,-5-5 1-15,-4 6 1 0,-4 3 2 16,-2 8 11-16,1 6 1 16,-4 13 4-16,-1 2 0 15,1 13 4-15,2 3 5 16,0 6 8-16,4 1 5 16,1-2 1-16,2 6-1 15,-1-9-9-15,2 4-5 16,-2-8-8-16,-4-7 8 0,1 3-24 15,-3-10-33-15,-1 4-98 16,-4-10 80-16,4-7 12 16</inkml:trace>
  <inkml:trace contextRef="#ctx0" brushRef="#br0" timeOffset="1175.53">4344 3550 1550 0,'23'6'673'15,"-4"-1"-309"-15,4 2-156 16,-4 2 12-16,-8 5-47 16,7 7-40-16,-8-2-51 15,1 5-16-15,1-2-21 16,-5-4-8-16,-2 1-19 0,3-8-5 16,-6-4-8-16,-4-9-1 15,3-1-3-15,-10-9-1 16,3-10-2-16,7 3-4 15,-11-12 0-15,3 0 1 16,7 3 1-16,0-2 4 16,6 2 0-16,7 2 0 15,-5 2 0-15,0 2 0 16,12 6-1-16,-1 5 1 0,-3 4 12 16,4 4-29-16,-9 2-60 15,0 2 209-15,6 6-132 16</inkml:trace>
  <inkml:trace contextRef="#ctx0" brushRef="#br0" timeOffset="1629.9">4731 3630 1839 0,'7'6'670'0,"4"-6"-516"15,3 1 9-15,1-7 6 16,1-10-41-16,3-3-81 16,6-3-20-16,-3-3-21 15,-3 0-3-15,-7 4-2 0,-10 1 0 16,-10 3 3-16,-4 3 0 16,-11 7 1-16,-4 0 1 15,0 8-1-15,-1 5 5 16,8 7 19-16,1 1 9 15,11 7 13-15,4 5 1 0,10 6-8 16,9 4-4 0,4 3-4-16,10 3 0 15,5-3-6-15,6 5-3 0,0 4-2 16,-4-6-4-16,-9 4 0 16,-13-6 0-16,-1-7-3 15,-4-2 1-15,-6-9 2 16,-12-5 0-16,-12-6-3 15,0 1-3-15,-18-10-4 16,2-4-5-16,-13-13-45 16,-1-10-38-16,16-6-61 15,8-1-33-15,24 3 66 16,5-1 245-16,16 2-101 16</inkml:trace>
  <inkml:trace contextRef="#ctx0" brushRef="#br0" timeOffset="1973.98">5055 3558 1560 0,'-4'14'655'15,"16"-9"-293"-15,1-4-141 16,-1-3-67-16,4-4 3 16,2-7-64-16,-2-6-42 15,4-3-36-15,-8-6-6 16,-3 2-5-16,-4 0-1 15,-9 3 1-15,-6 5-1 0,-10 2 1 16,-3 6-1-16,0 6-7 16,7 4 4-16,5 9 21 15,-1 8 9-15,12 9 25 16,1 6 5-16,11 8-3 16,10 2-5-16,-1-4-10 15,2-3-9-15,1-12-17 16,1-6 1-16,1-14-18 15,0-4-39-15,-2-17-23 16,-5-8 162-16,-4-9-96 16</inkml:trace>
  <inkml:trace contextRef="#ctx0" brushRef="#br0" timeOffset="2265.19">5414 3439 1492 0,'8'18'647'0,"11"5"-293"15,-7 2-150-15,0 3 5 16,5 0-29-16,-3-2-34 16,4-5-61-16,-1-6-19 15,-8-6-33-15,-7-6-16 16,4-3-15-16,-5-1-1 16,-2 0-2-16,0 0-1 15,-1-10 0-15,-6-17 0 0,-5-29-5 16,8 24 0-16,3 0 3 15,8 3-1-15,0 7 5 16,0 3 4-16,8 12 0 16,-6-1 0-16,6 6 0 15,3 4 26-15,2 3-20 16,1 2-12-16,3 2-840 16,-2 0 613-16</inkml:trace>
  <inkml:trace contextRef="#ctx0" brushRef="#br0" timeOffset="2670.56">5954 3464 1533 0,'-17'0'694'16,"7"4"-306"-16,8-1-157 16,7 2-10-16,18 1-45 15,3-2-27-15,13-4-55 16,-4-1-22-16,5-4-36 16,0-2-12-16,-6 4-2 15,-4 2-21-15,-7 1 20 16,-4 4 94-16,-6 4-92 15</inkml:trace>
  <inkml:trace contextRef="#ctx0" brushRef="#br0" timeOffset="3295.89">6686 3320 1391 0,'13'-20'558'0,"10"5"-300"16,3-2-66-16,0-2-20 15,2 6 6-15,-9-13-57 16,-3 3-30-16,-13-1-37 16,-11-2-7-16,-10 11 2 15,-8 0-2-15,-9 11-14 16,4 6-5-16,-7 6-7 0,-2-3-2 15,8 11-4-15,4-2 1 16,13 8-2-16,9 6 0 16,6-5-4-16,3-3 0 15,14 6 1-15,6 3 5 16,9 0 9-16,3 3 1 16,1-7 5-16,0-3 2 15,0-1 2-15,0 0 4 16,-11-7-1-16,-6-1 0 0,-15-2-2 15,-9-1 0-15,-12 1-2 16,-5 2-2-16,-9-2-11 16,1-1-5-16,-2 2-8 15,4-6-12-15,9-2-65 16,5-4-37-16,13-11 18 16,5-4 165-16,13-8-55 15</inkml:trace>
  <inkml:trace contextRef="#ctx0" brushRef="#br0" timeOffset="3503.14">7106 3104 1762 0,'8'9'710'16,"1"4"-373"-16,-6 11-159 15,-2 3 8-15,0 15-7 16,1 6-39-16,7 9-68 0,4 2-20 15,8-7-25-15,3-6-7 16,1-13-14-16,1-7-1 16,-5-13-6-16,-3-3-19 15,-5-10-81-15,-7 0-51 16,-7-8 259-16,-4-4-127 16</inkml:trace>
  <inkml:trace contextRef="#ctx0" brushRef="#br0" timeOffset="3671.71">6979 3330 1692 0,'-2'0'737'16,"-3"-4"-351"-16,12 0-172 15,10 4-23-15,-2-1-36 16,9-7-31-16,5 5-62 16,2-4-22-16,8 0-8 15,0 8-8-15,-2-3-42 16,1 6 26-16,-6 12-19 15</inkml:trace>
  <inkml:trace contextRef="#ctx0" brushRef="#br0" timeOffset="4025.84">7445 3566 1789 0,'17'10'688'16,"-3"-10"-402"-16,-3-8-107 15,7-2 1-15,5-3-16 16,1-10-81-16,7-1-33 16,-9-8-32-16,-1 4-7 15,-12 2-7-15,-9-1 1 0,-7 9 0 16,-5 6 0-16,-6 6 2 16,-8 2-2-16,5 10-1 15,-2 2-1-15,2 9 5 16,9 8 8-16,3 2 12 15,8 4 4-15,6 1 1 16,7-2-6-16,7-6-9 16,-2-3-1-16,5-11-9 15,0-5-1-15,3-5-4 16,1 0-15-16,2-1-49 16,1 1-64-16,-9-10 188 15,2-2-82-15</inkml:trace>
  <inkml:trace contextRef="#ctx0" brushRef="#br0" timeOffset="4225.27">7869 3380 1457 0,'18'-1'652'16,"-6"8"-221"-16,6 10-143 16,-3 3-54-16,-5 3-10 15,-2 1-80-15,-12-1-43 16,6-5-57-16,-4-5-15 0,0-5-22 15,3-7-34 1,-4-5-89-16,14-4-58 0,-11-5-100 16,9-1-64-16,-13-3 223 15</inkml:trace>
  <inkml:trace contextRef="#ctx0" brushRef="#br0" timeOffset="4375.6">7813 3166 1188 0,'17'3'491'16,"-4"-7"-228"-16,10 14-232 16,2-1 28-16,-2 5-192 15,7 3 120-15</inkml:trace>
  <inkml:trace contextRef="#ctx0" brushRef="#br0" timeOffset="4773.58">8136 3318 1049 0,'4'8'503'16,"2"11"-143"-16,0 4-71 16,-2 8-30-16,0 5-11 0,-4-3-50 15,0 2-29-15,-2-8-51 16,-3-5-24-16,-1-8-34 15,3-6-18-15,1-13-31 16,0-6-6-16,4-11-8 16,1-6-12-16,5-7-6 15,3 0-1-15,4 5 3 16,-1 2 11-16,4 7 5 16,0 7 3-16,1 3 17 15,2 5 12-15,0 11 24 16,-2 3 9-16,3 13 8 15,-4 9 1-15,-8 7-7 16,-1 4-7-16,-5-3-23 16,1-5-8-16,3-8-16 15,-7-7-20-15,10-10 82 16,-12-8-3-16</inkml:trace>
  <inkml:trace contextRef="#ctx0" brushRef="#br0" timeOffset="6176.27">9417 3432 814 0,'38'5'392'0,"-34"-11"-112"16,-4 0-10-16,-1-1-23 15,2-2-29-15,-1-1-57 16,10-1-26-16,-10-7-43 16,0 3-18-16,-9-7-30 15,-8 2-7-15,-6 4-9 16,-6-1-4-16,-6 14 1 16,1-2 1-16,5 15 10 15,2 12 3-15,8 10 1 16,2 12-1-16,5 4 2 15,2-3 8-15,10-4 0 16,5-10-1-16,10-11-10 16,7-3-9-16,3-13-14 15,-1-10-3-15,1-7-5 16,-1-8-2-16,-7-4-3 16,7 2 0-16,-7-1-1 0,1 2 0 15,-7 6 1-15,-6 3-1 16,2 7-1-16,-6 3 0 15,7 6 13-15,-4 6 8 16,-4 6 17-16,0 2 4 16,5 5-5-16,-1-1-5 15,6 1-11-15,-6-3-4 0,-3-6 0 16,7-1-6-16,-5-9-38 16,4 0-49-16,2-9 64 15,-3-10-70-15</inkml:trace>
  <inkml:trace contextRef="#ctx0" brushRef="#br0" timeOffset="6386.43">9603 3081 1320 0,'3'0'709'16,"9"0"-43"-16,-1 9-439 15,-4 5-6-15,0 14-38 16,-3 12-29-16,0 6-69 15,1 6-27-15,3 6-31 16,2-2-11-16,3 0-10 16,-2-5-2-16,2-14-1 15,-1-8-6-15,-2-13-22 16,-2-5-24-16,-3-7 4 0,-2-4 154 16,-2-12-87-16</inkml:trace>
  <inkml:trace contextRef="#ctx0" brushRef="#br0" timeOffset="6808.95">9910 3584 1716 0,'26'0'662'0,"-2"-9"-442"16,-2-1-8-16,-3-8-30 15,-3-6-35-15,2-4-81 16,-3-4-30-16,-4-2-28 15,-10 4-3-15,-12 1-2 16,-2 4 1-16,-4 6 0 16,-4 8 0-16,3 8-4 15,-6 2 4-15,6 11 14 16,8 5 7-16,10 18 20 16,5 7 5-16,6 14 5 15,0 1 0-15,0 5-6 16,7 0-5-16,2 1-10 15,-2-3-3-15,8-4-3 0,-3 1-2 16,-4-11-5 0,-2-3-4-16,-12-12-4 0,-6-3-2 15,-15-12-1-15,-6-2-2 16,-7-10-3-16,-7-6-8 16,-2-4-28-16,-1-9-18 15,13 0-74-15,6-3-12 16,11-5-129-16,13-2 162 15</inkml:trace>
  <inkml:trace contextRef="#ctx0" brushRef="#br0" timeOffset="7148.08">10212 3339 1906 0,'-1'9'687'0,"-2"15"-507"15,-3 7-19-15,4 7 19 16,1 3-5-16,9-5-67 16,7-2-25-16,5-10-37 15,5-4-13-15,5-12-12 16,1-7-7-16,1-6-7 16,0-8-3-16,-11-10-4 15,-6-6 0-15,-9-6 1 16,-10-3 0-16,-5 0 2 0,-7 5 1 15,-16 7 0-15,2 8 1 16,-6 10-1-16,8 6 5 16,8 9-10-16,3 4-21 15,8 8-74-15,4 0 10 16,10 0 38-16</inkml:trace>
  <inkml:trace contextRef="#ctx0" brushRef="#br0" timeOffset="7452.55">10542 3422 1877 0,'21'15'701'0,"-12"6"-473"16,6 1-40-16,-3 4-12 15,-4-4-13-15,7-4-84 16,-2 1-29-16,-3-9-29 15,-3-3-4-15,-6-4 2 16,-3-7 0-16,-8-8-7 16,-1-2-3-16,-8-11-5 15,2 1 0-15,3-8-3 16,2 0 0-16,8-1-1 0,3 4 0 16,7 5-2-16,1 0 1 15,8 11 1-15,5 5 15 16,1 5-16-16,6 3-47 15,-4 0 179-15,-1 0-954 16,-2 12 644-16</inkml:trace>
  <inkml:trace contextRef="#ctx0" brushRef="#br0" timeOffset="7656.76">10874 3386 1715 0,'9'-3'709'0,"0"11"-315"16,-4 1-172-16,2 8-36 16,2 6 1-16,-9 2-72 15,1 2-42-15,7-1-45 16,-3-2-8-16,1-8-13 16,1-2-23-16,-6-12-91 15,-4-6 10-15,6-9 40 16</inkml:trace>
  <inkml:trace contextRef="#ctx0" brushRef="#br0" timeOffset="7834.43">10801 3224 1941 0,'9'0'749'16,"7"5"-486"-16,7-1-48 15,-5-2-38-15,5 4-29 16,-4-3-49-16,-11-1-19 15,8 11 47-15,0 3-1 16</inkml:trace>
  <inkml:trace contextRef="#ctx0" brushRef="#br0" timeOffset="8095.69">11143 3172 1514 0,'-11'12'716'0,"8"-5"-284"15,0 6-175-15,0 10-138 16,-1 8 12-16,-2 22 18 16,3 2-41-16,3 7-44 15,9-1-13-15,5-10-16 16,5-11-8-16,5-19-18 15,1-6 9-15,2-19-31 0,-2-10-34 16,-2-15-27-16,-6-10 180 16,-11-3-96-16</inkml:trace>
  <inkml:trace contextRef="#ctx0" brushRef="#br0" timeOffset="8263.59">11036 3297 1498 0,'-18'0'680'15,"15"4"-272"-15,8 4-131 0,6-3-74 16,2 1-16-16,19-1-56 16,1 1-38-16,6-5-58 15,2-1 0-15,-5-2-40 16,1-4-30-16,-6 5-70 16,-4 4 52-16</inkml:trace>
  <inkml:trace contextRef="#ctx0" brushRef="#br0" timeOffset="8666.54">11368 3143 1915 0,'14'19'714'0,"0"4"-466"0,-4 7-49 15,-5 4-1-15,0 8-14 16,-5 9-92-16,6 0-30 15,-5 2-32-15,-1-7-7 16,-4-17-12-16,2-6-3 16,2-15-7-16,0-7-2 15,1-8-5-15,-7-8-1 16,13-7-2-16,-3-3 0 0,8-4 2 16,2 2 2-1,-9 3 3-15,-1 1 2 0,6 11 0 16,8 7 4-16,5 7 13 15,1 4 9-15,-4 8 14 16,-2 5 5-16,-4 6 2 16,5 2-5-16,-9 1-6 15,-3-3-5-15,-1-5-14 16,-3-3-2-16,-1-8-22 16,2-4-21-16,-4-10-72 15,0-7-66-15,2-10 209 16,1-4-77-16</inkml:trace>
  <inkml:trace contextRef="#ctx0" brushRef="#br0" timeOffset="9159.83">11706 3355 1477 0,'8'18'686'0,"4"1"-237"16,-1 6-175-16,0 3-18 15,-5 0-35-15,-1 0-50 16,1-3-81-16,-1-4-30 15,-1-9-38-15,-2-5-11 16,-2-11-21-16,1-7-11 16,1-8-19-16,1-3-8 15,5-2 4-15,2-2 9 0,2 1 19 16,1 1 8-16,3 4 8 16,3 3-5-16,1 10 16 15,-4 5 11-15,-3 6 22 16,2 9 12-16,-3 13 2 15,-5 1-3-15,-1 4-7 16,-4 1-6-16,-1-7-13 16,-3-4-7-16,2-12-13 15,-2-5-7-15,-7-8-8 16,15-3-10-16,-4-6-21 16,2-6-6-16,5-4-4 15,-5-4 5-15,5 2 19 16,-4 1 8-16,11 8 9 15,3 6 4-15,-1 7 7 16,3 3 7-16,-5 8 17 0,-4 3 9 16,1 9 10-16,2 4-1 15,-8 2-11-15,1 4-7 16,-3-7-5-16,-1-5-3 16,-2-7-7-16,-1-7 21 15,4-11-750-15,2-12 541 16</inkml:trace>
  <inkml:trace contextRef="#ctx0" brushRef="#br0" timeOffset="14743.93">15284 4047 909 0,'34'68'508'0,"-33"-57"-54"15,-1-3-114-15,-4-2-60 16,-3-5-20-16,-4-1-51 15,3 2-41-15,-2-2-72 16,2-3-25-16,0-2-34 16,0-7-12-16,8-1-16 15,0-6-7-15,7-1-3 16,6 3-1-16,1 3-1 16,3 5 1-16,1 3 2 15,-2 0 0-15,4 11 2 0,-3 3 0 16,-6 8 4-16,-2 6 2 15,-6-4 9-15,1-2 2 16,-4-3 3-16,1-2 0 16,-15-8-1-16,-1 0 0 15,-8-5-4-15,-5-3-2 16,10-4-9-16,-2 0-2 16,11-3-4-16,4-1-3 15,6-2-3-15,2-1 1 0,13 5 1 16,1 3 1-16,5 3 1 15,-1 5 1-15,1 5 3 16,1 3 1-16,-12 7 4 16,4 0 1-16,-14 2 2 15,-11 0 0-15,6-1 0 16,-6 0 1-16,-5-7-2 16,-2-9 0-16,1-1-4 15,-2-4-2-15,4-3-2 16,3 2-1-16,1-7-3 15,-1-6 0-15,8-2-1 16,5 7-1-16,3 2 0 16,3 3 2-16,12 12 1 15,3 3 0-15,4 4 3 16,1 3 1-16,-7-2 1 16,-7-6 2-16,-5 1-1 15,3 0 1-15,-12-4 2 0,1 1 1 16,-5 1 0-16,3-4 0 15,0 0-3-15,-5 0-2 16,-17-1-3-16,-33-1-2 16,27 3-36-16,8 3-36 0,4-4 42 15,4-9 150 1,5-11-88-16</inkml:trace>
  <inkml:trace contextRef="#ctx0" brushRef="#br0" timeOffset="15338.9">15604 3316 1181 0,'2'-12'529'0,"5"-1"-180"16,2-3-127-16,-6-6-18 16,-3 2-14-16,-5 8-52 15,-4 6-21-15,-9 3-27 16,-2 5-12-16,-9 4-15 15,-1 4-10-15,6 7-11 16,-3 5-2-16,12 12-1 16,5 4-1-16,6 6-3 15,6 3-4-15,5 1-5 16,6-4 0-16,4-4-4 16,1-19-3-1,-1-1-6-15,26 8-5 0,5-5-3 16,6-9-2-16,-7-16 0 15,-2-2 8-15,-6-9-23 16,-6-3-27-16,-17-4-101 0,-2 1-12 16,-15-3 83-16</inkml:trace>
  <inkml:trace contextRef="#ctx0" brushRef="#br0" timeOffset="15549.83">15655 3505 1163 0,'1'2'553'0,"8"-3"-202"16,5-1-72-16,5-1-63 15,2 3-24-15,7 0-44 16,7 0-32-16,2-1-57 16,3-1-17-16,-5 1-10 15,-10 1-38-15,-4 0-92 16,0 3-41-16,-15 1 63 15</inkml:trace>
  <inkml:trace contextRef="#ctx0" brushRef="#br0" timeOffset="15773.25">15879 3507 1460 0,'0'8'619'0,"6"3"-299"16,-6 3-80-16,1 4-51 0,-4 4-21 15,3 8-59-15,12 2-22 16,-9 4-21-16,7 1-8 16,-1-5-16-16,-5-7-8 15,-1-3-18-15,6-2-1 16,-8-6-14-16,6 2-31 16,-7-9-84-16,-5-6 14 0,5-1 40 15</inkml:trace>
  <inkml:trace contextRef="#ctx0" brushRef="#br0" timeOffset="17286.66">15429 4388 724 0,'0'-1'381'0,"0"0"-78"15,0 0-32-15,0-1-41 16,0-1-28-16,-1 1-44 16,0 1-16-16,0 0-29 15,1 0-10-15,0 0-18 16,0 0-8-16,0 0-9 15,0 1-4-15,0 2-8 16,1 17-4-16,7 37-2 16,-8-25 0-16,8 7-3 15,-2 6-5-15,-7 1-9 16,1 3-5-16,1 7-2 0,0-1 0 16,8 5 4-16,-1-1 0 15,-6-3-4-15,0-6-3 16,-2-2-7-16,4-2-5 15,1-6-1-15,-1 3 0 16,0-10 1-16,0-4-1 16,-4-8-2-16,-1-6-1 15,-1-5-3-15,-3-1 2 16,4-7-7-16,1-1-20 0,-3-4-58 16,3 3-42-16,0 0-74 15,0 0-3-15,0 0 124 16</inkml:trace>
  <inkml:trace contextRef="#ctx0" brushRef="#br0" timeOffset="17777.24">15509 5333 1438 0,'-23'44'616'0,"19"-43"-269"16,-4-2-114-16,3-3-40 0,-2-4-23 16,5-7-75-16,-4-3-31 15,9-3-37-15,2 2-7 16,4 4-3-16,4 6-3 16,-8 6-4-16,0 1-2 15,-1 8-4-15,3 2 0 16,5 8 2-16,-2 5 2 15,-5-1-1-15,-2 1 0 16,-8-3-2-16,2-4 1 16,-7-6 4-16,-2-3 2 0,0-5 2 15,-3-2-1-15,-3-4-4 16,3-1 0-16,4 0-2 16,2-1 1-16,11 2-4 15,6-2 0-15,2-2-2 16,1 2 0-16,7-3-1 15,2 1 0-15,0 3-1 16,1 3 1-16,-13 2 0 16,-2 2 0-16,-6 0 6 15,-3 0-9-15,1 0-38 16,1 0-35-16,-9 2 1 16,-5 3 251-16,-11 19-138 15</inkml:trace>
  <inkml:trace contextRef="#ctx0" brushRef="#br0" timeOffset="18811.68">15567 5755 1623 0,'-4'-1'657'0,"2"0"-347"15,0-1-82-15,1 2-75 16,-5 0-14-16,5 0-139 15,0 0-29-15,0 0 18 16</inkml:trace>
  <inkml:trace contextRef="#ctx0" brushRef="#br0" timeOffset="19004.03">15572 5992 1759 0,'-5'7'687'15,"5"-7"-428"-15,3 4-68 0,-1 0-62 16,-2-4-16-16,0 0-94 16,0 0-44-16,0 0-530 15,0 0 398-15</inkml:trace>
  <inkml:trace contextRef="#ctx0" brushRef="#br0" timeOffset="19127.68">15575 6228 1661 0,'-2'12'660'0,"0"-1"-452"15,3-1-91-15,0-3 17 16,-2 1 229-16,11-5-249 16</inkml:trace>
  <inkml:trace contextRef="#ctx0" brushRef="#br0" timeOffset="19288.34">15620 6484 1204 0,'-8'25'674'16,"5"-8"-85"-16,-1 1-335 16,1-4-165-16,-1-6 168 15,4 3-195-15</inkml:trace>
  <inkml:trace contextRef="#ctx0" brushRef="#br0" timeOffset="19455.21">15616 6649 1258 0,'-11'43'686'16,"10"-31"-16"-16,2-3-446 15,3 2-26-15,-3-4-66 16,1-1-42-16,-1-3-55 15,1-1-24-15,-2-3 0 16,0 1 192-16,0-1-162 16</inkml:trace>
  <inkml:trace contextRef="#ctx0" brushRef="#br0" timeOffset="20377.73">15677 7560 1033 0,'-3'8'631'0,"-3"4"12"16,-10 25-312-16,12-28-127 15,3 0-31-15,0-5-42 16,1-2-39-16,2-3-47 16,-2 0-13-16,0 0-11 15,0 0-2-15,0 0-6 16,5 0-4-16,2 1-1 15,2 2-2-15,-3 1 1 16,-4 2 2-16,6 8-1 16,3 26 1-16,-24-29-1 15,0-5 0-15,-2-5-3 16,-2 0-2-16,-1-7-3 16,3-1 0-16,6-1 0 15,2 2-2-15,11 1-2 16,0 2 1-16,7 2 1 15,3 1 2-15,2 3 5 0,-1 1 1 16,-3 1 6-16,0 2 2 16,-7 0 7-16,0 3 5 15,-7 0 1-15,-6 0-1 16,-5-3-7-16,-4 0-6 16,-3-6-8-16,0 1-2 15,5-3-3-15,0-2-1 16,8 1-1-16,2 0-1 0,3-2-2 15,5 4 1-15,-3 0 1 16,0 1 10-16,0 0-8 16,7 0-21-16,2 0 147 15,3-1-400 1</inkml:trace>
  <inkml:trace contextRef="#ctx0" brushRef="#br0" timeOffset="24427.13">16604 7244 537 0,'-1'0'358'15,"0"0"-6"-15,0-1-93 16,0 0-12-16,1 0-31 16,0-1-18-16,0 1-28 0,0 0-18 15,0 0-24 1,0 0-8-16,0 0-22 0,0 1-11 15,0 0-12-15,3 22-8 16,2 31-12-16,-5-25-6 16,-1-4-10-16,2-1-3 15,0-6-7-15,0-3-4 16,0-8-7-16,-1 0-5 16,0-3-5-16,-1-3-1 15,1 0-4-15,0-1-1 16,0 0-2-16,0 0-5 0,1-16-3 15,9-35-4-15,-4 19 1 16,5 1 1-16,2-2 6 16,1 1 3-16,3 8 0 15,2 4 3-15,1 13 9 16,1 2 6-16,0 10 14 16,-2 5 6-16,-3 8 9 15,-3 3 3-15,-3 7 1 16,0 1-3-16,-3 4-9 15,-1-4-6-15,3 1-9 16,-7-6-5-16,0-7-8 16,-2 0-3-16,-2-7-3 15,1 0-1-15,-3-1-8 16,1-2-15-16,-3-6-54 16,-1 0-33-16,1-2-67 15,-1-3 36-15,5-2 82 0</inkml:trace>
  <inkml:trace contextRef="#ctx0" brushRef="#br0" timeOffset="24987.52">16487 7611 1060 0,'-25'-3'469'0,"16"3"-165"0,-3-2-67 15,8 0-7-15,-1-1 4 16,5-2-43-16,0 3-25 16,0 1-33-16,0 0-14 15,0 0-13-15,21 1-8 16,39-1-17-16,-19-1-10 15,14-3-17-15,4-1-8 16,16-4-16-16,5-1-6 16,-1 0-9-16,-2 1-1 15,-12 8-2-15,-3 1 0 0,-6 2 2 16,-6 5-1-16,-10 1-2 16,-1 0-2-16,-15-1-3 15,-7-1-2-15,-14-2-11 16,-10 0-12-16,-13-1-47 15,-4 3-28-15,-6-1-22 16,1-1 218-16,4 6-87 16</inkml:trace>
  <inkml:trace contextRef="#ctx0" brushRef="#br0" timeOffset="25565.36">16602 7951 1476 0,'-4'0'585'0,"5"7"-295"15,3 3-88-15,5 10 14 16,2 7-4-16,3 4-66 16,3 0-27-16,3 0-40 15,2-4-13-15,0-5-22 16,0-2-10-16,-5-7-15 16,-1-3-5-16,-6-8-7 15,-4-2-2-15,-5-8-2 16,-3-5-3-16,-4-7-8 15,-3-5-6-15,-2-7-11 16,-2-5-3-16,-6-11-9 16,1-2 1-16,0 3 7 15,4 3 7-15,5 9 19 16,1 11 3-16,4 5 8 16,2 7 11-16,2 8 13 15,3-1 7-15,5 4 3 0,3 0-2 16,10 5 0-1,3 3 0-15,12 3-3 0,4-3-5 16,7-3-7-16,2 0-4 16,-2-4-4-16,-1-2-2 15,2-4-5-15,-2 0-1 16,-4 0-3-16,-2 3-2 16,-15 1-1-16,-5 1-2 15,-10 1-11-15,-7 1-18 0,-9-1-67 16,-4-1 18-16,-4 0 36 15</inkml:trace>
  <inkml:trace contextRef="#ctx0" brushRef="#br0" timeOffset="25972.54">16955 7973 1380 0,'0'-8'662'0,"6"4"-207"16,4-2-180-16,7 2-106 0,-2 2-4 15,5 5-28-15,5 2-46 16,-6 4-36-16,2 5-14 16,-5 1-12-16,-4 5-4 15,-7 3-10-15,-5-2-2 16,-8 2-2-16,-6-1-2 15,-5-3-2-15,-1-1-3 16,-4-5-1-16,6-1 0 16,5-5 0-16,5-2 0 15,8-3 1-15,0-1 1 0,10-2 7 16,0 0 4-16,9-4 5 16,9 1 2-16,2-1-1 15,4-2-1-15,-3 2-2 16,-3-2-4-16,-5 2 3 15,-5 0-11-15,-4 4-37 16,-7 1 66-16,-7 0-41 16</inkml:trace>
  <inkml:trace contextRef="#ctx0" brushRef="#br0" timeOffset="28468.57">18675 4239 950 0,'-8'-43'421'0,"13"33"-157"16,-1 2-48-16,4 4 1 15,-1-5-17-15,4 6-45 0,1-3-17 16,5 2-30-16,1 5-7 15,6 3-18-15,4 1-10 16,0 6-19-16,0 1-10 16,-8 4-12-16,-10 3-2 31,-5-9-4-31,0-1-1 0,8 41-8 0,-2 4-3 16,-5 15-5-16,-5-9-1 15,-6 4-3-15,-6 3-1 0,3 5-2 16,-6 4 1-16,2 3-1 15,4 0-1-15,-4 0 1 16,2-3-1-16,4-1 1 16,0-2-2-16,0-2 2 15,1-1-2-15,4-5 1 16,0-6 0-16,4-10-1 16,7-2 0-16,0-8 0 15,6-2 0-15,6-8-2 16,-6-5-1-16,0-8-1 15,-3-3-1-15,-7-7-1 16,8-2-3-16,-8-4-3 16,3 0-1-16,-8-3 3 15,-4 0 3-15,0 2 4 16,2 0 1-16,0 1 1 16,0 0-2-16,0 0 2 0,-1 5-1 15,-4 13 1-15,-7 30 1 16,9-24 0-16,1 3 0 15,-6 5 0-15,8 2 1 16,-3 4 0-16,0 4 1 16,4 7 1-16,-6 6-1 15,6 10 2-15,3 3 0 16,3-2 2-16,3-2-1 0,-7 4-1 16,4 1-1-16,3 8-3 15,2 7 1-15,1-4 7 16,2 0 2-16,-1-3 3 15,-4 0 2-15,2 1 3 16,-7-3 2-16,-5-6 4 16,-7-2 2-16,-5-9-2 15,4-25-3 1,1 1-3-16,-10 14-2 0,-2-2-3 16,-2-15-6-16,-3-22-17 15,-9 0-13-15,-6-12-25 16,-1 0-6-16,2-2 31 15,4 0 222-15,14 11-145 16</inkml:trace>
  <inkml:trace contextRef="#ctx0" brushRef="#br0" timeOffset="29542.74">20034 5659 1057 0,'-2'-7'499'16,"2"0"-188"-16,0-4-20 15,0 1-76-15,10-28-37 16,-12 26-56-16,-4-1-21 0,-10 1-26 16,-5 4-14-1,-2 2-26-15,-3 3-7 0,4 9-4 16,-2 3 0-16,4 5-1 15,8 6-2-15,4-2-4 16,8 2-2-16,7 3-2 16,1-4 0-16,6 0 1 15,8-1 2-15,-7-5 9 16,8 1 3-16,-1-1 7 16,-2-1 3-16,4 2 0 15,-5-5-3-15,-3 1-6 16,-5-2-4-16,-6-3-4 15,-2 2 2-15,-9-1-1 16,-6-2-1-16,-1-1-4 16,-9-1-5-16,3-3-12 15,3-1-12-15,-2-2-35 0,3-2-15 16,3 0-53-16,4 1-35 16,5 2 17-16,7 0-566 15</inkml:trace>
  <inkml:trace contextRef="#ctx0" brushRef="#br0" timeOffset="30065.86">20157 5688 1023 0,'12'-39'530'0,"-8"35"-115"16,-3-2-93-16,3 6-67 15,-2 3-30-15,-1 11-56 16,0 5-27-16,-1 5-40 16,0 3-18-16,2-2-24 0,5 1-13 15,3-7-23-15,2-3-9 16,1-5-11-16,2-6-3 16,1-10-3-16,3-3-9 15,-2-11-25-15,-1-1-10 16,-3-5-7-16,-3 1 6 15,-4 2 27-15,1 4 12 0,-7 8 9 16,0 2 8-16,0 8 13 16,-2 3 5-16,2 6 15 15,-3 6 0-15,3 4-2 16,2 3 0-16,3-1-9 16,6-1-4-16,-4-4-9 15,2-3 1-15,3-5-39 16,-3-6-22-16,4-5-18 15,5-7 197-15,5-1-108 16</inkml:trace>
  <inkml:trace contextRef="#ctx0" brushRef="#br0" timeOffset="30364.68">20551 5617 1327 0,'-7'-9'667'15,"-1"2"-151"-15,-3 4-273 0,0 4-20 16,1 6-51-16,1 2-36 16,3 5-59-16,-5-2-19 15,2 1-25-15,6-1-8 16,-1 2-10-16,4-1-3 16,5 3-5-16,0 0-2 15,5-2-4-15,4 1-1 16,0-4-1-16,0-3 2 0,4-2-9 15,-3-2-20-15,-1 1-45 16,1-3-32-16,-1 1 141 16,-2 1 112-16,3-1-83 15</inkml:trace>
  <inkml:trace contextRef="#ctx0" brushRef="#br0" timeOffset="30655.67">20782 5583 1545 0,'-1'-5'588'16,"-2"3"-341"-16,-3 1-144 0,-4 4 17 15,-6 5 28-15,-1-3-31 16,-3 5-31-16,0 3-7 15,4 1-7-15,3 8 3 16,7 1-2-16,4 2-3 16,4 1-10-16,3-1-9 15,5-2-16-15,3-2-11 0,4-6-10 16,2-1 7 0,3-6-44-16,-3-3-30 0,7-6-106 15,7-3 89-15</inkml:trace>
  <inkml:trace contextRef="#ctx0" brushRef="#br0" timeOffset="30995.97">20856 5811 1138 0,'48'15'658'0,"-39"-17"1"16,2-3-349-16,3-7-168 15,-1-1-13-15,2-8-46 16,1-2-42-16,-3-2-34 16,-2 1-2-16,-11 1-2 15,-3 2-1-15,-12 8 1 0,0 1 1 16,2 9-2-16,0 3 11 16,1 5 25-16,-3 8 9 15,7 8 16-15,-2 1-7 16,10 9-21-16,0-4-9 15,1 1-14-15,12-1-4 16,-5-6-1-16,9-3 6 16,3-7-47-16,-7-7-37 0,13-6 207 15,3-3-572-15,8-7 373 16</inkml:trace>
  <inkml:trace contextRef="#ctx0" brushRef="#br0" timeOffset="31289.52">21196 5614 1629 0,'-7'-4'723'15,"-2"3"-334"-15,-1 8-174 16,1 9-25-16,4 4-48 16,2 1-31-16,5 1-52 15,4-2-16-15,7 2-19 16,3-2-2-16,2 0 1 15,1-4 1-15,-3 2 0 0,1-3-1 16,-8-1-2-16,-4-2-2 16,-8-6 0-16,-7 0-1 15,-9-2-7-15,-3-4-10 16,-3 0-35-16,1-3-25 16,7-2-52-16,5-3-31 15,11-6 11-15,4 1-361 16,11-5 359-16</inkml:trace>
  <inkml:trace contextRef="#ctx0" brushRef="#br0" timeOffset="31639.23">21461 5601 1364 0,'0'-5'689'16,"-4"1"-186"-16,-3 5-228 15,0 3-31-15,-1 9-72 16,-5-1-44-16,3 7-62 15,3-1-17-15,2 3-24 16,5 1-6-16,10-2-10 16,1-1-2-16,3-3-2 15,5-1 1-15,0-2 4 16,3 2 3-16,0 0 9 16,-8 0 4-16,-5 0 4 15,-3-2 2-15,-12-5-2 16,-4 0-4-16,-8-4-10 0,-4 1-7 15,1-4-17-15,1 0-11 16,4-2-45-16,10-1-23 16,4-5 176-16,0-5-90 15</inkml:trace>
  <inkml:trace contextRef="#ctx0" brushRef="#br0" timeOffset="32017.43">22058 5636 1649 0,'-2'-6'641'16,"3"14"-375"-16,2 9-75 15,-1 19-7-15,2 3-1 16,-2 15-55-16,0 4-19 15,1 4-26-15,1 1-13 16,1-7-23-16,1-3-11 16,-2-15-20-16,0-6-3 15,1-16-31-15,-3-8-39 0,-3-16-103 16,-2-8-56-16,-5-11 358 16,-1-10-159-16</inkml:trace>
  <inkml:trace contextRef="#ctx0" brushRef="#br0" timeOffset="32257.63">22034 5672 1279 0,'22'-7'627'15,"3"1"-160"-15,8 6-235 16,-5-2-8-16,2 6-22 16,-2 2-24-16,-4 4-65 15,1 6-22-15,-14 1-38 16,-5 4-10-16,-11-1-14 15,-7 1-5-15,-7 1-7 16,-3 0-2-16,-2-6-3 16,1-2-3-16,0-9-23 0,3-5-26 15,7-9-87-15,5-2 18 16,13-5 55-16</inkml:trace>
  <inkml:trace contextRef="#ctx0" brushRef="#br0" timeOffset="32519.78">22418 5748 943 0,'13'8'606'0,"-3"14"77"15,-5 1-303-15,-5 3-135 16,0-2-11-16,0-3-52 16,0-4-54-16,0-10-64 15,5 1-16-15,-7-12-23 16,-1-3-7-16,-1-11-8 15,-2-8-8-15,0-6-2 16,1 0-2-16,2 3 1 16,0 5 0-16,8 4-2 15,-1 4 2-15,4 6-6 16,4 3-21-16,-2 7-65 16,4 8-8-16,2 6 50 15</inkml:trace>
  <inkml:trace contextRef="#ctx0" brushRef="#br0" timeOffset="32836.8">22715 5762 1548 0,'-3'0'686'16,"-6"4"-300"-16,1 1-132 15,1 6-87-15,-1 3-22 16,4 5-54-16,2 4-32 0,8-1-30 15,3 0-10-15,7-5-9 16,4-2-5-16,6-9-4 16,2-4-1-16,1-7 0 15,0-9-4-15,-12-7-2 16,-1-3 0-16,-10-3 3 16,-6 2 3-16,-9 2 3 15,-5 4 3-15,-12 2 0 16,-7 5-2-16,3 5 0 15,0 7-4-15,10 5-50 16,8 3 1-16,10 5-499 16,2-3 387-16</inkml:trace>
  <inkml:trace contextRef="#ctx0" brushRef="#br0" timeOffset="33287.82">23007 5503 1810 0,'-4'19'712'15,"5"2"-368"-15,5 8-175 16,-5 16-12-16,-1 6 3 0,2 6-65 16,1 4-33-1,4-6-24-15,1-4-9 0,1-10-12 16,0-7-5-16,-1-14-9 15,-5-11 0-15,-3-8-4 16,-4-8-5-16,-6-13-10 16,1 0-5-16,2-12-4 15,3-3 1-15,6 5 6 16,7 3 3-16,5 10 8 16,1 8 3-16,8 6 8 15,-1 3 8-15,5 7 15 16,-2 2 6-16,-1 5 8 15,-3 4 0-15,-10 1-6 16,-5 3-2-16,-10-1-7 16,-9 1-5-16,-3-5-7 15,-4-2-2-15,-2-8-7 16,1-1-5-16,-1-5-47 0,3-4-19 16,12-6 24-16,5-5 125 15,15-8-54-15</inkml:trace>
  <inkml:trace contextRef="#ctx0" brushRef="#br0" timeOffset="33775.89">23797 5746 1548 0,'-46'-30'654'16,"33"27"-312"-16,6-3-143 16,2-1 1-16,1-1-22 15,5 1-35-15,6-8-70 16,3 2-20-16,6-5-24 15,2-4-9-15,3 5-17 0,4 2-3 16,-4 10-1-16,-6 5-1 16,-1 11-1-16,-6 3 1 15,-1 12 9-15,2 6 9 16,-3 1 18-16,1 1 7 16,0-8 9-16,1-3-2 15,-1-11-13-15,4-4-7 16,8-13-17-16,6-7-3 15,8-14-20-15,1-5-10 0,-5 1-28 16,-1 2-22-16,-12 12-9 16,-5 5-12-16,-10 11 238 15,-4 7-120-15</inkml:trace>
  <inkml:trace contextRef="#ctx0" brushRef="#br0" timeOffset="34082.47">23954 5956 1754 0,'-5'10'709'0,"4"-8"-389"16,-1-1-68-16,-4-6-38 16,6 3-42-16,-3-11-94 15,2-3-33-15,2-5-25 16,-1-5-5-16,5 3-6 0,0 2-3 15,0 8 1-15,6 3 0 16,0 9 3-16,2 3 4 16,-1 8 6-16,-2 2 2 15,-1 6 4-15,0 0 0 16,3 1-3-16,1 0-1 16,3-4-5-16,2-4-3 15,0-3-5-15,2-6-3 0,0-4 2 16,0-4 2-16,1-12-48 15,2-4-25-15,7-10 125 16,0-2-75-16</inkml:trace>
  <inkml:trace contextRef="#ctx0" brushRef="#br0" timeOffset="34441.26">24719 5377 1683 0,'2'1'683'16,"1"12"-359"-16,-1 8-94 15,1 13-7-15,-3 4-22 0,-2 7-74 16,2 2-31-16,-1-2-51 16,4-2-16-16,0-8-12 15,1-7-12-15,3-8-51 16,0-5-39-16,-1-8-2 15,-3-5 196-15,-6-1-87 16</inkml:trace>
  <inkml:trace contextRef="#ctx0" brushRef="#br0" timeOffset="34694.47">24525 5794 1659 0,'-3'2'720'15,"3"2"-335"-15,8-2-168 16,8-1-13-16,10 1-32 16,9-1-35-16,10-3-61 0,5-1-18 15,12-3-27-15,-3-1-9 16,-3 1-10-16,-3 3-3 16,-8 2 0-16,-3 2-3 15,-9 1-31-15,-8 0-38 16,-15 1-101-16,-9 1 63 15,0-1 41-15</inkml:trace>
  <inkml:trace contextRef="#ctx0" brushRef="#br0" timeOffset="35084.1">24744 5987 1447 0,'4'13'664'15,"-2"-8"-174"-15,9 3-311 16,6 2 1-16,5-2 3 16,4 0-27-16,0-1-67 15,-2-2-17-15,-8 4-27 16,-6 3-6-16,-6 4-13 16,-2 2-6-16,-5 5-4 15,-3-3-2-15,-10 4-3 16,-5-2 1-16,-2-2-4 15,-4-3-2-15,7-5 3 16,0-2 1-16,5-6 6 0,8 2 1 16,3-4-2-16,7-1-1 15,18 0-5-15,8-1 3 16,8 0 3-16,1 0 0 16,4-2-1-16,-7-1-4 15,-1-2-8-15,-6-1 0 16,-10 3-8-16,-5-2 47 0,-2 2-31 15</inkml:trace>
  <inkml:trace contextRef="#ctx0" brushRef="#br0" timeOffset="46924.56">15483 8022 435 0,'-1'-1'284'16,"0"0"-22"-16,0 0-54 15,1 0-17-15,0 0-34 16,0 0-17-16,0 0-34 16,0 0-13-16,0-1-18 15,0 1-8-15,0 0-6 16,0 0-3-16,0 0-3 15,0 0-3-15,0 0-2 16,0 0-3-16,0 0-5 16,0 0-3-16,0-1-10 15,0 1-4-15,-1 0-2 16,1 0-1-16,0 0 2 16,0 0-1-16,0 0 1 0,0 0-1 15,0 0-2-15,0 0-1 16,0 0-1-16,0-1-1 15,0 1-2-15,0 1 1 16,0 0-3-16,0 0 0 16,0 0-2-16,0 0-1 15,0 0 0-15,0-1 0 16,0 1-2-16,0 0-1 16,0 0 0-16,0 0 0 15,0 0 1-15,0 0-1 0,0 0 0 16,0 0 1-16,0 0 1 15,0 0 1-15,0 0-1 16,0 0 1-16,0 0-2 16,0 0 0-16,0 0-2 15,-1 0 0-15,0 0-1 16,1 0 0-16,-2 0 0 16,2 0 1-16,-1 2 0 15,-1 6 1-15,-1 3 0 16,-1 1 0-16,-14 30-1 15,14-25 0-15,-13 0 2 16,4-1 2-16,-2 3 5 16,-12-1 3-16,6 4 5 15,-1 1 3-15,-7 3 2 16,6 4-2-16,-4 2 0 16,1-5 0-16,4 3 5 0,0-7 0 15,10-4-5-15,0 0-4 16,3-8-10-16,2 0-3 15,3-7-3-15,1 2-3 16,-2-4-1-16,3 1 0 16,-2 3-2-16,0-4 2 15,3-2 0-15,0 0 0 0,0 0 0 16,0 0 0-16,0 0-1 16,0 0-2-16,0 0 0 15,0 0-1-15,1 0-2 16,0 0 0-16,0 0 1 15,0 0-1-15,0 0 0 16,0 0-2-16,0 0-1 16,0 0 0-16,0 0 1 15,0 0 1-15,0 0 3 16,0 0 1-16,0 1 0 16,0 3 1-16,-1 2 0 15,-1 0 2-15,0 2 0 16,0 0 0-16,-1-1 1 15,0-1 0-15,0-3 0 16,0 2 1-16,1-1-1 0,0-1 0 16,1-1-1-16,-1 1 0 15,1-3-1-15,0 1-1 16,0 0-6-16,0-1-12 16,0 0-28-16,0 0-32 15,0 0-68-15,0 0-21 16,1 0 384-16,0 0-200 15</inkml:trace>
  <inkml:trace contextRef="#ctx0" brushRef="#br0" timeOffset="47584.53">14897 8766 1065 0,'-7'-4'415'0,"-3"-3"-203"16,2 1-25-16,10 0 19 15,4-1-8-15,3-2-64 0,-4 2-16 16,-2-3-19-16,0-1-4 16,-3 1-16-16,6 3-10 15,1 6-15-15,0 1-5 16,4 6-9-16,-1 2-3 16,-1 1-4-16,2 6-6 15,-9-6-9-15,-5 2-5 0,1 3-3 16,-4-5 0-16,-4-1-1 15,-2-1-1-15,-3-5-2 16,-7-4-2-16,1-3-2 16,3 2-1-16,-1-8-1 15,7 2-3-15,10-3 0 16,3-2-1-16,14 4 1 16,9 5 3-16,1 4 2 15,5 6 4-15,-8 3 8 16,-10-2 3-16,-1 9 10 15,-9-6 2-15,0 5 3 16,2 1-3-16,-8-4-9 16,-2-1-4-16,-7-5-6 15,-5-5-3-15,0-5-3 16,2 0-3-16,0-8-1 16,6 3-4-16,-3-1-1 0,5-2-3 15,7 6-6-15,1-2-1 16,8 7 7-16,8 2-12 15,-6 4-58-15,5 5-19 16,-3-1 284-16,0 0-173 16</inkml:trace>
  <inkml:trace contextRef="#ctx0" brushRef="#br0" timeOffset="51453.67">14708 7247 1108 0,'0'0'498'0,"0"0"-234"15,2 0-4-15,1 0-51 16,0 0-37-16,-2 0-48 16,-1 0-14-16,0-1-24 15,0 0-11-15,0 0-19 16,-1 0-9-16,-1 1-15 0,-13 1-5 16,-38 16-8-16,24-2-1 15,3 6 2-15,2 7 0 16,2 4 7-16,1 4 3 15,9 9 2-15,1-1 2 16,12 8 0-16,8-2-2 16,6-4-7-16,8-2-2 15,6-9-11-15,0-4-3 16,6-9-6-16,1-8-1 16,3-13-6-16,0-3-21 0,2-14-66 15,-5-7-25-15,-7-3 292 16,5-2-165-16</inkml:trace>
  <inkml:trace contextRef="#ctx0" brushRef="#br0" timeOffset="51824.75">14689 7523 1517 0,'4'7'639'16,"0"2"-330"-16,8-3-120 15,6 0-12-15,7-3-33 16,9 1-40-16,6-6-49 16,0-3-16-16,-8-1-22 15,-1-1-6-15,-12 2-8 0,-3 4-16 16,-10-1-48-16,-7-1-26 16,-7 3-63-16,-1 0-7 15,-1 4 13-15,-4-4 25 16,0 4 64-16,4 0 22 15,-3 3 39-15,3 3 16 16,7 1 30-16,-6 1 15 16,10 3 24-16,3 5 5 0,-4 2 11 15,3 3 2-15,-5 3-6 16,7 1-13-16,2 3-34 16,3 0-17-16,1-6-24 15,-5-2-1-15,-5-9-23 16,-1-4-27-16,2-4-79 15,-4-4-37-15,2-5 375 16,0 1-207-16</inkml:trace>
  <inkml:trace contextRef="#ctx0" brushRef="#br0" timeOffset="52100.28">15010 6931 1626 0,'-9'-17'640'15,"13"11"-419"-15,3 3 8 16,-2 1-54-16,0 4 5 16,-5 4-37-16,2-1-35 15,-6 3-37-15,-1 2-16 16,-2 4-20-16,-4 6-8 15,-1 4-30-15,-2 2-18 0,-1 1 72 16,-5-2 3-16</inkml:trace>
  <inkml:trace contextRef="#ctx0" brushRef="#br0" timeOffset="60899.69">14712 9070 899 0,'0'0'452'0,"0"0"-112"16,0 0-47-16,0-1-60 15,4 0-21-15,-1 0-52 16,0-1-14-16,2-1-30 15,0 1-9-15,-3 1-18 0,-1 0-6 16,-1 0-12-16,0 1-6 16,0 4-10-16,-8 23-10 15,-25 37-13-15,5-21-4 16,0 3-8-16,-5 3-1 16,3 0-4-16,1 0 0 15,-2 0 2-15,7-4 2 16,1-5-3-16,6-4 0 0,8-10-8 15,1-6-3-15,5-9-4 16,-3-3-1-16,4-5-6 16,-2-1-3-16,4-2-23 15,0-1-24-15,-1 0-81 16,1 0-34-16,0-2-295 16,2-10 304-16</inkml:trace>
  <inkml:trace contextRef="#ctx0" brushRef="#br0" timeOffset="61458.82">14327 9781 1503 0,'-2'-3'585'0,"2"0"-378"16,2-4 3-16,1-4-23 15,5-1-20-15,6-2-61 16,4-2-12-16,-1 0-23 16,0 3-5-16,-3 3-15 0,-5 5-6 15,-3 8-10-15,2 3-4 16,-8 7-8-16,2 5-1 15,-8-1-7-15,2 2-5 16,-5-4-3-16,-6-3-1 16,4-2-2-16,-8-3 1 15,0-7 0-15,1-3 0 16,-1-1-2-16,2-3-1 16,7 1-2-16,7-3 0 0,4-1-3 15,8 1 0-15,6 0 0 16,4 1 2-16,3 0 3 15,3 2 4-15,-2 5 7 16,-8 1 3-16,-2 4 2 16,-11-1 0-16,-2 4 1 15,2-3-2-15,-11-1 0 16,3 2-3-16,-7-5-6 16,-3 2-1-16,3-3-4 15,-4-3-3-15,4-2-20 16,2-2-20-16,0 1-61 15,5-1 7-15,7 4 51 16</inkml:trace>
  <inkml:trace contextRef="#ctx0" brushRef="#br0" timeOffset="62022.66">14233 10025 819 0,'0'-1'482'16,"1"0"-81"-16,3-4-81 0,1 1-28 16,-4 3-38-16,-1 0-29 15,0 0-52-15,0 1-27 16,-1 0-49-16,-11 23-22 16,-32 40-21-16,12-27-10 15,0 10-14-15,-1-3-1 16,8-6-7-16,3 0-3 15,6-10-4-15,4-3-6 0,-1-10-7 16,2-1-1-16,2-2-10 16,1-3-3-16,6-2-13 15,4-1-12-15,-3-5-52 16,5-3-34-16,-4 2 293 16,0 0-163-16</inkml:trace>
  <inkml:trace contextRef="#ctx0" brushRef="#br0" timeOffset="62560.68">13933 10546 1670 0,'-8'9'613'16,"6"-5"-414"-16,-4 2-36 15,5-5 7-15,-5-2-6 16,0-7-80-16,4-2-27 16,-2-4-28-16,4 2-3 15,4-1 4-15,8 0-2 16,-1 0 2-16,1 3 0 16,-2 3 0-16,-1 3-1 0,2 4-5 15,1 5-3-15,-4 6-3 16,-4 2-1-16,-5 6-4 15,-11-2-1-15,-3-1-5 16,2 2 0-16,0-2-2 16,0-2 0-16,-6-3-1 15,-5-8-1-15,-5 0-1 16,4-3 0-16,5 0 0 16,2-1-2-16,14-2 0 15,2-4-1-15,8 2-2 16,6-4 1-16,4-2 3 15,4 4 3-15,0 0 2 16,-1 3 2-16,-9 4-3 16,0 1 1-16,-12 2 0 15,-1 1 0-15,-2 1 1 0,-10-2-4 16,1-1-39-16,-3 3-37 16,-3-4-60-16,1-2 62 15,4-4 31-15</inkml:trace>
  <inkml:trace contextRef="#ctx1" brushRef="#br0">22936 13059 0,'0'0'15,"0"0"-15,0 0 16,0 0-16,0 0 15,0 0 1,0 0-16,0 0 16,0 0-16,0 0 15,0 0 1</inkml:trace>
  <inkml:trace contextRef="#ctx0" brushRef="#br0" timeOffset="74811.62">12664 9864 516 0,'-9'-29'331'0,"10"29"4"16,0-3-40-16,1 0-56 15,-2 2-25-15,0 0-38 16,0 0-18-16,0 1-17 16,0 0-7-16,0 0-8 15,1 14-4-15,2 14-16 16,27 39-10-16,-25-29-21 0,-2 1-8 16,4-11-21-16,-3-4-9 15,-2-8-14-15,-2-7-4 16,-1-6-9-16,-3-3-4 15,-2-9-5-15,3-3-2 16,1-8-6-16,-2-2-2 16,5-7 0-16,4-6 0 15,5-3 4-15,4 2 1 16,3 4 3-16,2 7 1 16,4 9 4-16,-3 1 5 15,5 6 11-15,-5 2 5 0,-5 9 14 16,1 5 5-16,-8 11 4 15,1 6-1-15,-1 6-11 16,-5 5-5-16,2 0-10 16,2 0-3-16,-4-6-7 15,2-4-3-15,-4-5-4 16,0-6-2-16,1-3-6 16,-1-3-12-16,-1-7-48 15,-2 0-30-15,-4-1-57 16,5-1-21-16,0 0-16 15,0-1-8-15,0 1 132 16</inkml:trace>
  <inkml:trace contextRef="#ctx0" brushRef="#br0" timeOffset="75653.61">12481 10245 1586 0,'-15'0'632'0,"1"0"-398"15,-1-2 6-15,7 1-30 16,1-3-23-16,7 4-59 15,4-5-23-15,3-2-33 16,12 3-8-16,3-6-13 16,10 6-5-16,16-2-11 15,0 3-5-15,14-1-7 16,2-1-3-16,6-1-5 16,-3 2-1-16,0 0-1 15,-9 3-2-15,-7 0-3 16,-1-4 1-16,-14 4-3 0,-2 2 0 15,-13 3 0-15,-7-3-2 16,-9 5-3-16,-1-4-6 16,-4-2-29-16,-4 6-20 15,3-6-47-15,0 0-20 16,-11 3-54-16,-7 3-16 16,-27 9 377-16,32-5-183 15</inkml:trace>
  <inkml:trace contextRef="#ctx0" brushRef="#br0" timeOffset="76122.5">12762 10433 1279 0,'-5'3'573'0,"0"0"-247"16,2-1-61-16,4-1-71 16,-1-1-14-16,0 0-48 15,8 1-28-15,19 1-34 16,27 4-13-16,-26-4-19 16,-4 4-7-16,-6 3-11 0,0 1-6 15,-10 4-7-15,5 1-1 16,-5 1-1-16,-2 4 0 15,-5-2 0-15,-8 1 1 16,-3-3 3-16,-4-4 2 16,-6-2-1-16,-2 0 4 15,-3-4 11-15,3 2 6 0,5-4 16 16,5-4 3-16,6 1-6 16,2-1-5-16,13 2-10 15,5 0-2-15,15-2-3 16,9 0 2-16,-3-1-3 15,-1-2-1-15,-9 2-5 16,-2 0-3-16,-2-3-2 16,-1 4-4-16,-8 0-16 15,-2 0-14-15,-9 0 92 16,5-3-61-16</inkml:trace>
  <inkml:trace contextRef="#ctx0" brushRef="#br0" timeOffset="77845.83">15805 8068 1024 0,'-7'-33'502'16,"4"32"-162"-16,5 1-108 16,3 0 3-16,-5 0-18 0,0 0-18 15,21 4-34-15,30 43-17 16,-26-19-32-16,0 3-11 16,2 4-24-16,-1 3-11 15,9 4-19-15,1-4-10 16,2 4-11-16,1-4-2 15,-10-4-2-15,2 1-2 0,-10-9-6 16,-5-1-3-16,-4-3-6 16,-3-2-3-16,-5 0 0 15,-1-4-2-15,-3 1-1 16,0-2-1-16,2 2-4 16,2 0-2-16,4-4-1 15,2 0-2-15,0-4-2 16,-2-3 2-16,1-3-17 15,-4-4-20-15,0-4-54 16,-2-2-31-16,-6-6-594 16,-2 1 511-16</inkml:trace>
  <inkml:trace contextRef="#ctx0" brushRef="#br0" timeOffset="78400.38">16305 8672 1535 0,'44'49'643'15,"-44"-49"-334"-15,0 0-65 16,-2-2-72-16,1 1-7 16,0-1-51-16,0 1-44 15,0 0-35-15,-13-4-11 16,5 0-10-16,-23-11-2 0,30 12-6 15,4 2-2-15,10 4-2 16,2-1 0-16,7 3 2 16,3 2 0-16,0 1 2 15,-4 2 0-15,-5 1 3 16,-2 0 0-16,-12-5 3 16,3 4 1-16,-9-4 4 15,-6-2 1-15,-4-1 0 16,-2-3-2-16,-10-5-5 15,3 2-1-15,1-3-4 16,1 0-3-16,14-1-4 16,3-2-3-16,13-1-3 15,4 0 1-15,11 3 3 16,4 4 3-16,3 4 7 16,-5 3 4-16,-6 7 10 15,-7 1 5-15,-7 2 3 0,1 3-1 16,-5-5-7-16,-8 0-3 15,-5 1-4-15,-1-4-1 16,-6 1-4-16,3 0-2 16,-2-7-4-16,-4-3-2 15,5-5-2-15,3-2-9 16,7 3-32-16,7 1-17 0,1-4-42 16,10 6 209-16,8 5-93 15</inkml:trace>
  <inkml:trace contextRef="#ctx0" brushRef="#br0" timeOffset="78928.25">16460 8864 1630 0,'-8'-6'641'0,"9"3"-349"16,0 2-72-16,0 0-9 15,-1 1-3-15,0 0-74 16,3 1-19-16,18 8-28 16,32 46-11-16,-18-20-20 0,-1-2-10 15,8 4-14-15,1-1-4 16,8 2-3-16,2 3-3 16,0-2-4-16,-4 3-1 15,-7-4-4-15,-4 2-2 16,-9-3-2-16,0 1-2 15,-5 1-1-15,-1-2-1 16,-1-2-2-16,-2-7 1 0,-5-5-2 16,-2-5 1-16,-6-7-3 15,-2-2-5-15,-7-8-21 16,-4-1-20-16,-4-9-44 16,-1-2-20-16,0-1-51 15,2 1-15-15,1 7 234 16,5 2-734-16,5 2 555 15</inkml:trace>
  <inkml:trace contextRef="#ctx0" brushRef="#br0" timeOffset="79418.62">17181 9651 1647 0,'1'7'651'0,"-2"-10"-337"15,-1-2-86-15,-6-2-24 0,-2 0-11 16,-6-3-99-16,0-4-29 16,0 2-37-16,4-2-10 15,4 1-13-15,3 2-4 16,6 1-3-16,5 4 0 16,5 6 1-16,1 4 1 15,3 4 1-15,2 3 2 16,-2 4 1-16,-1-1 1 0,-3-1 0 15,-2 1-1-15,-6-5 2 16,-2 2 4-16,-6-5 7 16,-6 1 1-16,-6-5 0 15,-2-4-3-15,1-1-6 16,2-6 0-16,7 1-6 16,2 1-3-16,7-4-1 15,5 0-4-15,4-1 0 16,3 1 1-16,3 4 4 15,0 4 0-15,-1 5 5 16,-1 2 1-16,-6 5 3 16,0 1 1-16,-6-1 0 15,-3 1 0-15,-4 0-2 16,-4-2-5-16,-2-1-38 16,1-3-25-16,1-4-21 0,4-3 202 15,9 0-98-15</inkml:trace>
  <inkml:trace contextRef="#ctx0" brushRef="#br0" timeOffset="79848.14">17250 9752 1282 0,'-8'-3'724'0,"1"1"13"0,6 2-526 16,0 0-15-16,0 0-35 16,3 10-12-16,9 17-54 15,51 35-14-15,-19-17-21 16,-3 9-8-16,-1 0-16 15,-4-5-8-15,4 3-12 16,2-9-3-16,4 4-2 16,0 0 0-16,-6-4 2 15,-2 4-1-15,-4-5-1 16,-2-1-2-16,-7-8-2 16,-1-3-2-16,-9-10 0 15,-2-3-2-15,-5-8-3 16,-7-6-2-16,-6-11-20 15,-2-4-22-15,-9-9-81 16,-1-2-5-16,2 3-309 16,2 8 294-16</inkml:trace>
  <inkml:trace contextRef="#ctx0" brushRef="#br0" timeOffset="80244.57">17874 10487 1921 0,'10'9'772'0,"-20"-8"-413"16,-7 1-166-16,-6 2-70 15,-6 1-7-15,11 0-63 16,0-2-23-16,5-4-14 16,3-2-6-16,5-2-11 15,4-4-5-15,4-1-6 16,6 0-3-16,6 1 2 15,5 4 3-15,6 5 6 16,-1 4 3-16,-3 7 3 16,-1 3 3-16,-10 4 6 15,-1-1 4-15,-8-1 16 16,-3-1 5-16,-12-6 1 16,-3-3-2-16,-9-6-14 15,-4-1-7-15,5-6-8 16,-4-6-5-16,13-1-4 15,3-1-2-15,7-1-2 16,5 3 1-16,6-2 0 0,2 3-1 16,4 6 6-16,-1 3 16 15,-3 5 23-15,1 3 60 16,-6-4-62-16</inkml:trace>
  <inkml:trace contextRef="#ctx0" brushRef="#br0" timeOffset="80900.67">18290 9719 1193 0,'17'-4'554'0,"-6"3"-209"16,7 7-28-16,-1 9-71 16,-6-1-14-16,-1 15-60 15,-6-1-32-15,-3 5-39 16,5 1-19-16,-4-10-31 15,1-2-14-15,-2-14-25 16,1-3-7-16,-2-11-16 16,-7-9-10-16,5-9-17 15,-1-4-4-15,1-4 8 16,13 2 6-16,1 4 17 16,-1 2 3-16,4 11 5 15,-5-1 6-15,7 10 20 0,0 1 10 16,-1 9 20-16,4 9 5 15,-11 3 2-15,2 12-1 16,0 4-8-16,-4 1-8 16,1 4-17-16,0-4-9 15,1-9-13-15,-5-5-4 0,-1-8-27 16,1-6-26-16,-4-5-63 16,2-1 30-16,4-6 42 15</inkml:trace>
  <inkml:trace contextRef="#ctx0" brushRef="#br0" timeOffset="81305.61">18220 10083 1877 0,'-19'12'705'15,"10"-8"-443"-15,5-2-91 16,6 2-7-16,5-3-5 16,14-1-68-16,10 1-15 15,17-1-18-15,6-6-7 16,2 2-14-16,2 1-7 15,-1-2-8-15,3 3-2 16,4-1-7-16,-1 2-3 0,1 0-4 16,-10 1-1-16,-9 2-2 15,-9 0-3-15,-23 3-31 16,-1-3-30-16,-11 0-71 16,-3 2-9-16,-13 2-186 15,-9-5 215-15</inkml:trace>
  <inkml:trace contextRef="#ctx0" brushRef="#br0" timeOffset="81683.87">18504 10315 1933 0,'1'0'703'0,"9"1"-504"0,4 0-30 15,6 1 4 1,3 3-7-16,1 1-78 0,2 4-25 16,-2 1-37-16,-2 4-9 15,-3 4-10-15,-7 1-2 16,-8 3 0-16,-4 0 0 16,-10-1-2-16,-4-4 0 15,-10 2-1-15,-4-1 0 16,-4-5 0-16,-1 0 2 0,12-5 11 15,6 0 5-15,9-5 14 16,4 0 1-16,2-3-9 16,4 0-2-16,-4-1-7 15,14 2-2-15,14 1 1 16,36 0-2-16,-33-4-5 16,-1 1 1-16,-3 0-3 15,0 8-5-15,-5-3-23 16,-5-5 87-16,-10-10-56 15</inkml:trace>
  <inkml:trace contextRef="#ctx1" brushRef="#br0" timeOffset="8787.45">23435 15421 0,'0'0'16,"0"0"-16,0 0 16,0 0-1</inkml:trace>
  <inkml:trace contextRef="#ctx0" brushRef="#br0" timeOffset="83985.04">13967 10485 814 0,'-1'1'396'0,"-2"1"-122"16,0 1 7-16,1-1-22 15,-1 1-21-15,0-1-53 16,2-1-22-16,0-1-41 16,0 0-17-16,-2 1-29 15,-4 2-13-15,3-2-28 16,2-1-11-16,1 0-12 15,0 0-2-15,-1 0-5 16,1 0-1-16,0 0-1 16,1 0-1-16,0 0 2 0,-1 0 0 15,0 4 1-15,-1 7 0 16,-3-3 0-16,1 0 2 16,-33 23 0-16,6-31 1 15,5-1-4-15,-6-6 0 16,14 0 13-16,8 0-2 15,14 0 4-15,9 1-1 16,19-1-4-16,4 3 2 16,4 3 8-16,-1 3 3 15,-11 9-2-15,-2 2-1 0,-8 4-6 16,-4 3-3-16,-7-1-2 16,-7-2 1-16,-9-4 3 15,-5-1 2-15,-3-5-3 16,0-4-2-16,-3-8-6 15,5-4-4-15,-4-4-4 16,6-1 0-16,5 3-1 16,-2-1 0-16,3 5 1 15,6 1-2-15,2 0 1 16,4 3-1-16,3-5 1 16,-2 3 0-16,6 4 1 15,1 1 1-15,-5 1 0 16,-3 4 3-16,-6-4 3 0,-5 3-4 15,0-4-24 1,0 0-17-16,-6 1-38 0,1 0 233 16,-5-2-128-16</inkml:trace>
  <inkml:trace contextRef="#ctx0" brushRef="#br0" timeOffset="92633.82">14639 10419 740 0,'1'-1'382'15,"5"-2"-83"-15,-5 2-3 16,5-10-29-16,0-6-19 0,-2-26-42 15,-13 28-17-15,-6 2-36 16,-3 2-13-16,-7 6-26 16,-3 5-18-16,-2 5-26 15,2 10-9-15,-2 12-21 16,6 2-8-16,2 12-6 16,7 5 0-16,8 10 3 15,1 3 1-15,16 2-4 16,-1-2-4-16,11-6-3 15,5-5-2-15,5-10-6 16,5-7-3-16,7-14-5 16,-1-7-1-16,-6-11-1 15,-3-6-18-15,-8-11-77 16,-6-6-9-16,-9-10 49 16</inkml:trace>
  <inkml:trace contextRef="#ctx0" brushRef="#br0" timeOffset="93062.59">14501 10686 1620 0,'-1'11'672'0,"1"-1"-359"16,9-7-93-16,2 1-24 16,13-1-12-16,7-5-44 15,8 1-59-15,2-4-24 16,4 1-29-16,-1-2-8 0,2-4-13 15,-2 7 0-15,-10-2-5 16,-9 1-7-16,-17 3-25 16,-2-1-16-16,-16 0-37 15,0 2-3-15,-3 0 13 16,-4-1 13-16,5 3 39 16,-5-2 11-16,6 8 10 15,-1-4 3-15,4 2 9 16,3 3 5-16,2 5 16 15,1 6 11-15,1 9 15 16,2-3 4 0,-1-13-1-16,1 0-11 0,3 45-20 15,3-2-8-15,0-7-6 16,2-27-8-16,0-13-52 16,-1-6-40-16,-3-14 212 15,1-6-44-15</inkml:trace>
  <inkml:trace contextRef="#ctx0" brushRef="#br0" timeOffset="93296.3">14935 10073 1726 0,'4'0'714'0,"8"3"-384"16,-13-2-102-16,11 4-24 16,-9 2-17-16,-2 0-42 15,7 3-66-15,-13 2-19 0,-6 1-25 16,-3 2-12 0,-9 3-36-16,5-2-27 0,9 4-89 15,4-4-40-15,7-2 277 16,0-2-126-16</inkml:trace>
  <inkml:trace contextRef="#ctx0" brushRef="#br0" timeOffset="93513.56">15117 10077 1610 0,'6'15'683'0,"0"-7"-315"16,0 3-80-16,-6 6-52 15,-6-3-18-15,-6 2-80 16,-2 8-59-16,-4-5-44 0,7-7-17 31,5-6-42-31,2 0-55 0,-12 13 178 0,4-4-102 16,20 5 128-16</inkml:trace>
  <inkml:trace contextRef="#ctx0" brushRef="#br0" timeOffset="95617.65">17027 10463 962 0,'-1'0'430'0,"0"0"-159"15,0 0-46-15,0 0-8 16,-1-1-8-16,1 0-51 16,-6-15-20-16,-11-31-35 15,9 27-12-15,-7 2-10 16,2 3-5-16,-3 5-19 15,-3 1-5-15,-5 8-9 16,2 3-4-16,-8 11-3 16,0 7-3-16,4 12 1 15,-3 7 2-15,6 10 8 16,5 3 1-16,12 6-1 0,7-6-5 16,11-2-10-16,7-7-7 15,15-9-9-15,5 0-4 16,4-10-5-16,3-5-1 15,-1-8-3-15,-6-4 3 16,-2-7-14-16,-1-2-20 16,-5-6-57-16,-5-7-43 15,-5-3-61-15,-5-2-66 16,-9-3 169-16</inkml:trace>
  <inkml:trace contextRef="#ctx0" brushRef="#br0" timeOffset="96032.33">16886 10648 1320 0,'-19'-1'539'0,"7"1"-294"16,12 1-15-16,6 3-13 15,0-4 4-15,13 7-43 16,0-2-18-16,4 1-55 16,5-1-24-16,5-5-35 15,1-3-16-15,4-3-10 16,-1-5-1-16,-8 1-50 15,-5 2-45-15,-10 3-87 16,-8 2-46-16,-8 3-60 16,-5 0-5-16,-7 5 17 0,-1 3 30 15,0 2 104-15,1-4 52 16,2-5 88-16,3 1 34 16,1-1 53-16,3 0 26 15,0 2 33-15,3 1 15 16,2-4 17-16,0 0-1 15,4 21-17-15,11 35-20 16,-12-13-37-16,1 1-18 16,0 1-29-16,-1-1-16 0,3-7-28 15,-2-8-3-15,2-8-34 16,-1-5-29-16,-1-12-80 16,2-3 11-16,0-6 52 15</inkml:trace>
  <inkml:trace contextRef="#ctx0" brushRef="#br0" timeOffset="97706.6">17144 10018 1014 0,'-1'-1'510'16,"0"0"-123"-16,0 0-86 15,0 0-62-15,1 1-14 16,0 0-38-16,0 0-27 16,0 11-38-16,-2 4-24 0,-11 30-36 15,3-27-17-15,-5-4-23 16,2 1-18-16,1-3-45 15,1-1-37-15,8 2-15 16,2-6 254-16,5-15-131 16</inkml:trace>
  <inkml:trace contextRef="#ctx0" brushRef="#br0" timeOffset="97931.6">17249 10064 1753 0,'3'7'676'0,"0"5"-433"16,-3-1-12-16,-5 6-33 15,0 2-25-15,-3 2-94 16,-1-5-26-16,0-2-31 16,0 2-3-16,3-6-53 0,3-1-42 15,3-4-85-15,1-6-12 16,2-12 103-16</inkml:trace>
  <inkml:trace contextRef="#ctx0" brushRef="#br0" timeOffset="98111.87">17392 10040 1620 0,'13'8'654'0,"-8"-1"-349"15,2 4-40-15,-7 4-28 16,0 1-20-16,-6 3-97 15,-5 0-40-15,-4 2-45 16,-5-1-15-16,-3 0-48 16,1-6-27-16,4-3-25 15,0 3 211-15,2-10-106 16</inkml:trace>
  <inkml:trace contextRef="#ctx0" brushRef="#br0" timeOffset="101103.5">13691 10904 421 0,'0'-1'263'16,"0"0"-33"-16,0 0-14 15,0 0-1-15,0 0-28 16,0-1-18-16,0 1-24 15,0 0-10-15,0 1-13 16,0-1-11-16,0 1-13 16,0 0-4-16,0-1-6 15,0 1-2-15,0-1-9 16,0 0-7-16,0 0-18 0,0 0-7 16,0 0-13-16,0-1-6 15,0 1-1-15,0 0-2 16,0 0 1-16,0 0 0 15,0 0-2-15,0 0-3 16,0 1-5-16,0 0-4 16,0-1-3-16,0 0-1 15,0 0 1-15,0 0 2 0,0-1-3 16,0 1 0-16,0 0-2 16,0 0-2-16,0 0-1 15,0 1 0-15,0 0-1 16,0 0 0-16,0-1 1 15,0 1 0-15,0 0 1 16,0 0-1-16,0 0 1 16,0 0-1-16,0 0 0 15,0 0-1-15,0 0 0 16,0 0 0-16,0 0 0 16,0 0-2-16,0 0 1 15,0 0 0-15,0 0 1 16,0 0 0-16,0 0 1 15,0 0 1-15,0 0-1 16,0 0 1-16,0 0-2 16,0 0 0-16,0 0 0 0,0 0 0 15,0 0 3-15,0 0 2 16,0 0 4-16,0 0 2 16,0-1 2-16,0 0 0 15,0 0 1-15,0 0 2 16,0 0 0-16,0-1 3 15,0 1-3-15,0 1 0 16,0 0 1-16,0 0 0 0,0 0 2 16,0 0 2-16,0 0-1 15,0 0-2-15,0 0-1 16,0 0 0-16,-1 0-4 16,0 0 0-16,-4 17-4 15,-43 32-2-15,18-15-1 16,-1 6-1-16,-7 11-1 15,-2 8 1-15,-4 15 0 16,-5 2 0-16,-1 5 12 16,0-5 5-16,9-18 4 15,9-6 0-15,7-15-11 16,2-4-5-16,3-5-5 16,2-4 0-16,9-6-4 15,1-6 0-15,5-5-1 16,-1-6-1-16,3-2-1 15,1-1-2-15,0 1-18 16,0-1-23-16,0 1-60 0,0 0-30 16,0 0-60-16,0 0 168 15,0 0 1-15</inkml:trace>
  <inkml:trace contextRef="#ctx0" brushRef="#br0" timeOffset="101780.73">13026 11852 1505 0,'-8'3'561'0,"-1"-4"-373"16,4-2-11-16,-7-1 19 16,3-3-4-16,12 2-59 15,-3-3-22-15,5-3-37 16,4 1-14-16,2 1-22 16,1 4-7-16,1 5-6 15,0 4-2-15,-2 7 0 0,2-1 0 16,-5 3-3-16,-3 0 0 15,-5 1-1-15,-5-1-2 16,-4-1-2-16,-1-3-2 16,-2-3-2-16,-1 0-2 15,-2-6-3-15,-2-4-3 16,3-4-4-16,4-6-3 0,5-3-3 16,3-1 0-16,3 3-1 15,6 1 0-15,12 6 3 16,2 2 0-16,9 6 3 15,-2 1 3-15,-3 6 8 16,-3 1 3-16,-10 4 10 16,-2 0 1-16,-9 0-1 15,-1-1 1-15,-9-1-6 16,-3-4-1-16,-10-4-4 16,-2-4-4-16,-2-3-4 15,3-3-3-15,7-4-2 16,-4-2-1-16,10-1-2 15,3-1 0-15,5 4-3 16,10 0-1-16,-1 5 2 16,2 0 8-16,8 5-30 15,-4 1-21-15,8 3-23 16,0 2 193-16,5 5-98 0</inkml:trace>
  <inkml:trace contextRef="#ctx0" brushRef="#br0" timeOffset="102348.64">12939 12019 1248 0,'0'0'534'0,"0"0"-253"15,0 0-24-15,0 0-22 16,1 0-14-16,-1 0-51 15,0 2-20-15,-1 24-44 16,-22 34-16-16,-3-14-27 16,-12 8-13-16,-5 4-18 15,-2 4-7-15,-4-3-11 16,8 1-4-16,-2-3-4 16,3-6-1-16,7-2-2 15,1-4-1-15,13-9-2 16,3-3 0-16,6-14-4 15,6-6-10-15,2-10-37 0,7-3-22 16,6-7-60-16,2-3-28 16,4-6 92-16,-1 2 17 15</inkml:trace>
  <inkml:trace contextRef="#ctx0" brushRef="#br0" timeOffset="102896.47">12484 12849 1554 0,'-16'4'619'0,"9"-8"-420"15,7-4 16-15,1-3-63 16,3-2 2-16,-2-5-19 15,-1-3-36-15,3-3-42 16,4 0-14-16,3 6-17 16,-5 2-7-16,1 10-11 15,0 6-4-15,-2 11 0 16,3 4 1-16,-9 6 3 16,-2-1 1-16,-3-3 2 0,-5-3 0 15,1-4-1-15,-4-3 0 16,5-4-2-16,-2-3 0 15,3-4-3-15,2-4-1 16,-3-1-2-16,5-2-2 16,4-3-1-16,4 0-1 15,6-4 1-15,4 4 1 16,4 4 3-16,-6 5 3 16,1 5 5-16,0 2 4 0,-3 4 6 15,1 3 0-15,-6 0-5 16,-5-2-1-16,-1-3-1 15,-5 0 0-15,-8 1 2 16,0-2-1-16,-11-2-11 16,-1-1-13-16,2 0-44 15,-6 0-42-15,14 1-6 16,0 2 250-16,14 4-124 16</inkml:trace>
  <inkml:trace contextRef="#ctx0" brushRef="#br0" timeOffset="103419.94">12406 12936 991 0,'39'-18'469'0,"-32"9"-166"16,-4 2-59-16,-1 4-25 15,-2-1 0-15,-5 4-17 16,4 0-19-16,0 0-48 16,-10 6-23-16,-18 17-31 15,-33 38-18-15,23-7-28 16,-5 7-11-16,-3 8-14 0,0 5-2 15,3-1-4 1,2-4 1-16,11-5-1 0,0-6 1 16,9-12-1-16,4-7-1 15,0-11-1-15,8-6 0 16,7-13 7-16,2-5-9 16,6-9-75-16,-1-8-49 15,4-7-6-15,11 2-584 16,11 7 530-16</inkml:trace>
  <inkml:trace contextRef="#ctx0" brushRef="#br0" timeOffset="103880.89">11935 13753 1543 0,'-2'4'575'0,"-2"-3"-381"16,4-2-29-16,0 0 4 15,0 0-3-15,0-2-53 16,2-19-24-16,10-31-28 16,-10 27-9-16,7 3-18 15,1 6-7-15,5 8-12 16,1 6-3-16,-3 4-3 0,-8 3 1 15,2 9 3-15,-5 4 3 16,0 2 3-16,0 0 0 16,-6-5-1-16,-4-1-1 15,-5-5-2-15,-1-1-1 16,-2-7-1-16,-1-2-2 16,5-3-2-16,1-4-3 15,4-2-3-15,1-1-1 0,2-2-3 16,-4 2 2-16,7 2 3 15,2 1-16-15,6 8 184 16,4 1-133-16</inkml:trace>
  <inkml:trace contextRef="#ctx0" brushRef="#br0" timeOffset="104723.66">14056 10930 1128 0,'0'2'479'0,"3"3"-210"0,4 4-35 15,6 10 16-15,5 10-3 16,6 10-43-16,5 5-25 16,10 13-43-16,6 5-17 15,13 10-28-15,2 3-11 16,-1 1-26-16,-1-4-12 16,-5-8-16-16,-1-2-6 15,-2-5-6-15,-3-5-2 16,-11-5-3-16,-3-6-3 15,-15-12 5-15,-6-4-4 0,-12-11-54 16,-3-5-45-16,-8-11 64 16,-4-5-262-16,-2-5 227 15</inkml:trace>
  <inkml:trace contextRef="#ctx0" brushRef="#br0" timeOffset="105188">14840 11961 1231 0,'14'9'672'0,"-21"-9"-69"16,-3-4-389-16,-7-7-133 16,-3-1-18-16,0-5 7 15,5-2-14-15,6 4-8 16,4-2-7-16,5 5-17 15,4 4-2-15,8 3 0 16,2 3 4-16,7 3 8 16,-2 2 3-16,-2 5 3 15,1 3-1-15,-13 2-7 16,2 3-3-16,-11 1-1 16,-4-1 1-16,-9-2-1 0,-1-3-2 15,-7-7-8-15,-3-3-6 16,3-2-4-16,0-6-2 15,9 2-2-15,6-3-2 16,7 0-2-16,6 2-3 16,6-2-2-16,4 2-1 15,6 0 10-15,-1-1-1 16,1 7-34-16,0 0-30 0,-5 4 194 16,6 3-124-1</inkml:trace>
  <inkml:trace contextRef="#ctx0" brushRef="#br0" timeOffset="105529.51">14828 11907 1855 0,'-1'0'711'0,"-1"3"-449"15,-1 3-112-15,1 5-11 16,4 2 5-16,20 31-33 16,3-20-19-16,6 7-23 15,-5 6-9-15,4 12-13 16,-2 3-7-16,5 5-11 0,1 0-6 16,1-7-8-16,-1-7-4 15,-4-9-4-15,3-3-1 16,-10-8-2-16,1-7-1 15,-10-4-2-15,-5-6-10 16,-4-6-20-16,-7 2-16 16,-3-2-26-16,4-1-10 15,0 0-33-15,0 0-19 16,0 0-29-16,0 0-4 0,-3-2 16 16,3 2 37-16,-1 0 424 15,1 0-246-15</inkml:trace>
  <inkml:trace contextRef="#ctx0" brushRef="#br0" timeOffset="106054.7">15379 12565 1264 0,'-8'-16'692'15,"-6"14"-80"-15,-5-1-322 16,3 0-115-16,2 1-13 15,1-1-18-15,4 3-39 0,9 0-57 16,2-2-22-16,8 0-21 16,5-2-2-16,3 4-2 15,4 2-1-15,-4 3 0 16,1 3-1-16,-12-1 1 16,0 4 0-16,-6-3 0 15,-9 0-2-15,0 0 1 16,-5-6 1-16,-3-4 0 15,7-1 0-15,0-4 1 16,-5-2-1-16,6 0 0 16,0 1 0-16,3-1-2 15,7 4-1-15,5 0-1 16,5 2 1-16,7 0 3 16,-2-2 0-16,5 4 1 15,-6-1 32-15,-3 2-33 16,0 5-4-16,-9 4-784 0,1 1 567 15</inkml:trace>
  <inkml:trace contextRef="#ctx0" brushRef="#br0" timeOffset="106477.44">15410 12626 1586 0,'0'-1'604'0,"0"0"-382"0,0 0-64 15,0 0 15-15,0 0 3 16,0 1-29-16,2 1-60 16,11 27-5-16,36 49 4 15,-25-30 0-15,9 0-17 16,5 1-10-16,-1-1-14 15,2 4-5-15,2 0-2 16,1 2-2-16,4 4-7 16,-2-5-3-16,-8-6-11 15,-8-7-3-15,-8-13-5 16,-5-4-1-16,-3-12-10 16,-1-2-15-16,-10-8-40 15,-2-2-27-15,-6-4-40 0,7 0-6 16,0 6 10-16,2 1 15 15,-2-1 19-15,0 0 33 16,4 6 36-16</inkml:trace>
  <inkml:trace contextRef="#ctx0" brushRef="#br0" timeOffset="106842.29">16069 13393 2094 0,'-18'7'754'0,"-6"-1"-593"15,5-3-40-15,-3-6-50 16,3-2-12-16,9-7-59 16,3-3-8-16,7 2-3 15,1 1 2-15,7 5-1 16,3 3 2-16,4 4 3 15,2 1 2-15,0 6 4 16,-5 0 0-16,-4 4 6 16,-2 1 3-16,-6 4 18 0,-1-1 13 15,-7-2 16-15,-2-2 2 16,-3-6-14-16,-6-5-12 16,4-1-19-16,-1-3-8 15,8-3-4-15,7 4-12 16,-1-7-38-16,3 0-42 15,3 4 20-15,-5 2 227 16,8 4-124-16</inkml:trace>
  <inkml:trace contextRef="#ctx1" brushRef="#br0" timeOffset="33777.51">20859 15826 0,'0'0'0,"0"0"16,0 0-16,0 0 15,0 0 1,0 0-16,0 0 16,0 0-1</inkml:trace>
  <inkml:trace contextRef="#ctx0" brushRef="#br0" timeOffset="108369.09">10749 12796 839 0,'0'-1'424'0,"0"0"-69"16,0 0-70-16,1 0-17 16,1-2-15-16,3 0-60 15,0 2-26-15,-1 3-41 16,1 18-16-16,23 45-22 15,-25-29-17-15,0-5-30 16,1 0-9-16,-1-9-18 16,-2-6-4-16,2-6-1 15,-5-5-2-15,-1-9-23 16,-3-2-14-16,-2-12-22 16,1 2-8-16,4-13 9 15,1 1 10-15,6 2 18 16,3-4 8-16,13 7 12 15,0 2 3-15,4 5 18 16,4 1 12-16,-5 9 25 0,2 6 12 16,-6 8 6-16,-4 6 2 15,0 11-8-15,1 4-7 16,-4 3-12-16,1 7-9 16,-6-1-14-16,1-2-4 15,-2 0-10-15,-1-7-2 16,-5-9-27-16,0-4-32 15,-3-12-90-15,-2-8-21 16,5-5 90-16</inkml:trace>
  <inkml:trace contextRef="#ctx0" brushRef="#br0" timeOffset="108838.7">10343 13292 1666 0,'-6'0'631'16,"8"-2"-428"-16,4-2-17 16,15 1-7-16,7-1-1 15,5 2-42-15,6-3-18 0,11 2-28 16,4 1-13-16,17 0-18 15,5 1-11-15,10-4-15 16,-4 0-7-16,8-2-5 16,-2-1-2-16,-6 3-3 15,2 3-2-15,-15 0-4 16,-2 2-2-16,-23 2-3 16,-11 1 0-16,-15 0-2 15,-7 1-2-15,-11 0-22 16,-2-1-28-16,-10 2-59 15,-13-1-49-15,-1 0-69 16,-9 4-20-16,-11 2-100 16,7 3 215-16</inkml:trace>
  <inkml:trace contextRef="#ctx0" brushRef="#br0" timeOffset="109434.7">10575 13685 1293 0,'-8'-3'548'16,"-1"-2"-279"-16,8 2-59 16,0-1 21-16,3-2-3 15,-2 5-23-15,0 0-57 16,22-3-23-16,33 4-48 15,-29 8-23-15,-3 6-33 16,-3-1-8-16,-4 3-7 16,-3 1-1-16,-5 2-5 0,-2 5-1 15,-9-2-5-15,-5 0-4 16,-7 1 1-16,-2-4 2 16,-3-5 4-16,-1 1 3 15,3-3 0-15,0-6 1 16,5 1 2-16,3-1 2 15,5-6 5-15,3 7 2 16,6-3 9-16,7-3 4 16,7 1 6-16,4-1 2 0,1-4-2 15,1 2-4-15,-2 1-5 16,-1 0-3-16,-2 2-6 16,-3 4 3-16,-5-4-10 15,-2 0-21-15,-4 0-76 16,-4-1-33-16,-1-1-48 15,-1 0 91-15</inkml:trace>
  <inkml:trace contextRef="#ctx0" brushRef="#br0" timeOffset="110189.13">11002 13799 1423 0,'-15'45'595'0,"26"-27"-271"16,3 2-125-16,2 3 8 15,3 2 0-15,-3-3-43 16,6-2-37-16,-2-8-58 16,-1 0-23-16,-4-11-24 15,-6-1-4-15,-3-5-8 0,-4-7-2 16,-3-7-10-16,-5-2-5 15,-3-12-14-15,-8-5-5 16,-5-6-8-16,-5-6-3 16,-2-6 3-16,-3-5 5 15,8-3 13-15,2 7 4 16,10 16 19-16,6 13 11 16,7 17 23-16,5 7 17 0,2 2 17 15,12 6 2-15,4 2-5 16,10-1-9-16,11 1-20 15,0-6-8-15,9-5-14 16,-1-5-4-16,6 0-7 16,-3-3-3-16,-9 7 0 15,-7-1-2-15,-13 6-8 16,-7 1-40-16,-9 0-78 16,-6 1 144-16,-12 5-51 15</inkml:trace>
  <inkml:trace contextRef="#ctx0" brushRef="#br0" timeOffset="110516.95">11291 13704 1657 0,'15'2'669'0,"3"0"-368"15,7 2-112-15,1 2 9 16,0 4-7-16,-2 0-36 15,-7 1-79-15,1 1-26 16,-11 1-31-16,0 2-5 16,-3 5-6-16,-11 1-3 15,-6 2-6-15,-3-3-2 16,-10 0-1-16,5-4 1 0,5 1 3 16,0-2 0-1,12-5 2-15,3 0 2 0,4-6 2 16,6-4 7-16,6-3 5 15,3-1 2-15,7 1-2 16,-1-1-4-16,2 3-5 16,-1-3 11-16,-1-2-21 15,4 4-21-15,-4 1 135 16,4 6-102-16</inkml:trace>
  <inkml:trace contextRef="#ctx0" brushRef="#br0" timeOffset="111601.23">16569 12759 863 0,'-30'-35'477'16,"30"33"-77"-16,2-3-138 15,4 5 0-15,1 7-21 16,0 4-23-16,-1 8-43 16,-3 5-22-16,3 8-42 15,-1-1-15-15,3 2-33 16,-1-5-15-16,-2-8-24 0,-3-5-10 16,-1-10-8-16,-1-5-6 15,0-9-16-15,-2-8-13 16,1-4-19-16,0-4-1 15,1-5 12-15,5 1 10 16,5-2 18-16,2 0 5 16,6 5 1-16,3 4-3 15,3 12 17-15,1 7 12 16,1 14 21-16,-3 7 13 0,-3 10 4 16,0 2 0-16,-5 2-5 15,4 1-8-15,-3-3-17 16,0-4-11-16,-1-6-7 15,-12-4-16-15,-3-9-62 16,-3 2-48-16,-12-11-72 16,3 2 46-16,-1 3 80 15</inkml:trace>
  <inkml:trace contextRef="#ctx0" brushRef="#br0" timeOffset="111956.86">16443 13064 1674 0,'-14'-3'674'16,"14"8"-361"-16,9 4-100 15,4-3-21-15,13-1 3 16,13-3-50-16,9-1-38 15,14-3-46-15,-6-4-13 32,-29 2-16-32,2 1-7 0,92-10-10 0,3-1-3 15,-5 4-7-15,-50 9 1 0,-12 1-2 16,-6 1 1-16,-17-1-11 16,-6 1-18-16,-18-1-48 15,-11 0-29-15,-13 0-90 16,-8 1 15-16,-10 11 105 15</inkml:trace>
  <inkml:trace contextRef="#ctx0" brushRef="#br0" timeOffset="112405.98">16558 13353 1254 0,'-4'15'630'16,"7"-9"-54"-16,8-2-428 0,2 1 8 15,7 1 14-15,3 3-11 16,2-2-67-16,4 2-28 16,-5 0-36-16,-3 2-8 15,-6 2-9-15,-4 5-1 16,-11-4-3-16,-5 0-1 16,-9 7-1-16,-5-2-1 15,-6 5-2-15,0 0 0 0,2-3 1 16,5 0-2-16,5-6 2 15,5-2 7-15,7-6 6 16,3-4 5-16,8-3 12 16,4 0-2-16,6 0-2 15,1 0-3-15,-1 2-11 16,-1 1-2-16,-3 3 9 16,-1-2-25-16,-3 1-76 15,1 0 194-15,0 0-119 16</inkml:trace>
  <inkml:trace contextRef="#ctx0" brushRef="#br0" timeOffset="112835.44">16923 13749 1865 0,'11'16'693'16,"2"-3"-503"-16,2 0-7 15,-6-3-21-15,2-3-21 16,2-5-76-16,0-5-20 16,-1-8-28-16,-4-5-6 15,-2-8-2-15,-3-4-4 0,-1-12-15 16,-4-5-7-16,-9-10-20 16,-4-6-6-16,-12-2 0 15,0 0 4-15,5 12 16 16,1 8 8-16,12 19 18 15,0 9 17-15,3 11 16 16,9 4 10-16,7 4 11 16,4 2-4-16,7 3-2 15,-3-3-5-15,10-4-11 16,11 0-5-16,9-3-11 16,4-1-4-16,3-2-4 15,0 0-2-15,-6 1-2 16,-4 2 2-16,-12 1-10 15,-4 0-27-15,-10 2-77 16,-14-1-21-16,-2 2 251 16,-10 2-127-16</inkml:trace>
  <inkml:trace contextRef="#ctx0" brushRef="#br0" timeOffset="113215.14">17202 13462 1678 0,'14'4'686'16,"6"2"-357"-16,6 2-140 15,5 0-2-15,-1 4-20 16,-5 2-47-16,-2 4-68 16,-6 5-19-16,-8 3-16 15,2 2-2-15,-14 1-10 16,-10-1-4-16,-8 1-1 15,-6-5-1-15,2-4 1 16,4-3 2-16,6-6-1 16,2-1 5-16,9-6 9 15,5 0 8-15,7-4 12 16,9 0 0-16,5-6-4 16,5 2-4-16,4-3-10 15,-7 1-6-15,-2 2 2 16,-2-2-2-16,-2 1-57 15,4 0-13-15,-6-1 151 0,6 2-816 16</inkml:trace>
  <inkml:trace contextRef="#ctx0" brushRef="#br0" timeOffset="114354.79">11886 14088 1288 0,'28'-15'530'0,"-25"9"-249"16,-3 0-72-16,-3 3 11 16,3 3-16-16,-1 0-68 0,0 0-26 15,-1 0-36-15,1 0-16 16,-19 9-21-16,-35 37-12 16,25-23-26-16,3 2-17 15,3 3-15-15,4-4-4 16,5 1 1-16,2 2 11 15,3-7 12-15,1 4 4 16,0-7 13-16,2-2 0 16,-5-4 66-16,2 0 206 0,2-9-195 15</inkml:trace>
  <inkml:trace contextRef="#ctx0" brushRef="#br0" timeOffset="115088.82">11742 14164 863 0,'0'7'487'0,"-1"0"-87"15,-3 3-142-15,-3 6-27 16,-24 31-51-16,10-22-27 16,-4 8-32-16,-3 5-13 15,-5 13-16-15,-7 6-4 16,8 10-17-16,-6-4-12 16,11-5-23-16,4-6-10 0,1-16-11 15,6-3-5 1,2-15-41-16,5-6-29 0,5-6-92 15,2-6-51-15,7-7 57 16,0-1 60-16</inkml:trace>
  <inkml:trace contextRef="#ctx0" brushRef="#br0" timeOffset="116227.57">11301 14977 1037 0,'-2'-4'488'0,"0"-5"-142"16,1 6-84-16,0-5-39 15,0 5-23-15,0 2-62 16,0-1-33-16,0 1-45 0,0 0-13 15,0 0-22-15,-1 1-8 16,1 0-5-16,0 0-1 16,0 0-1-16,0 0-3 15,0 0-1-15,0 0-3 16,0 0-3-16,0 0 0 0,0-1-3 16,-1 0 0-1,2 0 3-15,13-8 1 0,8 7 6 16,30-24 3-16,-33 32 4 15,-3 4 1-15,-8-3-1 16,-3 1-1-16,-4-3-1 16,-8-5-1-16,5 3 0 15,-11-3 0-15,-4-3-3 16,-1 3-1-16,-5-7-2 16,7 2-1-16,6-5-2 15,3 1-2-15,5 1-1 16,1 0-3-16,2 4 2 15,2-1-12-15,2-1-40 16,3 5-18-16,-1 0 313 16,0 0-203-16</inkml:trace>
  <inkml:trace contextRef="#ctx0" brushRef="#br0" timeOffset="116660.95">11280 14988 1104 0,'13'-33'538'15,"-13"33"-179"-15,-2 8-165 16,-4 5-23-16,-4 13-50 16,1 2-24-16,-6 12-26 15,0 4-8-15,-1 6-19 16,-3 6-9-16,-1-1-8 15,-1-3 4-15,0 2-2 16,2-5-2-16,0-4-7 0,-3-1-8 16,8-13-3-1,2-6-12-15,4-7-40 0,6-3-25 16,-3-5-44-16,2-4-2 16,-1-5 20-16,4-1 11 15,-2-4 213-15,2 3-106 16</inkml:trace>
  <inkml:trace contextRef="#ctx0" brushRef="#br0" timeOffset="117053.79">10990 15650 1817 0,'-5'-2'140'16,"7"1"-29"-16,0-5 130 0,3-1-24 15,3 0-65-15,-3 3-35 16,0 3-67-16,0 1-20 16,0 3-13-16,-5 2-1 15,0 6-3-15,-4-1-1 16,-5 4-5-16,-3-2 0 16,-5-4-3-16,4 0 1 15,3-5 3-15,4-3 1 16,5-4-32-16,-9-5 41 0,11-2-21 15</inkml:trace>
  <inkml:trace contextRef="#ctx0" brushRef="#br0" timeOffset="117661.54">12139 14128 1376 0,'-35'-27'610'16,"34"30"-272"-16,9 11-114 16,4 3-6-16,10 18-21 15,3 4-36-15,7 11-53 16,2 3-20-16,5 4-35 15,0 0-11-15,0-5-15 16,-3-5-6-16,-1-9-6 16,-8-4-4-16,-5-12-4 0,-8-6 1 15,-8-8-8-15,-1-4-11 16,2 0-58-16,0-3-46 16,-7-1-65-16,0-1-5 15,-2 0 262-15,1 1-84 16</inkml:trace>
  <inkml:trace contextRef="#ctx0" brushRef="#br0" timeOffset="118049.45">12566 14720 1356 0,'-15'25'590'16,"9"-29"-275"-16,0-2-125 15,2 1-12-15,4-1-33 16,-7 2-32-16,1-2-52 16,3 2-13-16,1 1-22 15,7-1-10-15,6 4-9 16,-4 0 0-16,1 5 0 16,0 1-1-16,0 4 2 15,3 3 2-15,-3-1 3 16,-7-2 1-16,-1-1 1 15,-2-4-1-15,-5-1 2 16,-1-4-1-16,-3-7-1 0,0-2-3 16,6-1-5-16,-5 3-2 15,7 0-4-15,2 3-1 16,2 4-2-16,5 0 0 16,-3 6 13-16,2 0-8 15,2 3-62-15,3-2 43 16,9 3-12-16</inkml:trace>
  <inkml:trace contextRef="#ctx0" brushRef="#br0" timeOffset="118379.88">12621 14791 1489 0,'-3'9'634'0,"2"0"-264"16,4 6-148-16,22 41-8 16,-6-19-15-16,7 15-49 15,4 7-29-15,8 9-29 16,10 2-13-16,4-1-25 16,-6 0-11-16,-7-1-22 15,-5-2-5-15,-9-13-7 16,5-8-4-16,-7-15 0 0,-4-8-2 15,-7-13-20-15,-6-6-21 16,-7-7-51-16,-9-7-27 16,-3-2-65-16,2-3 11 15,-10-4-425-15,14 7 409 16</inkml:trace>
  <inkml:trace contextRef="#ctx0" brushRef="#br0" timeOffset="119454.15">16094 13726 1199 0,'-1'-2'574'16,"0"1"-217"-16,0 0-120 15,1 0-17-15,0 0-38 16,0 0-29-16,0 0-48 16,0 1-21-16,0 0-35 15,-1 0-12-15,-3 8-18 16,0-3-5-16,3-4-10 15,-3 1-3-15,-2-1-2 16,2-1-2-16,3-1-1 0,-2 0 2 16,-3-9 2-16,1-2-1 15,-4-24 1-15,12 30 0 16,2 2 2-16,4 3 2 16,-3 2 3-16,1 3 1 15,-5 0-1-15,-2-1 0 16,-3 3 2-16,-2-3 13 15,-6 1-20-15,-3 1-27 0,-4-3-287 16,3 1 216-16</inkml:trace>
  <inkml:trace contextRef="#ctx0" brushRef="#br0" timeOffset="119760.7">16072 13701 1343 0,'-6'11'643'16,"3"0"-165"-16,-39 32-300 15,25-23 1-15,-7 9-25 16,1 7-17-16,-4 17-62 16,-6 9-20-16,-9 17-26 15,-4 7-6-15,-5 2-4 16,3-4 2-16,6 1-1 15,3-2-3-15,5-7-4 0,4-4-5 16,7-18-4-16,4-9-1 16,6-16-16-16,4-7-26 15,9-20-80-15,11-7-32 16,7-23 339-16,10-5-181 16</inkml:trace>
  <inkml:trace contextRef="#ctx0" brushRef="#br0" timeOffset="120230.87">16165 13716 804 0,'9'11'526'0,"0"3"4"16,3 4-192-16,4 5-12 15,7 9-47-15,6 7-32 16,11 8-71-16,5 5-37 16,-3 7-57-16,2 3-22 15,-1 7-28-15,1 1-7 16,8 1-11-16,-5 0-3 0,2 0-5 16,-1 1-2-16,2-6-1 15,0-6-2-15,-12-11 2 16,-7-12-10-16,-12-14-33 15,-7-8-21-15,-6-12-58 16,-4-3-22-16,-14-11 303 16,1-2-152-16</inkml:trace>
  <inkml:trace contextRef="#ctx0" brushRef="#br0" timeOffset="120725.59">15606 14817 1476 0,'-47'36'613'0,"34"-13"-305"16,-6 5-106-16,-4 13-6 16,2 7-10-16,-11 5-54 15,0 2-37-15,-7-4-62 16,-6 2-16-16,-2-2-11 16,5 1-2-16,4-1-3 15,4 1-2-15,10-1-12 16,6-2-1-16,7-9-18 15,3-7-12-15,7-16-40 0,3-5-29 16,9-16-56-16,3-13 422 16,3-10-211-16</inkml:trace>
  <inkml:trace contextRef="#ctx0" brushRef="#br0" timeOffset="121968.3">16917 14711 1247 0,'3'1'510'0,"5"6"-283"16,10 10-7-16,4 8 29 0,7 26 22 16,4 12-21-16,10 21-74 15,2 5-34-15,6-1-61 16,-1-8-24-16,-1-6-33 16,-2-5-10-16,-5-9-3 15,-11-9 5-15,-12-18-31 16,-4-12-29-16,-17-21-65 15,-2-6 251-15,-20-13-129 16</inkml:trace>
  <inkml:trace contextRef="#ctx0" brushRef="#br0" timeOffset="123481.9">10813 15888 1261 0,'50'-23'532'0,"-44"34"-257"15,-4-3-60-15,-2 1-14 0,0 3-16 16,3-2-61-16,-5-1-32 15,-2-3-46-15,-1-6-12 16,-10-5-10-16,8-1-3 16,-5-6-10-16,3-2-5 15,6-2-4-15,0 0 0 16,6 2 1-16,4-3 0 16,2 5-2-16,3-2 0 15,7 3 8-15,-6 7 7 0,4 7 13 16,-7 8 7-16,-8 5 2 15,6 0-5-15,-7 3-8 16,-1 0-5-16,-2-3-7 16,-9-4 0-16,-8-8-2 15,2 0-1-15,-8-8-3 16,-2 0-3-16,8-4-3 16,2 0 0-16,10 0-2 15,3-1-4-15,9 0-2 16,2 4-1-16,8-4 2 15,2 0 6-15,0 5-5 16,-1-2-34-16,-3 4-90 16,-6 1-58-16,-4 4-111 15,-6-5-73-15,2 2 245 16</inkml:trace>
  <inkml:trace contextRef="#ctx0" brushRef="#br0" timeOffset="123736.81">10824 15827 1121 0,'-1'0'588'0,"0"0"-166"16,-9 14-140-16,-31 41-43 15,4-19-68-15,-5 5-31 0,-7 11-41 16,-8-2-11-16,-7 7-24 16,5 8-12-16,-12-6-24 15,8 3-6-15,11-11-10 16,-1-11-2-16,20-13-12 15,4-8-14-15,9-12-37 16,8-6-25-16,12-8-21 16,3-3-5-16,13-5-1 15,0-1 11-15,8 2 62 16</inkml:trace>
  <inkml:trace contextRef="#ctx0" brushRef="#br0" timeOffset="124103.88">10890 15891 1460 0,'3'-6'604'15,"-3"11"-279"-15,7 9-108 16,13 18-10-16,-2 12 6 0,7 13-41 16,2 2-30-1,5 6-41-15,6-2-19 0,-1 5-30 16,-1 2-9-16,-7-9-12 16,-6-2-5-16,-7-14-11 15,-3-7-2-15,-3-13-9 16,-4-8-8-16,-3-11-42 15,-3-6-41-15,-4-9 183 16,1-7-99-16</inkml:trace>
  <inkml:trace contextRef="#ctx0" brushRef="#br0" timeOffset="124817.12">13343 15814 1115 0,'0'13'620'16,"-19"1"-86"-16,0 1-220 0,2-7-149 15,-4-5-11-15,4-4-34 16,-1-10-25-16,7-5-50 16,3 1-20-16,8-3-15 15,4-1-2-15,6 3-2 16,4 0-2-16,1 4-1 16,3 12 5-16,-1 3 11 15,-4 2 9-15,-2 8 14 16,-4-4 5-16,-11 3 2 15,-2 2-2-15,-9 2-11 16,-5 0-7-16,-1-1-11 16,0-2-4-16,3-7-5 15,2-3-4-15,9-5-5 16,1-6-2-16,7-1-5 16,4-4 5-16,1 3-12 0,3 1-12 15,0 4-60-15,0 5-35 16,0 5 106-16,0-3-822 15,-2 17 651-15</inkml:trace>
  <inkml:trace contextRef="#ctx0" brushRef="#br0" timeOffset="125093.45">13273 15881 1620 0,'0'0'661'0,"5"11"-384"15,-1 18-18-15,-10 57-46 16,-12-27-26-16,-4 10-70 16,-3 4-27-16,-3 4-45 15,-2 1-15-15,2-14-17 16,-1-6-5-16,10-25-14 16,2-9-11-16,7-11-32 15,4-8-33-15,3-6-39 16,3-8 43-16,16-8 38 15</inkml:trace>
  <inkml:trace contextRef="#ctx0" brushRef="#br0" timeOffset="125345.23">13372 15936 1477 0,'29'-1'648'15,"-16"16"-317"-15,2 7-11 16,11 17-81-16,2 4-4 0,11 13-45 16,4 3-46-16,4 10-70 15,5 6-18-15,-1-4-26 16,-1 1-7-16,-5-17-9 16,-1-7-4-16,-11-12-3 15,-7-8 0-15,-15-11-8 16,-1-8-7-16,-17-10-44 15,-8-9 122-15,-4-14-65 16</inkml:trace>
  <inkml:trace contextRef="#ctx0" brushRef="#br0" timeOffset="126161.14">15369 15701 1315 0,'16'8'561'0,"-5"-3"-286"16,-7-7-66-16,-2 4 12 16,-14-2-6-16,-1-1-25 15,-8 2-71-15,-8-1-31 16,6 0-40-16,-4 3-14 0,8-2-16 16,7 0-7-16,5-2-10 15,5-3-2-15,7-3-4 16,4-1-1-16,7 2 0 15,6 2 1-15,2 5 6 16,3 4 3-16,-9 8 4 16,-7-1 2-16,-5 7-1 15,-7-3 1-15,-5-2 0 16,-2 1 0-16,-10-8-1 16,-1-2-1-16,-2-5-2 15,1-3-3-15,5-4-1 16,-1-2-2-16,5-2 0 15,4 5-1-15,6-2-3 16,5 2-1-16,7 6 1 16,2 2 0-16,4 0-5 15,2 1-15-15,3-5-46 16,1 1-25-16,-1 2 31 0,-4 5 62 16,-7 8 6-16</inkml:trace>
  <inkml:trace contextRef="#ctx0" brushRef="#br0" timeOffset="126402.49">15343 15821 1273 0,'0'0'616'16,"0"0"-208"-16,0 0-144 16,10 22-7-16,5 47-41 15,-20-19-32-15,-12 11-62 16,2 2-28-16,-14 3-43 15,2 6-17-15,1 0-20 16,-3-4-5-16,3-9-3 16,2-9-14-16,3-16-41 15,1-7-17-15,7-8-60 16,3-6-21-16,6-9-32 16,3-4-19-16,6-6 65 15,6-9 65-15</inkml:trace>
  <inkml:trace contextRef="#ctx0" brushRef="#br0" timeOffset="126685.24">15413 15896 1647 0,'18'-4'656'0,"1"9"-415"15,9 14-36-15,1 10 14 16,10 15-8-16,-2 5-33 15,7 10-64-15,2 2-25 0,2 1-33 16,0 0-12-16,-1-2-18 16,-3-5-5-16,-12-10-11 15,-5-7-1-15,-6-13-2 16,-6-5-3-16,-11-10-16 16,1-3-11-16,-15-8-57 15,3-4-26-15,-2-5-51 16,3-2 88-16</inkml:trace>
  <inkml:trace contextRef="#ctx0" brushRef="#br0" timeOffset="127316.68">17644 15718 1411 0,'3'20'579'0,"-6"-8"-282"16,-2-3-128-16,-6-14-28 15,-1 3-15-15,-1-16-53 16,1-2-26-16,3-4-24 16,4-4-6-16,5 8 10 15,2 0 7-15,7 10 16 16,0 3 8-16,6 7-3 0,-1 2 1 16,1 6 4-16,-1 3-2 15,-4 5 0-15,-1 3 0 16,-8 3 3-16,-2 1 0 15,-6 0-10-15,-2-5-8 16,-5-5-17-16,4-3-8 16,-4-6-7-16,3-4-4 15,2-6-5-15,0-1-2 16,3-3-4-16,0 0 0 16,5 0 2-16,1 1 2 0,0 2-12 15,2 3-30-15,2 4-51 16,1 0 199-16,8-2-104 15</inkml:trace>
  <inkml:trace contextRef="#ctx0" brushRef="#br0" timeOffset="127560.21">17643 15716 1601 0,'-6'71'672'0,"-3"-42"-304"15,0 0-144-15,-5 21-15 16,-5 1-22-16,1 10-69 16,-2 6-29-16,-2-2-37 15,-1 0-13-15,-3 2-15 16,2-3-7-16,4-8 2 0,-1-8-5 16,-2-20-62-16,-2-6-42 15,0-11-64-15,2-4 52 16,12-10 58-16</inkml:trace>
  <inkml:trace contextRef="#ctx0" brushRef="#br0" timeOffset="127839.81">17605 15972 1367 0,'10'1'675'0,"10"12"-199"15,3 4-149-15,8 15-146 16,3 4 16-16,10 16-20 16,-1 5-36-16,2 12-59 15,-4 5-17-15,-2 0-23 16,-2 2-9-16,-6-14-15 16,0-6-6-16,-3-12-5 15,-4-7-1-15,-5-14-14 16,-2-6-10-16,-9-12-24 15,-5-10-1-15,-2-11 26 16</inkml:trace>
  <inkml:trace contextRef="#ctx0" brushRef="#br0" timeOffset="131202.88">10035 17079 1089 0,'-7'11'533'15,"3"1"-200"-15,-9-5-83 0,9 4-14 16,-2-4-37-16,-7-6-19 16,6-3-53-16,-4-3-25 15,-2-13-46-15,2 0-19 16,-5-9-27-16,-3-4-5 15,3-3-4-15,4-2 1 16,4-1-1-16,4 2-1 16,5 3 1-16,1 4 5 15,6 6 13-15,5 8 3 16,-2 6 5-16,2 3-4 0,-6 7-10 16,-3 1-3-16,-4 1-1 15,3 6 12-15,0-4-36 16,-1-2-28-16,1 4-21 15,1 2 22-15</inkml:trace>
  <inkml:trace contextRef="#ctx0" brushRef="#br0" timeOffset="131528.94">9739 16787 1615 0,'-7'-7'597'16,"5"0"-407"0,5-4-50-16,7-4 14 0,2-3-14 15,8-3-62-15,10-2-18 16,4 6-13-16,3 2-5 16,0 9-4-16,-8 5-2 15,-3 3 0-15,-1 8 3 16,-5 6 2-16,1 3 0 15,-2 7-5-15,-2-2-7 0,-5 2-9 16,-1-3-5-16,-5-5-5 16,-1-4-17-16,0-3-53 15,-3-4-28-15,-2-6-171 16,4 3 167-16</inkml:trace>
  <inkml:trace contextRef="#ctx0" brushRef="#br0" timeOffset="132552.57">9098 17568 1160 0,'-23'-8'477'0,"11"2"-235"0,3-1-48 15,9 6 19-15,7 0-1 16,9 6-26-16,8 3-19 15,8-1-39-15,-1 4-24 16,6 1-44-16,-2 5-16 16,-3 2-22-16,-1 3-7 0,-2 0-6 15,-11 0-1-15,-12 8 0 16,-6-1 2-16,-18 2-2 16,-2 0 0-16,-5-10-3 15,-4-2-1-15,1-9-2 16,2-2 0-16,7-5 0 15,6-3-2-15,8-1 2 16,5-1 3-16,7-4 14 16,7 3 9-16,6-3 8 15,6 1 0-15,5-1-10 16,2 2-5-16,7-1-9 16,-2 1 9-16,-2 2-15 15,-6 2-30-15,-15 0 174 16,4 2-128-16</inkml:trace>
  <inkml:trace contextRef="#ctx0" brushRef="#br0" timeOffset="133017.95">9698 17640 1530 0,'-5'-1'638'15,"3"2"-308"-15,6 5-160 16,4 3 8-16,6 18 3 16,5 5-20-16,3 9-61 15,3 0-17-15,1-9-27 16,-1-3-10-16,5-11-17 16,-4-6-9-16,-8-10-10 15,-1-2-3-15,-11-4 1 0,5-8 1 16,-4-7-2-16,-2-8 0 15,-2-12 2-15,1 1-6 16,2 0-37-16,6 5-34 16,-2 11-91-16,-1 3-39 15,5 9 362-15,-8 9-167 16</inkml:trace>
  <inkml:trace contextRef="#ctx0" brushRef="#br0" timeOffset="133331.89">10087 17823 1517 0,'7'9'597'0,"2"-6"-363"16,3-3-33-16,-1-5-17 15,-1-5-21-15,2-9-74 16,-3-5-29-16,-1-5-34 16,-3 1-14-16,-9 1-7 15,0 7 0-15,-7 1-1 16,-2 10 0-16,0 7 1 15,-1 2-3-15,2 12 8 16,3-5 11-16,3 12 20 16,6 2 12-16,6 7 3 15,3 3-4-15,5-3-9 16,-1-2-7-16,1-9-12 16,3-3-7-16,0-10 8 15,-1-5-15-15,3-12-78 0,-6-4-27 16,1-7-274-16,-3-1 235 15</inkml:trace>
  <inkml:trace contextRef="#ctx0" brushRef="#br0" timeOffset="133546.95">10301 17726 1121 0,'54'-8'553'0,"-43"25"-126"16,-2 6-131-16,1 0-51 15,4 5-12-15,-6-1-49 16,-5-6-38-16,-3-10-68 15,0-6-25-15,0-9-35 16,2-7-8-16,-1-11-8 16,-2-3-5-16,-3-10-10 15,0 1-3-15,1 1 0 16,3 1 3-16,3 11 0 16,0 5-13-16,12 9-8 15,-1 7 234-15,11 19-160 16</inkml:trace>
  <inkml:trace contextRef="#ctx0" brushRef="#br0" timeOffset="133786.12">10617 17444 1748 0,'-11'20'708'15,"10"9"-413"-15,-1 6-119 16,2 12-81-16,0 5 6 16,4 9-26-16,4-2-23 0,7-9-28 15,2-2-11-15,3-19 1 16,-1-8-7-16,-1-15-48 16,-2-7-26-16,-4-14-24 15,-5-6 19-15,-10-6 49 16</inkml:trace>
  <inkml:trace contextRef="#ctx0" brushRef="#br0" timeOffset="133980.84">10534 17615 1549 0,'2'2'674'16,"1"3"-302"-16,5-1-178 15,5 0-2-15,7 1-46 16,1-8-42-16,6 1-60 15,0-4-16-15,1-1-2 16,-1 5-27-16,-4-6-114 0,-1 2-62 16,-4 4-218-16,-6 6-164 15,-1 10 366-15</inkml:trace>
  <inkml:trace contextRef="#ctx0" brushRef="#br0" timeOffset="134139.1">10819 17639 951 0,'34'38'558'0,"-28"-26"-96"16,3 6-148-16,-6-1-40 15,4 8-56-15,1 3-28 16,-4-4-68-16,4 0-31 0,-3-8-55 16,2-3-31-16,-11-8-69 15,5-5-21-15,-5-12-19 16,-4-3 45-16</inkml:trace>
  <inkml:trace contextRef="#ctx0" brushRef="#br0" timeOffset="134264.82">10811 17501 1614 0,'11'10'688'15,"-1"-6"-341"-15,0 5-220 16,-1 2 16-16,-1 5-62 16,1-1 221-16,1 0-216 15</inkml:trace>
  <inkml:trace contextRef="#ctx0" brushRef="#br0" timeOffset="134525.94">11076 17669 1317 0,'-5'-13'580'16,"1"1"-229"-16,-6 3-96 15,0 0-38-15,-4 3-39 0,2 4-75 16,-1 2-26-16,1 11-26 15,5-1-2-15,-4 13-10 16,11 4-8-16,4 4-9 16,-2 3-3-16,10-2-7 15,1-2-6-15,3-10 1 16,7-3 2-16,2-12-41 16,-3-5-12-16,0-6-244 15,-3-4 192-15</inkml:trace>
  <inkml:trace contextRef="#ctx0" brushRef="#br0" timeOffset="134855.57">11187 17819 1411 0,'6'-1'634'16,"4"0"-242"-16,3-1-139 15,30-12-81-15,-28 2-25 16,1-10-70-16,0-2-32 15,-5-4-31-15,-1-2-7 16,-5 4-6-16,-6 1-3 16,-4 7-6-16,-4 8 1 15,-6 5 3-15,-2 5 4 0,0 10 4 16,-2-6-1 0,4 15-2-16,3 3 8 0,5-1 23 15,5 10 6-15,7-3 2 16,5 4-9-16,5 1-11 15,4-5-19-15,1-11-53 16,3-6-43-16,3-11-124 16,7-7 419-16,10-4-187 15</inkml:trace>
  <inkml:trace contextRef="#ctx0" brushRef="#br0" timeOffset="135139.09">11547 17553 899 0,'-15'-4'585'0,"9"6"50"16,5 6-282-16,-1 8-145 16,-1 2-19-16,3 4-38 0,0-1-29 15,8 2-48-15,3-1-13 16,2-1-17-16,2-1-6 16,0-6-2-16,1 1 2 15,-1-4 6-15,-4-1 0 16,-8 2-5-16,-3 1-5 15,-12 1-13-15,-6-1-1 16,-5 0-13-16,-1-2-13 0,-2-1-51 16,0-3 111-16,8-12-56 15</inkml:trace>
  <inkml:trace contextRef="#ctx0" brushRef="#br0" timeOffset="135504.41">10286 18205 1437 0,'1'-18'581'15,"4"6"-355"-15,2 5-11 16,0 10-15-16,2 17-12 0,1 21-38 15,2 11-18-15,1 22-50 16,-2 6-20-16,4-17-27 16,-4 8-7-16,1-35-25 15,3-2-22-15,-1-8-82 16,-3-22-31-16,-1 1 73 16</inkml:trace>
  <inkml:trace contextRef="#ctx0" brushRef="#br0" timeOffset="135804.07">10603 18603 1638 0,'21'-10'637'0,"0"3"-408"16,-2-2-27-16,-1 1-25 0,-5 4-25 16,-3-12-71-1,-2-9-33-15,-5-2-35 0,-3-7-7 16,-3 7-6-16,-7 4-1 15,-3 6-2-15,-2 4 0 16,-1 13 3-16,1 9 0 16,4 13 5-16,3 4 4 15,7 10 7-15,4-4 4 16,6 7-1-16,3-5-4 16,4-6-6-16,3-3 8 15,7-25-34-15,3-8-25 0,10-9-50 16,3-18 3-16,1-10 50 15</inkml:trace>
  <inkml:trace contextRef="#ctx0" brushRef="#br0" timeOffset="136057.51">11012 18060 1612 0,'-15'2'646'0,"1"18"-376"16,3 10-91-16,10 6-10 15,5 12-12-15,6 0-37 16,2 9-22-16,7 4-33 16,-2-3-12-16,13 4-16 15,-5-10-6-15,-4-4-10 0,-4-7-7 16,-11-18-1-16,-4-5-9 16,-7-12-73-16,-6-2-51 15,-12 1-122-15,-6-3-68 16,-13-15-70-16,-3-2 222 15</inkml:trace>
  <inkml:trace contextRef="#ctx0" brushRef="#br0" timeOffset="136177.25">10848 18511 839 0,'17'-15'550'15,"3"4"-39"-15,0 7-139 16,5-9-55-16,3 6-116 16,-1 0-52-16,5-4-79 15,0 4-41-15,2-5-54 16,-1-3-20-16,4 0 15 15</inkml:trace>
  <inkml:trace contextRef="#ctx0" brushRef="#br0" timeOffset="136388.25">11319 18164 1872 0,'5'8'739'0,"-1"17"-476"15,6 11-40-15,-3 16-59 0,4 9-31 16,5 5-66-16,-2-7-26 16,7 3-25-16,1-19 1 15,-2-20-16-15,3-9-32 16,-8-14-55-16,-5 0 219 16,-3-31-127-16</inkml:trace>
  <inkml:trace contextRef="#ctx0" brushRef="#br0" timeOffset="136550.04">11224 18336 1993 0,'9'9'808'0,"10"3"-471"16,7 0-140-16,5-4-58 16,2-2-42-16,4-3-59 15,1 2 2-15,-6-7 12 16,4-4 66-16,11-4-75 15</inkml:trace>
  <inkml:trace contextRef="#ctx0" brushRef="#br0" timeOffset="171999.68">11671 17003 687 0,'1'35'341'16,"-1"-28"-49"-16,0-1-43 15,0-2-8-15,1-4-21 16,-1 0-66-16,0 0-25 15,0-1-16-15,0 0-1 16,0 0-6-16,0 0-2 0,4-19-25 16,4-36-12-16,-12 15-26 15,-3-8-11-15,-6-6-13 16,-4-1-3 0,-5 8-4-16,-3 9-1 0,1 14 0 15,-2 11 1-15,4 9-1 16,0 4-1-16,7 11-2 15,4 0-1-15,3 3-3 16,6 0 6-16,-2-8-43 16,5-2-35-16,3-1-85 15,9 1-58-15,5 4-47 16,-2 0 149-16</inkml:trace>
  <inkml:trace contextRef="#ctx0" brushRef="#br0" timeOffset="172378.51">11465 16799 1502 0,'-46'38'591'16,"40"-28"-362"-16,9 2-40 15,1-4-9-15,-3-3-20 16,1-6-57-16,-3-4-22 0,0 4-35 15,1-3-11-15,0-24-15 16,11-30-5-16,-6 18-9 16,3 4-2-16,4 6-1 15,-5-2-1-15,5 13-1 16,-1 3-1-16,-4 6 1 16,2 7 5-16,2 4 15 15,0 3 6-15,2 7 11 16,5 0-2-16,0 3-1 15,2 2 1-15,3 0-3 16,-2-2-3-16,-1-1-11 16,-5-2-6-16,-3-6-7 15,-1-1-13-15,-4-4-77 16,1 0-34-16,-1 0 64 16</inkml:trace>
  <inkml:trace contextRef="#ctx0" brushRef="#br0" timeOffset="173030.81">13083 17009 1541 0,'-1'67'631'0,"4"-52"-347"16,-1-2-111-16,-3-4 16 0,1-3-20 15,0 1-25-15,-5-10-65 16,5 1-19-16,-4-8-20 16,-4-5-6-16,2-5-10 15,2-9-3-15,-1-4-11 16,2-6-4-16,2-2-2 15,-5-4-2-15,0 1-1 16,6 4-1-16,0 7 0 16,5 7-1-16,6 14-2 15,-4 10 0-15,7 13 0 16,0 5 1-16,-1 3 14 16,-5 0-15-16,-2-3-74 15,0-1-5-15,-2-5 31 16</inkml:trace>
  <inkml:trace contextRef="#ctx0" brushRef="#br0" timeOffset="173372.97">12962 16825 1735 0,'-9'1'666'16,"9"-1"-453"-16,-6-1-9 15,9-3-49-15,-5 3-34 16,2 0-78-16,5-13-22 0,5-10-11 16,12-23-3-16,-16 23-3 15,7 6-1-15,0 0-1 16,6 6 0-16,2 7 3 16,-9-2 3-16,5 18 17 15,-1 4 7-15,-3 7 15 16,-3 2 3-16,-4-4-2 15,3 0-5-15,-5-2-10 16,3 0-9-16,-4-6-10 16,-1-3 5-16,2-3-20 15,-4-1-36-15,1-5-16 16,1 0 184-16,-2 0-115 16</inkml:trace>
  <inkml:trace contextRef="#ctx0" brushRef="#br0" timeOffset="174000.99">14090 17055 875 0,'-5'21'519'16,"7"-12"33"-16,2 1-241 15,1-5-94-15,-3-2 3 16,-1-2-36-16,-1-1-27 15,0-1-42-15,0 0-14 16,0-2-32-16,5-21-16 16,1-36-28-16,-9 21-10 0,-3-5-7 15,0 0-2-15,-8-1-2 16,-1 3 1 0,-2 8-2-16,-1 5-1 0,14 14 1 15,-17-2-2-15,11 12-1 16,0 4 0-16,-3 2-3 15,18 16 0-15,-2-2-6 16,-3-1-15-16,1 1-59 16,1-8-46-16,8 4-75 15,5 0-68-15,-5-3 177 16</inkml:trace>
  <inkml:trace contextRef="#ctx0" brushRef="#br0" timeOffset="174302.44">13994 16872 878 0,'-30'33'528'16,"23"-26"0"-16,7-4-284 15,0-1 3-15,-5-4-53 0,4 1-31 16,0 0-71-16,0-8-28 16,1-16-36-16,11-28-10 15,-9 29-10-15,3 0-1 16,3 7 0-16,-5-6 3 15,8 11 9-15,5 2 6 0,3 8 10 16,-3 3 6-16,5 8 4 16,-4-2 0-16,0 5-3 15,5 8-5-15,-6-4-6 16,-1 7-2-16,0-2-11 16,-4-3 11-16,-3-8-41 15,0 3-32-15,-5-9 216 16,0 0-937-16,-2 5 622 15</inkml:trace>
  <inkml:trace contextRef="#ctx0" brushRef="#br0" timeOffset="175056.78">14189 17651 1473 0,'0'-1'631'0,"0"1"-309"16,1 29-142-16,41 73 4 15,-28-31-36-15,1-1-31 16,3 6-52-16,0-5-16 16,0-15-21-16,0-8-8 0,-5-25-7 15,-6-8-24-15,-4-15-57 16,-6-4-39-16,-7-15-92 15,-6-10-53-15,-9-15-106 16,-2-5-13-16,-2-7 16 16,3 2 67-16,0 4 155 15,5-1 76-15,10 4 197 16,4 6 59-16,10 9 111 16,4 5 22-16,6 10-41 15,3-1-22-15,3 3-61 16,5 7-34-16,5-2-53 15,0 6-21-15,4 4-26 16,-5 3-12-16,0 10-25 16,-8 3-10-16,-8 8-14 15,0 4-3-15,-9-1-4 0,0 2-1 16,-8-5 4-16,-8-4-4 16,-12-4-50-16,-2-5-36 15,-5-4-89-15,1-1-30 16,7-4 53-16,4 1 69 15</inkml:trace>
  <inkml:trace contextRef="#ctx0" brushRef="#br0" timeOffset="175382.85">14574 17638 1515 0,'-2'6'643'16,"-3"6"-311"-16,-3 10-160 15,1 5 14-15,4 9-31 16,3-3-34-16,5-2-57 16,7-5-18-16,5-10-28 15,3-5-6-15,4-9-7 16,-2-4-2-16,-4-9-2 16,-2-6-1-16,-7-7 1 15,-7 0 0-15,-3-5 2 16,-9-1 2-16,-8 3 0 15,-1 3 2-15,-8 8 0 16,3 7-1-16,2 11-1 16,6 5 2-16,2 9-30 15,4 4-19-15,8 1-48 0,2 1 70 16,19 2 1-16</inkml:trace>
  <inkml:trace contextRef="#ctx0" brushRef="#br0" timeOffset="175605.24">14861 17468 1760 0,'7'21'711'16,"-3"9"-397"-16,-1 14-204 15,2 8 5-15,-5 9-32 16,4 4-25-16,13-10-36 15,-9-5-8-15,12-16-4 16,-2-10-20-16,-6-13-75 16,3-7-16-16,-14-14 39 15,-1-8 11-15</inkml:trace>
  <inkml:trace contextRef="#ctx0" brushRef="#br0" timeOffset="175769.55">14751 17642 1456 0,'0'0'677'0,"0"2"-249"16,5 1-195-16,-5-3-20 16,0 0-61-16,18 7-40 15,35 11-73-15,-23-13-1 16,3-6-41-16,-4 0-36 16,-2-6 227-16,1 5-166 15</inkml:trace>
  <inkml:trace contextRef="#ctx0" brushRef="#br0" timeOffset="176096.54">15109 17817 1473 0,'14'0'637'16,"0"-3"-320"-16,1-8-159 15,-1-6-12-15,-3-7-62 16,1-1-31-16,-7-5-36 15,-3-2-6-15,-6 7-2 16,-6-1-1-16,-5 16 1 16,-2 4-9-16,-2 14 24 15,0 3 11-15,3 11 17 16,1 4 20-16,10 4 2 16,4 8-1-16,3 0-8 0,6-2-9 15,5-7-28-15,0-6-10 16,5-14-9-16,4-4-23 15,-1-14-82-15,0-7-47 16,1-14-12-16,0 1 70 16</inkml:trace>
  <inkml:trace contextRef="#ctx0" brushRef="#br0" timeOffset="176383.02">15358 17654 1191 0,'7'9'634'15,"3"1"-136"-15,-4 10-217 16,-2 5-27-16,2 2-54 15,-1 2-32-15,-2-7-77 16,6-2-30-16,-6-14-46 16,0-5-6-16,0-7-23 15,-3-8-14-15,0-6-19 16,0-4-9-16,0 0 15 16,4 1 11-16,4 3 20 15,0 6 5-15,0 10 1 16,2 0 8-16,0 10 15 15,-1 2 9-15,6 8 17 16,-7 9 0-16,-2 4-13 16,-3 3-6-16,4-4-10 15,-1-3-26-15,2-13 0 16,4-10 187-16,4-12-143 0</inkml:trace>
  <inkml:trace contextRef="#ctx0" brushRef="#br0" timeOffset="176576.52">15681 17418 1939 0,'6'39'745'0,"-4"18"-537"16,0 3-38-16,1 10-50 16,0 1-37-16,6-12-47 15,2-6-10-15,5-21-35 16,0-11-35-16,1-19-80 15,-1-7-44-15,-9-11 375 16,-2-6-196-16</inkml:trace>
  <inkml:trace contextRef="#ctx0" brushRef="#br0" timeOffset="176755.09">15624 17611 1549 0,'-6'0'658'0,"5"-3"-325"15,2 3-58-15,-1 0-62 0,0 0-42 16,3 1-88-16,11 6-39 16,33 11-23-16,-26-18-33 15,2-1-93-15,6-3-28 16,-9 1-285-16,-3 0 269 16</inkml:trace>
  <inkml:trace contextRef="#ctx0" brushRef="#br0" timeOffset="176985.48">15858 17583 565 0,'50'-5'312'0,"-45"5"22"15,3 5-14-15,-1 4 50 16,-1 3-13-16,-2 6-60 16,1 2-37-16,3 4-51 15,-3-2-32-15,7 3-57 16,-1-2-31-16,-8-6-41 15,-4-4-16-15,-3-9-58 16,1-4-53-16,-6-1-84 16,10-2 308-16,0 5-142 15</inkml:trace>
  <inkml:trace contextRef="#ctx0" brushRef="#br0" timeOffset="177194.51">15859 17500 1838 0,'-1'0'711'16,"-1"0"-461"-16,2 0-15 0,0 0-31 15,0 0-34-15,0 0-83 16,0 0-24-16,0 0-91 15,7 3-28-15,8 5 28 16</inkml:trace>
  <inkml:trace contextRef="#ctx0" brushRef="#br0" timeOffset="177594.61">16242 17726 1691 0,'-3'-7'702'16,"-5"-4"-381"-16,-4-10-247 16,-3-2-24-16,-3 1-38 15,-2-4-7-15,2 17-5 0,1 2-1 16,3 16-4 0,0 12 1-16,4 10 0 0,3 5 4 15,3 1 13-15,5 2 10 16,2-8 26-16,5-6 13 15,3-8 8-15,0-6-6 16,2-11-23-16,2-6-14 16,-1-11-18-16,-1-5-3 0,2-6-2 15,-1 0-1-15,4 9-3 16,-2 2-1 0,2 15 10-16,-4 3 12 0,0 12 24 15,-2 8 9-15,-2 7 2 16,2 6-8-16,-5-7-11 15,0-3-10-15,-1-13-62 16,-2-8-40-16,0-11 21 16,0-10-344-16,-14-7 302 15</inkml:trace>
  <inkml:trace contextRef="#ctx0" brushRef="#br0" timeOffset="177785.91">16441 17482 1701 0,'12'18'725'0,"-10"11"-344"0,8 10-113 16,-5 12-50-16,-3 6-44 15,3 5-90-15,-5-3-31 16,2-9-28-16,2-12-16 16,-1-18-26-16,5-9-31 15,-3-17 156-15,11-5-97 16</inkml:trace>
  <inkml:trace contextRef="#ctx0" brushRef="#br0" timeOffset="178533.22">17102 17677 1750 0,'0'10'707'0,"3"8"-385"15,2 4-149-15,0 8 14 16,-1 7-27-16,-1-1-43 16,-2-3-64-16,1-5-18 15,-2-13-22-15,0-4-6 0,0-11-7 16,-1-3-8-16,1-8-12 15,1-8-5-15,1-5-8 16,2-2 3-16,3-5 10 16,1 5 6-16,4 2 11 15,1 6 3-15,1 8 1 16,0 4 7-16,1 7 15 16,1 4 5-16,0 7 10 15,-1 6 0-15,-2 10 0 16,-5 2 0-16,-4 3-4 15,-1-2-4-15,-6-11-12 16,3-2-6-16,0-13-9 16,-3-5-10-16,3-5-23 15,-1 4-11-15,1-1-32 16,3-16-8-16,15-30-6 16,-4 26 4-16,4-1 31 0,-2-1 17 15,10 7 24-15,-4 2-2 16,-3 8 23-16,2 7 17 15,-14 7 39-15,6 8 22 16,-2 10 9-16,-4 4-6 16,0 2-24-16,-1-1-8 15,-3-5-26-15,1-2-7 16,-4-8-19-16,-1-7-9 16,1-12-26-16,4-10 113 0,16-9-71 15</inkml:trace>
  <inkml:trace contextRef="#ctx0" brushRef="#br0" timeOffset="178697.56">17644 17707 1520 0,'9'15'773'16,"1"10"-118"-16,-3 9-438 16,-1 0-10-16,-1 1-58 15,-2-3-34-15,1-14-68 16,2-6-26-16,0-17-88 15,2-11-21-15,-5-17-788 16,-2 2 617-16</inkml:trace>
  <inkml:trace contextRef="#ctx0" brushRef="#br0" timeOffset="178833.4">17595 17514 1282 0,'-3'12'630'16,"4"-9"-158"-16,2 2-115 15,-1 0-141-15,-2-5-52 16,0 0 114-16,0 0-201 16</inkml:trace>
  <inkml:trace contextRef="#ctx0" brushRef="#br0" timeOffset="179164.56">17879 17751 1706 0,'26'22'718'0,"-15"19"-339"16,0 0-150-16,-11 1-58 15,-7-3-32-15,11-12-76 16,-5-10-28-16,-1-16-21 16,2-6-9-16,-9-14-15 15,-1-3-11-15,8-7-9 16,0-1 4-16,6 1 10 15,3-2 8-15,2 5 6 0,3 3-1 16,0 9 13 0,6 5 10-16,-1 9 26 0,-1 4 15 15,-2 15 8-15,-1 5 1 16,-1 11-18-16,1 2-10 16,-2 0-21-16,0-1-17 15,0-6-34-15,-2-9 91 16,9-23-57-16</inkml:trace>
  <inkml:trace contextRef="#ctx0" brushRef="#br0" timeOffset="179624.81">18633 17850 1205 0,'-1'-4'611'0,"1"-7"-141"16,-3-2-187-16,-4-12-174 16,-3 0-2-16,-4-1-47 15,-3 1-21-15,-3 8-18 16,-1 9-1-16,3 8-3 16,-2 11 3-16,4 13 2 15,1 2 4-15,4 13 17 0,9 2 6 16,7 2 6-16,5-3-2 15,6-9-17-15,-1-10-8 16,4-13-3-16,4-7-25 16,4-12-47-16,1-6-24 15,0-12-325-15,-3 0 275 16</inkml:trace>
  <inkml:trace contextRef="#ctx0" brushRef="#br0" timeOffset="179918.91">18760 17815 1557 0,'3'19'638'0,"2"8"-344"16,-1 3-53-16,4-1 13 16,1 3-32-16,3-8-78 15,2-3-47-15,2-14-67 16,4-6-13-16,-2-15-30 16,3-9-19-16,-1-11-42 15,-2-3-16-15,-3 4 18 16,-4 3 18-16,-6 10 43 15,-2 2 7-15,-1 12 13 16,-2 5 15-16,0 8 30 16,-5 9 17-16,5 11 18 15,9 5-1-15,-2 4-12 16,5-1-10-16,-2-5-24 0,-6-5-13 16,7-12-16-16,3-8-14 15,3-17-63-15,0-14 160 16,1-18-93-16</inkml:trace>
  <inkml:trace contextRef="#ctx0" brushRef="#br0" timeOffset="180095.98">19204 17559 1738 0,'6'39'735'0,"0"17"-339"15,0 10-149-15,2 8-21 16,0 3-59-16,4-14-96 15,2-10-29-15,4-19-33 16,0-14-19-16,-2-24-90 16,-2-10 73-16,-14-23-9 15</inkml:trace>
  <inkml:trace contextRef="#ctx0" brushRef="#br0" timeOffset="180261.09">19042 17731 2102 0,'4'13'817'0,"10"3"-551"16,5-2-88-16,6-3-48 0,1-1-45 15,8-8-42-15,0-3-5 16,1-7 6-16,1-1 77 16,-18 2-90-16</inkml:trace>
  <inkml:trace contextRef="#ctx0" brushRef="#br0" timeOffset="185488.03">22181 17807 1059 0,'0'0'557'0,"0"0"28"16,13 19-405-16,28 33 5 16,-24-13 38-16,0 3-19 15,5 4-73-15,0-3-29 16,-3-6-43-16,0-6-15 15,-9-11-23-15,-4-4-9 16,-5-15-5-16,-4-2-2 0,-11-14-1 16,-3-7 0-16,-14-9-2 15,1-5 0-15,0 0 1 16,6 0-2-16,10 2 1 16,4 2 0-16,10 8 4 15,4 0 4-15,11 5 6 16,3 5 2-16,10 3-1 15,1 4-2-15,2 4-1 16,-3 2-4-16,-6 1-28 16,3 4-33-16,-4 2-33 15,-4 4 230-15,12 5-126 16</inkml:trace>
  <inkml:trace contextRef="#ctx0" brushRef="#br0" timeOffset="185817.2">22540 18093 1468 0,'-1'21'581'16,"11"-10"-255"-16,6-4-122 15,-1-13-13-15,3-5 28 16,4-8-75-16,-1-6-39 16,-1-1-49-16,0-1-17 15,-8-4-22-15,-3 0-5 0,-14-1-5 16,-3 1-2-16,-10 6-1 15,-4 7 0-15,3 11-1 16,-1 7-3-16,5 12 13 16,6 5 9-16,8 11 16 15,2 3 7-15,9 6-5 16,3-1-8-16,2-1-16 16,4 3-3-16,4-15-7 15,1 0 6-15,2-15-21 16,0-14-43-16,3-17 64 15,-3-9 99-15,-16-17-82 16</inkml:trace>
  <inkml:trace contextRef="#ctx0" brushRef="#br0" timeOffset="186030.05">22958 17584 1871 0,'6'22'734'16,"-14"23"-476"-16,4 13-26 15,1 18-23-15,3 5-43 16,9-4-85-16,-2-6-27 16,5-14-36-16,2-12-1 15,6-19-37-15,2-10-28 16,-3-20-94-16,-2-10-15 0,-6-10 90 16</inkml:trace>
  <inkml:trace contextRef="#ctx0" brushRef="#br0" timeOffset="186181.88">22814 17790 1766 0,'14'1'703'0,"3"9"-380"16,-2-4-120-16,9 1 16 16,0-2-51-16,-3-2-96 15,9 1-24-15,-5-1-18 16,6 3-38-16,0-2 156 15,-3 0-116-15</inkml:trace>
  <inkml:trace contextRef="#ctx0" brushRef="#br0" timeOffset="186566.38">23208 17862 1509 0,'0'27'679'0,"0"4"-279"15,2 5-173-15,1-1 26 0,5 0-77 16,3-4-50 0,4-12-78-16,2-5-20 0,1-12-21 15,0-3-5-15,-2-11-2 16,5-3-8-16,-10-11-11 16,0-7 0-16,-4 3 1 15,-7-3 9-15,9 9 8 16,-5 7 3-16,1 12 15 15,-2 5 11-15,-2 7 21 16,4 6 7-16,0 6 4 16,2 5-3-16,-1 4-8 15,3 1-4-15,-2 1-13 16,5-5-9-16,-3-10-12 16,0 4-11-16,1-18-59 15,1-4-50-15,0-10-64 16,-1-11 247-16,4 0-80 15</inkml:trace>
  <inkml:trace contextRef="#ctx0" brushRef="#br0" timeOffset="186824.68">23633 17941 1419 0,'12'21'640'16,"-1"5"-217"-16,-2 1-122 15,1 2-17-15,-2 5-37 16,-3-9-104-16,0-3-49 0,-5-11-62 15,-2-11-17-15,-7-13-10 16,-1-7-6-16,-1-6-15 16,2-6-1-16,7 6-2 15,0-1 4-15,6 3 10 16,4 2 3-16,3 4 2 16,3 2 0-16,4 3 4 15,-2 5 10-15,-2 3-15 16,1 5-34-16,-5 3 172 15,-2 2-932-15,-7-2 630 16</inkml:trace>
  <inkml:trace contextRef="#ctx0" brushRef="#br0" timeOffset="187157.3">23998 17905 1613 0,'-2'22'701'15,"10"1"-243"-15,-1 4-178 16,-2 5-81-16,2 1-8 16,-4 5-106-16,1-5-36 15,-2-8-35-15,-2-9-4 16,1-13-13-16,-1-5-8 16,0-15-14-16,1 2-8 0,-3-11-4 15,2-1 5-15,5 3 10 16,0-7 9-16,8 5 9 15,-1 2 2-15,5 8 1 16,0 6 9-16,1 10 24 16,-1 5 13-16,-4 13 21 15,3 6 3-15,-6 8-9 16,-1 0-9-16,0 4-13 16,-3-5-10-16,-2-9 7 15,-1-3 39-15,-2-14-52 16</inkml:trace>
  <inkml:trace contextRef="#ctx0" brushRef="#br0" timeOffset="187765.49">25003 17797 1306 0,'0'-9'577'0,"6"20"-213"16,-1 9-103-16,-1 20-27 15,-4 9-24-15,0 11-70 16,0 6-30-16,2-8-46 16,5-9-16-16,9-17-23 15,2-16-12-15,3-16-64 16,1-6-43-16,-3-20-73 16,-3-12-31-16,-7-7 127 15</inkml:trace>
  <inkml:trace contextRef="#ctx0" brushRef="#br0" timeOffset="187928.61">24946 17869 1178 0,'-29'-3'594'16,"14"5"-134"-16,10-2-143 15,1 5-86-15,9 5-12 16,8-1-52-16,4 2-31 16,9-4-65-16,1-2-24 15,5-1-14-15,4-2-23 16,0-6 6-16,-5-6 148 0,0-8-134 15</inkml:trace>
  <inkml:trace contextRef="#ctx0" brushRef="#br0" timeOffset="188470.53">25379 17702 1672 0,'9'42'739'16,"1"5"-367"-16,-9 8-134 15,3 4 8-15,-4 0-96 16,1-4-47-16,-1-7-65 16,2-9-15-16,-2-17-15 15,0-9-6-15,-4-22-22 16,1-9-15-16,3-16-29 16,-1 10-9-16,1 0 11 15,5-16 14-15,0 3 27 0,3 16 7 16,7 18 23-16,-5 3 11 15,1 13 21-15,1 4 19 16,-1 8 9-16,4 1 1 16,3 1-7-16,2 1-8 15,4-2-22-15,3-3-9 16,1-8-15-16,-2-7-5 16,0-9-4-16,-1-13-5 15,-3-7-14-15,-2 0-7 0,-5-10-7 16,-5 10 5-16,-8-6 13 15,-3-3 7-15,-7 2 8 16,-3 1 2-16,-4 6 5 16,0 5 5-16,0 8 6 15,-2 7 4-15,5 10 9 16,3 7 2-16,7 14 6 16,4 0-2-16,8 9-6 15,3-3-6-15,9 2-11 16,5-4-6-16,9-11-4 15,8-5-6-15,3-18 18 16,4-14 43-16,9-23-42 16</inkml:trace>
  <inkml:trace contextRef="#ctx0" brushRef="#br0" timeOffset="189141.03">26650 17976 1624 0,'13'21'636'0,"0"6"-390"16,-2 11-16-16,-5 1 13 16,-3-3-33-16,-3 0-81 15,0-6-34-15,0-7-52 16,-2-6-17-16,-4-17-23 15,0-9-10-15,-1-14-12 16,2-3-8-16,2-7 0 16,1-2 6-16,6 4 8 0,6-2 5 15,6 11 6-15,6 4 0 16,9 7 5-16,1 7 7 16,3 8 16-16,-6 2 9 15,-7 9 14-15,-2 6 2 16,-10 9 1-16,0 1-2 15,-10-1-11-15,1-6-8 0,-1-12-13 16,2-3-7-16,0-8-9 16,-3-7-2-1,1 2-14-15,0 3-9 0,0-29-3 16,5-32-1-16,4 34 13 16,0 12 6-16,6 5 7 15,2 4 1-15,-1 10 2 16,-3 3 7-16,2 16 12 15,-4 8 7-15,2 4 11 16,0 1 1-16,-4 3-4 16,0-3-3-16,-4-2-11 15,0-4-4-15,-1-14-18 16,-2-12-27-16,1-20 81 16,-1-12-134-16,8-7 71 15</inkml:trace>
  <inkml:trace contextRef="#ctx0" brushRef="#br0" timeOffset="189312.81">27258 18104 1742 0,'26'35'684'15,"-5"-4"-332"-15,-1-4-159 16,-5 6 33-16,0-1-25 16,-6-9-104-16,2-9-32 15,-8-15-79-15,-5-15-54 0,-5-14-125 16,1-5-79-16,-8-8 300 15,-3 4-85-15</inkml:trace>
  <inkml:trace contextRef="#ctx0" brushRef="#br0" timeOffset="189437.23">27207 17926 1685 0,'3'1'679'0,"3"4"-383"16,2 2-57-16,1-2-6 15,0 4-37-15,-1-1-78 16,-1-1-14-16,-4 0-91 15,0-4 134-15,-3-6-111 16</inkml:trace>
  <inkml:trace contextRef="#ctx0" brushRef="#br0" timeOffset="189901.24">27529 18071 1839 0,'-4'-3'666'15,"4"2"-481"-15,1 3-36 0,-1-2 58 16,0 10-31-16,0 13-71 16,2 32-23-16,-4-29-21 15,2 2-16-15,-1 1-23 16,0-6-6-16,1-13-11 15,-2-8-5-15,-2-18-7 16,2-7-4-16,2-6-6 16,3-4 4-16,5-1 5 15,0 2 3-15,8 4 4 16,0 5 1-16,5 14 2 16,4 5 4-16,0 6 10 15,-2 7 11-15,-1 3 19 16,-3 11 7-16,-1 2 6 15,-2-1-2-15,-4 3-16 16,-2-5-7-16,-7 2-10 16,-5-2-15-16,-3-7-29 0,-2-8-42 15,0-12-105-15,2-10 41 16,4-1 56-16</inkml:trace>
  <inkml:trace contextRef="#ctx0" brushRef="#br0" timeOffset="190066.08">27867 18094 1212 0,'25'15'620'16,"-8"3"-47"-16,-1-2-231 0,-2 0-86 15,1 2 4-15,-7 6-90 16,-4 3-45-16,5-5-65 16,-9-5-18-16,1-10-42 15,-1-5-30-15,-5-10-129 16,3-5-65-16,-6-7-187 15,4-4-52-15,-10 0 300 16</inkml:trace>
  <inkml:trace contextRef="#ctx0" brushRef="#br0" timeOffset="190199.74">27792 17898 1209 0,'11'-6'643'16,"-2"2"-93"-16,6 7-300 15,0 2-4-15,-1 5-36 16,-1 0-34-16,-7-4-62 0,1 4-17 15,4-6-54-15,-11 2 124 16,5-4-121-16</inkml:trace>
  <inkml:trace contextRef="#ctx0" brushRef="#br0" timeOffset="190756.76">28153 18112 1595 0,'11'18'697'16,"1"3"-306"-16,-2-4-194 16,-1 2 35-16,-6 6-56 15,-3 2-41-15,0-7-65 16,-3-1-23-16,-1-10-28 16,-2-6-10-16,0-5-9 15,-2-9-3-15,5-7-8 16,0-3-4-16,6-6-4 15,3 1-2-15,3 5 3 16,3 4 4-16,6-3 8 16,1 1 4-16,5 0 1 15,3 1 5-15,1 16 14 16,-2 2 9-16,-2 15 19 16,-5 4 3-16,-4 1 7 15,-3 4-1-15,-6-7-5 16,-1 1-5-16,-1 1-17 0,-4 1-6 15,1-9-13-15,-2-1-4 16,-4-12-12-16,6-7-12 16,2-11-18-16,-1-4-7 15,5 0 1-15,-2-7 11 16,2 8 18-16,8 2 9 16,-5 6 5-16,-3 14 1 0,4 6 10 15,-5 12 8-15,-1 6 14 16,4 1 5-16,-7 7 0 15,2 0-5-15,2 4-13 16,-4 1-4-16,5-9-5 16,0-7-9-16,1-13-20 15,-1-7-26-15,1-12-16 16,0-8 111-16,5-7-48 16</inkml:trace>
  <inkml:trace contextRef="#ctx0" brushRef="#br0" timeOffset="191102.81">28676 18073 1620 0,'2'19'697'0,"2"2"-343"15,1 0-136 1,-1 4 38-16,-1-3-45 0,3 1-35 16,1 1-70-16,2-2-28 15,4-7-41-15,4-6-16 16,1-13-14-16,1-11-11 15,2-12-25-15,-8-6-11 16,8-4-11-16,-2 1 7 16,-4 8 15-16,-1 5 10 15,-10 12 7-15,1 6 2 16,-2 6 17-16,-1 8 11 0,-2 14 19 16,3 1 7-16,-3 7 5 15,7 0-3-15,-6-1-13 16,-1 1-7-16,4-5-8 15,-2-5-12-15,6-15-33 16,2-6-58-16,-2-15-109 16,9-9 33-16,1-5 74 15</inkml:trace>
  <inkml:trace contextRef="#ctx0" brushRef="#br0" timeOffset="191583.71">29090 18065 1750 0,'12'20'680'0,"0"4"-420"16,0 4-48-16,-5 10 38 16,-3-2-28-16,-2 7-77 0,0-4-34 15,-2-9-59-15,0-8-21 16,-1-14-31-16,0-6-14 16,0-14-35-16,1-7-24 15,2-10-31-15,0-3-1 16,4 1 9-16,1 3 17 0,4 9 39 15,2 4 12 1,3 5 17-16,-1 4 16 16,1 6 36-16,5 3 16 0,-2 6 39 15,1 6 5-15,-2 12-4 16,-7 4-4-16,-3 5-15 16,-8 1-13-16,1-11-29 15,-2-6-12-15,-2-12-23 16,3-9-12-16,-6-16-42 15,6-7-24-15,4-14-31 16,3-3-1-16,6 5 28 16,0 7 21-16,3 13 38 15,-2 4 10-15,-1 10 12 16,-5 1 13-16,-4 9 26 16,-4 5 8-16,1 8 19 15,-2 5-7-15,-3 2 7 16,0 0-10-16,-9-5 82 0,6-6-4 15,-21-11-84-15</inkml:trace>
  <inkml:trace contextRef="#ctx0" brushRef="#br0" timeOffset="213177.21">23411 9371 1069 0,'9'7'512'0,"2"0"-147"16,0-1-146-16,3-6-28 16,-2-2-7-16,-6-6-18 15,3-3-25-15,-4-6-46 16,-4-3-20-16,-4-5-25 16,-9 1-9-16,-5 3-18 15,-3 2-6-15,-12 6-8 16,-3 2-2-16,-10 7-3 15,1 4-2-15,8 12-1 16,2 2 0-16,9 6 3 16,6 6 2-16,8-4 4 15,9 6 3-15,11 1 5 16,6-4 0-16,16 2 1 16,5-5-2-16,8 1-4 15,6-1-2-15,-7-4 1 0,-4-2 2 16,-4-2 12-16,-10 1 5 15,-7-3 6-15,-7 1 2 16,-10-2-4-16,-2-1-1 16,-13-2-7-16,-6-2-4 15,-3-2-11-15,-8-3-3 16,1-1 1-16,-3-2-11 0,-8-2-38 16,7 0-31-16,7 0-88 15,6-1-18-15,14-4-447 16,5-7 428-16</inkml:trace>
  <inkml:trace contextRef="#ctx0" brushRef="#br0" timeOffset="213561.36">23625 9298 1547 0,'0'-9'616'0,"1"9"-344"16,-1 3-75-16,-2 13 1 15,0 6-9-15,-1 13-49 16,3 4-42-16,6 2-36 16,3-4-15-16,7-7-20 15,2-6-5-15,6-10-12 0,1-8-5 16,-1-11-3-16,1-8-5 16,-2-11-13-16,-4-4-3 15,-4-4 0-15,-2 0 3 16,-4 2 13-16,-4 2 3 15,1 9 0-15,-9 5 10 16,0 15 11-16,2 6 4 16,-3 14 9-16,4 9-4 0,-3 5-4 15,-2 2-1-15,7-1-4 16,4-4-2-16,6-8-4 16,7-4 5-16,-11-12-53 15,6-6-50-15,2-10 29 16,-1-9-568-16,18-1 465 15</inkml:trace>
  <inkml:trace contextRef="#ctx0" brushRef="#br0" timeOffset="213830.79">24142 9338 1840 0,'-7'0'696'0,"-7"4"-473"15,-3-1-35-15,-6 10-12 16,-4 1-12-16,6 8-65 0,-3 3-25 16,9 7-25-16,6-1-10 15,6 2-8-15,8-1-6 16,5-2-13-16,2 0-3 16,8-7-5-16,2-8 0 15,5-5 2-15,4-5-20 16,-3-8-38-16,4-3 165 0,-7-12-105 15</inkml:trace>
  <inkml:trace contextRef="#ctx0" brushRef="#br0" timeOffset="214067.88">24396 9391 1704 0,'-1'-12'705'0,"-7"12"-351"15,-2 3-136-15,0 12-22 16,-6 5-26-16,-2 8-61 16,-3 0-35-16,7 4-34 15,1 1-8-15,8-2-15 16,5 0-5-16,9-3-6 16,4-5-4-16,11-8 10 15,-2-7-13-15,3-9-60 0,4-5-58 16,-2-8 221-16,6-4-115 15</inkml:trace>
  <inkml:trace contextRef="#ctx0" brushRef="#br0" timeOffset="214401.09">24513 9597 1800 0,'-3'4'677'0,"1"-3"-457"16,2 0-18-16,0-1-7 15,15 6-21-15,10-7-83 16,29-19-32-16,-28-4-39 16,0-1-8-16,-7-4-7 15,-6 0-2-15,-7 2 0 16,-7 1-1-16,-9 5 0 16,-4 4 1-16,-9 6-2 15,-1 3 0-15,-1 15 0 16,2 7 3-16,2 13 9 15,6 8 5-15,7 0 9 16,4 2 0-16,10-4-6 16,6-3-4-16,6-3-9 15,6-4-3-15,6-7 2 16,-1-3-10-16,5-12-100 16,0 2 128-16,-3-13-48 0</inkml:trace>
  <inkml:trace contextRef="#ctx0" brushRef="#br0" timeOffset="214705.93">24926 9347 1491 0,'-6'-17'679'16,"-2"15"-245"-16,-11 2-174 16,-5 9-50-16,1 9-20 0,-5 7-54 15,10 2-40-15,10 4-49 16,5-3-17-16,15-2-18 15,6-4-4-15,3-2-7 16,8-1 0-16,-7-2 0 16,2-1-1-16,-2-4 1 15,-3 0 0-15,-10-2 7 16,-9-2 9-16,-10 2 9 16,-5 0 4-16,0 1-5 15,-1 1-7-15,-1-3-16 16,-2-5-16-16,-4-4-61 15,3-1-34-15,11-6-43 16,2-4 212-16,12-15-59 16</inkml:trace>
  <inkml:trace contextRef="#ctx0" brushRef="#br0" timeOffset="-214451.19">25162 9319 1727 0,'-3'-3'765'0,"-4"3"-370"0,-6 7-171 16,-3 3-22-16,-3 5-69 16,4 3-37-16,6 0-45 15,5 1-12-15,9 2-21 16,4-2-8-16,9 3-6 16,1-1-1-16,6-1-1 15,4 1 1-15,-3-3 2 16,2-1 1-16,-2-1 3 15,-8 1 2-15,-8-3 7 16,-4 0 5-16,-16-3 6 16,-3 0 0-16,-10-5-6 15,-7-1-6-15,3-3-22 16,3-6-13-16,7-3-39 16,6-5-29-16,11-4 97 15,1-1 71-15,8-7-45 16</inkml:trace>
  <inkml:trace contextRef="#ctx0" brushRef="#br0" timeOffset="-206542.02">26107 9446 878 0,'-15'-65'436'0,"15"58"-75"0,-1-1-84 15,1 2-24-15,0 4-22 16,0-1-61-16,0 3-25 15,0 0-17-15,0 2-6 16,6 26-11-16,10 56-9 16,-11-20-26-16,2 8-8 15,1-3-16-15,1 3-8 0,2-4-11 16,3-4-8-16,-2-5-9 16,0-7-4-16,-4-15 5 15,-4-9-15-15,-4-14-67 16,0-8-51-16,-5-16-109 15,-3-9-57-15,-6-21 179 16</inkml:trace>
  <inkml:trace contextRef="#ctx0" brushRef="#br0" timeOffset="-206281.99">26053 9382 1370 0,'15'-12'613'16,"3"2"-291"-16,4 1-116 15,2 0 2-15,6 8-41 16,2-2-24-16,5 10-51 16,1 4-18-16,-7 6-27 0,-5 7-7 15,-11 7-9-15,-11 6-6 16,-12 2-4-16,-6 0 1 16,-13-5-1-16,3-4-1 15,-3-9-6-15,1-1 0 16,-2-11-22-16,2-4-31 15,3-7-63-15,2-5-33 16,10-4-13-16,6 0 350 0,9-8-159 16</inkml:trace>
  <inkml:trace contextRef="#ctx0" brushRef="#br0" timeOffset="-205955.12">26468 9408 1482 0,'15'16'672'16,"1"8"-299"-16,-3 9-124 16,-4 3-8-16,-1 5-64 15,0 0-44-15,-3-5-62 16,-3-3-15-16,-2-10-18 16,-3-5-10-16,-4-10-7 15,-2-6-5-15,-1-8-9 16,-3-8 0-16,0-6-6 15,0-3 0-15,3-6-1 0,5 2 0 16,11-1-1-16,7-1 1 16,7 4 0-16,7 2 0 15,-1 5 0-15,0 4 2 16,-3 5 13-16,-4 4-16 16,-5 4-84-16,-3 1 215 15,-3 11-130-15</inkml:trace>
  <inkml:trace contextRef="#ctx0" brushRef="#br0" timeOffset="-205454.46">26729 9487 1173 0,'24'-24'642'0,"-33"35"-27"16,-3 7-416-16,0 6-11 16,6 6-22-16,3 2-17 15,11-1-56-15,6-5-20 16,8-5-27-16,5-1-6 16,3-11-12-16,2-3-9 0,-3-11-14 15,-4-8-4-15,-9-6-2 16,-7-8-3-16,-6-10 0 15,-5-1 1-15,-6 1 1 16,-3 4 2-16,-11 11 2 16,3 8-1-16,-19 11 3 15,2 7 0-15,2 7 0 16,1 2-1-16,14 4-13 16,7 0-27-16,8-1 27 15,8-2 173-15,9-8-125 16</inkml:trace>
  <inkml:trace contextRef="#ctx0" brushRef="#br0" timeOffset="-204778.05">27032 9228 1223 0,'2'-4'601'16,"2"1"-206"-16,2 10-134 15,0 7-10-15,-2 12-52 16,2 14-37-16,-3 12-46 15,0 4-12-15,3 9-38 16,0-5-11-16,2-6-20 16,0-12-8-16,-3-13-12 0,-3-10-4 15,-3-15-5-15,-4-2-1 16,-5-8-2-16,1-5-1 16,-4-8-2-16,4-5-3 15,6-6-3-15,3-1 1 16,12 4 1-16,1 1 1 15,11 7 3-15,1 3 0 16,8 6 1-16,2 4 2 0,4 10 4 16,-2 7 4-16,-7 6 6 15,-6 5 5-15,-13 5 9 16,-2 0 3-16,-16 1 0 16,-8 0-1-16,-12-3-4 15,-7-2-3-15,-3-7-7 16,1-4-3-16,2-12-20 15,4-4-12-15,10-4-58 16,7-6-42-16,14-2 102 16,8-4-10-16,12-8 34 15</inkml:trace>
  <inkml:trace contextRef="#ctx0" brushRef="#br0" timeOffset="-204288.69">27713 9550 1465 0,'1'-1'652'0,"-1"-5"-299"15,-1-2-143-15,-6 0 1 16,-4-2-68-16,-4-2-39 0,-3 1-45 15,-3 0-5-15,-3 8-13 16,1 6-5-16,0 10-13 16,2 8-6-16,4 6-1 15,6 5 0-15,8 2 2 16,5-5 3-16,10-3-3 16,0-7-2-16,4-10-5 15,2-2-2-15,-2-12-6 16,4-6-1-16,-3-6-2 15,2-4 0-15,-2-5-1 16,0 2 1-16,-2 0 1 16,-3 3-1-16,-3 12 1 15,-1 6 1-15,-4 15 3 16,-1 7 4-16,3 10 14 16,5 4 4-16,2-4 4 15,2-4-5-15,5-7-12 0,-3-3 3 16,2-11-15-16,-3-4-32 15,-8-9-31-15,2-6 164 16,1-14-99-16</inkml:trace>
  <inkml:trace contextRef="#ctx0" brushRef="#br0" timeOffset="-203869.54">27920 9244 1535 0,'13'30'711'15,"3"4"-245"-15,0 13-222 16,-4 5-4-16,-1 7-50 16,-1 2-49-16,-5 0-66 15,5-1-18-15,-5-8-25 16,-1-7-6-16,3-17-14 16,-7-9-5-16,1-15-8 15,-2-7-13-15,-5-17-15 16,3-5-5-16,3-9-6 15,2-1 8-15,5 5 13 16,2 3 5-16,8 7 9 16,-2 6 4-16,5 6 1 15,1 4 2-15,3 4 1 16,3 2 6-16,1 6 11 0,-1 2 4 16,-6 6 11-16,-6 3-1 15,-13 5-4-15,-5-2-2 16,-15 1-8-16,-6-1-2 15,-5-2-6-15,0-2-2 16,4-4-23-16,2-4-22 16,9-11-65-16,5-2-35 0,9-12-25 15,7-8 41-15,8-8 77 16</inkml:trace>
  <inkml:trace contextRef="#ctx0" brushRef="#br0" timeOffset="-203689.38">28360 9543 1597 0,'20'19'730'16,"-5"0"-276"-16,-3 7-214 15,-5-1 2-15,1 4-62 16,-9-4-52-16,1-6-72 16,0-1-21-16,-3-12-56 15,3-5-56-15,0-12-106 16,3-9-37-16,2-11 24 15,-2-7 103-15</inkml:trace>
  <inkml:trace contextRef="#ctx0" brushRef="#br0" timeOffset="-203556.45">28332 9251 1889 0,'6'7'714'16,"4"3"-481"-16,2 1-22 15,0 6-23-15,-2-2-33 16,0 1-53-16,0 2-57 15,2-2 110-15,2 4-103 0</inkml:trace>
  <inkml:trace contextRef="#ctx0" brushRef="#br0" timeOffset="-203212.05">28654 9445 1649 0,'-1'-32'672'0,"3"44"-386"0,2 11-31 15,1 14-34-15,-2 9-46 16,-1 5-88-16,-1 3-33 16,1-5-37-16,3-6-1 15,2-8-9-15,3-7-20 16,7-15-67-16,2-11-36 16,6-17 62-16</inkml:trace>
  <inkml:trace contextRef="#ctx0" brushRef="#br0" timeOffset="-203063.94">28882 9630 1545 0,'7'13'714'15,"3"5"-302"-15,2 7-154 16,-11 1-16-16,7 1-86 16,-4 2-49-16,-4-5-62 15,5-1-4-15,-8-6-41 16,3-6-45-16,3-11 189 15,-4-8-136-15</inkml:trace>
  <inkml:trace contextRef="#ctx0" brushRef="#br0" timeOffset="-202923.84">28860 9469 1617 0,'3'-3'685'0,"1"1"-339"16,7 0-213-16,-3 1 30 15,1 1-95-15,4 2 13 16,4 4-57-16</inkml:trace>
  <inkml:trace contextRef="#ctx0" brushRef="#br0" timeOffset="-202700.48">29156 9407 1705 0,'8'16'704'0,"0"11"-323"16,-1 6-150-16,0 8-30 16,-3 4-28-16,3 4-95 15,4-2-39-15,1-6-27 16,2-4 8-16,1-6-28 16,3-7-33-16,-2-13-63 15,-2-5 37-15,-7-18 25 16</inkml:trace>
  <inkml:trace contextRef="#ctx0" brushRef="#br0" timeOffset="-202118.02">29182 9505 1314 0,'0'2'619'16,"3"5"-153"-16,1-3-167 15,6 2-111-15,0 1-9 16,6-2-84-16,4 0-51 15,7-4-38-15,4 0-27 16,1-2-69-16,-2 1-19 16,-5 1-23-16,-7 0 15 0,-1 4 64 15,-2 0 18-15,-6 3 22 16,2 0 17-16,-6 4 32 16,-4 4 17-16,6 6 37 15,-7 2 13-15,-2 5 22 16,-2 2 7-16,-1 1-1 15,5-2-20-15,1-9-47 16,8-5-26-16,2-16-44 16,5-8-10-16,7-10-22 15,-1-8-5-15,-1-5 7 16,-3-4 6-16,-3 7 20 16,-3 4 4-16,-4 10 6 15,-1 6 1-15,-3 9 8 16,-1 6 7-16,-2 11 16 15,1 10 6-15,0 9 12 16,1 7 3-16,4 16 1 0,-3 7-3 16,-3 8-10-16,-2 5-8 15,-6-8-14-15,-3-5-6 16,-7-10-6-16,0-9 2 16,-8-14 4-16,-1-6 3 15,-2-21 0-15,2-5-3 16,1-11-8-16,6-8-3 15,7-7-3-15,2-3-1 0,15-3 0 16,1-3-4-16,16 6-15 16,5 0-22-16,2 1-58 15,5 4 52-15,-6-4 15 16</inkml:trace>
  <inkml:trace contextRef="#ctx0" brushRef="#br0" timeOffset="-201420.62">23451 10941 1620 0,'-10'10'648'0,"3"-2"-365"0,4-1-118 15,2 9-11 1,-4 2-17-16,6 3-47 0,5 2-26 16,10-1-30-16,6-1-7 15,8-7-7-15,5-3-4 16,0-12-9-16,-2-9-3 15,-6-10-3-15,-5-5-1 16,-11-7 0-16,-6 1 3 16,-11 0 3-16,-8 3 2 15,-8 6 1-15,-2 4 2 0,-3 10 2 16,0 5 1-16,2 8-3 16,3 4-3-16,2 5-3 15,7 0 2-15,12-2-47 16,3-1-61-16,15-7-100 15,4-4-47-15,9-2 63 16,6-5 95-16</inkml:trace>
  <inkml:trace contextRef="#ctx0" brushRef="#br0" timeOffset="-201143.94">24005 10504 1631 0,'-12'-13'667'0,"-5"12"-369"16,3 6-47-16,-2 14-44 16,5 12-34-16,4 9-73 0,2 12-17 15,5 12-18-15,0 9-9 16,12 10-12-16,0 0-9 16,10-5-13-16,1-9-2 15,-5-11-9-15,3-4 4 16,-8-10-5-16,-4-6-41 15,-7-20-122-15,-3-12-19 0,-10-25-369 16,-1-14 353 0</inkml:trace>
  <inkml:trace contextRef="#ctx0" brushRef="#br0" timeOffset="-201015.68">23791 10872 1547 0,'23'-12'666'0,"8"3"-295"16,0 1-105-16,1 2-29 15,-1 3-33-15,9-1-85 16,7 0-36-16,3-3-1 16,3 2-25-16,-4 5-766 15,-11 5 558-15</inkml:trace>
  <inkml:trace contextRef="#ctx0" brushRef="#br0" timeOffset="-200455.69">25054 11057 1241 0,'6'-6'633'16,"2"-2"-217"-16,-4-8-113 16,0-4-36-16,-5-11-88 15,-2-2-43-15,-4-1-74 16,-4 3-26-16,-6 10-16 15,-1 7-3-15,-3 16-4 16,1 9-1-16,3 17-1 16,-4 10 0-16,8 4 1 15,3 6 3-15,5-7 5 16,8-6 1-16,2-10 1 16,-2-11-6-16,5-6-8 15,5-8-3-15,5-10-4 0,7-2 1 16,1-8-1-16,-1 4 0 15,-2 2 1-15,-2 2-3 16,-2 5 7-16,-4 6 8 16,-3 5 17-16,-4 5 12 15,-5 8 0-15,-1-4-6 16,1 1 2-16,-1 0-1 16,2-7-80-16,0-1 50 0,7-6-24 15</inkml:trace>
  <inkml:trace contextRef="#ctx0" brushRef="#br0" timeOffset="-200069.85">26069 10686 1617 0,'-4'18'680'15,"0"9"-297"-15,0 17-164 16,-5 15-16-16,1 3-14 16,9 8-69-16,2-8-34 0,12-10-45 15,2-8-18-15,4-20-19 16,3-10-27-16,4-19-78 16,-2-9-45-16,-3-18-28 15,-3-6-48-15,-18-3 156 16</inkml:trace>
  <inkml:trace contextRef="#ctx0" brushRef="#br0" timeOffset="-199653.47">25979 10891 1229 0,'-27'0'576'0,"15"0"-178"16,5-1-121-16,9 1-72 16,4 0-35-16,13-1-83 15,2-2-36-15,8-1-68 16,3 1-42-16,2 2-76 15,6 1-50-15,0 2-93 16,-2 2-74-16,1 3-53 0,-4-2 44 16,-7 1 184-16,0-2 178 15,-4-1 246-15,2 2 56 16,-6 1 36-16,-4 2-29 16,-3 5-51-16,-4 4-17 15,2 5-33-15,3 5-13 16,-4 1-25-16,-1 2-20 15,-1-4-51-15,-3-3-25 16,1-4-35-16,-3-5-12 0,-3-4-11 16,-2-6-3-16,0-7-6 15,-4-4-1-15,1-11-5 16,-1-3-2-16,2-7 0 16,4-4-1-16,1-3 0 15,-1-1-7-15,6 0-28 16,0 3-19-16,6 10-31 15,4 6-16-15,-1 14-31 16,2 6-17-16,1 7-13 16,-1 3 116-16,3 0 21 15</inkml:trace>
  <inkml:trace contextRef="#ctx0" brushRef="#br0" timeOffset="-199115.64">26767 11126 1400 0,'12'1'602'16,"-1"-6"-283"-16,3-3-69 15,5-5-29-15,2-4-32 16,1-4-76-16,-1-6-33 16,-10-5-45-16,-3-1-18 15,-2 0-12-15,-8 1-2 0,2 12-3 16,-5 8 5-16,-9 15 15 15,3 8 12-15,-19 13 31 16,3 4 4-16,7 5 6 16,6 1-5-16,17-1-16 15,5-4-5-15,7-5-9 16,6-4-4-16,4-7-7 16,2-5-6-16,0-7-9 15,2-2-3-15,10-8-5 16,0-5-3-16,7-4-20 15,-6-6-12-15,-14-6-27 16,-3-1-17-16,-12-4-12 16,-4 3 10-16,-7 7 26 15,-6 3 20-15,-6 7 30 16,-3 5 9-16,-6 7 27 16,-1 5 16-16,3 11 25 0,2 5 1 15,8 8-11-15,6 4-8 16,6 8-11-16,6-1-6 15,10-6-11-15,2-1-8 16,10-12-13-16,5-3 0 16,3-4 11-16,1-4 11 15,-4-1 16-15,4 3-616 16</inkml:trace>
  <inkml:trace contextRef="#ctx0" brushRef="#br0" timeOffset="-198323.29">28495 10905 1411 0,'-79'-1'601'0,"73"1"-257"16,6 1-104-16,0 2-8 15,0-3-18-15,0 0-60 16,4 1-36-16,22 9-49 16,35 9-13-16,-25-14-26 15,6 3-10-15,1 0-12 16,-4 1-3-16,-7 1-3 0,-6 0 0 15,-7 2-2-15,-9 2 0 16,-11-4-1-16,-8 4-4 16,-13-1 0-16,-5 2-1 15,-15 5 0-15,-4-1-6 16,-4 8-6-16,2-5 6 16,10 1-71-16,12-1-58 15,4-12-52-15,10 0 135 0,12-6 14 16</inkml:trace>
  <inkml:trace contextRef="#ctx0" brushRef="#br0" timeOffset="-198138.61">28751 11157 1536 0,'-7'15'673'15,"-12"4"-277"-15,-6 2-200 16,-7-2 16-16,-5 8-24 15,-2-3-41-15,6-6-81 16,5-1-24-16,13-8-26 16,9-5-24-16,6-4-21 15,6 0 184-15,15-3-133 16</inkml:trace>
  <inkml:trace contextRef="#ctx0" brushRef="#br0" timeOffset="-197235.91">29982 10669 1444 0,'-6'-7'594'16,"3"5"-316"-16,9 8-110 15,-6 6-9-15,0 15 18 16,4 3-10-16,-6 21-47 15,2 2-16-15,4 10-35 0,-2 0-16 16,6-14-28-16,1-1-9 16,-4-18 9-16,5-4-20 15,-2-10-83-15,-2-9-35 16,-2-4-110-16,-4-3-595 16,0-13 597-16</inkml:trace>
  <inkml:trace contextRef="#ctx0" brushRef="#br0" timeOffset="-196952.08">29491 11123 1452 0,'-17'9'606'16,"8"3"-313"-16,7-5-123 16,12 2 36-16,5 1-15 15,6-4-25-15,22 1-46 16,7-8-18-16,30 3-28 15,5 3-12-15,25-6-26 16,1 3-12-16,8-6-13 16,2-1-4-16,-11 6-3 15,-1 6 1-15,-20-2-1 16,-5 4 1-16,-13-5 0 16,-11 0-1-16,-20 1 10 15,-10-5 4-15,-21 3-51 0,-5 4 43 16,-24-5-18-16</inkml:trace>
  <inkml:trace contextRef="#ctx0" brushRef="#br0" timeOffset="-196534.57">29672 11467 1216 0,'2'0'530'0,"2"1"-183"0,1 8-146 16,3 16 27 0,-1 8-8-16,1 8-41 0,0 5-23 15,-1 0-54-15,2-2-29 16,2-3-41-16,1-8 0 15,2-12-41-15,-4-3-42 16,-1-14 58-16,1-4-772 16,-7-4 578-16</inkml:trace>
  <inkml:trace contextRef="#ctx0" brushRef="#br0" timeOffset="-196232.77">29898 11635 1428 0,'8'10'615'16,"1"3"-271"-16,5 10-175 16,-2-1 2-16,5 3-9 15,0-5-26-15,6-7-62 16,4-5-20-16,-1-8-31 16,-3-8-6-16,-7-6-7 15,-5-3-5-15,-10-5-2 16,-4-5 1-16,-16-2 2 15,-5 4 1-15,-7 4-3 16,-1 10 2-16,5 9 10 16,1 8-1-16,11 7 1 0,1-2 1 15,8 8-17-15,5-4-25 16,6 0 147-16,8 4-203 16,17-2 87-16</inkml:trace>
  <inkml:trace contextRef="#ctx0" brushRef="#br0" timeOffset="-195759.97">30375 11785 1390 0,'7'3'659'0,"-4"2"-163"15,-1-1-204-15,6-4-121 16,3 0 7-16,2-6-71 15,-7-7-42-15,2-6-44 16,2-4-8-16,-10-3-8 16,5 3-2-16,-7 2-1 15,-12 1 0-15,1 6 0 16,-8 1 0-16,1 4-2 16,3 5 3-16,-5 6 14 15,7 7 2-15,2 9 6 16,6 4-2-16,8 11-6 0,8 8 1 15,3 7 4-15,4 9 0 16,6 6 1-16,-3-1 2 16,0 1 2-16,-2 1 4 15,-2-5 3-15,-7-2-1 16,-5-8-3-16,-2-6-4 16,-10-13-7-16,1-6-2 15,-2-9-7-15,-7-6-1 16,-1-11-6-16,-9-6-12 15,-6-10-28-15,3-4-14 0,5-1-33 16,8-1-5-16,17-3 184 16,0-2-90-16</inkml:trace>
  <inkml:trace contextRef="#ctx0" brushRef="#br0" timeOffset="-195309.09">30687 11704 1742 0,'1'6'645'0,"4"6"-377"15,0 1-133-15,0 5 36 0,2 3 7 16,-3 1-63-16,0 1-27 15,-2 0-17-15,-1-3-4 16,-2-5-17-16,-3-5-11 16,0-8-24-16,1-3-9 15,-1-10-6-15,-1-5-7 16,4-8-6-16,1-6-4 0,3-1-1 16,8 0 3-1,2 5 7-15,5 3 5 0,7 7 3 16,-1 2 1-16,3 5 1 15,0 5 5-15,0 10 11 16,0 8 10-16,-6 10 15 16,-3 5 7-16,-11 4 5 15,0 2-2-15,3-3-13 16,-1-3-8-16,-7-6-13 16,-1-1-12-16,-9-7-40 15,4-4 15-15,7-10-178 16,-3-11 136-16</inkml:trace>
  <inkml:trace contextRef="#ctx0" brushRef="#br0" timeOffset="-180546.41">23508 13392 983 0,'-44'1'491'16,"46"0"-91"-16,2 1-121 15,9 8-52-15,-5 4 3 0,5 11-39 16,-2 4-28-16,0 9-43 16,4 4-18-16,0 0-24 15,1 0-13-15,1-10-21 16,-4-6-8-16,-4-10-12 15,-4-6-4-15,-5-5 0 16,-3-5-3-16,-6-10-6 16,-3-6-3-16,-2-15-6 15,0-11-2-15,3-4 1 16,3-5 0-16,4 7 0 16,4 6 0-16,3 6 0 15,3 10 1-15,5 2-1 16,1 6-1-16,2 6 12 15,0 2-6-15,0 5-90 16,1 1-10-16,3 0 42 16</inkml:trace>
  <inkml:trace contextRef="#ctx0" brushRef="#br0" timeOffset="-180049.53">23845 13374 1432 0,'-2'4'602'0,"2"0"-293"0,-2 0-121 15,0-4 14-15,1 0-28 16,0 22-35-16,9 36-53 16,2-25-9-16,1 3-10 15,3 2-7-15,0-6-13 16,-2-6-9-16,3-9-14 15,-2-6-8-15,1-8-9 16,1-3-4-16,6-8-1 16,-3-8 1-16,-5-9-26 15,2-5-17-15,-8-4-29 16,0 3-10-16,-2 3 15 16,1 3 11-16,-3 6 24 15,4 6 9-15,-3 4 13 16,0 9 5-16,-2 4 3 15,-2 6 3-15,-1 6 15 16,1 4 11-16,0 10 25 0,1 2 11 16,4 12 7-16,2-4-6 15,4-5-11-15,0-3-8 16,1-10-17-16,-1-5-6 16,-1-10-4-16,0-7-23 15,-3-4-78-15,-1-6-6 16,2-6 34-16</inkml:trace>
  <inkml:trace contextRef="#ctx0" brushRef="#br0" timeOffset="-179697.87">24309 13516 1584 0,'10'12'699'15,"1"6"-311"-15,-1 3-165 16,1 4 8-16,1 9-52 15,0-3-41-15,-7-3-66 16,-1-2-20-16,2-9-21 16,-4-4-8-16,5-8-15 15,-6-5-5-15,-5-5-4 16,0-8-7-16,1-12-15 16,3-6-9-16,7-9-16 0,4 0 1 15,1 6 15-15,2-2 10 16,3 13 19-16,-3 5 0 15,6 10 15-15,6 11 15 16,-5 9 19-16,4 4 14 16,-7 13 6-16,-4 3-3 15,1 6-6-15,-1 0-5 16,-5-5-20-16,-2-4-7 16,-5-12-12-16,-2-4-12 15,0-8-50-15,-3-5-37 16,0-9 138-16,1-10-68 0</inkml:trace>
  <inkml:trace contextRef="#ctx0" brushRef="#br0" timeOffset="-178897.98">25088 13320 1297 0,'-3'-3'597'0,"3"4"-241"16,0 18-106-16,0 7 2 16,3 22-36-16,-1 8-31 15,4 10-65-15,5 1-26 16,5-8-39-16,2-9-17 15,6-16-25-15,-1-8 4 0,6-14-24 16,0-4-31-16,-3-18-18 16,-3-6 198-16,-10-14-119 15</inkml:trace>
  <inkml:trace contextRef="#ctx0" brushRef="#br0" timeOffset="-178708.1">25000 13454 1597 0,'-24'12'672'0,"20"-1"-343"16,8 2-101-16,6-1-39 15,5-1-23-15,11-2-53 16,2-5-36-16,7-3-48 16,0-3 6-16,4 1-29 15,0-3-53-15,-1 4-417 16,5 11 322-16</inkml:trace>
  <inkml:trace contextRef="#ctx0" brushRef="#br0" timeOffset="-178509.28">25472 13492 1614 0,'-1'9'682'0,"5"10"-304"15,4 7-130-15,-4 8-28 16,-4 3-32-16,5 1-87 15,-1-2-35-15,6-6-40 16,1-2-1-16,-2-12-33 16,-3-6-41-16,-1-13-34 15,-5-11 209-15,5-9-115 16</inkml:trace>
  <inkml:trace contextRef="#ctx0" brushRef="#br0" timeOffset="-178365.75">25413 13328 1488 0,'6'3'624'0,"2"-5"-313"15,2-1-112-15,-3 1-42 0,-1 1-19 16,5 4-87-16,12-1-26 16</inkml:trace>
  <inkml:trace contextRef="#ctx0" brushRef="#br0" timeOffset="-177810.38">25715 13537 1511 0,'12'17'637'16,"-3"2"-295"-16,4 1-77 0,-5 5-16 16,-1 2-24-16,-1-1-78 15,-5-2-45-15,-1-2-56 16,-2-5-16-16,-2-6-16 15,3-3-6-15,-3-9-8 16,1-4-1-16,-3-9-6 16,2-4-4-16,3-5-4 15,0-5-2-15,4-1 2 16,5 0 3-16,4 4 7 16,3 4 3-16,5 7 3 15,0 2-1-15,-2 12 6 16,5 4 4-16,-7 13 8 15,-4 4 6-15,3 6 11 16,-10 0 1-16,-3 2-4 0,4-2-5 16,-6-6-14-16,2-5-4 15,0-8-5-15,-2-5-2 16,-3-7-10-16,-1-8-12 16,6-9-20-16,2-4-7 15,4-5-4-15,-4-1 9 16,2 5 20-16,-1 5 8 15,3 6 12-15,4 9 2 16,-2 5 15-16,3 1 10 0,4 5 21 16,0 6 7-16,-1 7-3 15,-1 3-1-15,-4 9-11 16,1-2-4-16,-2-1-10 16,-2-4-3-16,-4-8-8 15,-1-3-23-15,-2-6-69 16,-1-4 36-16,2-6 6 15</inkml:trace>
  <inkml:trace contextRef="#ctx0" brushRef="#br0" timeOffset="-177481.88">26145 13724 1259 0,'41'30'642'0,"-26"-26"-89"16,3-1-223-16,5-6-121 15,5-2-3-15,2-8-75 16,-6-6-52-16,2-8-52 0,-9-3-9 16,-12-3-12-16,2 3-2 15,-12 3 0-15,-2 6 0 16,-8 6 0-16,-2 7-1 16,-4 5 4-16,1 3 8 15,6 11 20-15,3 2 9 16,8 18 12-16,3 6 0 0,3 4-4 15,9 2-3-15,-1-7-8 16,5-2-8-16,9-6-14 16,-4-5-5-16,5-9-3 15,0-3-1-15,4-9-22 16,-6-5 6-16,8-10 46 16,3-11-38-16</inkml:trace>
  <inkml:trace contextRef="#ctx0" brushRef="#br0" timeOffset="-174190.64">27707 13727 761 0,'-1'3'401'0,"0"-2"-77"15,-1-1-44-15,1 0-41 16,0 0-29-16,0 0-51 15,0 0-23-15,0-1-30 16,0 0-12-16,0-1-25 16,3-15-10-16,18-28-16 15,-5 29-8-15,5 5-6 16,0 4-1-16,3 8-3 16,3 7 3-16,-2 6 14 15,-3 4 8-15,-6 7 15 16,-2-2 3-16,0 2-3 15,2-2-4-15,0-6-10 16,2-2-7-16,-3-6-12 16,1-2-8-16,0-7-11 0,-3-3-5 15,1-5-5-15,-1-4 0 16,1-4-2-16,-1-3-24 16,2-5-53-16,-2-1-33 15,0 3 40-15,1 6-484 16,-2 14 423-16</inkml:trace>
  <inkml:trace contextRef="#ctx0" brushRef="#br0" timeOffset="-172747.39">29010 13637 763 0,'-4'-10'428'0,"-1"-5"-48"15,-12-28-49-15,12 28-62 16,-5 0-31-16,-2 7-60 16,1 2-25-16,-2 7-39 15,-5 6-14-15,4 13-27 16,-3 6-12-16,-2 14-14 16,4 7-8-16,4 11-6 15,6-2 6-15,20 2 5 16,-1-5 3-16,14-12-7 15,2-1-9-15,6-14-18 16,8-7-5-16,0-13-6 0,-1-8 0 16,-4-15-1-16,-6-6-1 15,-9-13 1-15,-7-4 0 16,-11-7 1-16,-6-4 0 16,-9-4 1-16,-4-4 1 15,-7 3-3-15,-3 4 1 16,-6 14-1-16,-3 10-1 15,-4 10-4-15,-2 6-3 16,3 9-5-16,0 3-11 0,11 6-26 16,6 5-18-16,2 5-38 15,4-1 19-15,9 0 52 16</inkml:trace>
  <inkml:trace contextRef="#ctx0" brushRef="#br0" timeOffset="-172247.85">29492 13638 769 0,'-40'-41'455'0,"38"33"18"15,3 3-134-15,-3 2-63 16,-3 6-23-16,4-3-66 16,-1 5-28-16,-6 23-38 15,-17 44-14-15,13-23-27 16,3 3-17-16,8 0-29 15,8 3-10-15,2-4-11 16,0-2-4-16,11-3-4 16,0-8 1-16,8-7-3 15,6-9-38-15,-2-22 75 16,0-6-3-16,-4-11-28 0</inkml:trace>
  <inkml:trace contextRef="#ctx0" brushRef="#br0" timeOffset="-171790.11">29674 13839 1491 0,'2'15'615'0,"2"-4"-256"15,0 3-167-15,5 1 21 16,-3 3-17-16,4 4-70 15,-2-1-26-15,1 7-35 16,-4 1-9-16,0-5-19 16,0 1-8-16,-4-13-14 15,0-4-6-15,-2-8-8 16,-2-5-4-16,-5-16-11 16,3-2-4-16,1-8-2 15,2-2 4-15,6 1 10 16,2 3 2-16,7 5 4 15,1 5 0-15,4 5 1 16,0 1 0-16,0 4 3 16,2 5 3-16,2 6 11 0,-5 3 6 15,3 8 15-15,0 2 3 16,-5 8-2-16,5 6-4 16,-12 1-11-16,-2 3-5 15,-5-3-9-15,-4-3 0 16,-3-8-10-16,4-4-10 15,1-7-52-15,1-5-50 16,4-3 209-16,5-1-106 0</inkml:trace>
  <inkml:trace contextRef="#ctx0" brushRef="#br0" timeOffset="-171079.41">30014 13429 1245 0,'-5'-1'522'0,"16"-1"-234"16,5 2-65-16,5 1 1 15,6 1-9-15,-2 1-50 16,0 3-30-16,-3 2-53 16,-4 7-20-16,-6 4-32 15,-7 1-9-15,-10 2-8 16,-4-2 0-16,-8-1 2 16,-1 2-3-16,-3-4 1 0,1 0-1 15,2-5 1-15,1-4 5 16,8-4 5-16,3-2 7 15,5-2-1-15,3 1 1 16,-2-1 1-16,0 0-2 16,23 2 1-16,31 0-3 15,-25-3-9-15,3-3-4 16,-2 0-7-16,-2 3-2 16,-6 0 14-16,-7 1-7 0,-8 1-86 15,-7-1 11-15,-2 8 20 16</inkml:trace>
  <inkml:trace contextRef="#ctx0" brushRef="#br0" timeOffset="-170312.3">30584 13593 1403 0,'12'7'597'16,"2"7"-267"-16,5 9-157 15,1 4 3-15,2 7 4 16,2 2-15-16,-2 3-32 15,0 1-11-15,-7 1-30 16,-5 2-17-16,-10 2-30 0,-8 4-8 16,-7 3-14-16,-3-2-5 15,-2 1-5-15,3-4-3 16,-2-13 4-16,6-5-12 16,0-10-63-16,0-7-38 15,4-8-72-15,-1-4 18 0,7-14 95 16</inkml:trace>
  <inkml:trace contextRef="#ctx0" brushRef="#br0" timeOffset="-162266.02">22103 15562 1440 0,'-12'1'604'15,"11"0"-327"-15,0-1-61 16,11 0-35-16,9 2 2 0,14-3-22 16,12-1-25-16,11-6-49 15,1-3-14-15,-5-1-15 16,-1 0-6-16,-9 4-13 15,-1 3-10-15,-5 5-1 16,-7 1-15-16,-15 3-87 16,-9 3-21-16,-11 4-640 15,-2 1 509-15</inkml:trace>
  <inkml:trace contextRef="#ctx0" brushRef="#br0" timeOffset="-162064.75">22172 15678 1823 0,'5'19'727'0,"3"-2"-429"16,15-7-135-16,8-3 16 15,11-4-24-15,9-2-37 16,1-5-62-16,3 0-19 16,-3-4-22-16,-4 6-3 15,-4 1 2-15,-8-1-23 16,-14-5-121-16,-9 5 100 15,-11-8-21-15</inkml:trace>
  <inkml:trace contextRef="#ctx0" brushRef="#br0" timeOffset="-161764.62">22350 15218 1857 0,'26'3'683'0,"2"2"-470"16,6 5-51-16,4 5 28 16,4 7-19-16,8 2-76 15,2-6-30-15,-1 11-33 16,-3-3-7-16,-8 11-4 16,-8 9-3-16,-25 4-4 15,-8 3-3-15,-23 0-1 16,-4-3-1-16,-1-3-1 15,-4 0-3-15,5-9 2 0,-1-5-7 16,6-3-24-16,5-15-33 16,7-4-83-16,5-7 145 15,14-9-33-15</inkml:trace>
  <inkml:trace contextRef="#ctx0" brushRef="#br0" timeOffset="-161363.16">23502 15346 1637 0,'-2'1'683'0,"2"7"-348"16,-1 16-149-16,-3 14 12 15,1 22-19-15,-1 7-29 16,8 1-74-16,8 1-25 16,5-13-29-16,6-8-7 15,3-14 3-15,-2-13-2 16,5-15-76-16,-4-7-22 16,-5-18 39-16</inkml:trace>
  <inkml:trace contextRef="#ctx0" brushRef="#br0" timeOffset="-160915.22">23376 15518 1348 0,'0'-1'711'16,"-1"2"-9"-16,10-2-515 16,5-1-30-16,13-1-20 15,2-1-28-15,13-1-71 16,4-3-17-16,7-1-13 15,1 0-3-15,-6 5-3 16,-4 3-2-16,-10 4-8 16,-3 6-7-16,-13 7-1 15,-5 3 2-15,-9 5 10 0,-4 0 3 16,0 2 5 0,-2 1 3-16,8 2 11 0,2-5 7 15,-1-4 9-15,10-1-1 16,-5-13-8-16,4 1-6 15,6-12-12-15,-11-4-3 16,7-11-4-16,-4-5-1 16,-10-5-4-16,3-2-2 15,-11-2 1-15,0 2 0 0,-10 4 3 16,-3 4 2-16,-3 15 1 16,-11 7 2-16,8 12 0 15,3 4 6-15,4 4-10 16,7-1-26-16,7-2-42 15,2-5 207-15,6-5-124 16</inkml:trace>
  <inkml:trace contextRef="#ctx0" brushRef="#br0" timeOffset="-160691.77">24143 15251 1709 0,'0'17'708'16,"0"10"-329"-16,-1 11-156 16,-2 22-33-16,1 7-22 15,3 6-77-15,7-4-37 16,5-13-35-16,5-8-7 16,6-14 4-16,-2-5-13 15,1-16-57-15,0-7-38 16,-7-16 66-16,-6-9-130 15,-13-17 131-15</inkml:trace>
  <inkml:trace contextRef="#ctx0" brushRef="#br0" timeOffset="-160526.09">23973 15468 1714 0,'-14'-7'703'0,"14"6"-335"15,11 1-135-15,10 2-35 16,5 1-8-16,14-2-77 15,2-1-46-15,3 0-28 16,-1 0-9-16,1 2-57 16,-2 0 6-16,-2 3-1 15</inkml:trace>
  <inkml:trace contextRef="#ctx0" brushRef="#br0" timeOffset="-160098.49">24561 15627 1424 0,'-12'3'655'16,"5"-12"-214"-16,-1-5-164 15,-2-4-93-15,0-3-14 16,-9 2-75-16,4 1-38 16,-4 8-35-16,1 7-6 15,6 14 2-15,-4 7 2 16,4 13-7-16,0 4 0 0,10 1 6 15,0-3 5-15,6-10 5 16,3-5 0-16,1-6-11 16,2-6-7-16,5-10-7 15,1-6-4-15,-3-12-16 16,2-4-4-16,-3 1-1 16,-3 2 3-16,5 6 14 15,1 7 4-15,-5 11 12 16,2 8 8-16,-6 11 18 15,-1 4 9-15,2 3 7 16,1 0-3-16,3 0-11 16,-1-6-7-16,0-5-17 15,1-1 1-15,-1-15-28 16,0 0-28-16,0-11-79 16,-1-8 52-16,-1-12 22 15</inkml:trace>
  <inkml:trace contextRef="#ctx0" brushRef="#br0" timeOffset="-159914.33">24727 15303 1659 0,'10'2'711'0,"0"19"-298"16,0 9-126-16,-1 17-26 16,-2 11-40-16,1 3-105 15,2 2-40-15,2-6-45 16,3-4-5-16,-3-13-24 15,3-6-22-15,-1-19 7 16,-6-10 77-16,-3-21-53 16</inkml:trace>
  <inkml:trace contextRef="#ctx0" brushRef="#br0" timeOffset="-139583.09">25682 15546 1108 0,'-1'-1'468'0,"0"0"-170"16,0 0-89-16,1 1 18 16,1 2 7-16,15 27-44 15,28 33-26-15,-28-30-35 16,3 1-17-16,-7-9-25 16,3 0-14-16,-4-5-20 15,-10-13-9-15,4 2-13 16,-4-5-4-16,-4-8-10 0,3 2-2 15,-1 2-7-15,-8-16-4 16,-17-47-4-16,13 23 0 16,8-2-1-16,4 2 0 15,6 9 1-15,7 3-1 16,5 8 0-16,5 7 6 16,-1 5-21-16,-3 3-32 15,2 6-67-15,-5-1 3 0,11 4 57 16</inkml:trace>
  <inkml:trace contextRef="#ctx0" brushRef="#br0" timeOffset="-139194.95">26033 15483 1334 0,'-2'14'612'16,"1"-3"-218"-16,5 33-181 15,-1-23 15-15,2 7-37 16,2 3-33-16,4 4-54 16,2-5-17-16,4-1-24 15,-2-10-12-15,0-9-25 16,1-1-11-16,-1-13-12 16,0-2-2-16,-1-11-5 0,-2-8-13 15,-3-6-19-15,0 1-4 16,-1-3 2-16,-2 5 14 15,0 6 18-15,-3 4 5 16,-1 9 3-16,1 6 1 16,0 7 5-16,-2 4 3 15,1 8 12-15,1 5 4 16,0 2 3-16,2 3-1 0,-1 0-11 16,1-2-4-16,3-3 8 15,0-2-41-15,-1-6-92 16,-1-7 241-16,0-11-142 15</inkml:trace>
  <inkml:trace contextRef="#ctx0" brushRef="#br0" timeOffset="-138866.81">26438 15582 1426 0,'5'11'628'0,"7"4"-236"16,-6 2-124-16,-3 3-17 15,4 5-29-15,-6-3-77 16,-1-2-38-16,3-6-51 16,0-2-18-16,0-5-23 0,6-4-8 15,-11-8-8-15,2-7-5 16,0-8-9-16,2-1-3 16,6-3 1-16,-3 0 3 15,7 3 10-15,-1-1 4 16,5 10 0-16,-2 2 0 15,-1 9 11-15,-1 4 4 16,-2 10 17-16,-1 5 8 16,-3 5 3-16,-2 1-4 15,-2 1-7-15,0 0 1 0,-2-1-35 16,4-5-5-16,4-8 2 16</inkml:trace>
  <inkml:trace contextRef="#ctx0" brushRef="#br0" timeOffset="-138488.49">27114 15389 1352 0,'1'14'603'16,"2"11"-216"-16,-1 10-116 15,0 14-13-15,1 7-25 0,3 6-74 16,1-2-48-16,4-13-65 16,3-4-15-16,3-20-21 15,4-11-44-15,3-15-84 16,-1-15 2-16,-2-17 46 16</inkml:trace>
  <inkml:trace contextRef="#ctx0" brushRef="#br0" timeOffset="-138313.7">27045 15495 1850 0,'-6'2'705'0,"6"1"-488"16,2 2-9-16,8 5-28 16,3 1-28-16,8-3-74 0,3 0-30 15,2-3-16-15,2-1-32 16,-1-1-108-16,1-1-19 15,6 0 51-15</inkml:trace>
  <inkml:trace contextRef="#ctx0" brushRef="#br0" timeOffset="-138138.48">27434 15568 1757 0,'7'25'674'0,"-6"1"-436"16,9 2-25-16,-6 2-6 15,-1-4-42-15,6-4-85 16,-2-4-30-16,-3-11-96 16,4-5-53-16,-8-12 41 15,3-9-3-15</inkml:trace>
  <inkml:trace contextRef="#ctx0" brushRef="#br0" timeOffset="-137976.9">27392 15359 1345 0,'14'-1'614'0,"-5"4"-222"16,-1 0-100-16,2 2-85 15,-2-3-30-15,5 1-58 16,0 1-10-16,8 4-84 16</inkml:trace>
  <inkml:trace contextRef="#ctx0" brushRef="#br0" timeOffset="-137456.86">27705 15584 1097 0,'12'20'608'0,"-7"-1"21"16,-1-1-286-16,0 0-103 16,-2 1-8-16,-1-5-99 15,-1-3-48-15,-1-8-60 16,1 3-14-16,0-10-8 15,-1 4-3-15,1-1-5 16,0 0-7-16,0 0-15 16,1-8-8-16,3-8-2 15,13-34 3-15,-9 26 13 16,8 2 9-16,-3 4 8 16,6 7 2-16,1 7 13 15,-2 6 10-15,0 12 19 16,-4 5 11-16,-7 8 9 15,0 3-4-15,-5-1-11 16,0-2-9-16,-1-7-19 16,3-5-6-16,-1-9-11 0,5-5-3 15,-3-14-14-15,-7-4-7 16,2-5-3-16,0-1 1 16,4 0 12-16,5 1 6 15,3-1 8-15,0 1 0 16,3 5 0-16,5 5 0 15,0 8 14-15,3 6 9 16,-1 13 16-16,-4 6 10 0,0 10 5 16,-5 3 0-16,-1 0-5 15,-1-1-8-15,-1-6-18 16,-1-4-3-16,-4-8-4 16,-4-5-33-16,-1-10-74 15,-2-9 100-15,1-13-40 16</inkml:trace>
  <inkml:trace contextRef="#ctx0" brushRef="#br0" timeOffset="-137125.11">28250 15720 1552 0,'15'16'713'16,"0"-9"-162"-16,1-8-377 0,-2-5-16 15,-3-5-21-15,0-5-40 16,1-5-77-16,2 0-12 16,0-4-6-16,-4-2 0 15,-3 2-1-15,-3 1 0 16,-9 7 0-16,-3 6-1 16,-3 8-2-16,-1 6 12 15,2 8 21-15,1 3 11 16,7 8 22-16,1 3-3 0,7 1-3 15,5 4-4-15,-2-4-14 16,10-1-8-16,0-1-16 16,-6-11 4-16,16-3-19 15,2-9-27-15,11-14 89 16,11-9-62-16</inkml:trace>
  <inkml:trace contextRef="#ctx0" brushRef="#br0" timeOffset="-136640.52">29211 15651 3331 0,'4'-12'6'16,"1"0"-3"-16,7-10 5 16,0 2-4-16,5 5-3 15,2 7-1-15,-1 9-1 16,2 6-1-16,-4 15 7 16,-3 7 11-16,0 6 30 15,-1-1 12-15,-1-5 15 16,7-1-4-16,-6-18-19 15,1-1-13-15,4-12-21 16,-7-11-8-16,12-4 19 16,-5-8-10-16,1-5 23 15,1 1 52-15,-1 4-74 0</inkml:trace>
  <inkml:trace contextRef="#ctx0" brushRef="#br0" timeOffset="-136073.72">30220 15463 1284 0,'-11'-14'539'0,"-9"4"-253"16,1-1-170-16,-2 13-16 15,-2 10 7-15,0 16 0 0,-1 9-2 16,4 14-10-16,6 10 8 16,11 6 10-16,8 1-8 15,15-7-26-15,7-9-28 16,11-18-41-16,7-13-6 16,10-21-1-16,-2-12-1 15,-2-19 1-15,-10-6-1 16,-9-7 0-16,-8-5-1 15,-10-1 1-15,-7 1 1 16,-14-1 1-16,-4 2 3 16,-14 4 1-16,-6 4 1 0,-12 10-2 15,-3 9-1-15,2 17 1 16,6 5-1-16,15 16-1 16,5 3-1-16,11 6-3 15,6 3-18-15,7-5-74 16,6-1-48-16,7-10 76 15</inkml:trace>
  <inkml:trace contextRef="#ctx0" brushRef="#br0" timeOffset="-135743.47">30712 15346 1413 0,'-7'25'601'0,"-2"4"-293"0,1 5-148 16,-1 3 8-16,2 6 0 15,-1 1-19-15,8 7-58 16,1 1-26-16,10 1-45 16,4-4-8-16,6-6 3 15,4-4-46-15,3-12-80 16,0-7-6-16,1-12 44 16</inkml:trace>
  <inkml:trace contextRef="#ctx0" brushRef="#br0" timeOffset="-135351.45">30929 15620 1560 0,'2'11'674'16,"7"4"-344"-16,-1 5-109 15,-9 3-124-15,-7 2-1 16,3 2-25-16,2 0-24 15,2-2-26-15,-1-6-6 16,-2-2-7-16,4-4-3 16,-3-9-6-16,3 0-5 15,0-13-4-15,-4-5-1 16,6-14-12-16,3-3 2 0,7-3 4 16,-1-1 3-16,7 10 16 15,7 5 6-15,-3 8 7 16,2 5 10-16,-8 7 22 15,-4 7 11-15,-4 9 16 16,0 4-4-16,0 8-20 16,1 4-13-16,-2 1-21 15,2 0 6-15,-4-5-38 16,1-7-48-16,-3-9-51 16,0-4 260-16,0-12-135 15</inkml:trace>
  <inkml:trace contextRef="#ctx0" brushRef="#br0" timeOffset="-135005.98">31105 15205 1929 0,'21'-10'687'15,"4"-2"-588"-15,3 1-19 16,-2 7-9-16,-1 1-4 15,-6 6-14-15,-4 4-12 16,-11 9-24-16,-4 1-8 0,-11 6-5 16,-6-1-1-16,-4 1-2 15,0-1 1-15,5-7-3 16,3-3 13-16,5-5 29 16,4-6 7-16,5 2 20 15,4-1-12-15,-5-3-23 16,0 1-9-16,20 0-13 15,30-1 4-15,-21 1-17 16,-3-1-23-16,7 3 206 16,1 3-151-16</inkml:trace>
  <inkml:trace contextRef="#ctx0" brushRef="#br0" timeOffset="-134620.12">31614 15406 1403 0,'0'-14'620'0,"3"14"-316"15,1 9-50-15,1 10-140 16,1 11-12-16,-4 12-34 15,-2 1-12-15,2 8-16 16,1-3-13-16,5-6-17 16,4-5-5-16,4-8 9 15,0-5-5-15,1-4-49 16,0-1 8-16,-9-4 7 16</inkml:trace>
  <inkml:trace contextRef="#ctx0" brushRef="#br0" timeOffset="-134281.18">31801 15636 1994 0,'7'12'706'16,"-2"6"-608"-16,-5 1-57 16,4 7 6-16,-2-5 7 15,5-2 13-15,8-1-6 0,-1-10-22 16,1 0-11-16,2-8-13 15,-3-9-11-15,1-5-21 16,-6-5-4-16,-3-5-1 16,-4 1 5-16,-4-2 18 15,-7 1 2-15,-3 0 0 16,3 2 0-16,-3 9 2 16,-3 2-1-16,0 11-1 15,-4 2-2-15,1 8-1 16,4 2 11-16,4 3-40 15,1 0-17-15,4-2 294 16,6-2-214-16</inkml:trace>
  <inkml:trace contextRef="#ctx0" brushRef="#br0" timeOffset="-133867.08">31972 15864 1846 0,'14'2'720'0,"2"-5"-456"16,6-13-218-16,2-1-16 16,-3-7-13-16,4 0-2 0,0-5 0 15,-1-1-4-15,-5 0-7 16,-5-1-3-16,-11 7 0 16,-4 5-1-16,-12 2-1 15,-1 6-1-15,-6 6 2 16,1 4 13-16,1 7 33 15,2 7 10-15,9 10 10 16,7 6-4-16,7 11-20 16,8 2-5-16,4 8-5 15,2 2-6-15,5 0-4 16,-3 3 0-16,3-2 3 16,-4-3-1-16,-6-4-1 15,-6-3-4-15,-12-6-5 16,-7-2-1-16,-16-10-2 15,-2 1-2-15,-11-9 2 0,1-5 1 16,4-11-30 0,3-8-31-16,12-9-77 0,8-9-44 15,16-12 102-15</inkml:trace>
  <inkml:trace contextRef="#ctx0" brushRef="#br0" timeOffset="-133517.95">32331 15645 1838 0,'16'14'679'15,"-7"-3"-510"-15,6 7-118 16,-3 2 24-16,-4 7 43 16,-3 2 29-16,-2 3-23 15,-4-6-25-15,-1-5-43 16,-2-3-16-16,-3-14-22 15,2-2-8-15,-1-6-12 16,6-12-5-16,-2-3-4 16,3-3 0-16,5-10 7 15,6 4 2-15,9 1 1 16,3 5 2-16,2 11 20 16,-1 7 14-16,-3 5 24 15,-1 9 7-15,0 8-8 16,-4 2-12-16,-2 7-20 0,-1 0-9 15,-7-2-6-15,0 1-21 16,-7-5-64-16,-2-4-35 16,-4-6 90-16,0-6 125 15,1-8-57-15</inkml:trace>
  <inkml:trace contextRef="#ctx0" brushRef="#br0" timeOffset="-133244.48">32613 15252 1912 0,'21'11'723'0,"7"-4"-561"15,7 3-99-15,22 7-19 16,-11 6 33-16,2 14 62 16,-5 5 35-16,-25 13-47 15,0 12-32-15,-16 10-49 16,0 3-15-16,-8-1-16 15,1 0-4-15,-13-4-5 16,-8-2 4-16,-10-7-10 16,-10-12-19-16,3-16-65 15,7-13-53-15,6-18 255 16,7-8-126-16</inkml:trace>
  <inkml:trace contextRef="#ctx0" brushRef="#br0" timeOffset="-125118.03">22714 12874 870 0,'1'0'391'0,"2"-1"-133"15,-2 0-56-15,-1-1 8 16,5-6-10-16,-1-8-45 16,4-26-26-16,-15 29-29 15,-3 2-6-15,-4 5-3 16,-3 4-5-16,-6 3-25 15,-1 6-15-15,-2 4-25 16,0 2-8-16,1 2-3 16,-5 0 0-16,8 1 7 15,5-1 1-15,4 5 4 16,2-1 2-16,12 14 4 16,1 3 2-16,7 6 5 15,5 6-1-15,-2-3-3 16,5 1-2-16,4-2-6 15,4-1-5-15,-2-5-6 16,0-2-3-16,-4-1-3 16,0 4 1-16,-6-5-3 15,-3 0 0-15,-6-3 0 0,-5-6 0 16,-8 4 2-16,-5 0 0 16,-6 0-1-16,0-4 0 15,-3-5-3-15,-3-6 1 16,5-7-2-16,0 0-1 15,1-7-1-15,9 1-2 0,3-2-4 16,7-2-2-16,5 1 0 16,2-2 0-16,10 3 4 15,-1 1 3-15,9 3 2 16,-4 6 5-16,-2 9 2 16,-1 4 3-16,-1 12 4 15,-1 5 3-15,-1 9 5 16,-2 4 3-16,2 5 1 15,1 2-1-15,-1-2-3 16,2-4-3-16,1-10-6 16,1-6-3-16,3-14-4 15,3-1 16-15,0-13-44 16,-2-6-28-16,-2-9 36 16</inkml:trace>
  <inkml:trace contextRef="#ctx0" brushRef="#br0" timeOffset="-112156.64">22531 9094 455 0,'-1'0'337'0,"0"0"10"16,1 0-76-16,0 0-28 0,0 0-52 15,0-1-26-15,0 0-31 16,0 0-9-16,4-2-18 16,0-1-10-16,-4 3-17 15,0 0-8-15,1-2-12 16,0-2-7-16,-1 1-13 16,-1 3-5-16,-9-6-15 15,-19-1-6-15,-25 5-1 16,28 11 2-16,1 4 4 15,0 0 2-15,-1 4-1 16,-2 0-3-16,6 1 1 16,6 2 1-16,4 1 1 15,5-3 0-15,4 3-4 16,3 2-1-16,3-2-1 16,4 3-1-16,3 1-1 15,3 4-1-15,5 9-1 0,0 5-1 16,1 3-1-16,-4 1-1 15,3-5 0-15,-5-1 0 16,3 2-2-16,-2-4 0 16,0 3 0-16,-4 4-2 15,-3 0 1-15,2 4 1 16,-8 4-1-16,3 2 0 16,1 1 0-16,-5-3 0 0,-1-6-1 15,1 0 1-15,-3 2-2 16,1-2 1-16,-1 2 0 15,-6-1 0-15,1-4 2 16,-2-5 1-16,-3-7-1 16,-2-6 0-16,-1-5-2 15,0-3-1-15,-3-5-1 16,2-2-1-16,-5-4 0 16,2-2-1-16,8-4-1 15,-1-1 0-15,9 0-4 16,2 0-1-16,5-2 0 15,-3 1 0-15,1 0 4 16,19-6 0-16,33-9 2 16,-30 6 1-16,-7 4 1 15,4 3 1-15,-6 4 2 16,-4 3 1-16,3 8 2 0,-5 5 0 16,-3 8 1-16,-2-2 2 15,2 0 1-15,0 26 2 16,2 19 0-16,0-2 0 15,2-7-3-15,3 0-1 16,-2-10-3-16,-2-3-1 16,-2-1-2-16,2-1-1 15,2-2-1-15,-1-1 1 16,2 3-1-16,-5-3-1 0,5-1 1 16,1-2 0-16,-2-8-1 15,2-7 0-15,-1-7-4 16,-1-2-23-16,0-9-49 15,0-3 95-15,3-12-36 16</inkml:trace>
  <inkml:trace contextRef="#ctx0" brushRef="#br0" timeOffset="-105343.21">14165 7749 701 0,'0'0'307'15,"0"0"-125"-15,0-2-142 16,0 1-4-16,0 0 13 16,0 0 6-16,0 0 17 15,0 0 4-15,0 0 13 16,2-5 13-16,0 1 21 16,0-2 6-16,-2 3-15 15,0 0-16-15,-1-1-21 16,0 3-4-16,-9 0-12 15,-12-10-4-15,-33-1-11 16,26 20-4-16,-1 5 3 0,2 5 5 16,3 4 3-16,-2-2-2 15,0 8-9-15,0-2-1 16,1 3-2-16,-1 1 0 16,8 0 0-16,0 2-2 15,6 1-8-15,4-1-5 16,5 3-8-16,0-1-4 15,4-5-3-15,2 2-1 16,1-1-3-16,1 0 0 16,2 4-2-16,-1-1-1 0,2-1 0 15,-1 4 1-15,2 1 1 16,-4 3 1-16,1 9 2 16,-5 0 0-16,-5 3 2 15,-4 0-1-15,-9 0 0 16,-3-4 1-16,-1 2-1 15,-1-2-2-15,-5-2-1 16,-4 2-2-16,-7-1-1 16,0-3 0-16,4-5-1 15,1-4-1-15,7-4 0 16,3-3 0-16,1-2 0 16,5 0 0-16,-1-5 0 15,4-1-1-15,7-8 0 16,-1-3 0-16,9-7-5 15,1-1-1-15,6-1 0 0,-7 0 0 16,0 0 5-16,0 0 1 16,19-2 1-16,28-1 2 15,-31 14 4-15,1 5 2 16,-6 11 2-16,-5 1 0 16,-1 15-2-16,-3 4-1 15,-4 6-2-15,1 9-1 16,-3-4-1-16,-3 2 0 15,7 4 1-15,1 7 0 0,-1 7 4 16,2 2 2-16,5-9-1 16,-2-8 0-16,7-14-5 15,-1-6-1-15,-1-12 2 16,1-6 3-16,-4-8-59 16,-2-4-40-16,-4-6 297 15,4-6-194-15</inkml:trace>
  <inkml:trace contextRef="#ctx0" brushRef="#br0" timeOffset="-104671.29">12472 7868 1439 0,'-1'-2'569'16,"-1"4"-322"-16,3 4-83 16,-1-6 10-16,1 9-10 0,1 20-46 15,2 45-22-15,-4-27-36 16,-3-1-15-16,12-3-22 16,-6-5-7-16,6-8-11 15,-1-4-1-15,-4-8-13 16,10-3-31-16,-5-6-75 15,1-3-53-15,-2-4-520 16,3-3 474-16</inkml:trace>
  <inkml:trace contextRef="#ctx0" brushRef="#br0" timeOffset="-104382.72">12319 8297 1550 0,'-3'0'610'0,"3"-1"-380"16,7 1-79-16,6-2-6 16,11 2 6-16,2-1-21 15,5 1-45-15,4 1-18 0,7 0-30 16,8 1-8-16,3-1-13 15,-3 1-5-15,-6 1-6 16,-3-2 0-16,-9 3-8 16,-2 0-14-16,-11 2-46 15,-4 6 47-15,-13-1-4 16</inkml:trace>
  <inkml:trace contextRef="#ctx0" brushRef="#br0" timeOffset="-103979.7">12538 8564 1507 0,'-20'-1'584'0,"22"-1"-390"16,8 1-11-16,7-1-37 0,2 2 10 15,3 2-27-15,0 2-31 16,0 5-42-16,0 0-15 15,-5 7-16-15,-2 4-5 16,-7 3-9-16,-3 0-2 16,-7-1-3-16,-3 0 0 15,-7-3 0-15,-1 2-1 16,-1-3 0-16,-2-5 0 16,1-4 1-16,0-4-1 15,-2-3-2-15,1-1 4 16,6 3 11-16,1-2 8 0,5 0 6 15,4 2-3-15,11-4-4 16,5-2-3-16,10-1 3 16,4-3 1-16,0 1-6 15,1 1-4-15,-1-1 7 16,-3 0-19-16,-2-1-40 16,-6 1 193-16,-7-11-139 15</inkml:trace>
  <inkml:trace contextRef="#ctx0" brushRef="#br0" timeOffset="-101907.15">1889 7177 725 0,'12'-36'365'0,"-17"28"-59"15,5 1-44-15,0 2 6 16,-2 2-27-16,5 3-58 16,-4-1-35-16,1 1-46 15,0 0-9-15,0 0-14 16,5 21-3-16,5 45-2 15,-6-20-8-15,6 17-12 16,0 6-3-16,5 11-10 16,1 2-4-16,-2-4-10 15,4-6-7-15,-4-15-10 16,-4-8-2-16,3-10-3 16,-1-4-1-16,-4-10 3 15,4-2-7-15,-10-16-34 16,-2-2-33-16,-5-12-68 0,-3-4-40 15,-4-16 422-15,0-8-220 16</inkml:trace>
  <inkml:trace contextRef="#ctx0" brushRef="#br0" timeOffset="-101601.5">1856 7282 1473 0,'4'-16'583'0,"8"5"-370"15,3 1-8-15,4 2-17 16,0 4-25-16,9 1-51 16,1-3-23-16,1 4-31 15,9 2-10-15,-7 3-16 16,-1 5-5-16,-3 6-7 16,-10 4-4-16,-9 5-2 15,-5 2-2-15,-7 1-1 16,-5-1-2-16,-7-3-2 15,-2 2-1-15,-2-5-1 16,-3-3-1-16,2 0 3 16,-2-5-6-16,2-3-23 15,1 0-32-15,6 0-34 16,1-5 287-16,12-1-166 16</inkml:trace>
  <inkml:trace contextRef="#ctx0" brushRef="#br0" timeOffset="-101050.91">2481 7036 1234 0,'3'-16'529'15,"1"9"-192"-15,-1 3-112 16,-9 4 29-16,0 6-29 15,-3 16-75-15,0 5-35 16,0 17-39-16,-2 6-13 16,3 0-19-16,-2-3-9 0,13-2-14 15,10 1-5-15,1-9-7 16,4 0-4-16,3-8-3 16,-1-10 12-16,7-5-42 15,3-9-44-15,5-8 98 16,0-5-527-16,0-16 390 15</inkml:trace>
  <inkml:trace contextRef="#ctx0" brushRef="#br0" timeOffset="-100792.89">2804 6981 1433 0,'0'5'671'16,"-4"8"-72"-16,-1 12-483 0,2 10 11 16,-2 18 8-16,0 7-34 15,6 3-55-15,5-2-13 16,9-10-15-16,4-4-2 16,9-13-8-16,0-7-4 15,0-13-17-15,-1-8-33 16,-5-12-28-16,0-7 80 0,-4-8-22 15</inkml:trace>
  <inkml:trace contextRef="#ctx0" brushRef="#br0" timeOffset="-100612.18">2731 7259 1637 0,'-6'11'707'16,"4"-7"-260"-16,6-1-288 15,5-1 3-15,8-3-20 16,5-1-39-16,11-3-59 16,4 0-15-16,5 1-5 15,0 1-20-15,-6 0-73 16,2 3-48-16,-8 0 265 16,-2 0-150-16</inkml:trace>
  <inkml:trace contextRef="#ctx0" brushRef="#br0" timeOffset="-100317.34">3139 6973 1759 0,'14'3'651'0,"5"0"-444"16,7 11-72-16,4 5 26 0,6 10 7 15,1 5-36-15,1 6-53 16,-4 2-6-16,-8 9-7 16,-8-1-6-16,-13 5-16 15,-5 2-10-15,-16-5-18 16,-3 3-3-16,-6-5-4 16,-2-3 2-16,5-10-31 15,1-8-33-15,2-17 55 16,1-7 113-16,6-12-80 15</inkml:trace>
  <inkml:trace contextRef="#ctx0" brushRef="#br0" timeOffset="-96321.93">6990 6747 534 0,'-1'-1'340'16,"0"0"-34"-16,0-1-56 16,1 1-12-16,0 0-36 15,0 0-19-15,0 0-29 16,0 0-15-16,0 0-22 0,0 0-8 16,0 0-16-16,0 0-6 15,0 1-8-15,0 0-6 16,0 13-13-16,0 11-4 15,0 35-9-15,6-25-4 16,-4 3-4-16,3-1-3 16,-2 3-10-16,1-4-4 15,2-8-9-15,-1 4-4 0,-2-12-5 16,2 0 2-16,-3-7-12 16,9-3-41-16,-5-8-88 15,-7-1-54-15,3 0-106 16,-3-1-186-16,0 0 329 15</inkml:trace>
  <inkml:trace contextRef="#ctx0" brushRef="#br0" timeOffset="-95950.55">6759 7172 1213 0,'-17'5'515'16,"1"-1"-233"-16,2 0-65 15,5-2-8-15,4-1-3 16,3 1-53-16,6 1-25 16,-4-3-35-16,2 0-20 15,26 4-13-15,47 2-12 16,-25-5-14-16,8 0-5 15,0 1-8-15,3 1-4 0,-2 3-6 16,-2 1-3 0,-6 4-1-16,-5 0-1 0,-2 0-1 15,-6-1-1-15,-5-5 6 16,-5 0-8-16,-9-4-51 16,-5-1-40-16,-14 0-26 15,0 0 303-15,-14-3-153 16</inkml:trace>
  <inkml:trace contextRef="#ctx0" brushRef="#br0" timeOffset="-94611.1">7099 7599 292 0,'-28'-6'138'0,"24"5"-25"16,1 0 73-16,-6-2 43 15,0-2 51-15,-1 1-10 0,-2-2-56 16,7 2-13-16,-3-1-16 16,2 0-8-16,4 2-23 15,-3-2-18-15,11 2-27 16,-3 0-10-16,6-4-14 15,5 5-2-15,3-1-15 16,3 5-8-16,1 4-17 16,1 1-8-16,-1 6-14 15,1 2-5-15,0 3-7 16,0 3 1-16,-7 3-3 16,-3 0-1-16,-6 0-1 15,-5 1-1-15,-2-3 0 16,-4 2 0-16,-10-3 1 15,-5-2-1-15,-5-1 0 0,1-1-1 16,-1-5 0-16,5 2 1 16,-2-6-1-16,0-6 0 15,12 1 0-15,5 2 2 16,5-2 1-16,5 5 1 16,11-3 6-16,1-5 2 15,15 1 10-15,5 1 8 16,2-3 7-16,-3-3 1 15,-1 2-2-15,-6-1-6 0,-8 3-11 16,-4 5-5-16,-9-2-5 16,-3-3-12-16,-4 2-46 15,0 2-30-15,-2-4-2 16,0 0 211-16,-3 12-103 16</inkml:trace>
  <inkml:trace contextRef="#ctx0" brushRef="#br0" timeOffset="-92233.85">7731 7159 838 0,'-1'-3'383'0,"0"-1"-143"15,0 1-10-15,0 0-18 0,1 2-23 16,0 0-52-16,0 0-15 16,0 0-26-16,0 0-6 15,0 1-11-15,0 3-11 16,4 26-17-16,5 30-3 16,-4-24-4-16,1 5 4 15,4 5 2-15,-2 3-1 16,5 13-8-16,0-2-8 0,0 0-13 15,0-3-6-15,2-14-7 16,-3-5-2-16,-1-10-3 16,-1-5-1-16,-7-11 4 15,3-1-11-15,-5-9-72 16,-8-6-56-16,0-5-98 16,-3-7 128-16</inkml:trace>
  <inkml:trace contextRef="#ctx0" brushRef="#br0" timeOffset="-91846.74">7686 7130 1287 0,'-2'-12'529'0,"6"4"-252"0,7-1-106 16,4 7 20-16,1 1-9 16,8 2-44-16,2 4-23 15,8 0-39-15,1 3-15 16,2 3-19-16,-4 2-7 16,-8 5-10-16,-4 7-3 0,-13 1-3 15,-2 3-2-15,-9-2-5 16,-8-5-2-16,-1 1-1 15,-12-5-1-15,-5 6-3 16,-1 0 0-16,-9-5-2 16,4-1-4-16,4-4-21 15,5-2-31-15,9 0-44 16,10-2 314-16,9-10-184 16</inkml:trace>
  <inkml:trace contextRef="#ctx0" brushRef="#br0" timeOffset="-91313.07">8211 6973 931 0,'-1'-7'483'0,"0"6"-77"15,-3-3-111-15,2 7-68 16,1-3-10-16,0 0-48 15,-8 15-31-15,-23 38-41 16,20-15-17-16,5 8-21 16,2 8-9-16,6 6-14 0,4-1-6 15,7 4-10-15,3-4-3 16,6-2-5 0,4-2-3-16,4-17-6 0,0-3 4 15,5-14-19-15,-1-9-37 16,3-12 30-16,-5-5-252 15,-7-6 199-15</inkml:trace>
  <inkml:trace contextRef="#ctx0" brushRef="#br0" timeOffset="-90789.89">8638 6773 1283 0,'-1'-12'542'16,"-4"2"-261"-16,4 5-41 15,-3 2-18-15,1 6-20 0,1-3-62 16,0 13-28-16,-1 15-40 16,-4 50-12-16,12-31-19 15,0-5-9-15,8 0-17 16,2 1-6-16,2-9-6 16,3-1 1-16,4-15-18 15,-1-8-30-15,3-13-46 16,-4-10 173-16,-4-8-83 15</inkml:trace>
  <inkml:trace contextRef="#ctx0" brushRef="#br0" timeOffset="-90585.52">8507 6958 1591 0,'-21'2'660'16,"15"-2"-341"-16,8 6-156 15,4-5-11-15,15 2-13 16,6-2-31-16,0-3-28 16,19 0-44-16,-6-4-15 15,9 3-10-15,-4-2 7 16,-6 0-35-16,-1 0-53 16,-9 1-20-16,-2 7 280 0,-18 9-165 15</inkml:trace>
  <inkml:trace contextRef="#ctx0" brushRef="#br0" timeOffset="-89870.38">8522 7391 1152 0,'-19'-3'552'16,"6"3"-202"-16,7 1-116 15,4-1-5-15,0 2-47 16,2-2-29-16,0 0-43 0,0 0-19 16,21-3-14-16,39-1-6 15,-13-2-19-15,5-1-10 16,13-3-16-16,8-3-7 16,1 3-9-16,-5 2-2 15,-11 0-1-15,-8 2 1 16,-13 3-1-16,-2-1 1 15,-12 4 4-15,-8 3-11 0,-9 1-43 16,-8-1-34-16,-9 6-78 16,-4-3-31-16,-4 0 116 15</inkml:trace>
  <inkml:trace contextRef="#ctx0" brushRef="#br0" timeOffset="-89319.07">8661 7789 1591 0,'0'22'605'15,"11"0"-347"-15,2 3-158 16,7 7 36-16,0 4 15 16,3-5-34-16,0-5-22 15,0-4-39-15,1-8-17 16,-5-7-19-16,1-2-7 0,-8-14-8 16,-8-4-3-1,-4-8-3-15,-6-5-5 0,-9 1-4 16,0-5-1-16,-9-4-6 15,-3-3-4-15,-4-8 0 16,1 1 3-16,6 6 9 16,9 4 11-16,6 10 14 15,3 3 6-15,4 11 17 16,1 1 6-16,6 9 7 16,5 0 1-16,9 0-7 15,8 2-3-15,7-2-8 16,9 0-4-16,9-4-8 15,1-1-4-15,-3 0-6 16,-5 0-2-16,-5 2-3 16,-5 0-2-16,-4 1 3 15,-4-1 1-15,-13 2-38 16,-3 3-39-16,-11 2-92 16,-3 3-39-16,-9 7-430 0,1 1 429 15</inkml:trace>
  <inkml:trace contextRef="#ctx0" brushRef="#br0" timeOffset="-88962.39">8971 7790 1468 0,'2'0'609'15,"-5"-3"-299"-15,11 2-154 16,3 0 11-16,3 1-6 15,8 0-30-15,-4 3-55 16,2 4-24-16,-6 0-33 16,-2 1-8-16,-2 6-6 15,-3 1 0-15,-2 4-1 16,-4 6-1-16,-3-3-1 16,-5 2 1-16,-5-2 1 15,3 2 2-15,-2-4 0 16,-5-8 6-16,9-2 16 15,-3-7 7-15,7-3 5 16,13 1 1-16,4-1-9 16,7 0-5-16,13-5-1 0,-4-1-3 15,1-1-4-15,0-4-2 16,-8 4-1-16,-2 4 7 16,-10 2-32-16,-2 3-25 15,-9-1 172-15,-4-4-125 16</inkml:trace>
  <inkml:trace contextRef="#ctx0" brushRef="#br0" timeOffset="-88264.88">9380 6948 1475 0,'4'-10'558'16,"2"2"-376"-16,5 3-9 0,6 8 12 15,-2 5-4-15,5 9-40 16,8 7-18-16,1 6-25 16,4 6-7-16,6 12-10 15,-8-4-6-15,-9 8-19 16,-3 0-11-16,-12 2-16 16,-2 4-5-16,-5 3-6 15,-3 0-3-15,-7 0-3 16,0-5-5-16,-7-10 2 15,-3-5-5-15,2-12-36 16,-6-6-38-16,8-8 193 16,10-6-797-16</inkml:trace>
  <inkml:trace contextRef="#ctx0" brushRef="#br0" timeOffset="-78109.95">5581 6943 576 0,'-31'-33'306'0,"31"28"-10"15,0-2-68-15,1 4 12 16,1 0-19-16,-2 0-54 15,0 2-25-15,0 0-27 16,0 1-10-16,0 0-10 16,0 2-7-16,8 27-10 15,3 29-9-15,-4-12-12 0,-3 5-3 16,0 2-10-16,4 2-1 16,1-6-5-16,1-7-4 15,2 0-7-15,-4-8-3 16,0-5-4-16,0-1-3 15,-4-10-4-15,3 6-1 16,-4-8-5-16,0-1-1 16,-3-6-2-16,0-6 10 0,0-3-31 15,0-5-26-15,0 4-231 16,1-18 182-16</inkml:trace>
  <inkml:trace contextRef="#ctx0" brushRef="#br0" timeOffset="-77742.11">5972 7191 1601 0,'-9'7'613'0,"-26"25"-414"16,40-30-64-16,0 0 9 16,1-2 2-16,6 0-19 15,6-2-38-15,6-4-12 16,11-1-22-16,3 0-6 15,4 3-11-15,-3 1-5 16,-3 3-8-16,-7 2-3 0,-14 1-7 16,-4 1 1-16,-11 2 6 15,-5-1-16-15,-12 2-79 16,-6-2 42-16,1 0-5 16</inkml:trace>
  <inkml:trace contextRef="#ctx0" brushRef="#br0" timeOffset="-77015.19">5180 6489 1045 0,'-3'-12'414'0,"-3"4"-245"16,0 1 0-16,-4 6-16 16,-2 1-23-16,-6 13-65 15,2 4-14-15,-1 10-12 16,-1 10-6-16,4 9 0 0,0 7 4 15,1 11 5-15,8 5 0 16,0 12-8-16,1 8-10 16,6 11-12-16,4 0-2 15,7 0 10-15,3 0 9 0,8 6 11 16,4 1 4-16,2 4 0 16,10-7-5-16,3-10-8 15,3-8-7-15,5-12-12 16,-6-5-5-16,0-22-3 15,-7-3 0-15,-13-13-1 16,-2-6 2-16,-10-9-11 16,1-5-20-16,-8-9-443 15,6-9 342-15</inkml:trace>
  <inkml:trace contextRef="#ctx1" brushRef="#br0" timeOffset="-150388.12">19074 9224 0,'0'0'16,"90"25"-16,-10 68 16,-26-33-1,-2-27 1,-5-66 0,-22 14-1,-9 8 16</inkml:trace>
  <inkml:trace contextRef="#ctx0" brushRef="#br0" timeOffset="-76109.4">9632 6401 1180 0,'-16'-10'449'0,"10"3"-295"15,4 3-6 1,5 4-10-16,3 1 20 0,-6-1-11 15,6 4-16-15,20 20-21 16,34 45-6-16,-21-13-15 16,5 9-7-16,7 8-19 15,-4 6-14-15,-5 13-21 16,-3 9-8-16,-8 10-10 16,-3 4-2-16,-8 4-3 15,-6 2 0-15,-9-1-1 16,-5-3 1-16,-7-12 1 15,3-7-1-15,-11-9 1 16,-3-7 0-16,2-8 0 16,-4-12-2-16,9-15-1 15,1-4 0-15,-3-16 3 16,-5-7-8-16,0-16 11 16,8-7 234-16,7-27-185 15</inkml:trace>
  <inkml:trace contextRef="#ctx0" brushRef="#br0" timeOffset="-75330.75">9993 5942 1296 0,'-9'-3'487'0,"7"-5"-287"16,4 4-86-16,6 3 31 15,-1 1 14-15,12 6-37 16,6 4-22-16,3 1-28 15,5 4-8-15,-8 1-11 0,-3-3-7 16,-7 3-15-16,-4 3-9 16,-11 5-5-16,-5 4-2 15,-11 3-4-15,-2-1-1 16,-5-4-2-16,1-4 3 16,0-6 6-16,-1-2 6 15,8-5 15-15,3 1 2 16,9-2-3-16,7-4-4 15,7 1-7-15,3-1-2 16,14-2 5-16,5 0 4 0,9-2 0 16,3 0 1-16,-1-3-5 15,5-2-4-15,-7 1-6 16,-2 0 5-16,-14 2-37 16,-13 0-36-16,-9 4 211 15,0 2-147-15</inkml:trace>
  <inkml:trace contextRef="#ctx0" brushRef="#br0" timeOffset="-69635.91">4186 6913 1204 0,'-1'-1'483'0,"0"1"-251"15,0 0-16-15,-2 22 21 16,7 40-23-16,4-16-70 0,0 5-26 16,0 0-35-16,-2 3-12 15,0-8-20-15,0-4-8 16,-1-2-15-16,-1-5-6 15,0 0-10-15,0-1-5 16,1-8-1-16,0-4 5 0,-1-12-57 16,-1-7-39-16,-2-12 313 15,4-5-211-15</inkml:trace>
  <inkml:trace contextRef="#ctx0" brushRef="#br0" timeOffset="-69288.73">4517 7197 1779 0,'-15'6'648'0,"4"0"-454"15,8-3-49-15,1 0 34 0,2 1-18 16,0-4-70-16,0 0-25 16,0 0-21-16,13 1-2 15,12-1 0-15,33-2-5 16,-21-4-10-16,-3 2-3 16,0-2-5-16,-3 3 2 15,-5 0-5-15,-3-1-2 16,-10 4 8-16,-3 1-2 15,-10-1-51-15,-4 4 159 16,-8 1-110-16</inkml:trace>
  <inkml:trace contextRef="#ctx0" brushRef="#br0" timeOffset="-67922">3656 7063 1223 0,'-47'-27'556'0,"38"27"-220"16,5 0-140-16,0 2 4 15,5 1-36-15,-1-3-27 16,0 0-49-16,3 0-15 15,19 4-15-15,30 8-7 0,-26-6-18 16,-1-6-4-16,-1 1-2 16,0 1 2-16,-5 0 0 15,1 0-1-15,-6 0-5 16,-4 1-1-16,-3 4 3 16,-2-1 4-16,-5 3 5 15,-3 1 0-15,0 0-6 16,-3 0-4-16,2-1-6 15,1 0-3-15,-7 1-3 16,0 2-1-16,-4 2-2 16,-7 2-1-16,-2 3-4 15,-1 2 0-15,0 1-2 16,4 1-1-16,1-4 0 16,2-4 6-16,3-3-17 15,4-2-22-15,5-8-99 16,6-1-45-16,10-4 36 15,8-5 52-15</inkml:trace>
  <inkml:trace contextRef="#ctx0" brushRef="#br0" timeOffset="-67758.22">3898 7273 1601 0,'-13'24'645'16,"-19"1"-344"-16,-5 1-136 0,-4 6 0 15,1-1-11-15,3-1-53 16,4-3-27-16,7-5-30 16,6-4-25-16,9-7-72 15,7-4 14-15,13-7 6 16</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4:54:51.425"/>
    </inkml:context>
    <inkml:brush xml:id="br0">
      <inkml:brushProperty name="width" value="0.025" units="cm"/>
      <inkml:brushProperty name="height" value="0.025" units="cm"/>
      <inkml:brushProperty name="color" value="#0070C4"/>
    </inkml:brush>
  </inkml:definitions>
  <inkml:trace contextRef="#ctx0" brushRef="#br0">1 1 13691,'2'0'5545,"4"8"-3945,3-2-87,4-2-1097,3 3-112,0-4-80,1 5-272,-1-4-112,0 1-5529,-6 15 4176</inkml:trace>
</inkml:ink>
</file>

<file path=ppt/ink/ink1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4:55.466"/>
    </inkml:context>
    <inkml:brush xml:id="br0">
      <inkml:brushProperty name="width" value="0.025" units="cm"/>
      <inkml:brushProperty name="height" value="0.025" units="cm"/>
      <inkml:brushProperty name="color" value="#0070C4"/>
    </inkml:brush>
  </inkml:definitions>
  <inkml:trace contextRef="#ctx0" brushRef="#br0">0 0 12067,'4'3'658,"-1"0"0,0 0 1,0 0-1,0 1 1,0-1-1,-1 1 1,1 0-1,-1-1 1,0 1-1,0 1-658,1 1 541,-1 1 0,0-1 0,0 1 0,-1-1-1,0 1 1,0 2-541,0 12 625,-1 1-1,-1-1 0,-3 18-624,1-12 595,-1 7 272,-7 31-867,8-53 168,1 0 0,0 0 0,1 0 0,0 11-168,1-23 2,0 0 0,0 0 0,0 0 0,0 0 0,0 0 0,0 1 1,0-1-1,0 0 0,0 0 0,0 0 0,0 0 0,0 1 0,0-1 0,0 0 0,0 0 0,0 0 0,0 0 1,0 0-1,0 0 0,0 1 0,1-1 0,-1 0 0,0 0 0,0 0 0,0 0 0,0 0 0,0 0 1,0 0-1,0 0 0,1 0 0,-1 1 0,0-1 0,0 0 0,0 0 0,0 0 0,1 0 0,-1 0 1,0 0-1,0 0 0,0 0 0,0 0 0,0 0 0,1 0 0,-1 0 0,0 0 0,0 0 0,0 0-2,6-5 17,-3 0-33,-1 1 0,0-1 1,0 0-1,-1 0 1,0 0 15,6-15-85,-3 9 23,5-12-142,0 0 0,5-5 204,-10 20-22,0 1 0,1 0 0,0 0-1,0 1 1,1 0 0,0 0 0,0 0 0,6-4 22,-9 7 5,0 1 0,0 0 0,1 0-1,-1 0 1,1 1 0,1-1-5,-4 2 12,0-1 0,0 1 0,0 0 0,0-1-1,0 1 1,1 0 0,-1 0 0,0 0 0,0 0 0,0 0-1,1 0 1,-1 0 0,0 0 0,0 1 0,0-1 0,0 0 0,1 1-1,-1-1 1,0 1 0,0-1 0,0 1 0,0 0 0,0-1-1,0 1-11,1 2 62,0-1 0,0 1-1,0-1 1,-1 1 0,1-1-1,-1 1 1,0 0 0,0 0-1,0 0 1,0 0-1,0 0 1,0 0 0,-1 0-1,0 1-61,2 10 396,-2-1-1,0 10-395,0-20 40,-5 51 491,1-11-1147,3-39 438,1-3 183,0-1 0,-1 1-1,1-1 1,0 1-1,0-1 1,0 1-1,0-1 1,0 0-1,0 1 1,0-1 0,0 1-1,0-1 1,0 1-1,0-1 1,0 1-1,1-1 1,-1 0 0,0 1-1,0-1-4,9 2 87</inkml:trace>
</inkml:ink>
</file>

<file path=ppt/ink/ink1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4:56.662"/>
    </inkml:context>
    <inkml:brush xml:id="br0">
      <inkml:brushProperty name="width" value="0.025" units="cm"/>
      <inkml:brushProperty name="height" value="0.025" units="cm"/>
      <inkml:brushProperty name="color" value="#0070C4"/>
    </inkml:brush>
  </inkml:definitions>
  <inkml:trace contextRef="#ctx0" brushRef="#br0">11 181 9090,'-1'-3'1589,"1"2"-563,-1 0 0,1 0-1,-1 0 1,1 0-1,0 0 1,-1 1-1,0-1 1,1 0 0,-1 0-1,1 0 1,-1 0-1,0 0-1025,-1-4 600,2-5-464,0 0 0,0 0 0,1 0-1,0 0 1,1-3-136,1-2 110,-2 9-62,0 0 0,0 0 0,1 1 0,-1-1 0,1 0 0,1 1 1,-1-1-1,1 1 0,0 0 0,2-3-48,-4 7 15,0-1 0,0 1 0,0 0-1,0-1 1,1 1 0,-1 0 0,1 0 0,-1 0 0,1 0 0,-1 0-1,1 0 1,0 0 0,-1 0 0,1 1 0,0-1 0,0 1 0,-1-1 0,2 1-16,0-1 13,0 1 0,0 0 0,0 0 0,0 1 0,0-1 0,0 1-1,0-1 1,0 1 0,0 0 0,2 1-12,1 1 20,0 0-1,0 0 1,0 1 0,0-1-1,-1 1 1,0 1-1,0-1 1,0 1 0,2 2-20,7 11 114,-8-10-45,-1-2 0,1 1 0,0 0 1,3 1-70,9 8 116,-11-10-38,0 0 0,0 0 0,8 5-78,-14-11 3,0 0 0,-1 1 0,1-1 0,-1 0 0,1 0 0,0 1 0,-1-1 0,1 0 0,0 0 0,-1 0 0,1 0 0,0 0 0,-1 0 0,1 0 0,0 0 0,-1 0 0,1 0 0,-1 0 0,1-1 0,0 1 0,-1 0 1,1 0-1,0-1 0,-1 1 0,1 0 0,-1-1 0,1 1 0,-1-1 0,1 1 0,-1 0 0,1-1 0,-1 1 0,1-1 0,-1 0-3,2-2-18,0 1 0,-1-1 0,1 0 0,-1 0 0,1 0 0,-1-1 18,0 2-43,8-29-802,-7 23 960,0 0 0,1 0 0,2-5-115,10-12 170</inkml:trace>
</inkml:ink>
</file>

<file path=ppt/ink/ink1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4:57.327"/>
    </inkml:context>
    <inkml:brush xml:id="br0">
      <inkml:brushProperty name="width" value="0.025" units="cm"/>
      <inkml:brushProperty name="height" value="0.025" units="cm"/>
      <inkml:brushProperty name="color" value="#0070C4"/>
    </inkml:brush>
  </inkml:definitions>
  <inkml:trace contextRef="#ctx0" brushRef="#br0">39 17 9914,'-38'-6'3809,"43"6"-1889,7 2-591,7 2 415,5 0-120,11-4-647,8-1-281,20-4-312,4 1-128,3-2-168,-7 2-8,-17 3-168,-8 2-168,-12 3-360,-12 2-281,-12-1-1295,-10-1 1448</inkml:trace>
</inkml:ink>
</file>

<file path=ppt/ink/ink1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4:57.817"/>
    </inkml:context>
    <inkml:brush xml:id="br0">
      <inkml:brushProperty name="width" value="0.025" units="cm"/>
      <inkml:brushProperty name="height" value="0.025" units="cm"/>
      <inkml:brushProperty name="color" value="#0070C4"/>
    </inkml:brush>
  </inkml:definitions>
  <inkml:trace contextRef="#ctx0" brushRef="#br0">0 0 8890,'0'12'3993,"0"12"-1065,6 4-1103,-1 9-313,0 11 8,1 3-615,-1 2-249,4-1-272,3-7-88,0-5-112,3-4-40,-3-7-40,-2-4-104,-2-13-640,-4-5-368,-4-8 71,-4-10 329</inkml:trace>
  <inkml:trace contextRef="#ctx0" brushRef="#br0" timeOffset="1">31 194 9234,'17'15'4393,"10"-4"-1616,6 5-1081,6-2-712,2 1-368,-2-2-376,-1-4-104,-6-1-136,-1 3-160,-10-6-368,-13 2 24,-4 0 232</inkml:trace>
</inkml:ink>
</file>

<file path=ppt/ink/ink1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4:58.162"/>
    </inkml:context>
    <inkml:brush xml:id="br0">
      <inkml:brushProperty name="width" value="0.025" units="cm"/>
      <inkml:brushProperty name="height" value="0.025" units="cm"/>
      <inkml:brushProperty name="color" value="#0070C4"/>
    </inkml:brush>
  </inkml:definitions>
  <inkml:trace contextRef="#ctx0" brushRef="#br0">2 1 9874,'-1'6'4209,"5"2"-2073,7-1-351,8-2-289,6 1-368,13-5-623,-2-1-233,5 3-104,-4-2-224,0 2 64</inkml:trace>
</inkml:ink>
</file>

<file path=ppt/ink/ink1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4:58.614"/>
    </inkml:context>
    <inkml:brush xml:id="br0">
      <inkml:brushProperty name="width" value="0.025" units="cm"/>
      <inkml:brushProperty name="height" value="0.025" units="cm"/>
      <inkml:brushProperty name="color" value="#0070C4"/>
    </inkml:brush>
  </inkml:definitions>
  <inkml:trace contextRef="#ctx0" brushRef="#br0">294 3 14075,'4'-2'3882,"-7"2"-2271,-12 5-889,-212 88 1099,216-87-1721,1-1-1,0 1 0,-2 2-99,11-7 8,1-1 0,-1 0 0,0 1 0,1-1 0,-1 1 0,1-1 0,-1 1 0,1-1 1,-1 1-1,1 0 0,-1-1 0,1 1 0,-1 0 0,1-1 0,0 1 0,-1 0 0,1-1 0,0 1 0,0 0 0,-1 0 1,1-1-1,0 1 0,0 0 0,0 0 0,0-1 0,0 1 0,0 0 0,0 0 0,1-1 0,-1 1 0,0 0 0,0 0 0,0-1 1,1 1-1,-1 0 0,0 0 0,1 0-8,2 3 14,0-1 0,0 1 0,0-1-1,0 0 1,1 0 0,0 1-14,7 5 75,-5-3-35,0 0 0,-1 1 0,1-1 0,-1 1 0,-1 0 0,1 0 0,-1 1 0,0-1 0,-1 1 0,0 0 0,0 0 0,-1 0 0,0 0 0,0 0 0,0 9-40,-1 8 224,-2-1-1,-1 1 1,-4 20-224,-1 10 366,6-41-281,-3 34 207,4-43-264,0-1 0,1 0 0,-1 0 0,1 1 0,0-1 0,0 0 0,0 0 0,1 0 0,0 3-28,-1-6 5,0 0 1,0 0-1,0 0 1,0 0-1,0 0 1,0 0-1,0 0 1,1 0-1,-1 0 1,0 0-1,0-1 1,1 1-1,-1 0 1,0-1-1,1 1 1,-1-1-1,0 0 1,1 1-1,-1-1 0,1 0 1,-1 0-1,1 0 1,-1 0-1,1 0 1,0 0-6,7-1 16,-1-1-1,1 1 1,8-4-16,-2 2 47,14-3-140,0-2 0,3-1 93,-6-1-92</inkml:trace>
  <inkml:trace contextRef="#ctx0" brushRef="#br0" timeOffset="1">590 115 14067,'-24'14'5185,"9"16"-3793,-3 6-951,-10 11-73,8 13 16,-6-1-40,1-6-208,15-9-112,3-11 32,-1-17-96,4-4-104,-4-11 104</inkml:trace>
</inkml:ink>
</file>

<file path=ppt/ink/ink1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4:58.952"/>
    </inkml:context>
    <inkml:brush xml:id="br0">
      <inkml:brushProperty name="width" value="0.025" units="cm"/>
      <inkml:brushProperty name="height" value="0.025" units="cm"/>
      <inkml:brushProperty name="color" value="#0070C4"/>
    </inkml:brush>
  </inkml:definitions>
  <inkml:trace contextRef="#ctx0" brushRef="#br0">1 1 14083,'9'9'5433,"10"9"-3640,-5 9-289,0 10-392,3 3-288,4 4-536,3-1-80,3-9-40,-7 1-16,-8-8 0,1-4-79,-8 4-362,3-7 674,2-8-409</inkml:trace>
</inkml:ink>
</file>

<file path=ppt/ink/ink1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4:59.387"/>
    </inkml:context>
    <inkml:brush xml:id="br0">
      <inkml:brushProperty name="width" value="0.025" units="cm"/>
      <inkml:brushProperty name="height" value="0.025" units="cm"/>
      <inkml:brushProperty name="color" value="#0070C4"/>
    </inkml:brush>
  </inkml:definitions>
  <inkml:trace contextRef="#ctx0" brushRef="#br0">13 55 13427,'10'-6'4534,"7"5"-2789,-2 1-1452,-7-2-218,1-1 0,-1 0 0,1 0 0,-1 0 0,0-1 0,2-1-75,-2 0 89,1 1 0,0 0 0,0 1-1,6-2-88,-11 4 55,-1 0 0,1 1 0,-1-1 0,1 1-1,-1 0 1,1 0 0,-1 0 0,1 0-1,-1 1 1,1-1 0,-1 1 0,1 0 0,1 1-55,-3-1 46,0 0 1,0 0 0,-1 0 0,1 1 0,0-1 0,-1 0 0,1 1-1,-1 0 1,1-1 0,-1 1 0,0 0 0,1 0 0,-1 0 0,0-1-1,0 1 1,-1 0 0,1 1 0,0-1 0,-1 0 0,1 0 0,-1 0-1,1 2-46,0 14 287,0 0-1,0 0 0,-3 11-286,1 4 215,0 16 74,0-3 87,1 0 0,2 0-1,7 31-375,0-34 248,-5-31-135,-1 0 1,-1 0-1,0 0 1,-1 1-1,0-1 0,-1 1 1,0 4-114,0-14 35,-1 0 0,0 0-1,0 1 1,0-1 0,0 0 0,0 0 0,0 0 0,-1 0-1,1-1 1,-1 1 0,0 0 0,0-1 0,0 1 0,0-1 0,-3 3-35,1-2-31,0 0 1,-1 0-1,1 0 1,-1-1 0,1 1-1,-1-1 1,0 0-1,0-1 1,-2 1 30,-12 2-486,1-1-1,-1-1 1,1 0-1,-1-2 1,0 0 486,-27 0-1234,3 0 609</inkml:trace>
</inkml:ink>
</file>

<file path=ppt/ink/ink1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4:59.716"/>
    </inkml:context>
    <inkml:brush xml:id="br0">
      <inkml:brushProperty name="width" value="0.025" units="cm"/>
      <inkml:brushProperty name="height" value="0.025" units="cm"/>
      <inkml:brushProperty name="color" value="#0070C4"/>
    </inkml:brush>
  </inkml:definitions>
  <inkml:trace contextRef="#ctx0" brushRef="#br0">130 1 10186,'-22'12'3497,"0"9"-3089,1 14-432,-1 11 24,2 17 200,6 5 120,10 15 256,0 7 56,13 15-39,8 5-105,5 2-200,4 0-104,5-9-104,-1-10-24,5-6-216,5-14-80,5-25 4056,10-7-2967</inkml:trace>
</inkml:ink>
</file>

<file path=ppt/ink/ink1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5:00.130"/>
    </inkml:context>
    <inkml:brush xml:id="br0">
      <inkml:brushProperty name="width" value="0.025" units="cm"/>
      <inkml:brushProperty name="height" value="0.025" units="cm"/>
      <inkml:brushProperty name="color" value="#0070C4"/>
    </inkml:brush>
  </inkml:definitions>
  <inkml:trace contextRef="#ctx0" brushRef="#br0">0 0 12435,'12'5'2208,"0"0"1,0 1-1,4 4-2208,-11-7 220,0 0 0,-1 1-1,1 0 1,-1-1-1,0 2 1,0-1-1,-1 0 1,1 1-1,1 2-219,14 28 999,2 10-999,-2-5 99,-4-11 102,-1 1-1,-2 1 1,-2 0-1,0 1 1,-2 0-1,-1 0 1,-2 1-1,-1 3-200,-2 12 283,-1 0-1,-3-1 1,-1 1-1,-3 0 1,-8 31-283,-60 194 312,45-170-399,15-54-610,-2-2 0,-7 13 697,22-56-113,-1-1 0,0 1 0,0-1 0,0 0 0,-1 1 113,3-3-14,0-1 0,-1 0 0,1 0 0,0 1 0,-1-1 0,1 0 0,0 0 0,0 1 0,-1-1 0,1 0 0,0 0 0,-1 0 0,1 1 0,0-1 0,-1 0 0,1 0 0,-1 0 0,1 0 0,0 0 0,-1 0 0,1 0 0,-1 0 14</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4:54:51.759"/>
    </inkml:context>
    <inkml:brush xml:id="br0">
      <inkml:brushProperty name="width" value="0.025" units="cm"/>
      <inkml:brushProperty name="height" value="0.025" units="cm"/>
      <inkml:brushProperty name="color" value="#0070C4"/>
    </inkml:brush>
  </inkml:definitions>
  <inkml:trace contextRef="#ctx0" brushRef="#br0">3 0 15875,'-3'3'5666,"7"2"-4114,8-2-752,10-2 8,-1 2 8,10-2-455,-3-1-137,1-1-520,-1-1-297,-10 0 2242,4 4-1529</inkml:trace>
  <inkml:trace contextRef="#ctx0" brushRef="#br0" timeOffset="1">72 177 12251,'0'7'5273,"2"-5"-2649,12 2-855,0-1-89,15-3-336,-1-1-367,6-3-401,4 1-152,-8 0-328,-2 2 1448,-7 0-1224</inkml:trace>
</inkml:ink>
</file>

<file path=ppt/ink/ink1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5:00.616"/>
    </inkml:context>
    <inkml:brush xml:id="br0">
      <inkml:brushProperty name="width" value="0.025" units="cm"/>
      <inkml:brushProperty name="height" value="0.025" units="cm"/>
      <inkml:brushProperty name="color" value="#0070C4"/>
    </inkml:brush>
  </inkml:definitions>
  <inkml:trace contextRef="#ctx0" brushRef="#br0">15 54 11843,'9'-22'4644,"-6"17"-4071,0-1 0,0 1 1,1 0-1,2-3-573,-6 8 26,1 0 0,-1 0-1,0-1 1,0 1 0,0 0 0,0 0 0,0 0-1,0 0 1,0 0 0,0 0 0,0-1 0,0 1-1,1 0 1,-1 0 0,0 0 0,0 0 0,0 0-1,0 0 1,0 0 0,0 0 0,1 0 0,-1 0-1,0 0 1,0 0 0,0 0 0,0 0 0,0 0-1,1 0 1,-1 0 0,0 0 0,0 0 0,0 0-1,0 0 1,1 0 0,-1 0 0,0 0 0,0 0-1,0 0 1,0 0 0,0 0 0,0 0 0,1 0 0,-1 0-1,0 0 1,0 0 0,0 1 0,0-1 0,0 0-1,0 0 1,0 0 0,1 0 0,-1 0 0,0 0-1,0 0 1,0 1 0,0-1 0,0 0 0,0 0-1,0 0 1,0 0 0,0 0 0,0 1 0,0-1-1,0 0 1,0 0 0,0 0 0,0 0 0,0 1-1,0-1 1,0 0-26,1 15 532,-1-12-361,-3 54 1285,-3 1 1,-11 49-1457,-5 39 95,22-141-118,-1 2-188,0 1 0,1 0 0,0 0 0,1 5 211,-1-13-8,0 0 0,0 0 0,0 1 0,0-1 0,0 0 0,0 0 0,0 1-1,0-1 1,0 0 0,0 0 0,0 1 0,0-1 0,0 0 0,0 0 0,0 1-1,0-1 1,1 0 0,-1 0 0,0 1 0,0-1 0,0 0 0,0 0 0,0 0 0,1 0-1,-1 1 1,0-1 0,0 0 0,0 0 0,1 0 0,-1 0 0,0 0 0,0 1 0,1-1-1,-1 0 1,0 0 0,0 0 0,1 0 8,0 0 91,-1-1 0,1 1 0,0-1-1,-1 1 1,1-1 0,-1 1 0,1-1 0,0 0-1,-1 1 1,1-1 0,-1 0 0,0 1 0,1-1-91,11-20 550</inkml:trace>
</inkml:ink>
</file>

<file path=ppt/ink/ink1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5:01.138"/>
    </inkml:context>
    <inkml:brush xml:id="br0">
      <inkml:brushProperty name="width" value="0.025" units="cm"/>
      <inkml:brushProperty name="height" value="0.025" units="cm"/>
      <inkml:brushProperty name="color" value="#0070C4"/>
    </inkml:brush>
  </inkml:definitions>
  <inkml:trace contextRef="#ctx0" brushRef="#br0">201 1 10514,'-12'1'6870,"-16"7"-6083,21-5-7,-37 9 708,26-7-960,1 0-1,-1 1 1,1 1 0,-4 3-528,20-10 49,0 0 0,0 1 1,0-1-1,0 1 0,0 0 0,0-1 0,0 1 0,0 0 0,0 0 0,0-1 1,0 1-1,0 0 0,1 0 0,-1 0 0,0 0 0,1 0 0,-1 0 1,1 0-1,-1 0 0,1 0 0,0 1 0,-1-1 0,1 0 0,0 0 0,0 0 1,-1 0-1,1 1 0,0-1 0,0 0 0,1 0 0,-1 0 0,0 0 1,0 1-1,0-1 0,1 0 0,-1 0 0,1 0 0,0 1-49,1 5 81,1 0-1,0 0 1,1 0-1,0 0 1,0-1-1,0 1 0,1-1 1,0 0-1,0 0 1,0-1-1,1 1 1,0-1-1,1 0-80,11 9 34,2-2-1,-1 0 1,17 7-34,-31-17-31,0 1 0,0 0 0,0 0 0,0 0 0,-1 1-1,2 1 32,-2 2-101,-4-7 130,0 1 0,0-1 1,0 0-1,0 1 0,0-1 1,0 0-1,-1 0 0,1 1 0,0-1 1,0 0-1,0 0 0,0 1 1,-1-1-1,1 0 0,0 0 0,0 1 1,-1-1-1,1 0 0,0 0 1,-1 0-1,1 0-29,-8 5 203</inkml:trace>
</inkml:ink>
</file>

<file path=ppt/ink/ink1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5:25.072"/>
    </inkml:context>
    <inkml:brush xml:id="br0">
      <inkml:brushProperty name="width" value="0.025" units="cm"/>
      <inkml:brushProperty name="height" value="0.025" units="cm"/>
      <inkml:brushProperty name="color" value="#0070C4"/>
    </inkml:brush>
  </inkml:definitions>
  <inkml:trace contextRef="#ctx0" brushRef="#br0">11 10 7426,'-5'-5'7667,"-1"1"369,8 17-6306,7 46-956,-3 1-1,-2 44-773,-2-46 280,1 27 31,8 129 287,-6-164-458,3 0-1,2 0 1,4 10-140,20 48 144,-33-104-196,2 4-7,-3-8 39,0 0 0,0 0-1,0 1 1,0-1 0,0 0-1,0 0 1,0 0 0,0 0-1,0 0 1,0 0 0,1 0-1,-1 1 1,0-1 0,0 0-1,0 0 1,0 0 0,0 0-1,0 0 1,0 0 0,1 0-1,-1 0 1,0 0 0,0 0-1,0 0 1,0 0 0,0 0-1,0 0 1,1 0 0,-1 0-1,0 0 1,0 0 0,0 0-1,0 0 1,0 0 0,1 0-1,-1 0 1,0 0 0,0 0-1,0 0 1,0 0 0,0 0-1,0 0 1,1 0 0,-1 0-1,0 0 21,0-1-40,0 1-1,1 0 0,-1-1 0,0 1 0,1-1 0,-1 1 1,0 0-1,0-1 0,0 1 0,1-1 0,-1 1 0,0-1 0,0 1 1,0 0-1,0-1 0,0 1 0,0-1 0,0 1 0,0-1 41,0-21 523,2-7-436</inkml:trace>
</inkml:ink>
</file>

<file path=ppt/ink/ink1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5:25.396"/>
    </inkml:context>
    <inkml:brush xml:id="br0">
      <inkml:brushProperty name="width" value="0.025" units="cm"/>
      <inkml:brushProperty name="height" value="0.025" units="cm"/>
      <inkml:brushProperty name="color" value="#0070C4"/>
    </inkml:brush>
  </inkml:definitions>
  <inkml:trace contextRef="#ctx0" brushRef="#br0">1 74 12747,'4'-8'2413,"0"1"0,1 0 0,6-6-2413,-9 10 216,1 0-1,0 1 1,0-1 0,1 1 0,-1 0 0,0 0 0,1 0 0,-1 0 0,1 0 0,0 1-216,6-2 462,1 0 1,0 0-1,0 1 0,0 0 1,9 1-463,10 0 895,17 3-895,-31-1 158,1 1 0,0 0 0,-1 2 0,0 0 0,15 5-158,-21-5 46,-1 0-1,0 0 0,0 1 1,0 0-1,-1 1 1,0 0-1,0 0 1,0 0-1,-1 1 0,2 3-45,-6-7 15,-1 0-1,0 1 0,1-1 0,-2 0 1,1 1-1,0-1 0,-1 1 0,1-1 1,-1 1-1,0 0 0,0-1 1,0 4-15,-1-1 18,0 0 0,0 0 0,0 0 0,0 0 0,-1 0 0,0 0 1,-2 5-19,-3 7 34,-2 1 0,1-1 0,-2-1 0,-6 9-34,11-19 5,-4 7 6,0 0 0,-1-1-1,-1 0 1,0 0 0,-1-2-1,0 1 1,-1-1 0,0-1-1,-1 0 1,0 0 0,0-2-1,-1 0 1,-9 4-11,-7 1 5,-5 1-5,9-5-514,-20 12 514,45-21-82,0 1 0,-1 0 0,1 0 0,0 0 0,0-1 0,0 1 0,0 1 1,0-1-1,0 0 0,-1 1 82,2-2-33,0 0 1,0 0-1,0 1 1,-1-1-1,1 0 1,0 0-1,0 1 1,0-1 0,0 0-1,0 0 1,0 1-1,0-1 1,0 0-1,0 0 1,0 0-1,0 1 1,0-1-1,0 0 1,0 0-1,0 1 1,0-1-1,0 0 1,1 0-1,-1 1 1,0-1-1,0 0 33,0 0-57,1 1 0,-1-1 0,1 1 0,-1-1 0,1 0-1,0 1 1,-1-1 0,1 0 0,-1 1 0,1-1 0,0 0 0,-1 0-1,1 0 1,-1 0 0,1 0 57,22 2-564</inkml:trace>
</inkml:ink>
</file>

<file path=ppt/ink/ink1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5:25.817"/>
    </inkml:context>
    <inkml:brush xml:id="br0">
      <inkml:brushProperty name="width" value="0.025" units="cm"/>
      <inkml:brushProperty name="height" value="0.025" units="cm"/>
      <inkml:brushProperty name="color" value="#0070C4"/>
    </inkml:brush>
  </inkml:definitions>
  <inkml:trace contextRef="#ctx0" brushRef="#br0">1 61 13171,'8'28'5347,"5"12"-2284,4 12-1186,-17-52-1855,92 289 4200,-90-281-4048,-7-12-101,-9-17-15,8 11-55,1 0 0,0-1 0,1 0 0,0 0 0,0 0 0,1 0 0,1 0 0,0-1 1,0 1-1,1-1 0,1 0 0,0 1 0,0-1 0,1 0 0,2-6-3,0 1 2,0 1 0,1 0 1,1 0-1,1 1-2,-2 6 2,0 0 1,1 0-1,-1 1 0,2-1 0,-1 1 1,2 1-1,1-3-2,4-3 3,1 0-1,0 1 1,1 1 0,0 0-1,1 1 1,0 1 0,1 0-1,0 1 1,0 0 0,2 1-3,-12 5-113,-1 1 0,1-1 1,0 2-1,2-1 113,8 1-1730,-15 1 1225,0-1-1,0 0 0,1 1 0,-1-1 0,0 1 0,0-1 0,0 1 1,0-1-1,0 1 0,1 0 506,5 11-2870</inkml:trace>
</inkml:ink>
</file>

<file path=ppt/ink/ink1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5:26.685"/>
    </inkml:context>
    <inkml:brush xml:id="br0">
      <inkml:brushProperty name="width" value="0.025" units="cm"/>
      <inkml:brushProperty name="height" value="0.025" units="cm"/>
      <inkml:brushProperty name="color" value="#0070C4"/>
    </inkml:brush>
  </inkml:definitions>
  <inkml:trace contextRef="#ctx0" brushRef="#br0">215 94 6705,'-3'-17'2759,"-3"-21"1838,5 35-4211,0 0 0,0 0 0,0 0 0,-1 0 0,1 0 0,-1 0 0,1 1 0,-1-1 0,0 0 0,0 0-386,1 3 116,0-1-1,0 0 1,0 1-1,0-1 1,0 0 0,0 1-1,0-1 1,0 1-1,0 0 1,0-1 0,0 1-1,0 0 1,0-1-1,0 1 1,0 0 0,0 0-1,-1 0 1,1 0-1,0 0 1,0 0-1,0 1 1,0-1 0,0 0-1,0 1 1,0-1-1,0 0 1,0 1 0,-1 0-116,-2 1 190,0 0 1,0 0 0,0 1 0,0 0-1,1 0 1,-2 1-191,-2 4 201,0 0-1,1 1 1,-1 0 0,2 0-1,-1 1 1,1-1 0,1 1-1,-2 4-200,4-10 41,-9 24 295,1 0-1,1 1 1,0 5-336,-15 92 718,18-87-522,2 1 0,2 0-1,2-1 1,1 1 0,2 0-1,2-1 1,1 1 0,11 31-196,-1-17 262,2-1 1,2-1 0,3 0 0,2-2 0,32 47-263,-23-43 132,25 39 76,-24-37-43,-35-56-165,0 0 0,0 0 0,0 0 0,0 0 0,0 0 0,0 0 0,0 0 0,-1 0 0,1 0 0,0 0 0,0 0 0,0 0 0,0 0 0,0 0-1,0 0 1,0 0 0,0 0 0,-1 1 0,1-1 0,0 0 0,0 0 0,0 0 0,0 0 0,0 0 0,0-1 0,0 1 0,0 0 0,-1 0 0,1 0 0,0 0 0,0 0 0,0 0 0,0 0-1,0 0 1,0 0 0,0 0 0,0 0 0,-1 0 0,1 0 0,0 0 0,0 0 0,0 0 0,0-1 0,0 1 0,0 0 0,0 0 0,0 0 0,0 0 0,0 0 0,0 0 0,0 0 0,0 0 0,0-1 0,-5-3-191,0-1 0,0 0 0,1 0 1,-1-2 190,4 6-12,-16-19-279</inkml:trace>
</inkml:ink>
</file>

<file path=ppt/ink/ink1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5:27.302"/>
    </inkml:context>
    <inkml:brush xml:id="br0">
      <inkml:brushProperty name="width" value="0.025" units="cm"/>
      <inkml:brushProperty name="height" value="0.025" units="cm"/>
      <inkml:brushProperty name="color" value="#0070C4"/>
    </inkml:brush>
  </inkml:definitions>
  <inkml:trace contextRef="#ctx0" brushRef="#br0">303 6 10386,'7'-5'6642,"-7"5"-3147,-1 3-1057,-2 5-1927,-77 180 1781,49-111-1881,-32 77 133,39-104-429,-8 17-117,-23 32 2,47-87-536,8-11 494,0-1-1,0 0 0,-1 1 1,1-1-1,0 0 1,0 1-1,-1-1 1,1 0-1,0 0 1,0 1-1,-1-1 0,1 0 1,0 0-1,-1 1 1,1-1-1,0 0 1,-1 0-1,1 0 0,-1 0 1,1 0-1,0 0 1,-1 0-1,1 1 1,-1-1-1,1 0 43,-4-8-595</inkml:trace>
</inkml:ink>
</file>

<file path=ppt/ink/ink1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5:27.883"/>
    </inkml:context>
    <inkml:brush xml:id="br0">
      <inkml:brushProperty name="width" value="0.025" units="cm"/>
      <inkml:brushProperty name="height" value="0.025" units="cm"/>
      <inkml:brushProperty name="color" value="#0070C4"/>
    </inkml:brush>
  </inkml:definitions>
  <inkml:trace contextRef="#ctx0" brushRef="#br0">1 1 12683,'18'10'3376,"-1"0"1,1 1-1,7 7-3376,-4 0 1800,-1 0 1,6 7-1801,20 27 1736,23 36-1736,-67-85 97,34 40 480,2-2 0,37 31-577,-60-58 74,-14-13-68,11 10 67,0 1 0,0 1 0,5 8-73,-14-17 2,-1-1 0,1 1 0,-1 0 0,0 0 0,0 0-1,0 0 1,-1 1 0,0-1 0,1 0 0,-1 1 0,-1-1 0,1 0-1,-1 1 1,0-1 0,0 1 0,0 0-2,0-4-25,0-1-1,0 0 1,0 1-1,0-1 1,0 0 0,0 1-1,0-1 1,0 0-1,0 1 1,0-1 0,0 1-1,0-1 1,0 0 0,-1 0-1,1 1 1,0-1-1,0 0 1,0 1 0,0-1-1,-1 0 1,1 0-1,0 1 1,0-1 0,-1 0-1,1 0 1,0 1-1,-1-1 1,1 0 0,0 0-1,0 0 1,-1 0-1,1 1 1,0-1 0,-1 0-1,1 0 1,0 0-1,-1 0 1,1 0 0,-1 0-1,1 0 1,0 0-1,-1 0 1,1 0 0,0 0-1,-1 0 1,1 0 0,0 0-1,-1-1 26,0 1-10,0-1 1,-1 0-1,1 0 0,0 1 1,0-1-1,-1 0 0,1 0 1,0-1-1,0 1 0,0 0 1,0 0-1,0-1 10,-8-16 52</inkml:trace>
</inkml:ink>
</file>

<file path=ppt/ink/ink1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5:28.792"/>
    </inkml:context>
    <inkml:brush xml:id="br0">
      <inkml:brushProperty name="width" value="0.025" units="cm"/>
      <inkml:brushProperty name="height" value="0.025" units="cm"/>
      <inkml:brushProperty name="color" value="#0070C4"/>
    </inkml:brush>
  </inkml:definitions>
  <inkml:trace contextRef="#ctx0" brushRef="#br0">105 30 12123,'-52'-23'4629,"50"22"-4259,-1 0 1,0 0-1,1 0 1,-1 0-1,0 1 1,0-1-1,0 1 1,1 0 0,-1 0-1,0 0 1,0 0-1,0 1 1,0-1-1,1 1 1,-1-1 0,-1 2-371,2-2 341,2 0-306,0 0-1,0 0 0,0 0 1,0 0-1,0 0 0,-1 0 1,1 0-1,0 0 0,0 0 1,0 0-1,0 0 0,0 0 1,0 0-1,0 0 0,0 0 1,0 0-1,0 1 0,-1-1 1,1 0-1,0 0 0,0 0 1,0 0-1,0 0 0,0 0 1,0 0-1,0 0 0,0 0 1,0 0-1,0 0 0,0 0 1,0 1-1,0-1 0,0 0 1,0 0-1,0 0 0,0 0 0,0 0 1,0 0-1,0 0 0,0 0 1,0 0-1,0 1 0,0-1 1,0 0-1,0 0 0,0 0 1,0 0-1,0 0-34,5 5 821,14 4-29,19 6-524,2-2 0,0-1 0,0-2-1,1-2 1,0-2 0,0-2 0,37 0-268,-74-4 9,-2 0-2,-1-1 0,1 1 0,0 0-1,-1 0 1,1 0 0,0 1 0,-1-1 0,1 0 0,0 1 0,-1-1 0,1 1 0,0-1 0,-1 1 0,1 0-1,-1 0 1,1 0 0,-1 0 0,0 0 0,1 0-7,-2-1 3,0 0 0,1 1 0,-1-1 0,0 0 1,0 0-1,0 1 0,0-1 0,0 0 0,0 1 0,0-1 0,0 0 0,0 1 0,0-1 0,0 0 1,0 0-1,0 1 0,0-1 0,0 0 0,0 1 0,0-1 0,0 0 0,0 1 0,0-1 0,0 0 0,0 0 1,-1 1-1,1-1 0,0 0 0,0 0 0,0 1 0,0-1-3,-6 7 51,1 0 0,-1 0 0,-1 0 1,1-1-1,-1 0 0,0 0 0,-6 2-51,-3 5 69,-7 6 18,-94 72 214,81-66-228,0-2-1,-18 8-72,-19 7-340,73-38 317,0-1 1,0 1-1,0 0 0,0 0 0,0 0 1,0 0-1,0 0 0,0 0 0,0 0 1,0 0-1,0 0 0,0 0 0,0 0 1,0 0-1,-1 0 0,1 0 0,0 0 1,0 0-1,0 0 0,0 0 0,0 1 1,0-1-1,0 0 0,0 0 0,0 0 1,0 0-1,0 0 0,0 0 0,0 0 1,0 0-1,0 0 0,0 0 0,0 0 1,0 0-1,0 0 0,-1 0 0,1 0 1,0 0-1,0 0 0,0 0 0,0 0 1,0 1-1,0-1 0,0 0 0,0 0 1,0 0-1,0 0 0,0 0 0,0 0 1,0 0-1,0 0 0,0 0 0,0 0 1,0 0-1,0 0 0,0 0 0,0 0 1,1 0-1,-1 1 0,0-1 0,0 0 1,0 0-1,0 0 0,0 0 0,0 0 1,0 0-1,0 0 23,6 0-1028,11-2-415,10-5-163,8-3 758</inkml:trace>
</inkml:ink>
</file>

<file path=ppt/ink/ink1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5:29.150"/>
    </inkml:context>
    <inkml:brush xml:id="br0">
      <inkml:brushProperty name="width" value="0.025" units="cm"/>
      <inkml:brushProperty name="height" value="0.025" units="cm"/>
      <inkml:brushProperty name="color" value="#0070C4"/>
    </inkml:brush>
  </inkml:definitions>
  <inkml:trace contextRef="#ctx0" brushRef="#br0">298 0 13131,'-18'19'5481,"-6"-1"-2976,-4 9-841,-3 1-168,-3 4-304,-2-3-335,2-1-505,4-3-128,6-7-104,5 2-48,7-15-432,4-1-392,8-4-441,6-4 2578,11-11-1217</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4:54:52.113"/>
    </inkml:context>
    <inkml:brush xml:id="br0">
      <inkml:brushProperty name="width" value="0.025" units="cm"/>
      <inkml:brushProperty name="height" value="0.025" units="cm"/>
      <inkml:brushProperty name="color" value="#0070C4"/>
    </inkml:brush>
  </inkml:definitions>
  <inkml:trace contextRef="#ctx0" brushRef="#br0">1 0 15147,'16'9'5713,"-11"17"-3512,3 6-953,1 13-112,1 5 17,0 1-585,2-4-240,-4-12-136,3-4-112,-7-15-520,3-12-80,-3-17 224</inkml:trace>
</inkml:ink>
</file>

<file path=ppt/ink/ink1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5:29.606"/>
    </inkml:context>
    <inkml:brush xml:id="br0">
      <inkml:brushProperty name="width" value="0.025" units="cm"/>
      <inkml:brushProperty name="height" value="0.025" units="cm"/>
      <inkml:brushProperty name="color" value="#0070C4"/>
    </inkml:brush>
  </inkml:definitions>
  <inkml:trace contextRef="#ctx0" brushRef="#br0">180 183 7009,'4'0'812,"-1"1"0,1-1 0,0 0 0,-1 0-1,1-1 1,-1 1 0,1-1 0,0 1 0,-1-1-1,1 0 1,2-2-812,-4 2 363,1 0 0,-1-1 0,1 1 0,-1-1 0,0 0 0,0 0 0,1 0 0,-1 0 0,-1 0 0,1 0 0,0-1 0,-1 1 1,1-1-1,-1 1 0,1-3-363,0 1 109,0 0 0,-1 0 0,0 0 1,0-1-1,-1 1 0,1 0 0,-1-1 0,0 1 1,0 0-1,0-1 0,-1 1 0,1 0 1,-1-1-1,0 1 0,0 0 0,-1 0 1,1 0-1,-1 0 0,0 0 0,0 0 1,0 0-1,-1 0 0,1 1 0,-1-1 0,0 1 1,0 0-1,0 0 0,0 0 0,-1 0 1,1 1-1,-1-1 0,1 1 0,-3-1-109,-1 0 14,0 1-1,0-1 0,0 1 0,0 1 0,0 0 0,-1 0 1,1 0-1,0 0 0,-1 1 0,-2 1-13,6-1 3,0 1-1,0-1 0,0 1 1,0 0-1,0 0 1,0 1-1,0-1 0,0 1 1,0 0-1,1 0 1,-1 0-1,0 0 0,1 1 1,0-1-1,0 1 1,0 0-1,0 0 0,0 0 1,-1 2-3,-3 7 38,0 0 1,0 1 0,1 0-1,1 0 1,0 0-1,1 1 1,0 0 0,0 4-39,2-6 88,0 0 1,1 0 0,0 0 0,1 1 0,0-1-1,1 0 1,0 1 0,1-1 0,3 9-89,-3-16 51,0 0 0,0 0 1,0 0-1,0 0 0,1 0 0,0-1 0,0 1 1,0-1-1,1 0 0,-1 0 0,1 0 0,0 0 1,4 2-52,-6-4 17,1 0 0,0 0 1,0-1-1,0 1 1,0-1-1,0 0 0,0 0 1,1 0-1,-1 0 1,0-1-1,1 1 0,-1-1 1,0 0-1,1 0 0,-1 0 1,0 0-1,1 0 1,-1-1-1,0 0 0,0 0 1,1 0-1,1-1-17,5-2 14,-1-1 0,1 0-1,-1 0 1,0-1 0,0-1-1,-1 1 1,0-2 0,0 1-1,3-5-13,-2 1 4,0 0 0,0-1 0,-2 0 0,1 0 0,-1-1 0,3-10-4,-3 8 12,8-26 148,-15 45-87,-1-1 0,1 1-1,-1-1 1,1 0 0,0 1 0,1-1 0,-1 1-1,1-1 1,-1 0 0,2 4-73,12 34 542,-11-34-445,10 29 309,-6-17-181,0 0 0,1-1 1,4 5-226,-9-17 26,1 0 1,0-1 0,0 1-1,1-1 1,-1 0 0,1 0-1,0 0 1,1-1 0,-1 0-1,1 0 1,4 2-27,-7-4 19,2 1-48,0 0 0,0-1 0,0 0-1,5 2 30,-8-4 20,0 1 0,0-1 1,-1 0-1,1 1 0,0-1 0,0 0 0,0 0 0,-1-1 0,1 1 0,0 0 0,0 0 0,-1-1 0,1 1 1,0-1-1,0 0 0,-1 0 0,1 1 0,0-1-20,16-14 143</inkml:trace>
</inkml:ink>
</file>

<file path=ppt/ink/ink1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5:30.400"/>
    </inkml:context>
    <inkml:brush xml:id="br0">
      <inkml:brushProperty name="width" value="0.025" units="cm"/>
      <inkml:brushProperty name="height" value="0.025" units="cm"/>
      <inkml:brushProperty name="color" value="#0070C4"/>
    </inkml:brush>
  </inkml:definitions>
  <inkml:trace contextRef="#ctx0" brushRef="#br0">1 22 10226,'-1'-1'206,"1"0"-1,1 1 1,-1-1-1,0 0 1,0 0-1,0 0 1,0 0-1,0 0 1,1 1 0,-1-1-1,0 0 1,1 0-1,-1 0 1,1 1-1,-1-1 1,1 0-1,-1 1 1,1-1-1,-1 0 1,1 1-1,0-1 1,0 0-206,0 1 137,0-1 1,1 1-1,-1-1 0,0 1 0,1-1 1,-1 1-1,0 0 0,1 0 1,-1 0-1,1 0 0,-1 0 1,0 0-1,1 0 0,-1 0 1,0 0-1,2 1-137,2 0 323,0 1 0,0 0 0,0 0 0,0 1 0,0-1 0,0 1 0,0 0 0,-1 0 0,4 4-323,8 7 708,-2 0 0,1 2-708,-15-16 19,31 35 393,-3 0-1,0 2 0,-3 1 1,-1 1-1,-2 1 0,-1 1 0,-3 0 1,-1 2-1,-2 0 0,-2 1 1,-2 0-1,-2 1 0,-1 0 1,-2 16-412,-4-20 154,-1 1 0,-3-1 0,-1 1 0,-2-1 0,-2 0 0,-3 7-154,2-18 84,-2 0 0,0-1 0,-2 0 0,-1 0 0,-1-1 0,-2-1 0,-1-1 0,-10 13-84,19-29-204,-1 1 0,-5 3 204,12-12-17,0 0 0,0 0 0,0 0 0,0-1 0,0 1 0,0-1 0,-1 1 0,1-1-1,0 0 1,-1 0 0,1 0 0,-1 0 0,1-1 0,-1 1 0,-1-1 17,2 0 132</inkml:trace>
</inkml:ink>
</file>

<file path=ppt/ink/ink1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5:38.970"/>
    </inkml:context>
    <inkml:brush xml:id="br0">
      <inkml:brushProperty name="width" value="0.025" units="cm"/>
      <inkml:brushProperty name="height" value="0.025" units="cm"/>
      <inkml:brushProperty name="color" value="#0070C4"/>
    </inkml:brush>
  </inkml:definitions>
  <inkml:trace contextRef="#ctx0" brushRef="#br0">23 265 9594,'-8'4'4241,"2"-1"-2105,2-2-519,3-1-89,-1 0-232,1 0-215,1-1-441,10-16-136,62-55-272,-29 33-80,2-2-96,3 6 0,-7 7-216,-1 7-208,-16 9-128,-11 5 216</inkml:trace>
</inkml:ink>
</file>

<file path=ppt/ink/ink1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5:39.353"/>
    </inkml:context>
    <inkml:brush xml:id="br0">
      <inkml:brushProperty name="width" value="0.025" units="cm"/>
      <inkml:brushProperty name="height" value="0.025" units="cm"/>
      <inkml:brushProperty name="color" value="#0070C4"/>
    </inkml:brush>
  </inkml:definitions>
  <inkml:trace contextRef="#ctx0" brushRef="#br0">11 173 8378,'-8'19'4697,"5"-8"-24,3-6-2705,14-8-479,4-3-57,12-13-224,1-6-248,9-7-456,2-3-200,-9 5-216,-1 3 49,-12 8-250,-8 7-327,2 12-5369,4 8 4145</inkml:trace>
</inkml:ink>
</file>

<file path=ppt/ink/ink1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5:39.690"/>
    </inkml:context>
    <inkml:brush xml:id="br0">
      <inkml:brushProperty name="width" value="0.025" units="cm"/>
      <inkml:brushProperty name="height" value="0.025" units="cm"/>
      <inkml:brushProperty name="color" value="#0070C4"/>
    </inkml:brush>
  </inkml:definitions>
  <inkml:trace contextRef="#ctx0" brushRef="#br0">0 36 8722,'2'-1'535,"-1"1"1,0-1 0,0 0-1,1 0 1,-1 0 0,0-1-1,0 1 1,0 0-1,0 0 1,0 0 0,-1-1-1,1 1 1,0-1-1,-1 1 1,1-2-536,4-6 1879,-4 8-1758,-1 1 0,0-1 1,0 1-1,1-1 0,-1 1 1,0 0-1,1-1 1,-1 1-1,0-1 0,1 1 1,-1 0-1,1 0 0,-1-1 1,1 1-1,-1 0 0,1-1 1,-1 1-122,1 0 52,-1 0 1,0 0-1,1 0 0,-1 0 1,0 0-1,0 0 1,1 0-1,-1 0 1,0 1-1,1-1 0,-1 0 1,0 0-1,0 0 1,1 0-1,-1 0 0,0 0 1,0 1-1,0-1 1,1 0-1,-1 0 0,0 0 1,0 1-1,0-1-52,2 2 226,-1 0 0,0 0 0,0 0 0,0 0-1,0 0 1,1 2-226,8 30 1039,-1 0-1,-1 1 1,2 23-1039,5 107 963,-8-73-475,4 3-488,-8-74-42,0-1 0,2 0 0,0 0 0,1 0 0,2 0 0,0-1 42,-8-18-146,1 0 1,-1 0-1,1 0 1,0 0-1,-1 0 1,1 0-1,0 0 1,0 0-1,-1-1 1,1 1-1,0 0 1,0-1-1,0 1 146,-1-1-41,1 0-1,-1 0 1,0 0 0,0 0-1,0 0 1,0 0-1,1 0 1,-1 0 0,0 0-1,0 1 1,0-1 0,0-1-1,1 1 1,-1 0-1,0 0 1,0 0 0,0 0-1,1 0 1,-1 0 0,0 0-1,0 0 1,0 0-1,0 0 1,1 0 0,-1 0-1,0 0 1,0-1 0,0 1-1,0 0 1,0 0-1,0 0 1,1 0 41,-1-1-109,0 0 1,1 0-1,-1 1 0,0-1 1,1 0-1,-1 0 0,0 0 1,0 0-1,0 0 0,0 0 1,0 0-1,0 0 109,-2-34-1056</inkml:trace>
</inkml:ink>
</file>

<file path=ppt/ink/ink1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5:40.018"/>
    </inkml:context>
    <inkml:brush xml:id="br0">
      <inkml:brushProperty name="width" value="0.025" units="cm"/>
      <inkml:brushProperty name="height" value="0.025" units="cm"/>
      <inkml:brushProperty name="color" value="#0070C4"/>
    </inkml:brush>
  </inkml:definitions>
  <inkml:trace contextRef="#ctx0" brushRef="#br0">0 51 10858,'1'-2'463,"-1"0"-1,0 0 0,1 1 0,-1-1 1,1 0-1,0 0 0,0 1 0,0-1 1,-1 0-1,2 1 0,-1-1 0,0 1 1,0-1-1,0 1 0,1-1-462,1 0 381,-1 0 0,1 1 0,-1-1 0,1 1 0,0-1 0,0 1 0,0 0 0,0 0 0,0 0-381,8-2 679,1 1 0,-1 1 0,1 0 1,7 0-680,-17 1 95,36-1 761,0 1 0,0 2 0,16 4-856,-43-5 63,1 2 0,0-1 0,-1 1 0,0 1-1,0 0 1,0 1 0,0 0 0,0 1 0,-1 0-1,0 0 1,-1 1 0,1 0 0,-1 2-63,-5-6 8,0 1 1,-1 0-1,1 1 1,-1-1-1,0 1 1,0-1 0,-1 1-1,1 0 1,-1 0-1,0 0 1,0 0-1,-1 1 1,0-1-1,0 0 1,0 1-1,0-1 1,-1 1-1,0-1 1,0 0-1,0 1 1,-1-1-1,0 1 1,0-1 0,0 0-1,-1 1 1,0-1-1,0 0 1,0 0-1,0 0 1,-1-1-1,0 1 1,0 0-1,-1 0-8,-2 2-11,0 0 0,0 0 0,-1 0 0,1-1-1,-2 0 1,1 0 0,-1-1 0,1 0 0,-2-1 0,-5 4 11,-3-2-343,1 0-1,-1 0 1,0-2 0,0 0 0,-3 0 343,2 0 768,17-3-743,1-1-1,-1 1 0,1-1 0,-1 0 1,1 1-1,-1-1 0,1 1 0,0 0 0,-1-1 1,1 1-1,-1-1 0,1 1 0,0-1 1,-1 2-25,1-2 2</inkml:trace>
</inkml:ink>
</file>

<file path=ppt/ink/ink1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5:40.504"/>
    </inkml:context>
    <inkml:brush xml:id="br0">
      <inkml:brushProperty name="width" value="0.025" units="cm"/>
      <inkml:brushProperty name="height" value="0.025" units="cm"/>
      <inkml:brushProperty name="color" value="#0070C4"/>
    </inkml:brush>
  </inkml:definitions>
  <inkml:trace contextRef="#ctx0" brushRef="#br0">0 43 13547,'13'20'3570,"-2"1"0,-1 0-3570,0 0 1172,-2 0 1,0 1 0,2 14-1173,-4-10 752,5 19 1194,3 5-1946,-9-34 282,1-1 0,1 0 1,0-1-1,1 1 0,2 1-282,-6-13 183,-3-7-84,-4-18-41,1 6-22,2-15-30,2 0-1,0 0 1,2 0 0,2 0-1,7-24-5,-9 40-6,1 0 0,0 1 0,2-1 1,-1 1-1,2 0 0,0 0 0,5-5 6,-10 14-20,1 1 0,0 0 0,0 0 0,0 1 0,1-1 0,-1 1 0,1 0 0,0 0 0,0 0 0,0 1 0,1-1 20,-2 2 32,-1 0 1,0 0 0,0 0-1,0 0 1,0 1 0,1-1-1,-1 1 1,0 0 0,0 0-1,1 0 1,-1 0 0,0 1-1,0-1 1,1 1 0,-1 0 0,0 0-1,0 0 1,0 0 0,0 1-1,1 0-32,28 21 328</inkml:trace>
</inkml:ink>
</file>

<file path=ppt/ink/ink1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5:41.088"/>
    </inkml:context>
    <inkml:brush xml:id="br0">
      <inkml:brushProperty name="width" value="0.025" units="cm"/>
      <inkml:brushProperty name="height" value="0.025" units="cm"/>
      <inkml:brushProperty name="color" value="#0070C4"/>
    </inkml:brush>
  </inkml:definitions>
  <inkml:trace contextRef="#ctx0" brushRef="#br0">110 14 10842,'-3'-2'1380,"1"0"-683,0 1 0,0-1 0,1 1 1,-1 0-1,0-1 0,-1 1 0,1 0 0,0 0-697,1 1 99,0 0 0,1 0-1,-1 0 1,0 0-1,1 0 1,-1 0 0,0 0-1,1 0 1,-1 0 0,0 1-1,1-1 1,-1 0-1,0 0 1,1 0 0,-1 1-1,1-1 1,-1 0-1,1 1 1,-1-1 0,1 1-1,-1-1 1,1 0 0,-1 1-1,1-1 1,-1 1-1,1-1 1,-1 1 0,1 0-1,0-1 1,-1 1 0,1-1-1,0 1 1,0 0-99,-4 7 610,1 1 1,0 0-1,0 1-610,-6 19 832,-3 4-72,2 1 0,1 1 0,-2 25-760,8-34 212,1-1 1,1 0-1,1 1 1,1-1-1,4 19-212,1-10 152,2-1 1,1 0-1,1-1 1,12 23-153,-19-47 34,0-1 1,1 0-1,0 0 1,0 0-1,1 0 1,0 0-1,0-1 1,0 0-1,6 5-34,-10-10 3,15 10-118,-9-8 162,0 0 1,0 0-1,1 0 0,-1-1 0,1 0 0,-1-1 0,1 0 1,0 0-1,0 0 0,-1-1 0,3 0-47,3-3 73,0 1 1,-1-2-1,6-2-73</inkml:trace>
  <inkml:trace contextRef="#ctx0" brushRef="#br0" timeOffset="1">801 14 15483,'-2'20'5722,"-7"12"-4058,-10 5-504,-6 18-152,-7 9-39,6 6-457,-4 3-192,9-10-200,4-6-56,2-13 0,7-9-72,3-11-504,1-10-337,2-12 81,0-8 272</inkml:trace>
</inkml:ink>
</file>

<file path=ppt/ink/ink1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5:41.419"/>
    </inkml:context>
    <inkml:brush xml:id="br0">
      <inkml:brushProperty name="width" value="0.025" units="cm"/>
      <inkml:brushProperty name="height" value="0.025" units="cm"/>
      <inkml:brushProperty name="color" value="#0070C4"/>
    </inkml:brush>
  </inkml:definitions>
  <inkml:trace contextRef="#ctx0" brushRef="#br0">1 0 13659,'2'1'732,"0"-1"0,1 0 0,-1 1 0,0-1 1,0 1-1,0 0 0,0 0 0,1 0 0,-1 0 0,0 0 0,0 1-732,5 3 1370,-1 1 1,0-1-1,3 5-1370,19 20 783,-2 1 0,-1 1-1,-1 1 1,2 9-783,29 70 813,-7-11-430,-23-48-286,-12-26-211,12 20 114,-13-32-236,-3-10-411,-9-5 587,0 0 0,0 0 0,1 0 1,-1 0-1,0 0 0,0 0 0,1 0 0,-1 0 1,0 0-1,0 0 0,1 0 0,-1-1 1,0 1-1,0 0 0,0 0 0,1 0 0,-1 0 1,0 0-1,0 0 0,0-1 0,1 1 0,-1 0 1,0 0-1,0 0 0,0-1 0,0 1 0,0 0 1,1 0-1,-1 0 0,0-1 0,0 1 1,0 0 59,5-17-4355,2-11 1921</inkml:trace>
</inkml:ink>
</file>

<file path=ppt/ink/ink1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5:41.876"/>
    </inkml:context>
    <inkml:brush xml:id="br0">
      <inkml:brushProperty name="width" value="0.025" units="cm"/>
      <inkml:brushProperty name="height" value="0.025" units="cm"/>
      <inkml:brushProperty name="color" value="#0070C4"/>
    </inkml:brush>
  </inkml:definitions>
  <inkml:trace contextRef="#ctx0" brushRef="#br0">15 123 9434,'-2'-3'1027,"-1"-1"1,1 0-1,0 0 0,1 0 0,-1-1 1,0-2-1028,2 6 135,0 0 1,0 0-1,0 0 1,-1 0-1,1 1 1,1-1-1,-1 0 1,0 0-1,0 0 1,0 0-1,0 0 1,1 0-1,-1 0 1,0 1-1,1-1 1,-1 0-1,0 0 1,1 0-1,-1 1 1,1-1-1,0 0 1,-1 1-1,1-1 1,-1 0-1,1 1 1,0-1-1,0 1 1,-1-1-1,1 1 1,0-1-1,0 1 1,0 0-1,0-1 1,-1 1-1,2 0-135,2-1 252,0 0 0,0 0 1,-1 1-1,1-1 0,0 1 0,0 0 0,0 0 0,0 1 0,0-1 0,0 1 0,0 0 0,0 0-252,10 3 650,1 1 0,5 3-650,-17-7 55,6 3 52,-1 0 0,1 0 0,-1 1 0,-1 0 0,1 0 0,-1 1 0,5 3-107,-10-6 10,0-1 0,1 0 1,-1 1-1,0-1 1,-1 1-1,1-1 0,0 1 1,-1 0-1,1 0 1,-1 0-1,0-1 1,0 1-1,0 1 0,-1-1 1,1 0-1,-1 0 1,1 0-1,-1 0 1,0 0-1,0 1 0,0-1 1,-1 0-1,0 3-10,-1-1 8,1-1 0,-1 1 0,0 0 0,-1-1 1,1 1-1,-1-1 0,0 0 0,0 0 0,0 0 0,-1 0 0,0 0-8,-5 4 14,0 0 1,0-1-1,-1 0 1,-3 1-15,-1 0 104,0-2 0,-1 1 0,0-2 0,0 0 0,-1-1 0,-1 0-104,117-20 395,15-2-1043,-94 13 1517,-11-2-478</inkml:trace>
  <inkml:trace contextRef="#ctx0" brushRef="#br0" timeOffset="0.99">346 1 10778,'16'7'5129,"-9"3"-2024,5 16-952,-3 7-153,-7 16-512,0 3-327,0 0-577,-1-4-184,8-8-240,4-3 24,-1-16-384,-2-5-304,-1-16-449,-4-11 2274,9-14-1153</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4:54:52.459"/>
    </inkml:context>
    <inkml:brush xml:id="br0">
      <inkml:brushProperty name="width" value="0.025" units="cm"/>
      <inkml:brushProperty name="height" value="0.025" units="cm"/>
      <inkml:brushProperty name="color" value="#0070C4"/>
    </inkml:brush>
  </inkml:definitions>
  <inkml:trace contextRef="#ctx0" brushRef="#br0">0 17 11747,'11'-11'4913,"3"6"-2225,2 5-743,3 12-9,5 8-136,-12 10-583,0 10-313,-3 0-464,-10 4-168,8 4-144,-11-9-176,2-2-656,8-8-384,-5-8-737,3-1-223,1-10-545,-5-10-311,2-10 1887</inkml:trace>
</inkml:ink>
</file>

<file path=ppt/ink/ink1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5:42.223"/>
    </inkml:context>
    <inkml:brush xml:id="br0">
      <inkml:brushProperty name="width" value="0.025" units="cm"/>
      <inkml:brushProperty name="height" value="0.025" units="cm"/>
      <inkml:brushProperty name="color" value="#0070C4"/>
    </inkml:brush>
  </inkml:definitions>
  <inkml:trace contextRef="#ctx0" brushRef="#br0">222 2 11010,'0'0'254,"0"0"0,-1-1 0,1 1 0,0 0 0,-1 0 0,1 0 0,0 0-1,-1 0 1,1 0 0,0 0 0,-1 0 0,1 0 0,0 0 0,-1 0 0,1 0 0,0 0 0,-1 0-1,1 0 1,0 0 0,-1 1 0,1-1-254,-9 8 1675,6-4-833,-10 10 673,-1 0 0,-1-1 1,-12 8-1516,-49 31 1796,56-39-1328,16-11-355,0 1 0,1-1 0,-1 1-1,1 0 1,0 0 0,-1 0 0,2 0-1,-1 1 1,-1 0-113,4-3 31,-1 0 0,1 0 0,-1 0-1,1 0 1,0 0 0,-1 0 0,1 0 0,0 1 0,0-1-1,0 0 1,0 0 0,0 0 0,0 0 0,0 0 0,0 1-31,1 0 29,0 0 1,-1-1-1,1 1 1,0 0-1,0-1 1,0 1-1,0 0 1,0-1-1,0 1 1,1-1-1,0 2-29,5 2 93,-1 1 0,1-1 0,0 0 0,1-1 0,-1 1 0,8 2-93,5 1 158,1 0 0,4 0-158,-11-4 59,0-1 0,1-1 0,-1 0 1,1-1-1,-1-1 0,1 0 0,6-2-59,-16 1 701,-4-3-387</inkml:trace>
</inkml:ink>
</file>

<file path=ppt/ink/ink1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5:42.635"/>
    </inkml:context>
    <inkml:brush xml:id="br0">
      <inkml:brushProperty name="width" value="0.025" units="cm"/>
      <inkml:brushProperty name="height" value="0.025" units="cm"/>
      <inkml:brushProperty name="color" value="#0070C4"/>
    </inkml:brush>
  </inkml:definitions>
  <inkml:trace contextRef="#ctx0" brushRef="#br0">119 1 14283,'-7'6'4574,"7"-1"-968,2-4-3210,-1 0-1,0 0 1,1 0-1,-1 0 1,1-1 0,-1 1-1,1 0 1,1 0-396,0 1-93,12 3 516,-1 0-1,2-1 1,-1 0 0,0-1 0,4-1-423,-2 0 142,-1 2 1,1-1 0,14 7-143,-29-10 11,0 1 1,0 0-1,0 0 1,0 0-1,-1 0 1,1 0 0,0 0-1,0 1 1,-1-1-1,1 1 1,-1-1-1,1 1 1,-1-1 0,1 1-1,-1 0 1,0 0-1,0 0 1,0-1-1,0 2-11,0-1 8,-1 1-1,1-1 0,-1 1 0,0-1 1,0 1-1,0 0 0,0-1 1,0 1-1,-1-1 0,1 1 0,-1-1 1,1 1-1,-1-1 0,0 1 0,0-1 1,0 1-8,-2 4 9,-1-1 0,0 0 0,0 1 0,0-1 0,-1 0 1,0-1-1,0 1 0,0-1 0,-1 0 0,-5 4-9,-11 6 24,0-1 0,-13 5-24,1 1 14,3-1-186,1 2 0,1 1 0,-22 22 172,47-41-223,2-2 92,1 0 0,0 0-1,0 0 1,0 0 0,0 0-1,-1 0 1,1 0 0,1 0 0,-1 1-1,0-1 1,0 0 0,0 1-1,1-1 1,-1 1 0,1-1 0,-1 1-1,1-1 1,-1 1 0,1-1-1,0 2 132,0-3-97,0 0 0,0 1 0,0-1 0,0 0 0,0 0 0,0 1 0,0-1 0,0 0-1,0 0 1,0 1 0,0-1 0,0 0 0,0 0 0,1 0 0,-1 1 0,0-1 0,0 0 0,0 0-1,0 0 1,1 0 0,-1 1 0,0-1 0,0 0 0,0 0 0,0 0 0,1 0 0,-1 0 0,0 0-1,0 0 1,1 1 0,-1-1 0,0 0 0,0 0 0,0 0 0,1 0 0,-1 0 0,0 0 97,24 2-1917</inkml:trace>
</inkml:ink>
</file>

<file path=ppt/ink/ink1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5:43.107"/>
    </inkml:context>
    <inkml:brush xml:id="br0">
      <inkml:brushProperty name="width" value="0.025" units="cm"/>
      <inkml:brushProperty name="height" value="0.025" units="cm"/>
      <inkml:brushProperty name="color" value="#0070C4"/>
    </inkml:brush>
  </inkml:definitions>
  <inkml:trace contextRef="#ctx0" brushRef="#br0">232 0 10458,'-10'14'5073,"-11"12"-1376,-5 5-1760,-8 3-321,-4 0-136,4-2-288,6-7-303,9-9-465,8-6-152,0-8-432,11-2-344,8-8-80,15-4 199</inkml:trace>
</inkml:ink>
</file>

<file path=ppt/ink/ink1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5:43.440"/>
    </inkml:context>
    <inkml:brush xml:id="br0">
      <inkml:brushProperty name="width" value="0.025" units="cm"/>
      <inkml:brushProperty name="height" value="0.025" units="cm"/>
      <inkml:brushProperty name="color" value="#0070C4"/>
    </inkml:brush>
  </inkml:definitions>
  <inkml:trace contextRef="#ctx0" brushRef="#br0">332 212 8898,'-3'-2'9378,"3"2"-9185,-1 0 1,1 0-1,-1-1 1,1 1-1,-1 0 1,1 0-1,-1 0 1,1-1-1,-1 1 1,1 0-1,0 0 1,-1-1-1,1 1 1,-1 0-1,1-1 1,0 1-1,-1-1 1,1 1-1,0 0 1,-1-1-1,1 1 1,0-1-1,0 1 0,-1-1 1,1 1-194,-19-54 1624,10 28-930,-6-13-694,12 33 39,0 0 0,0 1 0,0-1 0,-1 1 0,0-1 0,0 1 0,0 0 0,-1 1 1,-1-3-40,2 4 7,0 0 1,0 0-1,-1 1 1,1-1-1,0 1 1,-1 0 0,0 0-1,1 1 1,-1-1-1,0 1 1,0 0 0,-2 0-8,0 0 5,1 0 0,-1 1 1,0 0-1,1 0 0,-1 1 1,0 0-1,1 0 1,-1 0-1,1 1 0,-1 0 1,1 0-1,-6 3-5,7-2 21,0 0-1,0 1 0,0-1 1,0 1-1,1 0 1,-1 1-1,1-1 1,0 1-1,0 0 1,1 0-1,-1 0 0,1 0 1,0 0-1,-1 4-20,0 1 59,0 1 0,1-1-1,0 1 1,0 0 0,2 0-1,-1 0 1,1 0 0,1 1-1,0 1-58,0-3 54,1 0 0,0-1 0,0 1 0,1-1 0,0 0 0,1 1 0,0-1 0,1 0 0,-1-1 0,2 1 0,0 0-54,-3-5 14,1 0 0,0-1 0,0 1 0,0-1 1,0 0-1,0 0 0,1 0 0,-1-1 0,1 1 0,0-1 0,0 0 1,0 0-1,0 0 0,0 0 0,0-1 0,0 0 0,1 1 0,-1-2 1,1 1-1,-1 0 0,0-1 0,2 0-14,0 0-1,1 0 0,0-1 1,0 0-1,-1 0 0,1-1 0,-1 0 0,1 0 1,-1 0-1,0-1 0,0 0 0,0 0 1,0 0-1,-1-1 0,3-2 1,13-11-20,-2-2 0,-1 0 0,0-1 0,8-12 20,-22 26 0,-2 4 1,0-1 0,0 0 1,0 1-1,1-1 0,-1 1 0,1 0 0,0-1 0,0 1-1,-2 2 2,-1-1 0,1 1 0,-1 0 0,1 0 0,-1 0 0,1 0 0,-1 0 0,1 0 0,-1 0 0,1 0 0,-1 0 0,1 0 0,-1 0 0,1 0 0,-1 0 0,0 0 0,1 0 0,-1 0 0,1 0 0,-1 1 0,1-1 0,-1 0 0,1 0-1,-1 1 1,0-1 0,1 0 0,-1 1 0,0-1 0,1 0 0,-1 1 0,0-1 0,1 0 0,-1 1 0,0-1 0,0 1 0,1-1 0,-1 1 0,0-1 0,0 0 0,0 1-2,8 22 133,-7-21-118,9 44 327,-4-16 101,3 6-443,-6-27 66,0 0 0,1 0 0,0 0 0,1 0 0,4 6-66,-7-11-9,0-1 0,1 1 0,0-1 0,0 0 1,0 0-1,0 0 9,-2-2-18,-1-1 1,1 1-1,0-1 1,0 1-1,-1-1 0,1 1 1,0-1-1,0 0 1,0 1-1,0-1 1,-1 0-1,1 1 1,0-1-1,0 0 0,0 0 1,0 0-1,0 0 1,0 0-1,0 0 1,0 0-1,0 0 1,0 0-1,-1-1 0,1 1 1,0 0-1,0-1 1,0 1-1,0 0 1,-1-1-1,1 1 1,0-1-1,0 1 18,13-17-240</inkml:trace>
</inkml:ink>
</file>

<file path=ppt/ink/ink1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5:43.890"/>
    </inkml:context>
    <inkml:brush xml:id="br0">
      <inkml:brushProperty name="width" value="0.025" units="cm"/>
      <inkml:brushProperty name="height" value="0.025" units="cm"/>
      <inkml:brushProperty name="color" value="#0070C4"/>
    </inkml:brush>
  </inkml:definitions>
  <inkml:trace contextRef="#ctx0" brushRef="#br0">1 138 14579,'38'-13'6589,"-27"9"-5829,0 1-1,0 1 1,1 0-1,-1 1 1,1 0-1,11 0-759,-21 1 87,1 0-1,0 1 0,-1-1 0,1 1 1,0-1-1,-1 1 0,1 0 0,-1 0 0,1 0 1,-1 0-1,1 1 0,-1-1 0,0 1 0,1-1 1,-1 1-1,0 0 0,0 0-86,-1 0 12,1-1 0,-1 1 0,0 0 0,-1 0 0,1-1-1,0 1 1,0 0 0,-1 0 0,1 0 0,-1 0 0,1 0 0,-1 0 0,0 0 0,0 0-1,0 0 1,0 0 0,0 0 0,0 0 0,-1 0 0,1 0 0,-1 0 0,1-1 0,-2 3-12,-1 4 10,-1 0 0,0-1 0,0 1 0,-1-1 0,0 0 0,0 0 0,-1 0 0,0-1 0,-2 3-10,-11 8 26,0-1-1,-14 9-25,5-8 37,28-17-36,0 0-1,0 0 0,0 0 1,0 0-1,0 1 0,-1-1 0,1 0 1,0 0-1,0 0 0,0 0 1,0 0-1,0 0 0,0 0 1,0 1-1,0-1 0,-1 0 1,1 0-1,0 0 0,0 0 1,0 0-1,0 1 0,0-1 1,0 0-1,0 0 0,0 0 1,0 0-1,0 1 0,0-1 1,0 0-1,0 0 0,0 0 0,0 0 1,0 1-1,0-1 0,0 0 1,1 0-1,-1 0 0,6 3 10,3-2 6,1-1 0,0 0 0,0-1 0,0 0 0,-1-1 0,1 0 0,2-1-16,20-3 100,64-15 140,-74 14-47</inkml:trace>
  <inkml:trace contextRef="#ctx0" brushRef="#br0" timeOffset="0.99">380 1 11162,'3'17'5185,"1"7"-1920,0 4-952,-3 14-561,0 6-264,1 6-511,-1-4-321,3-10-416,0-7-80,0-10-112,3-6-328,-1-11-704,0-6-233,4-16 41,0-8 576</inkml:trace>
</inkml:ink>
</file>

<file path=ppt/ink/ink1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5:44.235"/>
    </inkml:context>
    <inkml:brush xml:id="br0">
      <inkml:brushProperty name="width" value="0.025" units="cm"/>
      <inkml:brushProperty name="height" value="0.025" units="cm"/>
      <inkml:brushProperty name="color" value="#0070C4"/>
    </inkml:brush>
  </inkml:definitions>
  <inkml:trace contextRef="#ctx0" brushRef="#br0">153 1 11931,'-39'28'9679,"-12"18"-6832,45-40-2229,-1 1-184,-22 22 818,26-26-1147,0 0 0,1 1 0,-1-1 0,1 1 1,0-1-1,1 1 0,-1 0 0,0 2-105,1-6 18,1 1 1,0 0 0,0 0-1,0 0 1,0 0-1,0 0 1,0 0-1,0 0 1,1 0 0,-1 0-1,0 0 1,0 0-1,1 0 1,-1 0-1,0 0 1,1-1 0,-1 1-1,1 0 1,-1 0-1,1 0 1,0-1-1,-1 1 1,1 0-1,0-1 1,0 1 0,0 0-19,3 2 58,0 0 1,1 0-1,-1 0 1,3 0-59,-3-1 31,7 4 25,1-1-1,-1-1 1,1 0 0,0-1-1,0 0 1,6 0-56,19 2 198,17-1-198,-11-1 551,-40-3-178</inkml:trace>
</inkml:ink>
</file>

<file path=ppt/ink/ink1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5:44.654"/>
    </inkml:context>
    <inkml:brush xml:id="br0">
      <inkml:brushProperty name="width" value="0.025" units="cm"/>
      <inkml:brushProperty name="height" value="0.025" units="cm"/>
      <inkml:brushProperty name="color" value="#0070C4"/>
    </inkml:brush>
  </inkml:definitions>
  <inkml:trace contextRef="#ctx0" brushRef="#br0">1 0 15219,'8'1'5311,"3"5"-4699,-7-3-17,6 4-194,-1 0 1,0 1 0,0 0 0,-1 1-1,0 0 1,-1 0 0,1 1 0,1 3-402,5 7 546,24 33 1627,31 57-2173,-53-80 243,-1 0 0,-1 1 0,-2 1 0,6 26-243,-10-28 78,-2 0 1,-1 1-1,-2 0 1,-1 0-1,-1 0 0,-2 0 1,-1 0-1,-1 0 1,-6 23-79,-1-9 120,-10 24-120,14-52 7,0-1 0,-2 0 0,0 0 0,0 0-1,-7 7-6,11-18 29,0 1 0,0-1 1,-1 0-1,0 0 0,0 0 0,-5 3-29,7-6-211,1-1 1,-1 1-1,1-1 1,-1 1-1,0-1 1,0 0-1,0 0 1,0 0-1,0-1 0,0 1 1,0-1-1,0 1 1,0-1-1,0 0 1,0 0-1,-1-1 211,1 1-213,0-1 0,0 0-1,0 0 1,0 0 0,1 0-1,-1-1 1,-1 0 213,4 2-2</inkml:trace>
</inkml:ink>
</file>

<file path=ppt/ink/ink1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6:01.142"/>
    </inkml:context>
    <inkml:brush xml:id="br0">
      <inkml:brushProperty name="width" value="0.025" units="cm"/>
      <inkml:brushProperty name="height" value="0.025" units="cm"/>
      <inkml:brushProperty name="color" value="#0070C4"/>
    </inkml:brush>
  </inkml:definitions>
  <inkml:trace contextRef="#ctx0" brushRef="#br0">0 0 9042,'0'1'413,"0"-1"1,0 1-1,1-1 1,-1 1-1,0-1 0,0 1 1,0 0-1,0-1 1,0 1-1,1-1 0,-1 1 1,0-1-1,0 1 1,1-1-1,-1 1 1,0-1-1,1 0 0,-1 1 1,1-1-1,-1 1 1,1-1-1,-1 1-413,16 5 878,3 2-65,-1 2-368,-5-3-28,0 0 0,1-1 0,0 0 0,12 3-417,97 21 3990,75 8-3990,-161-30 188,-25-5-65,0-1-1,12 2-122,-16-5-484,-13-2-203,-4 3 283</inkml:trace>
</inkml:ink>
</file>

<file path=ppt/ink/ink1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6:01.481"/>
    </inkml:context>
    <inkml:brush xml:id="br0">
      <inkml:brushProperty name="width" value="0.025" units="cm"/>
      <inkml:brushProperty name="height" value="0.025" units="cm"/>
      <inkml:brushProperty name="color" value="#0070C4"/>
    </inkml:brush>
  </inkml:definitions>
  <inkml:trace contextRef="#ctx0" brushRef="#br0">26 2 6753,'-17'-1'6631,"9"0"-4125,8 1-2400,0 0 1,0 0-1,0 0 0,0 0 1,0 0-1,0 0 1,0 0-1,0 1 1,0-1-1,0 0 0,0 0 1,0 0-1,0 0 1,0 0-1,0 0 0,0 0 1,0 0-1,0 0 1,0 0-1,0 0 0,0 0 1,0 0-1,0 0 1,0 0-1,-1 0 1,1 0-1,0 0 0,0 0-106,36 15 2677,-1 1 1,2 3-2678,8 4 891,-7-3-330,-14-7-179,0-2-1,1 0 0,4 0-381,10 0 607,11 0-607,32 8 438,-79-18-413,0 0 1,1 1 0,-1-1 0,0 0 0,0 1 0,0 0 0,-1 0 0,1 0-1,1 1-25,-3-3-4,-1 1-1,1-1 0,-1 1 0,0-1 0,1 1 1,-1-1-1,0 1 0,0-1 0,1 1 0,-1-1 1,0 1-1,0-1 0,1 1 0,-1 0 1,0-1-1,0 1 0,0-1 0,0 1 0,0 0 1,0-1-1,0 1 5,-1 0-33,1 0 0,-1 0 0,1 0 0,-1 0 0,1 0 0,-1 0 0,1 0 0,-1-1 0,0 1 0,0 0 0,1-1 0,-1 1 0,0 0 0,0-1 0,0 1 0,0-1 1,0 1 32,-14 7 592,-2-1-415</inkml:trace>
</inkml:ink>
</file>

<file path=ppt/ink/ink1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6:02.298"/>
    </inkml:context>
    <inkml:brush xml:id="br0">
      <inkml:brushProperty name="width" value="0.025" units="cm"/>
      <inkml:brushProperty name="height" value="0.025" units="cm"/>
      <inkml:brushProperty name="color" value="#0070C4"/>
    </inkml:brush>
  </inkml:definitions>
  <inkml:trace contextRef="#ctx0" brushRef="#br0">0 13 9258,'1'-12'5273,"-1"11"-1901,1 11-436,13 161-149,-4-58-1917,9 75-1,9-2 1,9 3-870,-28-151-1464,6 12 1464,-21-65-1229,-5-13 484</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4:54:52.792"/>
    </inkml:context>
    <inkml:brush xml:id="br0">
      <inkml:brushProperty name="width" value="0.025" units="cm"/>
      <inkml:brushProperty name="height" value="0.025" units="cm"/>
      <inkml:brushProperty name="color" value="#0070C4"/>
    </inkml:brush>
  </inkml:definitions>
  <inkml:trace contextRef="#ctx0" brushRef="#br0">191 2 8706,'0'0'160,"0"0"1,0 0 0,0 0-1,0 0 1,0 0 0,0 0-1,0 0 1,0 0 0,-1 0-1,1 0 1,0 0-1,0 0 1,0 0 0,0 0-1,0 0 1,0 0 0,0 0-1,0 0 1,0 0-1,0 0 1,0 0 0,0 0-1,0-1 1,0 1 0,0 0-1,0 0 1,0 0-1,0 0 1,0 0 0,0 0-1,0 0 1,0 0 0,0 0-1,0 0 1,0 0 0,0 0-1,0 0 1,0 0-1,0 0 1,0 0 0,0 0-1,0-1 1,0 1 0,0 0-1,0 0 1,0 0-161,-1 0 256,1 1 1,-1-1 0,0 0-1,1 0 1,-1 1-1,1-1 1,-1 0-1,1 1 1,-1-1-1,1 0 1,-1 1 0,1-1-1,0 1 1,-1-1-1,1 1 1,-1-1-1,1 1-256,-1 0 37,-18 24 776,3-8-477,0-2 1,0 1-1,-2-2 1,-2 1-337,-6 0 592,21-12-421,1-1 1,-1 1-1,0 0 0,1 0 0,-1 0 1,1 1-1,0 0 0,0 0 0,-1 2-171,4-6 28,1 1 0,0-1 0,-1 1 0,1-1-1,0 1 1,0-1 0,0 1 0,-1-1 0,1 1 0,0 0-1,0-1 1,0 1 0,0-1 0,0 1 0,0-1 0,0 1-1,0-1 1,0 1 0,0 0 0,0-1 0,1 1 0,-1-1-1,0 1 1,0-1 0,0 1 0,1-1 0,-1 1 0,0-1-1,1 1 1,-1-1 0,0 0 0,1 1 0,-1-1 0,1 1-1,-1-1 1,0 0 0,1 1 0,0-1-28,2 2 115,0 0 0,0-1 1,0 1-1,0-1 0,3 1-115,-3-1 48,25 8 419,2-2 0,-1-1 0,16 0-467,-8 0 462,29 8-462,-60-13 30,0 1 0,-1 0 0,0 0 1,2 1-31,-5-2-336,-1 0 0,1 0 0,-1 0 1,1 0-1,-1 1 0,1-1 1,-1 0-1,0 1 0,1-1 0,-1 1 1,0-1-1,0 1 0,0 0 0,0 0 336,6 16-2057</inkml:trace>
</inkml:ink>
</file>

<file path=ppt/ink/ink1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6:02.705"/>
    </inkml:context>
    <inkml:brush xml:id="br0">
      <inkml:brushProperty name="width" value="0.025" units="cm"/>
      <inkml:brushProperty name="height" value="0.025" units="cm"/>
      <inkml:brushProperty name="color" value="#0070C4"/>
    </inkml:brush>
  </inkml:definitions>
  <inkml:trace contextRef="#ctx0" brushRef="#br0">0 58 10562,'0'-3'624,"0"0"-1,0 1 0,1-1 1,-1 0-1,0 0 1,1 0-1,0 0 0,0 1 1,0-1-1,0 0 1,1-2-624,-1 4 194,1-1-1,-1 1 1,0-1 0,0 1 0,1 0 0,-1 0 0,1 0-1,-1 0 1,1 0 0,0 0 0,-1 0 0,1 0 0,0 1 0,-1-1-1,1 1 1,0-1 0,0 1 0,0 0 0,0-1 0,0 1-194,33-2 870,-1 1 1,1 2-1,0 1 1,-1 1-1,22 7-870,-44-8 93,-1 0-1,0 1 1,0 0-1,8 5-92,-15-6 33,0 0 0,0 0 0,0 1 1,0 0-1,-1 0 0,1 0 0,-1 0 0,0 0 0,0 1 0,0-1 0,0 1 1,-1 0-1,1 0-33,-2-2 9,0 0 1,0 0 0,0 0 0,-1 0 0,1 0 0,0 0 0,-1 0-1,1 1-9,2 15 22,-1 0 1,0 0-1,-1 0 0,-1 0 0,-2 16-22,1-27 5,0 0 0,0 0 0,-1 0 0,0 0 0,0-1 0,-1 1 0,0-1 0,0 1 0,0-1 0,-1 0 0,0 0 0,0 0 0,0-1 0,-1 1 0,0-1 0,0 0 0,-2 1-5,-5 3 12,-1-1-1,0-1 0,0 1 0,0-2 1,-8 3-12,-24 7-63,-3-1 63,-13 4-842,54-16 180,7-3 634,0 0 0,1 0 0,-1 0 0,0 0 0,0 0-1,0 0 1,0 0 0,0 0 0,0 0 0,0 0 0,0 1 0,0-1 0,0 0 0,0 0 0,0 0 0,0 0 0,0 0-1,0 0 1,0 0 0,0 0 0,0 0 0,0 0 0,0 0 0,0 0 0,0 0 0,0 0 0,0 0 0,0 0-1,0 0 1,0 0 0,0 1 0,0-1 0,0 0 0,0 0 0,0 0 0,0 0 0,0 0 0,0 0 0,0 0 0,0 0-1,0 0 1,0 0 0,0 0 0,0 0 0,0 0 0,0 0 0,0 0 0,0 0 0,0 0 0,0 0 0,0 0-1,0 0 1,-1 0 0,1 0 0,0 0 0,0 0 0,0 0 28,11 0-696</inkml:trace>
</inkml:ink>
</file>

<file path=ppt/ink/ink1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6:03.259"/>
    </inkml:context>
    <inkml:brush xml:id="br0">
      <inkml:brushProperty name="width" value="0.025" units="cm"/>
      <inkml:brushProperty name="height" value="0.025" units="cm"/>
      <inkml:brushProperty name="color" value="#0070C4"/>
    </inkml:brush>
  </inkml:definitions>
  <inkml:trace contextRef="#ctx0" brushRef="#br0">0 48 12147,'2'8'6635,"6"5"-5242,-2-5-600,9 22 663,-2 1 0,-1 1 0,1 10-1456,-2-11 474,19 48 1430,37 69-1904,-61-135 136,0 0 0,2 9-136,-8-22 5,0 1 1,0-1-1,1 1 1,-1-1-1,0 1 1,0-1 0,0 1-1,0-1 1,0 1-1,0-1 1,0 0-1,0 1 1,0-1-1,0 1 1,0-1-1,0 1 1,0-1-1,0 1 1,-1 0-6,1-1 3,0 0 0,0 0 0,-1 0 0,1 0 0,0 0 0,0 0 0,-1 0 0,1 0 0,0 0 0,0 0 0,-1 0 0,1 0 1,0 0-1,0-1 0,0 1 0,-1 0 0,1 0 0,0 0 0,0 0 0,-1 0 0,1 0 0,0-1 0,0 1 0,0 0 0,0 0-3,-14-13 62,6 2-50,0 1 0,1-1 0,1 0 0,0-1 0,0 0 0,1 0 1,0 0-1,-2-12-12,2 4 3,1-1 0,0 0 1,2-1-1,1 1 0,0-3-3,1 16 2,1-1 0,0 1 0,0-1 0,1 1 0,0 0 0,0 0 0,1 0 0,0 0 0,0 0 0,5-7-2,-2 5 2,1 0 1,0 0-1,1 1 1,0 0-1,0 0 1,1 1-1,3-3-2,6-2 13,0 0 1,1 2-1,0 0 0,1 1 0,0 0 0,1 2 1,0 1-1,1 0-13,-18 5 12,-1 1 1,1 0-1,0 1 1,-1-1-1,1 1 1,0-1 0,-1 1-1,1 0 1,0 1-1,2-1-12,-5 1-11,-1-1 0,1 0 0,-1 0 1,1 0-1,-1 1 0,0-1 0,1 0 0,-1 1 0,1-1 0,-1 0 0,0 1 0,1-1 0,-1 0 1,0 1-1,1-1 0,-1 1 0,0-1 0,0 0 0,1 1 0,-1-1 0,0 1 0,0-1 1,0 1-1,0-1 0,0 1 0,0-1 0,1 1 0,-1-1 0,0 1 0,0-1 0,-1 1 0,1 0 11,-4 16 265,3-14-30,-4 14-54</inkml:trace>
</inkml:ink>
</file>

<file path=ppt/ink/ink1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6:03.970"/>
    </inkml:context>
    <inkml:brush xml:id="br0">
      <inkml:brushProperty name="width" value="0.025" units="cm"/>
      <inkml:brushProperty name="height" value="0.025" units="cm"/>
      <inkml:brushProperty name="color" value="#0070C4"/>
    </inkml:brush>
  </inkml:definitions>
  <inkml:trace contextRef="#ctx0" brushRef="#br0">224 12 5305,'-1'-1'588,"0"0"-1,0 0 1,0 0-1,0 0 1,0 1 0,0-1-1,-1 0 1,1 0-1,0 1 1,0-1 0,-1 1-1,1-1 1,0 1-1,-1 0 1,1-1-1,-1 1 1,1 0 0,0 0-1,-1 0-587,-1 0 441,0 1-1,0 0 0,0-1 1,0 1-1,0 1 1,0-1-1,0 0 0,-2 2-440,-5 3 415,0 1 1,0 0-1,1 0 0,-1 0 0,2 2 0,-1-1 0,1 1 0,1 0 1,-1 1-416,-1 3 252,0 1 1,1 0 0,1 1 0,0 0 0,1 0 0,-1 5-253,-1 6 171,2-1 0,1 1 0,1 1 1,1-1-1,2 1 0,0-1 0,2 1 0,1-1-171,0-3 195,2 0 1,1-1-1,0 1 0,2-1 1,0-1-1,10 20-195,0-7 313,1-2 0,2 0 0,19 24-313,-17-26 140,34 43 113,-47-63-217,0-1 0,0 1 0,1-1-1,1-1 1,6 5-36,-1-6 71,-16-7-71,0 0 0,0 0 0,0 0 0,0 0 0,0 0 0,0 0 0,0 0 0,0 0 0,0 0 0,0 0 0,0 0-1,0 0 1,0 0 0,0 0 0,0 0 0,0 0 0,0 0 0,0 0 0,0 0 0,1 0 0,-1 0 0,0 0 0,0 0 0,0 0 0,0 0 0,0 0-1,0 0 1,0 0 0,0 0 0,0 0 0,0 0 0,0 0 0,0 0 0,0 0 0,0 0 0,0 0 0,0 0 0,0 0 0,0 0 0,0 0 0,0 0 0,0 0-1,0-1 1,0 1 0,0 0 0,0 0 0,0 0 0,0 0 0,0 0 0,0 0 0,0 0 0,0 0 0,0 0 0,0 0 0,0 0 0,0 0 0,0 0-1,0 0 1,0 0 0,0 0 0,0 0 0,-5-6-165,-35-28-2644,25 23 2039</inkml:trace>
</inkml:ink>
</file>

<file path=ppt/ink/ink1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6:04.778"/>
    </inkml:context>
    <inkml:brush xml:id="br0">
      <inkml:brushProperty name="width" value="0.025" units="cm"/>
      <inkml:brushProperty name="height" value="0.025" units="cm"/>
      <inkml:brushProperty name="color" value="#0070C4"/>
    </inkml:brush>
  </inkml:definitions>
  <inkml:trace contextRef="#ctx0" brushRef="#br0">9 356 10482,'-5'7'4121,"1"-2"91,7-7-1805,-2 2-2283,0-1-1,0 1 1,0-1 0,0 1 0,-1-1-1,1 1 1,0 0 0,0 0-1,0-1 1,0 1 0,0 0 0,0 0-1,0 0 1,0 0 0,0 0 0,0 0-124,13-1 356,16-2 64,-1-3 1,0 0-1,0-2 0,22-9-420,-27 6 73,-1 0 1,-1-2-1,0 0 1,-1-2 0,0 0-1,11-12-73,-24 19 7,1-1 1,-2 0-1,1 0 0,-1-1 1,0 0-1,-1 0 0,0-1-7,-4 7 3,0 0 0,0-1-1,0 1 1,-1 0 0,1 0-1,-1-1 1,0 1 0,-1-1-1,1 1 1,-1-1-1,0 1 1,0-1 0,0 1-1,-1-1 1,1 1 0,-1-1-1,0 1 1,-1 0 0,0-4-3,0 5 3,0 0 1,0 0-1,0 0 1,-1 0-1,1 0 1,-1 1 0,1-1-1,-1 1 1,0-1-1,0 1 1,0 0-1,0 0 1,0 1 0,-1-1-1,1 1 1,-1-1-1,1 1 1,-1 0-1,1 0 1,-1 0-4,-5 0 9,0-1 0,0 1 1,0 1-1,-1 0 0,1 0 0,0 1 1,-6 1-10,5 0 22,1 0 1,-1 0 0,1 1 0,0 1 0,0 0 0,0 0 0,0 1 0,0 0 0,1 0 0,0 1-1,-2 2-22,1 0 78,0 1 0,0 0-1,1 0 1,0 1 0,1 0-1,0 0 1,1 1 0,-4 8-78,4-6 115,0 1 0,1 1 0,1-1 0,0 1 0,1-1 0,0 1 0,1 0 0,1 0 0,0 0 0,1 1 0,1-1-1,0 0 1,1 0 0,1-1 0,1 3-115,-1-7 47,0 1-1,1-1 0,0-1 1,1 1-1,0 0 0,0-1 0,1 0 1,0 0-1,1-1 0,0 0 1,0 0-1,1-1 0,0 1 0,0-2 1,1 1-1,-1-1 0,2 0 1,-1-1-1,0 0 0,1-1 0,0 0 1,0 0-1,0-1 0,10 2-46,-4-3 21,0 0 1,0-1-1,0-1 0,1 0 0,-1-1 0,13-3-21,-18 2-27,0 0-1,-1-1 1,1 0-1,-1 0 1,0-1-1,0-1 1,-1 0-1,1 0 1,-1-1-1,5-4 28,24-22 175,-31 26 10</inkml:trace>
</inkml:ink>
</file>

<file path=ppt/ink/ink1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6:05.501"/>
    </inkml:context>
    <inkml:brush xml:id="br0">
      <inkml:brushProperty name="width" value="0.025" units="cm"/>
      <inkml:brushProperty name="height" value="0.025" units="cm"/>
      <inkml:brushProperty name="color" value="#0070C4"/>
    </inkml:brush>
  </inkml:definitions>
  <inkml:trace contextRef="#ctx0" brushRef="#br0">256 4 15403,'-3'-4'1401,"-2"6"-329,-3 7 1072,-3 14-207,-6 22-497,-3 8-280,-13 14-344,-5 2-151,2-1-281,3-4-96,12-13-136,5-3 8,5-18-232,7-8-248,4-12-585,0-10-31,6-18 488</inkml:trace>
</inkml:ink>
</file>

<file path=ppt/ink/ink1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6:05.848"/>
    </inkml:context>
    <inkml:brush xml:id="br0">
      <inkml:brushProperty name="width" value="0.025" units="cm"/>
      <inkml:brushProperty name="height" value="0.025" units="cm"/>
      <inkml:brushProperty name="color" value="#0070C4"/>
    </inkml:brush>
  </inkml:definitions>
  <inkml:trace contextRef="#ctx0" brushRef="#br0">5 33 10698,'-4'-24'4444,"4"23"-4341,0 1 0,0 0 0,0 0 0,0-1 0,0 1 0,0 0 0,0 0 0,0-1 0,0 1 0,0 0 1,0-1-1,0 1 0,0 0 0,0 0 0,0-1 0,0 1 0,0 0 0,0 0 0,0-1 0,1 1 0,-1 0 0,0 0 0,0-1 0,0 1 0,0 0 0,1 0 0,-1-1 1,0 1-1,0 0 0,0 0 0,1 0-103,6 4 2231,5 10-891,-1 0 0,0 1-1,-1 1 1,6 13-1340,19 28 1432,-8-20-646,1-1-1,2-1 1,33 30-786,-45-49 95,5 6 119,24 17-214,-39-34-53,-2 0-790,-15-2-3170,7-3 2574</inkml:trace>
</inkml:ink>
</file>

<file path=ppt/ink/ink1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6:06.279"/>
    </inkml:context>
    <inkml:brush xml:id="br0">
      <inkml:brushProperty name="width" value="0.025" units="cm"/>
      <inkml:brushProperty name="height" value="0.025" units="cm"/>
      <inkml:brushProperty name="color" value="#0070C4"/>
    </inkml:brush>
  </inkml:definitions>
  <inkml:trace contextRef="#ctx0" brushRef="#br0">117 9 12747,'-4'-1'828,"0"-1"1,0 1 0,0 0 0,0 0 0,0 0-1,0 1 1,0-1 0,0 1 0,0 0-829,4 0 70,-1 0-1,1 0 1,-1 0 0,1 0 0,0 0 0,-1 0 0,1 0 0,-1 0 0,1 0 0,0 0 0,-1 0 0,1 0 0,0 0 0,-1 0-1,1 1 1,0-1 0,-1 0 0,1 0 0,0 0 0,-1 1 0,1-1 0,0 0 0,-1 0 0,1 1 0,0-1 0,0 0-1,-1 1 1,1-1 0,0 0 0,0 1 0,0-1 0,-1 0 0,1 1 0,0-1 0,0 0-70,0 1 140,1 0 0,-1 0 1,1 0-1,-1 0 0,1 0 0,-1 0 1,1-1-1,-1 1 0,1 0 1,0 0-1,-1-1 0,1 1 0,0 0 1,0-1-1,0 1 0,0 0-140,6 3 351,1 0 0,0 0-1,-1 0 1,1-1-1,7 2-350,45 11 670,-34-10-435,14 5 77,-1 1 0,-1 2 0,20 11-312,-55-24 14,-1 0-1,0 0 1,0 0-1,0 1 1,0-1-1,0 1 1,-1 0-1,1-1 1,0 1-1,0 1-13,-1-2 6,-1 0-1,1-1 0,-1 1 1,0 0-1,1 0 0,-1 0 1,0 0-1,1-1 1,-1 1-1,0 0 0,0 0 1,0 0-1,0 0 0,0 0 1,0 0-1,0 0 1,0-1-1,-1 1 0,1 0 1,0 0-1,0 0 0,-1 0 1,1 0-1,0-1 1,-1 1-1,1 0 0,-1 0 1,1-1-1,-1 2-5,-6 4 25,1 0 0,-1 0 1,-1 0-1,1-1 0,-1 0 0,1 0 0,-1-1 0,-2 1-25,-7 4 29,-150 75 133,53-29-683,105-50 304,4-2-178,-1-1-1,1 1 1,0 1-1,0-1 1,-4 4 395,8-5-817,2-2 99,9-3-137</inkml:trace>
</inkml:ink>
</file>

<file path=ppt/ink/ink1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6:06.731"/>
    </inkml:context>
    <inkml:brush xml:id="br0">
      <inkml:brushProperty name="width" value="0.025" units="cm"/>
      <inkml:brushProperty name="height" value="0.025" units="cm"/>
      <inkml:brushProperty name="color" value="#0070C4"/>
    </inkml:brush>
  </inkml:definitions>
  <inkml:trace contextRef="#ctx0" brushRef="#br0">368 1 11851,'-17'24'4889,"-6"-4"-2705,-5 1-424,-8 4-239,-5 1-25,5-1-256,3 1-303,3-2-473,-2-1-160,-2-3-192,3-1 16,13-10-304,10-1-256,14-8-545,10 0-87,11-3 616</inkml:trace>
</inkml:ink>
</file>

<file path=ppt/ink/ink1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6:07.265"/>
    </inkml:context>
    <inkml:brush xml:id="br0">
      <inkml:brushProperty name="width" value="0.025" units="cm"/>
      <inkml:brushProperty name="height" value="0.025" units="cm"/>
      <inkml:brushProperty name="color" value="#0070C4"/>
    </inkml:brush>
  </inkml:definitions>
  <inkml:trace contextRef="#ctx0" brushRef="#br0">20 474 8338,'-15'7'3594,"10"-4"-1411,8-3-804,24-10 2149,-1 1-3117,-20 7-328,14-5 363,0-1 1,0-1-1,13-9-446,-7 3 359,-2-2-1,0-1 0,-1 0 1,0-2-1,3-6-358,-16 16 86,-1-1-1,0 0 0,0 0 0,-1-1 0,-1 0 0,0-1 0,-1 1 1,0-1-1,-1-1 0,-1 1 0,0-1 0,0-1-85,-3 8 36,0 0 1,0 0-1,-1 0 1,1-1-1,-2 1 0,1 0 1,-1 0-1,0 0-36,0 3 31,0 0-1,0 0 1,-1 0-1,1 0 1,-1 1-1,0-1 1,0 1 0,0-1-1,-1 1 1,1 0-1,-1 0 1,0 0-1,0 0 1,-2-2-31,0 2 64,1 0 0,-1 0 0,0 0 0,0 0 0,-1 1 0,1 0-1,0 0 1,-1 0 0,0 1 0,1 0 0,-1 0 0,0 0 0,-2 1-64,2 0 70,-1 0 1,1 0-1,-1 1 0,1 0 1,-1 0-1,1 0 0,0 1 0,0 0 1,-1 0-1,1 1 0,-4 2-70,1 1 80,1 0 1,-1 0-1,1 1 0,1 0 0,-1 1 1,1 0-1,0 0 0,1 0 0,0 1 1,0 0-1,1 0 0,0 0 0,1 1 1,0-1-1,0 1 0,0 7-80,0-3 100,1 0 0,1 0 0,0 0-1,1 0 1,0 0 0,1 0 0,1 0 0,0 0 0,1 0-1,1 0 1,0 0 0,1 2-100,0-4 75,1 0 0,0-1 1,0 0-1,1 0 0,1 0 0,0-1 0,0 0 0,6 6-75,-7-9 39,1 0-1,0-1 0,0 0 0,1 0 0,0 0 0,0-1 0,0-1 0,0 1 0,1-1 0,0-1 0,5 2-38,7 0 9,0 0-1,-1-2 1,1-1 0,1-1-1,-1 0 1,0-2-1,0 0 1,0-1 0,16-5-9,-29 5 39,0 0 0,0 0 0,0-1 0,-1 0 0,1 0 0,-1-1 0,7-4-39,8-3 161</inkml:trace>
</inkml:ink>
</file>

<file path=ppt/ink/ink1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6:07.884"/>
    </inkml:context>
    <inkml:brush xml:id="br0">
      <inkml:brushProperty name="width" value="0.025" units="cm"/>
      <inkml:brushProperty name="height" value="0.025" units="cm"/>
      <inkml:brushProperty name="color" value="#0070C4"/>
    </inkml:brush>
  </inkml:definitions>
  <inkml:trace contextRef="#ctx0" brushRef="#br0">155 238 10026,'1'8'1330,"0"-1"-1,1 0 1,1 4-1330,-3-11 68,0 0 1,0 0-1,0 0 1,1 1-1,-1-1 1,0 0-1,0 0 1,0 0-1,1 1 1,-1-1-1,0 0 1,0 0-1,1 0 1,-1 0-1,0 0 0,0 0 1,1 0-1,-1 1 1,0-1-1,0 0 1,1 0-1,-1 0 1,0 0-1,1 0 1,-1 0-1,0 0 1,0 0-1,1-1 1,-1 1-1,0 0 0,0 0 1,1 0-1,-1 0 1,0 0-1,0 0 1,1 0-1,-1-1 1,0 1-1,0 0 1,1 0-1,-1 0 1,0-1-69,10-7 1820,-6 3-1351,-1 1 0,0 0 1,0-1-1,-1 1 0,1-1 1,-1 0-1,0 0 0,0 0 0,0-1-469,2-8 645,-1 1-1,1-15-644,-2 12 215,0 0 0,-2-1 0,0-9-215,0 21 21,0 1 0,-1 0 0,0 0 0,1 0 0,-1 0 0,0 0 1,-1 0-1,1 0 0,-1 0 0,0 1 0,0-1 0,0 0 0,0 1 0,-1 0 0,1-1 1,-1 1-1,-1 0-21,2 1 16,0 0 1,0 1 0,0-1-1,0 1 1,-1 0 0,1-1 0,-1 1-1,1 0 1,-1 1 0,1-1-1,-1 0 1,1 1 0,-1-1-1,0 1 1,1 0 0,-1 0-1,-1 0-16,1 1 23,-1-1-1,0 1 0,0 0 1,0 0-1,1 1 0,-1-1 0,1 1 1,-1 0-1,1 0 0,0 0 0,-1 0-22,-4 4 48,1 1-1,0 0 0,0 0 0,0 0 1,1 1-1,0-1 0,0 2 1,-3 6-48,1 0 111,1 1 0,0 0 0,1 0 0,-1 6-111,5-12 92,0-1 0,0 0-1,1 0 1,0 1 0,1-1 0,0 1 0,0-1 0,2 5-92,-2-11 34,0 0 0,1 0 1,0 0-1,-1-1 0,1 1 1,0 0-1,0 0 0,1-1 1,-1 1-1,0 0 0,1-1 1,0 0-1,-1 1 0,1-1 1,0 0-1,0 0 0,0 0 1,1 0-1,-1 0 0,0 0 1,1-1-1,-1 1 0,1-1 1,2 1-35,0 0 20,0 0 0,0 0 0,0-1 0,0 0 0,0 0 0,1-1 0,-1 1 0,0-1 0,1 0-1,-1 0 1,0-1 0,1 0 0,-1 0 0,0 0 0,0 0 0,0-1 0,0 0 0,0 0 0,0-1 0,4-1-20,1-3 5,-1 1 1,1-1-1,-1 0 0,0-1 0,-1 0 0,0 0 0,0-1 0,-1 0 0,1-2-5,-1 2 3,-1-1 1,0 0-1,-1 0 0,0 0 0,0-1 1,-1 0-1,2-10-3,-8 37 111,0 1 0,1-1 0,1 1 0,0 0 0,1-1-111,0-6 85,0 0 0,1-1 0,0 1 0,0-1-1,1 0 1,0 0 0,1 0 0,0 0 0,5 8-85,-7-15-18,-1 1 1,1-1-1,-1 0 0,1 0 1,0 0-1,0-1 1,0 1-1,0 0 1,0-1-1,0 1 1,0-1-1,1 0 0,-1 1 1,1-1-1,-1 0 1,0-1-1,1 1 1,0 0-1,-1-1 1,1 1-1,-1-1 0,1 0 1,0 0-1,-1 0 1,1 0-1,0 0 1,-1-1-1,1 1 0,-1-1 1,3 0 17,15-11-263</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4:54:54.227"/>
    </inkml:context>
    <inkml:brush xml:id="br0">
      <inkml:brushProperty name="width" value="0.025" units="cm"/>
      <inkml:brushProperty name="height" value="0.025" units="cm"/>
      <inkml:brushProperty name="color" value="#0070C4"/>
    </inkml:brush>
  </inkml:definitions>
  <inkml:trace contextRef="#ctx0" brushRef="#br0">353 162 6897,'1'-6'1565,"1"0"0,-1 1 0,1-1 0,1 1 0,-1 0 0,2-3-1565,0 2 824,-1 0 1,-1-1-1,1 1 0,-1-3-824,-1 7 141,-1 0-1,1-1 0,-1 1 1,0 0-1,0-1 0,0 1 1,0 0-1,0-1 0,-1 1 0,1 0 1,-1 0-1,1-1 0,-1 1 1,-1-2-141,1 1 113,-1 0 0,0 0 1,0 0-1,-1 0 0,1 0 1,0 0-1,-1 0 0,0 1 1,0-1-1,0 1 0,0 0 1,0 0-1,0 0 0,0 0 1,0 1-1,-1-1 0,-2 0-113,1 1 60,0-1-1,-1 1 1,1 0-1,-1 0 1,1 1-1,-1 0 1,1 0-1,-1 0 1,1 0-1,-1 1 1,1 0-1,-2 1-59,-11 3 62,0 1 0,0 0 0,1 2 1,0 0-1,0 1 0,1 0 0,0 1 0,-14 13-62,22-17 25,1 0 0,0 1 1,0 0-1,0 1 0,1 0 0,0 0 0,1 0 1,-1 1-1,2-1 0,-1 1 0,1 0 1,1 1-1,0-1 0,0 1 0,0-1 0,1 1 1,0 9-26,2-14 36,0 1 1,0 0-1,0-1 1,1 1-1,0-1 1,0 1-1,0-1 1,1 1-1,0-1 1,0 0-1,0 1 1,0-1-1,1 0 1,0-1-1,0 1 1,1 0-1,-1-1 1,1 0-1,0 0 1,0 0-1,0 0 1,1-1 0,-1 1-1,1-1 1,0 0-1,0-1 1,0 1-1,0-1 1,6 2-37,1 0 42,1 0 1,0-1 0,0-1 0,0 0-1,0 0 1,0-2 0,0 1 0,1-2-1,-1 0 1,0 0 0,0-1 0,0-1-1,0 0 1,0-1 0,-1 0 0,1-1-1,10-6-42,-11 3 68,-12 8-64,0 0 0,0 0-1,0 0 1,0 0 0,0 0-1,0 0 1,0 0 0,0 0-1,0 0 1,0 0 0,0 0-1,0 0 1,0 0 0,0 0-1,0-1 1,0 1 0,0 0-1,0 0 1,0 0 0,0 0-1,0 0 1,0 0 0,0 0-1,0 0 1,0 0 0,0 0-1,0 0 1,0 0 0,0 0-1,0 0 1,0 0 0,0 0-1,0 0 1,0 0 0,0 0-1,0 0 1,0 0 0,0-1-1,0 1 1,0 0 0,0 0-1,0 0 1,0 0 0,0 0-1,0 0 1,0 0 0,0 0-1,0 0 1,0 0 0,0 0-1,0 0 1,0 0-4,-7 2 96,-9 5 7,4 1-65,0 1-1,0 0 1,1 1 0,1 0 0,-3 3-38,-8 11 91,-15 24-91,31-42 34,0 2 1,1-1-1,0 0 1,0 1-1,1 0 1,-1 0-1,1 3-34,2-9 16,0 1 0,1-1 0,0 0 0,-1 1 0,1-1 0,0 1 0,0-1 0,0 0 0,0 1 0,1-1 0,-1 1 0,1-1 0,-1 0 0,1 1 0,0-1 0,0 0 0,0 0 0,0 0 0,0 0 0,1 1 0,-1-2 0,1 1 0,-1 0 0,1 0 0,0 0 0,0-1 0,-1 1 0,2 0-16,4 2 47,1 1-1,-1-1 1,1-1-1,0 1 1,0-1-1,0-1 1,1 0-1,-1 0 1,0 0-1,1-1 1,-1 0-1,1-1 1,0 0-1,-1 0 1,1-1-47,20-2 123,-1-2 0,0 0 0,23-9-123,-41 12-160,-1-1-1,0 0 0,0 0 0,0-1 1,0 0-1,-1-1 0,0 0 1,4-2 160,-9 3 397,1-3-217</inkml:trace>
</inkml:ink>
</file>

<file path=ppt/ink/ink1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6:08.488"/>
    </inkml:context>
    <inkml:brush xml:id="br0">
      <inkml:brushProperty name="width" value="0.025" units="cm"/>
      <inkml:brushProperty name="height" value="0.025" units="cm"/>
      <inkml:brushProperty name="color" value="#0070C4"/>
    </inkml:brush>
  </inkml:definitions>
  <inkml:trace contextRef="#ctx0" brushRef="#br0">5 20 12155,'-4'-13'4291,"4"13"-4203,0 0 0,0-1 0,0 1 1,0 0-1,0 0 0,0-1 0,0 1 0,0 0 0,0 0 1,0-1-1,0 1 0,1 0 0,-1-1 0,0 1 0,0 0 1,0 0-1,0 0 0,0-1 0,1 1 0,-1 0 0,0 0 1,0-1-1,1 1 0,-1 0 0,0 0 0,0 0-88,1 0 107,1 0 0,-1 0 0,0 0-1,0 0 1,0 0 0,1 0 0,-1 0-1,0 0 1,0 1 0,0-1 0,0 0 0,1 1-1,-1-1 1,0 1 0,0 0 0,0-1 0,0 1-1,0 0 1,0 0-107,11 8 513,0 0 0,-1 1 1,0 0-1,-1 1 0,0 0 0,1 3-513,17 25 1146,7 14-1146,-13-17 411,-2 1 0,-1 0-1,1 6-410,42 138 1007,-53-148-852,-1-1-1,-2 1 0,-1 1 1,0 22-155,-4-34 63,-2 1 0,0 0 0,-1-1 1,-1 1-1,-1-1 0,-1 0 0,-4 8-63,-1 0 77,-2-1-1,-2-1 0,0-1 1,-2 0-1,-1 0 0,-1-2 1,-1 0-1,-3 2-76,-6 4-25,-1 0 0,-2-2 0,-1-1 0,-13 8 25,37-31-260,9-9 265,13-13 99,8-6 11</inkml:trace>
</inkml:ink>
</file>

<file path=ppt/ink/ink1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6:14.415"/>
    </inkml:context>
    <inkml:brush xml:id="br0">
      <inkml:brushProperty name="width" value="0.025" units="cm"/>
      <inkml:brushProperty name="height" value="0.025" units="cm"/>
      <inkml:brushProperty name="color" value="#0070C4"/>
    </inkml:brush>
  </inkml:definitions>
  <inkml:trace contextRef="#ctx0" brushRef="#br0">319 21 7994,'6'-2'2826,"0"0"0,0-1 0,0 0-1,2-2-2825,-6 1 2826,-3 3-1247,-5 3 91,-67 32-1179,41-18-398,-12 6 115,1 2-1,-11 9-207,41-24 117,-1 1 0,2 0-1,0 1 1,0 0 0,-8 10-117,19-19 26,-1 0-1,1 0 0,-1 0 1,1 0-1,-1 0 1,1 0-1,0 0 1,0 1-1,0-1 1,1 0-1,-1 1 0,0-1 1,1 0-1,-1 1 1,1-1-1,0 1 1,0-1-1,0 1 0,0-1 1,0 1-1,1-1 1,-1 0-1,1 1 1,0-1-1,-1 1 1,1-1-1,0 0 0,0 0 1,1 0-1,-1 1 1,0-1-1,1 0 1,-1 0-1,1-1 1,0 1-1,-1 0 0,1 0 1,0-1-1,0 1-25,7 4 87,0-1 0,0 0 0,1 0 0,-1-1 0,1 0 0,0-1 0,4 1-87,23 6 368,14-1-368,-37-6 40,50 7 119,-13-2-24,5 3-135,-55-11-20,18 6-344,-11-1-190,-8-5 524,0 0-1,0 1 0,0-1 0,0 0 1,0 0-1,1 0 0,-1 0 1,0 1-1,0-1 0,0 0 0,0 0 1,0 0-1,0 0 0,0 1 0,0-1 1,0 0-1,0 0 0,0 0 0,0 1 1,0-1-1,0 0 0,0 0 0,0 0 1,0 1-1,0-1 0,0 0 0,0 0 1,0 0-1,-1 1 0,1-1 0,0 0 1,0 0-1,0 0 31,-7 6-516</inkml:trace>
</inkml:ink>
</file>

<file path=ppt/ink/ink1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6:14.856"/>
    </inkml:context>
    <inkml:brush xml:id="br0">
      <inkml:brushProperty name="width" value="0.025" units="cm"/>
      <inkml:brushProperty name="height" value="0.025" units="cm"/>
      <inkml:brushProperty name="color" value="#0070C4"/>
    </inkml:brush>
  </inkml:definitions>
  <inkml:trace contextRef="#ctx0" brushRef="#br0">1 0 12907,'11'10'5177,"6"-8"-2785,0 1-615,14 2 183,-2 3-215,8-1-529,7 2-272,-4-1-328,-4-1-152,-8 0-232,-7 2-72,-6-4-40,-3 3-120,-7-5-488,-3-2 256,-4-9-8</inkml:trace>
</inkml:ink>
</file>

<file path=ppt/ink/ink1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6:15.555"/>
    </inkml:context>
    <inkml:brush xml:id="br0">
      <inkml:brushProperty name="width" value="0.025" units="cm"/>
      <inkml:brushProperty name="height" value="0.025" units="cm"/>
      <inkml:brushProperty name="color" value="#0070C4"/>
    </inkml:brush>
  </inkml:definitions>
  <inkml:trace contextRef="#ctx0" brushRef="#br0">1 21 6825,'-1'-7'3246,"1"-5"6812,2 10-6263,2 7-2960,10 21 701,-13-25-1345,-1-1-58,0 0-53,0 0-28,0-1-63,0 1 0,0 0 0,0 0 0,0-1 0,0 1 0,0 0 0,0-1 0,0 1 0,0 0 1,0-1-1,0 1 0,0 0 0,0 0 0,0-1 0,0 1 0,0 0 0,0-1 0,0 1 0,0 0 0,0-1 0,0 1 0,0 0 0,-1 0 0,1-1 0,0 1 0,0 0 0,0 0 0,-1-1 0,1 1 0,0 0 1,0 0-1,-1 0 0,1-1 11,0 1 496</inkml:trace>
</inkml:ink>
</file>

<file path=ppt/ink/ink1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6:16.109"/>
    </inkml:context>
    <inkml:brush xml:id="br0">
      <inkml:brushProperty name="width" value="0.025" units="cm"/>
      <inkml:brushProperty name="height" value="0.025" units="cm"/>
      <inkml:brushProperty name="color" value="#0070C4"/>
    </inkml:brush>
  </inkml:definitions>
  <inkml:trace contextRef="#ctx0" brushRef="#br0">28 0 11618,'-26'6'9216,"26"-6"-9117,0 1 1,0-1 0,-1 0-1,1 0 1,0 0 0,0 0-1,0 1 1,0-1 0,0 0-1,0 0 1,0 0 0,0 0-1,0 1 1,0-1 0,0 0-1,0 0 1,0 0 0,0 1-1,0-1 1,0 0 0,0 0-1,0 0 1,0 1 0,0-1 0,0 0-1,0 0 1,0 0 0,0 1-1,0-1 1,0 0 0,0 0-1,0 0 1,1 0 0,-1 1-1,0-1 1,0 0 0,0 0-1,0 0 1,0 0 0,1 0-1,-1 1 1,0-1 0,0 0-1,0 0 1,0 0 0,1 0-1,-1 0 1,0 0 0,0 0-1,0 0 1,1 0 0,-1 0-1,0 0-99,14 6 276,0 1-132,0 0-1,1-2 1,1 0 0,-1 0 0,0-1-1,1-1 1,0-1 0,1 0-144,24 0 275,1-1-1,9-3-274,86-10 294,18 0-198,-151 13-1605,-10 2 650,-12 4-484,17-6 1113,-26 8-6822,-19 5 7052,1-3-2293</inkml:trace>
</inkml:ink>
</file>

<file path=ppt/ink/ink1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6:16.439"/>
    </inkml:context>
    <inkml:brush xml:id="br0">
      <inkml:brushProperty name="width" value="0.025" units="cm"/>
      <inkml:brushProperty name="height" value="0.025" units="cm"/>
      <inkml:brushProperty name="color" value="#0070C4"/>
    </inkml:brush>
  </inkml:definitions>
  <inkml:trace contextRef="#ctx0" brushRef="#br0">75 0 5905,'-11'2'960,"2"0"1352,0 0 0,0-1-1,0 0 1,-1-1 0,-6 0-2312,14 2 2159,4 1-949,6 8-221,-5-6-395,5 7 30,-1 1 0,0 0 0,-1 0 0,0 2-624,19 58 1025,-17-47-724,81 236 795,-66-197-921,-17-48-135,-2-2-329,1-1 1,1 0 0,0-1-1,1 1 289,-7-14-12,0 0-1,0 0 1,0 0-1,0 0 1,0 0 0,0 0-1,1 1 1,-1-1-1,0 0 1,0 0 0,0 0-1,0 0 1,0 0-1,0 0 1,0 0-1,0 0 1,0 0 0,0 1-1,0-1 1,0 0-1,0 0 1,0 0-1,1 0 1,-1 0 0,0 0-1,0 0 1,0 0-1,0 0 1,0 0-1,0 0 1,0 0 0,0 0-1,0 0 1,1 0-1,-1 0 1,0 0 0,0 0-1,0 0 1,0 0-1,0 0 1,0 0-1,0 0 1,0 0 0,1 0-1,-1 0 1,0 0-1,0 0 1,0 0-1,0 0 1,0 0 0,0 0-1,0 0 1,0-1-1,0 1 1,0 0-1,1 0 1,-1 0 12,2-8-561</inkml:trace>
  <inkml:trace contextRef="#ctx0" brushRef="#br0" timeOffset="1">38 329 11354,'4'-7'5474,"9"0"-1282,16 3-2655,6-1 7,6 2-336,6 1-239,-1 0-561,1-4-144,-3 7 0,-6 2-224,-8 6-992,-9 8-449,-16 7 2634,-5 8-1457</inkml:trace>
</inkml:ink>
</file>

<file path=ppt/ink/ink1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6:16.775"/>
    </inkml:context>
    <inkml:brush xml:id="br0">
      <inkml:brushProperty name="width" value="0.025" units="cm"/>
      <inkml:brushProperty name="height" value="0.025" units="cm"/>
      <inkml:brushProperty name="color" value="#0070C4"/>
    </inkml:brush>
  </inkml:definitions>
  <inkml:trace contextRef="#ctx0" brushRef="#br0">26 4 9466,'-16'14'4929,"7"-5"-872,12-4-2161,9-1-15,9-4-209,8 0-144,10-2-487,-1-4-281,6 0-352,-5-1 136,-1 0-504,-2 5 1216,-5-4-912</inkml:trace>
</inkml:ink>
</file>

<file path=ppt/ink/ink1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6:17.224"/>
    </inkml:context>
    <inkml:brush xml:id="br0">
      <inkml:brushProperty name="width" value="0.025" units="cm"/>
      <inkml:brushProperty name="height" value="0.025" units="cm"/>
      <inkml:brushProperty name="color" value="#0070C4"/>
    </inkml:brush>
  </inkml:definitions>
  <inkml:trace contextRef="#ctx0" brushRef="#br0">202 76 10114,'5'-13'2505,"1"0"0,1 0 0,0 0-2505,5-9 3357,-13 21-3169,0 1 0,1 0 1,-1 0-1,0 0 0,0 0 0,1 0 0,-1 0 1,0 0-1,0 0 0,1 0 0,-1 0 1,0 0-1,1 1 0,-1-1-188,-5 3 221,1 0 1,-1 0-1,1 0 0,0 1 0,-3 2-221,-5 4 157,8-7-114,-83 63 337,74-54-353,1 0-1,0 1 0,0 0 0,-8 14-26,20-26 7,-1 1 1,1 0-1,0-1 1,0 1-1,0 0 0,0 0 1,0 0-1,0 0 1,1 0-1,-1 0 0,1 0 1,-1 0-1,1 0 1,0 0-1,0 0 0,0 0 1,0 0-1,0 0 1,0 0-1,1 0 0,-1 0 1,1 0-1,-1 0 0,1 0 1,0 0-1,0 0 1,0 0-1,0 0 0,0 0-7,4 4 70,0 0-1,0-1 0,1 1 0,-1-1 0,2 0 1,-1-1-1,1 1-69,7 5 148,6 6 125,0 1 1,-1 1-1,3 4-273,-14-12 94,1 0 0,-2 1 0,0 0 0,0 0 0,0 0 0,-2 1 0,3 6-94,-2 1 83,0 0 1,-1 1 0,-2 0 0,0 0-1,-1 0 1,0 3-84,-2 39 179,-3 17-179,3-78 0,-10 118 92,10-118-90,0 0-1,0 0 1,0 0-1,0 0 1,0 0-1,1 0 1,-1 0-1,0 0 1,0 0-1,1 0 1,-1 0-1,1 0 1,-1 0-1,1 0 1,-1 0-1,1 0 1,-1-1-1,1 1 1,0 0 0,0 0-1,-1-1 1,1 1-1,0 0 1,0-1-1,0 1 1,0-1-1,0 1 1,-1-1-1,1 1 1,0-1-1,0 0 1,0 1-1,1-1-1,4 1 2,0 0 0,0 0 0,0-1-1,0 0 1,4 0-2,3-1 5,42 2-85,-1-3 0,27-6 80,-49 3 152</inkml:trace>
</inkml:ink>
</file>

<file path=ppt/ink/ink1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6:17.572"/>
    </inkml:context>
    <inkml:brush xml:id="br0">
      <inkml:brushProperty name="width" value="0.025" units="cm"/>
      <inkml:brushProperty name="height" value="0.025" units="cm"/>
      <inkml:brushProperty name="color" value="#0070C4"/>
    </inkml:brush>
  </inkml:definitions>
  <inkml:trace contextRef="#ctx0" brushRef="#br0">1 454 15491,'15'-3'6934,"6"-4"-4961,25-15-581,-21 8-899,1-1 1,-2-1-1,0-1 0,13-13-493,-25 19 12,-1 1-1,-1-2 1,0 1-1,-1-2 0,0 1 1,-1-1-1,0 0 1,-1-1-1,5-12-11,-11 21-5,1 0 0,-1 0-1,1-1 1,-1 1 0,-1-1 0,1 1-1,-1 0 1,0-1 0,0 1 0,-1-1 0,1 1-1,-1-1 1,0 1 0,-1 0 0,1-1-1,-1 1 1,0 0 0,-1 0 0,1 0 0,-1 1-1,0-1 1,0 0 0,-2-1 5,-1-1-1,0 1-1,-1 0 1,1 1 0,-1-1-1,0 1 1,-1 1 0,1-1-1,-1 1 1,0 0 0,0 1-1,0 0 1,0 0 0,-1 1-1,1 0 1,-8 0 1,11 1 7,0 1 1,0 0-1,0 0 0,-1 0 0,1 1 1,0 0-1,0 0 0,0 0 1,0 1-1,0-1 0,0 1 1,1 0-1,-1 1 0,0-1 1,1 1-1,0 0 0,0 0 0,0 0 1,0 1-1,0-1 0,0 1 1,1 0-1,-1 1-7,-3 4 51,1 0 0,0 1 0,1 0 1,0 0-1,1 0 0,0 0 0,0 1 0,1-1 0,1 1 0,0 0 0,0 0 1,1 0-1,0 0 0,1 0 0,0 0 0,1 0 0,0 0 0,1 0 1,0 0-1,1 0 0,0-1 0,0 1 0,1-1 0,1 0 0,0 0 1,0 0-1,1-1 0,0 0 0,2 2-51,8 7 38,0-1 0,1-1 0,1 0 1,0-2-1,1 0 0,0-1 0,2 0 0,-1-2 0,1-1 1,1 0-1,0-2 0,0 0 0,1-1-38,-13-5 9,-1 0-1,1 0 1,-1-1-1,1-1 1,0 1-1,-1-2 1,1 1-1,0-1 1,-1-1-1,1 0 1,-1 0-1,0 0 1,1-2 0,-1 1-1,5-4-8,42-23-99</inkml:trace>
</inkml:ink>
</file>

<file path=ppt/ink/ink1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6:17.924"/>
    </inkml:context>
    <inkml:brush xml:id="br0">
      <inkml:brushProperty name="width" value="0.025" units="cm"/>
      <inkml:brushProperty name="height" value="0.025" units="cm"/>
      <inkml:brushProperty name="color" value="#0070C4"/>
    </inkml:brush>
  </inkml:definitions>
  <inkml:trace contextRef="#ctx0" brushRef="#br0">220 1 11442,'0'8'5490,"-6"-2"-561,-6 19-3793,-7 7-32,-9 19 200,-4 4-143,-3 2-617,3 1-208,8-7-224,7-5 24,4-14-296,11-10-336,4-18-784,-2-8-449,6-19 1017</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4:54:54.561"/>
    </inkml:context>
    <inkml:brush xml:id="br0">
      <inkml:brushProperty name="width" value="0.025" units="cm"/>
      <inkml:brushProperty name="height" value="0.025" units="cm"/>
      <inkml:brushProperty name="color" value="#0070C4"/>
    </inkml:brush>
  </inkml:definitions>
  <inkml:trace contextRef="#ctx0" brushRef="#br0">0 0 13643,'96'55'5553,"-80"-38"-2832,-1 2-929,-2 11-216,-7 8-47,2 6-577,-4 0-328,6-9-352,-4-7-56,-3-12-416,1-4-344,3-18-304,-7-10 1744,-8-15-808</inkml:trace>
</inkml:ink>
</file>

<file path=ppt/ink/ink1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6:18.342"/>
    </inkml:context>
    <inkml:brush xml:id="br0">
      <inkml:brushProperty name="width" value="0.025" units="cm"/>
      <inkml:brushProperty name="height" value="0.025" units="cm"/>
      <inkml:brushProperty name="color" value="#0070C4"/>
    </inkml:brush>
  </inkml:definitions>
  <inkml:trace contextRef="#ctx0" brushRef="#br0">1 0 13235,'11'11'5329,"7"4"-2889,8 7-591,4 9-1,-3 5-103,-1-2-537,0 5-320,-6-2-472,0-1-120,-9-3-112,-1-1-216,-4-6 440,0-6 417,0-4-601</inkml:trace>
</inkml:ink>
</file>

<file path=ppt/ink/ink1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6:18.741"/>
    </inkml:context>
    <inkml:brush xml:id="br0">
      <inkml:brushProperty name="width" value="0.025" units="cm"/>
      <inkml:brushProperty name="height" value="0.025" units="cm"/>
      <inkml:brushProperty name="color" value="#0070C4"/>
    </inkml:brush>
  </inkml:definitions>
  <inkml:trace contextRef="#ctx0" brushRef="#br0">77 55 13467,'-1'-2'454,"0"0"1,1 0-1,-1 0 0,1 0 1,0 0-1,-1 1 0,1-1 1,0 0-1,0 0 1,1 0-1,-1 0 0,0 0 1,0 0-1,1-1-454,0 2 132,-1 0 0,1-1 0,0 1 0,-1-1 0,1 1 1,0 0-1,0-1 0,0 1 0,0 0 0,0 0 0,0 0 0,1 0 0,-1 0 0,0 0 0,0 0 0,1 0 0,-1 0 1,1 1-1,-1-1 0,1 1 0,-1-1 0,1 1 0,-1-1 0,1 1 0,-1 0 0,1 0 0,0 0-132,6-1 192,1 1 0,-1 1 0,1 0 0,0 0 0,-1 0 0,1 1-1,-1 1 1,7 2-192,-11-4 18,0 1 0,-1 0-1,1-1 1,-1 1 0,1 1-1,-1-1 1,0 0 0,0 1-1,0 0 1,0 0 0,-1-1 0,1 2-1,-1-1 1,0 0 0,0 0-1,0 1 1,0-1 0,0 1-1,-1 0 1,1-1 0,-1 1-1,0 0 1,0 3-18,1 9 105,0 0 0,-1 0-1,-1 1 1,0-1 0,-2 4-105,1 2 168,0 48 598,3-1 1,8 57-767,25 85 890,-29-185-774,3 14 153,-2-1 1,-1 8-270,-5-43 10,-1-1 0,0 1 0,0-1 0,0 1 0,0 0 0,-1-1 0,1 1 0,-1-1 0,0 1 0,0-1 0,-1 0 0,1 1 0,-1-1 0,1 0 0,-1 0 0,0 0 0,0 0 0,0 0 0,-1 0 0,1-1 0,-1 1 0,1-1 0,-1 1 0,0-1 0,0 0 0,0 0 0,0 0 0,0-1 0,0 1 0,-1-1 0,-2 1-10,-30 9-301,-1-2 1,0-2-1,0-2 1,-15 1 300,-18-1 40</inkml:trace>
</inkml:ink>
</file>

<file path=ppt/ink/ink1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6:19.205"/>
    </inkml:context>
    <inkml:brush xml:id="br0">
      <inkml:brushProperty name="width" value="0.025" units="cm"/>
      <inkml:brushProperty name="height" value="0.025" units="cm"/>
      <inkml:brushProperty name="color" value="#0070C4"/>
    </inkml:brush>
  </inkml:definitions>
  <inkml:trace contextRef="#ctx0" brushRef="#br0">57 152 13371,'-6'0'1137,"0"0"-102,-1-1 0,1 1 0,0-1 0,-1 0 0,-4-2-1035,10 3 42,1 0 0,-1 0 0,1 0 0,0 0 0,-1-1-1,1 1 1,0 0 0,-1 0 0,1 0 0,0-1 0,0 1 0,-1 0 0,1 0 0,0 0 0,-1-1 0,1 1 0,0 0 0,0-1 0,0 1 0,-1 0 0,1-1-1,0 1 1,0 0 0,0-1 0,0 1-42,0-1 44,0 1 0,0 0 1,0-1-1,0 1 0,1 0 0,-1 0 0,0-1 0,0 1 0,0 0 0,1-1 0,-1 1 0,0 0 1,1 0-1,-1-1 0,0 1 0,0 0 0,1 0 0,-1 0 0,0 0 0,1-1-44,17-5 960,-2 4-505,1 0 0,-1 0 0,0 2 0,1 0 0,9 2-455,3-1 303,165 10 588,51-10 59,76-16-950,248-37 353,-159 12-84,-1 15 304,54 21 390,-406 5-845,-1 2 0,1 3-1,-1 2 1,2 4-118,-50-11 19,-1 1-1,1 1 1,-1 0 0,1 0-1,-1 0 1,0 0 0,0 1-1,2 3-18,-9-7-12,1 0 0,-1 0 0,0 1 0,0-1 0,1 0 0,-1 1 0,0-1 0,0 0 0,0 1 0,0-1 0,0 1 0,0-1 0,1 0 0,-1 1 0,0-1 0,0 0 0,0 1 0,0-1 0,0 1 0,0-1 0,-1 0 0,1 1 0,0-1 0,0 1 0,0-1 0,0 0 0,0 1 0,0-1 0,-1 0 0,1 1 0,0-1 0,0 0 0,-1 0 0,1 1 0,0-1 0,0 0 0,-1 1 0,1-1 0,-1 0 12,0 2-95,-1-1 1,0 0-1,1 1 0,-1-1 1,0 0-1,0 0 0,-1 0 95,-15 5-617,0-2-1,0 0 0,-9 1 618,-3 0-295,-49 9-214</inkml:trace>
</inkml:ink>
</file>

<file path=ppt/ink/ink1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6:19.538"/>
    </inkml:context>
    <inkml:brush xml:id="br0">
      <inkml:brushProperty name="width" value="0.025" units="cm"/>
      <inkml:brushProperty name="height" value="0.025" units="cm"/>
      <inkml:brushProperty name="color" value="#0070C4"/>
    </inkml:brush>
  </inkml:definitions>
  <inkml:trace contextRef="#ctx0" brushRef="#br0">34 346 11122,'-4'4'759,"0"0"0,1 1 0,-1-1 0,1 1 0,0 0 0,0 0 0,1 0 0,-2 4-759,3-7 238,1 1 0,-1 0-1,0 0 1,1 0-1,0 0 1,0 0 0,0-1-1,0 1 1,0 0-1,1 0 1,-1 0 0,1 0-1,-1 0 1,1-1-1,0 1 1,0 0 0,1-1-1,0 2-237,0-1 123,-1 0-1,1-1 0,0 1 0,0-1 0,0 0 1,0 1-1,0-1 0,1 0 0,-1 0 1,1 0-1,-1-1 0,1 1 0,0-1 1,0 1-1,0-1 0,-1 0 0,1 0 1,0 0-1,0-1 0,1 1 0,-1-1 1,0 1-1,0-1 0,0 0 0,0 0 1,2-1-124,2 0 74,0 0-1,0 0 1,0-1-1,0 0 0,-1 0 1,1-1-1,-1 0 0,1 0 1,-1-1-1,0 1 0,3-4-72,13-10 27,0-2 0,-2 0 0,0-1 0,-1-1 0,-2-1 0,0-1 0,-1 0 0,12-25-27,-23 40 0,-2 0-1,1-1 0,-1 1 0,0-1 0,-1 1 0,0-1 1,0 0-1,-1 0 0,0 0 0,-1 0 0,0 0 0,0-2 1,-1 5 0,0-1 0,-1 1-1,1 0 1,-1-1 0,0 1-1,-1 0 1,1 0-1,-1 0 1,-1 0 0,1 1-1,-1 0 1,0-1 0,0 1-1,0 0 1,-1 1-1,-2-3 1,4 4 5,1 1-1,-1 0 0,0 0 0,0 0 0,0 0 0,0 0 0,0 1 0,0-1 0,0 1 0,0 0 0,0 0 0,-1 0 0,1 0 0,-1 0 0,1 1 0,0 0 0,-1 0 0,1 0 0,-1 0 0,1 0 1,-1 1-1,1-1 0,0 1 0,-1 0 0,1 0 0,0 0 0,-1 1-4,-1 1 40,0-1 1,0 2 0,1-1-1,-1 0 1,1 1 0,0 0-1,0 0 1,0 0 0,1 1-1,-1-1 1,-1 4-41,1-1 74,0 1 0,1-1 0,0 1 0,0 0 1,1 0-1,0 0 0,-1 6-74,1 0 107,1 0-1,0 0 1,1 0 0,1 1 0,0-1 0,1 0-1,1 0 1,0 0 0,1 2-107,0-4 65,1 0 0,0 0 0,0 0 0,1 0 0,0-1-1,1 0 1,1 0 0,0-1 0,0 0 0,1 0 0,0-1 0,0 0 0,1-1 0,0 0 0,1 0 0,5 2-65,4 1 46,1-1-1,0 0 1,0-2 0,1 0 0,0-1 0,16 2-46,-25-6-318,8 1 926,17 2-608,-7-6-1601,-26 0 294,1-1 0,-1 0 1,1 0-1,1-1 1307,15-7-2694</inkml:trace>
</inkml:ink>
</file>

<file path=ppt/ink/ink1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6:20.003"/>
    </inkml:context>
    <inkml:brush xml:id="br0">
      <inkml:brushProperty name="width" value="0.025" units="cm"/>
      <inkml:brushProperty name="height" value="0.025" units="cm"/>
      <inkml:brushProperty name="color" value="#0070C4"/>
    </inkml:brush>
  </inkml:definitions>
  <inkml:trace contextRef="#ctx0" brushRef="#br0">185 155 12619,'2'-2'945,"1"1"-1,0 0 1,-1-1 0,1 1 0,-1-1 0,0 0-1,0 0 1,2-1-945,-3 1 139,-1 1 0,1 0 0,0-1 0,0 1 0,-1-1-1,1 1 1,-1-1 0,1 1 0,-1-1 0,0 1 0,1-1 0,-1 1 0,0-1 0,0 0-1,0 1 1,0-1 0,-1-1-139,0-2 117,0 0 1,0 0-1,0 0 0,-1 1 0,0-1 1,0 0-1,0 1 0,-1-1 0,1 1 0,-1 0 1,0-1-1,-1 1 0,1 1 0,0-1 1,-1 0-1,0 1 0,-2-1-117,1 0 59,0 0 0,-1 1 0,1 0 0,-1 0 0,0 0 0,0 1 0,0 0 0,0 0 0,0 0 0,-1 1 0,1 0-1,-1 0 1,-5 0-59,9 1 24,0 0 0,0 1 0,0-1 0,-1 1-1,1 0 1,0-1 0,0 1 0,0 1-1,0-1 1,1 0 0,-1 1 0,0-1 0,0 1-1,1 0 1,-1 0 0,1 0 0,0 0-1,-1 0 1,1 1 0,0-1 0,0 1 0,0-1-1,1 1 1,-1 0 0,1 0 0,-1-1 0,1 1-1,0 0 1,0 0 0,0 3-24,-1 8 97,0-1 1,1 1-1,0-1 0,1 1 1,1 0-1,0-1 0,1 1 1,1-1-1,0 1 0,0-1 1,1 0-1,1-1 1,3 7-99,-6-15 25,0-1-1,0 0 0,0 0 0,1 0 1,-1 0-1,1 0 0,-1 0 0,1 0 1,0-1-1,0 0 0,1 1 0,0 0-23,-2-2 5,0 0 0,0-1 0,0 1 0,0 0 0,0-1 0,0 1 0,0-1 0,0 1 0,1-1 0,-1 0 0,0 0 0,0 0 0,0 0 0,0-1 0,0 1 0,0 0 0,0-1 0,0 0 0,1 1 0,-2-1 0,1 0 0,2-1-5,2-2-1,0 0 1,0 0 0,0-1-1,-1 0 1,0 0 0,0 0-1,0-1 1,11-13-25,4-10 25,-3 6-7,13-26-2,-29 48 8,-1 0 0,1 0 1,0 0-1,0 0 0,-1 0 1,1 0-1,0 0 0,0 0 1,0 1-1,1-2 1,-2 2 0,0 0 0,0 0 0,1 0 0,-1 0 0,0 0 0,0 0 0,1 0 0,-1 0 0,0 0 1,1 0-1,-1 0 0,0 0 0,0 0 0,1 0 0,-1 0 0,0 0 0,1 0 0,-1 0 0,0 0 0,0 0 0,1 0 0,-1 0 0,0 0 0,0 1 0,1-1 0,-1 0 0,1 1 5,0 1 1,1-1-1,-1 1 0,0 0 0,0-1 0,-1 1 0,1 0 1,0 0-1,0 0-5,2 6 44,17 35 326,-7-15 239,4 6-609,64 117 1301,-80-148-1269,0-2-5,-1 0 1,1 0-1,-1 0 0,1 0 1,-1 0-1,1 0 0,-1 0 1,1 0-1,0 0 1,0 0-1,-1 0 0,1 0 1,0-1-1,0 1 0,0 0 1,0-1-1,0 1 0,0 0 1,0-1-1,0 1 0,0-1 1,0 0-1,0 1 1,0-1-1,1 0 0,-1 0-27,17-3 294</inkml:trace>
</inkml:ink>
</file>

<file path=ppt/ink/ink1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6:22.740"/>
    </inkml:context>
    <inkml:brush xml:id="br0">
      <inkml:brushProperty name="width" value="0.025" units="cm"/>
      <inkml:brushProperty name="height" value="0.025" units="cm"/>
      <inkml:brushProperty name="color" value="#0070C4"/>
    </inkml:brush>
  </inkml:definitions>
  <inkml:trace contextRef="#ctx0" brushRef="#br0">36 1 10098,'-8'6'1045,"4"-4"-603,1 1-1,0 0 1,-1 0-1,1 0 1,-1 1-442,3-3 146,1 0 0,-1 1 0,0-1 1,1 0-1,-1 0 0,0 0 1,1 1-1,-1-1 0,1 0 1,0 1-1,-1-1 0,1 0 0,0 1 1,0-1-1,0 0 0,0 1 1,0-1-1,0 0 0,1 2-146,2 8 497,0 0 0,0 0 1,2 0-1,-1-1 0,1 0 0,1 0 0,0 0 0,0 0 1,1-1-1,0 0 0,1-1 0,0 1 0,0-1 1,1-1-1,8 6-497,-9-7 111,-1 0 0,0 0 0,0 0 1,0 1-1,-1 0 0,0 0 0,0 1 1,-1-1-1,0 1 0,0 1 0,-1-1 1,0 1-112,-3-7 14,0 0-1,0 1 1,0-1 0,1 0 0,-1 0 0,1 0 0,-1 0-14,0-1 1,-1-1 1,0 0-1,0 0 1,0 0 0,0 0-1,0 0 1,1 1 0,-1-1-1,0 0 1,0 0-1,0 0 1,1 0 0,-1 0-1,0 0 1,0 0 0,0 0-1,1 0 1,-1 0-1,0 0 1,0 0 0,0 0-1,1 0 1,-1 0-1,0 0 1,0 0 0,0 0-1,1 0 1,-1 0 0,0 0-1,0 0 1,0 0-2,1-1 2,-1 1 0,1-1 0,-1 1 0,1-1 1,-1 0-1,1 1 0,-1-1 0,0 0 0,1 0 0,-1 1 1,0-1-1,0 0 0,0 0 0,1 0-2,0-6 2,1 0 1,-1 1-1,2-1 1,-1 0-1,1 1 1,0 0-1,1-1 1,-1 1-1,1 0 1,0 1-1,1-1 1,-1 1-1,1 0 1,0 0-1,0 0 1,1 1-1,-1 0 0,1 0 1,0 0-1,2 0-2,32-17-5,1 1 1,2 3-1,4-1 5,-16 8 0,1 1 1,0 2-1,1 1 1,0 2-1,17 0 0,-40 4 18,0 1-1,0 0 0,0 0 1,0 1-1,-1 1 0,1-1 1,-1 2-1,1-1 0,-1 1 1,0 1-1,0 0 0,-1 0 1,6 4-18,4 5 186,-1 1 1,0 0-1,-1 2 0,-1 0 1,5 7-187,-7-7 592,6 13-592,5 6 604,-24-36-597,0 1-1,0-1 1,0 0-1,0 1 0,1-1 1,-1 0-1,0 0 1,0 0-1,0 1 1,0-1-1,0 0 0,1 0 1,-1 1-1,0-1 1,0 0-1,0 0 1,1 0-1,-1 0 0,0 1 1,0-1-1,1 0 1,-1 0-1,0 0 1,0 0-1,1 0 0,-1 0 1,0 0-1,0 0 1,1 0-1,-1 0 1,0 0-1,1 0 1,-1 0-7,-1-11 107,-1 0-106,1-1-1,-1 1 1,2-1-1,0 1 1,1-6-1,-1 14 0,0-1 1,1 1-1,0 0 1,0-1-1,0 1 0,0 0 1,0 0-1,0-1 1,1 1-1,0 0 1,0 0-1,-1 1 0,2-1 1,-1 0-1,0 1 1,0-1-1,1 1 1,-1 0-1,1-1 0,0 1 1,0 1-1,0-1 1,2-1-1,1 1 1,-1-1 0,1 1 1,0 1-1,0-1 0,0 1 0,0 0 1,0 0-1,0 1 0,0 0 1,0 0-1,0 0 0,3 1-1,45 10 52,-36-6 27,0-2 0,0 0 1,11 0-80,2-3 119,0-1 0,0-1 0,0-1 0,0-2 0,0-2 0,-1 0 0,0-2 0,16-8-119,-28 10 10,101-46 237,-115 52-336,-2 0-86,0 0 0,1 0 1,-1-1-1,1 1 0,-1 0 0,0-1 0,0 0 0,0 1 0,0-1 0,0 0 0,0 0 0,1-2 175,-3 4-161,0 0 1,0 0 0,0-1-1,0 1 1,0 0-1,0 0 1,0-1 0,0 1-1,0 0 1,1-1 0,-1 1-1,0 0 1,0 0-1,-1-1 1,1 1 0,0 0-1,0-1 1,0 1-1,0 0 1,0 0 0,0-1-1,0 1 1,0 0-1,0 0 1,-1-1 0,1 1-1,0 0 1,0 0-1,0 0 1,-1-1 160,-9-8-2798</inkml:trace>
</inkml:ink>
</file>

<file path=ppt/ink/ink1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6:35.378"/>
    </inkml:context>
    <inkml:brush xml:id="br0">
      <inkml:brushProperty name="width" value="0.025" units="cm"/>
      <inkml:brushProperty name="height" value="0.025" units="cm"/>
      <inkml:brushProperty name="color" value="#0070C4"/>
    </inkml:brush>
  </inkml:definitions>
  <inkml:trace contextRef="#ctx0" brushRef="#br0">0 90 5937,'16'-65'7625,"-16"63"-7172,1 0 1,-1 1-1,1-1 1,0 0-1,0 1 1,-1-1-1,1 0 1,0 1-1,0-1 1,0 1-1,0 0 1,1-1-1,-1 1 1,1-1-454,0 2 3750,-1 4-3867,0 3 483,9 40 241,-2 1 0,-1 10-607,-2-13 281,35 237 900,-22-187-438,29 91-743,-33-143 66,0-2 72,3 22-138,-17-59-66,1-1 0,-1 1 1,0-1-1,0 1 1,0 2 65,0-6-25,0 1 1,0-1 0,0 0 0,0 0-1,0 1 1,0-1 0,0 0 0,0 0-1,0 0 1,0 1 0,0-1 0,0 0-1,0 0 1,-1 0 0,1 1 0,0-1-1,0 0 1,0 0 0,0 0 0,0 0-1,-1 1 1,1-1 0,0 0 0,0 0-1,0 0 1,-1 0 0,1 0 24,0 0-69,-1 0 0,1 0 0,-1 0 0,1-1 0,0 1 0,-1 0 0,1 0 0,0-1 0,-1 1 0,1 0 1,0-1-1,-1 1 0,1 0 0,0-1 0,-1 1 0,1 0 0,0-1 0,0 1 0,-1-1 69,-10-21-1542,-6-12 633</inkml:trace>
</inkml:ink>
</file>

<file path=ppt/ink/ink1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6:35.848"/>
    </inkml:context>
    <inkml:brush xml:id="br0">
      <inkml:brushProperty name="width" value="0.025" units="cm"/>
      <inkml:brushProperty name="height" value="0.025" units="cm"/>
      <inkml:brushProperty name="color" value="#0070C4"/>
    </inkml:brush>
  </inkml:definitions>
  <inkml:trace contextRef="#ctx0" brushRef="#br0">1 94 10914,'0'0'63,"0"-8"1167,0 0-1,1 1 0,0-1 1,1-1-1230,-1 7 236,-1 0 0,1-1-1,0 1 1,0 0 0,0 0 0,0 0 0,1 0 0,-1 0 0,0 0 0,1 0 0,0 0 0,-1 0 0,1 1 0,0-1-1,2-1-235,1 0 367,1 0 0,-1 1 0,1 0 0,0 0 0,0 0 0,0 0 0,0 1-1,0 0 1,0 0 0,3 1-367,16-1 1561,24 2-1561,-38 0 196,14 0 90,0 1 0,0 2 0,-1 0-1,1 2 1,-1 0 0,13 6-286,-29-8 63,1 0 0,-1 0-1,0 1 1,0 0 0,0 0-1,-1 1 1,0 0 0,6 6-63,-9-8 22,0 1 0,0 0 0,-1 1-1,1-1 1,-1 1 0,0-1 0,-1 1 0,1 0 0,-1 0 0,0 0 0,-1 1 0,1-1 0,-1 4-22,0-1 12,-1 0 0,0 0 0,0 1 0,-1-1 0,-1 0 0,1 0 0,-1 0 0,-1 0 0,0 0 0,0-1 0,-1 1 0,0-1 1,0 0-1,-1 0 0,0 0 0,-1 1-12,-10 12 30,-2 0 0,-1-1 1,0-1-1,-20 15-30,24-22-64,0-1-1,-1-1 0,0 0 1,-1-1-1,0 0 0,-3-1 65,4-1-311,21-11 285</inkml:trace>
</inkml:ink>
</file>

<file path=ppt/ink/ink1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6:36.382"/>
    </inkml:context>
    <inkml:brush xml:id="br0">
      <inkml:brushProperty name="width" value="0.025" units="cm"/>
      <inkml:brushProperty name="height" value="0.025" units="cm"/>
      <inkml:brushProperty name="color" value="#0070C4"/>
    </inkml:brush>
  </inkml:definitions>
  <inkml:trace contextRef="#ctx0" brushRef="#br0">0 36 12595,'3'9'4828,"7"1"-2562,-3-4-1597,0 2-74,-2 0 0,1 0 0,-1 0 1,0 1-1,-1-1 0,4 10-595,1 1 540,-4-8-310,71 143 1974,-49-104-1645,3-1 0,3 0-559,-28-39 107,-5-9-28,-5-7-19,-6-11-47,1 1 0,0-2 0,1 1-1,1-1 1,1-1 0,-2-7-13,5 11 1,0 0-1,1-1 1,0 1 0,2 0 0,-1-1 0,2 1-1,0-1 1,2-7-1,0 14 2,0 1 0,0 0 0,0 1-1,1-1 1,1 0 0,0 1 0,-1-1 0,2 1-1,-1 0 1,1 1 0,1-1 0,-1 1 0,1 0 0,0 0-1,0 1 1,6-4-2,-1 0 9,2 1 0,-1 0-1,1 1 1,0 1 0,0 0 0,1 0 0,0 1-1,0 1 1,2 0-9,-13 4 6,0-1-1,0 0 1,0 1-1,0 0 0,0 0 1,0 0-1,1 0-5,-4 0-19,1 0 0,-1 0 0,1 1 0,0-1-1,-1 0 1,1 0 0,-1 1 0,1-1 0,-1 0-1,1 1 1,-1-1 0,1 1 0,-1-1 0,1 0-1,-1 1 1,1-1 0,-1 1 0,0 0 0,1-1 0,-1 1-1,0-1 1,1 1 0,-1-1 0,0 1 0,0 0-1,0-1 1,1 1 0,-1 0 0,0-1 0,0 1-1,0-1 1,0 1 0,0 0 0,0-1 0,-1 1 19,1 11 106,-1-4-143</inkml:trace>
</inkml:ink>
</file>

<file path=ppt/ink/ink1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6:36.896"/>
    </inkml:context>
    <inkml:brush xml:id="br0">
      <inkml:brushProperty name="width" value="0.025" units="cm"/>
      <inkml:brushProperty name="height" value="0.025" units="cm"/>
      <inkml:brushProperty name="color" value="#0070C4"/>
    </inkml:brush>
  </inkml:definitions>
  <inkml:trace contextRef="#ctx0" brushRef="#br0">129 0 7418,'-6'2'1316,"4"-2"-568,-1 0 1,1 0-1,0 1 1,0-1-1,0 1 1,0 0-1,0-1 1,0 1-1,1 0 1,-1 0-1,0 1 0,0-1 1,0 1-749,-25 34 2969,20-26-2660,1 1 0,0 0 0,0 0 0,1 0 1,1 1-1,0 0 0,0 0 0,1 2-309,-4 18 484,1 0 1,1 21-485,2-9 374,1-1 1,4 26-375,0-44 144,1-1 1,2 1 0,0-1-1,1 0 1,5 8-145,9 17 792,21 39-792,-23-51 282,6 10-153,2-1 1,1-1 0,7 3-130,-32-45 14,0 0 0,1-1 0,-1 1 0,1-1 0,2 2-14,5 0 64,-10-4-61,0 0 0,0 0 0,1 0 0,-1 0 0,0 0-1,0 0 1,1 0 0,-1 0 0,0-1 0,0 1-1,1 0 1,-1 0 0,0 0 0,0 0 0,1 0-1,-1-1 1,0 1 0,0 0 0,0 0 0,1 0 0,-1-1-1,0 1 1,0 0 0,0 0 0,0-1 0,0 1-1,1 0 1,-1 0 0,0-1-3,1-4 16,-1-1 0,1 1-1,-1-1 1,-1 1 0,1-1 0,0 1-1,-1-1 1,0 1 0,-1-3-16,2 8 1,-5-21 196</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4:54:54.878"/>
    </inkml:context>
    <inkml:brush xml:id="br0">
      <inkml:brushProperty name="width" value="0.025" units="cm"/>
      <inkml:brushProperty name="height" value="0.025" units="cm"/>
      <inkml:brushProperty name="color" value="#0070C4"/>
    </inkml:brush>
  </inkml:definitions>
  <inkml:trace contextRef="#ctx0" brushRef="#br0">0 30 14363,'14'-14'5769,"2"6"-3176,6 2-721,1 5-407,-2 2-217,-1 3-512,0 3-328,-8 4 784,-8 3-792</inkml:trace>
</inkml:ink>
</file>

<file path=ppt/ink/ink1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6:37.374"/>
    </inkml:context>
    <inkml:brush xml:id="br0">
      <inkml:brushProperty name="width" value="0.025" units="cm"/>
      <inkml:brushProperty name="height" value="0.025" units="cm"/>
      <inkml:brushProperty name="color" value="#0070C4"/>
    </inkml:brush>
  </inkml:definitions>
  <inkml:trace contextRef="#ctx0" brushRef="#br0">245 31 8530,'2'-4'1093,"-1"2"-414,0-1 0,0 1-1,0-1 1,1 1 0,-1-1 0,1 1-1,0 0 1,0 0 0,0 0-1,0 0 1,0 0-679,-2 2 41,0 0 0,0 0 0,0 0 0,0 0 0,0 0 1,0 0-1,1 1 0,-1-1 0,0 0 0,0 0 0,0 0 0,0 0 0,0 0 0,0 0 0,0 0 0,0 0 0,0 0 1,0 1-1,0-1 0,0 0 0,0 0 0,0 0 0,0 0 0,0 0 0,0 0 0,1 0 0,-1 1 0,0-1 0,0 0 1,0 0-1,-1 0 0,1 0 0,0 0 0,0 0 0,0 0 0,0 1 0,0-1 0,0 0 0,0 0 0,0 0 1,0 0-1,0 0 0,0 0 0,0 0 0,0 0 0,0 0 0,0 1-41,-3 14 1004,-1 1 0,0 0 0,-1-1 0,-3 7-1004,-1 3 530,-99 241 1895,39-103-2094,57-135-315,2 1 0,1 1 1,1 0-1,-1 16-16,1 2 443,12-58-43</inkml:trace>
</inkml:ink>
</file>

<file path=ppt/ink/ink1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6:37.828"/>
    </inkml:context>
    <inkml:brush xml:id="br0">
      <inkml:brushProperty name="width" value="0.025" units="cm"/>
      <inkml:brushProperty name="height" value="0.025" units="cm"/>
      <inkml:brushProperty name="color" value="#0070C4"/>
    </inkml:brush>
  </inkml:definitions>
  <inkml:trace contextRef="#ctx0" brushRef="#br0">1 0 14763,'1'1'347,"0"-1"0,1 0-1,-1 0 1,1 1 0,-1-1-1,0 1 1,1-1 0,-1 1-1,0 0 1,1-1 0,-1 1-1,0 0 1,0 0 0,0 0 0,0 0-1,0 0 1,0 0 0,0 0-1,0 0 1,0 1-347,4 4 405,14 18 960,-1 1 0,-1 1-1,2 7-1364,2 2 1619,16 19-1619,-15-26 246,0-2 0,2-1 0,0-1-1,2-1 1,0-1 0,2-1 0,5 2-246,0-3 114,16 10 108,4 5-222,-49-32 7,0 0 0,0 0 1,0 1-1,0-1 0,-1 1 0,1 0 1,-1 0-1,0 0 0,0 1 1,0-1-1,-1 1 0,1-1 0,-1 1 1,0 0-1,-1 0-7,0-4-42,-1 0 1,0 0-1,0 1 0,0-1 1,0 0-1,0 0 0,0 0 0,0 0 1,0 0-1,0 0 0,0 0 42,-1 0-75,1-1 0,0 0 0,0 1-1,-1-1 1,1 0 0,0 1 0,0-1 0,-1 0-1,1 0 1,0 1 0,-1-1 0,1 0 0,-1 0-1,1 0 1,0 1 0,-1-1 0,1 0-1,-1 0 1,1 0 0,0 0 0,-1 0 0,1 0-1,-1 0 1,1 0 0,0 0 0,-1 0-1,1 0 1,-1 0 0,1 0 0,-1 0 75,-18-3 44</inkml:trace>
</inkml:ink>
</file>

<file path=ppt/ink/ink1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6:38.167"/>
    </inkml:context>
    <inkml:brush xml:id="br0">
      <inkml:brushProperty name="width" value="0.025" units="cm"/>
      <inkml:brushProperty name="height" value="0.025" units="cm"/>
      <inkml:brushProperty name="color" value="#0070C4"/>
    </inkml:brush>
  </inkml:definitions>
  <inkml:trace contextRef="#ctx0" brushRef="#br0">71 6 13419,'-7'-2'4853,"8"0"-2578,5 0-1203,0 2-619,0 0 0,-1 0 0,1 1-1,0 0 1,0 0 0,5 1-453,37 14 1108,-20-7-628,13 3-13,-21-7-263,0 1 0,-1 1 0,0 0 0,0 2 0,11 6-204,-26-13 19,-1 0 1,-1 0-1,1 0 0,0 1 0,0-1 0,-1 1 0,0 0 0,1 0 1,-1-1-1,0 1 0,0 1 0,-1-1 0,1 0 0,-1 0 1,1 1-1,-1-1 0,0 1 0,0-1 0,-1 1 0,1-1 1,-1 1-1,1-1 0,-1 1 0,0 0 0,-1-1 0,1 1 1,-1-1-1,1 1 0,-1-1 0,-1 3-19,-2 3 19,0-1 0,-1 0 0,0 0 1,0-1-1,-1 0 0,0 0 0,0 0 0,-1 0 0,-2 0-19,-11 11 43,-1-2 1,-16 9-44,-129 71 120,82-49-186,73-39-427,11-8 461,0 0-1,0 0 1,0 0-1,0 0 1,0 1-1,-1-1 1,1 0-1,0 0 1,0 0-1,0 1 1,0-1-1,0 0 1,0 0-1,0 0 1,0 1-1,0-1 1,0 0-1,0 0 1,0 0 0,0 1-1,0-1 1,0 0-1,0 0 1,0 1-1,0-1 1,0 0-1,0 0 33,1 1-79,-1-1 0,1 0-1,0 1 1,-1-1 0,1 0-1,0 0 1,-1 0 0,1 0-1,0 0 1,-1 0 0,1 1 0,0-1-1,-1-1 1,1 1 0,0 0-1,-1 0 1,1 0 0,0 0-1,-1 0 1,1-1 0,0 1 0,-1 0-1,1-1 1,0 1 0,-1 0 79,26-14-1550,11-8 734</inkml:trace>
</inkml:ink>
</file>

<file path=ppt/ink/ink1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6:38.500"/>
    </inkml:context>
    <inkml:brush xml:id="br0">
      <inkml:brushProperty name="width" value="0.025" units="cm"/>
      <inkml:brushProperty name="height" value="0.025" units="cm"/>
      <inkml:brushProperty name="color" value="#0070C4"/>
    </inkml:brush>
  </inkml:definitions>
  <inkml:trace contextRef="#ctx0" brushRef="#br0">336 1 10922,'-9'13'4913,"-7"3"-1864,-4 0-1145,-3 9-239,-10 2-137,-6 5-336,-6 2-247,3-2-393,0 4-168,14-5-200,10-5-64,6-7-56,4-6-80,8-9-592,4-5 0,9-6 264</inkml:trace>
</inkml:ink>
</file>

<file path=ppt/ink/ink1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6:39.009"/>
    </inkml:context>
    <inkml:brush xml:id="br0">
      <inkml:brushProperty name="width" value="0.025" units="cm"/>
      <inkml:brushProperty name="height" value="0.025" units="cm"/>
      <inkml:brushProperty name="color" value="#0070C4"/>
    </inkml:brush>
  </inkml:definitions>
  <inkml:trace contextRef="#ctx0" brushRef="#br0">199 216 10802,'2'0'517,"1"0"0,0 0 0,-1 0 1,1-1-1,-1 1 0,1-1 0,0 1 0,-1-1 0,1 0 0,-1 0 0,0 0 0,1 0 0,-1-1 0,1 1-517,-2-1 198,1 1 0,-1-1 0,1 0-1,-1 0 1,0 1 0,1-1 0,-1 0 0,0 0 0,0 0-1,-1 0 1,1 0 0,0 0 0,-1-1 0,1 1-1,-1 0 1,1 0 0,-1 0 0,0-2-198,0-4 173,0-1 0,0 1-1,0-1 1,-1 1 0,-1 0 0,1-1 0,-2 1-1,1 0 1,-1 0 0,0 0 0,0 0 0,-1 1-173,2 2 47,-1 1-1,0 0 1,1 0 0,-1 0 0,0 1 0,-1-1 0,1 1 0,-1 0 0,1-1 0,-1 2 0,0-1 0,0 0 0,0 1 0,-1 0 0,1 0 0,-1 0 0,1 0-1,-1 1 1,1 0 0,-1 0 0,-5-1-47,7 2 22,-1 0 0,1 1-1,-1-1 1,0 1 0,1 0 0,-1 0-1,1 0 1,-1 0 0,1 0 0,0 1-1,0 0 1,0-1 0,-1 1-1,1 0 1,1 1 0,-1-1 0,0 1-1,-1 1-21,-5 5 80,1 1-1,0-1 0,1 1 0,-5 10-79,6-9 88,1 0 0,0 0 0,0 0 0,1 1-1,1 0 1,0 0 0,1-1 0,0 2-1,1-1 1,0 0 0,1 4-88,0-6 74,1-1 1,-1 0-1,2 0 1,-1 1-1,1-1 0,1 0 1,0 0-1,0-1 1,1 1-1,0-1 0,0 1 1,1-1-1,0-1 1,5 7-75,-8-11 29,1 0 1,0 0-1,0-1 1,0 1 0,0-1-1,1 0 1,-1 0 0,1 0-1,0 1-29,-2-2 10,1-1 0,-1 1 0,0 0 0,0-1 0,0 1 0,0-1 0,0 0 1,1 0-1,-1 0 0,0 0 0,0 0 0,0 0 0,1 0 0,-1-1 0,0 1 0,0-1 0,2-1-10,3-2 8,1 0 1,-1-1-1,0 0 1,0 0-1,0 0 1,-1-2-9,2-1-10,-1 0 1,0-1 0,-1 0 0,3-5 9,1-2-21,16-29-33,-18 31 45,0 0 1,1 0-1,4-4 9,-4 11 14,-9 7-12,0 0-1,1 0 0,-1 0 1,0 0-1,0 0 1,1 0-1,-1 0 0,0 0 1,1 0-1,-1 0 1,0 0-1,1 0 0,-1 0 1,0 0-1,0 0 0,1 1 1,-1-1-1,0 0 1,1 0-1,-1 0 0,0 0 1,0 1-2,2 0 14,-1 1 1,0 0-1,1-1 1,-1 1-1,0 0 0,0 0 1,0 0-1,0 1-14,2 3 48,19 40 318,26 53 303,-36-77-576,1-1 0,2 0 0,6 7-93,-19-25-170,1 0-1,0 0 1,0-1 0,0 1 0,0-1 0,0 1 170,8 3-4975,-9-4 2670</inkml:trace>
</inkml:ink>
</file>

<file path=ppt/ink/ink1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6:39.329"/>
    </inkml:context>
    <inkml:brush xml:id="br0">
      <inkml:brushProperty name="width" value="0.025" units="cm"/>
      <inkml:brushProperty name="height" value="0.025" units="cm"/>
      <inkml:brushProperty name="color" value="#0070C4"/>
    </inkml:brush>
  </inkml:definitions>
  <inkml:trace contextRef="#ctx0" brushRef="#br0">1 22 11042,'19'-6'3976,"-6"2"-2046,1 0-1,0 1 1,3 0-1930,-11 2 214,0 1 1,0 0 0,0 0-1,0 0 1,0 1-1,-1 0 1,1 0 0,0 1-1,3 0-214,3 3 386,-1-1 0,0 2 1,0-1-1,0 1 0,-1 1 0,0 0 0,0 1 0,6 6-386,-4-2 340,0 0 0,-1 1 0,0 1 0,-1 0 0,7 14-340,-1 4 288,-1 0 0,-2 1 0,-1 0-1,-1 1 1,4 29-288,-5-11 237,-2 1 0,-2 0 0,-1 34-237,-5-44 75,-2 0 1,-2 0 0,-2-1 0,-8 32-76,11-61 10,-1 1-1,-1-1 1,0 0 0,-1 0 0,-1-1 0,-4 7-10,6-11-76,0 0-1,-1-1 1,0 0 0,0 0 0,-1-1 0,0 0-1,0 0 1,0 0 0,-1-1 0,-2 1 76,6-4-84,0 0 0,0 0 0,0 0 0,-1-1 0,1 0 1,0 0-1,-1 0 0,1 0 0,-1-1 0,1 1 0,-2-1 84,-14-3-140</inkml:trace>
</inkml:ink>
</file>

<file path=ppt/ink/ink1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6:39.751"/>
    </inkml:context>
    <inkml:brush xml:id="br0">
      <inkml:brushProperty name="width" value="0.025" units="cm"/>
      <inkml:brushProperty name="height" value="0.025" units="cm"/>
      <inkml:brushProperty name="color" value="#0070C4"/>
    </inkml:brush>
  </inkml:definitions>
  <inkml:trace contextRef="#ctx0" brushRef="#br0">43 1 13387,'-27'9'5673,"15"0"-2816,10-5-1481,0-1-32,20 2-167,0-2-209,20-2-344,6-1-128,5-4-200,1-2-72,0 0-88,-3 0-32,-3 0 24,-4 4-160,-12 2-808,-7 2-272,-21 8 552</inkml:trace>
</inkml:ink>
</file>

<file path=ppt/ink/ink1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6:40.318"/>
    </inkml:context>
    <inkml:brush xml:id="br0">
      <inkml:brushProperty name="width" value="0.025" units="cm"/>
      <inkml:brushProperty name="height" value="0.025" units="cm"/>
      <inkml:brushProperty name="color" value="#0070C4"/>
    </inkml:brush>
  </inkml:definitions>
  <inkml:trace contextRef="#ctx0" brushRef="#br0">18 29 12987,'-18'12'5369,"21"-8"-2697,5-4-1087,16-1-193,5 1-48,7-4-271,7 1-273,-1-4-344,2 3-112,-3 0-184,2-1 40,-10 1-208,-4-1-344,-9 3 1448,-16-3-1000</inkml:trace>
</inkml:ink>
</file>

<file path=ppt/ink/ink1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6:43.097"/>
    </inkml:context>
    <inkml:brush xml:id="br0">
      <inkml:brushProperty name="width" value="0.025" units="cm"/>
      <inkml:brushProperty name="height" value="0.025" units="cm"/>
      <inkml:brushProperty name="color" value="#0070C4"/>
    </inkml:brush>
  </inkml:definitions>
  <inkml:trace contextRef="#ctx0" brushRef="#br0">39 73 9250,'-29'-34'3405,"28"34"-3167,0-1 1,1 0 0,-1 0-1,0 0 1,0 0-1,1 0 1,-1 0 0,1 0-1,-1 0 1,1 0 0,-1 0-1,1-1 1,-1 1-1,1 0 1,0 0 0,0 0-1,0 0 1,0-1-1,0 1 1,0 0 0,0 0-1,0-1 1,0 1 0,0 0-1,1 0 1,-1 0-1,0 0 1,1 0 0,-1-1-1,1 1 1,0 0 0,-1 0-239,1-1 413,-1 2-253,1 0 145,1 3 1056,26 160 909,-15-12-1337,-1-17-319,6-19-193,4 0-1,23 57-420,-39-150-552,-6-17-751,-3-9-157,-6-14 496</inkml:trace>
</inkml:ink>
</file>

<file path=ppt/ink/ink1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6:43.544"/>
    </inkml:context>
    <inkml:brush xml:id="br0">
      <inkml:brushProperty name="width" value="0.025" units="cm"/>
      <inkml:brushProperty name="height" value="0.025" units="cm"/>
      <inkml:brushProperty name="color" value="#0070C4"/>
    </inkml:brush>
  </inkml:definitions>
  <inkml:trace contextRef="#ctx0" brushRef="#br0">0 38 13275,'3'-3'781,"0"0"-1,0 0 1,1 0-1,-1 1 1,1 0 0,-1 0-1,1 0 1,0 0 0,1 0-781,2-1 731,1 1 0,-1 0 0,1 0-1,7 0-730,4 0 705,0 2 0,-1 0 0,16 2-705,-11 0 338,0 1 1,-1 0 0,0 2-1,19 7-338,-34-10 65,0 1 0,0 0 0,-1 1 0,1 0-1,-1 0 1,0 0 0,5 5-65,-7-6 26,-1 1 1,1 0-1,-1 0 0,0 0 0,0 0 0,-1 0 1,1 1-1,-1-1 0,0 1 0,0 0 1,-1-1-1,1 3-26,0 1 24,-1 0 0,0 1 1,0-1-1,-1 1 0,0-1 0,-1 0 1,1 1-1,-2-1 0,1 0 0,-1 0 0,-3 8-24,-1 0 24,0 0-1,-1-1 1,-1 1-1,-1-1 1,-4 5-24,7-12 16,0 0-1,0-1 1,-1 1 0,0-2-1,0 1 1,-1-1 0,0 0-1,-2 1-15,-11 6-400,-1-2-1,-15 6 401,27-12-1197,0 1 0,-6 4 1197,11-7 649,8-4-485</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4:54:55.245"/>
    </inkml:context>
    <inkml:brush xml:id="br0">
      <inkml:brushProperty name="width" value="0.025" units="cm"/>
      <inkml:brushProperty name="height" value="0.025" units="cm"/>
      <inkml:brushProperty name="color" value="#0070C4"/>
    </inkml:brush>
  </inkml:definitions>
  <inkml:trace contextRef="#ctx0" brushRef="#br0">0 0 15963,'59'39'7680,"-3"5"-4864,50 49-958,-78-67-1047,21 26-811,-38-39 104,-1 0-1,0 1 1,-2 0 0,1 0-1,2 10-103,-5-12 52,-1 1 0,0 0 0,-1 1 0,-1-1 0,0 1 0,-1-1 0,0 1 0,-1 0 0,-1 0-1,0 0 1,-1-1 0,0 1 0,-1 0 0,-2 4-52,-2 3 35,-1 0-1,0-1 0,-2 0 1,0-1-1,-1 0 1,-11 15-35,-1-4-384,-1 0 0,-1-1 0,-13 10 384,7-9 152,6 2-230</inkml:trace>
</inkml:ink>
</file>

<file path=ppt/ink/ink1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6:44.083"/>
    </inkml:context>
    <inkml:brush xml:id="br0">
      <inkml:brushProperty name="width" value="0.025" units="cm"/>
      <inkml:brushProperty name="height" value="0.025" units="cm"/>
      <inkml:brushProperty name="color" value="#0070C4"/>
    </inkml:brush>
  </inkml:definitions>
  <inkml:trace contextRef="#ctx0" brushRef="#br0">0 117 10834,'5'11'7131,"5"2"-4223,2 1-1694,3 4-97,15 20 608,16 41-98,-34-59-1021,4 11-606,-6-11 469,8 13-469,-11-22 85,-6-8-54,0 0 0,1 0 0,0 0 0,0-1 0,0 1 0,0 0 0,0-1 0,0 1 0,1-1 0,0 1-31,-14-21 109,3 3-98,0 0 0,1 0 0,1-1 0,1 0 0,0-1 0,0 1 0,2-1 0,0 0 0,1 0 0,1 0 0,0 0 0,2 0 0,0-5-11,0 14 1,1 0 0,0 1 1,1-1-1,-1 1 0,1 0 0,1 0 1,-1 0-1,1 0 0,0 0 0,1 1 0,0-1 1,0 1-1,0 1 0,3-3-1,3-2 18,-1 1 0,2 0 0,-1 1 0,1 0 0,0 1 0,1 0 0,8-2-18,-16 7 118,1 0 0,0 0 0,-1 1 0,1 0 0,0 0 0,1 0-118,8 0 317</inkml:trace>
</inkml:ink>
</file>

<file path=ppt/ink/ink1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6:44.438"/>
    </inkml:context>
    <inkml:brush xml:id="br0">
      <inkml:brushProperty name="width" value="0.025" units="cm"/>
      <inkml:brushProperty name="height" value="0.025" units="cm"/>
      <inkml:brushProperty name="color" value="#0070C4"/>
    </inkml:brush>
  </inkml:definitions>
  <inkml:trace contextRef="#ctx0" brushRef="#br0">140 2 12755,'-2'0'326,"1"-1"0,-1 1 0,0 0 0,0 0 0,0 0 0,0 0 0,0 0 0,0 0 1,0 0-1,1 1 0,-1-1 0,0 1 0,0-1 0,0 1 0,1 0 0,-1-1 0,0 1 0,0 0 1,1 0-1,-1 0 0,1 1 0,-1-1 0,1 0 0,-2 2-326,-2 3 296,1 1 0,-1-1 1,1 1-1,0 0 0,-1 4-296,0-2 519,-6 14-138,1-1 1,1 1-1,2 1 1,0-1 0,1 1-1,1 1 1,2-1-1,0 1 1,1 23-382,3-18 165,1 0 0,1-1 0,2 1 0,1-1 0,1 1 0,2-2 0,0 1 0,3 1-165,15 30 202,3-2 0,2 0 0,2-3-1,3-1 1,2-1 0,3-2-202,-32-41 109,-2-1-578,-16-13-14,-5-6 1127,0-6-297</inkml:trace>
</inkml:ink>
</file>

<file path=ppt/ink/ink1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6:44.973"/>
    </inkml:context>
    <inkml:brush xml:id="br0">
      <inkml:brushProperty name="width" value="0.025" units="cm"/>
      <inkml:brushProperty name="height" value="0.025" units="cm"/>
      <inkml:brushProperty name="color" value="#0070C4"/>
    </inkml:brush>
  </inkml:definitions>
  <inkml:trace contextRef="#ctx0" brushRef="#br0">53 392 13883,'-46'2'4501,"40"0"-2845,6 0-907,7 3-174,-6-4-274,4 1-28,0 1 0,1-1 0,-1 0 1,0 0-1,1 0 0,-1-1 1,1 0-1,-1 0 0,1 0 0,0-1 1,3 1-274,-1-2 153,-1 0 1,1 0-1,0 0 1,0-1-1,-1 0 1,1 0-1,5-4-153,7-4 72,0 0 0,-1-2 0,-1-1-1,0 0 1,7-8-72,-11 10 24,-1-1 0,-1-1 0,1 0-1,8-13-23,-16 19 3,0 0 0,-1 0 0,0 0-1,-1-1 1,1 1 0,-1-1 0,-1 0-1,0 0 1,0 0 0,0 0 0,0-7-3,-2 7 2,1 0 1,-1 0 0,-1-1 0,0 1-1,0 0 1,-1 0 0,0 0 0,0 0-1,0 1 1,-1-1 0,-1 1-3,2 3 3,0 0-1,0 0 1,-1 0 0,1 1 0,-1-1-1,0 1 1,0 0 0,-1 0 0,1 0-1,0 0 1,-1 1 0,0-1 0,0 1-1,0 0 1,0 0 0,0 1 0,0-1-1,0 1 1,0-1 0,-5 1-3,3 0 15,-1 0 0,1 0-1,-1 1 1,1 0 0,0 0 0,-1 1 0,1 0 0,-1 0-1,1 1 1,0-1 0,0 1 0,0 1 0,0-1 0,0 1-1,0 0 1,1 0 0,-1 1 0,1-1 0,-2 3-15,1-1 61,0 1 0,1-1 1,0 1-1,0 0 0,1 0 1,0 1-1,0-1 0,0 1 1,1 0-1,0 0 0,0 0 1,0 1-1,1-1 0,1 1 1,-1-1-1,1 2-61,0 2 88,0 0 0,1 0 1,1 0-1,0 0 0,0-1 0,1 1 0,0 0 1,1-1-1,0 1 0,1-1 0,0 0 0,1 0 1,0 0-1,0-1 0,1 0 0,0 0 0,1 0 1,0-1-1,6 6-88,0-2 60,0 0 0,1 0 0,1-1 0,0-1 0,0-1 0,1 0 0,0-1 0,0 0 0,1-2 0,0 0 0,9 2-60,-6-3-55,1 0-1,0-2 0,0 0 1,0-2-1,0 0 1,0-1-1,8-2 56,-7-2-225,-2-3 19</inkml:trace>
</inkml:ink>
</file>

<file path=ppt/ink/ink1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6:45.471"/>
    </inkml:context>
    <inkml:brush xml:id="br0">
      <inkml:brushProperty name="width" value="0.025" units="cm"/>
      <inkml:brushProperty name="height" value="0.025" units="cm"/>
      <inkml:brushProperty name="color" value="#0070C4"/>
    </inkml:brush>
  </inkml:definitions>
  <inkml:trace contextRef="#ctx0" brushRef="#br0">45 11 12403,'-6'-11'5001,"0"19"-3081,-4 12-31,1 22-193,0 17-216,5 21-392,5 9-143,14 2-305,6-5-128,10-19-200,2-10-96,5-20-128,2-9 32,3-22-96,3-6-184,-2-23-184,-8-10 1408,-18-22-920</inkml:trace>
</inkml:ink>
</file>

<file path=ppt/ink/ink1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6:46.102"/>
    </inkml:context>
    <inkml:brush xml:id="br0">
      <inkml:brushProperty name="width" value="0.025" units="cm"/>
      <inkml:brushProperty name="height" value="0.025" units="cm"/>
      <inkml:brushProperty name="color" value="#0070C4"/>
    </inkml:brush>
  </inkml:definitions>
  <inkml:trace contextRef="#ctx0" brushRef="#br0">37 212 15299,'-24'5'5922,"13"-2"-3986,10 1-352,6 1-327,13 0-161,15-1-456,7 0-128,16-4-232,2-5-88,6-3-72,1-1 24,-2 4-168,-6 3-288,-12 8 1256,3 2-6473,-11 6 4377</inkml:trace>
  <inkml:trace contextRef="#ctx0" brushRef="#br0" timeOffset="1">936 0 10746,'-4'10'5409,"-6"2"-463,-4 17-3690,-7 7 24,-4 28 40,-4 8-71,3 7-593,2-3-208,10-9-272,2-6-72,4-16 48,6-8-56,2-22-600,0-12 72,7-19 136</inkml:trace>
</inkml:ink>
</file>

<file path=ppt/ink/ink1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6:46.438"/>
    </inkml:context>
    <inkml:brush xml:id="br0">
      <inkml:brushProperty name="width" value="0.025" units="cm"/>
      <inkml:brushProperty name="height" value="0.025" units="cm"/>
      <inkml:brushProperty name="color" value="#0070C4"/>
    </inkml:brush>
  </inkml:definitions>
  <inkml:trace contextRef="#ctx0" brushRef="#br0">4 8 14595,'-4'-8'5785,"15"15"-3232,5 10-905,5 20-23,15 11-129,5 12-536,9 3-248,-1-10-320,-1-4-112,-4-10-128,-4-5-32,-7-6-64,-7-7 1,-10-3-17,-9-5-64,-11 0-441,-5-5-207,-13-5 368</inkml:trace>
</inkml:ink>
</file>

<file path=ppt/ink/ink1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6:47.025"/>
    </inkml:context>
    <inkml:brush xml:id="br0">
      <inkml:brushProperty name="width" value="0.025" units="cm"/>
      <inkml:brushProperty name="height" value="0.025" units="cm"/>
      <inkml:brushProperty name="color" value="#0070C4"/>
    </inkml:brush>
  </inkml:definitions>
  <inkml:trace contextRef="#ctx0" brushRef="#br0">86 26 13163,'-38'-23'4993,"32"21"-2467,7 5-1501,6 5-113,-1-4-574,1 0-1,-1 0 0,1 0 0,0-1 0,0 0 0,0-1 0,1 1 0,-1-2 0,1 1 1,4 0-338,14 1 440,0-1 0,10-1-440,2-1 317,1 2 1,8 3-318,-44-4 23,0-1 0,0 1 0,0 0 0,0 0 1,-1 0-1,1 0 0,0 0 0,-1 0 0,1 1 0,0-1 0,-1 1 0,0 0 1,2 1-24,-3-2 13,0 1 1,0-1 0,0 0 0,0 1 0,0-1 0,-1 1 0,1-1 0,0 1 0,-1-1-1,1 1 1,-1-1 0,0 1 0,1 0 0,-1-1 0,0 1 0,0-1 0,0 1 0,0 0-1,0-1 1,-1 1 0,1 0 0,0-1 0,-1 1-14,0 2 19,-1 0 0,1 0 0,-1 0-1,0-1 1,-1 1 0,1-1 0,0 1 0,-1-1 0,0 0 0,0 0-1,0 0 1,0 0 0,0-1 0,-1 1 0,1-1 0,-4 2-19,-11 5 43,0 0-1,0-1 1,-4 0-43,-3 2 33,-88 32 68,85-31-45,-20 11-56,11-5-287,36-17 160,-1 1-1,1 0 1,0-1-1,-1 1 0,1 0 1,0 0-1,0 0 1,0 0-1,0 0 1,0 0-1,0 0 0,-1 0 128,2-1-31,0 1-1,0-1 0,0 0 0,0 0 0,0 0 0,0 0 1,0 0-1,0 0 0,0 0 0,0 0 0,0 0 1,0 1-1,0-1 0,0 0 0,0 0 0,0 0 1,0 0-1,0 0 0,0 0 0,0 0 0,0 0 0,0 0 1,0 1-1,0-1 0,0 0 0,0 0 0,0 0 1,0 0-1,0 0 0,0 0 0,0 0 0,1 0 0,-1 0 1,0 0-1,0 0 0,0 0 0,0 0 0,0 1 1,0-1-1,0 0 0,0 0 0,0 0 0,0 0 1,1 0-1,-1 0 32,10-1-1565,12-5-680,13-4 1066</inkml:trace>
</inkml:ink>
</file>

<file path=ppt/ink/ink1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6:47.441"/>
    </inkml:context>
    <inkml:brush xml:id="br0">
      <inkml:brushProperty name="width" value="0.025" units="cm"/>
      <inkml:brushProperty name="height" value="0.025" units="cm"/>
      <inkml:brushProperty name="color" value="#0070C4"/>
    </inkml:brush>
  </inkml:definitions>
  <inkml:trace contextRef="#ctx0" brushRef="#br0">309 1 8826,'-5'30'4937,"-8"-7"-120,-6 7-3057,-11-2-79,-16-1-169,-2-1-144,1-2-600,5 0-239,16-8-377,2 3-272,16-8-577,8-7 1,12 0 296</inkml:trace>
</inkml:ink>
</file>

<file path=ppt/ink/ink1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6:47.788"/>
    </inkml:context>
    <inkml:brush xml:id="br0">
      <inkml:brushProperty name="width" value="0.025" units="cm"/>
      <inkml:brushProperty name="height" value="0.025" units="cm"/>
      <inkml:brushProperty name="color" value="#0070C4"/>
    </inkml:brush>
  </inkml:definitions>
  <inkml:trace contextRef="#ctx0" brushRef="#br0">1 459 14747,'0'2'476,"1"-1"0,-1 1 0,1 0 0,-1 0 0,1 0 0,0-1-1,-1 1 1,1 0 0,0-1 0,0 1 0,1-1 0,-1 1 0,1 0-476,0 0 221,0 0-1,0-1 1,0 0 0,0 1 0,0-1 0,0 0 0,0 0-1,0 0 1,1 0 0,0 0-221,1 0 131,0-1 1,0 1-1,0-1 1,1 1-1,-1-1 0,0 0 1,0-1-1,0 1 0,0-1 1,1 0-1,-1 0 1,3-1-132,-1-1 93,0 0 1,0 0 0,-1 0 0,1-1 0,-1 0 0,0 0 0,0 0-1,-1-1 1,2-1-94,9-11 139,-1 0-1,0-3-138,55-82 114,-57 82-114,-1-1-1,-1 0 0,-1-1 0,2-7 1,-9 20-1,1 0 0,-1-1 1,-1 1-1,0-1 0,0 1 0,-1-1 0,0 1 1,-1-1-1,0 1 0,0-3 1,0 8 1,0 0 1,0 0-1,0 0 1,0 0-1,-1 0 1,1 0-1,-1 1 1,0-1-1,0 0 0,-1 1 1,1 0-1,-1-1 1,0 1-1,1 0 1,-2 0-1,1 1 0,0-1 1,0 1-1,-1-1 1,1 1-1,-1 0 1,0 0-1,1 1 1,-2-1-2,2 1 17,1 1 0,-1-1 1,1 1-1,-1-1 0,1 1 1,-1 0-1,0 0 0,1 1 1,-1-1-1,0 0 0,1 1 1,-1 0-1,1-1 0,-1 1 1,1 0-1,0 0 0,-1 0 1,1 1-1,0-1 0,0 1 1,0-1-1,-1 1 0,2 0 1,-1-1-1,0 1 0,-1 2-17,-3 4 112,-1 0-1,2 0 1,-1 1 0,1 0-1,1 0 1,-1 2-112,-1 3 134,2-1 1,-1 1-1,2 0 0,0-1 1,1 2-1,0-1 0,1 0 1,1 0-1,0 0 1,0 1-1,4 12-134,-2-13 77,1-1 1,0 0-1,1 0 0,0 0 1,1-1-1,1 1 0,0-1 0,0 0 1,1-1-1,1 0 0,0 0 1,8 7-78,-5-6 24,0-1 1,1 0 0,1-1 0,0-1 0,0 0-1,0-1 1,1 0 0,11 3-25,-17-7 53,0-1 0,1-1 1,-1 0-1,1 0 0,0 0 0,-1-1 0,1 0 1,0-1-1,0 0 0,0-1 0,-1 1 0,1-2 1,0 1-1,-1-1 0,1-1 0,4-1-53,-7 2 109,-1-1 0,1 0 1,0 0-1,-1 0 0,1-1 0,0 0-109,-1-1 100,0 0-1,0-1 1,0 1 0,2-5-100</inkml:trace>
</inkml:ink>
</file>

<file path=ppt/ink/ink1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6:48.123"/>
    </inkml:context>
    <inkml:brush xml:id="br0">
      <inkml:brushProperty name="width" value="0.025" units="cm"/>
      <inkml:brushProperty name="height" value="0.025" units="cm"/>
      <inkml:brushProperty name="color" value="#0070C4"/>
    </inkml:brush>
  </inkml:definitions>
  <inkml:trace contextRef="#ctx0" brushRef="#br0">43 0 13379,'0'11'5417,"-12"14"-2728,1 6-1193,-1 24 8,4 9-111,8 13-481,7-1-288,12-8-336,1-11-120,10-14-88,3-10 64,-1-18-304,0-9-240,-4-14-392,-7-9 40,6-17 423</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4:54:58.348"/>
    </inkml:context>
    <inkml:brush xml:id="br0">
      <inkml:brushProperty name="width" value="0.025" units="cm"/>
      <inkml:brushProperty name="height" value="0.025" units="cm"/>
      <inkml:brushProperty name="color" value="#0070C4"/>
    </inkml:brush>
  </inkml:definitions>
  <inkml:trace contextRef="#ctx0" brushRef="#br0">89 1 10746,'-10'7'912,"2"-1"135,-1 0 0,1 0 0,-1-1 0,-1 0 0,1-1 0,-1 0-1047,9-4 153,0 1 1,0-1-1,1 0 1,-1 0-1,0 1 1,0-1-1,1 0 0,-1 1 1,0-1-1,1 1 1,-1-1-1,0 1 1,1-1-1,-1 1 1,1 0-1,-1-1 0,1 1 1,-1-1-1,1 1 1,0 0-1,-1 0 1,1-1-1,0 1 1,-1 0-154,1 0 107,1-1 0,-1 1 0,0 0 0,0 0 0,1-1 0,-1 1 0,0 0 0,1-1 0,-1 1 1,0-1-1,1 1 0,-1 0 0,1-1 0,-1 1 0,1-1 0,-1 1 0,1-1 0,0 0 0,-1 1 0,1-1-107,5 4 452,0-1 0,1 1 0,-1-2 0,5 3-452,104 30 2054,-63-20-1475,-1 1 1,41 21-580,-83-32 47,0 0 0,0 0 0,0 1-47,-9-6 4,1 1 0,-1-1 0,1 1 1,-1-1-1,1 0 0,-1 1 0,0-1 0,1 1 0,-1-1 0,0 1 0,1-1 0,-1 1 0,0 0 1,0-1-1,1 1 0,-1-1 0,0 1 0,0-1 0,0 1 0,0 0 0,0-1 0,0 1 0,0-1 1,0 1-1,0 0-4,0 0 8,0 0 1,-1 1-1,1-1 1,-1 0-1,1 0 1,-1 0-1,0 0 0,1 1 1,-1-1-1,0 0 1,-1 0-9,-2 3 32,0 0 1,0 0-1,0-1 0,-1 1 1,-2 0-33,-16 9 96,-2-1 0,-1-1-96,-29 15 50,22-9-62,-48 25-612,-12 12 624,73-40-909,19-14 843,1 0 1,0 0-1,-1 1 1,1-1-1,0 0 1,-1 1 0,1-1-1,0 0 1,-1 1-1,1-1 1,0 0-1,0 1 1,0-1-1,-1 0 1,1 1-1,0-1 1,0 1 0,0-1-1,0 1 66,0-1-47,0 0 1,0 0-1,1 1 1,-1-1-1,0 0 0,0 0 1,0 0-1,1 1 0,-1-1 1,0 0-1,0 0 0,1 0 1,-1 0-1,0 1 0,1-1 1,-1 0-1,0 0 0,1 0 1,-1 0-1,0 0 0,0 0 1,1 0-1,-1 0 0,0 0 1,1 0-1,-1 0 47,21 0-703</inkml:trace>
</inkml:ink>
</file>

<file path=ppt/ink/ink1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6:48.561"/>
    </inkml:context>
    <inkml:brush xml:id="br0">
      <inkml:brushProperty name="width" value="0.025" units="cm"/>
      <inkml:brushProperty name="height" value="0.025" units="cm"/>
      <inkml:brushProperty name="color" value="#0070C4"/>
    </inkml:brush>
  </inkml:definitions>
  <inkml:trace contextRef="#ctx0" brushRef="#br0">27 28 12875,'-17'2'5689,"7"2"-2896,17-3-1041,6-1-128,13 1-439,4-1-169,17 0-464,6-4-168,-5-4-224,-3-1-40,-6 2 232,-3-1-136,1 10 928,11 11-744</inkml:trace>
</inkml:ink>
</file>

<file path=ppt/ink/ink1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6:48.908"/>
    </inkml:context>
    <inkml:brush xml:id="br0">
      <inkml:brushProperty name="width" value="0.025" units="cm"/>
      <inkml:brushProperty name="height" value="0.025" units="cm"/>
      <inkml:brushProperty name="color" value="#0070C4"/>
    </inkml:brush>
  </inkml:definitions>
  <inkml:trace contextRef="#ctx0" brushRef="#br0">240 209 12595,'2'-8'623,"-1"0"0,0-1 0,0 1 0,-1 0 0,1-1 1,-2 1-1,0 0 0,0-1 0,0 1 0,-1 0 0,0 0 1,-1-2-624,1 3 107,-1 1 0,0 0 0,0-1 0,-1 2 1,1-1-1,-1 0 0,0 1 0,-1-1 0,1 1 1,-1 0-1,0 1 0,-1-1 0,1 1 0,-1 0 1,0 0-108,2 2 65,1 0 1,-1 0 0,0 0 0,0 1 0,0 0 0,0-1-1,0 1 1,0 1 0,-1-1 0,1 1 0,0-1-1,0 1 1,0 0 0,-1 1 0,1-1 0,0 1 0,0 0-1,0 0 1,0 0 0,0 0 0,0 1 0,0 0-1,0-1 1,0 2 0,1-1 0,-1 0 0,1 1 0,-1-1-1,1 1 1,0 0 0,0 1-66,-2 2 132,0 1 0,1-1 0,0 2 0,1-1 0,-1 0 0,1 1 0,0-1 0,1 1 0,0 0 0,-1 7-132,1-2 154,1 0-1,0 0 0,1 0 1,0 1-1,1-1 1,1 6-154,-1-14 54,0 1 1,1-1-1,0 0 1,-1 0 0,1 0-1,1 0 1,-1 0-1,1 0 1,0-1 0,0 1-1,1-1-54,-3-2 11,1 0-1,0 0 1,-1 0-1,1-1 1,0 1-1,0-1 1,0 1-1,0-1 1,1 0-1,-1 0 1,0 0-1,0 0 1,1 0-1,-1 0 1,0-1-1,1 1 1,-1-1-1,1 0 1,-1 0-1,1 0 0,-1 0 1,1 0-1,-1 0 1,0 0-1,3-2-10,0 1 3,0-1-1,0 0 0,0-1 1,-1 1-1,1-1 0,-1 0 0,1 0 1,-1 0-1,0-1 0,-1 1 1,3-3-3,8-10-11,-1-1 0,4-5 11,-3 2-6,-11 17 5,1-3 0,0 0 0,0 0 1,1 1-1,0 0 0,0 0 0,1 0 1,-1 0-1,6-2 1,-10 6 8,0 1 0,0 0 0,-1 0 0,1-1-1,0 1 1,0 0 0,0 0 0,0 0 0,0 0 0,-1 0 0,1 0-1,0 0 1,0 0 0,0 1 0,0-1 0,0 0 0,-1 0 0,1 1-1,0-1 1,0 0 0,0 1 0,-1-1 0,1 1 0,0-1 0,-1 1-1,2 0-7,1 2 80,-1 0 0,1 0 0,0 0 0,-1 0 0,1 1-80,-3-3 7,8 12 316,1 1 0,-2 1 0,0 0 0,0 3-323,20 65 1038,-25-77-984,-1-2-25,0 1-1,0-1 1,0 0-1,1 0 1,-1-1-1,1 1 1,0 0-1,0-1 1,1 1-1,-1-1 1,2 2-29,-4-5-26,0 0 0,0 1 0,1-1 0,-1 0 0,0 0 0,0 0 0,0 0 0,0 0 1,0 0-1,0 0 0,1 0 0,-1 1 0,0-1 0,0 0 0,0 0 0,0 0 0,1 0 0,-1 0 0,0 0 0,0 0 1,0 0-1,0 0 0,1 0 0,-1 0 0,0 0 0,0 0 0,0 0 0,0 0 0,1 0 0,-1 0 0,0 0 0,0 0 1,0-1-1,0 1 0,1 0 0,-1 0 0,0 0 0,0 0 0,0 0 0,0 0 0,0 0 0,0-1 0,1 1 0,-1 0 26,2-8-1580,-2 7 1461,2-14-1079</inkml:trace>
</inkml:ink>
</file>

<file path=ppt/ink/ink1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6:49.704"/>
    </inkml:context>
    <inkml:brush xml:id="br0">
      <inkml:brushProperty name="width" value="0.025" units="cm"/>
      <inkml:brushProperty name="height" value="0.025" units="cm"/>
      <inkml:brushProperty name="color" value="#0070C4"/>
    </inkml:brush>
  </inkml:definitions>
  <inkml:trace contextRef="#ctx0" brushRef="#br0">0 0 11658,'11'7'4593,"5"1"-2825,4 2-1119,1 3-42,0 0 1,-1 2-1,-1 1 0,0 0 1,-1 1-1,-1 1 0,-1 1 1,5 8-608,0 2 435,-1 1 1,-2 1 0,-1 1 0,-2 0-1,6 20-435,-12-26 160,-1 0 0,-1 1 0,-2 0-1,0 0 1,-2 0 0,-1 1-1,-1-1 1,-1 1 0,-2-1-1,-1 1 1,-4 17-160,-6 14 180,-2-1 1,-3-1-1,-2 0 0,-19 35-180,33-79 24,-1-1 0,0 1 0,0-1 1,-1-1-1,-8 8-24,13-15-63,0 0 0,-1 0 0,0-1 0,0 0 1,0 0-1,0 0 0,-1 0 0,1-1 1,-1 1-1,0-1 0,1 0 0,-1-1 1,0 1-1,0-1 0,0 0 0,0 0 0,-2-1 63,4 1-76,0-1-1,0 0 0,-1 0 0,1-1 0,0 1 0,0-1 1,0 0-1,-3 0 77,4-1-61,-1 1 1,0-1-1,0 0 0,1 0 1,-1 1-1,1-2 1,-2 0 60</inkml:trace>
</inkml:ink>
</file>

<file path=ppt/ink/ink1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6:50.885"/>
    </inkml:context>
    <inkml:brush xml:id="br0">
      <inkml:brushProperty name="width" value="0.025" units="cm"/>
      <inkml:brushProperty name="height" value="0.025" units="cm"/>
      <inkml:brushProperty name="color" value="#0070C4"/>
    </inkml:brush>
  </inkml:definitions>
  <inkml:trace contextRef="#ctx0" brushRef="#br0">314 40 8186,'35'-33'3455,"-34"33"-3285,0-1 0,0 0-1,0 1 1,0-1 0,0 1 0,0-1-1,0 1 1,0-1 0,0 1 0,0 0 0,0 0-1,1-1 1,-1 1 0,0 0 0,0 0-1,0 0-169,-1 0 54,1 0-1,-1 0 0,0 0 0,0 0 0,0 0 1,0 0-1,0 0 0,1 0 0,-1 0 0,0 0 0,0 0 1,0 0-1,0 0 0,0 0 0,0 0 0,1 0 1,-1 0-1,0 0 0,0 0 0,0 0 0,0 0 1,0 0-1,1 0 0,-1 0 0,0 1 0,0-1 0,0 0 1,0 0-1,0 0 0,0 0 0,0 0 0,0 0 1,0 0-1,1 1 0,-1-1 0,0 0 0,0 0 1,0 0-1,0 0 0,0 0 0,0 0 0,0 1 1,0-1-1,0 0 0,0 0 0,0 0 0,0 0 0,0 0 1,0 1-1,0-1 0,0 0 0,0 0 0,0 0 1,0 0-1,0 0 0,0 0 0,0 1 0,-1-1-53,0 1 293,-1 1-1,0-1 1,0 0-1,-1 0 1,1 0-1,0 0 1,-2 1-293,-9 4 666,-138 75 2712,-5 3-1423,153-82-1891,0 0 0,-1 1 0,1-1 0,0 1 0,0 0 0,0-1 0,-1 3-64,3-4 18,1 0-1,-1 0 0,0 0 0,1 0 0,-1 0 0,1 0 0,-1 1 0,1-1 0,0 0 1,-1 0-1,1 0 0,0 0 0,0 1 0,0-1 0,0 0 0,0 0 0,0 0 0,0 0 1,0 1-1,1-1 0,-1 0 0,0 0 0,1 0 0,-1 0 0,1 0 0,-1 0 0,1 0 1,-1 0-1,1 1-17,2 1 29,0 0 0,-1 0 1,1 0-1,0 0 1,1 0-1,-1-1 1,0 1-1,1-1 0,-1 0 1,1 0-1,1 0-29,8 4 94,1-1-1,10 3-93,25 5 176,6-1-176,-36-8-54,2-1-1,-1-2 1,0 0 0,7-1 54,2-3-41</inkml:trace>
</inkml:ink>
</file>

<file path=ppt/ink/ink1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6:51.237"/>
    </inkml:context>
    <inkml:brush xml:id="br0">
      <inkml:brushProperty name="width" value="0.025" units="cm"/>
      <inkml:brushProperty name="height" value="0.025" units="cm"/>
      <inkml:brushProperty name="color" value="#0070C4"/>
    </inkml:brush>
  </inkml:definitions>
  <inkml:trace contextRef="#ctx0" brushRef="#br0">0 0 14211,'22'14'5377,"-2"-10"-3712,7 0-497,0-4 184,5 5 16,-11 0-191,2 2-513,13 1-208,5 5-144,-9-2 120,-7-3 24,-1 4 816,0 5-872</inkml:trace>
</inkml:ink>
</file>

<file path=ppt/ink/ink1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6:52.863"/>
    </inkml:context>
    <inkml:brush xml:id="br0">
      <inkml:brushProperty name="width" value="0.025" units="cm"/>
      <inkml:brushProperty name="height" value="0.025" units="cm"/>
      <inkml:brushProperty name="color" value="#0070C4"/>
    </inkml:brush>
  </inkml:definitions>
  <inkml:trace contextRef="#ctx0" brushRef="#br0">15 0 12043,'-12'6'5848,"9"-5"-2834,10 1-1417,31 4 563,-1-1-1,20-1-2159,75-3 1021,-22 0-733,-43 5-945,-81-12 509,-3 2 165</inkml:trace>
</inkml:ink>
</file>

<file path=ppt/ink/ink1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6:53.189"/>
    </inkml:context>
    <inkml:brush xml:id="br0">
      <inkml:brushProperty name="width" value="0.025" units="cm"/>
      <inkml:brushProperty name="height" value="0.025" units="cm"/>
      <inkml:brushProperty name="color" value="#0070C4"/>
    </inkml:brush>
  </inkml:definitions>
  <inkml:trace contextRef="#ctx0" brushRef="#br0">0 0 12043,'4'16'4889,"4"7"-2785,5 5-240,-3 10-87,6 10-177,-2 9-480,2 7-247,-3 3-385,-6-5-120,5-9-184,-9-7-56,5-13-56,-3-5-216,-4-12-688,3-4-273,-4-11 521,0-6 96</inkml:trace>
  <inkml:trace contextRef="#ctx0" brushRef="#br0" timeOffset="1">16 343 8378,'23'-17'4537,"-2"10"-592,-2-1-1553,10 0-864,4 7 49,-4 1-321,6 0-264,-4 1-552,-2 1-88,-3 3-488,0 3-224,-9 1 248</inkml:trace>
  <inkml:trace contextRef="#ctx0" brushRef="#br0" timeOffset="2">170 552 19356,'-5'2'624,"8"-1"328,-3 3 641,0-4 23,0 0-136,1 0-495,23 3-241,44 2-392,-36-5-120,0-2 136,1 1-64,-9 1 880,-3-4-752</inkml:trace>
</inkml:ink>
</file>

<file path=ppt/ink/ink1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6:53.739"/>
    </inkml:context>
    <inkml:brush xml:id="br0">
      <inkml:brushProperty name="width" value="0.025" units="cm"/>
      <inkml:brushProperty name="height" value="0.025" units="cm"/>
      <inkml:brushProperty name="color" value="#0070C4"/>
    </inkml:brush>
  </inkml:definitions>
  <inkml:trace contextRef="#ctx0" brushRef="#br0">210 26 12795,'1'-5'2038,"1"-9"3183,-2 14-5141,0 0 1,0-1 0,0 1 0,0 0 0,0-1-1,-1 1 1,1 0 0,0-1 0,0 1-1,0 0 1,-1-1 0,1 1 0,0 0 0,0 0-1,-1-1 1,1 1 0,0 0 0,-1 0-1,1 0 1,0 0 0,0-1 0,-1 1 0,1 0-1,0 0 1,-1 0 0,1 0 0,-1 0-1,1 0 1,0 0 0,-1 0 0,1 0 0,0 0-1,-1 0 1,1 0 0,-1 0-81,-7 1 337,0-1 0,0 2 0,0-1 0,0 1 0,0 1 0,0-1 1,0 1-338,-15 7 298,-14 8-298,12-7 36,18-8-21,0 0 1,0 1-1,0 0 1,1 0 0,-1 0-1,1 1-15,5-4 6,1-1 0,-1 1 0,1-1-1,-1 0 1,1 1 0,0-1 0,-1 1 0,1-1-1,0 1 1,-1-1 0,1 1 0,0-1 0,0 1-1,0 0 1,-1-1 0,1 1 0,0-1 0,0 1-1,0-1 1,0 1 0,0 0 0,0-1 0,0 1 0,0 0-6,0 0 15,1 0 0,-1 0 1,1 0-1,-1 0 0,1 0 1,0 1-1,-1-1 1,1 0-1,0 0 0,0-1 1,0 2-16,5 3 84,-1-1 0,1 1 1,0-2-1,2 2-84,-2-1 77,-1 0-15,0 0-1,-1 0 1,1 1-1,-1-1 1,0 1 0,0 0-1,0 0 1,-1 1 0,0-1-1,0 1 1,0-1-1,-1 1 1,1 0 0,-1 0-1,-1 0 1,1 0 0,-1 1-1,0 1-61,1 16 64,0 1-1,-2-1 1,0 1 0,-2 0-64,1-10 16,-19 222 60,19-234-73,1-1 0,0 1 0,0-1-1,0 1 1,1 0 0,-1-1-1,1 1 1,-1-1 0,1 1 0,1 2-3,-2-4 0,1 0 1,0 0 0,-1 0-1,1-1 1,0 1 0,0 0-1,-1 0 1,1 0 0,0-1-1,0 1 1,0-1 0,0 1-1,0 0 1,0-1 0,0 0-1,0 1 1,0-1 0,1 0-1,-1 1 1,0-1 0,0 0-1,0 0 1,0 0-1,32 2 250,22-2-250,-28-1 261,-1 1 0,20 4-261,-21 3 554,-15-4-356</inkml:trace>
</inkml:ink>
</file>

<file path=ppt/ink/ink1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6:54.286"/>
    </inkml:context>
    <inkml:brush xml:id="br0">
      <inkml:brushProperty name="width" value="0.025" units="cm"/>
      <inkml:brushProperty name="height" value="0.025" units="cm"/>
      <inkml:brushProperty name="color" value="#0070C4"/>
    </inkml:brush>
  </inkml:definitions>
  <inkml:trace contextRef="#ctx0" brushRef="#br0">8 451 11747,'-2'2'659,"1"0"1,0 1 0,1-1 0,-1 1 0,0-1 0,0 1 0,1-1 0,0 1 0,-1-1-1,1 1 1,0-1 0,1 1-660,-1-1 141,0-1 0,1 0 0,-1 0 0,1 1 0,-1-1 0,1 0 0,0 0 0,-1 0 0,1 0 0,0 0 0,0 0 0,0 0 0,0 0 0,0 0-1,0 0 1,0 0 0,0 0 0,0-1 0,0 1 0,0-1 0,1 1 0,-1-1 0,0 1 0,0-1 0,1 1-141,5 1 208,0-1 1,1 0-1,-1 0 0,0 0 0,0-1 1,1 0-1,-1 0 0,0-1 0,1 1 1,-1-2-1,0 1 0,0-1 1,0 0-1,2-2-208,3 0 72,1-2 0,-1 0 1,-1 0-1,1-1 0,-1 0 1,0-1-1,3-4-72,-2 0 21,0 0 0,-1-1 0,0 0 0,-1-1 0,-1 0 0,0 0 1,-1-1-1,5-12-21,-2 1 4,-2 0 0,0 0 0,-2-1 0,4-24-4,-10 41-4,1 0-1,-1-1 0,-1 1 1,0 0-1,0 0 0,-1-5 5,0 11-3,0 0 0,0-1 0,-1 1 0,1 0 0,-1-1 0,0 1-1,0 0 1,0 0 0,0 1 0,-1-1 0,0 0 0,0 1 0,0-1 0,0 1 0,0 0 3,1 1 1,0 1 0,0-1-1,-1 0 1,1 1 0,0 0 0,-1-1 0,1 1 0,-1 0 0,1 0 0,-1 1 0,1-1 0,-1 0 0,1 1-1,-1-1 1,0 1 0,1 0 0,-1 0 0,0 0 0,0 0 0,1 1 0,-1-1 0,1 1 0,-1 0 0,0-1 0,1 1-1,-1 0 1,1 0 0,0 1 0,-1-1 0,1 0 0,0 1 0,0 0 0,0-1 0,0 1 0,0 0 0,0 0-1,0 0 1,-1 2-1,-1 3 46,0-1 0,0 1-1,0 0 1,1 0 0,0 1-1,0-1 1,1 1 0,0-1-1,0 1 1,1 0 0,0 6-46,0 4 188,0 0 1,2 0 0,0 0 0,3 15-189,3-3 282,1 1 1,1-1-1,2 0 1,1-1-1,7 10-282,-14-27 101,2 0 0,-1 0 0,2-1 0,0 0-1,3 4-100,-7-10 23,1-1 0,-1 0 0,0 0-1,1 0 1,0-1 0,0 0 0,0 0 0,0 0-1,1 0 1,-1-1 0,1 0 0,-1 0-1,5 0-22,2 1 17,0-1-1,0-1 1,0 0-1,0-1 1,3 0-17,-8 0 51,0-1 0,1 0 0,-1-1 0,-1 1 0,1-1 0,0 0 0,0-1 0,-1 0 0,6-3-51,17-15 159</inkml:trace>
</inkml:ink>
</file>

<file path=ppt/ink/ink1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6:54.760"/>
    </inkml:context>
    <inkml:brush xml:id="br0">
      <inkml:brushProperty name="width" value="0.025" units="cm"/>
      <inkml:brushProperty name="height" value="0.025" units="cm"/>
      <inkml:brushProperty name="color" value="#0070C4"/>
    </inkml:brush>
  </inkml:definitions>
  <inkml:trace contextRef="#ctx0" brushRef="#br0">0 35 8378,'0'-2'742,"0"-1"13,0 1 0,0-1-1,0 0 1,1 1-1,-1-1 1,0 0 0,1 0-1,0 1 1,0-1-1,0 1 1,0-1-755,-1 3 60,0 0 1,0 0-1,0 0 0,0 0 1,0 0-1,0 0 0,0 0 1,0 1-1,0-1 0,0 0 1,0 0-1,0 0 0,0 0 0,0 0 1,0 0-1,0 0 0,0 0 1,0 0-1,0 0 0,0 0 1,0 0-1,0 0 0,0 0 1,0 1-1,0-1 0,0 0 1,0 0-1,1 0 0,-1 0 0,0 0 1,0 0-1,0 0 0,0 0 1,0 0-1,0 0 0,0 0 1,0 0-1,0 0 0,0 0 1,0 0-1,0 0 0,0 0 1,1 0-1,-1 0 0,0 0 1,0 0-1,0 0 0,0 0 0,0 0 1,0 0-1,0 0 0,0 0 1,0 0-1,0 0 0,0 0 1,0 0-1,0 0 0,1 0 1,-1-1-1,0 1 0,0 0 1,0 0-1,0 0 0,0 0 1,0 0-1,0 0 0,0 0-60,1 12 2535,-2 63-1264,2 93 308,0-144-1412,2 0 1,0 0-1,2 0 0,1-1 0,6 18-167,-9-33 29,1 1 1,0-1-1,0 0 0,1 0 0,0 0 0,0-1 0,3 3-29,-4-6 8,-1-1-1,1 1 1,0-1-1,0 0 0,0 0 1,0 0-1,1 0 0,-1-1 1,1 0-1,0 0 1,0 0-1,0 0 0,3 0-7,-3-1-52,1 0-1,0 0 0,0-1 0,0 1 0,0-1 1,0-1-1,0 1 0,0-1 0,0 0 1,0 0-1,-1-1 0,1 0 0,0 0 0,-1 0 1,1-1-1,-1 1 0,0-1 0,0-1 1,0 1-1,0-1 0,0 0 53,3-4-174,-1 0 0,6-9 174,-13 17-1</inkml:trace>
</inkml:ink>
</file>

<file path=ppt/ink/ink16.xml><?xml version="1.0" encoding="utf-8"?>
<inkml:ink xmlns:inkml="http://www.w3.org/2003/InkML">
  <inkml:definitions>
    <inkml:context xml:id="ctx0">
      <inkml:inkSource xml:id="inkSrc0">
        <inkml:traceFormat>
          <inkml:channel name="X" type="integer" max="30931" units="cm"/>
          <inkml:channel name="Y" type="integer" max="17399" units="cm"/>
          <inkml:channel name="F" type="integer" max="4095" units="dev"/>
          <inkml:channel name="T" type="integer" max="2.14748E9" units="dev"/>
        </inkml:traceFormat>
        <inkml:channelProperties>
          <inkml:channelProperty channel="X" name="resolution" value="1000.03235" units="1/cm"/>
          <inkml:channelProperty channel="Y" name="resolution" value="999.9425" units="1/cm"/>
          <inkml:channelProperty channel="F" name="resolution" value="0" units="1/dev"/>
          <inkml:channelProperty channel="T" name="resolution" value="1" units="1/dev"/>
        </inkml:channelProperties>
      </inkml:inkSource>
      <inkml:timestamp xml:id="ts0" timeString="2020-05-14T14:50:25.702"/>
    </inkml:context>
    <inkml:brush xml:id="br0">
      <inkml:brushProperty name="width" value="0.05292" units="cm"/>
      <inkml:brushProperty name="height" value="0.05292" units="cm"/>
      <inkml:brushProperty name="color" value="#0070C0"/>
    </inkml:brush>
  </inkml:definitions>
  <inkml:trace contextRef="#ctx0" brushRef="#br0">25444 3207 880 0,'0'4'446'15,"0"0"-37"-15,0-4-225 16,0 2 16-16,0 0-1 16,-2 0-27-16,1 1-52 15,0-1-14-15,0 1-23 16,0 0-11-16,0-3-31 15,0 0-14-15,0 0-15 16,-1-1-4-16,0 0-6 16,-4-12-2-16,4-7-1 15,9-20-1-15,-2 29 0 16,7 6 1-16,1 11 6 16,-2 4 7-16,2 10 9 15,-3 2 7-15,-6 3 11 16,-2 3 2-16,-3-4 2 15,-4-1-1-15,-3-6-6 0,-4-6-5 16,-2-3-3-16,1-5-4 16,0-6-5-16,1-2-3 15,3-12-6-15,-1 0-3 16,3-1-5-16,5 7-1 16,2 3-1-16,5 2-1 15,4 0 0-15,-2-3 1 16,6 7-1-16,4 2 1 0,-9 3 0 15,2 2 1-15,-10-2 2 16,-6 1-1-16,-5 2 1 16,5 3 1-16,-4 0-2 15,2 0 0-15,3-1-1 16,-4-2 2-16,3-3-15 16,-1-2-18-16,6-1-63 15,0-2-42-15,0 1 328 16,1 0-182-16</inkml:trace>
  <inkml:trace contextRef="#ctx0" brushRef="#br0" timeOffset="437.45">25464 3310 1282 0,'-3'-5'486'16,"1"1"-264"-16,-1-1-86 15,1 4 17-15,1-2 36 16,0 2-26-16,0 0-25 16,0 0-31-16,0 0-20 0,-18-2-35 15,-34 11-12-15,17 13-13 16,-11 6-1-16,-9 9 3 15,-2 5-2-15,-14 10-4 16,-4-1 5-16,8 0 10 16,0 3 0-16,3-10 12 15,11 0-2-15,-2-10-10 16,6-2-4-16,12-9-15 16,2-7-6-16,5-7-9 15,5-3-1-15,9-3-3 16,4 0 1-16,8 1-17 15,5-3-21-15,3 1-60 16,-3-1-39-16,0-1-47 16,11 0 29-16,12-3 97 15</inkml:trace>
  <inkml:trace contextRef="#ctx0" brushRef="#br0" timeOffset="952.47">24648 3841 1091 0,'-2'0'454'0,"-5"1"-189"16,0 0-65-16,1 0 29 15,-1 0 1-15,0 0-42 16,1 0-26-16,-3 1-39 15,1-1-18-15,2 0-30 16,-1-1-16-16,5-1-22 16,1 0-7-16,0-1-8 15,0 1-4-15,-2-5-6 16,1 0-2-16,2 2-5 16,0 3-1-16,0 0-1 15,4 0 1-15,-4 1-1 16,0 0 1-16,3 9 0 15,-3 8 0-15,-10 25-1 16,-1-32-1-16,-2-7 1 0,2-3-1 16,1-9-1-16,0-2 0 15,5-5-1-15,-2-2-1 16,6 3-1-16,-2-5-1 16,5 7 1-16,3 3 0 15,1 1-1-15,4 7 1 16,4 4 2-16,-1 0 0 15,-3 9 0-15,-3-1 0 16,-8 4 1-16,-3 1-9 0,-2-1-51 16,-2 2-38-16,4-6-83 15,1-3-46-15,-1-5 209 16,6-2-33-16</inkml:trace>
  <inkml:trace contextRef="#ctx0" brushRef="#br0" timeOffset="1282.97">24561 3914 1184 0,'-1'0'551'0,"0"0"-176"16,0 0-116-16,0 0-43 15,0 0-5-15,-1 9-50 0,1 16-33 16,-5 36-48-16,4-19-15 15,-5 6-17-15,-1 5-9 16,5 8-19-16,-8 0-7 16,7 5-4-16,-2 1-1 15,4-4-1-15,-1-2 0 16,-3-2 1-16,0-2 0 16,-1-6-4-16,4 1-1 15,-6-15 6-15,6-5-11 0,1-17-67 16,1-7-40-16,9-8-80 15,-4-5-37-15,-4-4 468 16,3 0-220-16</inkml:trace>
  <inkml:trace contextRef="#ctx0" brushRef="#br0" timeOffset="1697.81">24592 4959 1749 0,'-5'7'652'0,"2"-2"-465"15,0-1-1-15,-1-4-6 16,3-1-31-16,0 0-75 16,0 0-21-16,0-14-20 0,-2-34-4 15,8 29-11-15,1-1-6 16,1 5-8-16,3 6-1 15,-1 5-1-15,1 6 0 16,0 7-2-16,-3 4 2 16,-2 5 0-16,-5 2 0 15,-5 3 2-15,-2-1-1 16,-5-5 2-16,-5 0 0 0,-5-11 3 16,-4-3 0-16,-6-4 0 15,3-3 0-15,4 0-2 16,4-1-1-16,8 0-5 15,2-4-4-15,12-3-2 16,9-2 5-16,13-3-44 16,5 7-29-16,-3 4-76 15,0 6-17-15,0 7 103 16</inkml:trace>
  <inkml:trace contextRef="#ctx0" brushRef="#br0" timeOffset="2130.31">24589 4917 1519 0,'-36'19'592'15,"32"-18"-377"-15,0-2 14 16,3 2-1-16,1-1-16 0,0 0-61 16,0 0-25-16,0 0-41 15,1 0-12-15,24 6-18 16,28 33-9-16,-19-18-16 16,6 0-5-16,7 9-7 15,10 4-1-15,0 4-3 16,-3 6-2-16,-4 4-3 15,-12-2-1-15,-2-2-1 16,-6-5 0-16,-9-7-1 16,-2 0-1-16,-7-4-2 15,0-1 0-15,-6-5-2 16,-1-5-6-16,-1-10-39 16,-3-2-40-16,0-9-78 15,-1-4-8-15,-1-4-223 16,0-10 262-16</inkml:trace>
  <inkml:trace contextRef="#ctx0" brushRef="#br0" timeOffset="2605.96">25404 5603 1681 0,'-8'8'612'0,"2"2"-401"0,-7-2-128 15,0-4 22-15,-7-1 53 16,-2-1-10-16,6-5-65 16,2-4-19-16,6-5-29 15,2 0-6-15,8-5-11 16,4 2-6-16,9 1-7 15,4 3-2-15,-4 3 3 16,3 4 3-16,0 4 3 16,-4 0 1-16,1 11 0 15,-12-3-2-15,-3 6-1 16,-5 5 1-16,-9-8-2 16,3 5 0-16,-20-11-1 0,-2-1 0 15,-7 1 0-15,-2 1-2 16,10 4 2-16,0-8 1 15,11 1 0-15,8-5 2 16,8-2-6-16,5 2-4 16,7-3-2-16,4-1-3 15,9-2 11-15,1 0-20 16,2-2-92-16,-1 4 35 16,-4 8 15-16</inkml:trace>
  <inkml:trace contextRef="#ctx0" brushRef="#br0" timeOffset="2956.3">25425 5608 1515 0,'-82'-35'641'16,"65"31"-274"-16,3-2-217 16,10 5 33-16,3-3 0 15,3-1-19-15,14-1-62 16,6-4-21-16,10 2-24 0,10 1-6 16,9 2-19-16,7 0-7 15,19-1-13-15,6 1-4 16,2-3-4-16,1 3-2 15,-6 5 1-15,-8 2 1 16,-13 4-1-16,-6 3 1 16,-20 1 0-16,-6-1 4 15,-14-1-4-15,-8 3-13 0,-10-3-86 16,-8-2 25-16,-6-1 26 16</inkml:trace>
  <inkml:trace contextRef="#ctx0" brushRef="#br0" timeOffset="3451.87">26342 5562 1758 0,'9'-1'612'0,"-6"0"-465"16,1 0-66-16,-8 1 68 0,3 0 35 15,0 0-16-15,0 0-45 16,-8 0-56-16,-14 1-19 16,-23-3-20-16,27-6-5 15,8 0-7-15,3 3-6 16,9-2-8-16,5-1-2 15,10 2-4-15,6-2 1 0,3 2 0 16,1 6 2-16,2 4 1 16,-10-1 0-16,-2 8 1 15,-2 1 1-15,-13 2 2 16,1 3 3-16,-8 1 5 16,-7-4 4-16,-7-5 7 15,-3-2 5-15,-1-6-1 16,1-3-3-16,3-3-11 15,4-4-8-15,5-1-6 16,6 0-9-16,5-1-9 16,5 1-19-16,6 1 85 15,0 3 93-15,2-6-90 16</inkml:trace>
  <inkml:trace contextRef="#ctx0" brushRef="#br0" timeOffset="3848.46">26428 5571 1532 0,'-10'2'604'0,"2"0"-359"16,7-2-43-16,1-6-16 15,7-3-16-15,0-10-51 16,4-7-19-16,14-10-27 16,7-7-11-16,20-12-26 15,12-6-11-15,16-6-16 16,2-3-4-16,-3 8-2 15,-4 5-2-15,-18 8 1 16,-9 9-1-16,-13 11 0 16,-10 6 5-16,-12 12-18 15,-6 3-33-15,-8 5-72 16,-6 3-86-16,-5 1 76 16,-1 1 47-16</inkml:trace>
  <inkml:trace contextRef="#ctx0" brushRef="#br0" timeOffset="4286.31">27072 4886 1841 0,'-1'0'623'0,"-1"0"-507"16,1 0 1-16,0-1 56 16,0 0 6-16,0 0-70 15,0 0-31-15,-2-7-38 16,-1-6-7-16,4-26-8 16,11 24-8-16,4 4-9 15,-1 5 0-15,2 1-2 16,1 5 0-16,-2 3-1 15,1 5 0-15,-5 2 0 16,-2 2-1-16,-6 1 2 16,-5-1 2-16,-5-3 3 0,-8-1 1 15,-8-8-2-15,-2-5-4 16,-3-1 0-16,3-2 1 16,6 0 3-16,4 1 0 15,11 3-5-15,1-2-5 16,10 2-4-16,2 1 4 15,5-1-20-15,0 2-23 16,0 1-27-16,1 2 221 16,-5 0-127-16</inkml:trace>
  <inkml:trace contextRef="#ctx0" brushRef="#br0" timeOffset="4656.35">27142 4719 1843 0,'0'-1'663'0,"0"0"-463"16,0 0-87-16,0 0 38 15,0-3 5-15,1-14-54 16,-2-37-36-16,-1 13-36 15,-1-5-10-15,0-13-10 32,2 29-4-32,0 2-5 0,-1-98-1 0,-1-17 0 0,3-1 0 15,6 55 0-15,2 14 0 16,-2 25 0-16,0 12 0 16,-3 24 0-16,-3 9 0 15,-1 10 0-15,-1 8-17 16,-3 10-64-16,2 2-13 15,3 5 251-15,1 0-149 0</inkml:trace>
  <inkml:trace contextRef="#ctx0" brushRef="#br0" timeOffset="5175.34">27210 3874 1372 0,'1'-1'592'16,"-1"0"-146"-16,1-4-318 15,0-4 19-15,-1 1 39 16,-1-1-24-16,-1-1-73 16,-13-26-20-16,7 28-26 15,-4-2-8-15,5-1-20 16,-1-1-7-16,6-2-7 0,4 1-1 15,3 3-4-15,5 0 0 16,2 6-1-16,0 0 0 16,1 4 3-16,-2 0 0 15,-6 5 2-15,-4 2 3 16,-7 4 1-16,-8-2 1 16,-5 2 0-16,-2-2-1 0,-1-7 0 15,1 0-1-15,2-4 0 16,2-4-1-16,4-5-2 15,7 1 0-15,6-5-1 16,2-6 0-16,10 9 0 16,0 0 2-16,5 10 3 15,4 9 2-15,2 2 5 16,0 2 1-16,1 3 3 16,-8-2-1-16,-7 0 0 15,-5 1 0-15,-12-9-9 16,-5-1-11-16,-10 1-50 15,-3-5-26-15,-2-1-63 16,3-5-39-16,3-4 72 16,7-4 45-16</inkml:trace>
  <inkml:trace contextRef="#ctx0" brushRef="#br0" timeOffset="5629.88">27113 3732 582 0,'-1'-1'394'15,"0"0"-14"-15,1 0-77 16,0 0-22-16,0 0-3 16,0 0-3-16,-1 0-38 15,0 0-34-15,0 0-61 16,-19-16-21-16,-36-33-42 16,24 22-10-16,-9-5-16 15,-11-10-9-15,-17-17-14 16,-6-5-4-16,-8-9-8 15,1 0-6-15,18 9-4 16,32 26-1 0,16 19-3-16,1 2 0 0,-27-36-1 15,8 9-2-15,11 19-2 0,14 23 0 16,6 4-13-16,3 7-29 16,-2 5-78-16,4 2-40 15,7 4 7-15,-1 0-501 16</inkml:trace>
  <inkml:trace contextRef="#ctx0" brushRef="#br0" timeOffset="6048.65">26496 3062 1499 0,'-31'-37'591'0,"37"26"-299"16,-5 5-116-16,-4 6 34 16,-5 3-11-16,-11 8-68 15,-1 3-40-15,0 0-40 16,-9 0-9-16,3-8-13 16,0-6-7-16,4-2-16 15,6-7-2-15,2-5-4 16,9 2-2-16,5-3-2 15,4 2-1-15,9 3-2 0,2-1 1 16,7 4 0-16,-2 4 1 16,0 6 2-16,-4 5 2 15,-3 7 1-15,0 4 2 16,-6 1 2-16,-7-1-1 16,-7-6 1-16,0-2-1 15,-9-7 0-15,6-2-1 16,-10-6 0-16,2-2-1 15,0-3-28-15,0 1-21 0,5-2-41 16,-4 3 33-16,6 0 29 16</inkml:trace>
  <inkml:trace contextRef="#ctx0" brushRef="#br0" timeOffset="6372.4">26307 3042 1854 0,'18'6'624'0,"-47"-7"-537"16,-2 1-32-16,-8 7 22 15,-2 1 23-15,-4 2-19 0,-3 0-5 16,-3 2 9-16,-4-2 1 15,-5-1-8-15,0-6-16 16,-2-2-29-16,6 1-9 16,12 1-14-16,9 1-3 15,16-3-4-15,10 2-7 16,9 1-9-16,5-1-33 16,7 2-81-16,3 0-28 15,8 1-91-15,0-1 346 0,0-4-95 16</inkml:trace>
  <inkml:trace contextRef="#ctx0" brushRef="#br0" timeOffset="7618.52">28211 4016 1176 0,'42'27'533'16,"-38"-23"-180"-16,2-1-197 15,-3 4 27-15,0 2-3 16,-3 1-17-16,0 6-39 15,0 0-18-15,-2 0-27 16,1 3-11-16,-1-7-25 16,0-8-11-16,0-1-13 15,1 0-4-15,-1-3-2 16,1 0 1-16,0 0 3 16,0 0 0-16,0 0-1 15,0 0-3-15,0 0-7 0,0 0-3 16,0 0-2-16,1 0 0 15,0 0-1-15,0-1 0 16,0 0 0-16,8-22-1 16,29-29 1-16,-28 29 0 15,8 5 0-15,-2 5 1 16,2-4-1-16,-6 1 0 16,0-1 0-16,2 3 0 15,4 5 0-15,8 6 0 0,2 7 7 16,-5 6 2-16,2 9 7 15,-6 4 3-15,-4 8 7 16,0 4 3-16,-11 1 2 16,-3 0-2-16,-1-8-8 15,-4-6-7-15,4-2-8 16,0-5-1-16,1-2-4 16,1-3-14-16,-2-10-84 15,-2-7-53-15,-1-3 287 16,4-5-151-16</inkml:trace>
  <inkml:trace contextRef="#ctx0" brushRef="#br0" timeOffset="12837.03">27354 5987 1426 0,'5'4'594'15,"4"-2"-312"-15,6 1-123 16,8 0 20-16,11-5-35 15,6-5-34-15,15-1-51 16,-4-2-13-16,3 4-22 16,-4 3-5-16,-9 3-24 15,-4 4-27-15,-13 4-60 0,-9 1-40 16,-11-3-99-16,-10 7-62 16,-18-3 188-16</inkml:trace>
  <inkml:trace contextRef="#ctx0" brushRef="#br0" timeOffset="13030.09">27396 6140 967 0,'-1'3'505'0,"2"2"-121"0,3-4-124 15,-4-1 5-15,5 0-32 16,20 5-29-16,43 7-63 16,-27-8-34-16,7-2-57 15,1 1-22-15,-7-1-10 16,-1 5-14-16,-10 4-56 15,-6 0-43-15,-14 1-92 16,-11-2-11-16,-15-6 120 16</inkml:trace>
  <inkml:trace contextRef="#ctx0" brushRef="#br0" timeOffset="13255.9">27545 5815 1722 0,'5'19'641'0,"3"9"-437"0,-2 6-47 16,0 11 1-16,-3 5-18 15,0 5-64-15,2 5-21 16,-2-4-22-16,1 0-8 16,4-10-7-16,-1-12-35 15,0-17-84-15,-1-7-34 0,0-17-118 16,1-9 126-1,1-10 71-15</inkml:trace>
  <inkml:trace contextRef="#ctx0" brushRef="#br0" timeOffset="13459.89">27737 5858 1260 0,'15'17'643'15,"-8"2"-71"-15,-2 13-356 16,-3 5-8-16,-4 7-38 15,-4 4-38-15,1-1-73 16,-2 1-16-16,1-4-18 16,3-8-5-16,3-8-22 15,3-6-21-15,0-9-72 16,1-2-42-16,-1-7 330 16,1-4-185-16</inkml:trace>
  <inkml:trace contextRef="#ctx0" brushRef="#br0" timeOffset="14198.08">28323 6023 1451 0,'7'13'610'15,"0"2"-303"-15,4 8-130 16,-6 2 15-16,0 1-38 16,1-3-39-16,-6 1-59 15,0-7-15-15,0-7-17 16,-5-5-6-16,4-8-9 16,1-4-3-16,-3-10-6 15,4-3-3-15,6-3-3 16,-2-2 0-16,9 1 2 15,-5 0 1-15,7 4 3 16,-1-1 0-16,4 4 0 16,4 4 0-16,1 8 11 15,2 5 10-15,-6 7 19 16,-2 13 5-16,-13 4 7 0,2 4 2 16,-8 9-1-16,-2-10-3 15,-2 2-12-15,0-4-12 16,1-13-13-16,1 0-5 15,2-15-8-15,2-4 0 16,2-7-7-16,3-4-2 16,1 0-3-16,-1-3 1 15,4 3 2-15,1 3 3 0,3 2 4 16,0 1 1-16,2 4 1 16,-3-2 0-16,-2 7 2 15,1 8 1-15,-2 10 7 16,-2 1 1-16,-2 8 5 15,-3 1 2-15,-3 1-3 16,-2 1-2-16,-1-3-1 16,-3-3 7-16,1-8-35 15,0-3-60-15,4-10 196 16,1-2-122-16</inkml:trace>
  <inkml:trace contextRef="#ctx0" brushRef="#br0" timeOffset="14381.75">28883 6079 1966 0,'9'10'724'15,"-1"5"-531"-15,-1 4-9 16,-6 7-10-16,-1-1-36 16,0-4-84-16,-1 0-24 15,1-8-50-15,3-2-40 16,-2-7-98-16,1-5-49 15,-1-7 122-15</inkml:trace>
  <inkml:trace contextRef="#ctx0" brushRef="#br0" timeOffset="14524.19">28810 5908 1455 0,'27'10'610'0,"-15"-5"-322"16,-2 1-113-16,-2 1-122 15,-8 1-79-15,5 0-94 16,-3-1 50-16</inkml:trace>
  <inkml:trace contextRef="#ctx0" brushRef="#br0" timeOffset="14875.98">29025 6025 1407 0,'11'16'572'0,"2"-1"-293"0,-4 6-75 16,-5 6 45-16,-4 1-24 16,0 8-64-16,-3-3-33 15,-1-5-61-15,0-5-20 16,2-21-27 0,1-1-10-16,0 0-10 0,0-2-6 0,0 0-18 15,1-17-11-15,8-38-7 16,3 26 2-16,4 6 19 15,0 0 9-15,4 7 10 16,-1 0 0-16,0 14 11 16,0 7 13-16,-1 6 18 15,-1 12 11-15,-4 3 12 16,-2 1-6-16,-4 9-3 16,-6-4-6-16,0-7-58 15,0-3 28-15,-3-17-22 16</inkml:trace>
  <inkml:trace contextRef="#ctx0" brushRef="#br0" timeOffset="15256.16">29445 6192 1651 0,'-53'-21'666'15,"45"21"-365"-15,2-1-97 16,2-4-34-16,10 4-4 16,0-2-58-16,10 2-40 15,10 0-39-15,-9-5 11 16,13 1-86-16,-2-1-22 15,2 4 42-15</inkml:trace>
  <inkml:trace contextRef="#ctx0" brushRef="#br0" timeOffset="15843.67">29715 6096 1451 0,'4'-16'600'16,"-4"-2"-258"-16,-1 1-195 16,-4-4 24-16,-7 11-2 15,1 4-25-15,-4 5-52 16,1 10-16-16,1 12-15 16,0 3-14-16,5 12-25 15,3-1-5-15,5 2-9 16,3-2-4-16,7-11-3 15,3-5 5-15,4-12-25 16,4-6-40-16,3-10-103 0,3-6-54 16,1-5-32-16,2 0 29 15,-11 2 91-15,-2 2 47 16,-5 6 49-16,-8 2 22 16,-2 6 57-16,0 2 24 15,-4 5 58-15,1-5 16 16,0 0 9-16,0 9 2 0,1 9-6 15,6 25-14-15,-2-27-46 16,-3-3-23-16,6-8-38 16,-5-1-21-16,7-11-46 15,3-7-27-15,-1-8-37 16,7-4 2-16,-2-3 38 16,-5 4 25-16,-4 4 33 15,-1 8 4-15,-6 9 3 16,-4 6 8-16,0 11 28 15,-4 3 16-15,6 6 23 16,1 1 2-16,4 4-20 16,1-3-17-16,-2-4-20 15,-1-3-1-15,3-7-56 16,7-4-35-16,2-5-7 16,4-3 247-16,0-10-134 15</inkml:trace>
  <inkml:trace contextRef="#ctx0" brushRef="#br0" timeOffset="16052.3">30133 5910 1908 0,'4'28'709'16,"0"10"-529"-16,-1 5-33 15,-4 8-23-15,1 5-37 0,2-1-64 16,5-5-13-16,4-9 5 15,3-9-22-15,1-15-71 16,0-7-16-16,-2-16-110 16,-6-8 120-16</inkml:trace>
  <inkml:trace contextRef="#ctx0" brushRef="#br0" timeOffset="16199.08">29981 6035 1407 0,'-12'-3'654'15,"2"-2"-276"-15,11 4-142 16,8 1-15-16,3 0-48 16,6 0-31-16,8-1-68 15,4 1-29-15,6-1-10 16,1 1-18-16,-1 1-7 16</inkml:trace>
  <inkml:trace contextRef="#ctx0" brushRef="#br0" timeOffset="17607.03">30790 6037 1189 0,'-1'-1'494'0,"0"0"-259"16,0 0-29-16,1 0-5 16,0 0-9-16,0 0-34 15,10-2-21-15,13-1-51 16,27-5-23-16,-28 9-39 16,-1-7-46-16,-3 7-66 15,-5-1 18-15,0 1 21 16</inkml:trace>
  <inkml:trace contextRef="#ctx0" brushRef="#br0" timeOffset="17786.91">30757 6142 1520 0,'14'1'615'0,"4"-1"-335"16,10 0-209-16,3-1 4 15,-1-1-21-15,1 0-12 16,0-1-83-16,1 3 0 16,1 8 16-16</inkml:trace>
  <inkml:trace contextRef="#ctx0" brushRef="#br0" timeOffset="18175.43">31421 5690 1894 0,'-11'-9'695'16,"2"10"-526"-16,3 5-141 15,-4 9-11-15,-11 7 10 16,6 13 19-16,0 7 17 16,4 14 11-16,13 4-1 15,-2 8-12-15,6 4-12 16,8-1-29-16,-3-1-9 0,8-7 0 15,5-7-11-15,1-14-51 16,2-8-18-16,5-13-57 16,-3-8 11-16,-1-18 79 15</inkml:trace>
  <inkml:trace contextRef="#ctx0" brushRef="#br0" timeOffset="18624.41">31721 5586 1925 0,'22'-10'718'0,"-5"10"-505"15,-2 0-170-15,2 16 12 0,-6 4 16 16,-6 14 15-16,2 9-8 15,-13 1-22-15,1-1-12 16,-4-7-16-16,-3-8-4 16,7-11-15-16,-3-9-7 15,8-9-5-15,0-6-5 16,3-10-5-16,5-7 1 0,4-8 4 16,2-3 3-1,3-1 4-15,1 3 0 0,0 9 1 16,0 9 0-16,0 8 8 15,-2 7 4-15,1 8 13 16,-1 1 7-16,-3 10 0 16,0 3 1-16,-8 6-4 15,-3-1-6-15,0-2-7 16,-2 0-1-16,1 0 3 16,0-5-33-16,0-4-70 15,4-6 223-15,10-10-138 16</inkml:trace>
  <inkml:trace contextRef="#ctx0" brushRef="#br0" timeOffset="19095.03">31813 6238 1660 0,'-12'-5'660'0,"2"2"-388"16,5 0-167-16,4-1-11 15,2 1-7-15,-1 2-15 16,4 1-19-16,21 0-15 15,30 7-5-15,-32 0-7 16,2 5-1-16,0 4-11 16,-5 0-6-16,-5 5-1 15,-10 0 0-15,-12-2 3 16,-1 3 0-16,-7-4 1 16,-6-3 0-16,3-4-3 15,5-2-1-15,-5-2-6 16,11 0 5-16,2 0 6 15,-2-1 0-15,15-3 5 16,-1 0-5-16,9-3-8 16,-1 0 0-16,8-1-2 0,4-2-1 15,7 2 15-15,1 0-12 16,-2 3-70-16,-4-1-31 16,-7 2 283-16,-2-7-180 15</inkml:trace>
  <inkml:trace contextRef="#ctx0" brushRef="#br0" timeOffset="19446.28">32184 5645 1655 0,'25'-16'698'0,"5"13"-401"16,5 3-146-16,3 12-120 16,-3 7 14-16,-7 23 15 15,-1 6 9-15,-3 16 21 16,-1 5-1-16,-7 6-7 16,-6 3-5-16,-13 0-33 15,-6-5-13-15,-3-5-8 16,-2-1-2-16,-2-7-10 15,1 1-4-15,-4-7-15 16,-4-6-20-16,-1-8-74 0,0-9-44 16,3-13 310-16,4-10-164 15</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4:54:58.685"/>
    </inkml:context>
    <inkml:brush xml:id="br0">
      <inkml:brushProperty name="width" value="0.025" units="cm"/>
      <inkml:brushProperty name="height" value="0.025" units="cm"/>
      <inkml:brushProperty name="color" value="#0070C4"/>
    </inkml:brush>
  </inkml:definitions>
  <inkml:trace contextRef="#ctx0" brushRef="#br0">368 1 10386,'-32'11'5009,"5"9"-1672,-2 1-1401,-1 1-703,-6 5-17,1-2-128,2-1-280,-6-8-464,6-2-152,2-6-376,7-2-272,14-2 2233,2 4-1521</inkml:trace>
</inkml:ink>
</file>

<file path=ppt/ink/ink1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6:55.304"/>
    </inkml:context>
    <inkml:brush xml:id="br0">
      <inkml:brushProperty name="width" value="0.025" units="cm"/>
      <inkml:brushProperty name="height" value="0.025" units="cm"/>
      <inkml:brushProperty name="color" value="#0070C4"/>
    </inkml:brush>
  </inkml:definitions>
  <inkml:trace contextRef="#ctx0" brushRef="#br0">42 158 9546,'-25'8'5329,"14"0"-504,6 0-1944,15-3-1089,9-4-191,12-3-449,7-4-288,14-1-424,5-3-128,4-2-120,2 8 136,-10-2-224,-10 2 760,3 4-607</inkml:trace>
  <inkml:trace contextRef="#ctx0" brushRef="#br0" timeOffset="1">848 1 9226,'16'17'5425,"-25"-6"304,-6 9-3184,-6 9-1393,-2 15 208,-5 14-263,-2 8-313,-1 8-464,3-2-104,4-9-136,7-6-16,8-24 32,3-10-200,5-19-616,1-11 1144,1-20-576</inkml:trace>
</inkml:ink>
</file>

<file path=ppt/ink/ink1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6:55.748"/>
    </inkml:context>
    <inkml:brush xml:id="br0">
      <inkml:brushProperty name="width" value="0.025" units="cm"/>
      <inkml:brushProperty name="height" value="0.025" units="cm"/>
      <inkml:brushProperty name="color" value="#0070C4"/>
    </inkml:brush>
  </inkml:definitions>
  <inkml:trace contextRef="#ctx0" brushRef="#br0">0 1 14587,'11'0'5625,"6"12"-3632,2 0-121,3 17-31,2 6-225,3 9-616,5 9-248,0 0-344,4 3-120,2-8-160,-2-6-64,0-8-8,-9-5-56,-10-11-400,2-4-224,-11-9 296,0-6 984,-6-11-432</inkml:trace>
</inkml:ink>
</file>

<file path=ppt/ink/ink1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6:56.089"/>
    </inkml:context>
    <inkml:brush xml:id="br0">
      <inkml:brushProperty name="width" value="0.025" units="cm"/>
      <inkml:brushProperty name="height" value="0.025" units="cm"/>
      <inkml:brushProperty name="color" value="#0070C4"/>
    </inkml:brush>
  </inkml:definitions>
  <inkml:trace contextRef="#ctx0" brushRef="#br0">73 14 14835,'-9'-7'7034,"10"4"-4409,7 1-2118,8 1 15,-1 1 0,0 0 0,0 1 0,0 1 0,7 2-522,14 1 166,-25-4-135,-6 0-17,0-1 0,1 1 0,-1 0-1,0 0 1,4 2-14,-8-3 2,0 1 0,0-1 0,0 1 0,0-1 0,1 1 0,-1 0 0,0 0 0,0 0 0,0 0 0,0-1 0,-1 1 0,1 0 0,0 0 0,0 1 0,0-1 0,-1 0 0,1 0 0,-1 0 0,1 0 0,-1 1 0,1-1 0,-1 0 0,0 1 0,1 0-2,-1 4 2,0 0 1,0 0-1,-1 0 1,1 0 0,-1 0-1,-1 0 1,1 0-1,-1 0 1,0 0 0,0 0-1,-1-1-2,-4 15 6,-1 8 2,1-1 1,1 1-1,1-1 0,2 2 0,0-1 0,2 8-8,2 3 21,2-1 1,1 0-1,2 0 1,6 16-22,7 16 110,-10-39 58,-1 0 0,-1 0 1,-2 0-1,0 7-168,-5-34 28,0 0-1,0-1 1,0 1 0,0-1 0,-1 1-1,1-1 1,-1 1 0,0-1 0,0 1-1,0-1 1,-1 1 0,0 0-28,1-2 14,-1 0 1,1 0-1,-1 0 1,0-1-1,1 1 1,-1 0-1,0-1 1,0 1-1,0-1 0,0 0 1,-1 0-1,1 1 1,0-2-1,-1 1 1,1 0-1,0 0 1,-1-1-1,1 1-14,-25 3 229,-1 0 1,1-2-1,-1-1 0,1-1 0,-14-3-229,-31-3 335</inkml:trace>
</inkml:ink>
</file>

<file path=ppt/ink/ink1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6:56.461"/>
    </inkml:context>
    <inkml:brush xml:id="br0">
      <inkml:brushProperty name="width" value="0.025" units="cm"/>
      <inkml:brushProperty name="height" value="0.025" units="cm"/>
      <inkml:brushProperty name="color" value="#0070C4"/>
    </inkml:brush>
  </inkml:definitions>
  <inkml:trace contextRef="#ctx0" brushRef="#br0">4 89 12707,'-2'-5'4986,"1"-8"-1058,2 12-3785,-1 1 1,1 0-1,0-1 1,-1 1-1,1 0 1,0 0 0,0 0-1,-1-1 1,1 1-1,0 0 1,0 0-1,-1 0 1,1 0-1,0 0 1,0 0 0,0 1-144,1-1 175,36 1 1604,27 5-1779,30 1 663,26-5 291,53-9-954,122-20 373,-80 6-197,320-6 343,-70 26 197,-3 22-123,-341-8-471,60 3 22,-173-16-141,-6 1-6,0-1-1,0 0 1,0 0 0,0 0-1,0 0 1,0 0 0,0-1-1,0 1 1,0-1 0,-1 0-1,1 0 1,0 0 0,1-1 3,-4 2-4,0 0 0,0 0 0,0 0 0,1 0 0,-1 0 0,0-1 0,0 1 0,0 0 0,0 0 0,1 0 0,-1-1 0,0 1 0,0 0 0,0 0 0,0 0 0,0-1 0,0 1 0,0 0 0,0 0 0,1-1 0,-1 1 0,0 0 0,0 0 0,0-1 0,0 1 0,0 0 0,0 0 0,0-1 0,-1 1 0,1 0 0,0 0 0,0-1 0,0 1 0,0 0-1,0 0 1,0 0 0,0-1 0,0 1 0,-1 0 0,1 0 0,0 0 0,0-1 0,0 1 0,0 0 0,-1 0 0,1 0 0,0 0 0,0-1 0,-1 1 4,-11-7-245,11 6 213,-12-4 26,1 0 0,-1 1-1,1 0 1,-3 1 6,-24-4 117</inkml:trace>
</inkml:ink>
</file>

<file path=ppt/ink/ink1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6:56.967"/>
    </inkml:context>
    <inkml:brush xml:id="br0">
      <inkml:brushProperty name="width" value="0.025" units="cm"/>
      <inkml:brushProperty name="height" value="0.025" units="cm"/>
      <inkml:brushProperty name="color" value="#0070C4"/>
    </inkml:brush>
  </inkml:definitions>
  <inkml:trace contextRef="#ctx0" brushRef="#br0">1 249 12211,'3'6'744,"0"-1"0,1 1 0,0-1 1,0 0-1,0 0 0,1 0 0,-1 0 0,1-1 1,1 1-745,2 0 496,-1 0-1,1 0 1,0-1 0,0 0 0,0 0 0,6 1-496,-4-2 197,-1 0-1,0-1 1,1 0-1,-1-1 1,1 0 0,0 0-1,-1-1 1,1-1-1,-1 1 1,1-2 0,0 1-1,-1-1 1,2-1-197,-6 1 26,0 0-1,0 0 1,0 0 0,0-1-1,0 0 1,-1 0 0,1 0-1,-1 0 1,0-1 0,0 0-1,0 0 1,-1 0 0,1 0-1,-1 0 1,0-1 0,0 1-1,0-1 1,-1 0 0,0 0-1,0 0 1,0 0 0,0 0-1,-1-1 1,0 1 0,0 0-26,0-4 3,0 0 1,-1 0-1,0 0 1,0 0 0,-1 0-1,0 0 1,-1 0-1,0 0 1,0 0 0,-1 1-1,0-1 1,0 1-1,-1 0 1,-4-7-4,2 6 2,0-1 0,-1 1-1,0 1 1,0 0 0,-8-7-2,10 11-1,0 0 1,0 0-1,0 1 1,0-1-1,-1 1 1,1 0-1,-1 1 0,1 0 1,-1 0-1,0 0 1,-3 0 0,7 1 5,0 1 1,0 0 0,0 0-1,0 0 1,0 0 0,-1 0 0,1 0-1,0 0 1,0 1 0,0-1-1,0 1 1,0 0 0,0-1-1,0 1 1,0 0 0,0 0-1,0 0 1,1 0 0,-1 1-1,0-1 1,1 1 0,-1-1 0,0 1-1,1-1 1,0 1 0,-1 0-1,1-1 1,0 2-6,-2 3 63,0-1 0,0 1 1,1 1-1,0-1 0,0 0 1,1 0-1,-1 1 0,1 5-63,-1 6 166,2 0-1,0 0 1,1 0-1,0 0 0,2 0 1,0 0-1,1-1 1,1 1-1,1-1 1,0 0-1,4 7-165,-4-12 68,0-1 0,0 0-1,1-1 1,0 1 0,0-1-1,1-1 1,1 1 0,0-1 0,0-1-1,1 0 1,0 0 0,0-1-1,0 0 1,1-1 0,1 0-1,7 3-67,-3-4-13,-1 0 0,1-1 0,0-1 0,-1-1 0,1 0 0,1-1 0,-1-1-1,0 0 1,0-1 0,0-1 0,0-1 0,0 0 0,13-5 13,16-11-159</inkml:trace>
</inkml:ink>
</file>

<file path=ppt/ink/ink1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6:57.410"/>
    </inkml:context>
    <inkml:brush xml:id="br0">
      <inkml:brushProperty name="width" value="0.025" units="cm"/>
      <inkml:brushProperty name="height" value="0.025" units="cm"/>
      <inkml:brushProperty name="color" value="#0070C4"/>
    </inkml:brush>
  </inkml:definitions>
  <inkml:trace contextRef="#ctx0" brushRef="#br0">235 1 9874,'-20'8'5377,"9"17"-448,-1 10-2744,2 13-1281,4 9 216,6 7-128,3 7-175,13 0-385,2-9-128,9-14-152,1-14 24,-3-28-248,-1-8-304,-4-25-224,-2-6-1513,-12-3 1441</inkml:trace>
  <inkml:trace contextRef="#ctx0" brushRef="#br0" timeOffset="1">6 192 12707,'-5'3'5465,"9"2"-2617,16 2-1287,1-3-41,7 0-344,2-3-287,6-1-545,8 0-136,7 0 224,-3-2 48,-3-8-264</inkml:trace>
</inkml:ink>
</file>

<file path=ppt/ink/ink1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6:57.853"/>
    </inkml:context>
    <inkml:brush xml:id="br0">
      <inkml:brushProperty name="width" value="0.025" units="cm"/>
      <inkml:brushProperty name="height" value="0.025" units="cm"/>
      <inkml:brushProperty name="color" value="#0070C4"/>
    </inkml:brush>
  </inkml:definitions>
  <inkml:trace contextRef="#ctx0" brushRef="#br0">201 142 11642,'-12'-40'5184,"8"29"-4351,-1 1 0,-4-8-833,6 13 104,-1 0-1,1 0 0,-1 0 0,0 0 0,0 1 0,0-1 0,0 1 0,-1 0 0,0 1 0,1-1 0,-1 1 0,-1 0 0,1 0-103,3 2 65,-1 0 0,1 1 0,0-1 1,-1 1-1,1-1 0,0 1 0,-1 0 0,1 0 0,-1 0 0,1 0 0,0 0 0,-1 0 0,1 1 0,-1-1 0,1 1 0,0 0 0,0 0 1,-1 0-1,1 0 0,0 0 0,0 0 0,0 0 0,0 1 0,0-1 0,0 1 0,0-1 0,-1 3-65,-1 0 159,-1 1 0,1 0 0,0 1-1,1-1 1,-1 1 0,1 0 0,0-1-1,0 1 1,-1 6-159,1-3 136,1 0 0,1 0 0,-1 0 0,1 1 0,1-1 0,0 0-1,0 1 1,1 4-136,0-9 67,-1 0 0,1 0 0,0 0 0,1 0 0,-1 0 0,1 0 0,0 0 1,0-1-1,0 1 0,1-1 0,-1 1 0,1-1 0,0 0 0,1 0 0,2 3-67,-4-6 21,-1 0 0,0 0 0,1 0 0,-1 0 0,0 0 1,1 0-1,-1-1 0,1 1 0,-1 0 0,1-1 0,0 0 1,-1 1-1,1-1 0,0 0 0,-1 0 0,1 1 0,-1-1 1,1-1-1,0 1 0,0 0-21,0-1 13,0 1 0,1-1-1,-1 0 1,0 0 0,0 0 0,0-1 0,0 1 0,0 0 0,0-1 0,0 1 0,0-1-1,1-1-12,4-6 6,-1 1 0,0-1 0,0-1 0,-1 1 0,2-6-6,-5 13 6,8-23-7,-6 14 3,1 0 1,0 0-1,1 0-2,-4 9-2,-1 0 0,0 0-1,1 0 1,0 0 0,-1 0 0,1 0 0,0 0-1,0 0 1,0 1 0,0-1 0,0 1 0,0 0-1,0 0 1,1-1 0,-1 1 0,1 0 2,-2 1 13,0 0 1,0 0-1,1 0 0,-1 0 1,0 0-1,0 0 0,0 0 1,0 0-1,1 0 0,-1 0 1,0 1-1,0-1 1,0 0-1,0 1 0,0-1 1,1 1-1,-1-1 0,0 1 1,0 0-1,0-1 0,-1 1 1,1 0-1,0 0 0,0 0 1,0 0-1,0 0 1,-1 0-1,1 0 0,-1 0 1,1 0-1,0 0 0,-1 0 1,1 0-14,2 6 240,-1 0 1,1 0-1,-1 1 0,1 6-240,-1-8 162,4 20 402,17 65 877,-18-73-1144,2 0 1,0 0 0,7 11-298,-13-27 26,0 0 0,0 0 1,0 0-1,1 0 0,-1 0 0,0-1 0,1 1 0,0-1 0,-1 1 0,1-1 1,1 1-27,-3-1 17,1-1 1,-1 0-1,1 0 1,-1 0 0,1 0-1,0 1 1,-1-1-1,1 0 1,-1 0-1,1 0 1,0 0 0,-1 0-1,1 0 1,-1-1-1,1 1 1,0 0 0,-1 0-1,1 0 1,-1 0-1,1-1 1,-1 1 0,1 0-1,-1-1 1,1 1-1,-1 0 1,1-1 0,-1 1-1,1-1 1,-1 1-1,1 0 1,-1-1-1,0 1 1,1-1 0,-1 1-1,0-1 1,0 1-1,1-1 1,-1 0 0,0 1-18,9-15 188</inkml:trace>
</inkml:ink>
</file>

<file path=ppt/ink/ink1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6:58.759"/>
    </inkml:context>
    <inkml:brush xml:id="br0">
      <inkml:brushProperty name="width" value="0.025" units="cm"/>
      <inkml:brushProperty name="height" value="0.025" units="cm"/>
      <inkml:brushProperty name="color" value="#0070C4"/>
    </inkml:brush>
  </inkml:definitions>
  <inkml:trace contextRef="#ctx0" brushRef="#br0">37 4 11234,'-6'-4'4777,"-5"9"-2280,5 6-665,-2 14-103,3 17-145,5 20-360,0 11-199,7 12-273,-1 1-104,10-11-192,1-5-80,2-19-184,9-7-8,0-24-152,0-10-280,9-22-608,-5-18 232,1-20 200</inkml:trace>
</inkml:ink>
</file>

<file path=ppt/ink/ink1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6:59.091"/>
    </inkml:context>
    <inkml:brush xml:id="br0">
      <inkml:brushProperty name="width" value="0.025" units="cm"/>
      <inkml:brushProperty name="height" value="0.025" units="cm"/>
      <inkml:brushProperty name="color" value="#0070C4"/>
    </inkml:brush>
  </inkml:definitions>
  <inkml:trace contextRef="#ctx0" brushRef="#br0">13 1 13115,'-12'0'5305,"13"-1"-2825,10 1-879,13 3 31,10 1-152,10-3-511,5 3-281,2-1-280,-10-1 72,-1 5-120,-1-4 912,10-2-888</inkml:trace>
</inkml:ink>
</file>

<file path=ppt/ink/ink1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6:59.428"/>
    </inkml:context>
    <inkml:brush xml:id="br0">
      <inkml:brushProperty name="width" value="0.025" units="cm"/>
      <inkml:brushProperty name="height" value="0.025" units="cm"/>
      <inkml:brushProperty name="color" value="#0070C4"/>
    </inkml:brush>
  </inkml:definitions>
  <inkml:trace contextRef="#ctx0" brushRef="#br0">59 1 15555,'0'0'351,"0"0"0,-1 1 1,1-1-1,0 1 0,0 0 0,0-1 0,0 1 0,0-1 0,0 1 0,0-1 0,0 1 0,0-1 0,0 1 0,0-1 0,0 1 0,0-1 0,0 1 0,0-1 1,1 1-1,-1 0-351,8 8 2187,-3-6-2218,-1 0-1,1 0 0,0-1 1,1 1 31,-2-1 739,19 7 297,0 0-1,14 2-1035,-15-5 273,-1 1 0,0 1 0,4 3-273,-21-9 33,1 0-1,-1 1 1,0-1-1,0 1 1,0 0-1,0 1 1,-1-1-1,1 0 1,0 2-33,-3-3 11,1 0 0,-1 0 1,0 0-1,0 0 0,0 1 1,0-1-1,-1 0 0,1 1 0,0-1 1,-1 0-1,0 1 0,1-1 0,-1 0 1,0 1-1,0-1 0,-1 1 1,1-1-1,0 0 0,-1 2-11,-1 3 22,0-1-1,-1-1 1,1 1-1,-1 0 1,0 0 0,0-1-1,-1 0 1,0 0-1,0 0 1,0 0-1,-1 0 1,1-1-1,-5 3-21,-3 3 36,-1-1 0,0 0 0,-1-1 0,1-1 0,-4 1-36,12-6-2,-152 73 4,155-74-63,-11 7-206,12-7 228,1-1 0,0 0 0,-1 0-1,1 0 1,0 0 0,0 1 0,-1-1 0,1 0 0,0 0 0,0 1-1,-1-1 1,1 0 0,0 0 0,0 1 0,0-1 0,0 0 0,-1 1-1,1-1 1,0 0 0,0 0 0,0 1 0,0-1 0,0 0 0,0 1 0,0-1-1,0 0 1,0 1 0,0-1 0,0 0 0,0 1 0,0-1 0,0 0-1,0 1 1,0-1 39,1 0-64,-1 0 0,0 1 0,1-1 0,-1 0-1,0 0 1,1 0 0,-1 0 0,0 0 0,0 0 0,1 0 0,-1 0-1,0 0 1,1 0 0,-1 0 0,0 0 0,1 0 0,-1 0 0,0 0-1,1 0 1,-1 0 0,0-1 0,0 1 0,1 0 64,0 0-96,24-7-1612,10-8 681</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4:54:59.035"/>
    </inkml:context>
    <inkml:brush xml:id="br0">
      <inkml:brushProperty name="width" value="0.025" units="cm"/>
      <inkml:brushProperty name="height" value="0.025" units="cm"/>
      <inkml:brushProperty name="color" value="#0070C4"/>
    </inkml:brush>
  </inkml:definitions>
  <inkml:trace contextRef="#ctx0" brushRef="#br0">1 1 14691,'0'10'5275,"4"4"-3563,0 2-816,10 69 1980,14 65-1315,5-25-946,-10-41-184,-1 18-431,-21-100-7,3 19 0,-2 1-1,1 4 8,-3-20-129,0 0-1,0 0 1,-1 0 0,1 0-1,-1 0 1,-1 0 0,1-1-1,-1 1 1,0 0 0,-1 1 129,-2 1 361,-4-7-210</inkml:trace>
</inkml:ink>
</file>

<file path=ppt/ink/ink1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6:59.827"/>
    </inkml:context>
    <inkml:brush xml:id="br0">
      <inkml:brushProperty name="width" value="0.025" units="cm"/>
      <inkml:brushProperty name="height" value="0.025" units="cm"/>
      <inkml:brushProperty name="color" value="#0070C4"/>
    </inkml:brush>
  </inkml:definitions>
  <inkml:trace contextRef="#ctx0" brushRef="#br0">262 1 10842,'-24'29'4961,"0"-5"-1808,-6 1-728,3 1-641,-8-2-64,4-2-591,1-2-321,2 0-432,11-7-152,7-3-496,5-5-384,10-6-329,10-2 2266,9 0-1113</inkml:trace>
</inkml:ink>
</file>

<file path=ppt/ink/ink1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7:00.161"/>
    </inkml:context>
    <inkml:brush xml:id="br0">
      <inkml:brushProperty name="width" value="0.025" units="cm"/>
      <inkml:brushProperty name="height" value="0.025" units="cm"/>
      <inkml:brushProperty name="color" value="#0070C4"/>
    </inkml:brush>
  </inkml:definitions>
  <inkml:trace contextRef="#ctx0" brushRef="#br0">106 0 13931,'-3'1'835,"0"0"-1,1 1 1,-1-1-1,1 0 1,-1 1 0,1 0-1,-2 1-834,0 0 593,0 0 1,1 0-1,0 1 0,-2 2-593,-1 3 671,0 0 0,1 1 0,-4 9-671,5-9 185,1 0 1,0 0 0,0 1 0,2 0 0,-1-1 0,1 1 0,1 0 0,0 0 0,0 0 0,1-1-1,0 1 1,1 0 0,1-1 0,-1 1 0,1-1 0,1 0 0,0 0 0,1 0 0,0 0 0,3 4-186,-6-11 22,1 0 0,-1 0 0,0-1 0,1 1 0,0-1 0,0 1 0,-1-1 1,1 0-1,0 0 0,1 0 0,-1-1 0,0 1 0,0-1 0,1 0 0,-1 0 0,4 1-22,-3-2 6,0 1 0,1-1 0,-1 0 0,0 0 0,1 0 0,-1-1 0,0 1 0,1-1 0,-1 0 0,0-1 0,0 1-1,0-1 1,3-1-6,2-1-3,-1-1-1,1 0 1,-1-1-1,-1 0 1,1 0-1,-1-1 1,0 1-1,-1-2 1,1 1 0,-1-1-1,-1 0 1,0 0-1,0 0 1,0-1-1,0-1 4,-3 3-6,1 1 0,-1-1 0,-1 1 0,1-1 0,-1 0 0,0 0 0,0 0 0,-1 1 0,0-1 1,0 0-1,-1 0 0,0 0 0,0 1 0,0-1 0,-1 0 0,0 1 0,-1-1 0,1 1 0,-1 0 0,0 0 0,-4-6 6,3 7 5,1 0-1,-1 0 1,0 1 0,0-1-1,0 1 1,-1 0 0,0 0 0,0 1-1,0-1 1,0 1 0,0 0-5,0 1 6,1 0 0,0 1 0,-1-1 0,1 1 0,-1 0 0,1 0 0,-1 0 0,0 1 0,1-1 0,-1 1 0,0 1 0,1-1 0,-1 0 0,-2 2-6,-2 0-11,0 1-1,1 0 1,-1 1-1,1 0 1,0 0 0,0 1-1,0-1 1,1 2 0,0-1-1,0 1 1,0 1-1,0-1 1,-3 6 11,-5 4 664,-2-9-393,17-7-270</inkml:trace>
</inkml:ink>
</file>

<file path=ppt/ink/ink1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8:18.471"/>
    </inkml:context>
    <inkml:brush xml:id="br0">
      <inkml:brushProperty name="width" value="0.025" units="cm"/>
      <inkml:brushProperty name="height" value="0.025" units="cm"/>
      <inkml:brushProperty name="color" value="#0070C4"/>
    </inkml:brush>
  </inkml:definitions>
  <inkml:trace contextRef="#ctx0" brushRef="#br0">104 46 5961,'-24'-6'4119,"14"4"-2525,0 0-1,0 0 1,-3 1-1594,-14 0 4615,18 2-1169,9 1-964,8 0-1659,17 4-369,0-2 0,12 1-454,-22-4 90,0-1 1,1 0-1,-1-1 0,0-1 0,9-2-90,6 0 61,-18 2-49,131-20 114,-140 22-253,-1-1 1,0 1-1,0-1 1,0 1-1,0-1 1,0 0 0,0 0-1,0 0 1,-1 0-1,1 0 1,0 0-1,0 0 1,-1 0 0,1-1-1,0 0 127,-2 1 215,-5 0 174,-21 0-131</inkml:trace>
</inkml:ink>
</file>

<file path=ppt/ink/ink1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8:18.922"/>
    </inkml:context>
    <inkml:brush xml:id="br0">
      <inkml:brushProperty name="width" value="0.025" units="cm"/>
      <inkml:brushProperty name="height" value="0.025" units="cm"/>
      <inkml:brushProperty name="color" value="#0070C4"/>
    </inkml:brush>
  </inkml:definitions>
  <inkml:trace contextRef="#ctx0" brushRef="#br0">9 0 10938,'-1'1'601,"0"1"-1,0-1 1,1 1-1,-1 0 1,0-1-1,0 1 0,1 0 1,-1-1-1,1 1 1,0 0-1,-1-1 1,1 1-1,0 0 1,0 0-601,0 29 2058,1-25-1398,4 62 4144,14 61-4804,21 66-156,-21-111-1219,-18-78 64,0-2 459</inkml:trace>
  <inkml:trace contextRef="#ctx0" brushRef="#br0" timeOffset="0.99">13 327 12243,'4'-9'5121,"7"8"-2553,2 1-719,9 1-321,0 4-208,6-2-600,4 1-207,3-3-281,-1 3-48,3 4-288,-7 0-320,-13 3-889,-4 0-567,-18 3 1096</inkml:trace>
</inkml:ink>
</file>

<file path=ppt/ink/ink1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8:19.520"/>
    </inkml:context>
    <inkml:brush xml:id="br0">
      <inkml:brushProperty name="width" value="0.025" units="cm"/>
      <inkml:brushProperty name="height" value="0.025" units="cm"/>
      <inkml:brushProperty name="color" value="#0070C4"/>
    </inkml:brush>
  </inkml:definitions>
  <inkml:trace contextRef="#ctx0" brushRef="#br0">7 6 11010,'-5'4'4721,"4"-2"-2296,3 2-433,-2-4-383,0 0-113,15 3-456,10-2-200,45 1-384,-41-8-151,0 2-209,-4-2-425,-13 0-4023,16 6 3151</inkml:trace>
</inkml:ink>
</file>

<file path=ppt/ink/ink1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8:19.848"/>
    </inkml:context>
    <inkml:brush xml:id="br0">
      <inkml:brushProperty name="width" value="0.025" units="cm"/>
      <inkml:brushProperty name="height" value="0.025" units="cm"/>
      <inkml:brushProperty name="color" value="#0070C4"/>
    </inkml:brush>
  </inkml:definitions>
  <inkml:trace contextRef="#ctx0" brushRef="#br0">189 3 14035,'-2'-2'8182,"-4"3"-5218,-7 5-2569,4 0-352,0 1 1,0 0-1,1 0 0,-3 3-43,1 0 23,0-1 0,0 0 0,-3 1-23,-14 7 35,19-13-28,1 1-1,0 0 1,0 0 0,0 1 0,-3 3-7,9-8 5,1 0 0,-1 0 0,0 0 0,1 0 0,-1 0 0,1 0 1,0 0-1,-1 1 0,1-1 0,0 0 0,0 0 0,0 0 0,-1 0 0,1 0 0,0 0 0,0 1 0,1-1 1,-1 0-1,0 0 0,0 0-5,8 25 170,-5-18-121,37 96 398,-20-57-291,-3 0 0,7 33-156,-22-72 19,-1 0 1,1 0-1,-1 0 0,-1 0 0,0 0 1,0 0-1,-1 0 0,1 0 0,-2 0 1,1 0-1,-1 0 0,0-1 0,-1 1 1,0-1-1,0 1 0,-3 3-19,3-6 30,2-4-4,0 0 0,1 1 0,-1-1 0,0 1 0,0-1 0,1 1 0,-1-1-1,1 1 1,-1 0 0,1-1 0,0 1 0,0 0 0,-1-1 0,1 1 0,1 0-26,-1-2 5,0 1 1,0-1-1,0 0 1,0 0-1,0 0 1,0 0-1,0 0 1,0 1-1,0-1 1,0 0-1,1 0 0,-1 0 1,0 0-1,0 0 1,0 0-1,0 0 1,0 1-1,0-1 1,1 0-1,-1 0 1,0 0-1,0 0 0,0 0 1,0 0-1,1 0 1,-1 0-1,0 0 1,0 0-1,0 0 1,0 0-1,0 0 1,1 0-1,-1 0 1,0 0-1,0 0 0,0 0 1,0 0-1,1 0 1,-1 0-1,0 0 1,0 0-1,0-1 1,0 1-1,0 0-5,7-1 428,18 1-233,71-2 324,-68-1-392,-21 2 42,1 0-1,-1 0 1,1 1-1,1 0-168,-4 2 233</inkml:trace>
</inkml:ink>
</file>

<file path=ppt/ink/ink1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8:20.434"/>
    </inkml:context>
    <inkml:brush xml:id="br0">
      <inkml:brushProperty name="width" value="0.025" units="cm"/>
      <inkml:brushProperty name="height" value="0.025" units="cm"/>
      <inkml:brushProperty name="color" value="#0070C4"/>
    </inkml:brush>
  </inkml:definitions>
  <inkml:trace contextRef="#ctx0" brushRef="#br0">76 579 9922,'-58'36'4289,"41"-24"-215,25-13-1027,5-1-2184,-4 1-358,-2 1-286,0 0 1,-1-1 0,1 0 0,-1 0 0,1 0 0,-1-1 0,1 0 0,-1 0 0,0-1 0,0 0 0,0 0-220,4-3 93,-1-1 0,1 0 1,-2 0-1,1-1 0,-1 0 0,-1 0 1,1-1-1,-1 0 0,-1-1 0,0 1 1,0-1-1,2-5-93,-5 7 5,0 1 1,0-1 0,-1 0-1,0 0 1,0 0-1,-1 0 1,0 0-1,0-3-5,-1 5 8,-1 0 0,1 0-1,-1 1 1,0-1 0,0 0-1,0 0 1,-1 0 0,0 1 0,0-1-1,-1 1 1,-2-4-8,4 6 4,-1 0 0,0 1 0,0 0 0,0-1 0,0 1 0,0 0 0,0 0 0,0 0 0,-1 0 0,1 0 0,-1 1 0,1-1 0,-1 1 0,0-1 0,0 1 0,0 0 0,1 0 0,-1 1 0,0-1 0,0 0 0,0 1 0,0 0 0,0 0 0,0 0 0,0 0 0,0 0 0,-1 0 0,2 1 0,-1 0 0,0-1 0,0 1 0,0 0 0,0 0 0,0 1 0,1-1 0,-1 1-4,-3 1 23,0 0-1,1 1 1,0 0-1,0 0 1,0 0 0,0 1-1,0 0 1,1 0 0,0 0-1,0 0 1,0 1-1,1-1 1,0 1 0,0 0-1,0 0 1,0 2-23,0 2 68,1-1-1,0 1 1,0 0 0,1 0-1,0 0 1,1 0 0,0 1-1,0-1 1,1 0 0,2 5-68,0 1 77,0-1 0,2 0-1,0 0 1,1 0 0,0-1 0,1 0 0,1 0 0,0 0-1,1-1 1,0-1 0,1 1 0,0-1 0,1-1 0,1 0-1,-1-1 1,2 0 0,0 0 0,10 4-77,-16-10-29,1 0-1,0-1 1,0 0-1,0 0 1,0-1 0,1 0-1,-1 0 1,1-1 0,-1 0-1,1-1 1,0 0 0,-1 0-1,1-1 1,-1 0 0,2 0 29,-7 0 38,0 0-1,1 0 1,-1 0 0,0 0 0,0 0-1,2-2-37,-3 2 25,0-1 0,0 1 0,0-1 0,-1 1 0,1-1 0,-1 0 0,2-2-25</inkml:trace>
  <inkml:trace contextRef="#ctx0" brushRef="#br0" timeOffset="1">481 1 14419,'-2'13'5745,"-7"3"-3480,8 21-793,-6 6-112,10 9-263,10 0-369,-2-4-408,10-6-96,-4-13-112,3-7-16,3-14-96,-3-6-296,-7-14-192,-2 0 1688,11-4-1064</inkml:trace>
</inkml:ink>
</file>

<file path=ppt/ink/ink1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8:20.752"/>
    </inkml:context>
    <inkml:brush xml:id="br0">
      <inkml:brushProperty name="width" value="0.025" units="cm"/>
      <inkml:brushProperty name="height" value="0.025" units="cm"/>
      <inkml:brushProperty name="color" value="#0070C4"/>
    </inkml:brush>
  </inkml:definitions>
  <inkml:trace contextRef="#ctx0" brushRef="#br0">0 24 13067,'3'0'5553,"-2"1"-2664,10 2-1073,2 0-96,11-2-231,0-2-393,7-3-616,-2-2-176,-3 0-48,8-1-144,-8 3-536,0 0 1472,8 8-1000</inkml:trace>
</inkml:ink>
</file>

<file path=ppt/ink/ink1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8:21.235"/>
    </inkml:context>
    <inkml:brush xml:id="br0">
      <inkml:brushProperty name="width" value="0.025" units="cm"/>
      <inkml:brushProperty name="height" value="0.025" units="cm"/>
      <inkml:brushProperty name="color" value="#0070C4"/>
    </inkml:brush>
  </inkml:definitions>
  <inkml:trace contextRef="#ctx0" brushRef="#br0">183 1 11434,'15'6'5802,"-13"1"-609,-3 10-3641,-7 6-224,-15 9-351,-3 9-305,-1 3-520,7 5-72,4-8 24,3-9-64,5-10-400,4-13-352,-1-14 2016,1-7-1256</inkml:trace>
  <inkml:trace contextRef="#ctx0" brushRef="#br0" timeOffset="1">1 69 13875,'16'13'5465,"6"1"-3184,6 8-329,4 6-376,-2 5-119,1 3-705,-4 1-216,2-6-264,-7-3-8,-6-8-368,-2-7-352,-14-8-160,2-1 1616</inkml:trace>
</inkml:ink>
</file>

<file path=ppt/ink/ink1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8:21.756"/>
    </inkml:context>
    <inkml:brush xml:id="br0">
      <inkml:brushProperty name="width" value="0.025" units="cm"/>
      <inkml:brushProperty name="height" value="0.025" units="cm"/>
      <inkml:brushProperty name="color" value="#0070C4"/>
    </inkml:brush>
  </inkml:definitions>
  <inkml:trace contextRef="#ctx0" brushRef="#br0">73 40 12507,'-9'-6'2377,"0"0"0,0 1 0,0 0 0,-5-1-2377,-9-4 3405,23 10-3385,0 0 1,0 0-1,0 0 1,0 0-1,0 0 0,0 0 1,1 0-1,-1 0 0,0 0 1,0 0-1,0 0 1,0 0-1,0 0 0,0 0 1,0 0-1,0 0 0,0 0 1,0 0-1,0 0 1,0 0-1,0-1 0,0 1 1,0 0-1,0 0 0,0 0 1,0 0-1,0 0 1,0 0-1,0 0 0,0 0 1,0 0-1,0 0 0,0 0 1,0 0-1,0 0 1,0 0-1,0 0 0,0 0 1,0 0-1,0 0 0,0 0 1,0 0-1,0 0 1,0 0-1,0 0 0,0 0 1,0 0-1,0 0 0,0 0 1,0 0-1,0 0 1,0 0-1,0 0 0,0 0-20,6-1 385,13 3-168,17 7-47,-23-5-142,1-1 1,-1 0-1,1-1 1,2 0-29,-11-2 5,1 1 0,0-1 0,0 1 0,0 0 0,-1 1-1,1-1 1,0 1 0,-1 0 0,1 1-5,-4-2 2,0 0 0,0 1 0,0-1 0,0 1 0,-1-1 0,1 1-1,0 0 1,-1-1 0,1 1 0,-1 0 0,0 0 0,0 0 0,1 0-1,-1 1 1,0-1 0,-1 0 0,1 0 0,0 0 0,-1 1 0,1-1 0,-1 0-1,0 1 1,0-1 0,0 1-2,-1 95 71,-1-58-47,2 1-1,2 13-23,5-9 227,12 43-227,0 4 401,-17-82-305,0 1 1,-1 0 0,-1-1-1,1 1 1,-2 0 0,0 0-1,-2 9-96,2-16 35,0 1-1,0-1 0,0 0 0,-1 0 0,0 0 0,0 0 1,0 0-1,-1 0 0,1 0 0,-1-1 0,0 1 1,0-1-1,0 0 0,0 1 0,-1-2 0,1 1 0,-1 0 1,0-1-1,1 1 0,-2-1-34,0 0 12,-1 1-1,1-1 1,-1-1 0,1 1-1,-1-1 1,0 0 0,0-1-1,1 1 1,-1-1 0,0 0 0,-5-1-12,-3-1-218,0-1 1,1 0 0,-1 0 0,-1-3 217,0 2-295</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4:55:01.830"/>
    </inkml:context>
    <inkml:brush xml:id="br0">
      <inkml:brushProperty name="width" value="0.025" units="cm"/>
      <inkml:brushProperty name="height" value="0.025" units="cm"/>
      <inkml:brushProperty name="color" value="#0070C4"/>
    </inkml:brush>
  </inkml:definitions>
  <inkml:trace contextRef="#ctx0" brushRef="#br0">78 17 9706,'-52'-16'4233,"51"16"-4069,1 0 0,-1 0 0,0 0 0,0 0-1,0-1 1,0 1 0,1 0 0,-1 0 0,0 0 0,0 1 0,0-1 0,1 0-1,-1 0 1,0 0 0,0 1 0,0-1 0,1 0 0,-1 1 0,0-1 0,0 1 0,1-1-1,-1 0 1,0 1 0,1 0 0,-1-1 0,1 1 0,-1-1 0,1 1 0,-1 0 0,1-1-1,-1 1 1,1 0 0,0 0 0,-1-1 0,1 1 0,0 0 0,-1 0 0,1 0-1,0-1 1,0 1 0,0 0 0,0 0 0,0 0 0,0 0 0,0-1 0,0 1 0,0 0-1,0 0 1,1 0 0,-1-1 0,0 1 0,0 0 0,1 0 0,-1-1 0,1 1-1,-1 0 1,0 0 0,1-1 0,0 1 0,-1-1 0,1 1 0,0 0-164,4 1 227,0 1 0,1-2 0,-1 1 1,1 0-1,0-1 0,-1 0 0,1-1 0,0 1 1,0-1-1,2 0-227,4 0 238,62 1 1028,41-6-1266,15 0-934,-115 6-1220,-21 8 1523</inkml:trace>
</inkml:ink>
</file>

<file path=ppt/ink/ink1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8:22.193"/>
    </inkml:context>
    <inkml:brush xml:id="br0">
      <inkml:brushProperty name="width" value="0.025" units="cm"/>
      <inkml:brushProperty name="height" value="0.025" units="cm"/>
      <inkml:brushProperty name="color" value="#0070C4"/>
    </inkml:brush>
  </inkml:definitions>
  <inkml:trace contextRef="#ctx0" brushRef="#br0">11 1 10362,'-2'4'4841,"-1"0"-1864,0-2-1089,2-2-303,0 2-257,1 0-280,0 0-272,17 0-96,14 13-191,35 2-105,-35-17-88,-7-1 56,-2 0-800,-4 2 872,-13-6-440</inkml:trace>
</inkml:ink>
</file>

<file path=ppt/ink/ink1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8:22.634"/>
    </inkml:context>
    <inkml:brush xml:id="br0">
      <inkml:brushProperty name="width" value="0.025" units="cm"/>
      <inkml:brushProperty name="height" value="0.025" units="cm"/>
      <inkml:brushProperty name="color" value="#0070C4"/>
    </inkml:brush>
  </inkml:definitions>
  <inkml:trace contextRef="#ctx0" brushRef="#br0">1 17 14955,'0'4'5809,"5"-1"-3608,6-3-449,9-1-327,6-2-137,5-4-632,2 3-160,3-1-232,-8 1-72,-4 5-40,-5 1-16,-11 4-280,-5 1-376,-3-2 1344,10 6-832</inkml:trace>
</inkml:ink>
</file>

<file path=ppt/ink/ink1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8:24.306"/>
    </inkml:context>
    <inkml:brush xml:id="br0">
      <inkml:brushProperty name="width" value="0.025" units="cm"/>
      <inkml:brushProperty name="height" value="0.025" units="cm"/>
      <inkml:brushProperty name="color" value="#0070C4"/>
    </inkml:brush>
  </inkml:definitions>
  <inkml:trace contextRef="#ctx0" brushRef="#br0">72 16 9690,'-47'-12'3905,"23"9"951,24 3-4794,0 0 1,0 0 0,0 0 0,0 0-1,0 0 1,0 0 0,0 0-1,0 0 1,0 0 0,0 0 0,0 0-1,0 0 1,0 0 0,0 0-1,0 0 1,0 0 0,0 0 0,0 0-1,0 0 1,0 0 0,0 0-1,0 0 1,0 0 0,0 0 0,0 0-1,0 0 1,0 0 0,0 0-1,0 1 1,0-1 0,0 0 0,0 0-1,0 0 1,0 0 0,0 0-1,0 0 1,0 0 0,0 0-1,0 0 1,0 0 0,0 0-63,8 2 1283,40 4 432,0-1 1,48-2-1716,96-11 618,-129 7-560,-63 1-84,1 0-1,-1 0 1,0 0-1,1 0 1,-1 0-1,0 0 0,1 0 1,-1 0-1,0 0 1,1 0-1,-1 0 1,0 0-1,1 0 1,-1 0-1,0 0 0,0 1 1,1-1-1,-1 0 1,0 0-1,0 0 1,1 0-1,-1 1 0,0-1 27,-4 5-333,-13 2 1195,-5 2-586</inkml:trace>
</inkml:ink>
</file>

<file path=ppt/ink/ink1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8:24.636"/>
    </inkml:context>
    <inkml:brush xml:id="br0">
      <inkml:brushProperty name="width" value="0.025" units="cm"/>
      <inkml:brushProperty name="height" value="0.025" units="cm"/>
      <inkml:brushProperty name="color" value="#0070C4"/>
    </inkml:brush>
  </inkml:definitions>
  <inkml:trace contextRef="#ctx0" brushRef="#br0">4 0 11803,'-4'18'4801,"4"7"-2425,4 4-840,2 6-127,-1 5-9,6 8-360,-2 2-192,0 7-328,1 2-111,-2 0-201,2-4-64,0-11 0,-2-8-112,0-18-504,-4-7-369,-2-11-639,-2-4-472,0-1 1280</inkml:trace>
  <inkml:trace contextRef="#ctx0" brushRef="#br0" timeOffset="1">44 312 12155,'3'-12'5161,"8"6"-2649,3 0-343,4 3-465,3 7-232,3-5-575,1 1-225,7 2-384,-1-3-88,3 1-72,-2 1-400,-4 5 152,-4 2 208,-23 9-224</inkml:trace>
</inkml:ink>
</file>

<file path=ppt/ink/ink1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8:25.161"/>
    </inkml:context>
    <inkml:brush xml:id="br0">
      <inkml:brushProperty name="width" value="0.025" units="cm"/>
      <inkml:brushProperty name="height" value="0.025" units="cm"/>
      <inkml:brushProperty name="color" value="#0070C4"/>
    </inkml:brush>
  </inkml:definitions>
  <inkml:trace contextRef="#ctx0" brushRef="#br0">2 7 9714,'-2'3'5393,"2"9"-416,7-3-2360,6-6-969,6-2-143,6-4-273,10-2-320,-1-3-328,6 0-128,-5 3-224,-18-1-48,3 9-56,-12 0-112,-15 3-464,10 4 792,-16 0-408</inkml:trace>
</inkml:ink>
</file>

<file path=ppt/ink/ink1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8:25.809"/>
    </inkml:context>
    <inkml:brush xml:id="br0">
      <inkml:brushProperty name="width" value="0.025" units="cm"/>
      <inkml:brushProperty name="height" value="0.025" units="cm"/>
      <inkml:brushProperty name="color" value="#0070C4"/>
    </inkml:brush>
  </inkml:definitions>
  <inkml:trace contextRef="#ctx0" brushRef="#br0">276 87 8386,'0'-1'195,"8"-7"3465,-1 0-1,5-8-3659,-11 13 402,1 1 0,0-1 0,-1 0 0,0 0 0,0 0 0,0 0 0,0 0 0,0 0 0,0 0 0,-1 0 0,1 0 0,-1-1-402,0 4 64,0-1 0,0 0 0,0 1-1,-1-1 1,1 0 0,0 1-1,0-1 1,0 1 0,-1-1-1,1 0 1,0 1 0,-1-1-1,1 1 1,0-1 0,-1 1 0,1-1-1,-1 1 1,1-1 0,-1 1-1,1-1 1,-1 1 0,1 0-1,-1-1 1,0 1 0,1 0 0,-1-1-1,1 1 1,-1 0 0,0 0-1,1 0 1,-1-1 0,0 1-1,1 0 1,-1 0 0,0 0-1,1 0 1,-1 0 0,0 0 0,1 0-1,-1 1 1,0-1-64,-5 1 155,-1 0 1,1 0-1,0 1 0,-3 0-155,4 0 109,-12 3-16,0 1 0,1 1 0,0 1 0,0 0 0,1 1 0,0 1 0,-9 8-93,2 0 58,1 1-1,0 1 0,2 1 1,-7 10-58,24-30 17,1 1 1,0-1-1,1 0 1,-1 0-1,0 1 1,0-1-1,0 0 1,1 1-1,-1-1 1,1 1-1,-1-1 1,1 1-1,0-1 1,-1 1-1,1-1 1,0 1-1,0-1 1,0 1-1,0-1 1,0 1-1,0-1 1,1 1-1,-1-1 1,0 1-1,1-1 0,-1 1 1,1-1-1,0 0 1,-1 1-1,1-1 1,0 0-1,0 1 1,0-1-1,0 1-17,9 14 107,-1 1 0,0 0-1,-2 1 1,0-1 0,-1 2-1,0-1 1,-2 1 0,1 7-107,4 36 177,-1 57-177,-7-113 2,0 39 36,-2 30-38,-1-53 18,0 0 0,-2-1 0,0 0 0,-5 12-18,8-31 2,0-1 0,1 1-1,-1 0 1,1-1-1,0 1 1,-1 0 0,1 0-1,0-1 1,0 1-1,0 0 1,0 0 0,1-1-1,-1 1 1,0 0-1,1-1 1,-1 1 0,1 0-1,-1-1 1,1 1-1,0-1 1,0 1 0,0-1-1,0 1 1,0-1-1,0 1 1,0-1 0,0 0-1,1 0 1,-1 0-1,0 0 1,1 0 0,-1 0-1,1 0 1,-1 0-1,2 0-1,5 3 58,0 0 0,0-1 0,1 0 0,-1 0 0,1-1 0,0 0-58,19 3 413,7-1-413,27 5 429,-36-3-86,0 2-1,25 11-342,-51-19 0,0 0 19,0 0 0,0 0 0,1 0 0,-1 1 0,0-1 0,1 0 0,-1 0 0,0 0 0,0 0 0,1 1 0,-1-1 0,0 0 0,1 0 0,-1 0 0,0 0 0,1 0-1,-1 0 1,0 0 0,1 0 0,-1 0 0,0 0 0,1 0 0,-1 0 0,0 0 0,1-1 0,-1 1 0,0 0 0,1 0 0,-1 0 0,0 0 0,1 0 0,-1-1 0,0 1 0,1 0-19,2-10 266</inkml:trace>
</inkml:ink>
</file>

<file path=ppt/ink/ink1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8:27.208"/>
    </inkml:context>
    <inkml:brush xml:id="br0">
      <inkml:brushProperty name="width" value="0.025" units="cm"/>
      <inkml:brushProperty name="height" value="0.025" units="cm"/>
      <inkml:brushProperty name="color" value="#0070C4"/>
    </inkml:brush>
  </inkml:definitions>
  <inkml:trace contextRef="#ctx0" brushRef="#br0">2 8 11434,'0'0'305,"0"0"0,0 0 0,0 0 0,0 0 0,0 0 0,0 0 0,-1-1 0,1 1 0,0 0 0,0 0-1,0 0 1,0 0 0,0 0 0,0 0 0,0-1 0,0 1 0,0 0 0,-1 0 0,1 0 0,0 0-1,0 0 1,0-1 0,0 1 0,0 0 0,0 0 0,0 0 0,0 0 0,0-1 0,0 1 0,0 0 0,0 0-1,0 0 1,0 0 0,1 0 0,-1-1 0,0 1 0,0 0 0,0 0 0,0 0 0,0 0 0,0 0-305,9-3 3131,21 4-4787,-24-1 2699,130 10-80,-85-10-308,22-4-655,19 0-954,-105 7-1349,2 3 1669</inkml:trace>
</inkml:ink>
</file>

<file path=ppt/ink/ink1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8:27.540"/>
    </inkml:context>
    <inkml:brush xml:id="br0">
      <inkml:brushProperty name="width" value="0.025" units="cm"/>
      <inkml:brushProperty name="height" value="0.025" units="cm"/>
      <inkml:brushProperty name="color" value="#0070C4"/>
    </inkml:brush>
  </inkml:definitions>
  <inkml:trace contextRef="#ctx0" brushRef="#br0">1 1 13467,'0'3'638,"0"0"0,1 0 0,-1 0 1,1-1-1,-1 1 0,1 0 0,0 0 1,0 0-1,1-1 0,-1 1 0,1 1-638,2 1 513,-1-1 0,0 1 0,1-1 0,0 0 0,0 0 0,1 0-513,5 4 435,0-1 0,0 0 0,1-1 0,0 0 0,3 1-435,68 25 989,-52-21-776,0 1 0,-1 1 1,0 2-214,-26-13 12,1 0 1,-1 1-1,0-1 1,1 1-1,-1-1 1,0 1-1,1 1-12,-4-3 2,1 0 0,0 0 0,-1 0 0,1 0 1,-1 0-1,0 0 0,1 0 0,-1 0 0,0 0 0,1 0 0,-1 0 0,0 0 0,0 0 0,0 0 0,0 0 0,0 1 0,0-1 0,0 0 0,-1 0 0,1 0 0,0 0 0,-1 0 0,1 0 0,0 0 0,-1 0-2,-3 8-18,-1 0 0,0-1 0,0 0-1,-1 0 1,0 0 0,-1-1 0,1 1 0,-1-2-1,-7 6 19,-12 8-129,-1-1 0,-10 3 129,5-2 3,-5 1 20,37-21-22,0 0-1,0 0 1,-1 0-1,1 1 1,0-1 0,0 0-1,0 0 1,0 0-1,-1 0 1,1 0-1,0 1 1,0-1 0,0 0-1,0 0 1,0 0-1,0 1 1,-1-1-1,1 0 1,0 0 0,0 0-1,0 1 1,0-1-1,0 0 1,0 0 0,0 1-1,0-1 1,0 0-1,0 0 1,0 0-1,0 1 1,0-1 0,0 0-1,0 0 1,0 0-1,1 1 1,-1-1-1,0 0 1,0 0 0,0 0-1,0 1 1,0-1-1,0 0 1,1 0-1,-1 0 1,0 0-1,9 7 31,-2-4-9,-1-1-1,1 0 0,0-1 1,0 0-1,0 0 0,0 0-21,5 1 31,17 0 88,0-1 0,0-1 0,0-2 0,18-3-119,15-1 204,-56 5-181,0 1-1,1 0 1,-1 0 0,1 0-1,-1 1 1,0-1-1,1 2 1,-1-1-1,0 1 1,0 0-1,6 2-22,-12-3-24,1-1-1,0 0 0,0 1 1,-1-1-1,1 1 1,-1-1-1,1 1 0,0-1 1,-1 1-1,1 0 0,-1-1 1,1 1-1,-1 0 0,1-1 1,-1 1-1,0 0 0,1-1 1,-1 1-1,0 0 0,0 0 1,0 0-1,1-1 1,-1 1-1,0 0 25,0 1-125,-1 0 1,1 0-1,0-1 1,-1 1-1,1 0 1,-1 0-1,0-1 1,0 1-1,1 0 1,-2 1 124,-10 16-573</inkml:trace>
</inkml:ink>
</file>

<file path=ppt/ink/ink1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8:28.004"/>
    </inkml:context>
    <inkml:brush xml:id="br0">
      <inkml:brushProperty name="width" value="0.025" units="cm"/>
      <inkml:brushProperty name="height" value="0.025" units="cm"/>
      <inkml:brushProperty name="color" value="#0070C4"/>
    </inkml:brush>
  </inkml:definitions>
  <inkml:trace contextRef="#ctx0" brushRef="#br0">100 98 10450,'20'18'5201,"-5"1"-1376,-3 0-1504,-3 7-785,2 5-192,-5 2-368,-1-2-375,3-5-385,-4-7-40,-4-16-424,-1-1-320,-8-11-217,0-8 2250,-15-14-1217</inkml:trace>
  <inkml:trace contextRef="#ctx0" brushRef="#br0" timeOffset="1">0 6 13475,'6'-4'5417,"0"3"-3064,2 1-393,4 4-480,1 4-255,5 4-729,0 1-16,4 0-536,-2-3 1592,0-9-1136</inkml:trace>
</inkml:ink>
</file>

<file path=ppt/ink/ink1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8:28.475"/>
    </inkml:context>
    <inkml:brush xml:id="br0">
      <inkml:brushProperty name="width" value="0.025" units="cm"/>
      <inkml:brushProperty name="height" value="0.025" units="cm"/>
      <inkml:brushProperty name="color" value="#0070C4"/>
    </inkml:brush>
  </inkml:definitions>
  <inkml:trace contextRef="#ctx0" brushRef="#br0">34 1 15851,'-2'0'6652,"2"0"-3392,7 3-2128,10 2-848,0 0 1,0-2-1,8 2-284,0-2 415,14 6-415,-34-8 33,-1 0-1,0 1 0,0 0 0,0-1 0,3 3-32,-6-4 4,-1 1-1,1-1 0,0 0 0,-1 1 1,1-1-1,0 1 0,-1-1 0,1 1 1,-1 0-1,1-1 0,-1 1 0,1-1 1,-1 1-1,0 0 0,1-1 0,-1 1 1,0 0-1,1 0 0,-1-1 0,0 1 1,0 0-1,0 0 0,0-1 0,0 1 1,0 0-1,0 0 0,0-1 0,0 1 1,0 0-1,0 0 0,0-1 0,0 1 1,-1 0-1,1 0 0,0 0-3,-2 2 7,0 0 1,0 0-1,0 0 1,-1 0-1,1 0 0,-1-1 1,1 1-1,-1-1 1,0 0-1,0 0 1,0 0-1,-2 2-7,-9 3 26,0-1 0,-6 3-26,20-9 0,-32 12 17,19-8-57,1 0-1,-1 2 1,1 0 0,0 0-1,-9 6 41,20-11-109,0 0 0,-1 0-1,1 0 1,0 0 0,0 0 0,0 0 0,0 0 0,0 0-1,0 0 1,0 1 0,0-1 0,1 0 0,-1 1-1,0-1 1,1 0 0,-1 1 0,1-1 0,0 1-1,-1-1 1,1 1 0,0-1 0,0 1 0,0-1-1,0 1 111,0-1-47,0-1 0,0 0 0,0 0 0,0 0 0,0 0 0,0 0 0,0 1 0,0-1 0,0 0 1,0 0-1,0 0 0,0 0 0,0 0 0,0 1 0,0-1 0,0 0 0,0 0 0,0 0 1,0 0-1,0 0 0,0 0 0,1 0 0,-1 1 0,0-1 0,0 0 0,0 0 0,0 0 1,0 0-1,0 0 0,0 0 0,1 0 0,-1 0 0,0 0 0,0 0 46,12 4-872</inkml:trace>
  <inkml:trace contextRef="#ctx0" brushRef="#br0" timeOffset="1">275 139 8410,'-10'20'5033,"-3"-5"-48,-8 3-2865,-7-8-247,1 5-521,2 1-288,5-1-576,9 0-136,2-11-352,5 2-312,7-4 320,6 0-128</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4:55:02.165"/>
    </inkml:context>
    <inkml:brush xml:id="br0">
      <inkml:brushProperty name="width" value="0.025" units="cm"/>
      <inkml:brushProperty name="height" value="0.025" units="cm"/>
      <inkml:brushProperty name="color" value="#0070C4"/>
    </inkml:brush>
  </inkml:definitions>
  <inkml:trace contextRef="#ctx0" brushRef="#br0">1 1 12299,'0'1'762,"0"1"0,0 0 0,0-1 1,0 1-1,1 0 0,-1-1 0,0 1 1,1 0-1,0-1 0,-1 1-762,1-1 211,0 0-1,0 0 0,0 0 1,0 0-1,0 0 1,0 0-1,0 0 1,0 0-1,0 0 1,1-1-1,-1 1 0,0 0 1,0-1-1,1 1 1,-1-1-1,1 1 1,-1-1-1,1 0-210,9 3 759,0-1-1,0-1 1,0 0-1,0-1 1,6 0-759,56-6 933,-54 4-697,15-2 22,-17 1-164,0 1 0,0 1 0,0 0 0,-1 2 1,10 0-95,-26-1-10,0 0 0,0 1 0,0-1 0,0 0 0,0 0 0,0 0 0,0 0 0,0 0 0,0 0 0,-1 0 0,1 0 0,0 0 0,0 0 0,0 1 0,0-1 1,0 0-1,0 0 0,0 0 0,0 0 0,0 0 0,0 0 0,0 0 0,0 0 0,0 0 0,0 1 0,0-1 0,0 0 0,0 0 0,0 0 0,1 0 0,-1 0 0,0 0 1,0 0-1,0 0 0,0 0 0,0 0 0,0 0 0,0 1 0,0-1 0,0 0 0,0 0 0,0 0 0,0 0 0,0 0 0,1 0 0,-1 0 0,0 0 0,0 0 0,0 0 1,0 0-1,0 0 0,0 0 0,0 0 10,-7 3-335,-7-1 703,-2-3-228</inkml:trace>
</inkml:ink>
</file>

<file path=ppt/ink/ink1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8:28.809"/>
    </inkml:context>
    <inkml:brush xml:id="br0">
      <inkml:brushProperty name="width" value="0.025" units="cm"/>
      <inkml:brushProperty name="height" value="0.025" units="cm"/>
      <inkml:brushProperty name="color" value="#0070C4"/>
    </inkml:brush>
  </inkml:definitions>
  <inkml:trace contextRef="#ctx0" brushRef="#br0">67 1 9362,'1'1'388,"-1"0"1,0 0-1,1 1 0,-1-1 0,0 0 1,1 1-1,-1-1 0,0 0 1,0 1-1,0-1 0,0 0 0,0 1 1,0-1-1,-1 0 0,1 1 1,0-1-1,-1 1-388,-1 1 856,1 1 0,-1-1 1,0 0-1,-1 0 0,0 2-856,-8 10 1575,6-7-1011,0 0-1,1 1 1,0 0-1,0 0 1,1 0-1,0 0 1,-1 6-564,4-13 53,-1 1 0,1 0 0,0 0 0,0 0 0,0 0 0,0 0 0,0 0-1,1-1 1,-1 1 0,1 0 0,0 0 0,0-1 0,0 1 0,0 0 0,0-1 0,0 1 0,1-1 0,0 1 0,-1-1 0,1 0 0,0 1 0,0-1 0,0 0 0,0 0 0,0-1 0,1 1 0,0 0-53,2 1 15,-1-1 0,1 1 0,-1-1-1,1-1 1,0 1 0,0-1 0,0 0 0,0 0 0,0 0 0,0 0 0,0-1 0,0 0 0,0 0 0,0-1 0,0 1-1,0-1 1,2-1-15,-3 1 4,0 0-1,1 0 1,-1-1-1,0 0 1,0 1-1,0-1 1,0-1-1,-1 1 0,1-1 1,-1 1-1,1-1 1,-1 0-1,0-1 1,0 1-1,0 0 1,0-1-1,-1 1 1,0-1-1,1 0 1,-1-1-4,0-2 5,1 0 0,-1 0 0,-1 0 0,1-1 1,-1 1-1,-1-1 0,1 1 0,-1-1 0,-1 1 1,1-1-1,-2-3-5,2 8 5,-1 1-1,0-1 1,0 1-1,0-1 1,0 1 0,0-1-1,0 1 1,-1 0 0,1 0-1,-1-1 1,0 1-1,1 0 1,-1 0 0,0 1-1,0-1 1,-1 0-5,-1-1 6,1 1 0,-1 0 0,1 1 0,-1-1 0,0 1 0,0-1 1,0 1-1,0 0 0,0 1 0,-1-1-6,-4 0 19,1 1 0,-1 0 1,1 0-1,0 1 0,-1 0 1,1 1-1,0 0 0,-1 0 1,1 0-1,-2 2-19,4-1-48,-1 1-1,0-1 1,1 1-1,0 0 1,0 1-1,-3 2 49,5-2-141</inkml:trace>
</inkml:ink>
</file>

<file path=ppt/ink/ink1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8:30.621"/>
    </inkml:context>
    <inkml:brush xml:id="br0">
      <inkml:brushProperty name="width" value="0.025" units="cm"/>
      <inkml:brushProperty name="height" value="0.025" units="cm"/>
      <inkml:brushProperty name="color" value="#0070C4"/>
    </inkml:brush>
  </inkml:definitions>
  <inkml:trace contextRef="#ctx0" brushRef="#br0">1 15 5161,'0'-7'10846,"2"1"-5279,-2 6-5525,0 0 0,-1 0 0,1 0 1,0 0-1,0 0 0,0 0 0,0-1 1,0 1-1,0 0 0,0 0 0,1 0 1,-1 0-1,0 0 0,0 0 0,0 0 1,0 0-1,0 0 0,0 0 0,0 0 1,0 0-1,0 0 0,0 0 0,0 0 0,0 0 1,0 0-1,0 0 0,0-1 0,0 1 1,0 0-1,0 0 0,0 0 0,0 0 1,0 0-1,0 0 0,0 0 0,0 0 1,0 0-1,1 0 0,-1 0 0,0 0 1,0 0-1,0 0 0,0 0 0,0 0 1,0 0-1,0 0 0,0 0 0,0 0 1,0 0-1,0 0 0,0 0 0,0 0 1,0 0-1,0 0 0,0 0 0,0 0 1,1 0-1,-1 1 0,0-1-42,2 9 1623,1 6-1460,-1 0 0,-1 1 0,-1-1 0,0 1 0,-1 2-163,0 5 124,-1 11 47,0 15 374,4 31-545,-1-66 59,1 1 1,0 0 0,1-1 0,1 0 0,0 1 0,1-2 0,3 6-60,-6-14 17,0-1-1,0 1 0,1-1 1,0 0-1,0 0 0,0 0 1,0 0-1,1 0 0,0-1 1,0 1-1,0-1 0,0 0 1,0 0-1,0-1 0,1 1-16,-2-2-18,1 0 0,-1 0 0,0 0 1,0 0-1,1 0 0,-1-1 0,0 0 0,1 1 0,-1-1 0,1-1 0,-1 1 0,0 0 0,1-1 0,-1 0 0,0 1 0,0-2 1,1 1-1,-1 0 0,0 0 0,0-1 0,0 0 0,1 0 18,1-2 15,0 0 1,0 0-1,0-1 0,-1 1 1,0-1-1,0 0 1,0 0-1,0 0 0,-1-1 1,0 1-1,1-3-15,14-31 151</inkml:trace>
</inkml:ink>
</file>

<file path=ppt/ink/ink1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8:31.156"/>
    </inkml:context>
    <inkml:brush xml:id="br0">
      <inkml:brushProperty name="width" value="0.025" units="cm"/>
      <inkml:brushProperty name="height" value="0.025" units="cm"/>
      <inkml:brushProperty name="color" value="#0070C4"/>
    </inkml:brush>
  </inkml:definitions>
  <inkml:trace contextRef="#ctx0" brushRef="#br0">0 39 13827,'0'1'5345,"6"-3"-3288,11 3-257,14-4-176,2 2-103,12-3-681,-2 0-224,-2-2-320,-2 2-112,-8-2 32,3 0-112,-12 4-88,0 1 1120,-6 0-944</inkml:trace>
</inkml:ink>
</file>

<file path=ppt/ink/ink1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8:31.492"/>
    </inkml:context>
    <inkml:brush xml:id="br0">
      <inkml:brushProperty name="width" value="0.025" units="cm"/>
      <inkml:brushProperty name="height" value="0.025" units="cm"/>
      <inkml:brushProperty name="color" value="#0070C4"/>
    </inkml:brush>
  </inkml:definitions>
  <inkml:trace contextRef="#ctx0" brushRef="#br0">14 209 14323,'8'6'5257,"-4"-2"-3584,1 4-241,-2 9-208,-3 2-40,0 3-720,0 1-215,0-6-81,0 3-56,1-7-440,-1-3 1064,-4-13-704</inkml:trace>
  <inkml:trace contextRef="#ctx0" brushRef="#br0" timeOffset="1">1 11 13195,'10'-11'5449,"-2"11"-2976,3 2-417,1 4-528,0 2-287,1 4-529,-1 2-184,-1 3 208,-1-1 744,-10 4-968</inkml:trace>
</inkml:ink>
</file>

<file path=ppt/ink/ink1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8:32.008"/>
    </inkml:context>
    <inkml:brush xml:id="br0">
      <inkml:brushProperty name="width" value="0.025" units="cm"/>
      <inkml:brushProperty name="height" value="0.025" units="cm"/>
      <inkml:brushProperty name="color" value="#0070C4"/>
    </inkml:brush>
  </inkml:definitions>
  <inkml:trace contextRef="#ctx0" brushRef="#br0">108 98 7610,'-8'-2'1997,"0"0"0,0 1 0,-1 1 1,-6-1-1998,6 1 1451,0 0 1,1-1 0,-1 0 0,-3-2-1452,11 3 150,0 0-1,0 0 1,0-1 0,0 1 0,1 0 0,-1-1-1,0 1 1,0 0 0,1-1 0,-1 1-1,0-1 1,0 1 0,0-1-150,1 0 57,0 1 0,0 0 0,0 0 0,0 0-1,0 0 1,0-1 0,0 1 0,0 0 0,0 0 0,0 0 0,0 0 0,0-1 0,0 1 0,0 0 0,0 0-1,0 0 1,0-1 0,0 1 0,0 0 0,1 0 0,-1 0 0,0 0 0,0 0 0,0-1 0,0 1 0,0 0-1,0 0 1,0 0 0,1 0 0,-1 0 0,0 0 0,0 0 0,0-1 0,0 1 0,1 0 0,-1 0-57,3-1 222,0 0 0,0 0 1,0 0-1,0 0 0,0 0 0,0 0 1,1 1-223,111-11 1518,-6 2-860,185-23 375,1 18-423,-267 14-562,167-2 250,-185 2-400,-13 1-275,-19 3 228,-4-1 525</inkml:trace>
</inkml:ink>
</file>

<file path=ppt/ink/ink1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8:32.341"/>
    </inkml:context>
    <inkml:brush xml:id="br0">
      <inkml:brushProperty name="width" value="0.025" units="cm"/>
      <inkml:brushProperty name="height" value="0.025" units="cm"/>
      <inkml:brushProperty name="color" value="#0070C4"/>
    </inkml:brush>
  </inkml:definitions>
  <inkml:trace contextRef="#ctx0" brushRef="#br0">1 0 13595,'0'20'4681,"3"4"-3609,2 2 8,3 8 265,0 2 23,1 1-544,-1 2-128,0-3-232,-4-7-96,-1-10-111,-3-5-217,-6-10-217,0-8 1938,-1-4-1465</inkml:trace>
</inkml:ink>
</file>

<file path=ppt/ink/ink1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8:32.774"/>
    </inkml:context>
    <inkml:brush xml:id="br0">
      <inkml:brushProperty name="width" value="0.025" units="cm"/>
      <inkml:brushProperty name="height" value="0.025" units="cm"/>
      <inkml:brushProperty name="color" value="#0070C4"/>
    </inkml:brush>
  </inkml:definitions>
  <inkml:trace contextRef="#ctx0" brushRef="#br0">1 1 13571,'8'0'5713,"0"0"-3048,2 4-1017,4 4-328,-5 5-375,-1-1-361,0 1-112,0-2-272,0-6 1328,3-6-1056</inkml:trace>
</inkml:ink>
</file>

<file path=ppt/ink/ink1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8:33.330"/>
    </inkml:context>
    <inkml:brush xml:id="br0">
      <inkml:brushProperty name="width" value="0.025" units="cm"/>
      <inkml:brushProperty name="height" value="0.025" units="cm"/>
      <inkml:brushProperty name="color" value="#0070C4"/>
    </inkml:brush>
  </inkml:definitions>
  <inkml:trace contextRef="#ctx0" brushRef="#br0">0 17 11626,'17'-16'5426,"-14"22"-1866,-6 4-1383,10 8-689,-4 10-152,1 3-351,0 3-369,-4 4-248,0-2-24,1-5-712,4-1 496,2-16-232</inkml:trace>
</inkml:ink>
</file>

<file path=ppt/ink/ink1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8:33.674"/>
    </inkml:context>
    <inkml:brush xml:id="br0">
      <inkml:brushProperty name="width" value="0.025" units="cm"/>
      <inkml:brushProperty name="height" value="0.025" units="cm"/>
      <inkml:brushProperty name="color" value="#0070C4"/>
    </inkml:brush>
  </inkml:definitions>
  <inkml:trace contextRef="#ctx0" brushRef="#br0">72 30 13235,'-1'0'598,"1"0"1,-1-1-1,0 1 1,1 0-1,-1 0 1,1 0-1,-1-1 1,0 1-1,1 0 1,-1 0-1,1-1 1,-1 1-1,1 0 1,-1-1-1,1 1 1,-1-1-1,1 1 1,-1-1-1,1 1 1,-1-1-600,0-12 2956,1 11-3277,0 2 323,0 0 0,1-1 1,-1 1-1,0-1 1,1 1-1,-1 0 0,0-1 1,1 1-1,-1 0 0,1 0 1,-1-1-1,0 1 1,1 0-1,-1 0 0,1-1 1,-1 1-1,1 0 1,-1 0-1,1 0 0,-1 0 1,1 0-2,10-2 20,-10 2-18,0 0-1,-1 0 1,1 0 0,0 0-1,-1 0 1,1 1 0,0-1-1,-1 0 1,1 1 0,0-1-1,-1 0 1,1 1 0,-1-1-1,1 0 1,-1 1 0,1-1-1,-1 1 1,1-1 0,-1 1-1,1-1 1,-1 1 0,0 0-1,1-1 1,-1 1 0,0-1-1,1 1 1,-1 0 0,0-1-1,0 1 1,0 0 0,1-1-1,-1 1 1,0 0 0,0-1-1,0 1 1,0 0 0,0-1-1,-1 1 1,1 0 0,0 0-1,0-1 1,0 1 0,0-1-1,-1 1-1,-6 3 38,-1-2-34,1 0 1,-1 0-1,0 0 1,0-1-1,0-1 1,-1 1-1,1-1 1,-2 0-5,-1-3-4,11 3 7,0 0-1,0 0 1,0 0 0,0 0-1,0 0 1,0-1 0,0 1-1,0 0 1,0 0 0,0 0-1,0 0 1,-1 0-1,1 0 1,0 0 0,0 0-1,0-1 1,0 1 0,0 0-1,0 0 1,0 0-1,0 0 1,0 0 0,0 0-1,0 0 1,0 0 0,0-1-1,0 1 1,0 0 0,0 0-1,0 0 1,0 0-1,1 0 1,-1 0 0,0 0-1,0 0 1,0-1 0,0 1-1,0 0 1,0 0-1,0 0 1,0 0-3,10-6 193,-6 6-128,-1-1 1,1 1-1,0 0 0,-1 0 1,1 0-1,0 1 0,0-1 1,-1 1-1,2 0-65,29 8 984</inkml:trace>
</inkml:ink>
</file>

<file path=ppt/ink/ink1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8:35.047"/>
    </inkml:context>
    <inkml:brush xml:id="br0">
      <inkml:brushProperty name="width" value="0.025" units="cm"/>
      <inkml:brushProperty name="height" value="0.025" units="cm"/>
      <inkml:brushProperty name="color" value="#0070C4"/>
    </inkml:brush>
  </inkml:definitions>
  <inkml:trace contextRef="#ctx0" brushRef="#br0">273 2 7530,'7'-2'11138,"-11"11"-5123,-2 4-6784,-20 31 1787,-1 0-1,-6 2-1017,18-24 221,-16 25 95,2 0 0,2 2 0,2 1 0,-6 21-316,5 13-1395,29-95 315,1-11 398</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4:55:02.737"/>
    </inkml:context>
    <inkml:brush xml:id="br0">
      <inkml:brushProperty name="width" value="0.025" units="cm"/>
      <inkml:brushProperty name="height" value="0.025" units="cm"/>
      <inkml:brushProperty name="color" value="#0070C4"/>
    </inkml:brush>
  </inkml:definitions>
  <inkml:trace contextRef="#ctx0" brushRef="#br0">92 92 12011,'-14'1'2634,"5"0"-1290,1-1 0,-1 0 1,1 0-1,-1 0 0,0-1 0,1-1 0,-7-1-1344,13 1 1975,5 1-929,12 0-348,-10 0-440,79-9 605,-1-3-1,4-6-862,71-12 240,-129 27-209,0 1 0,-1 1 0,2 2 0,16 2-31,-43-2-30,1 0 0,0 0 0,-1 1 0,1-1-1,0 1 1,-1 0 0,1 1 0,-1-1 0,1 0 0,-1 1 0,0 0 0,1 0 0,-1 0 30,-3-2-64,1 1 0,-1 0 1,0 0-1,0-1 0,1 1 0,-1 0 0,0-1 1,0 1-1,0 0 0,0 0 0,0 0 0,0-1 0,0 1 1,0 0-1,0 0 0,0-1 0,0 1 0,0 0 1,-1 0-1,1-1 0,0 1 0,-1 0 0,1-1 1,0 1-1,-1 0 0,1-1 0,-1 1 0,1-1 0,-1 1 1,1 0-1,-1-1 0,1 1 0,-1-1 64,-2 3-214,0-1 0,0-1 0,0 1 0,-1 0-1,-1 0 215,-22 9-730</inkml:trace>
</inkml:ink>
</file>

<file path=ppt/ink/ink1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8:35.562"/>
    </inkml:context>
    <inkml:brush xml:id="br0">
      <inkml:brushProperty name="width" value="0.025" units="cm"/>
      <inkml:brushProperty name="height" value="0.025" units="cm"/>
      <inkml:brushProperty name="color" value="#0070C4"/>
    </inkml:brush>
  </inkml:definitions>
  <inkml:trace contextRef="#ctx0" brushRef="#br0">0 0 12075,'2'1'4790,"22"11"408,-18-8-4707,0-1 0,0 2 0,0-1-1,-1 1 1,0 0 0,0 0 0,0 0 0,0 1-491,44 54 1685,-3 2 1,14 27-1686,-48-68 112,7 11 76,2 0 1,21 25-189,-38-52 1,-1-2-37,1 1 0,-1 0 0,0 0 0,0 0 1,-1 1-1,1 0 36,-3-5-47,0 1-1,0-1 1,-1 0 0,1 0 0,0 0 0,0 0 0,0 0-1,-1 0 1,1 0 0,0 0 0,0 0 0,-1 0 0,1 0 0,0 0-1,0 0 1,0 0 0,-1 0 0,1 0 0,0 0 0,0 0 0,0 0-1,-1 0 1,1 0 0,0 0 0,0 0 0,0-1 0,-1 1-1,1 0 1,0 0 0,0 0 0,0 0 47,-20-21-4993,6 9 3105</inkml:trace>
</inkml:ink>
</file>

<file path=ppt/ink/ink1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8:35.912"/>
    </inkml:context>
    <inkml:brush xml:id="br0">
      <inkml:brushProperty name="width" value="0.025" units="cm"/>
      <inkml:brushProperty name="height" value="0.025" units="cm"/>
      <inkml:brushProperty name="color" value="#0070C4"/>
    </inkml:brush>
  </inkml:definitions>
  <inkml:trace contextRef="#ctx0" brushRef="#br0">1 6 11410,'4'-5'4657,"-2"5"-2264,8 8-329,-8 12-159,7 6-145,3 8-728,-5-2-255,0-5-393,-5-1-104,5-8-64,4-3-232,-5-7-632,-4-1 63,2-7 161</inkml:trace>
</inkml:ink>
</file>

<file path=ppt/ink/ink1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8:36.414"/>
    </inkml:context>
    <inkml:brush xml:id="br0">
      <inkml:brushProperty name="width" value="0.025" units="cm"/>
      <inkml:brushProperty name="height" value="0.025" units="cm"/>
      <inkml:brushProperty name="color" value="#0070C4"/>
    </inkml:brush>
  </inkml:definitions>
  <inkml:trace contextRef="#ctx0" brushRef="#br0">0 3 11490,'23'1'5290,"-13"-2"-2130,-3-2-647,2 3-873,1 4-160,-5 3-511,4 0-377,5-1-288,-1 0 80,7-2-520,-8-4 1480,-8-8-1072</inkml:trace>
</inkml:ink>
</file>

<file path=ppt/ink/ink1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8:37.012"/>
    </inkml:context>
    <inkml:brush xml:id="br0">
      <inkml:brushProperty name="width" value="0.025" units="cm"/>
      <inkml:brushProperty name="height" value="0.025" units="cm"/>
      <inkml:brushProperty name="color" value="#0070C4"/>
    </inkml:brush>
  </inkml:definitions>
  <inkml:trace contextRef="#ctx0" brushRef="#br0">1 0 10554,'0'0'3868,"0"0"-1558,0 0-642,5 0 1221,39 2-576,90 11-908,-102-13-1295,-32 1-87,-1-1 0,1 1-1,-1-1 1,1 1-1,0-1 1,-1 1 0,1 0-1,0-1 1,0 1-1,-1-1 1,1 1 0,0 0-1,0-1 1,0 1-1,0 0 1,0-1 0,0 1-1,0 0 1,0-1-1,0 1-22,0 28-20,0-18 23,1 40 2,-1-39-3,1 0 0,0 0 0,0 0 0,2 3-2,2 14 0,14 142 32,12 82 234,-13-129-25,-15-87-37,-1 0-204,1 15 179,-1-26-82,1-3 123,-1-1-1,-2 1 1,-1 17-220,1-37 35,-1 0-1,1 0 1,-1 0-1,0 0 1,0 1 0,0-1-1,0 0 1,-1-1-1,1 1 1,-1 0-1,1 0 1,-1-1 0,0 1-1,0-1 1,0 1-1,-1-1 1,1 0-1,0 0 1,-1 0 0,0 0-35,0 0 9,-1 0 0,1-1 0,-1 1-1,1-1 1,-1 0 0,0 0 0,1 0 0,-1 0 0,0-1 0,0 0 0,0 0 0,1 0 0,-1 0 0,0 0 0,0-1 0,0 0-9,-3 0 142,1-1 1,-1 0-1,1 0 1,0-1-1,-5-2-142,-13-7 304</inkml:trace>
</inkml:ink>
</file>

<file path=ppt/ink/ink1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8:37.611"/>
    </inkml:context>
    <inkml:brush xml:id="br0">
      <inkml:brushProperty name="width" value="0.025" units="cm"/>
      <inkml:brushProperty name="height" value="0.025" units="cm"/>
      <inkml:brushProperty name="color" value="#0070C4"/>
    </inkml:brush>
  </inkml:definitions>
  <inkml:trace contextRef="#ctx0" brushRef="#br0">12 6 14163,'-12'-2'5425,"14"2"-3632,-2-1-153,9 1-232,6 3-120,6-3-519,6-2-217,7 1-280,6-2-56,-1 3-64,-5 2-360,-11 2 1504,-3-3-1040</inkml:trace>
</inkml:ink>
</file>

<file path=ppt/ink/ink1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8:38.228"/>
    </inkml:context>
    <inkml:brush xml:id="br0">
      <inkml:brushProperty name="width" value="0.025" units="cm"/>
      <inkml:brushProperty name="height" value="0.025" units="cm"/>
      <inkml:brushProperty name="color" value="#0070C4"/>
    </inkml:brush>
  </inkml:definitions>
  <inkml:trace contextRef="#ctx0" brushRef="#br0">0 0 13819,'7'12'5449,"7"-5"-3088,-3-4-641,10-2-80,-1-2-215,4-2-745,8 3-120,-6 0-384,-3 1-24,-8-1-80</inkml:trace>
</inkml:ink>
</file>

<file path=ppt/ink/ink1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8:55.106"/>
    </inkml:context>
    <inkml:brush xml:id="br0">
      <inkml:brushProperty name="width" value="0.025" units="cm"/>
      <inkml:brushProperty name="height" value="0.025" units="cm"/>
      <inkml:brushProperty name="color" value="#0070C4"/>
    </inkml:brush>
  </inkml:definitions>
  <inkml:trace contextRef="#ctx0" brushRef="#br0">58 0 4065,'-40'28'2491,"30"-24"244,5-7-1492,3-3 2598,2 5 2599,9 74-5116,-8-70-1288,0 0 0,-1 0 0,1 0 0,1 0 0,-1 0 0,0-1 0,1 1 0,0 0 0,-1-1 0,1 1 0,0-1 0,0 1 0,0-1 0,1 0 0,1 2-36,3 0 51,0 1 0,0-1-1,0 0 1,8 2-51,-1 0 64,-6-3-39,-1 1-1,0-1 0,0 1 1,-1 1-1,1-1 1,-1 1-1,0 0 0,0 1 1,0-1-1,1 3-24,-5-5 30,0 0-1,1 0 0,-1 0 0,1-1 1,0 1-1,0-1 0,0 0 0,0 1 1,0-1-1,0-1 0,1 1 0,-1 0 1,1-1-1,-1 0 0,4 1-29,4 1 43,-9-2-40,-1-1 0,0 1 0,1-1-1,-1 0 1,1 1 0,-1-1 0,1 0 0,-1 0 0,1 0-1,-1 0 1,0 0 0,1 0 0,-1 0 0,1-1-1,-1 1 1,1-1 0,-1 1 0,0-1 0,1 1-1,-1-1 1,0 1 0,1-1 0,-1 0 0,0 0-3,34-31 19,4-2-12,-35 31-5,91-65 18,-77 57-20,1 1 1,0 0 0,0 1-1,12-3 0,21-4 173,0 2 0,1 3 0,18-1-173,-41 9 313,-1 0 0,1 2 1,27 3-314,-38 0 107,0 1 0,-1 0 0,1 1 1,-1 1-1,1 1 0,9 6-107,-21-9 21,5 2 31,0 0 1,0 1-1,0 1 1,-1 0-1,3 3-52,11 11 137,-2 1 1,-1 2-1,0 0 0,8 15-137,-22-29 38,-1 0-1,-1 1 0,0 0 0,0 1 0,-1 0 0,0-1 1,-1 1-1,-1 1-37,-1-8 17,-1 0 1,1-1 0,0 1-1,0-1 1,1 3-18,-2-11 17,-1-4-20,-1-1 3,-1-3-3,0-1-1,1 0 1,1 0 0,0-2 3,0 12 0,1 0-1,-1-1 0,1 1 1,-1-1-1,1 1 1,0 0-1,1 0 1,-1 0-1,0-1 1,1 1-1,0 0 1,0 1-1,0-1 1,0 0-1,0 0 1,0 1-1,1 0 1,-1-1 0,5-3 1,1 1-1,-1-1 1,1 1 0,0 1 0,0 0-1,0 0 1,1 0 0,-1 1 0,1 0-1,0 1 1,0 0 0,0 0 0,0 1-1,0 0 1,0 1 0,2 0-1,12 1 19,0 2 0,-1 0 0,0 2 0,15 4-19,-13-3 29,14 5 130,-1 2 0,24 12-159,18 7 240,-66-28-183,1 0 0,-1 0 1,1-2-1,0 1 0,0-2 1,0 0-1,0-1 1,0 0-1,2-1-57,2-1 51,-1-1-1,0-1 1,-1 0 0,1-2-1,-1 1 1,1-2-1,1-2-50,-13 7 37,17-8-209,-1-1 1,0-1-1,15-12 172,-11 6 524,-2-1-451</inkml:trace>
</inkml:ink>
</file>

<file path=ppt/ink/ink1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8:59.688"/>
    </inkml:context>
    <inkml:brush xml:id="br0">
      <inkml:brushProperty name="width" value="0.025" units="cm"/>
      <inkml:brushProperty name="height" value="0.025" units="cm"/>
      <inkml:brushProperty name="color" value="#0070C4"/>
    </inkml:brush>
  </inkml:definitions>
  <inkml:trace contextRef="#ctx0" brushRef="#br0">1 28 6057,'29'-12'3456,"-29"12"-3378,0 0 1,0 0-1,1 0 1,-1 0-1,0 0 1,0 0 0,1-1-1,-1 1 1,0 0-1,0 0 1,0 0-1,1 0 1,-1 0 0,0-1-1,0 1 1,0 0-1,0 0 1,1 0-1,-1-1 1,0 1-1,0 0 1,0 0 0,0 0-1,0-1 1,0 1-1,1 0 1,-1 0-1,0-1 1,0 1-1,0 0 1,0 0 0,0-1-1,0 1 1,0 0-1,0 0 1,0-1-1,0 1 1,0 0-1,0 0 1,-1-1 0,1 1-1,0 0 1,0 0-1,0-1 1,0 1-1,0 0 1,0 0-1,0 0 1,-1-1 0,1 1-1,0 0 1,0 0-1,0 0 1,-1 0-1,1-1 1,0 1 0,0 0-1,0 0 1,-1 0-1,1 0-78,0 0 71,0 0 0,0 0 0,0 0-1,-1 0 1,1 0 0,0 0 0,0-1 0,0 1 0,0 0-1,0 0 1,0 0 0,0 0 0,0 0 0,0 0-1,-1 0 1,1 0 0,0 0 0,0 0 0,0-1 0,0 1-1,0 0 1,0 0 0,0 0 0,0 0 0,0 0 0,0 0-1,0 0 1,0-1 0,0 1 0,0 0 0,0 0-1,0 0 1,0 0 0,0 0 0,0 0 0,0-1 0,0 1-1,0 0 1,0 0 0,0 0 0,0 0 0,0 0-1,0 0 1,0 0 0,0 0-71,2-1 1692,-1 5 552,-1 5-640,10 68-534,3 27-389,5 20-127,-3-28-311,-6-37-133,3 29-34,-12-86-165,0 1 0,0-1 0,1 1 0,-1-1 0,1 1 0,0-1 0,-1 0-1,1 1 1,0-1 0,1 0 0,-1 1 0,0-1 0,1 1 89,-2-4-199,1 1-1,-1 0 0,0-1 1,0 1-1,0-1 1,0 1-1,0-1 1,0 0-1,0 1 0,0-1 1,0 1-1,0-1 1,0 1-1,-1-1 1,1 1-1,0 0 0,0-1 1,0 1-1,-1-1 1,1 1-1,0-1 0,0 1 1,-1-1-1,1 1 1,0 0-1,-1-1 1,1 1-1,-1 0 0,1-1 200,-30-29-2105</inkml:trace>
</inkml:ink>
</file>

<file path=ppt/ink/ink1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9:00.003"/>
    </inkml:context>
    <inkml:brush xml:id="br0">
      <inkml:brushProperty name="width" value="0.025" units="cm"/>
      <inkml:brushProperty name="height" value="0.025" units="cm"/>
      <inkml:brushProperty name="color" value="#0070C4"/>
    </inkml:brush>
  </inkml:definitions>
  <inkml:trace contextRef="#ctx0" brushRef="#br0">1 1 13723,'1'0'373,"-1"0"0,1 1 1,0-1-1,0 1 0,0-1 0,-1 1 0,1-1 1,0 1-1,0-1 0,-1 1 0,1 0 0,0-1 1,-1 1-1,1 0 0,-1-1 0,1 1 0,-1 1-373,7 17 1251,-5-13-714,6 18 64,1-1-1,0 0 1,2 0-1,1-1 1,0 0-1,2-1 1,9 10-601,-19-26 24,0 0 0,0-1 1,1 0-1,0 0 0,0 0 0,0 0 0,0-1 1,0 0-1,1 0 0,-1 0 0,1-1 0,0 0 1,0 0-1,-1 0 0,1-1 0,1 0 0,-1 0 1,0-1-1,0 1 0,0-1 0,0 0 0,0-1 1,1 0-1,-1 0 0,0 0 0,0-1 0,2-1-24,1 1-27,-1-1-1,0-1 0,-1 0 0,1 0 1,-1 0-1,1-1 0,-1 0 0,-1-1 1,1 0-1,-1 0 0,0 0 0,0 0 1,-1-1-1,0 0 0,0 0 0,0-1 1,-1 1-1,0-1 0,-1 0 0,0 0 1,2-6 27,7-38-371,-9 35 289,1 0-1,1 0 1,1-2 82,-6 19 1,0 0 1,0 0-1,0 0 0,0 0 0,0 0 1,0 0-1,0 0 0,0 0 0,0 0 0,0 0 1,0-1-1,0 1 0,0 0 0,0 0 1,0 0-1,0 0 0,0 0 0,0 0 1,0 0-1,0 0 0,0 0 0,0 0 1,0 0-1,0 0 0,0 0 0,0-1 0,0 1 1,0 0-1,0 0 0,0 0 0,0 0 1,0 0-1,0 0 0,0 0 0,0 0 1,1 0-1,-1 0 0,0 0 0,0 0 1,0 0-1,0 0 0,0 0 0,0 0 1,0 0-1,0 0 0,0 0 0,0 0 0,0 0 1,0 0-1,0 0 0,1 0 0,-1 0 1,0 0-1,0 0 0,0 0 0,0 0 1,0 0-1,0 0 0,0 0 0,0 0 1,0 0-1,0 0 0,0 0 0,0 0 0,0 0 0,2 8 84,-1 16 81,0-20-134,1 46 316,3 1-1,1-1 1,3 0-1,3 0 1,1-1-348,-4-19 159,16 46 209,-20-62-298,1 0 0,0-1 0,1 0 0,3 3-70,-9-15-70,9 13 49,-9-14-119,-1 1 0,1-1 0,-1 1 1,1-1-1,0 1 0,-1-1 0,1 0 0,0 1 1,-1-1-1,1 0 0,0 1 0,-1-1 0,1 0 1,0 0-1,0 0 0,0 1 0,-1-1 0,1 0 0,0 0 140,4-3-4653,-6-3 2029</inkml:trace>
</inkml:ink>
</file>

<file path=ppt/ink/ink1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9:00.404"/>
    </inkml:context>
    <inkml:brush xml:id="br0">
      <inkml:brushProperty name="width" value="0.025" units="cm"/>
      <inkml:brushProperty name="height" value="0.025" units="cm"/>
      <inkml:brushProperty name="color" value="#0070C4"/>
    </inkml:brush>
  </inkml:definitions>
  <inkml:trace contextRef="#ctx0" brushRef="#br0">149 0 13691,'-1'2'5225,"-5"11"-3673,0 8 17,-8 14-145,1 7-304,-3 10-568,-1 0-208,-3-4-208,-4-1 17,12-7-274,-1-9-263,6-8-488,7-8 840,9-11-168</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4:55:03.139"/>
    </inkml:context>
    <inkml:brush xml:id="br0">
      <inkml:brushProperty name="width" value="0.025" units="cm"/>
      <inkml:brushProperty name="height" value="0.025" units="cm"/>
      <inkml:brushProperty name="color" value="#0070C4"/>
    </inkml:brush>
  </inkml:definitions>
  <inkml:trace contextRef="#ctx0" brushRef="#br0">17 0 12963,'-4'1'1828,"3"-1"-1423,1 0 0,-1 0 0,0 0 0,0 0 0,0 0 0,0 1 0,1-1 0,-1 0 0,0 1 0,0-1 0,0 0 0,1 1-1,-1-1 1,0 1-405,2 2 2570,7-1 1043,25 3-2735,-10-2-537,0 1 0,0 1-1,9 4-340,-15-4 57,0 1 0,-1 1 0,0 1 0,0 0 0,-1 1 1,0 1-1,0 0 0,-1 1 0,0 1 0,-1 0 0,-1 1 0,8 9-57,0 1 18,-8-10-3,0 1 0,-1 0 0,6 11-15,-15-21 2,0 0 0,0 0-1,0 0 1,0 0-1,-1 1 1,1-1-1,-1 0 1,0 1-1,-1-1 1,1 1-1,-1-1 1,0 1-1,0-1 1,0 1-1,0-1 1,-2 4-2,-4 13-21,-2 0 1,-1 0 0,0 0 0,-2-1-1,0-1 1,-10 13 20,12-20 0,0-1 0,0-1 0,-2 0 0,1 0 0,-1-1 0,-1 0 0,-2 0 0,-16 15 23,29-24-20,0 1 1,0 0-1,0-1 1,0 1-1,0 0 1,0 0-1,0 0 1,0 0-1,1 0 0,-1 0 1,0 0-1,1 0 1,-1 1-4,1-2 2,0 1-1,0-1 1,0 0 0,0 0-1,0 0 1,0 1 0,0-1-1,0 0 1,0 0 0,0 0-1,0 1 1,1-1 0,-1 0-1,0 0 1,0 0 0,0 0-1,0 1 1,0-1 0,0 0-1,1 0 1,-1 0 0,0 0-1,0 0 1,0 1 0,0-1-1,1 0-1,9 3 57,5-1 26,1-1 0,-1-1 0,0 0-1,1-1 1,1-1-83,78-13 211,-40 5-145,-26 5-14,0 2-1,0 1 1,18 1-52,-25 5-268,-22-4 273,1 0 0,-1 0 0,1 0 1,-1 0-1,1 0 0,-1 1 0,1-1 0,-1 0 0,0 0 0,1 1 0,-1-1 0,1 0 0,-1 1 0,0-1 0,1 0 0,-1 1 0,0-1 0,1 1 0,-1-1 0,0 1 1,0-1-1,1 1 0,-1-1 0,0 0 0,0 1 0,0-1 0,0 1 0,0-1 0,0 1 0,0-1 0,0 1 0,0-1 0,0 1 0,0-1 0,0 1 0,0 0-5,-3 9 84</inkml:trace>
</inkml:ink>
</file>

<file path=ppt/ink/ink1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9:00.859"/>
    </inkml:context>
    <inkml:brush xml:id="br0">
      <inkml:brushProperty name="width" value="0.025" units="cm"/>
      <inkml:brushProperty name="height" value="0.025" units="cm"/>
      <inkml:brushProperty name="color" value="#0070C4"/>
    </inkml:brush>
  </inkml:definitions>
  <inkml:trace contextRef="#ctx0" brushRef="#br0">0 6 14323,'14'-6'5473,"-3"8"-3552,8-1-201,1 10-144,4 6-151,4 4-625,-1 7-240,1 2-296,-1-1-80,1 0-88,-4-6 24,-2-1-184,-5-7-208,-5 0-608,0-6-168,-3-12 575</inkml:trace>
</inkml:ink>
</file>

<file path=ppt/ink/ink1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9:01.186"/>
    </inkml:context>
    <inkml:brush xml:id="br0">
      <inkml:brushProperty name="width" value="0.025" units="cm"/>
      <inkml:brushProperty name="height" value="0.025" units="cm"/>
      <inkml:brushProperty name="color" value="#0070C4"/>
    </inkml:brush>
  </inkml:definitions>
  <inkml:trace contextRef="#ctx0" brushRef="#br0">41 5 12691,'-2'4'5137,"-7"1"-2737,4 10-1111,-2 5 63,-2 12-144,5 5-312,0 12-448,5 8-111,11 6-105,1-3-32,14-11-96,2-11-32,6-11 80,-7-6-128,-2-11-352,-3-10 1912,6-10-1376</inkml:trace>
  <inkml:trace contextRef="#ctx0" brushRef="#br0" timeOffset="1">308 1 13403,'-15'14'5473,"6"9"-3064,2 17-953,-2 8-104,16 12-288,2 5-335,8-4-433,6-2-88,-2-16-96,7-5-16,-5-17-96,2-9-256,-4-12-457,-1-4 1914,-9-13-1121</inkml:trace>
  <inkml:trace contextRef="#ctx0" brushRef="#br0" timeOffset="2">216 159 12243,'-6'3'5417,"-4"-1"-2089,10 0-1751,14-1 15,0 2-208,13-3-231,2-4-649,-4-2-168,11 4 0,-2 2-64,0-2-336,1 4 1320,-5 7-1072</inkml:trace>
</inkml:ink>
</file>

<file path=ppt/ink/ink1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9:01.537"/>
    </inkml:context>
    <inkml:brush xml:id="br0">
      <inkml:brushProperty name="width" value="0.025" units="cm"/>
      <inkml:brushProperty name="height" value="0.025" units="cm"/>
      <inkml:brushProperty name="color" value="#0070C4"/>
    </inkml:brush>
  </inkml:definitions>
  <inkml:trace contextRef="#ctx0" brushRef="#br0">1 0 13971,'12'10'5695,"8"3"-3053,4 2-1270,-14-7-1029,-1 0 0,0 1 0,0 0 0,-1 0 0,0 1 0,-1 0 0,0 0 0,-1 1 0,0-1 0,3 8-343,-1 2 130,-1-1-1,-1 1 1,-1 0 0,-1 1 0,0-1 0,-2 1-130,3 23 151,-2 0 0,-1 2-151,-3-32 10,1 0 0,-2 1-1,0-1 1,-1 0 0,0-1-1,-1 1 1,0 0 0,-4 5-10,6-13-100,-1 0 1,0-1 0,-1 0 0,1 1 0,-1-1-1,-1 0 100,4-4-212,0 0-1,0 0 0,1 0 0,-2 0 1,1 0-1,0 0 0,0 0 0,0 0 1,0-1-1,0 1 0,-1 0 0,1-1 1,0 1-1,-1-1 0,1 1 1,0-1-1,-1 0 0,1 0 0,0 1 1,-1-1-1,1 0 0,-1 0 0,1 0 1,0-1-1,-1 1 0,1 0 0,-1 0 1,0-1 212,-12-8-2073</inkml:trace>
</inkml:ink>
</file>

<file path=ppt/ink/ink1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9:02.177"/>
    </inkml:context>
    <inkml:brush xml:id="br0">
      <inkml:brushProperty name="width" value="0.025" units="cm"/>
      <inkml:brushProperty name="height" value="0.025" units="cm"/>
      <inkml:brushProperty name="color" value="#0070C4"/>
    </inkml:brush>
  </inkml:definitions>
  <inkml:trace contextRef="#ctx0" brushRef="#br0">95 0 10642,'-58'24'5017,"40"-24"-1776,10 4-1297,-1-4-47,8 1-369,1-1-288,8-2-623,-8 2-249,4 0-232,22-1-8,38-3-224,-32-2-392,-4 0-761,-3 4-23,-6 6 624</inkml:trace>
  <inkml:trace contextRef="#ctx0" brushRef="#br0" timeOffset="1">127 200 12203,'-12'2'5217,"3"0"-2481,5-2-1095,4-7-57,8 0-136,1-6-255,11-4-513,4 6-176,4 6-256,3 1-56,-4 1-32,1 3-368,-9 3 1472,-4 4-1008</inkml:trace>
</inkml:ink>
</file>

<file path=ppt/ink/ink1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9:10.882"/>
    </inkml:context>
    <inkml:brush xml:id="br0">
      <inkml:brushProperty name="width" value="0.025" units="cm"/>
      <inkml:brushProperty name="height" value="0.025" units="cm"/>
      <inkml:brushProperty name="color" value="#0070C4"/>
    </inkml:brush>
  </inkml:definitions>
  <inkml:trace contextRef="#ctx0" brushRef="#br0">12 52 9114,'0'-1'71,"-3"-7"2417,0 0-1,1 0 0,1-1 1,-1-8-2488,2 17 887,2 0-65,1 7 2227,5 115-1651,2 21-607,5-38-403,-1-6 108,-3 23-496,-7-64 76,-4-58-86,0 0 1,0 0-1,0 1 1,0-1-1,0 0 1,0 1-1,0-1 1,0 0-1,0 1 1,0-1-1,0 0 1,0 1-1,0-1 1,0 0-1,0 0 1,0 1-1,-1-1 1,1 0-1,0 1 1,0-1-1,0 0 1,0 0-1,-1 0 1,1 1-1,0-1 1,0 0-1,-1 0 1,1 1 9,0-1-22,0-1-1,-1 1 1,1 0 0,0 0-1,0 0 1,0 0 0,-1 0-1,1 0 1,0 0 0,0-1-1,0 1 1,0 0 0,0 0-1,-1 0 1,1 0 0,0-1-1,0 1 1,0 0 0,0 0-1,0 0 1,0-1 0,0 1-1,0 0 1,0 0 0,0 0 0,-1-1-1,1 1 1,0 0 0,0 0-1,1-1 1,-1 1 0,0 0 22,0-16-886,-9-18 299</inkml:trace>
</inkml:ink>
</file>

<file path=ppt/ink/ink1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9:11.535"/>
    </inkml:context>
    <inkml:brush xml:id="br0">
      <inkml:brushProperty name="width" value="0.025" units="cm"/>
      <inkml:brushProperty name="height" value="0.025" units="cm"/>
      <inkml:brushProperty name="color" value="#0070C4"/>
    </inkml:brush>
  </inkml:definitions>
  <inkml:trace contextRef="#ctx0" brushRef="#br0">2 122 13203,'1'-2'332,"-1"1"-1,1-1 1,0 1 0,-1-1 0,1 0-1,-1 1 1,0-1 0,0 0 0,1 0-1,-1 1 1,0-1 0,0 0 0,0 1 0,-1-1-1,1 0 1,0 1 0,-1-1 0,1 0-1,-1-1-331,0 1 287,0-1 0,1-1-1,-1 1 1,1 0-1,0 0 1,0 0 0,0 0-287,0 3 33,0 0 0,0 0 0,0-1 0,0 1-1,0 0 1,0 0 0,0 0 0,0 0 0,0 0 0,0-1 0,0 1 0,0 0 0,0 0 0,0 0 0,0 0 0,0 0 0,0-1 0,0 1 0,0 0 0,0 0 0,0 0 0,0 0 0,0 0 0,1 0 0,-1 0 0,0 0 0,0-1 0,0 1 0,0 0 0,0 0 0,0 0 0,1 0 0,-1 0 0,0 0 0,0 0 0,0 0 0,0 0 0,0 0 0,1 0 0,-1 0 0,0 0 0,0 0 0,0 0-33,7 4 818,-2 0-614,0 0 0,-1 1 0,0-1 0,0 1 0,0 0 0,-1 0 0,0 1 0,1-1 0,0 4-204,6 15 773,6 18-773,-12-29 137,3 5 6,5 17 466,17 32-609,-24-56 53,0-1 0,1-1 0,0 1 0,1-1 0,0 0 0,1-1 0,0 0 0,6 6-53,-11-12 8,0 1 0,1-1 0,-1 0 0,1 0-1,-1 0 1,1 0 0,0-1 0,0 1 0,0-1 0,0 0-1,0 0 1,0-1 0,0 1 0,0-1 0,0 0 0,0 0-1,0 0 1,0 0 0,0-1-8,1 0 1,-1 0 0,0-1 0,0 1 1,1-1-1,-1 0 0,0 0 0,-1 0 0,1-1 0,0 1 0,-1-1 0,1 0 1,-1 0-1,0 0 0,0 0 0,0-1 0,0 1 0,1-3-1,5-10-43,0-1-1,-1 1 1,0-1-1,-2 0 1,0-1 0,0-5 43,9-40-373,-2-9 373,-9 52-44,1-14 0,7-30 41,-12 64 7,0 0-1,0 0 1,0 0 0,0 0-1,0 0 1,1 0 0,-1 0-1,0 0 1,0 0 0,0 0-1,0 0 1,0 0 0,0 0-1,0 0 1,0 0 0,0 0-1,0 0 1,0 0 0,0 0-1,0 0 1,0 0 0,0 0 0,0 0-1,0 0 1,0 0 0,0 0-1,0 0 1,0 0-4,0 11 56,-2 23 67,-3 33 203,3-1 1,2 1 0,4 0-1,8 44-326,-7-86 57,1 0-1,1-1 1,0 0-1,3 0 1,0 0-1,4 5-56,-12-25-167,0 1 0,0-1-1,0 1 1,-1 0 0,0 0-1,0-1 1,0 1 0,0 0 0,-1 4 167,1-5-1002,1-4 241,-3-2 777</inkml:trace>
</inkml:ink>
</file>

<file path=ppt/ink/ink1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9:11.878"/>
    </inkml:context>
    <inkml:brush xml:id="br0">
      <inkml:brushProperty name="width" value="0.025" units="cm"/>
      <inkml:brushProperty name="height" value="0.025" units="cm"/>
      <inkml:brushProperty name="color" value="#0070C4"/>
    </inkml:brush>
  </inkml:definitions>
  <inkml:trace contextRef="#ctx0" brushRef="#br0">110 5 7618,'0'0'4098,"0"0"698,0-3-1933,0 2-1269,-1 3 2362,-3 10-3397,0 0 0,-5 9-559,6-13 79,-22 52 141,3 2 0,3 0 0,2 2-220,16-59-18,0-1-175,-1 1 0,2 0 0,-1 0 0,0 0 0,1-1 0,0 1 0,0 0 0,1 0 1,-1 0-1,1 2 193,1-6-1091,0-4 392</inkml:trace>
</inkml:ink>
</file>

<file path=ppt/ink/ink1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9:12.229"/>
    </inkml:context>
    <inkml:brush xml:id="br0">
      <inkml:brushProperty name="width" value="0.025" units="cm"/>
      <inkml:brushProperty name="height" value="0.025" units="cm"/>
      <inkml:brushProperty name="color" value="#0070C4"/>
    </inkml:brush>
  </inkml:definitions>
  <inkml:trace contextRef="#ctx0" brushRef="#br0">0 13 11490,'0'-7'5042,"12"2"-2242,-1 5-671,15 10-257,-4 12-144,10 14-367,5 5-329,-4-1-448,3-2-144,-7-11-200,-3-4-56,-4-4-104,-4-3 0,-9-6-56,-3-2-120,-6-8-792,-4-7-104,-6-6 504</inkml:trace>
</inkml:ink>
</file>

<file path=ppt/ink/ink1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9:13.463"/>
    </inkml:context>
    <inkml:brush xml:id="br0">
      <inkml:brushProperty name="width" value="0.025" units="cm"/>
      <inkml:brushProperty name="height" value="0.025" units="cm"/>
      <inkml:brushProperty name="color" value="#0070C4"/>
    </inkml:brush>
  </inkml:definitions>
  <inkml:trace contextRef="#ctx0" brushRef="#br0">116 119 2569,'-4'-14'2340,"2"-1"0,0 1 0,0-15-2340,2 27 447,0-3 846,0 0 0,0 0 0,-1 0 1,1 1-1,-2-2-1293,2 5 133,0 1 1,0-1-1,0 0 1,0 1-1,0-1 1,-1 0-1,1 1 1,0-1-1,-1 0 1,1 1-1,0-1 1,-1 1-1,1-1 1,-1 1-1,1-1 1,-1 1-1,1-1 1,-1 1-1,1-1 1,-1 1-1,0 0 1,1-1 0,-1 1-1,1 0 1,-1-1-1,0 1 1,1 0-1,-1 0 1,0 0-1,0 0 1,1-1-1,-1 1 1,0 0-1,1 0 1,-1 1-1,0-1 1,1 0-1,-2 0-133,-2 1 304,0 0-1,-1 0 0,1 1 1,0 0-1,0 0 0,-1 0 1,0 1-304,3-2 64,1 0 0,-1 0 1,1 1-1,0-1 0,-1 0 0,1 1 1,0-1-1,0 1 0,0-1 1,0 1-1,0 0 0,0-1 1,0 1-1,1 0 0,-1 0 0,0-1 1,1 1-1,-1 2-64,1 0 47,-2 0-1,1 1 1,0-1-1,-1 0 1,0 0-1,0 0-46,-7 18 124,8-18-108,-1 1 5,1 0-1,-1 0 0,1 0 1,1 0-1,-1 0 1,1 0-1,-1 1 1,1 0-21,2 37 143,-1-16 99,2 17-242,-1-35 49,-1-1 1,1 0-1,0 1 1,1-1 0,0 0-1,0 0 1,2 2-50,-3-7 31,0 0 0,0 0 0,0-1 0,0 1 0,1 0 0,-1-1 0,1 0 0,0 1 0,-1-1 0,2 0-31,6 4 126,0-1 0,6 3-126,8 4 91,-23-12-88,0 1-1,0-1 1,0 1-1,0-1 0,-1 1 1,1-1-1,0 0 1,0 1-1,0-1 0,0 0 1,0 0-1,0 1 0,0-1 1,0 0-1,0 0 1,0 0-1,0-1 0,0 1 1,0 0-1,0 0 1,0 0-1,0-1 0,0 1 1,0 0-3,-2-1-87,1 1 0,0-1 1,0 1-1,0 0 0,0-1 0,0 1 1,0 0-1,-1-1 0,1 1 0,0-1 1,0 1-1,-1 0 0,1-1 0,0 1 1,0 0-1,-1 0 0,1-1 0,0 1 1,-1 0-1,1 0 0,-1-1 87,1 0 581,-2 0-256</inkml:trace>
</inkml:ink>
</file>

<file path=ppt/ink/ink1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9:14.050"/>
    </inkml:context>
    <inkml:brush xml:id="br0">
      <inkml:brushProperty name="width" value="0.025" units="cm"/>
      <inkml:brushProperty name="height" value="0.025" units="cm"/>
      <inkml:brushProperty name="color" value="#0070C4"/>
    </inkml:brush>
  </inkml:definitions>
  <inkml:trace contextRef="#ctx0" brushRef="#br0">1 5 10738,'0'-1'4337,"0"-1"-2368,0 1-449,0 1-72,0 0-47,5 11-385,6 15-216,3 38-360,-12-31-136,2-3-160,0-5 8,0-11-416,-2-7-328,-2-12-656,0-9-2649,-6-5 2705</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4:55:03.487"/>
    </inkml:context>
    <inkml:brush xml:id="br0">
      <inkml:brushProperty name="width" value="0.025" units="cm"/>
      <inkml:brushProperty name="height" value="0.025" units="cm"/>
      <inkml:brushProperty name="color" value="#0070C4"/>
    </inkml:brush>
  </inkml:definitions>
  <inkml:trace contextRef="#ctx0" brushRef="#br0">0 0 12539,'4'16'5337,"2"3"-2705,2 5-823,1 4-121,0 5-216,2-3-343,-2-2-585,-1-1-128,-5-11-320,-1-3-216,-2-10-616,-5-8 1960,-5-18-1136</inkml:trace>
</inkml:ink>
</file>

<file path=ppt/ink/ink1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9:14.529"/>
    </inkml:context>
    <inkml:brush xml:id="br0">
      <inkml:brushProperty name="width" value="0.025" units="cm"/>
      <inkml:brushProperty name="height" value="0.025" units="cm"/>
      <inkml:brushProperty name="color" value="#0070C4"/>
    </inkml:brush>
  </inkml:definitions>
  <inkml:trace contextRef="#ctx0" brushRef="#br0">2 25 12307,'-1'-9'4945,"3"4"-2897,2-3-440,2 5-231,2 3-113,-3 0-464,3 1-200,-1 1-392,-2-2-392,0 4 2073,-1-3-1489</inkml:trace>
</inkml:ink>
</file>

<file path=ppt/ink/ink1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9:14.860"/>
    </inkml:context>
    <inkml:brush xml:id="br0">
      <inkml:brushProperty name="width" value="0.025" units="cm"/>
      <inkml:brushProperty name="height" value="0.025" units="cm"/>
      <inkml:brushProperty name="color" value="#0070C4"/>
    </inkml:brush>
  </inkml:definitions>
  <inkml:trace contextRef="#ctx0" brushRef="#br0">0 0 12899,'11'12'4585,"-9"-8"-2808,-1-3-1637,0 0 0,-1 0 0,1 0 0,-1 0 0,1 0 0,0 0 0,0 0 0,0-1 0,-1 1 0,1 0 0,0 0 0,0-1 0,0 1-140,31 27 2096,-26-24-1863,9 8 281,1 0 0,-2 0 1,0 2-1,11 12-514,-22-22 37,1 1 0,-1-1 0,0 1 0,-1 0 0,1 0 0,-1 0 0,0 0 0,0 0 0,0 0 0,-1 0 0,0 1 0,0-1 0,0 0 0,-1 1 0,1-1 0,-1 1 0,-1-1 0,1 1 0,-1-1 0,0 1-37,-3 10 9,0-1 1,-1 0-1,-1 0 0,-1 0 1,0-1-1,0 1 0,-2-2 1,1 1-1,-2-1 0,-3 3-9,8-11-247,1 0-1,-1 0 0,0-1 1,-1 0-1,1 0 0,-1-1 1,1 1-1,-4 0 248,-3 3-1027,0 0 196</inkml:trace>
</inkml:ink>
</file>

<file path=ppt/ink/ink1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8:38.696"/>
    </inkml:context>
    <inkml:brush xml:id="br0">
      <inkml:brushProperty name="width" value="0.025" units="cm"/>
      <inkml:brushProperty name="height" value="0.025" units="cm"/>
      <inkml:brushProperty name="color" value="#0070C4"/>
    </inkml:brush>
  </inkml:definitions>
  <inkml:trace contextRef="#ctx0" brushRef="#br0">79 92 7274,'-42'-37'3820,"30"28"-582,11 9-3116,-2 0 1105,1 0-542,0-1-1,0 1 0,0 0 0,0-1 0,0 0 1,0 1-1,0-1 0,0 0 0,0 0-684,1-2 2632,6 2-979,12 1-467,-8 1-1222,40-1 693,0-1 1,34-7-658,-60 5 108,148-18 393,-137 19-423,1 1 0,-1 1 0,33 6-78,-50-4-34,-13-2-57,0 0 1,0 1 0,1 0-1,-1 0 1,2 1 90,-6-2-17,0 0 1,0 0-1,-1 0 0,1 0 0,0 0 0,0 0 1,0 0-1,0 0 0,0 0 0,0 0 1,-1 0-1,1 0 0,0 0 0,0 0 0,0 0 1,0 0-1,0 0 0,0 0 0,0 0 0,0 0 1,0 1-1,0-1 0,-1 0 0,1 0 1,0 0-1,0 0 0,0 0 0,0 0 0,0 0 1,0 0-1,0 1 0,0-1 0,0 0 0,0 0 1,0 0-1,0 0 0,0 0 0,0 0 1,0 1-1,0-1 0,0 0 0,0 0 0,0 0 1,0 0-1,0 0 0,0 0 0,0 0 0,0 1 1,0-1-1,0 0 0,0 0 0,1 0 1,-1 0-1,0 0 0,0 0 0,0 0 0,0 0 1,0 0-1,0 0 0,0 1 0,0-1 0,0 0 1,1 0-1,-1 0 0,0 0 17,-14 4-919,-64 17-1316,23-5 1779</inkml:trace>
</inkml:ink>
</file>

<file path=ppt/ink/ink1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8:39.107"/>
    </inkml:context>
    <inkml:brush xml:id="br0">
      <inkml:brushProperty name="width" value="0.025" units="cm"/>
      <inkml:brushProperty name="height" value="0.025" units="cm"/>
      <inkml:brushProperty name="color" value="#0070C4"/>
    </inkml:brush>
  </inkml:definitions>
  <inkml:trace contextRef="#ctx0" brushRef="#br0">45 27 10210,'-8'-3'2138,"4"2"-1241,1-1 1,-1 1 0,1 0-1,0-1 1,0 0 0,-1 0 0,1 0-1,1 0 1,-2-2-898,0 0 1519,6 4 47,12 6 634,-3 1-1267,-1 1-1,6 4-932,15 12 753,60 34 178,-44-29-720,-38-24-185,-1 0 0,0 1 0,-1 0 0,0 1 0,0 0 1,2 2-27,-7-7-8,0 0 0,0 1 0,-1-1-1,1 1 1,-1 0 0,1-1 0,-1 1 0,0 0 0,0 0 0,0 0 0,0 0 0,-1 0 0,1 0 0,-1 0 0,0 0 0,0 0 0,0 0 0,0 0 0,0 0 0,-1 0 0,0 3 8,0-2-41,-1 0 0,0 0 1,0 1-1,0-1 0,-1 0 1,1 0-1,-1-1 0,0 1 0,0-1 1,0 1-1,-1-1 0,1 0 1,-3 1 40,-8 6-105,0-1 0,-1 0 1,-1-1 104,10-5-16,-130 62-38,135-64 62,-1-1-1,0 1 0,1 0 0,-1 0 0,1 0 0,-1 0 0,1 0 0,0 1 0,0-1 1,-1 0-1,1 1 0,0-1 0,0 1 0,0-1 0,0 1 0,0-1-7,1 0 7,0 0-1,0-1 0,0 1 0,0-1 1,0 1-1,0 0 0,0-1 1,0 1-1,0-1 0,0 1 1,0-1-1,1 1 0,-1-1 1,0 1-1,0 0 0,0-1 0,1 1 1,-1-1-1,0 1 0,1-1-6,0 2 20,0-1 0,1 0 0,-1 0 0,1 1 0,-1-1 0,1 0-1,-1 0 1,1 0 0,1 0-20,3 2 36,1-1 0,0 0-1,0 0 1,0-1 0,0 0 0,0 0-1,0 0 1,0-1 0,0 0 0,2-1-36,14-1 116,0-1 1,13-3-117,3-4 99,-20 5-18,1 1 0,8-1-81,-5 3 85,-1 1 0,13 1-85,-27 1 16,1-1 0,-1 1 0,0 1 0,1 0 0,-1 0 0,0 1 0,7 3-16,-14-6-22,0 0 0,0 0 1,-1 1-1,1-1 0,0 0 1,-1 1-1,1-1 0,-1 1 1,1-1-1,0 1 0,-1-1 0,1 1 1,-1-1-1,0 1 0,1 0 1,-1-1-1,1 1 0,-1-1 1,0 1-1,1 0 0,-1-1 0,0 1 1,0 0-1,1 0 0,-1-1 1,0 1-1,0 0 0,0 0 1,0-1-1,0 1 0,0 0 1,0 0-1,0-1 0,-1 1 0,1 0 1,0-1-1,0 1 0,0 0 1,-1 0-1,1-1 0,0 1 22,-3 3-83,0 1 0,0-1 0,0 0-1,-1 0 1,1-1 0,-1 1 83,-4 4-82,-21 29-53</inkml:trace>
</inkml:ink>
</file>

<file path=ppt/ink/ink1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8:39.548"/>
    </inkml:context>
    <inkml:brush xml:id="br0">
      <inkml:brushProperty name="width" value="0.025" units="cm"/>
      <inkml:brushProperty name="height" value="0.025" units="cm"/>
      <inkml:brushProperty name="color" value="#0070C4"/>
    </inkml:brush>
  </inkml:definitions>
  <inkml:trace contextRef="#ctx0" brushRef="#br0">6 1 9634,'-6'4'5009,"9"1"-96,5 10-3408,-5 6-1,5 7-24,-6 4-200,6 2-575,3 0-177,0-8-232,-2-2 56,-1-16-440,-2-5-296,-10-7-192,2-11 1840,-2-10-1032</inkml:trace>
</inkml:ink>
</file>

<file path=ppt/ink/ink1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8:39.898"/>
    </inkml:context>
    <inkml:brush xml:id="br0">
      <inkml:brushProperty name="width" value="0.025" units="cm"/>
      <inkml:brushProperty name="height" value="0.025" units="cm"/>
      <inkml:brushProperty name="color" value="#0070C4"/>
    </inkml:brush>
  </inkml:definitions>
  <inkml:trace contextRef="#ctx0" brushRef="#br0">0 18 8226,'18'-15'5161,"-10"12"400,7 3-2576,-4 3-1105,6 4-208,1 1-519,-8 0-377,4 1-392,-6-2 24,0 3-608,2 2 1416,17 3-976</inkml:trace>
  <inkml:trace contextRef="#ctx0" brushRef="#br0" timeOffset="1">346 143 14467,'0'0'118,"0"0"0,0 0 0,0 0-1,0 0 1,0 0 0,0 0 0,0 0 0,0 0 0,0 0-1,0 0 1,0 0 0,0 0 0,0 0 0,0 0 0,-1 0-1,1 0 1,0 1 0,0-1 0,0 0 0,0 0 0,0 0-1,0 0 1,0 0 0,0 0 0,0 0 0,0 0 0,0 0-1,0 0 1,0 0 0,0 0 0,0 0 0,0 0-1,1 1 1,-1-1 0,0 0 0,0 0 0,0 0 0,0 0-1,0 0 1,0 0 0,0 0 0,0 0 0,0 0 0,0 0-1,0 0 1,0 0 0,0 0 0,0 0 0,0 0 0,0 0-1,0 0 1,0 0 0,0 0 0,1 0 0,-1 0 0,0 0-1,0 0 1,0 0 0,0 0-118,8 2 3209,17-3-2290,-10 0 188,40-1 63,-33 0-959,1 2 0,0 0 0,7 2-211,-29-2 4,-1 0 1,1 0 0,-1 0 0,1 0-1,-1 0 1,1 1 0,-1-1-1,1 0 1,-1 0 0,1 0-1,-1 0 1,1 1 0,-1-1-1,1 0 1,-1 0 0,0 1-1,1-1 1,-1 0 0,1 1 0,-1-1-1,0 1 1,1-1 0,-1 0-5,0 1 3,0-1 1,0 1-1,0-1 1,0 1-1,0-1 1,0 0-1,0 1 1,0-1-1,0 1 1,-1-1-1,1 0 1,0 1-1,0-1 1,0 0-1,-1 1 1,1-1-1,0 1 1,0-1-1,-1 0 1,1 0-1,0 1-3,-4 3 19,0-1 0,0 0 0,0 0 0,-2 1-19,5-3 3,-31 18 114,-25 11-117,24-13 74,-27 18-74,42-26 40,15-8-123,1 1 0,-1-1-1,0 1 1,0-1 0,1 1 0,-1 0-1,1 0 1,-1 1 83,3-3-30,0 0 0,0 0-1,-1 0 1,1 0 0,0 1 0,0-1 0,0 0-1,0 0 1,0 0 0,0 0 0,0 0 0,0 0-1,0 0 1,0 1 0,0-1 0,0 0 0,0 0-1,0 0 1,0 0 0,0 0 0,0 0 0,1 0-1,-1 0 1,0 1 0,0-1 0,0 0 0,0 0-1,0 0 1,0 0 0,0 0 0,0 0 0,0 0-1,0 0 1,0 0 0,0 0 0,1 0 0,-1 0-1,0 1 1,0-1 0,0 0 0,0 0 0,0 0-1,0 0 1,0 0 0,0 0 0,1 0 0,-1 0-1,0 0 1,0 0 0,0 0 0,0 0 0,0 0-1,0 0 1,0 0 0,1 0 0,-1 0 0,0 0-1,0 0 1,0-1 0,0 1 0,0 0 0,0 0-1,0 0 31,10-1-1474,12-9 158</inkml:trace>
</inkml:ink>
</file>

<file path=ppt/ink/ink1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8:40.228"/>
    </inkml:context>
    <inkml:brush xml:id="br0">
      <inkml:brushProperty name="width" value="0.025" units="cm"/>
      <inkml:brushProperty name="height" value="0.025" units="cm"/>
      <inkml:brushProperty name="color" value="#0070C4"/>
    </inkml:brush>
  </inkml:definitions>
  <inkml:trace contextRef="#ctx0" brushRef="#br0">192 0 11859,'-3'25'5105,"-13"1"-2193,-11-5-847,-12 7-409,7-3-304,-1-8-624,12 1-455,9-13-746,4-1-111,9-4 208</inkml:trace>
</inkml:ink>
</file>

<file path=ppt/ink/ink1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8:40.692"/>
    </inkml:context>
    <inkml:brush xml:id="br0">
      <inkml:brushProperty name="width" value="0.025" units="cm"/>
      <inkml:brushProperty name="height" value="0.025" units="cm"/>
      <inkml:brushProperty name="color" value="#0070C4"/>
    </inkml:brush>
  </inkml:definitions>
  <inkml:trace contextRef="#ctx0" brushRef="#br0">48 0 11354,'-5'3'1657,"1"0"-1,0 0 1,0 0-1,0 0 1,0 1-1,-2 2-1656,4-4 273,1 0-1,-1 0 0,1 0 1,0 0-1,0 0 1,0 0-1,0 1 0,0-1 1,0 0-1,0 1-272,0 5 259,0 0-1,0 0 0,0 0 1,1 0-1,1 0 0,-1 1 1,1-1-1,0 0 1,2 4-259,-2-9 22,0 0 1,-1 0-1,1 0 0,1 0 1,-1 0-1,0 0 1,1-1-1,0 1 1,-1 0-1,1-1 1,0 1-1,1-1 1,-1 0-1,0 1 1,0-1-1,1 0 0,0 0 1,-1-1-1,1 1 1,0-1-1,0 1 1,0-1-1,0 0 1,2 1-23,-3-2 5,1 1 1,-1-1-1,0 0 0,1 0 1,-1 0-1,1 0 0,-1 0 1,1-1-1,-1 1 1,0-1-1,1 1 0,-1-1 1,0 0-1,1 0 1,0-1-6,4-2 5,-1 0 0,0 0 0,0-1 1,1-2-6,3-1 4,-6 4-3,1 0 0,-1-1 0,0 1 0,0-1-1,0 0 1,-1 0 0,0 0 0,0 0-1,0-1 1,-1 1 0,1-1 0,-1 0-1,-1 3 3,-1 1 1,1-1 0,-1 1 0,1-1-1,-1 0 1,0 1 0,0-1-1,0 1 1,0-1 0,0 0 0,-1 1-1,1-1 1,-1 0 0,0 1-1,0-1 1,0 1 0,0 0 0,0-1-1,0 1 1,-1 0 0,1-1-1,-1 1 1,1 0 0,-1 0 0,0 0-1,0 1 1,0-1 0,-2-1-4,0 1 19,1-1 0,-1 1 0,0 0 0,1 1 1,-1-1-1,0 1 0,0 0 0,0 0 0,-1 0 1,1 0-1,0 1 0,0 0 0,-3 0-19,-8 0 139,1 2 0,0 0 0,-6 2-139,6-2 67,-1 4-550,13-4-1565,10-3-2215,4-5 1658</inkml:trace>
</inkml:ink>
</file>

<file path=ppt/ink/ink1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8:41.417"/>
    </inkml:context>
    <inkml:brush xml:id="br0">
      <inkml:brushProperty name="width" value="0.025" units="cm"/>
      <inkml:brushProperty name="height" value="0.025" units="cm"/>
      <inkml:brushProperty name="color" value="#0070C4"/>
    </inkml:brush>
  </inkml:definitions>
  <inkml:trace contextRef="#ctx0" brushRef="#br0">21 58 9258,'1'-11'2343,"-1"1"0,2 0-1,-1 0 1,3-6-2343,-4 17 3785,-1 17-2561,-10 36 306,3 1-1,1 16-1529,6-55 80,1 1 0,0 0 0,1-1 0,1 1 0,1-1 0,0 1 0,1-1 0,1 0 0,6 13-80,-7-20 17,0-1 0,0 0 0,1-1 0,1 1 0,-1-1 0,1 0 1,1 0-1,1 1-17,-3-4 7,-1 0 0,1 0 1,0-1-1,0 0 0,0 0 0,0-1 1,0 1-1,1-1 0,-1 0 1,1 0-1,0-1 0,0 0 1,2 1-8,0-2-81,0 1 1,0-1 0,1 0 0,-1-1-1,0 0 1,0 0 0,0-1 0,0 0 0,0 0-1,-1-1 1,1 0 0,-1 0 0,3-3 80,-6 5-56,0-2 0,-1 1 0,1 0 0,-1-1 0,0 1 0,1-1 0,0-2 56,-2 2-36,0 0 1,-1 0-1,1 0 1,-1-1 0,1 1-1,-1-1 1,0 1-1,0-1 36,-1 4-4</inkml:trace>
</inkml:ink>
</file>

<file path=ppt/ink/ink1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8:41.747"/>
    </inkml:context>
    <inkml:brush xml:id="br0">
      <inkml:brushProperty name="width" value="0.025" units="cm"/>
      <inkml:brushProperty name="height" value="0.025" units="cm"/>
      <inkml:brushProperty name="color" value="#0070C4"/>
    </inkml:brush>
  </inkml:definitions>
  <inkml:trace contextRef="#ctx0" brushRef="#br0">17 726 14115,'-14'4'5393,"11"-7"-3576,6 3-129,6 0-48,7-1-143,13 1-585,6-2-232,9 0-344,-2 2-104,-3 0-8,-5 0-168,0-3-352,-5 2 1360,-4-12-976</inkml:trace>
  <inkml:trace contextRef="#ctx0" brushRef="#br0" timeOffset="1">599 335 16347,'2'2'6026,"4"5"-4274,-5 9-360,7 8-199,-4 0-209,1 1-712,5 0-88,-8-11-256,6-4-384,-5-10-664,5-5-281,0-7 761</inkml:trace>
  <inkml:trace contextRef="#ctx0" brushRef="#br0" timeOffset="2">583 7 14203,'10'-5'5657,"0"4"-3432,2 2-233,-8 7-488,12 3-287,-10 1-705,5 1 0,2 3-504,-6 1 1304,10-1-952</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4:55:03.835"/>
    </inkml:context>
    <inkml:brush xml:id="br0">
      <inkml:brushProperty name="width" value="0.025" units="cm"/>
      <inkml:brushProperty name="height" value="0.025" units="cm"/>
      <inkml:brushProperty name="color" value="#0070C4"/>
    </inkml:brush>
  </inkml:definitions>
  <inkml:trace contextRef="#ctx0" brushRef="#br0">0 47 13915,'11'-19'5569,"6"7"-3224,2 1-585,2 7-360,2 8-255,-2 1-489,2 1-216,5 3-632,-3-9 1656,7 3-1240</inkml:trace>
  <inkml:trace contextRef="#ctx0" brushRef="#br0" timeOffset="1">414 94 15483,'-13'4'5762,"-23"13"-3834,43-14-640,2-3-88,7 3-79,8-3-585,-3 2-136,7 0-392,-3-2-392,-1 0-536,-4 0 2072,-1 10-1128</inkml:trace>
</inkml:ink>
</file>

<file path=ppt/ink/ink1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8:42.413"/>
    </inkml:context>
    <inkml:brush xml:id="br0">
      <inkml:brushProperty name="width" value="0.025" units="cm"/>
      <inkml:brushProperty name="height" value="0.025" units="cm"/>
      <inkml:brushProperty name="color" value="#0070C4"/>
    </inkml:brush>
  </inkml:definitions>
  <inkml:trace contextRef="#ctx0" brushRef="#br0">87 45 10554,'-87'-15'12283,"93"15"-7162,42 5-4629,40 2 370,78-5-862,119-23 395,-64 2-241,-147 16-46,74 6-108,-146-3 1,12 1 2,0 0 1,1 1 0,-1 1-1,0 0 1,7 3-4,-20-6-19,0 1-1,1-1 1,-1 1 0,0-1 0,0 1-1,0-1 1,0 1 0,0 0 0,0 0-1,0-1 1,0 1 0,0 0 0,0 0-1,0 0 1,-1 0 0,1 0 0,0 0 19,-1 0-22,0-1 1,0 0 0,0 1-1,0-1 1,0 0 0,0 1-1,0-1 1,0 0 0,0 1-1,0-1 1,0 0 0,0 1-1,0-1 1,0 0 0,-1 1-1,1-1 1,0 0 0,0 1-1,0-1 1,0 0 0,-1 0-1,1 1 1,0-1 0,-1 0 21,0 1-87,0 0 0,0 0 0,-1 0 0,1 0 0,0 0 0,-1-1 0,1 1 0,-2 0 87,-24 6 284,-5 1-247</inkml:trace>
</inkml:ink>
</file>

<file path=ppt/ink/ink1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8:42.794"/>
    </inkml:context>
    <inkml:brush xml:id="br0">
      <inkml:brushProperty name="width" value="0.025" units="cm"/>
      <inkml:brushProperty name="height" value="0.025" units="cm"/>
      <inkml:brushProperty name="color" value="#0070C4"/>
    </inkml:brush>
  </inkml:definitions>
  <inkml:trace contextRef="#ctx0" brushRef="#br0">9 1 11522,'1'24'4737,"-2"-3"-2176,-6 6-889,10 3-31,-7 1-57,12 8-528,-2-8-296,4 0-407,-4-4-113,-6-14-120,6-2-264,-13-10-617,6-2-319,-13-13-1800,8-2 1847</inkml:trace>
</inkml:ink>
</file>

<file path=ppt/ink/ink1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8:43.246"/>
    </inkml:context>
    <inkml:brush xml:id="br0">
      <inkml:brushProperty name="width" value="0.025" units="cm"/>
      <inkml:brushProperty name="height" value="0.025" units="cm"/>
      <inkml:brushProperty name="color" value="#0070C4"/>
    </inkml:brush>
  </inkml:definitions>
  <inkml:trace contextRef="#ctx0" brushRef="#br0">1 19 9218,'25'-18'5537,"-13"18"304,-1 1-2904,2 2-1097,6 7-223,-6 1-585,-5 1-376,-3 0-344,-3 0-176,2-1 48,13-2 768,15 1-759</inkml:trace>
</inkml:ink>
</file>

<file path=ppt/ink/ink1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8:43.745"/>
    </inkml:context>
    <inkml:brush xml:id="br0">
      <inkml:brushProperty name="width" value="0.025" units="cm"/>
      <inkml:brushProperty name="height" value="0.025" units="cm"/>
      <inkml:brushProperty name="color" value="#0070C4"/>
    </inkml:brush>
  </inkml:definitions>
  <inkml:trace contextRef="#ctx0" brushRef="#br0">1 5 13243,'1'-4'5057,"5"4"-3241,0 0-231,-6 0-105,0 0-168,4 24-576,6 51-207,-10-17-225,0-1-24,-2 1-48,2-2 88,0-17-200</inkml:trace>
  <inkml:trace contextRef="#ctx0" brushRef="#br0" timeOffset="1">141 698 14099,'2'-4'4351,"-3"4"-649,-6 3 269,7-3-3941,0 0 0,0 0 0,0 0 0,-1 0 0,1 0 0,0 0 0,0 0 0,0 0 0,-1 0 0,1 0 0,0-1 0,0 1 0,0 0 0,0 0 0,-1 0 0,1 0 0,0 0 0,0 0 0,0-1 0,0 1 0,0 0 0,0 0 0,0 0 0,-1 0 0,1-1 0,0 1 0,0 0 0,0 0 0,0 0 0,0-1 0,0 1 0,0 0 0,0 0 0,0 0 0,0-1 0,0 1 0,0 0 0,0 0 0,0 0 0,0-1 0,0 1 0,0 0-30,1 0 0,-1 0-1,0-1 1,1 1 0,-1 0-1,1 0 1,-1 0 0,0 0-1,1 0 1,-1 0 0,1 0-1,-1 0 1,0-1 0,1 1-1,-1 1 1,1-1-1,-1 0 1,0 0 0,1 0-1,-1 0 1,1 0 0,-1 0 0,1 0-1,10 2 5,0 1 0,0 0 0,0 1 0,9 4-4,-20-8 2,1 1-1,0-1 0,-1 0 1,1 0-1,0 1 0,-1-1 1,1 0-1,-1 1 0,1-1 1,0 0-1,-1 1 0,1-1 1,-1 1-1,1-1 0,-1 1 1,0 0-1,1-1 0,-1 1 1,1-1-1,-1 1 0,0 0-1,0-1 2,0 1-1,0-1 1,0 0-1,0 1 1,0-1 0,0 0-1,-1 0 1,1 0-1,0 1 1,0-1-1,0 0 1,0 0-1,-1 1 1,1-1-1,0 0 1,0 0 0,-1 0-1,1 0 1,0 1-1,0-1 1,-1 0-1,1 0 1,0 0-1,0 0 1,-1 0-1,1 0 1,0 0 0,0 0-1,-1 0 1,1 0-1,-1 0-1,-4 1 10,0-1-1,0 0 1,-1 0-1,1 0 1,0-1-1,0 1 1,0-1-1,-1-1 1,0 1-10,-1-2-49,-1 0 0,0-1 0,1 0 0,0 0 1,-5-4 48,-2-1 57</inkml:trace>
</inkml:ink>
</file>

<file path=ppt/ink/ink1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8:44.184"/>
    </inkml:context>
    <inkml:brush xml:id="br0">
      <inkml:brushProperty name="width" value="0.025" units="cm"/>
      <inkml:brushProperty name="height" value="0.025" units="cm"/>
      <inkml:brushProperty name="color" value="#0070C4"/>
    </inkml:brush>
  </inkml:definitions>
  <inkml:trace contextRef="#ctx0" brushRef="#br0">44 43 8058,'-19'-25'5132,"17"23"-4129,1 0 0,-1 0 0,0 1 0,0-1 0,0 1 1,0-1-1,0 1 0,0 0 0,-1-1 0,1 1 0,-1 0-1003,29 7 1419,1 0 1,0-2 0,5-1-1420,84 2 836,18 1-437,-122-4-432,5 0-466,1-1 0,0 0 0,-1-1 0,1-1 0,9-1 499,-18 0-1621,-9 4 665</inkml:trace>
</inkml:ink>
</file>

<file path=ppt/ink/ink1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8:44.650"/>
    </inkml:context>
    <inkml:brush xml:id="br0">
      <inkml:brushProperty name="width" value="0.025" units="cm"/>
      <inkml:brushProperty name="height" value="0.025" units="cm"/>
      <inkml:brushProperty name="color" value="#0070C4"/>
    </inkml:brush>
  </inkml:definitions>
  <inkml:trace contextRef="#ctx0" brushRef="#br0">1 0 12531,'10'2'5025,"4"10"-2609,-1 2-599,-4 12 7,10 9-152,-7 9-599,-1 7-281,-3 6-352,-8-2-120,0-6-184,0-3 16,4-6-216,4-6-144,-2-12-664,-5-10-40,3-9 495</inkml:trace>
  <inkml:trace contextRef="#ctx0" brushRef="#br0" timeOffset="1">43 277 12307,'31'0'5209,"-6"-1"-2289,2-2-975,-5-1-217,8 4-288,-1 4-703,6 1-305,-7 1-336,-3 0-280,-9 0-865,-10 0-743,-4 4 1016</inkml:trace>
</inkml:ink>
</file>

<file path=ppt/ink/ink1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8:45.177"/>
    </inkml:context>
    <inkml:brush xml:id="br0">
      <inkml:brushProperty name="width" value="0.025" units="cm"/>
      <inkml:brushProperty name="height" value="0.025" units="cm"/>
      <inkml:brushProperty name="color" value="#0070C4"/>
    </inkml:brush>
  </inkml:definitions>
  <inkml:trace contextRef="#ctx0" brushRef="#br0">22 1 8714,'-17'5'4441,"13"-4"-960,11 1-809,7-4-551,1 2-97,11 0-456,-3 0-407,4 3-609,1-3-8,-3 1-560,-3 2 1456,9-3-1064</inkml:trace>
</inkml:ink>
</file>

<file path=ppt/ink/ink1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8:45.570"/>
    </inkml:context>
    <inkml:brush xml:id="br0">
      <inkml:brushProperty name="width" value="0.025" units="cm"/>
      <inkml:brushProperty name="height" value="0.025" units="cm"/>
      <inkml:brushProperty name="color" value="#0070C4"/>
    </inkml:brush>
  </inkml:definitions>
  <inkml:trace contextRef="#ctx0" brushRef="#br0">194 69 11050,'1'-3'503,"3"-7"1664,0 1 0,0-1-1,2-1-2166,-5 9 279,0 1-1,0-1 1,0 1-1,-1-1 1,1 1-1,0-1 1,-1 1-1,0-1 1,1 0-1,-1 1-278,0 0 73,0 1 0,0 0 0,0-1 0,0 1 0,0 0 0,0 0 0,0-1-1,0 1 1,-1 0 0,1-1 0,0 1 0,0 0 0,0 0 0,0-1 0,0 1-1,-1 0 1,1 0 0,0 0 0,0-1 0,0 1 0,-1 0 0,1 0 0,0 0-73,-1-1 118,0 1 1,1 0 0,-1-1 0,0 1-1,0 0 1,0 0 0,1 0 0,-1 0 0,0 0-1,0 0 1,0 0 0,0 0-119,-8 1 326,1 0-1,-1 1 1,1 0 0,0 1 0,0 0-1,0 0 1,-3 2-326,-21 8 271,25-11-236,-17 6 120,0 1-1,-17 11-154,40-20 2,1 0-1,-1 0 1,1 1 0,-1-1-1,1 0 1,-1 0 0,1 1-1,0-1 1,-1 1 0,1-1 0,0 0-1,-1 1 1,1-1 0,0 1-1,-1-1 1,1 1 0,0-1-1,0 1 1,0-1 0,-1 1-1,1-1 1,0 1 0,0-1-1,0 1 1,0-1 0,0 1-2,0 0 0,0 0 1,1 0 0,-1 0 0,0 0 0,1 0-1,-1 0 1,1 0 0,-1 0 0,1 0 0,-1-1-1,1 1 1,0 0 0,0 0-1,3 3 3,-1-1 0,2 1 0,-1-1 0,3 2-3,-6-5 2,10 7 28,1 1 1,-1 0-1,3 4-30,-10-8 13,-1-1 0,0 1 1,0 0-1,0 0 0,0 0 1,0 0-1,-1 0 0,0 1 1,0-1-1,1 5-13,-1-1 27,0 0 1,-1 0-1,0 0 0,0 8-27,0 5 31,1 29 19,-2 1 0,-4 23-50,-1 38 24,5-96-26,0-8 11,0 0 0,0 0 0,0 0 0,1-1 1,1 1-1,-1 0 0,1-1 0,1 3-9,-2-7 31,0-1-1,1 0 1,-1 1 0,0-1 0,1 0-1,0 0 1,0 0 0,-1 0 0,1 0 0,0 0-1,0 0 1,1-1 0,-1 1 0,0-1-1,1 1-30,7 2 187,-1 1 0,1-2-1,5 2-186,3 1 142,-7-2-83,-4-2-15,-1 0-1,0 1 1,0-1 0,0 1-1,5 4-43,-8-5-8,1 1 191,0-1-1,0 1 1,0-1 0,0 0 0,3 2-183,16 3 302</inkml:trace>
  <inkml:trace contextRef="#ctx0" brushRef="#br0" timeOffset="1">767 173 17044,'-6'13'6137,"2"15"-4641,-9 5-255,-2 19-33,-1 7-168,-13 4-600,4 9-160,-2-1-144,-1-10-32,15-14-88,1-10-168,8-23-440,0-14-168,-3-17-1281,-1-15 1329</inkml:trace>
</inkml:ink>
</file>

<file path=ppt/ink/ink1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8:46.064"/>
    </inkml:context>
    <inkml:brush xml:id="br0">
      <inkml:brushProperty name="width" value="0.025" units="cm"/>
      <inkml:brushProperty name="height" value="0.025" units="cm"/>
      <inkml:brushProperty name="color" value="#0070C4"/>
    </inkml:brush>
  </inkml:definitions>
  <inkml:trace contextRef="#ctx0" brushRef="#br0">1 254 12603,'16'2'5745,"2"4"-2384,8 14-1177,3 11-63,-4 15-489,6 10-376,-5 8-624,-2-1-192,2-5-200,-10-3-64,-2-17-23,0-4-89,-4-17-409,-3-6-231,-3-13 1056,-3-4-6761</inkml:trace>
  <inkml:trace contextRef="#ctx0" brushRef="#br0" timeOffset="1">505 0 15235,'1'7'5761,"2"-2"-3536,2 6-1129,-2 3 128,4 9-39,-3 1-361,0 4-568,0 0-88,2-11-80,1 6-104,0-18-632,1-1 48,-6-13 248</inkml:trace>
</inkml:ink>
</file>

<file path=ppt/ink/ink1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8:46.563"/>
    </inkml:context>
    <inkml:brush xml:id="br0">
      <inkml:brushProperty name="width" value="0.025" units="cm"/>
      <inkml:brushProperty name="height" value="0.025" units="cm"/>
      <inkml:brushProperty name="color" value="#0070C4"/>
    </inkml:brush>
  </inkml:definitions>
  <inkml:trace contextRef="#ctx0" brushRef="#br0">0 0 13787,'0'0'6049,"4"0"-2840,4 5-1225,3 2-103,2 5-529,3 3-440,-5-2-496,1 0-80,-4-3-376,0-2-392,1-3-5041,-4 0 3873</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4:55:04.171"/>
    </inkml:context>
    <inkml:brush xml:id="br0">
      <inkml:brushProperty name="width" value="0.025" units="cm"/>
      <inkml:brushProperty name="height" value="0.025" units="cm"/>
      <inkml:brushProperty name="color" value="#0070C4"/>
    </inkml:brush>
  </inkml:definitions>
  <inkml:trace contextRef="#ctx0" brushRef="#br0">6 4 12387,'-5'5'5281,"7"-1"-2593,8-4-911,2-1-153,19-2-112,-1 0-311,10-1-553,1 3-200,-8 2-112,-1 3-208,-4 4-96,-1 2 1216,-9-8-1056</inkml:trace>
</inkml:ink>
</file>

<file path=ppt/ink/ink1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8:46.949"/>
    </inkml:context>
    <inkml:brush xml:id="br0">
      <inkml:brushProperty name="width" value="0.025" units="cm"/>
      <inkml:brushProperty name="height" value="0.025" units="cm"/>
      <inkml:brushProperty name="color" value="#0070C4"/>
    </inkml:brush>
  </inkml:definitions>
  <inkml:trace contextRef="#ctx0" brushRef="#br0">57 0 12315,'-52'41'4119,"47"-34"-1833,8-5-1628,5-2-176,0-1 516,0 0 1,0-1-1,-1 0 0,4-1-998,-4 1 352,0 0 0,0 0 0,6 0-352,-3 1 88,0 0 0,0 1 0,-1 0 0,1 1 0,0 0 0,0 1 0,-1 0 0,1 0 0,-1 1 1,0 0-1,0 1 0,5 2-88,-13-6 4,-1 1 1,1 0 0,0-1-1,-1 1 1,1-1 0,-1 1-1,1 0 1,-1-1 0,1 1-1,-1 0 1,1 0 0,-1-1-1,0 1 1,1 0 0,-1 0-1,0 0 1,0 0 0,0-1-1,1 1 1,-1 0 0,0 0 0,0 0-1,0 0 1,-1 0-5,-2 26 131,0-10-38,0 47 171,0-24-21,3-1 0,1 3-243,8 49 1577,18 75-1577,-15-120 406,-7-25 31,0 0-1,0 10-436,-5-30 20,1 1 1,-1-1 0,0 1-1,0 0 1,0-1 0,0 1-1,0 0 1,0-1-1,-1 1 1,1-1 0,0 1-1,-1-1 1,1 1 0,-1-1-1,0 1 1,1-1 0,-1 1-1,0-1 1,0 0-1,0 1 1,0-1 0,0 0-1,0 0 1,0 0 0,-1 0-1,1 0 1,0 0 0,-1 0-1,1 0 1,0 0-1,-2 0-20,-3 0 36,0 1-1,0-1 0,0 0 0,0 0 0,0-1 1,0 0-1,-3 0-35,8 0 3,-11-1 92,-1 0 1,1-1-1,1 0 0,-1-1 0,0 0 0,1-1 0,-1 0 0,1-1 0,-6-4-95,-41-22 218</inkml:trace>
</inkml:ink>
</file>

<file path=ppt/ink/ink1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9:31.252"/>
    </inkml:context>
    <inkml:brush xml:id="br0">
      <inkml:brushProperty name="width" value="0.025" units="cm"/>
      <inkml:brushProperty name="height" value="0.025" units="cm"/>
      <inkml:brushProperty name="color" value="#0070C4"/>
    </inkml:brush>
  </inkml:definitions>
  <inkml:trace contextRef="#ctx0" brushRef="#br0">824 87 3153,'1'0'767,"0"-1"0,0 0 0,-1 1 0,1-1 0,0 0 0,-1 1 0,1-1 0,-1 0 0,1 0 0,-1 0 0,1 0-1,-1 1 1,1-1 0,-1 0 0,0 0 0,0 0 0,1 0 0,-1 0-767,0 0 109,0 0 1,0 1-1,0-1 0,0 0 0,0 1 0,0-1 0,0 0 0,0 1 0,0-1 0,0 0 0,0 1 0,-1-1 0,1 0 0,0 1 0,0-1 0,-1 1 0,1-1 0,0 0 0,-1 1 0,1-1 0,-1 1 1,1-1-1,-1 1 0,1-1 0,-1 1 0,1 0 0,-1-1 0,1 1 0,-1 0 0,1-1 0,-1 1-109,-16-4 378,12 3-331,0 0 1,0-1-1,0 1 0,0-1 1,-1-1-48,-12-6 71,14 6-53,-1 0 0,0 0 0,0 1 0,-1 0 0,1 0 0,0 0 0,-1 1 0,1-1 1,-1 1-1,0 1 0,1-1 0,-3 1-18,-10 1 85,0 1-1,0 1 1,-14 3-85,-51 18 352,69-20-279,-15 6 93,1 1 0,0 2 0,1 0 1,1 2-1,-12 9-166,-12 11 257,2 2 0,-8 10-257,43-35 12,-1 0 0,2 1 0,0 1 0,0 0 0,1 1 0,1 0 0,1 0 0,0 1-1,1 1 1,0-1 0,2 1 0,0 0 0,0 3-12,-7 47 0,2 1 0,1 37 0,7-44 1,2-1-1,5 34 0,-3-79-1,0 0 0,1 0 0,1 0 0,1 0 0,0 0 0,1-1 0,0 1 0,1-1 0,1 0-1,0-1 1,1 0 0,0 0 0,1-1 0,1 0 0,0 0 0,7 6 1,11 6-5,0-2 0,1-1 0,2-1 0,0-1-1,1-2 1,15 6 5,-24-14-1,1 0-1,0-2 1,0 0 0,1-2-1,0-1 1,0 0-1,0-2 1,0-1-1,0-1 1,0-2-1,1 0 1,15-4 1,20-5 6,36-12-6,-70 14 3,-1 0-1,0-1 1,0-2 0,20-12-3,-24 10 8,0 0 0,-1-2 0,0 0 0,-1-1 0,-1-1 0,-1-1 0,-1-1 0,0 0-1,-2-1 1,0-1 0,-1 0 0,-2-1 0,7-16-8,-2-2 25,-3 0-1,-1-1 1,-2-1-1,-2 0 1,3-42-25,-10 59 10,-1 0 0,-1-1 0,-1 1 0,-1-1 0,-2 1 1,0 0-1,-2 0 0,-1 0 0,-1 1 0,-6-12-10,5 18 6,-1 2 1,-1-1-1,0 1 1,-1 1-1,-1 0 1,0 1-1,-1 0 1,-7-4-7,-28-24 66,-53-32-66,73 54 10,15 11-13,-1 0-1,0 1 1,-1 0 0,0 2-1,0 0 1,-1 0-1,0 2 1,0 0 0,0 1-1,-1 1 1,1 0-1,-1 1 1,-13 1 3,25 1-40,-1 1 1,1 0-1,0 0 1,0 0-1,0 1 1,0-1-1,0 2 0,0-1 1,0 1-1,1 0 1,-1 0 39,-3 2-375,1 1 0,0 1 0,0-1 0,0 1 0,1 1 0,-1 0 375,-7 9-648</inkml:trace>
</inkml:ink>
</file>

<file path=ppt/ink/ink1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9:37.142"/>
    </inkml:context>
    <inkml:brush xml:id="br0">
      <inkml:brushProperty name="width" value="0.025" units="cm"/>
      <inkml:brushProperty name="height" value="0.025" units="cm"/>
      <inkml:brushProperty name="color" value="#0070C4"/>
    </inkml:brush>
  </inkml:definitions>
  <inkml:trace contextRef="#ctx0" brushRef="#br0">131 26 4449,'1'-5'9874,"3"-8"-4415,-4 13-5351,0 0 0,0-1 0,0 1 0,0 0 1,1 0-1,-1-1 0,0 1 0,0 0 0,0 0 0,0 0 1,0-1-1,0 1 0,0 0 0,0 0 0,-1-1 1,1 1-1,0 0 0,0 0 0,0 0 0,0-1 0,0 1 1,0 0-1,0 0 0,0 0 0,-1-1 0,1 1 0,0 0 1,0 0-1,0 0 0,0 0 0,0 0 0,-1-1 0,1 1 1,0 0-1,0 0 0,0 0 0,-1 0 0,1 0 0,0 0 1,0 0-1,-1 0 0,1 0 0,0 0 0,0 0-108,-5 4 384,-19 37-12,1 2-372,15-29 40,-2 6 18,1 1 0,1-1 0,1 2 0,-3 13-58,-1 15 219,1 16-219,8-53 32,0 4 40,1 1 0,0-1 0,1 1 0,1-1 0,1 11-72,0-15 70,1 0 0,0-1 1,1 1-1,0-1 0,1 0 0,1 0 0,6 11-70,4 3 119,1-1-1,2 0 1,8 7-119,-26-30 5,1-1 0,0 1 0,-1-1 0,1 1 0,0-1 0,0 0 0,-1 0 0,1 0 0,0 0 0,0 0 0,1 0-5,7 3 14,-1-1-151,-9-3 103,0 0 1,0 0-1,0 0 1,0 0-1,0 0 1,0 0-1,0 0 1,0 0-1,0 0 1,0 0-1,1 0 1,-1 0-1,0 0 1,0 0-1,0 0 1,0 0-1,0 0 1,0 0-1,0-1 0,0 1 1,0 0-1,0 0 1,0 0-1,0 0 1,0 0-1,0 0 1,0 0-1,0 0 1,0 0-1,0 0 1,0 0-1,0 0 1,0-1-1,0 1 1,0 0-1,0 0 1,0 0-1,0 0 1,0 0-1,0 0 1,0 0-1,0 0 1,0 0-1,0 0 1,0 0-1,0 0 1,0-1-1,0 1 1,0 0-1,0 0 1,0 0-1,0 0 1,0 0-1,0 0 1,0 0-1,-1 0 1,1 0-1,0 0 1,0 0-1,0 0 1,0 0-1,0 0 1,0 0-1,0 0 1,0 0-1,0 0 0,0 0 1,0 0 33,-2-2-659</inkml:trace>
</inkml:ink>
</file>

<file path=ppt/ink/ink1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9:38.068"/>
    </inkml:context>
    <inkml:brush xml:id="br0">
      <inkml:brushProperty name="width" value="0.025" units="cm"/>
      <inkml:brushProperty name="height" value="0.025" units="cm"/>
      <inkml:brushProperty name="color" value="#0070C4"/>
    </inkml:brush>
  </inkml:definitions>
  <inkml:trace contextRef="#ctx0" brushRef="#br0">117 68 9082,'0'-4'794,"0"1"0,0 0 0,-1-1 0,1 1 0,-1 0 0,0 0 0,0 0 0,0 0 0,-1 0 0,-1-3-794,3 5 120,0 1-1,-1-1 0,1 1 0,-1-1 1,1 1-1,0-1 0,-1 1 1,1-1-1,-1 1 0,0 0 0,1-1 1,-1 1-1,1 0 0,-1-1 0,1 1 1,-1 0-1,0 0 0,1-1 1,-1 1-1,0 0 0,1 0 0,-2 0-119,1 0 117,0 1-1,0-1 1,0 0-1,0 1 1,-1-1-1,1 1 1,0-1 0,0 1-1,0 0 1,0 0-1,0-1 1,0 1-1,0 0 1,1 0-1,-1 0 1,0 0-1,0 1-116,-4 4 226,1 1 0,0 0 0,0 0 0,1 0-1,0 0 1,0 1 0,-1 4-226,0 4 210,0 1-1,1-1 1,0 5-210,2-2 149,0 0-1,1 0 1,1 1-1,1-1 1,0 0-1,2-1 1,0 1-1,6 14-148,-8-27 30,0-1 0,1 1 0,0-1-1,0 0 1,0 0 0,0 0 0,1 0-1,0-1 1,0 1 0,0-1 0,1 0-1,-1 0 1,1-1 0,0 1 0,0-1-1,0 0 1,1-1 0,-1 1 0,1-1-1,-1 0 1,1 0 0,0-1 0,0 0-1,0 0 1,-1 0 0,1 0 0,0-1-1,0 0 1,0-1 0,0 1 0,0-1-1,0 0 1,0-1 0,0 1-1,-1-1 1,1 0-30,1-1 12,0 0 0,0-1 0,-1 1 0,0-1-1,1-1 1,-1 1 0,-1-1 0,1 0 0,-1-1-1,0 1 1,0-1 0,0 0 0,-1 0 0,0 0 0,0-1-1,-1 1 1,0-1 0,0 0 0,0 0 0,-1 0-1,0-1 1,1-6-12,0-2 19,0 0-1,-1 0 0,-1 0 1,0 0-1,-1 0 0,-1 0 1,0 0-1,-4-16-18,3 25 11,-1 0 0,1 0 0,-1 0 0,0 0-1,0 1 1,-1-1 0,0 1 0,0 0 0,-1 0 0,1 0 0,-1 1 0,-1-1 0,1 1-1,-1 0 1,0 1 0,0 0 0,0 0 0,-5-3-11,2 3 11,-1 0 0,1 0 0,-1 1 0,0 0 0,1 0 0,-2 1 0,-1 0-11,5 2 2,0-1 0,0 1 0,0 0 1,0 0-1,0 1 0,0 0 0,0 0 0,0 1 1,0 0-1,-4 2-2,3-1-71,0 1 0,0 0 1,1 0-1,-1 1 0,1-1 1,0 2-1,1-1 0,-1 1 1,1 0-1,0 0 0,-4 6 71,9-10-98,0-1 0,0 1 0,1-1 0,-1 1 0,0-1 0,1 1 0,-1 0 0,1-1 0,0 1 0,-1 0 0,1 0 0,0-1 0,0 1 0,0 0 0,0-1 0,0 1 0,1 0 0,-1-1 0,0 1 0,1 0 0,0 0 98,0 0-110,0 1-1,1 0 1,-1-1-1,1 0 1,0 1-1,0-1 1,0 0 0,0 0-1,0 0 1,0 0-1,1 0 1,-1 0 110,20 13-200</inkml:trace>
</inkml:ink>
</file>

<file path=ppt/ink/ink1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9:38.429"/>
    </inkml:context>
    <inkml:brush xml:id="br0">
      <inkml:brushProperty name="width" value="0.025" units="cm"/>
      <inkml:brushProperty name="height" value="0.025" units="cm"/>
      <inkml:brushProperty name="color" value="#0070C4"/>
    </inkml:brush>
  </inkml:definitions>
  <inkml:trace contextRef="#ctx0" brushRef="#br0">1 16 13395,'0'-1'269,"0"0"-1,0 1 1,0-1 0,0 0 0,0 1-1,0-1 1,0 1 0,0-1 0,0 0 0,0 1-1,1-1 1,-1 1 0,0-1 0,0 1-1,1-1 1,-1 0 0,0 1 0,1-1-1,-1 1 1,1 0 0,-1-1 0,0 1 0,1-1-269,0 1 131,-1 0 1,1-1 0,0 1-1,-1 0 1,1 0 0,0 0-1,0 0 1,-1 0 0,1 0-1,0 0 1,0 0 0,-1 0 0,1 0-1,0 0 1,-1 0 0,1 1-1,0-1-131,5 2 141,-1 1 1,1-1-1,-1 1 0,5 4-141,-5-4 525,45 29 1537,13 13-2062,-38-25 386,-1 1 0,0 1 1,6 10-387,-20-20 110,-1 0 0,0 1 0,-1 0 0,0 1 0,-1 0 1,-1 0-1,0 0 0,-1 1 0,-1 0 0,0 0 0,-1 0 0,0 0 1,-2 0-1,1 1 0,-2-1 0,-1 11-110,-1 1 63,-1 0 0,-2 0 0,0 0 0,-2 0 0,-1-1-1,-1 0 1,-1-1 0,-1 0 0,-2 0-63,-1 1-453,-2-1 1,0 0-1,-2-1 0,-7 6 453,-2 2-837,8 0 356</inkml:trace>
</inkml:ink>
</file>

<file path=ppt/ink/ink1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9:40.010"/>
    </inkml:context>
    <inkml:brush xml:id="br0">
      <inkml:brushProperty name="width" value="0.025" units="cm"/>
      <inkml:brushProperty name="height" value="0.025" units="cm"/>
      <inkml:brushProperty name="color" value="#0070C4"/>
    </inkml:brush>
  </inkml:definitions>
  <inkml:trace contextRef="#ctx0" brushRef="#br0">64 51 9874,'-8'-5'4593,"-5"-1"-1688,4 4-745,-25 4-383,34 8-185,11-1-304,5-8-224,12-6-351,12 0-161,5-3-256,2-7-88,-9 6-112,-6 1 48,-7-2-304,-3 12-360,-5 4-665,-8 5-447,-9 10 960</inkml:trace>
</inkml:ink>
</file>

<file path=ppt/ink/ink1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9:40.345"/>
    </inkml:context>
    <inkml:brush xml:id="br0">
      <inkml:brushProperty name="width" value="0.025" units="cm"/>
      <inkml:brushProperty name="height" value="0.025" units="cm"/>
      <inkml:brushProperty name="color" value="#0070C4"/>
    </inkml:brush>
  </inkml:definitions>
  <inkml:trace contextRef="#ctx0" brushRef="#br0">1 1 13411,'4'9'5329,"2"0"-3097,12-1-663,7-4-89,3-4-64,8 0-295,-2-1-265,6-3-384,-8 1-128,-11-1-184,-1-1-8,-14 5-328,4-1-288,8 1-648,-18 4 712,17 1 80</inkml:trace>
</inkml:ink>
</file>

<file path=ppt/ink/ink1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9:40.742"/>
    </inkml:context>
    <inkml:brush xml:id="br0">
      <inkml:brushProperty name="width" value="0.025" units="cm"/>
      <inkml:brushProperty name="height" value="0.025" units="cm"/>
      <inkml:brushProperty name="color" value="#0070C4"/>
    </inkml:brush>
  </inkml:definitions>
  <inkml:trace contextRef="#ctx0" brushRef="#br0">14 84 11538,'0'0'188,"-1"0"-1,1 0 1,-1 0-1,1 0 1,0 0-1,-1 0 1,1 0-1,-1 0 0,1 0 1,-1 0-1,1 0 1,-1 0-1,1 0 1,0 0-1,-1-1 1,1 1-1,-1 0 0,1 0 1,-1-1-1,1 1 1,0 0-1,-1 0 1,1-1-1,0 1 1,-1 0-1,1-1 0,0 1 1,0 0-1,-1-1 1,1 1-1,0-1 1,0 1-1,0 0 1,-1-1-1,1 1 0,0-1-187,0 0 198,0 0 0,0 0 0,0 0 0,0 0 0,0 0 0,0 0 0,1 0 0,-1 0 0,0 0 0,1 0 0,-1 0 0,0 0 0,1 0-1,-1 0 1,1 0 0,0 0 0,0 0-198,0-1 141,0 1 0,0 0 0,0 0-1,0 1 1,1-1 0,-1 0 0,0 0 0,1 0-1,-1 1 1,0-1 0,1 1 0,-1-1-1,1 1 1,-1 0 0,1-1 0,-1 1 0,2 0-141,5-1 414,41-7 909,0 2 1,11 1-1324,33-3 483,-90 8-471,81-10 462,44 3-474,-125 7-58,20 1-58,-23-1 67,1 0 0,-1 0 0,1 0 0,-1 0 0,0 0 1,1 0-1,-1 0 0,1 0 0,-1 1 0,0-1 0,1 0 0,-1 0 0,0 0 1,1 1-1,-1-1 0,0 0 0,1 0 0,-1 1 0,0-1 0,1 0 0,-1 0 1,0 1-1,0-1 0,1 0 0,-1 1 0,0-1 0,0 1 0,0-1 1,0 0-1,1 1 0,-1-1 0,0 0 0,0 1 0,0-1 0,0 1 0,0-1 1,0 1-1,0-1 0,0 0 0,0 1 0,0-1 0,0 1 49,-1-1-106,1 1 0,0-1 0,0 1 1,-1 0-1,1-1 0,0 1 0,-1-1 0,1 1 0,-1-1 0,1 1 0,-1-1 0,1 1 0,-1-1 1,1 0-1,-1 1 0,1-1 0,-1 0 106,-20 9-1051</inkml:trace>
</inkml:ink>
</file>

<file path=ppt/ink/ink1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9:41.077"/>
    </inkml:context>
    <inkml:brush xml:id="br0">
      <inkml:brushProperty name="width" value="0.025" units="cm"/>
      <inkml:brushProperty name="height" value="0.025" units="cm"/>
      <inkml:brushProperty name="color" value="#0070C4"/>
    </inkml:brush>
  </inkml:definitions>
  <inkml:trace contextRef="#ctx0" brushRef="#br0">29 0 10530,'-2'1'529,"0"-1"1,0 1-1,0 0 0,0 0 0,0-1 0,0 1 0,0 1 1,0-1-1,1 0 0,-1 0-529,1 1 240,0-1 0,0 0-1,0 0 1,1 0 0,-1 0 0,1 1 0,-1-1 0,1 0-1,-1 0 1,1 1 0,0-1 0,-1 1 0,1-1 0,0 0-1,0 1 1,0-1 0,0 0 0,1 1-240,1 38 2641,2 0-1,5 15-2640,21 81 1507,-13-56-1105,-6-27-293,-5-19-169,2 0-1,0 0 1,3-1-1,8 20 61,-11-39-1007,-4-9 118,-4-5 868,1 0 0,-1 0 0,0 1-1,0-1 1,0 0 0,0 0 0,0 0-1,0 0 1,0 0 0,0 0 0,0 0-1,0 0 1,0 0 0,0 0 0,1 0-1,-1 0 1,0 0 0,0 0 0,0 0-1,0 0 1,0 0 0,0 0 0,0 0-1,0 0 1,0 0 0,0 0 0,0 0-1,1-1 1,-1 1 0,0 0 0,0 0-1,0 0 1,0 0 0,0 0 0,0 0 0,0 0-1,0 0 1,0 0 0,0 0 0,0 0-1,0 0 1,0 0 0,0 0 0,0 0-1,0-1 1,0 1 0,0 0 0,0 0-1,0 0 1,0 0 0,0 0 0,0 0-1,0 0 1,0 0 0,0 0 21,0-7-567</inkml:trace>
</inkml:ink>
</file>

<file path=ppt/ink/ink1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9:41.413"/>
    </inkml:context>
    <inkml:brush xml:id="br0">
      <inkml:brushProperty name="width" value="0.025" units="cm"/>
      <inkml:brushProperty name="height" value="0.025" units="cm"/>
      <inkml:brushProperty name="color" value="#0070C4"/>
    </inkml:brush>
  </inkml:definitions>
  <inkml:trace contextRef="#ctx0" brushRef="#br0">1 59 10386,'0'-21'4865,"14"10"-1808,5 1-969,10 0-447,2 6-233,5 2-344,9 3-296,2 3-424,0-4-71,-4 4-313,-10 4-441,-7 9-439,-10 6 648,-16 13-56</inkml:trace>
  <inkml:trace contextRef="#ctx0" brushRef="#br0" timeOffset="1">132 268 13875,'-4'8'5321,"6"-3"-3497,3-2-199,12 0-217,2-1-24,14-3-503,-1-2-241,5 3-232,-3 3-16,-8 5-304,9 4 1272</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4:55:04.523"/>
    </inkml:context>
    <inkml:brush xml:id="br0">
      <inkml:brushProperty name="width" value="0.025" units="cm"/>
      <inkml:brushProperty name="height" value="0.025" units="cm"/>
      <inkml:brushProperty name="color" value="#0070C4"/>
    </inkml:brush>
  </inkml:definitions>
  <inkml:trace contextRef="#ctx0" brushRef="#br0">1 1 14467,'10'15'5873,"-3"12"-3312,1 17-1161,1 7-112,-5 8-215,5 1-345,-9-10-384,-5-8-56,6-15-288,-2-10-104,1-17 1272,9-3-6561</inkml:trace>
</inkml:ink>
</file>

<file path=ppt/ink/ink1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9:41.914"/>
    </inkml:context>
    <inkml:brush xml:id="br0">
      <inkml:brushProperty name="width" value="0.025" units="cm"/>
      <inkml:brushProperty name="height" value="0.025" units="cm"/>
      <inkml:brushProperty name="color" value="#0070C4"/>
    </inkml:brush>
  </inkml:definitions>
  <inkml:trace contextRef="#ctx0" brushRef="#br0">299 71 12635,'1'-2'475,"1"1"0,-1-1 0,0 0 0,0 0 0,0 0 0,0 0-1,0 0 1,-1 0 0,1 0 0,0 0 0,-1-1-475,1-2 782,-1 1-1,0-1 0,-1 0 1,1-3-782,-1 6 130,1 1-17,0 1 0,0-1 0,0 0-1,-1 0 1,1 0 0,-1 0 0,1 1-1,0-1 1,-1 0 0,1 0 0,-1 0-1,0 1 1,1-1 0,-1 1 0,0-1 0,1 0-1,-1 1 1,0-1 0,1 1 0,-1-1-1,0 1 1,0 0 0,0-1 0,0 1-1,0 0 1,1-1 0,-1 1 0,0 0 0,0 0-1,0 0 1,0 0 0,0 0 0,0 0-1,0 0 1,0 0-113,-7 1 360,1-1 1,0 1-1,-1 1 0,-1 0-360,8-2-5,-21 7 98,0 0 1,0 2 0,1 0 0,1 2 0,-1 0-1,2 1 1,0 1 0,0 1 0,-3 4-94,17-14 0,-1 1-1,1-1 1,0 1 0,-3 4 0,7-8-1,0 1 0,0-1 1,0 0-1,1 0 0,-1 0 0,0 1 0,1-1 0,-1 0 1,1 1-1,-1-1 0,1 0 0,0 1 0,-1-1 0,1 0 1,0 1-1,0-1 0,0 1 0,0-1 0,0 1 0,1 0 1,1 5-1,1 1-1,0-1 0,1 0 0,0 0 0,1 1 2,1 2 14,-1-1-1,4 11-13,-2 2 19,0 0 0,-2 1 0,3 20-19,3 70 35,-7-70-28,-1-2 11,-2-17 52,1 1 1,2-1-1,0 0 1,5 14-71,-8-36 22,-1 0 0,1 0 0,0-1 1,-1 1-1,1 0 0,0 0 0,0 0 1,1-1-1,-1 1 0,0 0 0,0-1 1,1 1-1,-1-1 0,1 1 0,0-1 1,-1 0-1,1 0 0,0 0 0,0 0 1,-1 0-1,3 1-22,1-1 55,-1 0 1,1-1 0,0 1-1,0-1 1,0 0 0,0 0-1,0-1 1,2 1-56,4-2 73,50-3 469,9 3-542,-62 2 38,-1 0 0,1 1 0,0 0 0,5 2-38,-9-2-42,-1 0-1,0 0 0,0 0 0,0 0 1,0 1-1,0-1 0,-1 1 0,1 0 1,0-1-1,-1 1 0,1 1 1,0 0 42,-1-1 20,5 3 390,5-6-286</inkml:trace>
</inkml:ink>
</file>

<file path=ppt/ink/ink1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9:42.539"/>
    </inkml:context>
    <inkml:brush xml:id="br0">
      <inkml:brushProperty name="width" value="0.025" units="cm"/>
      <inkml:brushProperty name="height" value="0.025" units="cm"/>
      <inkml:brushProperty name="color" value="#0070C4"/>
    </inkml:brush>
  </inkml:definitions>
  <inkml:trace contextRef="#ctx0" brushRef="#br0">304 1 13747,'21'5'5665,"-26"1"-3136,-6 8-1201,-7 13-208,-8 9-64,-6 12-103,2 13-377,1 15-312,2 5-80,6-3-72,2-14-24,8-17 8,-1-11-120,7-16-448,-3-10-264,3-14 1944,2-6-1152</inkml:trace>
  <inkml:trace contextRef="#ctx0" brushRef="#br0" timeOffset="1">1 130 12459,'2'4'5321,"21"5"-2329,4 10-791,4 14-337,-1 6-135,0 15-601,0 6-320,0 0-336,3-1-112,-2-13-152,-3-5-64,-4-10-40,-3-6-80,-9-9-264,3-2-288,-15-10 24,0-6 1256,-4-18-616</inkml:trace>
</inkml:ink>
</file>

<file path=ppt/ink/ink1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9:42.877"/>
    </inkml:context>
    <inkml:brush xml:id="br0">
      <inkml:brushProperty name="width" value="0.025" units="cm"/>
      <inkml:brushProperty name="height" value="0.025" units="cm"/>
      <inkml:brushProperty name="color" value="#0070C4"/>
    </inkml:brush>
  </inkml:definitions>
  <inkml:trace contextRef="#ctx0" brushRef="#br0">75 326 13779,'4'7'5457,"3"8"-3248,-2 10-721,2 8-104,-2 10-72,-2 2-359,3-8-513,2-3-168,-1-16-8,0-11-248,5-9-664,-3-9 1904,0-17-1256</inkml:trace>
  <inkml:trace contextRef="#ctx0" brushRef="#br0" timeOffset="1">14 32 14035,'-3'-10'5497,"-7"-2"-3312,12 2-377,5 10-232,-2 0-159,10 6-697,-3 4-248,6 4-64,0 0-344,7 4 1160,3-6-856</inkml:trace>
</inkml:ink>
</file>

<file path=ppt/ink/ink1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59:43.576"/>
    </inkml:context>
    <inkml:brush xml:id="br0">
      <inkml:brushProperty name="width" value="0.025" units="cm"/>
      <inkml:brushProperty name="height" value="0.025" units="cm"/>
      <inkml:brushProperty name="color" value="#0070C4"/>
    </inkml:brush>
  </inkml:definitions>
  <inkml:trace contextRef="#ctx0" brushRef="#br0">19 16 13235,'-4'-3'5602,"0"1"-3499,4 1-1780,-1 1 0,0-1 0,0 1 0,0-1 0,0 1 0,1-1 0,-1 0 0,0 1 0,1-1 0,-1 0 0,1 1-1,-1-1 1,0 0 0,1 0-323,4 0 533,21 2-90,20 2-443,21 2 134,-53-4-101,0 0 1,0 1-1,7 1-33,-16-2 5,0 0 0,0 0-1,-1 0 1,1 1 0,-1 0 0,1-1-1,-1 1 1,1 0 0,-1 1 0,0-1-1,0 0 1,0 1 0,0 0 0,0 0-5,-2-1 5,0-1 1,0 1-1,0 0 1,0 0 0,-1-1-1,1 1 1,0 0-1,-1 0 1,0 0 0,1 0-1,-1-1 1,0 1-1,0 0 1,0 0 0,0 0-1,0 0 1,0 1-6,-2 5 36,0-1-1,0 0 1,-3 7-36,-1 8 63,4-9-24,1 1 0,0 0 1,1-1-1,1 1 0,0-1 0,3 13-39,-1 0 60,15 146 457,-14-141-401,8 48 535,-5 0 0,-2 15-651,-5-90 39,0 1-1,0 0 1,-1-1-1,1 1 1,-1 0 0,0-1-1,0 1 1,-1-1-1,0 3-38,1-5 15,-1 0-1,1 0 1,0-1-1,-1 1 1,1 0-1,-1 0 0,0-1 1,1 1-1,-1-1 1,0 1-1,0-1 1,0 0-1,0 0 0,0 0 1,0 0-1,-1 0 1,1 0-1,0-1 1,0 1-1,-1-1-14,-11 3 40,0-1 1,-9 0-41,-6 1-8,-6-1 1,-7-1 7,8 0 401,-12-1-170</inkml:trace>
</inkml:ink>
</file>

<file path=ppt/ink/ink1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0:25.099"/>
    </inkml:context>
    <inkml:brush xml:id="br0">
      <inkml:brushProperty name="width" value="0.025" units="cm"/>
      <inkml:brushProperty name="height" value="0.025" units="cm"/>
      <inkml:brushProperty name="color" value="#0070C4"/>
    </inkml:brush>
  </inkml:definitions>
  <inkml:trace contextRef="#ctx0" brushRef="#br0">66 64 11715,'-9'1'1564,"-1"0"0,1 0 1,0-1-1,0-1 0,-1 1 1,1-2-1565,9 2 67,0 0 0,0 0 1,0 0-1,0 0 1,0 0-1,0 0 1,0 0-1,0 0 1,0 0-1,0 0 0,0 0 1,0 0-1,0 0 1,0 0-1,0 0 1,0 0-1,0 0 1,0 0-1,0 0 1,0 0-1,0 0 0,0 0 1,0 0-1,0 0 1,0 0-1,0 0 1,0 0-1,0 0 1,0 0-1,0 0-67,6-1 1179,20-1-606,94 1 70,101-3 188,89-16-219,96-5 140,-288 21-457,248-2 517,-359 6-799,64 4 111,-60-2-90,0-1-1,0 1 1,0 1 0,7 2-34,-14-1 1,-8-2-83,-6-1-354,0-1 1,0 0-1,-4 0 436,3-1-169,-1 1-1,1 0 0,-9 2 170,-7 4 194</inkml:trace>
</inkml:ink>
</file>

<file path=ppt/ink/ink1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0:26.309"/>
    </inkml:context>
    <inkml:brush xml:id="br0">
      <inkml:brushProperty name="width" value="0.025" units="cm"/>
      <inkml:brushProperty name="height" value="0.025" units="cm"/>
      <inkml:brushProperty name="color" value="#0070C4"/>
    </inkml:brush>
  </inkml:definitions>
  <inkml:trace contextRef="#ctx0" brushRef="#br0">1 468 10714,'0'0'8478,"4"2"-5039,17 5-3736,-13-5 414,0 0 0,0 0 0,0-1 0,0 0 0,0 0 0,1-1 0,-1 0 1,0-1-1,0 0 0,0 0 0,0 0 0,0-1 0,2-1-117,4-3 136,0-1 0,0 0 0,-1-1 1,1-1-1,-2 0 0,0 0 0,0-1 1,4-5-137,1-3 81,-1 0 1,0-1-1,-1-1 1,10-19-82,-20 29 11,1 0 0,-2-1 0,1 1 0,-2-1-1,1 1 1,-2-1 0,2-9-11,-3 13 1,0 0 0,0-1-1,-1 1 1,0 0-1,-1-1 1,0 1 0,0 0-1,0 0 1,-1-1 0,0 1-1,0 0 1,-2-2-1,0 2 0,0-1 0,0 1 0,-1 0 0,0 0-1,0 1 1,-1-1 0,1 1 0,-1 1 0,-1-1 0,-1-1 0,4 5 3,1-1 0,-1 1 0,1 0 1,-1 0-1,1 0 0,-1 1 1,0 0-1,0-1 0,0 1 0,0 0 1,0 1-1,0-1 0,0 1 1,0 0-1,0 0 0,-1 0 0,1 0 1,0 1-1,0-1 0,0 1 0,0 0 1,0 1-4,-5 2 49,1 0 0,0 0 0,0 1 0,0 0 0,1 0 0,0 1 1,0 0-1,0 1 0,1-1 0,-1 1-49,0 2 134,0 0 1,1 0-1,-1 1 1,2 0-1,-1 0 1,2 0-1,-5 11-134,7-13 73,-1 0-1,2 0 1,-1 1-1,1-1 1,0 0-1,1 1 1,-1-1-1,2 1 1,-1-1-1,1 1 1,1-1-1,0 0 1,0 1-1,0-1 1,1 0-1,0 0 1,1-1-1,-1 1 1,2-1 0,-1 1-1,5 4-72,1 0 60,1 0-1,0 0 1,1-1-1,0-1 0,1 0 1,0 0-1,0-2 1,1 1-1,0-2 1,14 6-60,-15-8-151,0 0-1,0-1 1,0-1 0,0 0-1,1 0 1,-1-1 0,1-1-1,-1-1 1,1 0 0,0 0-1,-1-1 1,1-1 0,0-1 151,3-2 461,-4 0-278</inkml:trace>
</inkml:ink>
</file>

<file path=ppt/ink/ink1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0:26.737"/>
    </inkml:context>
    <inkml:brush xml:id="br0">
      <inkml:brushProperty name="width" value="0.025" units="cm"/>
      <inkml:brushProperty name="height" value="0.025" units="cm"/>
      <inkml:brushProperty name="color" value="#0070C4"/>
    </inkml:brush>
  </inkml:definitions>
  <inkml:trace contextRef="#ctx0" brushRef="#br0">37 10 11346,'-6'-6'5042,"2"3"-2234,0 15-1152,-1 11 89,-2 18-337,-1 11-232,6 9-527,3 0-169,7-6-200,7-7-64,6-15-104,3-3-8,6-18-336,1-8-328,0-10-209,-6-14-4160,-24-12 3569</inkml:trace>
</inkml:ink>
</file>

<file path=ppt/ink/ink1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0:27.286"/>
    </inkml:context>
    <inkml:brush xml:id="br0">
      <inkml:brushProperty name="width" value="0.025" units="cm"/>
      <inkml:brushProperty name="height" value="0.025" units="cm"/>
      <inkml:brushProperty name="color" value="#0070C4"/>
    </inkml:brush>
  </inkml:definitions>
  <inkml:trace contextRef="#ctx0" brushRef="#br0">24 29 9034,'-16'-12'5217,"8"6"216,12-1-3544,4 4-33,10 2-344,3 2-215,7 2-657,7-3-216,2 0-128,5 0-176,6 0-688,0 1-256,-3 5 384</inkml:trace>
</inkml:ink>
</file>

<file path=ppt/ink/ink1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0:27.616"/>
    </inkml:context>
    <inkml:brush xml:id="br0">
      <inkml:brushProperty name="width" value="0.025" units="cm"/>
      <inkml:brushProperty name="height" value="0.025" units="cm"/>
      <inkml:brushProperty name="color" value="#0070C4"/>
    </inkml:brush>
  </inkml:definitions>
  <inkml:trace contextRef="#ctx0" brushRef="#br0">158 174 12339,'1'-1'449,"0"0"1,1 1 0,-1-1-1,0 0 1,0 0 0,0 1 0,0-1-1,0 0 1,0 0 0,0 0-1,0 0 1,0 0 0,-1-1 0,1 1-1,0-1-449,0 0 389,0-1 0,0 0-1,0 0 1,0 0 0,0 0-1,-1 0 1,1-1-389,-1-3 277,1 0 0,-2 0-1,1 0 1,-1 0 0,-1-6-277,1 8 29,-1 0 1,0 0-1,0 0 0,0 1 0,0-1 1,-1 0-1,0 1 0,0 0 1,0-1-1,-1 1 0,1 1 0,-1-1 1,0 0-1,0 1 0,-1-1-29,2 2 11,1 1 1,-1-1-1,1 0 0,-1 1 0,0-1 0,0 1 0,0 0 0,0 0 0,0 0 1,0 0-1,0 1 0,0-1 0,0 1 0,0 0 0,0 0 0,0 0 0,0 0 1,0 0-1,0 1 0,0-1 0,0 1 0,0 0 0,0 0 0,0 0 0,-2 1-11,1 1 56,1-1-1,0 1 1,-1 0-1,1 0 1,1 0-1,-1 0 0,0 1 1,1-1-1,0 1 1,-1-1-1,2 1 1,-1 0-1,0 0 0,1 0 1,-1 0-1,1 2-55,-3 8 233,2 0 0,0 1-1,0-1 1,1 4-233,1-9 202,0 1-1,0-1 0,2 6-201,-2-13 31,0 0-1,0 0 0,1 0 1,-1 0-1,1 0 0,0 0 1,-1 0-1,1 0 0,0 0 1,0 0-1,0-1 0,1 1 0,-1 0 1,0-1-1,1 1 0,-1-1 1,1 1-1,-1-1 0,1 1-30,1-1 18,0 1-1,-1-1 0,1 0 0,0 0 0,0 0 0,0 0 0,0-1 0,0 1 0,0-1 0,1 1 1,-1-1-1,0 0 0,0 0 0,2-1-17,0 0 9,-1 0-1,1 0 1,0-1 0,-1 1-1,1-1 1,-1 0 0,0-1 0,4-2-9,5-4 0,0-2 0,0 0 0,-1-1 0,9-11 0,-19 21 2,3-4 25,8-8-29,-13 13 7,0 1 0,1 0 0,-1 0 0,0-1 0,1 1 0,-1 0-1,0 0 1,1 0 0,-1 0 0,0 0 0,1 0 0,-1 0 0,0-1 0,1 1 0,-1 0 0,0 0 0,1 0 0,-1 0 0,0 1 0,1-1 0,-1 0 0,0 0 0,1 0 0,-1 0 0,0 0 0,1 0 0,-1 0 0,0 1 0,1-1 0,-1 0 0,0 0 0,1 0 0,-1 1 0,0-1 0,0 0-1,1 0 1,-1 1 0,0-1 0,0 0 0,0 1 0,1-1 0,-1 0 0,0 0 0,0 1-5,22 45 1059,-16-32-658,1 0 0,7 11-401,-13-23-3,0 0 1,0-1 0,0 1-1,1-1 1,-1 0 0,1 1 0,-1-1-1,1 0 1,-1 0 0,1 0-1,-1 0 1,1 0 0,1 0 2,-2 0-5,-1-1 1,1 0-1,0 0 1,0 0-1,0 0 1,-1 0-1,1 0 1,0 0-1,0 0 1,-1 0-1,1 0 1,0 0-1,0 0 1,0 0-1,-1-1 1,1 1 0,0 0-1,-1-1 1,1 1-1,0 0 1,0-1-1,-1 1 1,1-1-1,-1 1 1,1-1-1,-1 1 1,1-1-1,0 0 1,-1 1-1,0-1 1,1 1-1,-1-2 5,8-12-4</inkml:trace>
</inkml:ink>
</file>

<file path=ppt/ink/ink1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0:30.329"/>
    </inkml:context>
    <inkml:brush xml:id="br0">
      <inkml:brushProperty name="width" value="0.025" units="cm"/>
      <inkml:brushProperty name="height" value="0.025" units="cm"/>
      <inkml:brushProperty name="color" value="#0070C4"/>
    </inkml:brush>
  </inkml:definitions>
  <inkml:trace contextRef="#ctx0" brushRef="#br0">1380 164 8770,'-24'-12'919,"0"1"0,0 2 0,-1 0 0,0 1 0,-1 2 0,-23-4-919,15 6 402,1 2 1,-1 1-1,1 2 0,-1 1 0,-8 2-402,-43 8 932,0 3-1,1 4 0,1 4 0,0 3-931,45-11 206,1 2-1,0 2 0,2 1 1,0 2-1,1 1 1,1 1-1,1 3 0,2 0 1,0 2-1,2 1 0,2 1 1,-8 12-206,18-19 57,1 1-1,0 1 1,2 1 0,1-1-1,2 2 1,0 0 0,2 0-1,1 1 1,1-1 0,1 2 0,1 9-57,2-7 7,2-1-1,0 1 1,3-1 0,0 1 0,2-1 0,1 0 0,2-1 0,1 0 0,1 0 0,9 17-7,0-8-8,1-2-1,2-1 0,2 0 0,1-2 1,10 9 8,-2-5-15,2-3 1,1 0-1,2-3 1,16 10 14,-27-23-9,1-1 0,1-1 1,0-2-1,1-1 0,1-2 0,0 0 0,0-2 1,1-2-1,1-1 0,-1-1 0,1-2 1,19 0 8,4-3-39,0-3 0,-1-2 1,1-2-1,-1-3 0,0-3 1,-1-1-1,12-8 39,4-3-76,-1-3 0,-1-4 0,-2-2 0,-2-3 0,3-5 76,-25 12-78,23-22 78,1-4 16,-2-3-1,46-56-15,-67 63 31,-1-2-1,0-6-30,-23 30 21,-1-1 0,-1-1-1,-2 0 1,-1-3-21,-5 11 23,-2 0 1,-1-1-1,-1 0 0,-1 0 0,-1 0 1,-1-1-1,-1-14-23,-2 8 29,-2-1-1,-1 0 1,-1 1 0,-2 0 0,-4-11-29,1 9 30,-2 0 1,-1 1-1,-2 1 0,-15-24-30,18 34 14,-2 0 0,-1 2 0,-1-1 0,0 2 0,-1 0 0,-1 1 0,-3 0-14,-2-1 26,-1 2 0,-1 1 0,0 1 0,-1 1 0,-1 2 1,0 0-1,0 2 0,-1 0 0,0 2 0,-16-1-26,-5 1 88,-1 3-1,0 1 0,0 2 0,1 3 0,-36 6-87,33-1 85,0 2 1,0 3-1,1 1 0,1 3 1,0 2-1,-4 5-85,35-14 33,0 0 0,0 2-1,-12 10-32,23-15-57,0 0-1,1 0 0,0 1 0,1 0 1,0 1-1,0-1 0,0 1 0,1 0 1,-2 4 57,6-9-67,-1 0 0,0 1 0,1 0 0,-1-1 1,1 1-1,0 0 0,0-1 0,1 1 0,-1 3 67,1-3-52,1 1 0,0 0 0,0-1-1,0 1 1,0-1 0,1 1 0,1 2 52</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4:52:38.528"/>
    </inkml:context>
    <inkml:brush xml:id="br0">
      <inkml:brushProperty name="width" value="0.025" units="cm"/>
      <inkml:brushProperty name="height" value="0.025" units="cm"/>
      <inkml:brushProperty name="color" value="#0070C4"/>
    </inkml:brush>
  </inkml:definitions>
  <inkml:trace contextRef="#ctx0" brushRef="#br0">1 1 7994,'4'0'738,"0"1"1,0 0-1,0 0 1,0 0-1,0 1 1,0 0-1,0-1 1,0 1 0,-1 1-1,1-1 1,-1 0-1,4 4-738,-3-2 525,0 0-1,0 0 1,-1 1-1,1-1 1,-1 1-1,0 0 1,0 0 0,1 5-525,3 8 521,-2 1 1,0 0-1,0 1 1,-2-1 0,-1 2-522,1-6 484,-2-4-337,1 1-31,-1 0 0,2-1-1,-1 1 1,2-1 0,0 0 0,1 2-116,-7-17-36,1 1 0,-1-1 1,1 0-1,0 0 1,0 0-1,1 0 1,-1 0-1,1 0 0,0 0 1,0 0-1,0 0 1,0 0-1,2-4 36,4-21-125,2-1 1,0 1-1,10-17 125,-17 43 4,0 0-1,0 1 0,1-1 0,-1 1 0,1-1 1,0 1-1,0 0 0,0-1 0,0 1 0,0 0 1,0 0-1,0 1 0,1-1 0,-1 0-3,-1 2 13,1-1 0,-1 1 0,0-1-1,0 1 1,0 0 0,0-1 0,1 1 0,-1 0 0,0 0 0,0 0-1,0 0 1,1 0 0,-1 0 0,0 0 0,0 1 0,0-1 0,1 0-1,-1 1 1,0-1 0,0 0 0,0 1 0,0 0 0,0-1-1,0 1 1,0 0 0,0-1 0,0 1 0,0 0 0,0 0 0,0 0-1,-1 0 1,1 0 0,0 0 0,0 0-13,2 4 91,0 0 0,0 0 0,0 0 0,0 0 0,-1 0 0,0 1 1,0 0-1,1 4-91,0 7 298,0 0 0,-1 6-298,3 16 355,-5-37-338,0-1-10,0 0 1,0 0-1,0 0 0,1 0 1,-1 0-1,0-1 0,0 1 0,0 0 1,1 0-1,-1-1 0,1 1 1,-1 0-1,0 0 0,1-1 0,-1 1 1,1 0-1,-1-1 0,1 1 1,0-1-1,-1 1-7,1-1 1,-1 0 0,0 0 0,0 0 0,0 0-1,0 0 1,0 0 0,0 0 0,1-1 0,-1 1 0,0 0 0,0 0 0,0 0 0,0 0-1,0 0 1,0 0 0,0 0 0,0-1 0,0 1 0,1 0 0,-1 0 0,0 0 0,0 0 0,0 0-1,0-1 1,0 1 0,0 0 0,0 0 0,0 0 0,0 0 0,0 0 0,0-1 0,0 1-1,0 0 1,0 0 0,0 0 0,0 0 0,0 0 0,0-1 0,-1 1-1,2-11-24,-1 8 14,0-7-79,0-1 0,1 1 0,1-1 0,0 1-1,0-1 1,1 1 0,1 0 0,2-5 89,-3 8-37,0 0 1,1 0-1,0 0 0,1 1 1,0 0-1,-1 0 1,2 0-1,-1 0 0,1 1 1,0 0-1,6-4 37,-10 8 8,0-1 1,0 1-1,0 0 1,0 0-1,0 0 0,1 0 1,-1 0-1,0 0 1,1 1-1,-1-1 0,1 1 1,-1-1-1,1 1 0,1 0-8,-2 0 18,-1 1 0,1-1-1,0 1 1,-1-1-1,1 1 1,0 0 0,-1-1-1,1 1 1,-1 0-1,1 0 1,-1 0 0,1 0-1,-1 0 1,0 1-1,0-1 1,0 0 0,1 0-1,-1 1 1,0-1 0,0 1-18,4 7 141,0 0 0,-1 1 1,1 0-1,-2-1 0,0 1 1,0 0-1,0 1 0,0 7-141,0 10 545,-1 1 0,-1 17-545,-1-44-286,0-3-108,0-6-593,0-12-892,3 1 748</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4:55:04.867"/>
    </inkml:context>
    <inkml:brush xml:id="br0">
      <inkml:brushProperty name="width" value="0.025" units="cm"/>
      <inkml:brushProperty name="height" value="0.025" units="cm"/>
      <inkml:brushProperty name="color" value="#0070C4"/>
    </inkml:brush>
  </inkml:definitions>
  <inkml:trace contextRef="#ctx0" brushRef="#br0">1 16 11074,'1'-13'4833,"7"10"-2472,2 6-321,5 13-15,0 17-185,-10 10-271,-5 11-569,0 2-264,7-5-384,-3-10-88,7-12-192,-10-9-240,-1-11-736,4-5-408,-5-13 2456,13-4-1240</inkml:trace>
</inkml:ink>
</file>

<file path=ppt/ink/ink1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0:31.018"/>
    </inkml:context>
    <inkml:brush xml:id="br0">
      <inkml:brushProperty name="width" value="0.025" units="cm"/>
      <inkml:brushProperty name="height" value="0.025" units="cm"/>
      <inkml:brushProperty name="color" value="#0070C4"/>
    </inkml:brush>
  </inkml:definitions>
  <inkml:trace contextRef="#ctx0" brushRef="#br0">61 3 13387,'0'0'130,"0"0"0,0 0-1,-1-1 1,1 1 0,0 0 0,0 0 0,0 0 0,0 0 0,-1-1-1,1 1 1,0 0 0,0 0 0,0 0 0,-1 0 0,1 0-1,0-1 1,0 1 0,0 0 0,-1 0 0,1 0 0,0 0 0,0 0-1,-1 0 1,1 0 0,0 0 0,0 0 0,-1 0 0,1 0 0,0 0-1,0 0 1,-1 0 0,1 0 0,0 0 0,0 0 0,-1 1-1,1-1 1,0 0 0,0 0 0,0 0 0,-1 0 0,1 0 0,0 1-1,0-1 1,0 0 0,-1 0 0,1 0-130,-3 15 1705,3-11-1708,-18 183 3459,16-144-3165,2 0 1,3 0-1,3 16-291,17 97 406,-22-150-395,0 0 1,-1 0-1,0 0 1,0 0-1,0 0 1,-2 5-12,2-11 0,0 1 0,0-1 0,0 0 0,0 0 1,0 0-1,0 1 0,0-1 0,0 0 0,0 0 0,0 0 0,0 1 0,0-1 1,0 0-1,0 0 0,0 0 0,0 0 0,0 1 0,0-1 0,0 0 0,-1 0 1,1 0-1,0 0 0,0 1 0,0-1 0,0 0 0,0 0 0,-1 0 0,1 0 1,0 0-1,0 0 0,0 1 0,0-1 0,-1 0 0,1 0 0,0 0 1,0 0-1,0 0 0,-1 0 0,1 0 0,0 0 0,0 0 0,0 0 0,-1 0 1,1 0-1,0 0 0,0 0 0,0 0 0,-1 0 0,1 0 0,0 0 0,0 0 1,0-1-1,-1 1 0,1 0 0,0 0 0,0 0 0,0 0 0,0 0 0,-1 0 1,1-1-1,0 1 0,0 0 0,0 0 0,0 0 0,0 0 0,0-1 0,-12-13-18,10 11 13,-3-5-9,0 0-1,0 0 1,1 0-1,0-1 1,0 1-1,1-1 1,-1-5 14,3 10-6,0 0 0,1 0 1,-1-1-1,1 1 1,0 0-1,0-1 0,0 1 1,0 0-1,1 0 0,0-1 1,0 1-1,0 0 0,0 0 1,1 0-1,-1 0 0,1 0 1,2-2 5,-2 2 4,1 0-1,0 1 1,0 0 0,0-1-1,0 1 1,0 0 0,1 1 0,-1-1-1,1 0 1,0 1 0,-1 0 0,1 0-1,0 0 1,1 1 0,-1-1 0,0 1-1,0 0 1,1 0 0,-1 0-1,0 1 1,1-1 0,3 1-4,-3 1 50,0-1 1,0 1 0,0 0-1,0 0 1,0 0-1,0 1 1,0-1-1,0 1 1,0 1 0,-1-1-1,1 1 1,-1-1-1,1 1 1,-1 1-1,0-1 1,0 0 0,-1 1-1,1 0 1,0 1-51,-1-1 52,0 1 0,0-1 0,-1 0 0,1 1 0,-1 0 0,0-1 0,-1 1 0,1 0 0,-1 0 0,0 0 0,0 0 0,-1 0 0,1 0 0,-1 0 0,0 2-52,-1-1 74,1 1 0,-2 0-1,1 0 1,-1-1 0,0 1 0,0-1 0,0 1-1,-1-1 1,0 0 0,-1 0 0,1 0-74,-1 0 7,-1 0-1,1 0 1,-1 0 0,0-1 0,0 0 0,-1 0-1,0 0 1,0-1 0,0 0 0,-2 1-7,3-2-104,1-1 0,-1 0 1,0 0-1,0 0 0,-1 0 0,1-1 1,0 0-1,-1 0 0,1-1 1,0 1-1,-1-1 0,1 0 0,-1-1 1,1 1 103,-9-3-1162,11-2 455</inkml:trace>
</inkml:ink>
</file>

<file path=ppt/ink/ink1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0:31.353"/>
    </inkml:context>
    <inkml:brush xml:id="br0">
      <inkml:brushProperty name="width" value="0.025" units="cm"/>
      <inkml:brushProperty name="height" value="0.025" units="cm"/>
      <inkml:brushProperty name="color" value="#0070C4"/>
    </inkml:brush>
  </inkml:definitions>
  <inkml:trace contextRef="#ctx0" brushRef="#br0">32 175 13971,'15'5'5601,"2"6"-3216,-2-2-529,-6 11-240,-1 6-263,-6 2-665,0-1-296,2-3-248,-2-4-224,1-6-672,1-5-280,-7-6-1153,1-3 1297</inkml:trace>
  <inkml:trace contextRef="#ctx0" brushRef="#br0" timeOffset="1">0 1 12995,'0'5'5273,"8"-8"-2993,0 3-815,7 2-441,-5 3-208,6 4-584,2-1-464,0 8 2361,6 8-1721</inkml:trace>
</inkml:ink>
</file>

<file path=ppt/ink/ink1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0:31.739"/>
    </inkml:context>
    <inkml:brush xml:id="br0">
      <inkml:brushProperty name="width" value="0.025" units="cm"/>
      <inkml:brushProperty name="height" value="0.025" units="cm"/>
      <inkml:brushProperty name="color" value="#0070C4"/>
    </inkml:brush>
  </inkml:definitions>
  <inkml:trace contextRef="#ctx0" brushRef="#br0">38 251 10106,'6'0'1028,"-1"0"-1,1-1 1,0 0 0,-1 0-1,1 0 1,-1-1-1,3-1-1027,-2 0 453,0 1-1,0-1 1,0-1-1,-1 1 0,1-1 1,-1 0-1,0 0 1,0-1-1,-1 1 0,2-3-452,1-1 287,-1 0 0,0 0 0,-1-1-1,0 1 1,0-1 0,-1-1 0,0 1-1,0-3-286,-3 8 52,0-1 0,0 1 0,0 0-1,-1-1 1,1 1 0,-1 0 0,0-1-1,-1 1 1,1-1 0,-1 1-1,0 0 1,0-1 0,0 1 0,0 0-1,-1 0 1,0 0 0,0 0 0,0 0-1,0 0 1,-1 0-52,2 2 32,-1 0 0,1 0 0,-1 0-1,0 0 1,1 0 0,-1 0 0,0 1 0,0-1-1,0 1 1,0-1 0,0 1 0,-1 0 0,1 0 0,0 0-1,-1 0 1,1 0 0,0 1 0,-1-1 0,1 1 0,-1-1-1,1 1 1,-1 0 0,1 0 0,-1 0 0,1 0 0,-1 1-1,1-1-31,-1 1 28,1 0 0,0 0-1,-1 0 1,1 0 0,0 0-1,0 1 1,0-1 0,0 1 0,0-1-1,0 1 1,1 0 0,-1 0-1,0-1 1,1 1 0,-1 0-1,1 1 1,0-1 0,0 0-1,0 0 1,0 1 0,0-1 0,0 0-1,1 1 1,-1-1 0,1 1-1,-1-1 1,1 1-28,-1 12 89,1 0 1,1-1-1,0 2-89,0 10 79,1 4 16,1 0 0,2-1 1,1 0-1,5 15-95,5 4 261,1 0 0,9 11-261,-13-28 136,2 0 62,-1 1 1,-2 0-1,-1 1 0,0 6-198,-10-34 32,0 0-1,-1 1 1,1-1 0,-1 0-1,0 0 1,0 1 0,0-1-1,-1 2-31,0-5 9,1-1-1,0 1 1,-1-1 0,0 1-1,1-1 1,-1 1-1,0-1 1,0 1 0,0-1-1,0 0 1,0 1-1,0-1 1,0 0-1,0 0 1,0 0 0,-1 0-1,1 0 1,0 0-1,-1 0 1,1 0 0,-1-1-1,1 1 1,-1-1-1,1 1 1,-1-1-1,1 1 1,-1-1 0,-1 0-9,-2 1-28,0-1 0,0 0 0,0 0 1,0-1-1,1 1 0,-1-1 0,0 0 0,0-1 1,0 1-1,1-1 0,-1 0 0,1 0 1,-1 0-1,1-1 0,0 1 0,0-1 1,-1-1 27,-5-4-317,1 0 0,0-1 0,1 0 1,0 0-1,0 0 0,-4-7 317,2 0-950,1-1-1,0 0 1,-3-11 950,-7-15-923</inkml:trace>
</inkml:ink>
</file>

<file path=ppt/ink/ink1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0:32.335"/>
    </inkml:context>
    <inkml:brush xml:id="br0">
      <inkml:brushProperty name="width" value="0.025" units="cm"/>
      <inkml:brushProperty name="height" value="0.025" units="cm"/>
      <inkml:brushProperty name="color" value="#0070C4"/>
    </inkml:brush>
  </inkml:definitions>
  <inkml:trace contextRef="#ctx0" brushRef="#br0">137 401 8746,'3'-3'4601,"8"-2"-2521,-3 2-598,3-15 562,13-22-155,-24 39-1787,1-1-1,0 1 1,-1-1 0,1 0 0,-1 1 0,0-1 0,1 0-1,-1 1 1,0-1 0,0 0 0,0 1 0,0-1-1,-1 0 1,1 0 0,0 1 0,-1-1 0,1 1 0,-1-1-1,1 0 1,-1 1 0,0-1 0,0 1 0,0-1-102,-1-2 160,0 0-62,-1 0 0,1 0 0,-1 0 1,-1 0-1,1 0 0,0 0 0,-1 1 0,0 0 1,1 0-1,-1 0 0,-1 0 0,1 1 1,0-1-1,-3 0-98,4 2 40,0-1 0,0 1 1,1 1-1,-1-1 0,0 0 1,0 1-1,0-1 0,0 1 1,0 0-1,0 0 0,0 0 1,0 0-1,0 1 0,0-1 1,0 1-1,1 0 0,-1 0 1,0 0-1,0 0 0,1 0 1,-1 1-1,0-1 0,1 1 1,0-1-1,-1 2-40,-3 2 74,1 0 0,0 1-1,0 0 1,0 0 0,1 0 0,0 1 0,0 0 0,1-1 0,0 1 0,0 0 0,0 1-1,1-1 1,-1 7-74,1-6 42,1 1-1,0 0 1,0 0-1,1 0 1,0 1-1,1-1 0,0 0 1,0 0-1,1-1 1,0 1-1,1 4-41,-1-9 17,0 0 0,-1-1 0,1 1 0,0 0-1,1-1 1,-1 1 0,0-1 0,1 0 0,0 0 0,1 1-17,-3-2 3,1-1 1,-1 0-1,0 0 1,1 0-1,-1-1 1,1 1 0,-1 0-1,1 0 1,-1-1-1,1 1 1,0-1-1,-1 1 1,1-1 0,-1 0-1,1 0 1,0 0-1,-1 0 1,1 0 0,0 0-1,-1 0 1,1 0-1,0-1 1,-1 1-1,1-1 1,0 1 0,0-1-4,3-2 1,-1 1 0,0-1 1,0 0-1,0-1 1,0 1-1,-1 0 1,1-1-1,-1 0 1,0 0-1,0 0 1,-1 0-1,1 0 1,-1-1-1,2-3-1,4-10-14,-1-1-1,-1 1 1,0-5 14,8-38-23,-2 0 0,-4 0 0,-1-1 0,-3-27 23,-7 60 89,2 26-16,0 4 12,0 13 108,-1 29 129,2-1 0,3 1 0,1-1 0,1 0 0,3 0 0,7 20-322,-12-53 22,0 1 0,1-1 0,0 1-1,0-1 1,1 0 0,5 6-22,-7-10-52,1-1 0,-1 0 0,1 0-1,0 0 1,0 0 0,0-1 0,1 0 0,-1 0 0,1 0 0,0 0 0,-1-1 0,1 0 0,4 2 52,7 0-241,-1 0 0,4 0 241,7 0-4</inkml:trace>
</inkml:ink>
</file>

<file path=ppt/ink/ink1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0:32.816"/>
    </inkml:context>
    <inkml:brush xml:id="br0">
      <inkml:brushProperty name="width" value="0.025" units="cm"/>
      <inkml:brushProperty name="height" value="0.025" units="cm"/>
      <inkml:brushProperty name="color" value="#0070C4"/>
    </inkml:brush>
  </inkml:definitions>
  <inkml:trace contextRef="#ctx0" brushRef="#br0">0 324 12347,'49'-15'4566,"-44"14"-4004,-1-1 0,1 0 0,-1 0 0,0 0 0,0 0 0,0-1 1,0 1-1,0-1 0,0 0 0,-1 0 0,1 0 0,-1-1 0,3-2-562,1-2 585,4-4-137,0-1 0,-1-1 0,0 0 0,-1 0 0,4-9-448,-10 17 17,0 0 0,0-1 0,-1 1 0,0-1 1,0 1-1,0-1 0,-1 0 0,0 0 0,-1 0 0,1 0 0,-1 1 0,-1-1 0,1 0 1,-2-6-19,1 10 7,0-1 0,0 0 0,-1 1 0,0-1-1,1 1 1,-1 0 0,-1 0 0,1-1 0,0 1-1,-1 0 1,1 1 0,-1-1 0,0 0 0,0 1-1,0 0 1,0 0 0,0 0 0,-1 0 0,1 0-1,-1 0 1,-1 0-6,2 1 8,0 0 0,0 0 0,0 1 0,0-1 0,0 0 0,-1 1 0,1 0 0,0 0 0,0 0 0,0 0 0,-1 0-1,1 1 1,0 0 0,0-1 0,0 1 0,0 0 0,0 0 0,0 1 0,0-1 0,0 1 0,0-1 0,1 1 0,-1 0 0,1 0 0,-1 0-8,0 2 31,1-1 0,0 0 0,-1 1 0,1 0 0,0-1 0,1 1 0,-1 0 0,1 0 0,0 0 0,0 0 0,0 0 0,0 0 0,1 0 0,-1 0 0,1 3-31,0 10 133,1 1-1,0-1 0,1 1-132,-2-17 5,3 21 228,5 18-233,-7-34 16,1 0 0,0 0-1,0 0 1,1 0-1,-1 0 1,1-1 0,1 1-1,2 2-15,-4-5-31,0-1 0,0 1 0,1-1 0,0 0 0,-1 0 0,1 0 0,0 0 0,0-1 0,0 1 0,0-1 0,0 0-1,0 1 1,0-1 0,0-1 0,1 1 0,1 0 31,1 0-147,1-1 0,-1 0 0,1 0 0,-1-1 0,1 1 0,-1-1 0,1-1-1,1 0 148,32-12-430</inkml:trace>
</inkml:ink>
</file>

<file path=ppt/ink/ink1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0:33.153"/>
    </inkml:context>
    <inkml:brush xml:id="br0">
      <inkml:brushProperty name="width" value="0.025" units="cm"/>
      <inkml:brushProperty name="height" value="0.025" units="cm"/>
      <inkml:brushProperty name="color" value="#0070C4"/>
    </inkml:brush>
  </inkml:definitions>
  <inkml:trace contextRef="#ctx0" brushRef="#br0">2 64 13859,'1'1'389,"-1"-1"0,1 1 0,-1-1 0,0 1 0,1-1 0,-1 1 0,1-1 0,-1 1 0,0-1 0,1 1 0,-1-1 0,0 1 0,0 0 1,1-1-1,-1 1 0,0-1-389,1 20 1617,-1-13-593,-4 49 2186,2-41-2837,0-1-1,2 1 1,-1-1 0,2 1 0,0-1-1,2 6-372,-3-19 1,0-1-1,0 1 1,0-1-1,0 1 1,0-1 0,0 0-1,0 1 1,1-1-1,-1 1 1,0-1-1,0 0 1,0 1-1,1-1 1,-1 0-1,0 1 1,1-1-1,-1 0 1,0 1 0,0-1-1,1 0 0,-1 0-6,1 0-1,-1 0 1,1-1 0,-1 1-1,0 0 1,0-1-1,1 1 1,-1 0 0,0-1-1,1 1 1,-1-1 0,0 1-1,0-1 1,0 1-1,0 0 1,1-1 0,-1 1-1,0-1 1,0 1-1,0-1 1,0 1 0,0-1-1,0 1 7,4-23-719,1-22 719,-4 31-124,1 0 0,0 0 1,0 1-1,2-1 0,0 1 0,0-1 1,2-1 123,-1 4-29,1 0 1,1 1 0,2-5 28,-6 12 30,-1 0 1,1-1-1,0 1 0,0 0 0,0 0 0,0 1 1,1-1-1,-1 1 0,1-1 0,0 1 1,0 0-31,-3 2 35,1-1 0,-1 1 0,1-1 0,-1 1 0,1 0 1,0 0-1,-1 0 0,1 0 0,-1 0 0,1 0 0,-1 0 0,1 1 1,-1-1-1,1 1 0,-1-1 0,1 1 0,-1-1 0,1 1 0,-1 0 0,0 0 1,1-1-1,-1 1 0,0 0 0,0 0 0,0 0 0,0 1 0,1 0-35,2 2 137,0 1 0,-1-1-1,0 1 1,0 1-1,0-1 1,2 5-137,3 11 338,-1 2-1,-1-1 0,3 20-337,-1-2-150,-7-38 86,0 0 0,-1 1 0,1-1 0,0 1 0,0-1 0,1 0 0,-1 0 0,0 0-1,1 1 1,-1-1 0,1 0 64,-1 1 151</inkml:trace>
</inkml:ink>
</file>

<file path=ppt/ink/ink1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0:33.470"/>
    </inkml:context>
    <inkml:brush xml:id="br0">
      <inkml:brushProperty name="width" value="0.025" units="cm"/>
      <inkml:brushProperty name="height" value="0.025" units="cm"/>
      <inkml:brushProperty name="color" value="#0070C4"/>
    </inkml:brush>
  </inkml:definitions>
  <inkml:trace contextRef="#ctx0" brushRef="#br0">102 82 12899,'-2'30'8318,"-3"7"-8318,1-8 3533,0 16-3533,4-37 366,0-1 0,0 1 0,1 0 0,0-1-1,0 1 1,1 0 0,2 6-366,-3-12 33,0 0-1,-1-1 0,1 1 1,0-1-1,0 1 0,0-1 1,0 1-1,0-1 0,0 1 1,0-1-1,0 0 1,0 0-1,1 0 0,-1 0 1,1 0-1,0 1-32,-1-2 8,0 1-1,0-1 1,0 0 0,1 1 0,-1-1-1,0 0 1,0 0 0,0 0 0,1 0-1,-1 0 1,0 0 0,0 0 0,1 0-1,-1-1 1,0 1 0,0 0 0,0-1-1,0 1-7,3-2-32,-1 0 0,1 0 0,-1 0 0,0 0 0,0-1 0,0 1 0,0-1 0,-1 0 0,1 0-1,-1 0 1,0 0 0,2-2 32,0-2-87,-1 0-1,0 0 0,0 0 0,0 0 1,-1 0-1,0 0 0,0-1 0,-1 1 1,0-1-1,-1 1 0,1-1 0,-1 1 1,-1-1-1,1 1 0,-1-1 0,-1 1 1,1-1-1,-3-5 88,0 4 0,1 0 1,-1 1-1,0 0 1,-1-1-1,0 2 1,0-1-1,0 1 1,-1-1-1,0 1 1,-1 1-1,0 0 1,0-1-1,0 2 0,-1-1 1,-2 0-1,5 3 37,0 0 1,0 1 0,-1 0-1,1 0 1,-1 0 0,0 1-1,0 0-37,4 0 11,0 1 0,0-1 0,0 1 0,0 0 0,0 0 0,0 0 0,1 0 0,-1 0 0,0 0 0,0 1 0,0-1 0,0 1 0,1-1 0,-1 1 0,0 0 0,0 0 0,1-1 0,-1 1 0,0 0 0,1 0 0,-1 1 0,0 0-11,0 0-63,1 1 1,-1 0-1,1-1 0,0 1 0,0 0 0,0 0 0,0 0 0,0 0 0,1 0 0,-1 0 0,1 0 1,0 0-1,0 0 0,0 0 0,0 0 0,0 0 0,1 0 0,0 2 63,0-3-73,-1-1-1,1 1 1,0 0-1,1-1 1,-1 1-1,0-1 1,0 1-1,1-1 1,-1 1-1,1-1 74,22 14-476</inkml:trace>
</inkml:ink>
</file>

<file path=ppt/ink/ink1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0:33.984"/>
    </inkml:context>
    <inkml:brush xml:id="br0">
      <inkml:brushProperty name="width" value="0.025" units="cm"/>
      <inkml:brushProperty name="height" value="0.025" units="cm"/>
      <inkml:brushProperty name="color" value="#0070C4"/>
    </inkml:brush>
  </inkml:definitions>
  <inkml:trace contextRef="#ctx0" brushRef="#br0">1 1 10330,'3'6'2308,"1"0"-1,-1 0 1,-1 0-1,1 2-2307,-1-3 742,-1 0 0,0 0-1,0 0 1,-1 0 0,1 5-742,-1 17 1201,-2 1 0,-1-1 0,-1 0 0,-4 14-1201,6-34 49,1-13-94,1-17-194,2 11 85,0-1 0,1 1 0,0-1-1,1 1 1,0 0 0,1 0 0,2-3 154,-5 12-8,0 0-1,0 0 0,0-1 1,1 2-1,0-1 1,-1 0-1,1 0 1,0 1-1,0-1 1,0 1-1,1 0 1,-1 0-1,0 0 1,1 1-1,-1-1 1,1 1-1,0 0 1,-1 0-1,1 0 1,0 0-1,0 1 1,0-1-1,3 1 9,-5 0 41,1 0 1,0 0-1,0 0 1,-1 0-1,1 0 1,0 1-1,-1-1 1,1 1-1,0 0 1,-1-1-1,3 2-41,-4-1 41,0 0-1,1 1 1,-1-1-1,0 0 0,0 0 1,0 1-1,0-1 1,0 0-1,0 1 1,-1-1-1,1 1 0,0-1 1,-1 1-1,1-1 1,-1 1-1,1 0 0,-1-1 1,0 1-1,0 1-40,1 11 274,0 1 1,-1-1-1,-1 1 0,0-1 0,-1 0 0,-2 4-274,4-15 33,-2 3 179,0-6-686,2-1 327,0 0 1,0-1-1,0 1 1,0 0 0,0 0-1,0 0 1,1-1 0,-1 1-1,0 0 1,1 0 0,-1 0 146,0 0-29,2-3-75,-1 0 1,1 1 0,0-1 0,0 1 0,1-1-1,-1 0 104,13-15-605,9-7 605,-18 19-133,1 0 0,1 1 0,-1 0 0,1 1 0,0-1 0,0 1 0,0 1 0,6-3 133,-9 4-18,-4 3 35,0-1 0,-1 1 0,1 0 0,0-1 0,0 1 0,0 0 0,0-1 0,-1 1 0,1 0-1,0 0 1,0 0 0,0-1 0,0 1 0,0 0 0,-1 0 0,1 1 0,0-1 0,0 0 0,0 0 0,0 0-1,0 0 1,-1 1 0,1-1 0,0 0 0,0 1 0,0-1 0,0 1-17,0 0 63,0 0 1,-1 1 0,1-1-1,0 0 1,0 1 0,-1-1-1,1 1 1,0-1 0,-1 1-1,0-1 1,1 1-1,-1-1 1,0 1 0,0-1-1,0 2-63,2 38 1430,-3-1 0,-6 40-1430,7-72 96,-7 29 116,7-34-718,2-11-54,3-8 53,6-10 122</inkml:trace>
</inkml:ink>
</file>

<file path=ppt/ink/ink1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0:34.456"/>
    </inkml:context>
    <inkml:brush xml:id="br0">
      <inkml:brushProperty name="width" value="0.025" units="cm"/>
      <inkml:brushProperty name="height" value="0.025" units="cm"/>
      <inkml:brushProperty name="color" value="#0070C4"/>
    </inkml:brush>
  </inkml:definitions>
  <inkml:trace contextRef="#ctx0" brushRef="#br0">123 218 13843,'0'17'6033,"2"2"-2808,-3 5-1401,-3 4-39,0 2-593,-5-5-352,-2-9-856,2-2-416,2-14 160,7-2 1184,8-4-720</inkml:trace>
  <inkml:trace contextRef="#ctx0" brushRef="#br0" timeOffset="1">15 1 9482,'-15'11'5345,"22"-2"-96,-3 1-2328,5 2-1433,6 3-31,-4 0-313,6-1 616,18 0-1232</inkml:trace>
</inkml:ink>
</file>

<file path=ppt/ink/ink1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0:34.971"/>
    </inkml:context>
    <inkml:brush xml:id="br0">
      <inkml:brushProperty name="width" value="0.025" units="cm"/>
      <inkml:brushProperty name="height" value="0.025" units="cm"/>
      <inkml:brushProperty name="color" value="#0070C4"/>
    </inkml:brush>
  </inkml:definitions>
  <inkml:trace contextRef="#ctx0" brushRef="#br0">1 54 14091,'5'-1'612,"-1"1"41,0 0 1,0 0-1,0 0 1,-1 0 0,1 0-1,1 1-653,-4-1 188,1 1 0,-1-1 0,0 1 0,1 0 0,-1-1 0,0 1 0,0 0-1,0 0 1,0 0 0,0-1 0,0 1 0,0 0 0,0 1 0,0-1 0,0 0-1,0 0 1,0 0 0,-1 0 0,1 1-188,1 3 268,1 0 0,-1 1 0,0-1-1,-1 1 1,1-1 0,-1 1 0,-1 0 0,1-1-1,-1 1 1,0 0 0,0-1 0,0 1 0,-1 0-1,0 0 1,0-1 0,0 1 0,-1-1 0,0 1 0,0-1-1,0 0 1,-1 1 0,-1 1-268,4-6 8,-1-1-1,1 1 1,-1 0 0,1-1 0,-1 1-1,1 0 1,-1-1 0,1 1 0,-1 0-1,0-1 1,1 1 0,-1-1 0,0 1-1,0-1 1,1 0 0,-1 1 0,0-1-8,1 0-2,-1 0-1,1 0 1,0 0 0,0 0 0,-1 0 0,1-1 0,0 1-1,-1 0 1,1 0 0,0 0 0,0 0 0,-1 0 0,1-1 0,0 1-1,0 0 1,0 0 0,-1 0 0,1-1 0,0 1 0,0 0-1,0 0 1,0-1 0,-1 1 0,1 0 0,0-1 0,0 1-1,0 0 1,0 0 0,0-1 0,0 1 2,-1-4-72,0 0 0,1 1 0,0-1 0,-1 0 0,1 0 0,1-3 72,0-4-138,0-1 0,1 1 1,0 0-1,1 1 1,0-1-1,1 0 1,0 1-1,4-7 138,-6 12-10,2 0 0,-1 0 0,1 0 0,-1 1 0,1-1-1,1 1 1,-1 0 0,0 0 0,1 0 0,0 1 0,0-1 0,0 1 0,0 0 0,1 1 0,-1-1-1,1 1 1,1 0 10,-4 1 54,1 0 0,-1 1 0,1-1 0,-1 1 0,1-1 0,-1 1 0,1 1 1,-1-1-1,1 0 0,-1 1 0,1 0 0,-1-1 0,1 2 0,-1-1 0,0 0 0,1 0 0,-1 1 0,0 0 0,0 0 0,0 0 0,0 0 0,-1 0 0,1 0 0,1 2-54,2 3 181,0-1 0,-1 1 0,0 0-1,0 1 1,0-1 0,-1 1 0,0 0 0,-1 0 0,2 5-181,0 2 186,0-4-74,-1 0 0,-1 1 0,0-1 0,0 1-1,-1 0 1,0 4-112,-2-10 12,-1-4 28,1 0 0,0 0 0,0 0 0,0 0 0,1 0 0,-1 0 0,0 0 0,1 0 0,-1 0 0,1 0 0,0 0 0,0 0 0,0 0 0,0 0 1,0-1-1,0 2-40,1-2 29,-1 0 1,1 0-1,0 0 1,-1 0-1,1 0 1,0 0-1,-1-1 1,2 1-30</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4:55:05.207"/>
    </inkml:context>
    <inkml:brush xml:id="br0">
      <inkml:brushProperty name="width" value="0.025" units="cm"/>
      <inkml:brushProperty name="height" value="0.025" units="cm"/>
      <inkml:brushProperty name="color" value="#0070C4"/>
    </inkml:brush>
  </inkml:definitions>
  <inkml:trace contextRef="#ctx0" brushRef="#br0">199 23 9794,'0'-1'291,"0"0"0,0 0-1,0 0 1,0 0 0,0 0 0,-1 1-1,1-1 1,0 0 0,0 0 0,-1 0-1,1 0 1,0 0 0,-1 0 0,1 1-1,-1-1 1,1 0 0,-1 0-291,0 0 250,0 1 1,0-1-1,0 0 0,-1 1 1,1-1-1,0 1 1,0-1-1,-1 1 0,1 0 1,0-1-1,-1 1 0,1 0 1,-1 0-251,-10 0 556,1 0 1,0 0-1,0 1 0,0 1 1,0 0-1,0 1 1,0 0-1,0 0 0,1 1 1,0 0-1,0 1 1,0 0-1,0 1 1,-7 6-557,16-12 46,0 1 0,1 0 0,-1-1 0,1 1 0,-1-1 0,0 1 0,1 0 0,-1 0 0,1-1 0,0 1 0,-1 0 0,1 0 0,0 0 0,-1-1 0,1 1 0,0 0 0,0 0 0,0 0 0,0 0 0,0 0 0,0-1 0,0 1 0,0 0 0,0 0 0,0 0 0,0 0 0,0 0 0,1-1 0,-1 1 0,0 0 0,1 0-46,0 2 82,0-1 0,0 0 1,1 0-1,-1 0 0,1 1 1,0-1-1,-1-1 0,1 1 1,0 0-83,4 3 122,-1-1 0,1-1 0,0 1 0,-1-1-1,1 0 1,1 0 0,-1-1 0,4 2-122,8 1 255,1-1-1,6 0-254,-8-2 119,0 1 0,0 1 0,1 1-119,-12-2 127,-1 0 0,1 0 0,0 0 1,-1 1-1,0-1 0,1 1 0,1 3-127,-6-7 56,10 8 231</inkml:trace>
</inkml:ink>
</file>

<file path=ppt/ink/ink1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0:35.450"/>
    </inkml:context>
    <inkml:brush xml:id="br0">
      <inkml:brushProperty name="width" value="0.025" units="cm"/>
      <inkml:brushProperty name="height" value="0.025" units="cm"/>
      <inkml:brushProperty name="color" value="#0070C4"/>
    </inkml:brush>
  </inkml:definitions>
  <inkml:trace contextRef="#ctx0" brushRef="#br0">145 376 10730,'1'0'696,"0"-1"-1,1 0 0,-1 1 0,1-1 1,-1 0-1,0 0 0,0 0 1,0 1-1,1-1 0,-1-1-695,5-10 3335,2-7-2271,16-27 84,-23 44-1100,0-1 0,0 0 0,-1 0 0,1 0 1,-1 0-1,0 0 0,0 0 0,0 0 0,0 0 0,0 0 0,0 0 0,-1 0 0,0 0 0,1 1 0,-1-1 0,0 0 0,0 0 0,-1 0 0,1 1 0,-1-1 0,1 1 0,-1-1 0,0 1 0,0 0 0,0-1 0,0 1 0,0 0 1,0 0-1,-1 1 0,1-1 0,-1 0 0,1 1 0,-1 0 0,0-1 0,0 1 0,1 0 0,-1 0 0,0 1 0,0-1 0,-2 0-48,1 1 20,0 0 0,0 0-1,0 1 1,0-1 0,0 1 0,0 0-1,0 0 1,1 0 0,-1 1 0,0-1 0,1 1-1,-1 0 1,1 0 0,-1 0 0,1 0-1,0 1 1,0-1 0,-3 4-20,0 0 79,0 1-1,0 0 1,1 0 0,0 0-1,0 1 1,0 0 0,-2 7-79,2-3 195,0 0 1,1 0-1,-2 11-195,4-17 80,1-1-1,1 1 0,-1-1 0,1 1 1,0 0-1,1-1 0,-1 1 0,1-1 1,0 1-1,0 0-79,0-5 11,-1 0 0,0 0-1,1 0 1,-1 0 0,1-1 0,0 1 0,-1 0-1,1 0 1,0 0 0,-1 0 0,1-1 0,0 1 0,0 0-1,0-1 1,-1 1 0,1 0 0,0-1 0,0 1 0,0-1-1,0 0 1,0 1 0,0-1 0,0 0 0,0 1 0,0-1-1,0 0 1,0 0 0,1 0 0,-1 0 0,0 0 0,0 0-1,0 0 1,0-1-11,4 1 1,1-1-1,-2-1 1,1 1-1,0-1 0,0 1 1,3-3-1,22-14 11,-24 14-18,-1 0-1,1 0 1,0 1 0,1 0-1,-1 0 1,4-1 7,-8 4 11,0 0 0,0-1 0,0 1-1,0 0 1,0 0 0,0 0 0,0 0 0,0 0 0,0 0 0,0 1 0,0-1-1,0 1 1,0-1 0,0 1 0,0 0 0,-1 0 0,1 0 0,0 0 0,0 0-1,-1 0 1,1 0 0,-1 1 0,1-1 0,0 1-11,1 1 7,0 1-1,0 0 1,0 0 0,0 0 0,0 0-1,-1 0 1,0 0 0,0 1 0,0-1-1,0 1 1,-1 0 0,0-1 0,0 1-1,0 0 1,0 0 0,-1 0 0,0 0-1,0 3-6,-1-3 696,3-4-293</inkml:trace>
  <inkml:trace contextRef="#ctx0" brushRef="#br0" timeOffset="1">435 1 12483,'32'34'5513,"-22"9"-2312,-7 1-841,5 12-816,-5-2-87,3 8-545,0-4-304,2-9-336,-7-6-48,4-17-296,5-7-248,1-19-832,4-9-425,-6-16-1583,11-5 1944</inkml:trace>
</inkml:ink>
</file>

<file path=ppt/ink/ink1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0:35.769"/>
    </inkml:context>
    <inkml:brush xml:id="br0">
      <inkml:brushProperty name="width" value="0.025" units="cm"/>
      <inkml:brushProperty name="height" value="0.025" units="cm"/>
      <inkml:brushProperty name="color" value="#0070C4"/>
    </inkml:brush>
  </inkml:definitions>
  <inkml:trace contextRef="#ctx0" brushRef="#br0">6 1 13683,'-5'1'5561,"6"-1"-2864,11 0-1257,5 0 88,10 3-231,3 6-289,2-9-800,0 0-496,-5 0 1608,17 5-1136</inkml:trace>
  <inkml:trace contextRef="#ctx0" brushRef="#br0" timeOffset="1">494 19 10554,'-7'23'9750,"-6"13"-9750,4-14 4533,-2 12-4533,8-24 578,1 0 0,0 0 0,0 0 0,1 1 0,1-1 0,0 3-578,0-11 37,0 1-1,0-1 1,0 0 0,1 1-1,-1-1 1,1 0-1,0 0 1,0 1-1,0-1 1,0 0-1,0 0 1,0 0 0,1 0-1,-1 0 1,0 0-1,1 0 1,0-1-1,-1 1 1,1 0-1,0-1 1,0 1 0,0-1-1,0 0 1,0 0-1,0 0 1,1 0-1,-1 0 1,2 0-37,2 1-4,-1-1-1,1 0 1,0-1 0,0 1-1,0-1 1,-1-1 0,1 1 0,0-1-1,0 0 1,-1 0 0,1 0-1,0-1 1,-1 0 0,0 0 0,1 0-1,-1-1 1,1-1 4,1 1-60,0-1 0,-1-1 0,1 0 1,-1 0-1,0 0 0,-1 0 0,1-1 0,-1 0 1,0 0-1,-1-1 0,1 1 0,0-4 60,-3 7-46,-1 0 0,0 1 0,0-1 1,0 0-1,0-1 0,0 1 0,-1 0 0,0 0 0,1 0 0,-1 0 1,0 0-1,-1 0 0,1-1 0,0 1 0,-1 0 0,0-1 46,0 0-57,-1-1 1,0 1-1,0 0 0,0 0 0,0 0 0,-1 0 0,0 1 1,0-1-1,0 1 0,-2-3 57,-1 0-37,-1 1 1,1 0-1,-1 0 0,0 0 1,0 1-1,-1 0 1,1 1-1,-1 0 0,0 0 1,0 0-1,0 1 0,-3 0 37,7 1 20,-1 1-1,1-1 0,-1 1 0,1 0 1,-1 1-1,1-1 0,0 1 0,-1 0 1,1 0-1,0 0 0,-1 1 0,1-1 1,0 1-1,-3 2-19,4-3-31,1 1 0,-1 0 0,0 0 0,1 1 0,0-1 0,-1 0 0,1 1 0,0 0 0,0-1 0,0 1 0,1 0 0,-1 0 0,0 0 0,1 0 0,0 0 1,0 0-1,0 0 0,0 1 0,0 2 31,1-5-239,0 1 1,0 0-1,-1-1 1,1 1-1,0-1 1,0 1-1,1-1 1,-1 1-1,0-1 1,1 1-1,-1-1 1,0 1-1,1-1 1,0 1-1,-1-1 1,1 1-1,0-1 1,0 0-1,0 1 239,13 14-1774</inkml:trace>
</inkml:ink>
</file>

<file path=ppt/ink/ink1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0:36.122"/>
    </inkml:context>
    <inkml:brush xml:id="br0">
      <inkml:brushProperty name="width" value="0.025" units="cm"/>
      <inkml:brushProperty name="height" value="0.025" units="cm"/>
      <inkml:brushProperty name="color" value="#0070C4"/>
    </inkml:brush>
  </inkml:definitions>
  <inkml:trace contextRef="#ctx0" brushRef="#br0">0 89 14227,'9'9'2785,"0"0"-1,0 1 1,0 2-2785,6 11 4703,13 22-4703,-20-30 678,0 0-1,-1 2-677,-5-12 68,0 0 0,0 0 0,-1 0 1,0 0-1,0 0 0,0 0 0,-1 0 1,0 0-1,0 2-68,0-7 2,0 0 0,0 0 1,0 1-1,0-1 0,0 0 0,1 0 1,-1 0-1,0 0 0,0 0 0,0 0 1,0 0-1,0 1 0,0-1 0,0 0 1,0 0-1,0 0 0,-1 0 0,1 0 1,0 0-1,0 1 0,0-1 0,0 0 1,0 0-1,0 0 0,0 0 0,0 0 1,0 0-1,0 0 0,0 1 0,0-1 1,0 0-1,-1 0 0,1 0 0,0 0 1,0 0-1,0 0 0,0 0 0,0 0 1,0 0-1,0 0 0,-1 0 0,1 0 1,0 0-1,0 0 0,0 0 0,0 0 1,0 0-1,0 0 0,-1 0 0,1 0 1,0 0-1,0 0 0,0 0 0,0 0 1,0 0-1,0 0 0,-1 0-2,-6-8 39,-6-17-37,12 21-2,-1 0 0,1-1-1,0 1 1,0 0-1,0-1 1,1 1 0,-1-1-1,1 0 1,0 1 0,0-1-1,1 1 1,0-1-1,0-1 1,1 0-22,0-1 0,0 1 0,1 0 0,0-1-1,0 2 1,0-1 0,1 0 0,2-2 22,8-9-268,1 1 0,1 1-1,0 1 1,1 0 0,2 0 268,-3 1-1156,18-9 1156,-28 19-175,0 0 1,0 0-1,0 0 1,0 1-1,1 0 1,-1 0-1,6 0 175,-11 1 45,1 1 0,0 0 0,0 0-1,-1 0 1,1 0 0,0 0 0,-1 1-1,1-1 1,0 0 0,0 1-1,-1-1 1,1 1 0,0 0-45,1 0 42,-1 1 0,1 0 0,-1 0 0,0 0-1,0 0 1,2 2-42,-4-3 4</inkml:trace>
</inkml:ink>
</file>

<file path=ppt/ink/ink1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1:19.573"/>
    </inkml:context>
    <inkml:brush xml:id="br0">
      <inkml:brushProperty name="width" value="0.025" units="cm"/>
      <inkml:brushProperty name="height" value="0.025" units="cm"/>
      <inkml:brushProperty name="color" value="#0070C4"/>
    </inkml:brush>
  </inkml:definitions>
  <inkml:trace contextRef="#ctx0" brushRef="#br0">106 7 5905,'-17'-3'3084,"0"1"-1,-9 1-3083,24 0 340,0 1 0,0 0 0,0 1 0,0-1 1,0 0-1,0 0 0,0 1 0,0 0 0,1-1 0,-1 1 0,0 0 0,0 0 1,0 0-1,0 0 0,1 0 0,-1 0 0,1 0 0,-1 1 0,1-1 0,-1 0 1,1 1-1,0 0 0,-1-1 0,1 1 0,0 0 0,0 0-340,1-1 111,0 0 0,0 0 0,-1 0 0,1 0 0,0-1 1,1 1-1,-1 0 0,0 0 0,0 0 0,0 0 0,0 0 0,1 0 0,-1 0 0,0 0 0,1 0 0,-1 0 0,1 0 0,-1-1 0,1 1 0,0 0 1,-1 0-1,1 0 0,0-1 0,-1 1 0,1-1 0,0 1 0,0 0 0,0-1 0,-1 1 0,2-1-111,3 4 251,1-2 1,0 1-1,-1-1 0,3 1-251,5 1 250,0-1 0,0 0 1,0-1-1,0 0 0,11-1-250,68-2 562,-75 0-472,196-17 521,-77 4-523,-125 14-286,4-1-203,-12 0-382,-5 0-698,-13 1-294,-10 1 772</inkml:trace>
</inkml:ink>
</file>

<file path=ppt/ink/ink1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1:20.073"/>
    </inkml:context>
    <inkml:brush xml:id="br0">
      <inkml:brushProperty name="width" value="0.025" units="cm"/>
      <inkml:brushProperty name="height" value="0.025" units="cm"/>
      <inkml:brushProperty name="color" value="#0070C4"/>
    </inkml:brush>
  </inkml:definitions>
  <inkml:trace contextRef="#ctx0" brushRef="#br0">12 5 8346,'0'0'309,"-1"0"1,1 0-1,-1 0 1,0 0-1,1 0 1,-1 0-1,1 0 1,-1 0-1,1 0 1,-1 0 0,1-1-1,-1 1 1,1 0-1,-1 0 1,1-1-1,-1 1 1,1 0-1,-1-1 1,1 1-1,0 0 1,-1-1-1,1 1-309,4 6 7958,0 4-5499,7 16-2566,-1-7 389,-2-4-63,0 0-1,-1 0 1,-1 0 0,-1 1-1,0 0 1,0 2-219,49 290 1380,-43-246-1263,3-1 0,13 34-117,-14-59-1163,-12-36 131,2-5 376</inkml:trace>
  <inkml:trace contextRef="#ctx0" brushRef="#br0" timeOffset="1">96 384 12075,'27'-12'5081,"1"12"-2529,-4 0-823,4 3-145,-3 4-232,4-1-440,10 2-319,2-1-361,1-2-48,-2-1-184,-5 0-344,-11 4-825,-7 3-351,-14 8 800</inkml:trace>
</inkml:ink>
</file>

<file path=ppt/ink/ink1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1:20.505"/>
    </inkml:context>
    <inkml:brush xml:id="br0">
      <inkml:brushProperty name="width" value="0.025" units="cm"/>
      <inkml:brushProperty name="height" value="0.025" units="cm"/>
      <inkml:brushProperty name="color" value="#0070C4"/>
    </inkml:brush>
  </inkml:definitions>
  <inkml:trace contextRef="#ctx0" brushRef="#br0">7 0 11538,'-7'28'4954,"7"-12"-2266,8-5-543,16 0-313,-7-10-160,13-2-527,4-5-233,2 2-296,3 2-112,-5-4-184,0 4-96,-9 0-72,-4 1-200,-7 6-736,-6 1-288,-3-2 536</inkml:trace>
</inkml:ink>
</file>

<file path=ppt/ink/ink1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1:21.179"/>
    </inkml:context>
    <inkml:brush xml:id="br0">
      <inkml:brushProperty name="width" value="0.025" units="cm"/>
      <inkml:brushProperty name="height" value="0.025" units="cm"/>
      <inkml:brushProperty name="color" value="#0070C4"/>
    </inkml:brush>
  </inkml:definitions>
  <inkml:trace contextRef="#ctx0" brushRef="#br0">228 71 6017,'1'-2'8026,"6"-3"-1574,-7 2-5725,0 2-673,0 1 0,0-1 0,0 0 0,0 1 0,0-1 0,0 0 0,0 1 1,0-1-1,0 0 0,0 1 0,0-1 0,-1 0 0,1 1 0,0-1 0,0 0 0,-1 1 0,1-1 0,0 0 0,-1 1 1,1-1-1,-1 1 0,1-1 0,-1 1 0,1-1 0,-1 1 0,1-1 0,-1 1 0,1 0 0,-1-1 0,1 1 1,-1 0-1,0-1 0,1 1 0,-1 0 0,0 0 0,1 0-54,-13-4 134,0-1 1,1 0-1,-6-3-134,-9-4 92,22 10-72,0 1 1,0-1 0,0 1-1,-1 1 1,1-1 0,0 1 0,0 0-1,-1 0 1,1 1 0,-3 0-21,-1 0 26,3-1 4,-1 1-1,0 0 1,1 1 0,-2 0-30,6-2 10,0 1 1,0 0-1,1-1 0,-1 1 1,0 0-1,1 0 1,-1 0-1,1 0 1,-1 1-1,1-1 1,-1 0-1,1 0 0,0 1 1,0-1-1,0 1 1,-1-1-1,1 1-10,0 1 24,-1-1 0,1 1 0,0 0 0,0 0 0,0 0 0,0 0 0,0 0 0,1-1-1,-1 1 1,1 0 0,0 1 0,-1-1 0,1 0 0,1 0 0,-1 0 0,1 1-24,21 74 383,-8 1-35,-3 0 0,-3 25-348,-6-87 21,2 47 85,-3 59-106,-1-110 7,-2 0 0,0 0 0,0 0 0,-1 0 0,-1 0 0,0 1-7,-9 23 29,6-13 21,-2 0 1,-5 10-51,14-34 0,0 0 0,-1 1 1,1-1-1,0 1 1,0-1-1,0 1 1,0-1-1,0 1 1,0-1-1,0 1 1,0-1-1,0 1 0,0-1 1,0 1-1,0-1 1,0 1-1,0-1 1,0 1-1,1-1 1,-1 1-1,0-1 0,0 1 1,0-1-1,1 0 1,-1 1-1,0-1 1,1 1-1,-1-1 1,0 0-1,1 1 1,-1-1-1,0 0 0,1 1 1,0-1-1,14 7 50,-3-4 59,1-1-1,-1 0 1,1-1 0,0-1 0,-1 0-1,1 0 1,6-2-109,35 0 452,-41 2-327,-1 1-1,0 1 1,0 0-1,1 0-124,-8 0 31,-1-1-1,1 1 1,-1-1-1,1 1 0,-1 1 1,0-1-1,0 1 0,0-1 1,0 1-1,0 0 1,0 1-31,2 2-55,-4-5 177,0 1 0,-1 0 1,1-1-1,-1 1 0,1 0 0,-1 0 0,1 0-122,4 14 325</inkml:trace>
</inkml:ink>
</file>

<file path=ppt/ink/ink1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1:23.461"/>
    </inkml:context>
    <inkml:brush xml:id="br0">
      <inkml:brushProperty name="width" value="0.025" units="cm"/>
      <inkml:brushProperty name="height" value="0.025" units="cm"/>
      <inkml:brushProperty name="color" value="#0070C4"/>
    </inkml:brush>
  </inkml:definitions>
  <inkml:trace contextRef="#ctx0" brushRef="#br0">279 36 10890,'13'-32'7551,"-13"28"-5340,-5 5-1004,-4 6-145,8-7-954,-5 6 174,1 0-1,-1 0 1,1 0 0,0 0 0,0 1-1,1-1 1,0 1 0,-3 8-282,0-3 216,-29 58 253,3 2-1,-3 18-468,-47 150 23,77-223-23,-6 18-320,5-24-142,7-10 445,-1-1 1,1 0-1,0 0 1,0 0-1,0 0 1,0 0-1,0 1 1,0-1-1,0 0 1,0 0-1,0 0 1,0 0-1,-1 0 1,1 0-1,0 1 0,0-1 1,0 0-1,0 0 1,0 0-1,0 0 1,-1 0-1,1 0 1,0 0-1,0 0 1,0 0-1,0 0 1,-1 0-1,1 0 1,0 0-1,0 0 0,0 0 1,0 0-1,0 0 1,-1 0-1,1 0 1,0 0-1,0 0 1,0 0-1,0 0 1,-1 0-1,1 0 1,0 0-1,0 0 0,0 0 1,0 0-1,0-1 1,0 1-1,-1 0 1,1 0-1,0 0 1,0 0-1,0 0 1,0 0-1,0-1 1,0 1-1,0 0 1,0 0-1,0 0 0,0 0 1,0 0-1,-1-1 1,1 1 16,-2-19-487</inkml:trace>
</inkml:ink>
</file>

<file path=ppt/ink/ink1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1:23.934"/>
    </inkml:context>
    <inkml:brush xml:id="br0">
      <inkml:brushProperty name="width" value="0.025" units="cm"/>
      <inkml:brushProperty name="height" value="0.025" units="cm"/>
      <inkml:brushProperty name="color" value="#0070C4"/>
    </inkml:brush>
  </inkml:definitions>
  <inkml:trace contextRef="#ctx0" brushRef="#br0">0 1 14139,'21'17'5449,"7"11"-3600,8 12-113,4 9-136,-1 7-199,1 9-577,-3-4-208,-1-2-312,-3-4-88,-2-17-176,1-6-208,-3-11-608,1-7-8,-4-13 368</inkml:trace>
  <inkml:trace contextRef="#ctx0" brushRef="#br0" timeOffset="1">635 114 15571,'0'8'5794,"17"-2"-3778,-5 4-1288,13-5 96,-1 2-7,4-5-305,3 0-232,-2-5-264,0 0-360,-6 3-881,-9 0-415,-8 15 864</inkml:trace>
</inkml:ink>
</file>

<file path=ppt/ink/ink1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1:24.372"/>
    </inkml:context>
    <inkml:brush xml:id="br0">
      <inkml:brushProperty name="width" value="0.025" units="cm"/>
      <inkml:brushProperty name="height" value="0.025" units="cm"/>
      <inkml:brushProperty name="color" value="#0070C4"/>
    </inkml:brush>
  </inkml:definitions>
  <inkml:trace contextRef="#ctx0" brushRef="#br0">19 0 11346,'-12'12'5162,"5"0"-1898,17 0-1623,11-2 47,11-4-208,6 0-255,5-9-609,5-2-56,-2-7-584,0-2 1536,-9 10-1144</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4:55:05.537"/>
    </inkml:context>
    <inkml:brush xml:id="br0">
      <inkml:brushProperty name="width" value="0.025" units="cm"/>
      <inkml:brushProperty name="height" value="0.025" units="cm"/>
      <inkml:brushProperty name="color" value="#0070C4"/>
    </inkml:brush>
  </inkml:definitions>
  <inkml:trace contextRef="#ctx0" brushRef="#br0">0 0 12715,'19'2'5081,"-10"11"-3017,15 24-583,-12 12 183,-4 17 16,-1 8-191,2 15-577,5 0-200,4 3-360,-6-5-120,0-21-120,2-7-8,-4-29-248,3-7-216,-9-16-592,-4-10-64,-1-13 583</inkml:trace>
</inkml:ink>
</file>

<file path=ppt/ink/ink1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1:24.714"/>
    </inkml:context>
    <inkml:brush xml:id="br0">
      <inkml:brushProperty name="width" value="0.025" units="cm"/>
      <inkml:brushProperty name="height" value="0.025" units="cm"/>
      <inkml:brushProperty name="color" value="#0070C4"/>
    </inkml:brush>
  </inkml:definitions>
  <inkml:trace contextRef="#ctx0" brushRef="#br0">306 0 16235,'0'10'6338,"-5"10"-3794,-7 20-1759,-7 10 79,-7 14-240,-2 4-240,2-2-288,1 0-32,5-7 0,3-3-56,1-16-440,7-11-472,-3-17-457,0-8 2570,12-10-1137</inkml:trace>
  <inkml:trace contextRef="#ctx0" brushRef="#br0" timeOffset="1">0 207 10666,'11'-8'4969,"9"9"-1632,4 7-688,8 20-241,1 5-279,0 16-665,2 7-416,-2-3-576,-2 5-152,-9-16-176,-3-3-96,-6-9-480,0-8-328,-2-8 1504,-2-3-824</inkml:trace>
  <inkml:trace contextRef="#ctx0" brushRef="#br0" timeOffset="2">535 506 13371,'23'15'5841,"-11"5"-2544,-4 6-1641,-8 5-31,0 1-529,-3-4-280,7-7-728,1-8-496,6-9 1640,5-4-1112</inkml:trace>
</inkml:ink>
</file>

<file path=ppt/ink/ink1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1:25.147"/>
    </inkml:context>
    <inkml:brush xml:id="br0">
      <inkml:brushProperty name="width" value="0.025" units="cm"/>
      <inkml:brushProperty name="height" value="0.025" units="cm"/>
      <inkml:brushProperty name="color" value="#0070C4"/>
    </inkml:brush>
  </inkml:definitions>
  <inkml:trace contextRef="#ctx0" brushRef="#br0">32 113 15859,'-25'17'6274,"20"-17"-3818,3 7-823,13-3-545,5 1 64,14 3-256,10-4-336,8 1-320,0-2-72,1-3-55,-2-2-33,-3-2-209,-8 3-207,-19 1-680,-10 0 128,-11 0 440</inkml:trace>
  <inkml:trace contextRef="#ctx0" brushRef="#br0" timeOffset="1">198 1 12875,'0'10'5425,"3"-2"-2304,4 6-1105,2 12-88,0 4-167,-2 14-673,1 9-392,0 7-432,-1 5-80,2-3-208,-1-11-216,-3-15-576,3-14-272,-1-22-2585,-3-5 2473</inkml:trace>
</inkml:ink>
</file>

<file path=ppt/ink/ink1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1:25.479"/>
    </inkml:context>
    <inkml:brush xml:id="br0">
      <inkml:brushProperty name="width" value="0.025" units="cm"/>
      <inkml:brushProperty name="height" value="0.025" units="cm"/>
      <inkml:brushProperty name="color" value="#0070C4"/>
    </inkml:brush>
  </inkml:definitions>
  <inkml:trace contextRef="#ctx0" brushRef="#br0">166 0 14955,'15'0'6033,"-11"17"-3352,-3 7-969,-13 16-399,-6 9-137,-7 11-456,-1 12-352,2 4-272,2 3-24,3-9-120,6-10-144,3-23-312,2-10-328,6-14-160,-5-13 2096,12-5-968</inkml:trace>
</inkml:ink>
</file>

<file path=ppt/ink/ink1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1:25.827"/>
    </inkml:context>
    <inkml:brush xml:id="br0">
      <inkml:brushProperty name="width" value="0.025" units="cm"/>
      <inkml:brushProperty name="height" value="0.025" units="cm"/>
      <inkml:brushProperty name="color" value="#0070C4"/>
    </inkml:brush>
  </inkml:definitions>
  <inkml:trace contextRef="#ctx0" brushRef="#br0">0 1 14891,'26'12'6161,"4"2"-3432,4 17-913,1 2-23,1 15-481,2 1-408,-4-1-616,4 7-120,-9-2-64,-3-1-56,-6-11-312,-4-6-256,-5-21 1128,-2-3-5905,-14-8 4225</inkml:trace>
</inkml:ink>
</file>

<file path=ppt/ink/ink1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1:26.345"/>
    </inkml:context>
    <inkml:brush xml:id="br0">
      <inkml:brushProperty name="width" value="0.025" units="cm"/>
      <inkml:brushProperty name="height" value="0.025" units="cm"/>
      <inkml:brushProperty name="color" value="#0070C4"/>
    </inkml:brush>
  </inkml:definitions>
  <inkml:trace contextRef="#ctx0" brushRef="#br0">4 1 13755,'34'2'7519,"-27"-1"-6432,0 0 1,0 1-1,5 2-1087,-8-3 159,0 0 0,-1 1 0,1 0 0,-1 0 0,1 0 0,-1 0 0,0 0 0,0 0 0,0 1 0,0 0 0,0 0 0,-1 0 0,1 0 0,-1 0 0,0 0 0,1 1-159,-1 0 37,-1 0 0,1 1 0,-1-1 0,0 0 0,0 1 0,-1-1 0,1 0 0,-1 1 0,0-1-1,0 1 1,0-1 0,0 0 0,-1 1 0,0-1 0,0 2-37,-3 6 4,1-1-1,-1 0 1,-1 0 0,0 0 0,-1 2-4,1-4 1,-1 0 1,1 0-1,-1-1 1,-1 0 0,-3 4-2,-8 7 8,7-6 190,-1-2 1,-9 8-199,21-19 8,-1 1 1,1-1-1,0 0 0,0 0 1,0 0-1,0 0 0,0 0 1,0 0-1,0 0 0,0 0 1,0 0-1,0 0 0,0 0 1,0 0-1,0 0 0,0 0 1,0 0-1,0 0 0,0 0 0,0 1 1,0-1-1,0 0 0,0 0 1,1 0-1,-1 0 0,0 0 1,0 0-1,0 0 0,0 0 1,0 0-1,0 0 0,0 0 1,0 0-1,0 0 0,0 0 1,0 0-1,0 0 0,0 0 1,0 0-1,0 0 0,0 0 1,0 0-1,0 0 0,0 0 1,0 0-1,0 0 0,1 0 1,-1 0-1,0 0 0,0 0 1,0 0-1,0 0 0,0 0 0,0 0 1,0 0-1,0 0 0,0 0 1,0 0-1,0 0 0,0 0 1,0 0-1,0 0 0,0 0 1,0 0-1,0 0 0,1 0-8,8 0 288,14-1 6,58-9 750,27-9-1044,-70 12 526,-32 4-444,1 1 1,-1-1 0,5-3-83</inkml:trace>
</inkml:ink>
</file>

<file path=ppt/ink/ink1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1:27.748"/>
    </inkml:context>
    <inkml:brush xml:id="br0">
      <inkml:brushProperty name="width" value="0.025" units="cm"/>
      <inkml:brushProperty name="height" value="0.025" units="cm"/>
      <inkml:brushProperty name="color" value="#0070C4"/>
    </inkml:brush>
  </inkml:definitions>
  <inkml:trace contextRef="#ctx0" brushRef="#br0">12 434 9834,'-1'0'249,"0"0"0,1 1 0,-1-1 0,1 0 0,-1 1 0,1-1 0,-1 0 0,0 1 0,1-1 1,-1 1-1,1-1 0,0 0 0,-1 1 0,1 0 0,-1-1 0,1 1 0,0-1 0,-1 1 0,1-1 0,0 1 0,0 0 0,-1-1 0,1 1 0,0 0 0,0-1 0,0 1 0,0-1 0,0 1-249,0 0 233,0 0 1,1 0-1,-1 1 0,0-1 0,1 0 0,-1-1 1,1 1-1,-1 0 0,1 0 0,0 0 0,-1 0 0,1 0 1,0 0-1,0-1 0,-1 1 0,1 0 0,0-1 0,1 1-233,2 2 260,-1-1 0,1-1 0,0 1 0,0 0 0,1-1-1,-1 0 1,0 0 0,0 0 0,1-1 0,-1 1 0,4-1-260,2 0 284,1-1 0,0 1 0,0-2 0,3 0-284,-1-2 102,-1 0 0,1 0 1,-1-1-1,-1-1 0,1 0 1,-1 0-1,0-1 0,0-1 1,-1 0-1,0 0 0,0-1 1,-1 0-1,0-1-102,6-7 24,-1-1 1,0 0-1,-1-1 0,-1-1 1,-1 0-1,8-21-24,-13 25 5,0 0 0,-1 0 0,0-1 0,-1 0 0,-1-1-5,-2 13 3,0-1 0,-1 1 0,0 0 0,0 0 0,0 0 0,0-1 0,-1 1 0,0 0 0,0 0 0,-1 0 0,1 0 0,-1 0 0,0 1 0,0-1 0,-1 0 0,1 1 0,-1-1 0,-1-1-3,0 3 6,1 0 0,0 0 0,-1 0 1,1 1-1,-1-1 0,0 1 0,0 0 1,0 0-1,0 0 0,-1 1 0,1-1 1,0 1-1,0 0 0,-1 0 0,1 1 0,-1-1 1,1 1-1,-1 0 0,1 0 0,-1 1-6,-3-1 21,-1 1 0,1 1 0,0-1 0,-1 2 0,1-1 0,0 1 0,0 0 0,1 0 0,-8 5-21,11-5 36,-1 0-1,1 0 0,0 1 1,0-1-1,1 1 1,-1 0-1,1 0 1,0 0-1,0 0 1,0 0-1,0 1 1,1 0-36,-2 2 68,1 1 0,0 0 1,1 0-1,0 1 0,0-1 1,0 0-1,1 2-68,0 13 162,1 0 0,0 0 1,2 0-1,1-1 0,1 1-162,-1-4 123,1-1 1,0 0-1,2 0 1,0 0-1,5 9-123,-7-18 50,1 0 0,0 0 0,1-1 0,0 0 1,0 0-1,0 0 0,1-1 0,0 0 0,1 0 0,0-1 0,2 2-50,1-2 27,-1 1-1,2-2 1,-1 0-1,1 0 1,0-1-1,0 0 1,0-1-1,6 0-26,3 1 15,0-2 0,0-1 0,0 0 0,12-2-15,-23 0-38,0 0 0,-1 0 0,1-1 0,-1 0 0,9-3 38,-15 4-39,0-1 0,0 1 0,0-1 0,0 1 0,0-1 0,0 0 0,-1 0 0,1 0 1,-1-1-1,1 1 0,-1 0 0,0-1 0,0 0 0,0 1 0,0-1 0,-1 0 0,1 0 1,0-2 38,5-19-134</inkml:trace>
</inkml:ink>
</file>

<file path=ppt/ink/ink1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1:28.455"/>
    </inkml:context>
    <inkml:brush xml:id="br0">
      <inkml:brushProperty name="width" value="0.025" units="cm"/>
      <inkml:brushProperty name="height" value="0.025" units="cm"/>
      <inkml:brushProperty name="color" value="#0070C4"/>
    </inkml:brush>
  </inkml:definitions>
  <inkml:trace contextRef="#ctx0" brushRef="#br0">74 8 10690,'0'0'240,"0"0"0,0-1 0,0 1-1,0 0 1,0-1 0,0 1 0,0-1 0,0 1-1,0 0 1,0-1 0,0 1 0,0 0 0,-1 0-1,1-1 1,0 1 0,0 0 0,0-1 0,-1 1-1,1 0 1,0 0 0,0-1 0,-1 1 0,1 0-1,0 0 1,-1 0 0,1-1 0,0 1-240,-7 9 2726,-3 10-1905,1-1 1,1 1-1,1 0 1,1 1-1,0 0 1,1 1-822,1 0 228,1 0 1,1 0 0,0 0 0,2 1 0,0-1 0,2 0-1,0 0 1,1 0 0,3 6-229,-4-18 64,1 1-1,0-1 0,1 0 1,0 0-1,0-1 1,1 1-1,2 2-63,-5-8 9,1 1 1,-1-1-1,1-1 0,-1 1 0,1 0 1,0-1-1,0 1 0,0-1 0,0 0 1,0 0-1,1 0 0,-1 0 1,1-1-1,-1 1 0,1-1 0,0 0 1,-1 0-1,1 0 0,3 0-9,-3-1-45,-1 0 0,1 0 0,-1 0 0,1-1-1,-1 0 1,0 1 0,1-1 0,-1 0 0,0 0 0,1-1 0,-1 1-1,0-1 1,0 1 0,0-1 0,0 0 0,-1 0 0,1-1-1,0 1 46,1-3-316,0 1 0,0-1 0,0 1 0,-1-1 0,0 0 0,0 0-1,0-1 1,-1 1 0,0-1 0,1-2 316,-1-1-405,0 0-1,0 0 1,-1-1 405</inkml:trace>
</inkml:ink>
</file>

<file path=ppt/ink/ink1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1:28.810"/>
    </inkml:context>
    <inkml:brush xml:id="br0">
      <inkml:brushProperty name="width" value="0.025" units="cm"/>
      <inkml:brushProperty name="height" value="0.025" units="cm"/>
      <inkml:brushProperty name="color" value="#0070C4"/>
    </inkml:brush>
  </inkml:definitions>
  <inkml:trace contextRef="#ctx0" brushRef="#br0">44 46 9578,'-34'14'5425,"26"-7"-440,6 1-2240,10 0-1033,8 1-207,10-1-353,7-2-320,11-4-472,0-3-104,5-2-152,-2 2-216,-5-3-736,-1 4 1160,-5-3-496</inkml:trace>
  <inkml:trace contextRef="#ctx0" brushRef="#br0" timeOffset="1">837 1 12683,'-6'1'5257,"-1"4"-2761,-8 10-983,-3 5-25,-14 17-184,0 10-263,-1 14-569,2 5-152,7 2-192,5-7 8,8-19-184,0-14-240,8-19-697,-1-9-207,10-12 640</inkml:trace>
</inkml:ink>
</file>

<file path=ppt/ink/ink1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1:29.216"/>
    </inkml:context>
    <inkml:brush xml:id="br0">
      <inkml:brushProperty name="width" value="0.025" units="cm"/>
      <inkml:brushProperty name="height" value="0.025" units="cm"/>
      <inkml:brushProperty name="color" value="#0070C4"/>
    </inkml:brush>
  </inkml:definitions>
  <inkml:trace contextRef="#ctx0" brushRef="#br0">9 19 9122,'-8'-13'5233,"12"8"-248,3 6-1936,7 15-985,2 9-183,7 14-465,-1 4-360,8 2-528,0 3-144,0-4-208,0-3-48,-5-8-56,-3-8-40,-6-7-216,-3-5-304,-6-6-832,-1-2 1400,-2-2-344</inkml:trace>
</inkml:ink>
</file>

<file path=ppt/ink/ink1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1:29.719"/>
    </inkml:context>
    <inkml:brush xml:id="br0">
      <inkml:brushProperty name="width" value="0.025" units="cm"/>
      <inkml:brushProperty name="height" value="0.025" units="cm"/>
      <inkml:brushProperty name="color" value="#0070C4"/>
    </inkml:brush>
  </inkml:definitions>
  <inkml:trace contextRef="#ctx0" brushRef="#br0">111 49 10762,'-81'-38'4321,"59"31"-1943,22 7-2284,0 0 0,0 0 0,0 0 0,0 0 0,0 0 1,0 0-1,0 0 0,0 0 0,0 0 0,0 0 0,-1 0 0,1 0 0,0 0 1,0 0-1,0 0 0,0 0 0,0 0 0,0 0 0,0 0 0,0 0 0,0 0 0,0 0 1,0 0-1,0 0 0,0 0 0,0 0 0,0 0 0,0 0 0,0 0 0,0 0 1,0 0-1,0 0 0,-1 0 0,1 0 0,0 0 0,0 0 0,0 0 0,0 0 1,0 0-1,0 0 0,0 0 0,0 0 0,0 0 0,0 0 0,0 0 0,0 1 0,0-1 1,0 0-1,0 0 0,0 0 0,0 0 0,0 0 0,0 0 0,0 0 0,0 0 1,0 0-1,0 0 0,0 0 0,0 0 0,0 0 0,0 0 0,0 0 0,0 0 1,0 0-1,0 0 0,1 0-94,-1 1 1688,26 1-1040,-11-1-449,-1 0 0,1-1 1,0-1-1,11-1-199,-1-2 135,0 2 1,1 1-1,23 2-135,-47-1 5,-1 0 0,1 0-1,-1 1 1,1-1-1,-1 0 1,0 1-1,1-1 1,-1 1-1,1-1 1,-1 1-1,0-1 1,1 1-1,-1 0 1,0 0-1,0 0 1,0 0-1,1 0 1,-1 0-1,0 0-4,-1 1 9,1-1-1,0 0 1,-1 1 0,1-1-1,-1 1 1,1 0-1,-1-1 1,0 1-1,0-1 1,0 1 0,0 0-1,0-1 1,0 1-1,0-1 1,0 1-1,-1-1 1,1 1 0,-1 0-9,-10 33 113,6-23-85,2 1 0,-1-1 0,1 3-28,1 3 14,0 0 0,2 0 0,0 0 0,2 18-14,15 73 33,-11-76-26,54 275 828,-56-292-742,0-2 35,-1 1 1,-1-1-1,0 1 0,-1 0 1,-1 7-129,0-20 17,0 0 1,0 0 0,0-1 0,-1 1-1,1 0 1,-1 0 0,1 0 0,-1 0-1,0 0 1,1-1 0,-1 1 0,0 0-1,0-1 1,-1 1 0,1 0 0,-1 0-18,-1 0 18,1 0 0,-1 0 0,0 0 1,0-1-1,1 1 0,-1-1 1,0 0-1,-1 1 0,1-2 0,-2 2-18,-34 5-61,1-1 0,-1-1-1,-8-3 62,16 1-33,-22 0 612,4-2 204</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4:55:05.872"/>
    </inkml:context>
    <inkml:brush xml:id="br0">
      <inkml:brushProperty name="width" value="0.025" units="cm"/>
      <inkml:brushProperty name="height" value="0.025" units="cm"/>
      <inkml:brushProperty name="color" value="#0070C4"/>
    </inkml:brush>
  </inkml:definitions>
  <inkml:trace contextRef="#ctx0" brushRef="#br0">1 5 15667,'11'-2'1777,"1"1"-1,1 0 0,-1 1 1,0 0-1,1 1-1776,24 2 1910,-1 3-1910,8 0 1039,-36-5-941,11 1 80,0 1-1,0 1 0,0 0 0,17 7-177,-33-10 6,-1 0 1,1 0-1,-1 0 1,0 1-1,0-1 0,1 1 1,-1-1-1,0 1 1,0 0-1,-1-1 1,1 1-1,0 0 1,0 0-1,-1 1 1,0-1-1,1 0 0,-1 0 1,0 1-1,1 1-6,-2-2 5,1 1 0,-1 0 0,0 0 0,1 0 0,-1-1 0,0 1 0,-1 0 0,1 0 0,0 0 0,-1-1 0,0 1 0,0 0 0,0 0 0,0-1 0,0 1 0,0-1 0,0 1 0,-1 0-5,-4 6 8,0-1 0,-1 1 1,0-1-1,0-1 0,0 1 1,-1-1-1,0-1 0,-2 2-8,-20 12-50,-24 12 50,21-12-87,7-6-673,-7 2 760,9-4-556,23-12 589,1 0 1,-1 0-1,1 0 1,-1 1 0,1-1-1,0 0 1,-1 0-1,1 1 1,-1-1-1,1 0 1,0 1-1,-1-1 1,1 0 0,0 1-1,0-1 1,-1 0-1,1 1 1,0-1-1,-1 1-33,5 5 231</inkml:trace>
</inkml:ink>
</file>

<file path=ppt/ink/ink1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1:31.885"/>
    </inkml:context>
    <inkml:brush xml:id="br0">
      <inkml:brushProperty name="width" value="0.025" units="cm"/>
      <inkml:brushProperty name="height" value="0.025" units="cm"/>
      <inkml:brushProperty name="color" value="#0070C4"/>
    </inkml:brush>
  </inkml:definitions>
  <inkml:trace contextRef="#ctx0" brushRef="#br0">20 1 13155,'-12'5'5225,"4"2"-3161,14 6-551,12-2-121,12-1-104,13-3-272,-3-7-263,14 1-289,-5-1-112,-5-4-96,2 0-32,-10 0-432,-7 0-416,-14 4-617,-8 7-1791,-11 2 2032</inkml:trace>
</inkml:ink>
</file>

<file path=ppt/ink/ink1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1:32.280"/>
    </inkml:context>
    <inkml:brush xml:id="br0">
      <inkml:brushProperty name="width" value="0.025" units="cm"/>
      <inkml:brushProperty name="height" value="0.025" units="cm"/>
      <inkml:brushProperty name="color" value="#0070C4"/>
    </inkml:brush>
  </inkml:definitions>
  <inkml:trace contextRef="#ctx0" brushRef="#br0">0 1 13347,'3'9'5241,"-1"1"-3129,4-6-567,14-3-49,5-1-8,10 3-311,3-2-313,-7 3-416,-1 0-64,-4 1-328,-2 2-328,-5 2 1416,0 2-1000</inkml:trace>
</inkml:ink>
</file>

<file path=ppt/ink/ink1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1:32.748"/>
    </inkml:context>
    <inkml:brush xml:id="br0">
      <inkml:brushProperty name="width" value="0.025" units="cm"/>
      <inkml:brushProperty name="height" value="0.025" units="cm"/>
      <inkml:brushProperty name="color" value="#0070C4"/>
    </inkml:brush>
  </inkml:definitions>
  <inkml:trace contextRef="#ctx0" brushRef="#br0">1 31 8362,'5'-16'4497,"2"12"-704,-2 4-1065,7 0-711,5 4-161,11 5-384,8 5-255,9-5-457,6-3-168,-1-2-256,-4-5-104,4-6-88,-5-2-24,-5-1-232,-1-2-272,-22 2-456,-9 2 1952,-8 10-1024</inkml:trace>
  <inkml:trace contextRef="#ctx0" brushRef="#br0" timeOffset="1">135 24 10922,'0'20'4985,"-4"9"-1800,4 10-1553,0 5 73,0 8-209,4 6-216,8 9-527,-1 3-185,1 6-280,1-3-104,0-9-56,5-9-152,-5-17-544,1-10-353,-10-16-143,-4-5 2232,-12-16-943</inkml:trace>
</inkml:ink>
</file>

<file path=ppt/ink/ink1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1:33.272"/>
    </inkml:context>
    <inkml:brush xml:id="br0">
      <inkml:brushProperty name="width" value="0.025" units="cm"/>
      <inkml:brushProperty name="height" value="0.025" units="cm"/>
      <inkml:brushProperty name="color" value="#0070C4"/>
    </inkml:brush>
  </inkml:definitions>
  <inkml:trace contextRef="#ctx0" brushRef="#br0">1 22 13187,'24'-8'5433,"2"0"-3161,14 4-799,3 2 31,-6 2-384,-1 0-271,8 4-433,-5 2-152,2-2-848,-3 9-433,-20-1-3088,0 12 2633</inkml:trace>
  <inkml:trace contextRef="#ctx0" brushRef="#br0" timeOffset="1">166 268 14315,'0'4'5353,"9"-3"-3760,4 2 31,7-1-56,-1 0-135,6 0-649,2 0-232,8 3-56,0-1-184,3 3-4361,3-6 3169</inkml:trace>
</inkml:ink>
</file>

<file path=ppt/ink/ink1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1:33.618"/>
    </inkml:context>
    <inkml:brush xml:id="br0">
      <inkml:brushProperty name="width" value="0.025" units="cm"/>
      <inkml:brushProperty name="height" value="0.025" units="cm"/>
      <inkml:brushProperty name="color" value="#0070C4"/>
    </inkml:brush>
  </inkml:definitions>
  <inkml:trace contextRef="#ctx0" brushRef="#br0">350 32 15587,'-13'-6'2261,"-1"1"-1,0 0 1,-10-1-2261,9 3 720,0 0 0,0 1 0,-5 1-720,0 0 260,0 2-1,0 1 1,1 0 0,-1 1 0,-12 4-260,-30 9 568,60-15-540,0 0-1,0-1 0,0 1 0,0 0 1,0 0-1,0 0 0,0 0 0,0 0 1,0 0-28,2 0 12,-1 0 0,0-1 0,1 1 0,-1 0 0,1 0 0,-1 0 0,1-1 0,-1 1 0,1 0 0,-1 0 0,1 0 0,0 0 0,0 0 0,-1 0 0,1 0 0,0 0 0,0 0 0,0 0 0,0 0 0,0 0 0,0-1 0,0 1 0,1 0 0,-1 1-12,3 11 108,1 1-1,5 9-107,6 22 141,11 66 267,7 83-408,-25-144 24,-3-22-5,-1 0 0,-2 0 0,-1 2-19,-5 50 83,-3 0 0,-6 10-83,11-77 16,-4 46 184,6-58-192,0 0 0,0 0 0,0 0 0,0 0 0,0-1 0,0 1 0,0 0 0,1 0 0,-1 0 0,0-1 1,0 1-1,1 0 0,-1 0 0,1-1 0,-1 1 0,0 0 0,1-1 0,-1 1 0,1 0 0,0-1 0,-1 1 0,1-1 0,-1 1 1,1-1-1,0 1 0,0-1 0,-1 1 0,1-1 0,0 0 0,0 1 0,-1-1 0,1 0 0,0 0 0,0 1 0,0-1 0,0 0-8,4 0 41,0 0 0,0 0 0,0 0 0,0-1 0,4 0-41,-5 0 25,13-1 36,8-2 180,14 0-241,-30 4-33,-1 0 0,0 0 1,0 1-1,0 0 0,0 0 1,0 1-1,0 0 33,5 3-166,-8-3 304,1 0 0,-1 0 0,1-1 0,2 1-138,14-1 222</inkml:trace>
</inkml:ink>
</file>

<file path=ppt/ink/ink1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1:33.987"/>
    </inkml:context>
    <inkml:brush xml:id="br0">
      <inkml:brushProperty name="width" value="0.025" units="cm"/>
      <inkml:brushProperty name="height" value="0.025" units="cm"/>
      <inkml:brushProperty name="color" value="#0070C4"/>
    </inkml:brush>
  </inkml:definitions>
  <inkml:trace contextRef="#ctx0" brushRef="#br0">92 370 13867,'-22'-4'4690,"-4"3"-2244,21 4-1122,7 0-526,5 1 261,-4-3-844,0 0-1,0-1 1,0 1 0,0-1 0,0 0-1,0 1 1,0-1 0,0-1 0,0 1 0,0 0-1,0-1 1,0 1 0,0-1 0,0 0-1,0 0-214,5-2 171,1 0 0,-1-1 0,-1 0 0,6-4-171,-1 0 71,0-1 1,-1 0 0,1-1-1,-2 0 1,0-1 0,0 0-1,3-6-71,-6 8 7,0-2 0,-1 1 0,0-1 0,-1 0 0,0 0 0,-1 0 0,0-1 0,0 0 0,-1-1-7,-2 8-2,0-1 0,-1 1 0,0-1 1,0 1-1,0-1 0,0 1 0,-1-1 0,0 1 0,0-1 1,0 1-1,-1 0 0,0 0 0,0-1 0,0 1 1,-1 0-1,0 1 0,0-1 0,0 0 0,0 1 0,-1 0 1,-1-3 1,0 3-2,0 0 1,1 0 0,-1 1-1,-1-1 1,1 1-1,0 0 1,-1 0 0,1 1-1,-1 0 1,0 0 0,0 0-1,0 1 1,0 0 0,0 0-1,0 0 1,-1 1 0,1-1-1,0 2 1,-1-1 1,1 1 0,1 0 1,0 0 0,-1 0-1,1 1 1,0-1-1,0 1 1,0 0 0,0 1-1,0 0 1,0-1-1,1 1 1,-1 1 0,1-1-1,0 1 1,-2 1-1,1 1 15,0 0-1,0 0 1,1 1 0,0 0-1,0 0 1,0 0 0,1 0-1,0 0 1,0 0 0,-1 8-15,1 0 61,0 0 0,1 1 0,1-1 0,1 14-61,5 63 278,-3-69-211,-1-2 24,2-1 0,0 1 0,2 0 0,0-1-1,8 19-90,-9-29 34,1 1 0,0-1 0,1 0 0,0 0 0,1 0 0,0-1 0,0 0-1,1-1 1,0 1 0,0-1 0,8 4-34,-1-1 10,0 0 0,1-2-1,1 0 1,-1-1 0,1-1 0,1 0-1,-1-1 1,1-1 0,0-1 0,5 1-10,-10-3 32,0-1 0,1 0 0,-1-1 0,1-1 0,-1 0 0,1 0 0,-1-2 0,0 0 0,0 0 1,0-1-1,0 0 0,-1-1 0,0-1 0,7-4-32,-5 1 120,0 0 0,5-7-120,-18 16 3</inkml:trace>
</inkml:ink>
</file>

<file path=ppt/ink/ink1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1:34.450"/>
    </inkml:context>
    <inkml:brush xml:id="br0">
      <inkml:brushProperty name="width" value="0.025" units="cm"/>
      <inkml:brushProperty name="height" value="0.025" units="cm"/>
      <inkml:brushProperty name="color" value="#0070C4"/>
    </inkml:brush>
  </inkml:definitions>
  <inkml:trace contextRef="#ctx0" brushRef="#br0">9 0 13771,'2'11'5505,"-2"18"-2808,-4 8-1305,3 18 64,-5 5-63,10 12-473,5-1-280,5-8-328,10-6-112,6-22-64,8-13-72,8-20-352,-2-13-192,-7-20-120,-6-8 1680,-15-12-848</inkml:trace>
</inkml:ink>
</file>

<file path=ppt/ink/ink1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1:34.938"/>
    </inkml:context>
    <inkml:brush xml:id="br0">
      <inkml:brushProperty name="width" value="0.025" units="cm"/>
      <inkml:brushProperty name="height" value="0.025" units="cm"/>
      <inkml:brushProperty name="color" value="#0070C4"/>
    </inkml:brush>
  </inkml:definitions>
  <inkml:trace contextRef="#ctx0" brushRef="#br0">50 171 13971,'-31'15'5665,"14"-11"-2952,16 1-1121,6 2-64,6-2-103,14 3-481,-1-6-280,11 5-304,6-3-48,0-1-392,6 3-352,6-6-344,0-1 344</inkml:trace>
  <inkml:trace contextRef="#ctx0" brushRef="#br0" timeOffset="1">751 5 13611,'-20'-4'5177,"-9"13"-3481,-2 8-215,-2 18-17,-7 10-152,15 12-448,6 0-159,19-1-257,10-4-104,15-4-160,12 4-72,2-5-24,-2-4-88,3-12-432,-3-11-280,11-20 1984,8-5-1216</inkml:trace>
</inkml:ink>
</file>

<file path=ppt/ink/ink1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1:35.521"/>
    </inkml:context>
    <inkml:brush xml:id="br0">
      <inkml:brushProperty name="width" value="0.025" units="cm"/>
      <inkml:brushProperty name="height" value="0.025" units="cm"/>
      <inkml:brushProperty name="color" value="#0070C4"/>
    </inkml:brush>
  </inkml:definitions>
  <inkml:trace contextRef="#ctx0" brushRef="#br0">226 0 15371,'-10'14'5962,"-6"14"-4098,-7 5-80,0 16-447,0 4-297,0 7-608,4 1-144,6-7-120,2-6-64,9-21-424,2-12-344,1-23-656,0-11 463,2-11 425</inkml:trace>
  <inkml:trace contextRef="#ctx0" brushRef="#br0" timeOffset="1">7 78 11690,'-7'-2'5354,"8"8"-1914,7 7-1079,3 9-497,4 9-167,5 9-489,0 0-280,4 12-408,1-2-144,-1 0-160,2-4-120,0-13-344,-4-7-200,2-16-80,-5-7 1272,-14-10-568</inkml:trace>
  <inkml:trace contextRef="#ctx0" brushRef="#br0" timeOffset="2">378 306 14115,'8'0'5841,"-4"16"-2760,8 4-1185,-9 11-231,-2 2-281,4 0-760,-3 2-256,2-7-232,5-4-304,-5-9-800,-1-7 864,20-14-240</inkml:trace>
</inkml:ink>
</file>

<file path=ppt/ink/ink1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1:36.090"/>
    </inkml:context>
    <inkml:brush xml:id="br0">
      <inkml:brushProperty name="width" value="0.025" units="cm"/>
      <inkml:brushProperty name="height" value="0.025" units="cm"/>
      <inkml:brushProperty name="color" value="#0070C4"/>
    </inkml:brush>
  </inkml:definitions>
  <inkml:trace contextRef="#ctx0" brushRef="#br0">5 1 17804,'-4'4'6321,"8"-6"-4841,9 2-335,6-2 55,3 2-80,12 1-656,2 0-160,-3 3-160,1-1-32,-8-3-152,-4 4-320,-6-3-576,-5 1 1560,-12 3-712</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4:55:06.200"/>
    </inkml:context>
    <inkml:brush xml:id="br0">
      <inkml:brushProperty name="width" value="0.025" units="cm"/>
      <inkml:brushProperty name="height" value="0.025" units="cm"/>
      <inkml:brushProperty name="color" value="#0070C4"/>
    </inkml:brush>
  </inkml:definitions>
  <inkml:trace contextRef="#ctx0" brushRef="#br0">1 0 11923,'6'6'987,"0"1"1,-1-1-1,0 1 1,0 0 0,0 0-1,-1 1 1,0-1-1,0 1 1,-1 0 0,0 0-1,0 2-987,3 12 896,-2-1 0,0 2 0,-1 8-896,3 20 888,1-6-250,3-1-1,1 1 1,12 24-638,-13-43 394,-11-27-378,0 0 0,-1 0 0,1 0 0,0 0 0,0 0 0,0 0 0,0 0 0,0-1 0,0 1 1,0 0-1,1 0 0,-1-1 0,0 1 0,0-1-16,-8-23 64,1-5-72,2 0 0,2 0 0,0-1 0,1-23 8,3 42-14,0 0 0,1 0 1,0 0-1,1 0 0,2-9 14,-2 16-4,0 0 0,0-1 0,0 1-1,0 0 1,1 0 0,0 0 0,0 1 0,0-1 0,0 1 0,1-1 0,0 1 0,0 0-1,0 0 5,5-3-17,0 1 0,1 0 0,0 0 0,-1 1 0,2 0 0,-1 1-1,1 0 1,-1 0 0,1 1 0,0 1 0,0-1 0,1 2 0,-1 0-1,11 0 18,2 2 267</inkml:trace>
</inkml:ink>
</file>

<file path=ppt/ink/ink1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1:36.416"/>
    </inkml:context>
    <inkml:brush xml:id="br0">
      <inkml:brushProperty name="width" value="0.025" units="cm"/>
      <inkml:brushProperty name="height" value="0.025" units="cm"/>
      <inkml:brushProperty name="color" value="#0070C4"/>
    </inkml:brush>
  </inkml:definitions>
  <inkml:trace contextRef="#ctx0" brushRef="#br0">1 27 13827,'0'7'5873,"0"1"-2984,2 12-1113,2 6-63,-1 16-417,1 6-392,1 5-536,-1 0-136,4-8-136,2-5-128,0-20-536,5-11-88,-2-11 320</inkml:trace>
  <inkml:trace contextRef="#ctx0" brushRef="#br0" timeOffset="1">478 2 16003,'-2'12'5986,"-8"7"-3986,-2 4-592,-5 17-23,-3 7-241,-5 6-736,3 4-216,3-2-104,7-9 0,12-10-320,-8-10-408,8-18 840,0-8-6521,14-10 4848</inkml:trace>
  <inkml:trace contextRef="#ctx0" brushRef="#br0" timeOffset="2">289 1 14483,'12'14'5801,"-1"6"-3024,5 11-1049,-1 7 1,2 2-249,7 12-704,-6-8-272,6 0-216,2 1-112,-6-17-400,1-4-296,-1-13 1216,-2-7-720</inkml:trace>
</inkml:ink>
</file>

<file path=ppt/ink/ink1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1:36.869"/>
    </inkml:context>
    <inkml:brush xml:id="br0">
      <inkml:brushProperty name="width" value="0.025" units="cm"/>
      <inkml:brushProperty name="height" value="0.025" units="cm"/>
      <inkml:brushProperty name="color" value="#0070C4"/>
    </inkml:brush>
  </inkml:definitions>
  <inkml:trace contextRef="#ctx0" brushRef="#br0">1 43 14067,'13'-12'2493,"1"1"0,1 0-2493,-13 10 249,0-1 0,0 1 0,0 0 0,0 1 0,0-1 0,0 0 0,0 1 0,1-1 0,-1 1 0,0-1 0,0 1 0,1 0 0,-1 0 0,0 0 0,1 1-249,5-1 637,-1 0-261,0 0 0,0 0-1,-1 1 1,1 0 0,0 0 0,-1 1 0,1 0 0,-1 0-1,1 1-375,-6-3 18,1 1 0,0 0 0,0 0-1,0 0 1,-1 0 0,1 0-1,0 0 1,-1 1 0,1-1 0,-1 1-1,1-1 1,-1 1 0,0-1-1,0 1 1,0 0 0,0-1 0,0 1-1,0 0 1,0 0 0,0 0-1,-1 0 1,1 0 0,-1 0 0,1 0-1,-1 0 1,0 0 0,0 0-1,0 0 1,0 0 0,0 0 0,-1 1-18,1 1 7,-1 0 0,-1 0 0,1 0 0,-1 0 0,1 0 1,-1 0-1,0-1 0,-1 1 0,1-1 0,-1 1 1,1-1-1,-1 0 0,0 1-7,-8 6 35,0-1 0,0 0 1,-4 1-36,-9 8 158,21-13 180,7-3-146,13-2-21,-12 0-120,22-1 46,115-1 14,-136 3-235,1-1 1,-1-1-1,0 1 0,1-1 0,-1 0 0,3-1 124,12-5-293</inkml:trace>
</inkml:ink>
</file>

<file path=ppt/ink/ink1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1:37.201"/>
    </inkml:context>
    <inkml:brush xml:id="br0">
      <inkml:brushProperty name="width" value="0.025" units="cm"/>
      <inkml:brushProperty name="height" value="0.025" units="cm"/>
      <inkml:brushProperty name="color" value="#0070C4"/>
    </inkml:brush>
  </inkml:definitions>
  <inkml:trace contextRef="#ctx0" brushRef="#br0">12 0 13675,'0'0'204,"-1"0"-1,1 0 1,-1 0 0,1 0 0,0 0 0,-1 0-1,1 0 1,-1 0 0,1 0 0,0 0 0,-1 0-1,1 1 1,-1-1 0,1 0 0,0 0-1,-1 0 1,1 0 0,0 1 0,-1-1 0,1 0-1,0 0 1,-1 1 0,1-1 0,0 0 0,-1 1-1,1-1 1,0 0 0,0 1 0,0-1-1,-1 0 1,1 1 0,0-1 0,0 1 0,0-1-1,0 0 1,0 1 0,0-1 0,-1 1-1,1-1 1,0 0 0,0 1-204,1 0 314,-1 0 0,0 0 0,0 0 0,0 0 0,1 0 0,-1 0 0,1 0 0,-1 0 0,1 0 0,-1 0 0,1 0 0,-1 0 0,1 0 0,1 0-314,-2 0 798,0-1-243,0 0-109,9 8 703,-8-5-1147,1 0-1,0 1 1,0-2 0,0 1-1,0 0 1,0 0-1,1-1 1,-1 1 0,1-1-1,0 1-1,65 64 34,-50-48 8,-1 0 1,-1 1-1,0 1 1,6 14-43,-15-23 23,0 1 0,-1 0 1,0 1-1,-2 0 1,1 0-1,-2 0 1,0 0-1,1 13-23,-2-12-1,-1 1 0,-1-1 0,-1 1-1,0 0 1,-1-1 0,-1 1 0,0-1 0,-2 5 1,2-11-89,0 0 0,-1-1 0,0 1 1,0-1-1,-1 0 0,0 0 0,-1 0 0,1-1 1,-1 0-1,-1 0 0,0 0 0,0-1 1,0 0-1,-3 2 89,-17 9-4716</inkml:trace>
</inkml:ink>
</file>

<file path=ppt/ink/ink1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1:37.655"/>
    </inkml:context>
    <inkml:brush xml:id="br0">
      <inkml:brushProperty name="width" value="0.025" units="cm"/>
      <inkml:brushProperty name="height" value="0.025" units="cm"/>
      <inkml:brushProperty name="color" value="#0070C4"/>
    </inkml:brush>
  </inkml:definitions>
  <inkml:trace contextRef="#ctx0" brushRef="#br0">1 0 13371,'1'5'7383,"4"-3"-3546,13-1-2079,-10-1-1592,31 1 952,7-3-1118,-34 2 56,-1-1 0,1 2 0,-1 0 0,1 0 0,10 3-56,-19-4 2,0 1 1,1 0 0,-1 0-1,0 0 1,0 1-1,0-1 1,0 1-1,0-1 1,-1 1-1,1 0 1,0 0-1,-1 0 1,1 0-1,-1 1 1,0-1 0,0 1-1,0-1 1,0 1-1,0 0 1,-1 0-1,1 0 1,-1 0-1,1 0-2,0 10 10,1 1 0,-2-1 0,1 1-1,-2-1 1,0 1 0,-1 6-10,0 18 11,24 321 18,-23-358-29,40 370 709,-39-357-655,13 117 470,-13-109-409,-1-1 0,-1 1-1,-1 0 1,-5 19-115,6-32 34,-2 1 1,1-1 0,-1 0-1,-1 0 1,0-1 0,-1 3-35,3-8-2,0 0 1,0 0 0,0 0 0,-1 0 0,1 0 0,-1-1-1,0 1 1,1-1 0,-1 1 0,0-1 0,0 0-1,-1-1 1,1 1 0,0 0 0,-1-1 0,1 0 0,-1 0-1,1 0 2,-8 1-96,1 0 0,-1-1 0,0 0-1,1-1 1,-1-1 0,-3 0 96,-9-1 143,0-2 1,-10-4-144,-1-1 110,-1-3-110</inkml:trace>
</inkml:ink>
</file>

<file path=ppt/ink/ink1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1:38.199"/>
    </inkml:context>
    <inkml:brush xml:id="br0">
      <inkml:brushProperty name="width" value="0.025" units="cm"/>
      <inkml:brushProperty name="height" value="0.025" units="cm"/>
      <inkml:brushProperty name="color" value="#0070C4"/>
    </inkml:brush>
  </inkml:definitions>
  <inkml:trace contextRef="#ctx0" brushRef="#br0">26 0 13867,'-18'20'5689,"12"-13"-3840,5 2 239,12 2-832,8-5-7,14 8-161,9-10-280,9-3-480,0-4-40,-3-3-240,-4-1-400,-15 0 824,-1 9-6057,-9 6 4249</inkml:trace>
</inkml:ink>
</file>

<file path=ppt/ink/ink1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1:38.532"/>
    </inkml:context>
    <inkml:brush xml:id="br0">
      <inkml:brushProperty name="width" value="0.025" units="cm"/>
      <inkml:brushProperty name="height" value="0.025" units="cm"/>
      <inkml:brushProperty name="color" value="#0070C4"/>
    </inkml:brush>
  </inkml:definitions>
  <inkml:trace contextRef="#ctx0" brushRef="#br0">0 1 14219,'7'13'5521,"5"-1"-3488,9-1-745,6-5 176,5 2-231,1-5-185,4-3-752,-6-3 120,2 1-296</inkml:trace>
</inkml:ink>
</file>

<file path=ppt/ink/ink1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1:39.370"/>
    </inkml:context>
    <inkml:brush xml:id="br0">
      <inkml:brushProperty name="width" value="0.025" units="cm"/>
      <inkml:brushProperty name="height" value="0.025" units="cm"/>
      <inkml:brushProperty name="color" value="#0070C4"/>
    </inkml:brush>
  </inkml:definitions>
  <inkml:trace contextRef="#ctx0" brushRef="#br0">39 0 16371,'-29'12'6090,"24"-2"-4466,1-4-240,22 2-191,6-2-97,7-4-424,11-2-176,4-2-240,5-4-88,0 2-32,-2 3-72,-14 1-224,-10-1-280,-14 1-872,-10-2 272,-10-4 496</inkml:trace>
</inkml:ink>
</file>

<file path=ppt/ink/ink1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1:39.690"/>
    </inkml:context>
    <inkml:brush xml:id="br0">
      <inkml:brushProperty name="width" value="0.025" units="cm"/>
      <inkml:brushProperty name="height" value="0.025" units="cm"/>
      <inkml:brushProperty name="color" value="#0070C4"/>
    </inkml:brush>
  </inkml:definitions>
  <inkml:trace contextRef="#ctx0" brushRef="#br0">1 1 12211,'4'8'5001,"-1"5"-2329,7 6-783,1 9 159,6 10-136,-4 10-591,1 9-329,-13 7-424,4 4-168,7 1-200,-8-8-56,12-11-112,-12-15-128,3-16-312,5-8-280,-8-14 1528,11-6-808</inkml:trace>
</inkml:ink>
</file>

<file path=ppt/ink/ink1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1:40.034"/>
    </inkml:context>
    <inkml:brush xml:id="br0">
      <inkml:brushProperty name="width" value="0.025" units="cm"/>
      <inkml:brushProperty name="height" value="0.025" units="cm"/>
      <inkml:brushProperty name="color" value="#0070C4"/>
    </inkml:brush>
  </inkml:definitions>
  <inkml:trace contextRef="#ctx0" brushRef="#br0">0 0 14059,'22'5'5913,"0"-1"-3296,9 3-1001,-3 5-31,4-1-577,5 2-320,2-1-328,-7-5-256,-4-2-864,-5-1-304,-13 4 471</inkml:trace>
  <inkml:trace contextRef="#ctx0" brushRef="#br0" timeOffset="1">58 284 14043,'-8'6'5441,"12"-1"-3408,6 2-17,17-2-160,2-1-167,12-2-761,-2-2-328,-4-2-208,1 5-56,-6 1-536,1 0 1152,-2-4-832</inkml:trace>
</inkml:ink>
</file>

<file path=ppt/ink/ink1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1:40.627"/>
    </inkml:context>
    <inkml:brush xml:id="br0">
      <inkml:brushProperty name="width" value="0.025" units="cm"/>
      <inkml:brushProperty name="height" value="0.025" units="cm"/>
      <inkml:brushProperty name="color" value="#0070C4"/>
    </inkml:brush>
  </inkml:definitions>
  <inkml:trace contextRef="#ctx0" brushRef="#br0">343 49 12603,'-1'-4'1082,"1"-1"48,-2 0-1,1 1 0,0-1 0,-1 1 1,-1-4-1130,2 7 146,1 0 1,-1 1-1,1-1 1,-1 0-1,0 0 1,1 0-1,-1 1 1,0-1-1,0 0 1,1 0-1,-1 1 1,0-1 0,0 1-1,0-1 1,0 1-1,0-1 1,0 1-1,0 0 1,0-1-1,0 1 1,0 0-1,0 0 1,0 0-1,0 0 1,0 0-1,0 0 1,0 0-1,0 0-146,-20 3 1449,1 1-1,-15 6-1448,11-3 408,-20 2-408,12-4 179,0 2 1,-31 10-180,60-16 22,0 0 1,0 0 0,0 1-1,1-1 1,-1 1 0,0 0-1,1 0 1,-1 0-1,0 0-22,3-1 13,-1 0 0,0 0 0,0 0 0,0 0 0,1 0 0,-1 0 0,1 0 0,-1 0 0,1 0 0,-1 0-1,1 0 1,-1 0 0,1 0 0,0 1 0,0-1 0,0 0 0,-1 0 0,1 0 0,0 1 0,1-1 0,-1 0-1,0 0 1,0 0 0,1 1-13,5 17 128,2 0 0,0 0 1,3 1-129,13 32 170,-3 4-96,-3 0 1,-2 1-1,-3 1 0,-2 0 1,-3 1-1,-2 0 0,-3 37-74,-3 1 43,3 69 35,-3-157-67,0-1 5,1 1-1,0 0 1,0 0 0,3 5-16,-4-12 11,1-1 0,-1 1 0,1 0 0,0 0 0,-1-1 0,1 1 0,0-1 0,0 1 0,0-1 0,1 1 0,-1-1 0,0 1 0,0-1 0,1 0 0,-1 0 0,1 0 0,-1 0 0,1 0 0,-1 0 0,1 0 0,0 0 0,-1-1 0,1 1 0,0 0-11,15 2 175,0-1 1,10 0-176,-14-1 91,0 0 1,0 1 0,0 0 0,0 1-1,1 1-91,-8-2 99,0 1-1,0 0 1,4 4-99,-5-5 144,-1 1 0,0-1 0,1 0 0,-1 0-1,1 0 1,1 0-144,1-2 238</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4:55:06.537"/>
    </inkml:context>
    <inkml:brush xml:id="br0">
      <inkml:brushProperty name="width" value="0.025" units="cm"/>
      <inkml:brushProperty name="height" value="0.025" units="cm"/>
      <inkml:brushProperty name="color" value="#0070C4"/>
    </inkml:brush>
  </inkml:definitions>
  <inkml:trace contextRef="#ctx0" brushRef="#br0">111 9 13075,'-1'-1'407,"0"0"-1,0 0 1,0 0 0,0 1-1,0-1 1,0 0 0,-1 1 0,1-1-1,0 1 1,0 0 0,-1-1-1,1 1 1,0 0 0,-1 0 0,1-1-1,0 1 1,-1 0-407,0 1 219,0-1 0,0 0 0,1 1 0,-1-1 1,0 1-1,0 0 0,1 0 0,-1-1 0,1 1 0,-1 0 0,1 0 0,-1 1-219,-2 1 184,1 0-1,0 0 0,0 1 0,0 0 0,0-1 1,0 1-1,1 0 0,0 0 0,0 0 1,-1 3-184,-5 16 407,1-1 0,2 2 0,0-1 0,1 0 0,0 19-407,2-5 305,2-1 1,1 1-1,4 15-305,-2-25 158,2-1 1,1 0-1,1 0 1,1 0 0,1-1-1,8 14-158,-8-22 86,0-1 0,1 0 1,0 0-1,2-1 0,-1 0 0,2-1 0,0 0 1,1-1-1,11 8-86,-16-14 46,1-1 1,0 0 0,0 0-1,2 0-46,-8-5-8,0 1-1,0 0 1,0-1-1,0 0 1,1 0-1,-1 0 1,0 0 0,1-1-1,-1 1 1,1-1-1,3-1 9,-6 1-39,-2 0-62,1 0-1,-1 0 0,1 0 0,0 0 1,-1 0-1,1 0 0,-1 0 1,1-1-1,0 1 0,-1 0 0,1 0 1,-1-1-1,1 1 0,-1 0 0,1-1 1,-1 1-1,1 0 0,-1-1 1,1 1-1,-1-1 0,1 1 0,-1 0 1,0-1-1,1 1 0,-1-1 1,0 0-1,0 1 0,1-1 0,-1 1 1,0-1-1,0 1 0,0-1 102,1-11-1395</inkml:trace>
</inkml:ink>
</file>

<file path=ppt/ink/ink1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1:41.090"/>
    </inkml:context>
    <inkml:brush xml:id="br0">
      <inkml:brushProperty name="width" value="0.025" units="cm"/>
      <inkml:brushProperty name="height" value="0.025" units="cm"/>
      <inkml:brushProperty name="color" value="#0070C4"/>
    </inkml:brush>
  </inkml:definitions>
  <inkml:trace contextRef="#ctx0" brushRef="#br0">16 432 12787,'-2'2'561,"1"-1"1,0 1 0,-1-1-1,1 1 1,0 0-1,-1-1 1,1 1 0,0 0-1,0 0 1,1 0 0,-1 1-562,0-2 152,1 0 0,0 0 0,0 0 0,0 0 0,0 0 0,0 0 0,0 0 0,0 0 0,0 0 0,0 0 0,1 0 0,-1 0 0,0 0 0,1 0 1,-1 0-1,1 0 0,-1-1 0,1 1 0,-1 0 0,1 0 0,-1 0 0,1 0 0,0-1 0,-1 1 0,1 0 0,1 0-152,1 1 247,1 1 0,0-1 0,0 0 0,0 0-1,0 0 1,0 0 0,1-1 0,-1 1 0,0-1 0,1-1 0,-1 1-1,1 0 1,-1-1 0,3 0-247,7 0 323,-1-1 1,1 0-1,-1-1 0,8-3-323,-4 1 87,1-1 0,-1-1 0,0-1 0,-1-1 0,0 0 1,0-1-1,-1 0 0,0-1 0,0-1 0,9-10-87,-8 6-8,0-2 1,-1 1-1,-1-2 1,-1 0-1,0-1 1,-1 0 0,-2-1-1,5-9 8,-11 18-47,0 0-1,0 0 1,-1 0-1,0 0 1,-1-1-1,0 1 1,-1-1-1,0-8 48,-1 14-16,0 1-1,-1 0 1,0 0 0,1-1 0,-2 1-1,1 0 1,-1 0 0,1 0-1,-1 0 1,-1 0 0,1 1 0,-1-1-1,0 0 17,1 2 2,-1 0 0,0-1-1,0 1 1,0 1-1,0-1 1,0 0 0,0 1-1,-1 0 1,0-1 0,1 2-1,-1-1 1,0 0-1,0 1 1,0-1 0,0 1-1,0 0 1,0 0-2,-4 0 22,0 1-1,1 0 1,-1 0 0,0 0-1,0 1 1,1 0 0,-1 0-1,0 1 1,1 0 0,-1 1-1,1 0 1,0 0-1,0 0 1,0 1 0,0 0-22,-1 1 58,-1 0 1,1 1-1,1 0 0,-1 1 1,1 0-1,0 0 0,0 0 1,1 1-1,0 0 0,0 0 1,-2 7-59,3-4 71,0 0 0,1 1 0,0-1 0,1 1 1,1-1-1,0 1 0,0 0 0,1 0 0,1 0 0,0 0 1,0 0-1,2 0 0,-1 0 0,1 0 0,3 8-71,-1-5 52,1-1 0,1 1 0,0-1 0,0 0-1,2-1 1,0 1 0,0-1 0,1-1 0,1 0 0,0 0 0,1-1 0,0 0-52,-1-1 28,2-1 0,-1 0 1,1-1-1,1 0 0,-1-1 1,1 0-1,10 3-28,-14-7-20,0 0 0,-1-1 0,1 0 0,0 0 0,0-1 0,0 0-1,0-1 1,0 0 0,1 0 0,-1-1 0,0 0 0,0-1 0,0 0 20,5-2 1,-1 0 1,0-1-1,-1-1 0,1 0 1,-1-1-1,5-3-1,22-21 99</inkml:trace>
</inkml:ink>
</file>

<file path=ppt/ink/ink1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1:41.422"/>
    </inkml:context>
    <inkml:brush xml:id="br0">
      <inkml:brushProperty name="width" value="0.025" units="cm"/>
      <inkml:brushProperty name="height" value="0.025" units="cm"/>
      <inkml:brushProperty name="color" value="#0070C4"/>
    </inkml:brush>
  </inkml:definitions>
  <inkml:trace contextRef="#ctx0" brushRef="#br0">37 7 15523,'-2'-7'5778,"1"8"-3930,-4 22-768,-1 10 248,-2 26 17,-2 3-257,6 13-504,4-1-144,9-6-200,8-5-64,11-23-112,4-11-32,4-26-208,4-9-184,-11-20-504,-1-5 1176,-16-3-384</inkml:trace>
</inkml:ink>
</file>

<file path=ppt/ink/ink1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1:41.920"/>
    </inkml:context>
    <inkml:brush xml:id="br0">
      <inkml:brushProperty name="width" value="0.025" units="cm"/>
      <inkml:brushProperty name="height" value="0.025" units="cm"/>
      <inkml:brushProperty name="color" value="#0070C4"/>
    </inkml:brush>
  </inkml:definitions>
  <inkml:trace contextRef="#ctx0" brushRef="#br0">12 170 14091,'-12'1'5785,"12"0"-3184,16 2-873,8-2 105,11 3-305,5-2-336,12-2-728,3 1-112,3-2-200,-4-2-96,-6-2 753,5-6-657</inkml:trace>
  <inkml:trace contextRef="#ctx0" brushRef="#br0" timeOffset="1">885 25 15323,'-8'24'5882,"-13"5"-3642,-5 18-1384,-7 7 64,-3 6-183,3 2-289,9-11-336,4-7-24,7-15-336,3-10-320,2-19 1128,4-5-648</inkml:trace>
  <inkml:trace contextRef="#ctx0" brushRef="#br0" timeOffset="2">614 1 13787,'0'4'5777,"16"16"-2864,3 6-785,0 21-327,0 4-217,-1-4-640,4 0-352,2-7-312,1-2-128,-1-2-488,-2-5-448,0-14 1424,-1-3-784</inkml:trace>
</inkml:ink>
</file>

<file path=ppt/ink/ink1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1:42.254"/>
    </inkml:context>
    <inkml:brush xml:id="br0">
      <inkml:brushProperty name="width" value="0.025" units="cm"/>
      <inkml:brushProperty name="height" value="0.025" units="cm"/>
      <inkml:brushProperty name="color" value="#0070C4"/>
    </inkml:brush>
  </inkml:definitions>
  <inkml:trace contextRef="#ctx0" brushRef="#br0">10 0 15027,'0'0'6154,"-7"3"-3434,7 14-1456,7 6 17,-7 10-377,2 0-232,-6 6-424,-1-1-104,2-3-16,6-2-280,1-13-640,3-5 104,1-12 224</inkml:trace>
</inkml:ink>
</file>

<file path=ppt/ink/ink1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1:42.894"/>
    </inkml:context>
    <inkml:brush xml:id="br0">
      <inkml:brushProperty name="width" value="0.025" units="cm"/>
      <inkml:brushProperty name="height" value="0.025" units="cm"/>
      <inkml:brushProperty name="color" value="#0070C4"/>
    </inkml:brush>
  </inkml:definitions>
  <inkml:trace contextRef="#ctx0" brushRef="#br0">13 14 14411,'-1'-2'5649,"-1"1"-3616,1 0-657,0-1 40,-1 1-383,1 0-313,0-1-536,-1 1-192,1 0 1504,1-1-1120</inkml:trace>
</inkml:ink>
</file>

<file path=ppt/ink/ink1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1:43.406"/>
    </inkml:context>
    <inkml:brush xml:id="br0">
      <inkml:brushProperty name="width" value="0.025" units="cm"/>
      <inkml:brushProperty name="height" value="0.025" units="cm"/>
      <inkml:brushProperty name="color" value="#0070C4"/>
    </inkml:brush>
  </inkml:definitions>
  <inkml:trace contextRef="#ctx0" brushRef="#br0">37 492 11875,'-7'5'1453,"4"-4"-945,1 0-1,0 1 1,0-1 0,0 1-1,-1 0 1,1-1-1,0 1 1,1 0 0,-1 0-1,0 0 1,1 0-1,-1 0 1,0 3-508,1-4 97,1-1 0,0 1 0,0-1-1,0 1 1,-1-1 0,1 1 0,0-1 0,0 1 0,0 0 0,0-1 0,0 1 0,0-1-1,0 1 1,0-1 0,1 1 0,-1 0 0,0-1 0,0 1 0,0-1 0,1 1-1,-1-1 1,0 1 0,0-1 0,1 1 0,-1-1 0,1 1-97,0-1 128,0 1 0,0 0 0,0 0 0,0-1 0,0 1 0,0-1 0,0 1-1,0-1 1,0 1 0,1-1 0,-1 0 0,0 1-128,3-1 201,0 1-1,0-1 0,0 0 1,0 0-1,0 0 0,0 0 1,0-1-1,0 0-200,5-2 141,1 0 0,-1-1 0,0-1 0,-1 0 0,1 0-1,-1 0 1,0-1 0,6-6-141,8-7 73,-2-2-1,8-8-72,-12 10 12,-2-1-1,1 0 1,-2 0 0,-1-1-1,7-17-11,-12 21-3,0 1 0,-1-1 0,-1 0-1,-1-1 1,0 1 0,-2-1 0,0 0-1,0 0 4,-2 12 2,0-1 0,-1 1-1,1 0 1,-1 0 0,0 0-1,-1-1 1,0 1 0,0 1-1,0-1 1,0 0 0,-1 0-1,-2-2-1,2 4 5,0 0 0,0 0-1,0 0 1,0 1 0,0 0 0,-1-1 0,0 1-1,0 0 1,0 1 0,0-1 0,0 1-1,0 0 1,-1 0 0,1 0 0,-1 0-1,0 1-4,0 0 27,0-1-1,0 2 1,0-1-1,0 0 1,0 1-1,0 0 1,0 0-1,0 1 1,0-1-1,0 1 1,0 0-1,0 1 1,0-1-1,0 1 1,1 0-1,-1 0 1,0 0-1,1 1 1,0 0-1,-4 2-26,2 0 69,0 1 0,1-1-1,-1 1 1,2 0-1,-1 0 1,0 0 0,1 1-1,0-1 1,1 1-1,0 0 1,0 0-1,0 1 1,-1 4-69,-1 11 124,1 0 1,1 1-1,1-1 0,1 1 1,1-1-1,1 1 0,1-1 0,1 1 1,1-1-1,5 13-124,-5-22 46,0-1-1,1 1 1,0-1 0,1 0-1,0-1 1,1 1 0,1-1-1,0-1 1,1 0-1,0 0 1,4 4-46,-6-8 8,0-1-1,0 0 1,1 0 0,-1-1-1,1 0 1,1 0 0,-1-1-1,0 0 1,1-1 0,0 0-1,0 0 1,0 0 0,0-1-1,0-1 1,1 0-1,-1 0 1,7-1-8,2-1-95,0 0-1,0-1 0,-1-2 1,1 1-1,1-3 96,-6 2-783,0-1-1,-1 0 1,1-1 0,2-2 783,3-4-1569,13-10 1569</inkml:trace>
</inkml:ink>
</file>

<file path=ppt/ink/ink1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1:44.096"/>
    </inkml:context>
    <inkml:brush xml:id="br0">
      <inkml:brushProperty name="width" value="0.025" units="cm"/>
      <inkml:brushProperty name="height" value="0.025" units="cm"/>
      <inkml:brushProperty name="color" value="#0070C4"/>
    </inkml:brush>
  </inkml:definitions>
  <inkml:trace contextRef="#ctx0" brushRef="#br0">1 1 15267,'2'14'5794,"0"6"-3458,3 9-1200,-2 23 201,-2 4-1,0 12-448,2 3-304,4-5-368,6-3-72,8-23-16,3-9-48,4-20-432,-1-11-192,-1-13-640,-2-14 1032,-5-5-16</inkml:trace>
</inkml:ink>
</file>

<file path=ppt/ink/ink1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1:44.426"/>
    </inkml:context>
    <inkml:brush xml:id="br0">
      <inkml:brushProperty name="width" value="0.025" units="cm"/>
      <inkml:brushProperty name="height" value="0.025" units="cm"/>
      <inkml:brushProperty name="color" value="#0070C4"/>
    </inkml:brush>
  </inkml:definitions>
  <inkml:trace contextRef="#ctx0" brushRef="#br0">37 196 14539,'-21'1'5745,"6"2"-3264,14 2-817,9-1 97,7-4-201,11-1-648,12-4-288,5-3-384,4 0-40,0-3-96,-6-1-120,3 8 793,1 4-6475,0 15 4426</inkml:trace>
  <inkml:trace contextRef="#ctx0" brushRef="#br0" timeOffset="1">725 1 14923,'3'14'5785,"-7"2"-3576,-1 7-521,-15 14 57,-2 8-297,-11 18-688,-2 6-264,10 4-304,-1-1-72,15-19-24,6-14-168,5-22-424,4-14-392,1-19-448,0-10-2409,-5-13 2625</inkml:trace>
  <inkml:trace contextRef="#ctx0" brushRef="#br0" timeOffset="2">458 87 8970,'-3'-12'4969,"7"9"-424,4-7-1544,8 16-897,3 5-56,5 17-439,1 9-281,1 8-584,1 3-216,-7 0-208,0 3-112,-1-9-648,2-4-496,8-12 1480,-2-7-800</inkml:trace>
</inkml:ink>
</file>

<file path=ppt/ink/ink1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1:44.979"/>
    </inkml:context>
    <inkml:brush xml:id="br0">
      <inkml:brushProperty name="width" value="0.025" units="cm"/>
      <inkml:brushProperty name="height" value="0.025" units="cm"/>
      <inkml:brushProperty name="color" value="#0070C4"/>
    </inkml:brush>
  </inkml:definitions>
  <inkml:trace contextRef="#ctx0" brushRef="#br0">0 1 15931,'0'0'5087,"0"0"-2848,3 0-852,35 8 2192,6 3-3579,-40-10 41,0 0 0,-1 0 0,1 0 0,-1 1 0,1 0 0,-1-1 0,0 1 0,1 0 0,-1 1-1,0-1 1,-1 1 0,1-1 0,0 1 0,-1 0 0,1 0 0,1 3-41,-3-5 4,-1 1 0,1 1 0,0-1 0,0 0-1,-1 0 1,0 0 0,1 0 0,-1 0 0,0 0 0,0 1 0,0-1 0,0 0 0,0 0 0,-1 0 0,1 0-1,-1 1 1,1-1 0,-1 0 0,0 0 0,0 0 0,0 0 0,0 0 0,0-1 0,0 1 0,-1 0 0,1 0 0,-1 0-4,-1 1 14,-1 1 1,0-1 0,0 0-1,0 0 1,0 0 0,0 0 0,0-1-1,-5 3-14,-14 8 119,22-13-101,1 1 1,-1-1 0,0 1-1,0-1 1,0 1 0,1 0-1,-1-1 1,0 1 0,1 0-1,-1 0 1,1 0 0,-1 0-19,1-1 7,0 0 1,0 0-1,0 1 1,0-1-1,0 0 1,0 0-1,0 0 1,0 0-1,0 1 1,0-1-1,0 0 1,0 0-1,0 0 1,0 0-1,0 0 1,0 1-1,1-1 0,-1 0 1,0 0-1,0 0 1,0 0-1,0 0 1,0 0-1,0 0 1,1 1-1,-1-1 1,0 0-1,0 0 1,0 0-1,0 0 1,0 0-1,1 0 1,-1 0-1,0 0 1,0 0-1,0 0 1,0 0-1,1 0 1,-1 0-8,24 0 226,-2-3-371,1-1 0,-1-1 0,0-1 0,-1-1 0,5-2 145,4-4-303</inkml:trace>
</inkml:ink>
</file>

<file path=ppt/ink/ink1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1:45.431"/>
    </inkml:context>
    <inkml:brush xml:id="br0">
      <inkml:brushProperty name="width" value="0.025" units="cm"/>
      <inkml:brushProperty name="height" value="0.025" units="cm"/>
      <inkml:brushProperty name="color" value="#0070C4"/>
    </inkml:brush>
  </inkml:definitions>
  <inkml:trace contextRef="#ctx0" brushRef="#br0">23 10 14747,'-23'-10'8998,"35"18"-6451,-3-4-2167,-1 0 0,0-1 0,1 0 0,-1 0 0,10 1-380,10 0 538,7 0-538,-18-2 39,1 0 0,-1 1-1,0 0 1,0 2 0,1 0-39,-14-3 4,-1-1 0,1 1 0,-1 0 1,0 0-1,1 0 0,-1 1 1,0-1-1,0 1 0,0-1 1,-1 1-1,1 0 0,-1 0 1,1 1-1,-1-1 0,0 0 1,0 2-5,3 6 10,0 1 0,-2-1 1,1 1-1,0 6-10,2 3 10,13 61 0,4 50-10,2 84 23,-8 15 1357,-10 137-1380,-7-365 12,0 19 101,-1 0 0,-1-1 0,-1 1 0,-5 18-113,7-36 9,0 0 0,-1 0-1,1 0 1,-1 0 0,0 0-1,0 0 1,-1 0 0,1-1-1,-1 1 1,1-1 0,-1 0-1,0 0 1,-1 0-9,2-1-67,-1 0 0,0 0 1,1 0-1,-1-1 0,0 1 0,0-1 0,0 0 1,0 0-1,0 0 0,-1 0 0,1 0 0,0-1 1,0 1-1,-1-1 0,1 0 0,0 0 0,-3-1 67,-2 0-95,1 0-1,-1-1 1,0 0-1,1-1 1,-1 1-1,-5-4 96,-17-13 81</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4:55:07.118"/>
    </inkml:context>
    <inkml:brush xml:id="br0">
      <inkml:brushProperty name="width" value="0.025" units="cm"/>
      <inkml:brushProperty name="height" value="0.025" units="cm"/>
      <inkml:brushProperty name="color" value="#0070C4"/>
    </inkml:brush>
  </inkml:definitions>
  <inkml:trace contextRef="#ctx0" brushRef="#br0">358 99 12779,'-2'-9'1585,"-1"0"1,-1 0 0,1 0-1,-1 0 1,-2-3-1586,4 9 181,0 0 0,0 0 0,0 0 0,-1 1 0,1-1 0,-1 1 0,1-1 0,-1 1 0,0 0 0,0 0 1,0 0-1,0 0 0,0 0 0,0 1 0,0-1 0,-1 1-181,-2 0 111,1 0 0,-1 0 0,1 1 1,-1 0-1,0 0 0,1 0 1,-1 0-1,0 1 0,1 0 0,-1 0 1,1 1-1,0 0 0,-2 0-111,-6 3 83,0 1 0,0 0 1,1 1-1,-8 5-83,5-2 96,1 1 1,0 0 0,1 1 0,-11 12-97,16-15 52,1 0 0,1 0 0,-1 0 0,1 1 0,1 0 1,0 0-1,1 0 0,-1 3-52,3-9 25,1 0-1,0 0 1,0 0 0,0 0 0,1 0-1,-1 1 1,1-1 0,0 0 0,1 0-1,-1 1 1,1-1 0,-1 0-1,1 0-24,0 0 23,1-1-1,-1 0 1,1 0-1,-1 1 0,1-1 1,0 0-1,0 0 1,1-1-1,-1 1 0,0 0 1,1-1-1,0 1 1,-1-1-1,1 0 0,3 1-22,5 4 37,-1-2 0,2 0 0,-1 0 0,0-1-1,1 0 1,0-1 0,0-1 0,0 0-1,0 0 1,0-1 0,8 0-37,1-2 21,1 0 0,0-1-1,-1-1 1,1-1 0,-1-1 0,2-2-21,-16 5 10,24-7 117,4 0-127,-40 11 53,-1 0 0,1 1 0,-1 0-1,1 0 1,0 0 0,-2 2-53,-2 2 41,-2 0-25,1 1 1,0 0 0,1 1 0,0 0 0,0 0 0,1 1-1,0 0 1,1 1 0,0 0 0,0 0 0,-3 10-17,3-5 61,0 0 1,2 1 0,0 0 0,1 0-1,1 0 1,0 1 0,1-1-1,1 8-61,1-22 19,0 0-1,0 0 0,0 0 0,0 0 1,1 0-1,-1 0 0,1 0 0,0 0 1,0 0-1,0 0 0,0 0 0,1 1-18,-1-2 10,1-1-1,-1 1 1,1 0-1,-1-1 1,1 1-1,0-1 1,0 0-1,0 1 1,0-1-1,0 0 1,0 0-1,0 0 1,0-1-1,0 1 1,2 0-10,6 2 25,-1-2 0,1 1-1,0-1 1,0 0 0,0-1 0,0 0 0,0-1-1,0 0 1,1 0-25,22-6 95,0-1 1,1-2-96,6-1 50,-22 6-1643,-11 3-1612,-2 1 971</inkml:trace>
</inkml:ink>
</file>

<file path=ppt/ink/ink1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1:54.787"/>
    </inkml:context>
    <inkml:brush xml:id="br0">
      <inkml:brushProperty name="width" value="0.025" units="cm"/>
      <inkml:brushProperty name="height" value="0.025" units="cm"/>
      <inkml:brushProperty name="color" value="#0070C4"/>
    </inkml:brush>
  </inkml:definitions>
  <inkml:trace contextRef="#ctx0" brushRef="#br0">14 1 13843,'-4'14'5393,"-4"-2"-3528,6-6-825,9-2 208,5-4-64,5-3-88,11-5-383,3 0-145,7 1-232,1 3-88,-4 3-32,-6 1-112,-13 0-632,-6 3-416,-10-2 2104,-1 0-1240</inkml:trace>
</inkml:ink>
</file>

<file path=ppt/ink/ink1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1:55.126"/>
    </inkml:context>
    <inkml:brush xml:id="br0">
      <inkml:brushProperty name="width" value="0.025" units="cm"/>
      <inkml:brushProperty name="height" value="0.025" units="cm"/>
      <inkml:brushProperty name="color" value="#0070C4"/>
    </inkml:brush>
  </inkml:definitions>
  <inkml:trace contextRef="#ctx0" brushRef="#br0">0 0 14427,'0'14'5529,"7"-9"-3560,12 2-289,-9-3 40,14 4-191,3-3-537,2 2-264,3-6-328,0-1-112,-3 4-48,-5-8-224,-7 4-552,-3 0 1360,-1-7-864</inkml:trace>
</inkml:ink>
</file>

<file path=ppt/ink/ink1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1:55.458"/>
    </inkml:context>
    <inkml:brush xml:id="br0">
      <inkml:brushProperty name="width" value="0.025" units="cm"/>
      <inkml:brushProperty name="height" value="0.025" units="cm"/>
      <inkml:brushProperty name="color" value="#0070C4"/>
    </inkml:brush>
  </inkml:definitions>
  <inkml:trace contextRef="#ctx0" brushRef="#br0">12 0 12667,'-1'0'578,"0"1"1,0 0-1,0-1 1,0 1 0,0-1-1,0 1 1,1 0-1,-1 0 1,0 0-1,0 0-578,1-1 157,-1 0-1,1 1 0,0-1 1,0 0-1,0 0 1,0 1-1,0-1 0,0 0 1,0 1-1,0-1 0,0 0 1,0 0-1,0 1 1,0-1-1,0 0 0,0 0 1,0 1-1,0-1 0,0 0 1,0 1-1,0-1 0,0 0 1,0 0-1,0 1 1,0-1-1,1 0 0,-1 0-156,1 2 302,1-1 0,0 1-1,-1-1 1,1 1 0,0-1-1,0 0 1,0 0 0,0 0-1,0 0 1,2 0-302,9 4 497,1-1 0,0 0 1,0-1-1,1-1 0,4 1-497,75 3 751,-64-5-561,17 1-163,0-2 0,0-2-1,14-4-26,-41 2-655,-14 2-877,-6 2 1426,0 0 0,0 0 0,0 0 1,0 0-1,0 0 0,0 0 0,0 0 0,0 0 0,0 0 0,0 0 0,0 0 0,0 0 0,0 0 0,-1 0 0,1 0 1,0 0-1,0 0 0,0 0 0,0 0 0,0 0 0,0 0 0,0 0 0,0 0 0,0 0 0,0 0 0,0 0 0,0 0 1,0-1-1,0 1 0,0 0 0,0 0 0,0 0 0,0 0 0,0 0 0,0 0 0,0 0 0,0 0 0,0 0 0,0 0 1,0 0-1,0 0 0,0 0 0,0 0 106,-9 0-2229</inkml:trace>
</inkml:ink>
</file>

<file path=ppt/ink/ink1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1:55.947"/>
    </inkml:context>
    <inkml:brush xml:id="br0">
      <inkml:brushProperty name="width" value="0.025" units="cm"/>
      <inkml:brushProperty name="height" value="0.025" units="cm"/>
      <inkml:brushProperty name="color" value="#0070C4"/>
    </inkml:brush>
  </inkml:definitions>
  <inkml:trace contextRef="#ctx0" brushRef="#br0">7 0 13763,'-5'7'6128,"3"2"-3442,6 12-2162,-1-7 592,16 152 2495,-10-74-2633,8 23-978,-8-73 92,2 0 0,2 0 0,12 26-92,-9-29-835,-16-39 789,0 0 1,0 0-1,0 1 0,0-1 0,1 0 0,-1 0 0,0 1 0,0-1 0,0 0 1,0 0-1,0 1 0,0-1 0,0 0 0,0 0 0,0 1 0,0-1 0,0 0 1,0 0-1,0 1 0,0-1 0,0 0 0,0 0 0,0 1 0,0-1 0,0 0 0,0 0 1,-1 1-1,1-1 0,0 0 0,0 0 0,0 0 0,0 1 0,0-1 0,-1 0 1,1 0-1,0 0 0,0 0 0,0 1 0,-1-1 0,1 0 0,0 0 0,0 0 0,-1 0 1,1 0-1,0 0 0,0 0 0,-1 0 0,1 1 0,0-1 0,0 0 0,-1 0 1,1 0-1,0 0 0,0 0 0,-1 0 0,1-1 0,0 1 0,0 0 0,-1 0 0,1 0 1,0 0-1,0 0 46,-20-7-1158</inkml:trace>
  <inkml:trace contextRef="#ctx0" brushRef="#br0" timeOffset="1">48 332 14739,'26'0'5673,"9"-4"-3576,9 4-513,-2 2 73,-2 5-265,-9 4-664,-1-4-288,-4 1-184,1 0-200,-4-1-744,-9 1-360,-3 0 512</inkml:trace>
</inkml:ink>
</file>

<file path=ppt/ink/ink1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1:56.464"/>
    </inkml:context>
    <inkml:brush xml:id="br0">
      <inkml:brushProperty name="width" value="0.025" units="cm"/>
      <inkml:brushProperty name="height" value="0.025" units="cm"/>
      <inkml:brushProperty name="color" value="#0070C4"/>
    </inkml:brush>
  </inkml:definitions>
  <inkml:trace contextRef="#ctx0" brushRef="#br0">1 11 11258,'5'-2'5210,"-2"3"-1874,10 0-687,14-1-825,5 2 25,0-4-473,1-4-328,0 4-600,-2 0-120,7 3-88,-6 0-184,0 5 785,1 2-7475,-1 4 5090</inkml:trace>
</inkml:ink>
</file>

<file path=ppt/ink/ink1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1:56.962"/>
    </inkml:context>
    <inkml:brush xml:id="br0">
      <inkml:brushProperty name="width" value="0.025" units="cm"/>
      <inkml:brushProperty name="height" value="0.025" units="cm"/>
      <inkml:brushProperty name="color" value="#0070C4"/>
    </inkml:brush>
  </inkml:definitions>
  <inkml:trace contextRef="#ctx0" brushRef="#br0">341 58 13395,'-5'-16'4678,"-3"-9"-1854,8 24-2684,-1 0-1,1 0 1,-1 0 0,1 0-1,-1 0 1,0 0 0,1 0 0,-1 0-1,0 1 1,0-1 0,0 0 0,0 0-1,1 1 1,-1-1 0,0 1-1,0-1 1,0 1 0,0-1 0,-1 1-140,0-1 200,0 1 1,-1 0-1,1 0 1,-1 0-1,1 0 1,0 0-1,-1 0 1,1 1-1,0-1 1,-1 1-1,-1 0-199,-28 13 921,18-7-723,0-1-76,-36 15 308,-12 9-431,48-22 9,1 0 1,0 0-1,1 1 1,-1 1-1,2 0 1,-9 10-10,18-19 3,1 0 1,0 1-1,0-1 1,0 0 0,0 0-1,0 1 1,0-1-1,1 1 1,-1-1-1,0 1 1,1-1-1,-1 1 1,1-1-1,-1 1 1,1-1-1,0 1 1,0 0-1,0-1 1,0 1-1,0 0 1,0-1 0,0 2-4,1-1 18,0 0 0,0 1 1,1-1-1,-1 0 0,1 0 1,-1 0-1,1 0 0,0 0 1,-1 0-1,1-1 1,0 1-1,0-1 0,0 1 1,1 0-19,5 4 60,0 0 0,0 1 1,-1 0-1,0 0 0,-1 1 1,0-1-1,0 2 0,0-1 1,-1 0-1,0 1 0,-1 0 0,0 0 1,2 9-61,7 27 318,-2 0 1,5 43-319,-8-39 150,15 107 213,-11-71-214,-4-22 25,-2 0 0,-3 44-174,-3-96 31,0 0 0,0 0 0,2 1 0,-1-1-31,0-10 3,-1 0 0,0 1 0,1-1 0,-1 0 0,1 0 0,-1 0 0,1 1 0,0-1 0,0 0 0,-1 0-1,1 0 1,0 0 0,0 0 0,0-1 0,0 1 0,0 0 0,0 0 0,0 0 0,0-1 0,0 1 0,0-1 0,1 1 0,-1-1 0,0 1 0,0-1 0,1 0 0,-1 1 0,1-1-3,5 1 8,0-1-1,0 0 1,1 0 0,-1-1-1,0 1-7,7-1 18,-8 0-4,1 1 1,0 0 0,-1 0 0,1 0 0,0 1 0,-1 0 0,1 1 0,-1-1 0,1 1-1,-1 1 1,0-1 0,5 3-15,-4 0-76,-6-4 18,1 0 1,-1-1-1,0 1 0,1 0 1,-1 0-1,1 0 1,-1-1-1,0 1 0,1-1 1,0 1-1,-1-1 1,1 0-1,-1 0 0,1 1 1,0-1-1,-1 0 1,1 0-1,-1-1 0,2 1 58,9-5-376</inkml:trace>
  <inkml:trace contextRef="#ctx0" brushRef="#br0" timeOffset="0.99">746 702 12555,'-8'5'1269,"1"-2"-319,1 0 0,0 1 0,0 0 0,0 0 0,0 0-950,5-3 186,-1 0 1,1 1-1,0-1 1,0 0-1,0 1 0,0-1 1,0 1-1,0-1 1,0 1-1,0-1 1,0 1-1,1 0 1,-1-1-1,1 1 0,-1 0 1,1-1-1,0 1 1,0 0-1,0 0 1,0 0-1,0-1 1,0 2-187,0-2 97,0 0 1,0 0-1,1 0 1,-1 0-1,0 0 1,0 0 0,1 0-1,-1 0 1,1 0-1,-1 0 1,1 0-1,-1 0 1,1 0 0,0-1-1,0 1 1,-1 0-1,1 0 1,0-1-1,0 1 1,0-1 0,-1 1-1,1 0 1,0-1-1,0 0 1,0 1-1,0-1 1,0 1-98,4 0 252,-1-1-1,0 1 1,0-1-1,0 0 1,1 1 0,0-2-252,2 1 451,11-2 64,3-4-331,0 0 1,0-2-1,-1 0 0,8-5-184,-15 6 39,-1 0 0,0-1 1,0 0-1,-1-1 0,0 0 0,-1-1 0,9-9-39,-9 7 4,-1-1 0,0 0 0,-1 0 0,0-1-1,-1 0 1,-1 0 0,0-1 0,-1 0 0,2-10-4,-5 16-8,-1 0 0,1 0 0,-2 0 0,1 1 0,-1-1 0,-1 0 0,0 0 0,0-3 8,-1 6-8,1 0 0,-1 1 1,0-1-1,0 0 0,0 1 1,-1-1-1,0 1 0,0 0 1,-1 0-1,1 0 0,-1 1 0,-3-4 8,3 5-2,0-1 0,0 0 0,0 1 0,-1 0-1,0 0 1,0 1 0,1-1 0,-1 1 0,-1 0-1,1 0 1,0 0 0,0 1 0,-1 0 0,1 0-1,-1 1 1,1-1 0,-1 1 0,1 0-1,-1 0 1,1 1 0,-1 0 0,1 0 0,0 0-1,-1 1 1,1-1 0,0 1 0,0 1 0,0-1-1,0 1 1,0 0 0,1 0 0,-1 0 2,-2 4 12,1-1 1,0 1 0,0 0-1,1 0 1,-1 1 0,2 0-1,-1 0 1,1 0-1,1 0 1,-1 1 0,1 0-1,-2 8-12,-1 10 127,2-1-1,0 1 1,0 20-127,3-30 80,1 0 1,1 0 0,0-1 0,1 1-1,1-1 1,0 1 0,1-1 0,1 0 0,0 0-1,2-1 1,-1 1 0,2-1 0,0-1-1,7 9-80,-4-6 49,2 0 0,0-1-1,1-1 1,1 0 0,0-1-1,1 0 1,1-2 0,1 1-49,-10-7 3,1-1 0,-1-1 0,1 1 0,0-1 0,1-1 0,-1 1 0,1-2 0,-1 1 0,1-1 0,0-1 0,0 0 0,0 0 0,-1-1 0,1 0 0,0-1 0,0 0 0,8-2-3,-8 0 146,-1 0 0,1 0 0,-1-1-146,21-12 302</inkml:trace>
</inkml:ink>
</file>

<file path=ppt/ink/ink1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1:57.392"/>
    </inkml:context>
    <inkml:brush xml:id="br0">
      <inkml:brushProperty name="width" value="0.025" units="cm"/>
      <inkml:brushProperty name="height" value="0.025" units="cm"/>
      <inkml:brushProperty name="color" value="#0070C4"/>
    </inkml:brush>
  </inkml:definitions>
  <inkml:trace contextRef="#ctx0" brushRef="#br0">46 9 13491,'-17'-9'5393,"11"40"-3409,4 15 185,-7 19-665,1 6 105,5-1-369,6-26-320,-2-22-472,2 0-160,22 47-144,3-6-16,2-23-128,-3-31-168,-4-21-536,-5-12-136,3-9-6018,-3-11 4898</inkml:trace>
</inkml:ink>
</file>

<file path=ppt/ink/ink1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1:57.955"/>
    </inkml:context>
    <inkml:brush xml:id="br0">
      <inkml:brushProperty name="width" value="0.025" units="cm"/>
      <inkml:brushProperty name="height" value="0.025" units="cm"/>
      <inkml:brushProperty name="color" value="#0070C4"/>
    </inkml:brush>
  </inkml:definitions>
  <inkml:trace contextRef="#ctx0" brushRef="#br0">5 144 15323,'-4'3'5770,"13"-2"-3874,13 3-320,8 1 113,5 1-257,1-4-704,0-2-288,2-4-144,1 2-200,7-4 848,-2 1-2152,-3-6 1008</inkml:trace>
  <inkml:trace contextRef="#ctx0" brushRef="#br0" timeOffset="1">774 0 27846,'-17'36'280,"5"-6"-88,-18 35 200,-2-4-200,6-10-120,1-8 40,5-21-208,8-5-296,5-16-40,-1-7 1280,-1-25-728</inkml:trace>
</inkml:ink>
</file>

<file path=ppt/ink/ink1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1:58.299"/>
    </inkml:context>
    <inkml:brush xml:id="br0">
      <inkml:brushProperty name="width" value="0.025" units="cm"/>
      <inkml:brushProperty name="height" value="0.025" units="cm"/>
      <inkml:brushProperty name="color" value="#0070C4"/>
    </inkml:brush>
  </inkml:definitions>
  <inkml:trace contextRef="#ctx0" brushRef="#br0">1 0 25309,'12'28'1017,"-2"-2"-321,14 30 672,-7-5-424,3 1-568,-2-10-128,-5-8-160,3-6-128,1-8-400,-3-5-304,0-11-1672,15 9 1583</inkml:trace>
  <inkml:trace contextRef="#ctx0" brushRef="#br0" timeOffset="1">406 286 16259,'3'11'6514,"0"9"-3642,-1 5-1791,0 11 151,-2 10-400,-3-3-344,2 1-216,1-5-40,0-16-744,4-12-104,4-16 256</inkml:trace>
</inkml:ink>
</file>

<file path=ppt/ink/ink1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1:58.887"/>
    </inkml:context>
    <inkml:brush xml:id="br0">
      <inkml:brushProperty name="width" value="0.025" units="cm"/>
      <inkml:brushProperty name="height" value="0.025" units="cm"/>
      <inkml:brushProperty name="color" value="#0070C4"/>
    </inkml:brush>
  </inkml:definitions>
  <inkml:trace contextRef="#ctx0" brushRef="#br0">25 5 14787,'-25'-5'8071,"32"6"-4513,3 0-2964,3 2 63,96 20 1077,-108-23-1731,50 10 129,-46-9-125,-1 1 1,1-1 0,0 1-1,-1 0 1,0 0 0,1 0 0,-1 1-1,0 0 1,2 1-8,-6-4 2,1 1 1,-1-1-1,1 1 1,-1-1-1,1 1 0,0-1 1,-1 1-1,0 0 1,1-1-1,-1 1 0,1 0 1,-1-1-1,0 1 0,1 0 1,-1-1-1,0 1 1,0 0-1,0 0 0,0-1 1,0 1-1,1 0 1,-1 0-1,0-1 0,-1 1 1,1 0-1,0 0 1,0-1-1,0 1 0,0 0 1,0 0-1,-1-1 1,1 1-1,0 0 0,-1-1-2,-1 0-8,-1-1 1,1 1-1,-1-1 0,1 0 0,0 0 0,-1 0 0,1-1 0,-1 0 8,2 2 3,-30-17 1,26 14-10,5 2 4,-1 1 1,1 0-1,-1 0 0,1-1 1,0 1-1,-1 0 1,1 0-1,-1-1 0,1 1 1,-1 0-1,1 0 1,-1 0-1,1 0 0,-1 0 1,1 0-1,-1 0 0,1 0 1,-1 0-1,1 0 1,-1 0 1,1 0 6,0 1-4,0 1 0,1-1-1,-1 0 1,0 1 0,1-1-1,-1 0 1,1 1 0,0-1-1,0 1-1,3 9 1,-1 4 1,0 0 0,-1 0 0,-1 1-2,2 10 6,7 106 93,29 143 214,11-65-124,-17-82-91,-25-93-38,0 15-60,-6-35 20,-1 0-1,0 0 1,-1 0 0,-2 9-20,1-20 7,1 0 1,-1 0-1,0-1 1,0 1-1,0 0 1,0-1-1,-1 1 1,0-1-1,0 1 1,0-1-1,0 0 1,0 1-1,0-1 1,-1 0-1,-1 1-7,0-1 2,0 0 0,0 0-1,0 0 1,0-1 0,-1 0-1,1 0 1,-1 0-1,1 0 1,-1-1 0,1 0-1,-3 1-1,-6-1 12,0 1-1,1-2 0,-1 0 0,0 0 0,1-1 0,-1-1 0,1 0 0,-1-1 1,-1-1-12,-1 0 192,1-1 1,-6-3-193,-35-20 247</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4:55:07.469"/>
    </inkml:context>
    <inkml:brush xml:id="br0">
      <inkml:brushProperty name="width" value="0.025" units="cm"/>
      <inkml:brushProperty name="height" value="0.025" units="cm"/>
      <inkml:brushProperty name="color" value="#0070C4"/>
    </inkml:brush>
  </inkml:definitions>
  <inkml:trace contextRef="#ctx0" brushRef="#br0">1 1 12907,'0'24'6073,"2"7"-1472,-2 9-3241,-1 3-87,2-3-409,1-6-224,-1-11-536,0-11-240,-1-11-616,3-2 808,12-20-256</inkml:trace>
</inkml:ink>
</file>

<file path=ppt/ink/ink1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1:59.415"/>
    </inkml:context>
    <inkml:brush xml:id="br0">
      <inkml:brushProperty name="width" value="0.025" units="cm"/>
      <inkml:brushProperty name="height" value="0.025" units="cm"/>
      <inkml:brushProperty name="color" value="#0070C4"/>
    </inkml:brush>
  </inkml:definitions>
  <inkml:trace contextRef="#ctx0" brushRef="#br0">26 1 12339,'-17'30'5001,"13"-14"-2561,4 0-935,-4-5-537,4-3-16,1 1-528,3-9-528,7-5-480,-3-2 1640,15-2-976</inkml:trace>
</inkml:ink>
</file>

<file path=ppt/ink/ink1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1:59.904"/>
    </inkml:context>
    <inkml:brush xml:id="br0">
      <inkml:brushProperty name="width" value="0.025" units="cm"/>
      <inkml:brushProperty name="height" value="0.025" units="cm"/>
      <inkml:brushProperty name="color" value="#0070C4"/>
    </inkml:brush>
  </inkml:definitions>
  <inkml:trace contextRef="#ctx0" brushRef="#br0">47 20 13931,'-12'3'4782,"1"0"-1,-11 4-4781,22-7 35,0 0 0,0 0 0,0 0 0,0 0 0,0 0-1,0 0 1,0 0 0,-1 0 0,1 0 0,0 0 0,0 0 0,0 0-1,0 0 1,0 0 0,0 0 0,0 0 0,0 0 0,0 0-1,0 1 1,0-1 0,0 0 0,0 0 0,0 0 0,0 0 0,-1 0-1,1 0 1,0 0 0,0 0 0,0 0 0,0 0 0,0 1-1,0-1 1,0 0 0,0 0 0,0 0 0,0 0 0,0 0 0,0 0-1,0 0 1,0 0 0,0 0 0,0 0 0,1 1 0,-1-1-1,0 0 1,0 0 0,0 0 0,0 0 0,0 0 0,0 0-35,6 3 1378,19 1-821,0-2 0,0 0 0,0-1 0,-1-2 0,4-1-557,126-17 274,-75 8-67,38-1-808,-101 10 379,-6 2-1561,-30 3 694,-20 5 741</inkml:trace>
</inkml:ink>
</file>

<file path=ppt/ink/ink1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2:00.230"/>
    </inkml:context>
    <inkml:brush xml:id="br0">
      <inkml:brushProperty name="width" value="0.025" units="cm"/>
      <inkml:brushProperty name="height" value="0.025" units="cm"/>
      <inkml:brushProperty name="color" value="#0070C4"/>
    </inkml:brush>
  </inkml:definitions>
  <inkml:trace contextRef="#ctx0" brushRef="#br0">14 1 9970,'0'0'231,"-1"0"1,0 1-1,0-1 1,1 0-1,-1 0 0,0 1 1,0-1-1,1 1 0,-1-1 1,0 1-1,1-1 0,-1 1 1,1-1-1,-1 1 0,1-1 1,-1 1-1,1 0 1,-1-1-1,1 1 0,-1 0 1,1 0-1,0-1 0,0 1 1,-1 0-1,1 0-231,0 1 454,0 1 1,0-1-1,0 1 1,1-1-1,-1 1 0,1-1 1,0 3-455,0-3 134,7 37 5538,1 21-5672,0-1 1573,26 134 1374,34 97-2947,-67-282-51,-1-2-101,1 0 0,0 0 0,0-1 1,1 1-1,-1 0 0,1-1 0,2 3 152,-5-8-18,0 0 0,0 0 0,0 0-1,0 1 1,0-1 0,0 0 0,0 0-1,0 0 1,1 1 0,-1-1 0,0 0 0,0 0-1,0 0 1,0 0 0,0 0 0,0 1-1,1-1 1,-1 0 0,0 0 0,0 0-1,0 0 1,0 0 0,1 0 0,-1 0 0,0 0-1,0 0 1,0 0 0,1 1 0,-1-1-1,0 0 1,0 0 0,0 0 0,1 0-1,-1 0 1,0 0 0,0-1 0,0 1 0,1 0-1,-1 0 1,0 0 0,0 0 0,0 0-1,0 0 1,1 0 0,-1 0 0,0 0-1,0 0 1,0-1 18,4-8 81,-4 9-81,3-19-75</inkml:trace>
</inkml:ink>
</file>

<file path=ppt/ink/ink1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2:00.549"/>
    </inkml:context>
    <inkml:brush xml:id="br0">
      <inkml:brushProperty name="width" value="0.025" units="cm"/>
      <inkml:brushProperty name="height" value="0.025" units="cm"/>
      <inkml:brushProperty name="color" value="#0070C4"/>
    </inkml:brush>
  </inkml:definitions>
  <inkml:trace contextRef="#ctx0" brushRef="#br0">1 26 13459,'4'-7'5897,"5"3"-2752,11-3-1369,4-1 153,8 8-585,3 0-376,6 0-592,0 0-80,0 0-368,2 3-192,-15-2-728,-7 2 184,-14 9 408</inkml:trace>
  <inkml:trace contextRef="#ctx0" brushRef="#br0" timeOffset="1">85 326 13067,'-3'7'5761,"6"-6"-2504,15-5-1289,8-1 145,10-6-441,7 2-432,3-2-728,-1-1-160,-5 8-224,-10-1-112,0 5-8,-9 3 657,12 11-545</inkml:trace>
</inkml:ink>
</file>

<file path=ppt/ink/ink1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2:01.097"/>
    </inkml:context>
    <inkml:brush xml:id="br0">
      <inkml:brushProperty name="width" value="0.025" units="cm"/>
      <inkml:brushProperty name="height" value="0.025" units="cm"/>
      <inkml:brushProperty name="color" value="#0070C4"/>
    </inkml:brush>
  </inkml:definitions>
  <inkml:trace contextRef="#ctx0" brushRef="#br0">277 13 12275,'-7'-5'4665,"6"4"-4329,-1 0 0,1 1 0,0-1 0,0 0 1,0 1-1,-1-1 0,1 1 0,0-1 0,-1 1 0,1 0 0,-1-1 0,1 1 0,-1 0-336,-16 0 748,-1 0 1,0 2 0,0 0 0,-1 2-749,5-2 111,-4 0-44,0 2 0,0 0 0,0 1 0,-12 5-67,29-9 14,-1 0 0,1 0 1,0 1-1,0-1 1,0 0-1,0 1 1,0-1-1,0 1 0,0 0 1,0 0-1,1-1 1,-1 1-1,0 0 0,1 1 1,0-1-1,-1 0-14,2 0 15,-1-1 0,1 1 0,0-1-1,-1 1 1,1-1 0,0 1 0,0-1-1,0 1 1,0 0 0,0-1 0,0 1 0,1-1-1,-1 1 1,0-1 0,1 1 0,0-1-1,-1 0 1,1 1 0,-1-1 0,1 1-1,0-1 1,0 0 0,0 0 0,0 0 0,0 1-1,0-1 1,1 0-15,6 7 101,-1 1 0,0 0 0,0 0 0,0 1 0,-1 0 0,-1 0 0,1 2-101,6 17 190,-2 0 0,-1 1 1,-1 0-1,-1 1 0,-2 0 1,0 12-191,2 55 716,-5 35-716,-2-75 85,0-48-64,1 69 303,-4-1-1,-5 25-323,8-102 6,0 0 0,0 0 0,0 0-1,0-1 1,0 1 0,0 0 0,0 0 0,0 0 0,0-1 0,1 1-1,-1 0 1,0 0 0,1 0 0,-1-1 0,0 1 0,1 0-1,-1-1 1,1 1 0,-1 0 0,1-1 0,-1 1 0,1-1 0,0 1-1,-1 0 1,1-1 0,0 0 0,-1 1 0,1-1 0,0 1-1,0-1 1,-1 0 0,1 0 0,0 1 0,0-1 0,0 0 0,-1 0-1,1 0 1,0 0 0,0 0 0,0 0-6,6 1 25,-1-1 0,1 0 1,-1-1-1,7 0-25,-7 0 24,9-2 59,0 0 1,0-2-1,0 1 0,7-5-83,21-6-72,-17 10 44</inkml:trace>
</inkml:ink>
</file>

<file path=ppt/ink/ink1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2:01.581"/>
    </inkml:context>
    <inkml:brush xml:id="br0">
      <inkml:brushProperty name="width" value="0.025" units="cm"/>
      <inkml:brushProperty name="height" value="0.025" units="cm"/>
      <inkml:brushProperty name="color" value="#0070C4"/>
    </inkml:brush>
  </inkml:definitions>
  <inkml:trace contextRef="#ctx0" brushRef="#br0">0 336 14739,'1'1'617,"-1"0"-1,1 0 1,-1 0 0,1 0-1,-1 0 1,1 0-1,0 0 1,0 0-1,-1 0 1,1 0 0,1 0-617,-1 0 225,1 0 1,-1-1 0,1 1 0,-1-1 0,1 1-1,-1-1 1,1 1 0,0-1 0,-1 0-1,2 0-225,1 1 146,1-1-1,-1 1 1,0 0-1,1 0 1,-1 1-146,12 5 365,-13-5-254,1 0-1,0 0 0,0 0 1,0-1-1,0 1 0,0-1 1,0 0-1,1 0 0,-1-1 1,0 1-1,1-1 1,-1 0-1,0 0 0,1 0 1,-1-1-1,0 0 0,3 0-110,3-3 72,0 0-1,-1 0 0,0-1 0,1 0 0,-2 0 0,1-1 1,-1 0-1,0-1 0,0 0 0,-1 0 0,0-1 1,0 0-1,0 0 0,-1 0 0,-1-1 0,1 0 1,0-4-72,-1 3-47,0 1 0,-2-1 1,1 0-1,-1-1 1,0 1-1,-1 0 1,0-1-1,-1 0 1,0 1-1,-1-1 0,0 0 1,-1 1-1,0-1 1,-1 0-1,0 1 1,0 0-1,-1-2 47,1 8-4,1 0 0,-1 1 0,0-1 0,0 0 0,0 1 0,0-1 0,-1 1 0,1 0 0,-1 0 1,0 0-1,0 0 0,0 0 0,0 0 0,0 1 0,-1 0 0,1 0 0,-1 0 0,0 0 0,0 0 0,1 1 0,-1-1 0,0 1 0,0 0 0,0 0 0,0 1 0,-1-1 0,1 1 0,0 0 0,0 0 0,0 0 0,0 1 0,0-1 0,0 1 0,-3 1 4,-1 0 10,1 1 0,0 0-1,0 0 1,0 0 0,1 1-1,-1 0 1,1 1 0,0-1-1,0 1 1,-4 5-10,2-2 38,1 0-1,1 0 1,0 1-1,0 0 1,0 1-1,1-1 0,-1 5-37,-1 5 111,0-1 0,2 2 0,0-1 0,1 1 0,1 0 0,1-1 0,1 1 0,1 4-111,-1-8 100,2 1 0,0-1 0,2 0 0,-1 0 0,2 0-1,0 0 1,1-1 0,0 0 0,1 0 0,1 0 0,1 0-1,0-1 1,0-1 0,10 12-100,-6-10 63,1-1-1,1 0 1,0-1 0,1 0 0,1 0-63,-8-7 12,0-1 0,0 0 1,1 0-1,-1 0 0,1-1 1,0-1-1,1 0 0,-1 0 1,0 0-1,1-1 0,1-1-12,-6 0 76,0-1-1,1-1 0,-1 1 1,0-1-1,0 0 0,1 0 1,3-2-76,2 0 146,25-6 93</inkml:trace>
</inkml:ink>
</file>

<file path=ppt/ink/ink1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2:02.197"/>
    </inkml:context>
    <inkml:brush xml:id="br0">
      <inkml:brushProperty name="width" value="0.025" units="cm"/>
      <inkml:brushProperty name="height" value="0.025" units="cm"/>
      <inkml:brushProperty name="color" value="#0070C4"/>
    </inkml:brush>
  </inkml:definitions>
  <inkml:trace contextRef="#ctx0" brushRef="#br0">10 21 7506,'-1'-20'4577,"1"21"328,0 3-2345,0 20-1296,0 9 265,-4 22-137,0 8-216,4 3-352,1 1-159,11-14-273,5-11-88,9-11-144,2-16-168,6-13-448,1-4-400,-6-25 1248,-1-1-568</inkml:trace>
</inkml:ink>
</file>

<file path=ppt/ink/ink1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2:02.752"/>
    </inkml:context>
    <inkml:brush xml:id="br0">
      <inkml:brushProperty name="width" value="0.025" units="cm"/>
      <inkml:brushProperty name="height" value="0.025" units="cm"/>
      <inkml:brushProperty name="color" value="#0070C4"/>
    </inkml:brush>
  </inkml:definitions>
  <inkml:trace contextRef="#ctx0" brushRef="#br0">73 142 11690,'-39'0'5130,"15"0"-2154,15 3-1079,14 5-217,7-2-96,20 5-423,1-3-249,9-5-448,3-3-16,0-2-424,0 1 64,1 1-24</inkml:trace>
  <inkml:trace contextRef="#ctx0" brushRef="#br0" timeOffset="1">966 10 12907,'-4'-9'5009,"-12"12"-3169,-7 9-608,-8 18 297,-7 10-233,-7 17-392,-5 6-224,-2 1-392,-3-2-103,21-13-81,8-10-248,16-18-681,17-11 33,-2-26 304</inkml:trace>
</inkml:ink>
</file>

<file path=ppt/ink/ink1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2:03.203"/>
    </inkml:context>
    <inkml:brush xml:id="br0">
      <inkml:brushProperty name="width" value="0.025" units="cm"/>
      <inkml:brushProperty name="height" value="0.025" units="cm"/>
      <inkml:brushProperty name="color" value="#0070C4"/>
    </inkml:brush>
  </inkml:definitions>
  <inkml:trace contextRef="#ctx0" brushRef="#br0">0 1 11362,'10'0'5338,"3"5"-1962,7 16-1439,0 9-9,1 12-360,3 6-287,0 1-513,0 3-224,-3-12-264,0-1-80,-3-5-392,-2-9-384,1 2 1576,-1-4-1000</inkml:trace>
</inkml:ink>
</file>

<file path=ppt/ink/ink1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2:03.550"/>
    </inkml:context>
    <inkml:brush xml:id="br0">
      <inkml:brushProperty name="width" value="0.025" units="cm"/>
      <inkml:brushProperty name="height" value="0.025" units="cm"/>
      <inkml:brushProperty name="color" value="#0070C4"/>
    </inkml:brush>
  </inkml:definitions>
  <inkml:trace contextRef="#ctx0" brushRef="#br0">1 0 13491,'12'8'5741,"5"7"-2434,10 6-1061,-10-10-1476,-8-6-539,0 0-1,0 1 0,-1 0 1,0 1-1,0 0 0,1 1-230,-8-6 13,1 0-1,-1 0 1,1 0 0,-1 0-1,0 0 1,0 0 0,0 0-1,0 0 1,0 1 0,0-1-1,-1 0 1,1 1-1,-1-1 1,1 0 0,-1 1-1,0-1 1,0 1 0,0-1-1,0 1 1,-1-1 0,1 0-1,-1 1 1,1-1 0,-1 0-1,0 1 1,0-1 0,0 0-1,-1 2-12,-1 1 25,0 0 1,0 0-1,0-1 0,-1 1 1,0-1-1,0 0 0,0 0 1,-1 0-26,-6 5 397,-1-1 1,-7 4-398,16-10 219,5-1-106,7-2-61,0 0-10,102-5-387,-105 6-231,0 0 1,1 0-1,-1 1 0,0 0 1,1 0-1,0 0 576,17 9-1519</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4:55:07.804"/>
    </inkml:context>
    <inkml:brush xml:id="br0">
      <inkml:brushProperty name="width" value="0.025" units="cm"/>
      <inkml:brushProperty name="height" value="0.025" units="cm"/>
      <inkml:brushProperty name="color" value="#0070C4"/>
    </inkml:brush>
  </inkml:definitions>
  <inkml:trace contextRef="#ctx0" brushRef="#br0">0 0 17548,'11'3'6633,"6"5"-4912,2-4-161,-7-3-592,8 8-224,-12-2-608,4 4-344,9 2 1080,4 6-784</inkml:trace>
</inkml:ink>
</file>

<file path=ppt/ink/ink1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2:03.989"/>
    </inkml:context>
    <inkml:brush xml:id="br0">
      <inkml:brushProperty name="width" value="0.025" units="cm"/>
      <inkml:brushProperty name="height" value="0.025" units="cm"/>
      <inkml:brushProperty name="color" value="#0070C4"/>
    </inkml:brush>
  </inkml:definitions>
  <inkml:trace contextRef="#ctx0" brushRef="#br0">74 1 11226,'3'3'1521,"0"-1"0,0 1 0,1 0 0,0-1 0,0 1-1521,22 8 3036,-15-7-2370,-1-2 1,1 1-1,0-1 0,1-1-666,3 0 534,1 0 0,4-2-534,4 1 254,-23 0-249,0 0 0,0 0 0,0 0 0,0 1 0,0-1 0,0 0 0,0 1 1,0-1-1,0 1 0,0 0 0,0-1 0,0 1 0,0 0 0,0-1 1,-1 1-1,1 0 0,0 0 0,0 0 0,-1-1 0,1 1 0,0 0 0,-1 0 1,1 0-1,-1 0 0,0 0 0,1 0 0,-1 0 0,0 1 0,1-1 1,-1 0-1,0 0-5,1 6 20,0 0 0,0 0 1,-1 0-1,0 3-20,0-9 6,0 5 9,-1-1 0,0 1 0,0-1-1,0 0 1,-1 1 0,0 1-15,0-1 8,0 0 0,0 0 0,1 0 1,0 0-1,0 3-8,1 12 7,1 1 1,2 8-8,2 18 11,6 64 124,-1-26 40,4 209 1017,-14-272-1092,-1 105 360,-1-97-252,-1 1-1,-1-1 1,-3 5-208,5-30 35,1-1 0,-1 1 0,0-1 0,0 0 0,0 1 0,-1-1 0,0 0-1,0-1 1,-2 3-35,3-4 13,-1 0 0,1-1-1,-1 1 1,0-1 0,0 0-1,0 0 1,0 0-1,0 0 1,-1 0 0,1-1-1,-1 0 1,1 1 0,-1-1-1,1 0 1,-2-1-13,-13 4-17,0-2 0,0 0-1,-1-2 1,1 0 0,0-1 0,-1 0 0,1-2 0,-1 0 17,5-1-170,0 0 1,-3-3 169,16 7-3</inkml:trace>
</inkml:ink>
</file>

<file path=ppt/ink/ink1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2:07.080"/>
    </inkml:context>
    <inkml:brush xml:id="br0">
      <inkml:brushProperty name="width" value="0.025" units="cm"/>
      <inkml:brushProperty name="height" value="0.025" units="cm"/>
      <inkml:brushProperty name="color" value="#0070C4"/>
    </inkml:brush>
  </inkml:definitions>
  <inkml:trace contextRef="#ctx0" brushRef="#br0">513 0 9682,'14'4'3969,"-19"8"-2345,-7 5 225,-12 14-641,-11 3 128,-11 12-224,-5-1-167,2 0-289,2-1-80,6-5-200,1-1-104,7-3-248,0-2-288,-3-4-744,0-2-489,-3-3 849</inkml:trace>
</inkml:ink>
</file>

<file path=ppt/ink/ink1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2:07.482"/>
    </inkml:context>
    <inkml:brush xml:id="br0">
      <inkml:brushProperty name="width" value="0.025" units="cm"/>
      <inkml:brushProperty name="height" value="0.025" units="cm"/>
      <inkml:brushProperty name="color" value="#0070C4"/>
    </inkml:brush>
  </inkml:definitions>
  <inkml:trace contextRef="#ctx0" brushRef="#br0">1 1 11931,'17'13'4641,"-7"12"-2777,2 7-624,-10 11 177,-4 3-81,1 1-288,0-3-112,6-8-280,12-4-152,11-15-255,0-6-121,15-13-104,-6-4-168,6-10-553,1-4-287,-4-7-3489,3 6 3049</inkml:trace>
</inkml:ink>
</file>

<file path=ppt/ink/ink1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2:08.104"/>
    </inkml:context>
    <inkml:brush xml:id="br0">
      <inkml:brushProperty name="width" value="0.025" units="cm"/>
      <inkml:brushProperty name="height" value="0.025" units="cm"/>
      <inkml:brushProperty name="color" value="#0070C4"/>
    </inkml:brush>
  </inkml:definitions>
  <inkml:trace contextRef="#ctx0" brushRef="#br0">0 29 8154,'15'-21'4121,"1"13"-425,3 9-2271,1 10 159,-2 20 48,-3 3-127,-5 13-441,-2 2-176,-1-4-368,-4 2-136,-3-17-352,1-4-288,-6-17-184,2-9 1856,-14-9-1167</inkml:trace>
</inkml:ink>
</file>

<file path=ppt/ink/ink1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2:08.604"/>
    </inkml:context>
    <inkml:brush xml:id="br0">
      <inkml:brushProperty name="width" value="0.025" units="cm"/>
      <inkml:brushProperty name="height" value="0.025" units="cm"/>
      <inkml:brushProperty name="color" value="#0070C4"/>
    </inkml:brush>
  </inkml:definitions>
  <inkml:trace contextRef="#ctx0" brushRef="#br0">0 0 13587,'15'4'4729,"6"-1"-4265,0 1-136,-3 0 216,-2 4 272,-12-3-616</inkml:trace>
  <inkml:trace contextRef="#ctx0" brushRef="#br0" timeOffset="1">430 224 12643,'8'31'7025,"2"4"-7025,-4-16 813,-1 0 0,0 0 0,-2 1 0,1 5-813,-2 5 1901,-3 26-1901,1-43 232,-2-1-1,1 0 1,-2 0-1,0 1 1,-4 10-232,7-22 12,-1 0 0,1 0 1,-1 1-1,1-1 0,-1 0 1,0 0-1,1 0 0,-1 0 0,0 0 1,0 0-1,0 0 0,0 0-12,1-1 2,0 0 0,-1 0-1,1 0 1,0 0-1,0 0 1,0 0-1,0 0 1,0 0 0,-1 0-1,1 0 1,0 0-1,0 0 1,0 0 0,0 0-1,-1 0 1,1 0-1,0 0 1,0 0-1,0 0 1,0 0 0,0 0-1,-1 0 1,1 0-1,0 0 1,0 0-1,0 0 1,0 0 0,0 0-1,-1 0 1,1-1-1,0 1 1,0 0 0,0 0-2,-4-10 24,3-2-62,1 0 1,-1-1-1,2 1 1,0 0-1,0 0 0,1 0 1,3-8 37,2-6-204,1 1 0,12-25 204,-20 49-3,6-12-70,0 1 0,0-1 0,8-10 73,-11 20-5,-1 0 1,1 0-1,0 0 0,0 0 0,0 0 1,0 0-1,2 0 5,-4 2 9,1 0 0,0 0 0,0 0 0,0 1 0,-1-1 0,1 0 0,0 1 0,0-1 1,0 1-1,0 0 0,0-1 0,0 1 0,0 0 0,2 1-9,-2-1 21,-1 0 0,1 1 0,0-1 0,0 1-1,-1-1 1,1 1 0,0 0 0,-1 0 0,1 0 0,-1 0-1,1 0 1,-1 0 0,0 0 0,1 1 0,-1-1 0,0 0 0,0 1-1,0-1 1,0 1 0,0-1 0,0 1-21,2 4 108,0 0 0,0 1 0,-1-1 0,0 1 0,0 0-108,3 11 344,-2 1 1,0-1-1,0 1 1,-2 10-345,-1-17-56,0 0 1,-1-1-1,0 1 0,-1-1 1,0 1-1,-1-1 1,0 0-1,-2 1 56,-1 4-397</inkml:trace>
</inkml:ink>
</file>

<file path=ppt/ink/ink1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2:09.239"/>
    </inkml:context>
    <inkml:brush xml:id="br0">
      <inkml:brushProperty name="width" value="0.025" units="cm"/>
      <inkml:brushProperty name="height" value="0.025" units="cm"/>
      <inkml:brushProperty name="color" value="#0070C4"/>
    </inkml:brush>
  </inkml:definitions>
  <inkml:trace contextRef="#ctx0" brushRef="#br0">185 424 11258,'2'-1'487,"0"-1"-1,0 1 0,0-1 1,0 1-1,0-1 0,0 0 1,0 0-1,-1 0 0,1 0 1,-1 0-1,1 0 0,-1 0 0,0 0 1,0-1-1,0 0-486,0-1 291,0 1-1,0-1 0,0 1 1,-1-1-1,0 1 1,0-1-1,0 1 1,0-1-1,0 0 1,-1-1-291,0-1 118,-1 1-1,1 0 1,-1 0 0,0 0 0,0 0 0,0 0 0,-1 0 0,0 1 0,0-1 0,0 1 0,0 0 0,-1 0 0,0 0 0,-3-3-118,3 4 100,0 0 1,0 0-1,0 1 0,0 0 0,0-1 1,-1 2-1,1-1 0,0 0 0,-1 1 1,-4-1-101,6 2 49,0-1 0,0 1 0,1 0-1,-1 1 1,0-1 0,0 0 0,0 1 0,1 0 0,-1-1 0,0 1 0,0 0 0,1 1 0,-1-1 0,1 0 0,-1 1 0,1-1-1,0 1 1,0 0 0,-2 1-49,0 1 50,-1 1-1,1 0 1,0 0-1,0 0 1,1 1-1,0 0 1,0-1-1,-2 6-49,-3 10 161,-5 19-161,13-39 1,-3 7 15,1 1 1,0 0-1,1 0 1,0 0-1,0 0 1,1 0-1,0 0 1,0 0-1,2 5-16,-1-11 12,-1 1 1,1 0-1,0-1 1,1 1-1,-1-1 1,0 0-1,1 1 1,0-1-1,0 0 0,0 0 1,0 0-1,1 0 1,-1 0-1,1-1 1,-1 1-1,1-1 0,0 1 1,0-1-1,0 0 1,0 0-1,1-1 1,-1 1-1,0-1 1,3 1-13,-3 0 8,1-1 0,-1 0 1,1 0-1,-1-1 1,1 1-1,0-1 1,-1 0-1,1 0 1,0 0-1,-1 0 0,1-1 1,0 1-1,-1-1 1,1 0-1,-1 0 1,1-1-9,0 0 3,0 0 0,0 0 1,0 0-1,-1-1 1,1 0-1,-1 0 1,0 0-1,0 0 0,0 0 1,0-1-1,2-3-3,3-5-18,-2-1 1,1-1-1,-1 1 0,-1-1 0,-1 0 0,0 0 1,1-7 17,29-159-433,-29 135 110,-1-1 0,-3-45 323,-1 91-2,0-5-9,-1 0 1,1 0-1,1 0 1,-1 0-1,1-4 11,-1 9 14,-1 1 1,1 0-1,-1 0 0,1 0 0,-1-1 1,1 1-1,0 0 0,0 0 1,-1 0-1,1 0 0,0 0 0,0 0 1,0-1-1,0 2-14,-3 18 188,2 57 385,3 0-1,3-1 1,11 51-573,-13-105 147,1-1 0,6 21-147,-8-36-34,0 0-1,0-1 1,1 1 0,0-1 0,0 1 0,0-1 0,1 0-1,-1 0 1,1 0 0,0-1 0,0 0 0,3 2 34,-5-4 38,0-1 0,0 1 1,0-1-1,1 0 0,-1 0 0,0 0 1,1 0-1,-1 0 0,0 0 0,1-1 1,-1 1-1,1-1 0,-1 0 0,1 0 1,-1 0-1,2 0-38,17-4 356</inkml:trace>
</inkml:ink>
</file>

<file path=ppt/ink/ink1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2:09.756"/>
    </inkml:context>
    <inkml:brush xml:id="br0">
      <inkml:brushProperty name="width" value="0.025" units="cm"/>
      <inkml:brushProperty name="height" value="0.025" units="cm"/>
      <inkml:brushProperty name="color" value="#0070C4"/>
    </inkml:brush>
  </inkml:definitions>
  <inkml:trace contextRef="#ctx0" brushRef="#br0">1 238 15243,'20'5'4180,"-1"3"-2637,-16-7-1493,0 0-1,0 1 1,0-1 0,0 0 0,0-1 0,2 1-50,-3 0 41,-1-1 0,1 0 0,-1 0 1,1 0-1,-1-1 0,1 1 0,-1 0 0,1 0 1,-1-1-1,1 1 0,-1-1 0,1 0 1,-1 1-1,0-1 0,1 0 0,-1 0 1,1 0-42,1-2 161,1 0 1,-1 0 0,0 0 0,2-4-162,-2 4 121,4-6-4,-1 1-1,0-1 1,0 0-1,-1-1 1,0 1-1,-1-1 1,0 0-1,-1 0 1,0 0 0,0-1-1,-1 1 1,0-1-1,0-9-116,-2 16 33,0 1 0,-1-1-1,1 0 1,-1 0 0,1 1 0,-1-1-1,0 0 1,-1 1 0,1-1-1,0 1 1,-1-1 0,0 1 0,0 0-1,-2-3-32,2 4 7,0 0 0,0-1 0,0 1-1,-1 0 1,1 0 0,-1 1 0,1-1 0,-1 0-1,0 1 1,0 0 0,1-1 0,-1 1 0,0 0-1,0 1 1,0-1 0,0 0 0,-3 1-7,3-1 9,0 1-1,0 0 1,0 0 0,0 0 0,0 1 0,0-1 0,0 1 0,0 0 0,0 0 0,0 0 0,0 0 0,0 0 0,1 0-1,-1 1 1,1-1 0,-2 2-9,0 0 37,1 0-1,0 0 0,0 0 0,1 0 1,-1 1-1,0-1 0,1 1 1,0 0-1,0 0 0,-1 3-36,-1 3 123,1 1-1,0 0 0,0-1 1,2 1-1,-1 0 0,1 0 1,1 0-1,0 8-122,1-11 90,-1-1 0,1 1 1,1 0-1,-1-1 0,1 1 0,1-1 0,-1 0 0,3 3-90,-3-6 38,0 0-1,1 0 0,-1 0 0,1 0 0,0 0 0,0-1 1,0 0-1,1 1 0,-1-1 0,1-1 0,0 1 0,0 0 0,0-1 1,2 1-38,4 2 18,0-1 1,0-1 0,1 0 0,-1 0 0,1-1 0,0 0 0,0-1 0,-1 0 0,1-1-1,0 0 1,0-1 0,10-2-19,-17 3 138,0-1 0,-1 0 0,1-1 0,-1 1 0,1 0 0,2-3-138,-3 2 71,0 0 0,-1 0 0,1 0 0,-1 0 0,2-3-71</inkml:trace>
</inkml:ink>
</file>

<file path=ppt/ink/ink1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2:10.088"/>
    </inkml:context>
    <inkml:brush xml:id="br0">
      <inkml:brushProperty name="width" value="0.025" units="cm"/>
      <inkml:brushProperty name="height" value="0.025" units="cm"/>
      <inkml:brushProperty name="color" value="#0070C4"/>
    </inkml:brush>
  </inkml:definitions>
  <inkml:trace contextRef="#ctx0" brushRef="#br0">141 63 13859,'13'12'5257,"-10"17"-3296,1 8-873,-4 12 272,-1 5-224,-2 3-496,3 3-175,1-5-217,6-3-48,0-9 32,-1-10-224,-3-14-712,0-14-377,1-14-815,-6-12-665,5-19 1729</inkml:trace>
  <inkml:trace contextRef="#ctx0" brushRef="#br0" timeOffset="1">91 32 10282,'2'-3'912,"1"1"-1,0-1 1,0 1-1,0 0 1,0 0-1,0 0 1,0 0-1,4-1-911,-2 1 729,1 0 0,0 0 0,-1 1 1,1 0-1,3 0-729,5 0 863,-1 1 0,1 0 1,0 1-1,9 2-863,-14-2 250,1 1-1,-1 0 1,0 0 0,0 1-1,6 3-249,-13-5 46,0 0 0,0 0 0,0 0 0,0 1 0,0-1 0,0 0 0,-1 1 0,1-1 0,-1 1 0,1 0-1,-1-1 1,1 2-46,-1-2 27,-1 1 0,1-1-1,-1 0 1,0 1-1,1-1 1,-1 0-1,0 1 1,0-1-1,1 0 1,-1 1-1,0-1 1,-1 0-1,1 1 1,0-1 0,0 1-1,0-1 1,-1 0-1,1 1 1,-1-1-1,1 0 1,-1 0-27,-2 4 55,0 0 0,0 0 0,0-1 0,0 0 0,-1 0 1,0 0-1,0 0 0,0 0 0,-5 2-55,2 0 40,-16 13 48,-1-2 1,-1 0-1,-15 7-88,22-15-5,-1 0 0,0-1-1,0-1 1,-1 0 0,-8 0 5,26-6 80,0-1 1,0 1 0,0-1-1,-1 0 1,1 0 0,0 0-1,0 0 1,0 0 0,0 0-1,0 0-80,0-1 42,1 0 0,0 1 0,-1-1 0,1 0 0,0 0 0,-1 0 0,1 0-1,0 0 1,0 0 0,-1-2-42</inkml:trace>
</inkml:ink>
</file>

<file path=ppt/ink/ink1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2:10.587"/>
    </inkml:context>
    <inkml:brush xml:id="br0">
      <inkml:brushProperty name="width" value="0.025" units="cm"/>
      <inkml:brushProperty name="height" value="0.025" units="cm"/>
      <inkml:brushProperty name="color" value="#0070C4"/>
    </inkml:brush>
  </inkml:definitions>
  <inkml:trace contextRef="#ctx0" brushRef="#br0">1 273 20884,'9'1'178,"0"-1"0,1-1-1,-1 1 1,0-2 0,1 1-1,-1-1 1,0-1 0,6-1-178,3-3 83,-1-1-1,1-1 1,9-6-83,-15 8-33,-1-1 1,0 1-1,-1-2 0,0 0 0,0 0 0,8-10 33,-14 14-67,-1 1 0,0-1 0,0 1 0,-1-1 0,1 0 0,-1 0 0,0 0 0,0-4 67,-1 6-67,0-1 0,-1 0 0,1 1 0,-1-1-1,0 0 1,0 0 0,0 1 0,-1-1 0,1 0 0,-1 1 0,0-1 0,0 1-1,-1-2 68,0 1-27,1 1 0,-1-1-1,0 1 1,-1 0-1,1 0 1,0 0-1,-1 0 1,0 0-1,0 1 1,0-1-1,0 1 1,0 0-1,0 0 1,-1 0-1,1 0 1,-1 0-1,1 1 1,-1 0-1,0-1 1,0 1 27,0 0 10,0 0 0,0 0 1,0 1-1,0-1 0,-1 1 1,1 0-1,0 0 0,0 1 1,0-1-1,0 1 0,0 0 1,0 0-1,0 0 0,1 0 1,-1 1-1,0-1 0,0 1 1,1 0-1,-1 1-10,-1 1 70,1 0-1,0 0 1,0 0-1,1 0 1,-1 1-1,1 0 1,0 0-1,0 0 1,0 0-1,1 0 1,0 0-1,0 1 1,0-1-1,1 2-69,-2 2 176,2 1 1,-1-1-1,1 1 0,1 0 0,-1-1 0,2 1 0,-1-1 0,2 2-176,-1-4 77,1 1 0,0-1 0,0 0 0,1 0-1,0 0 1,0 0 0,1 0 0,0 0 0,0-1 0,0 0 0,1 0 0,0 0 0,0 0 0,1-1 0,0 1-77,-2-3 70,0 1 0,1-1 0,-1 0 0,1 0 1,0 0-1,0-1 0,0 1 0,1-1 1,-1-1-1,0 1 0,1-1 0,-1 0 0,1 0 1,-1 0-1,1-1 0,0 0 0,-1 0 0,1-1 1,-1 1-1,5-2-70,20-6 551</inkml:trace>
</inkml:ink>
</file>

<file path=ppt/ink/ink1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2:11.120"/>
    </inkml:context>
    <inkml:brush xml:id="br0">
      <inkml:brushProperty name="width" value="0.025" units="cm"/>
      <inkml:brushProperty name="height" value="0.025" units="cm"/>
      <inkml:brushProperty name="color" value="#0070C4"/>
    </inkml:brush>
  </inkml:definitions>
  <inkml:trace contextRef="#ctx0" brushRef="#br0">1 9 12987,'7'34'6124,"2"0"-3710,-4-15-1367,0 0-1,0 12-1046,-4-8 660,-1-18-531,0 1 0,0-1 0,1 0 1,0 0-1,0 1-129,0-8-12,1 0-1,-1 0 1,1 0 0,-1 0-1,0 0 1,0 0 0,0 0-1,0 0 13,15-39-796,-11 26 652,0 1 1,1-1 0,1 1-1,0 1 1,1-1-1,1 1 1,3-3 143,-10 13 13,1 0 0,-1 1 0,1 0 0,0-1 0,0 1 0,0 0 0,0 0 0,0 1 0,1-1 1,-1 1-1,0 0 0,1 0 0,1-1-13,-3 2 39,-1 0 1,1-1 0,-1 1-1,1 0 1,0 0 0,-1 0-1,1 0 1,0 1-1,-1-1 1,1 0 0,0 1-1,-1-1 1,1 1 0,-1-1-1,1 1 1,-1 0 0,1 0-1,-1 0 1,0-1-1,1 1 1,-1 1 0,0-1-1,0 0 1,0 0 0,1 0-1,-1 1 1,-1-1 0,1 0-1,0 1 1,0-1-40,2 6 157,0-1 0,-1 1 0,0 0 0,0 0 1,0 0-1,-1 0 0,0 0 0,-1 0 0,1 0 0,-1 0 0,-1 2-157,0 9 392,-1 1-1,-1-1 0,-4 13-391,3-10 319,9-31-62</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4:55:08.132"/>
    </inkml:context>
    <inkml:brush xml:id="br0">
      <inkml:brushProperty name="width" value="0.025" units="cm"/>
      <inkml:brushProperty name="height" value="0.025" units="cm"/>
      <inkml:brushProperty name="color" value="#0070C4"/>
    </inkml:brush>
  </inkml:definitions>
  <inkml:trace contextRef="#ctx0" brushRef="#br0">0 1 13963,'16'5'4935,"-1"5"-3738,-3-2-438,25 18 316,0 2 0,-2 1 1,-1 2-1,-2 1 0,0 1 0,-3 2 1,19 28-1076,-33-40 203,-1 2 0,-2 0 0,0 0 0,-2 1 0,0 0-1,1 12-202,-1 0 131,-2 1 0,-2 0 0,-2 0 0,-1 11-131,-2-19 54,-2 0-1,-1 0 1,-1 1-1,-6 21-53,5-36-7,0-1 1,-1 1-1,-1 0 0,-1-1 1,0 0-1,-1-1 0,-1 0 0,0 0 1,-4 3 6,5-9 19,0 0 0,0 0 0,-1-1 0,0 0 1,-1-1-1,0 0 0,0 0 0,0-1-19,-40 23 114</inkml:trace>
</inkml:ink>
</file>

<file path=ppt/ink/ink1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2:11.455"/>
    </inkml:context>
    <inkml:brush xml:id="br0">
      <inkml:brushProperty name="width" value="0.025" units="cm"/>
      <inkml:brushProperty name="height" value="0.025" units="cm"/>
      <inkml:brushProperty name="color" value="#0070C4"/>
    </inkml:brush>
  </inkml:definitions>
  <inkml:trace contextRef="#ctx0" brushRef="#br0">165 352 13723,'8'-22'5008,"-7"20"-4785,0-1 1,0 1-1,-1-1 0,0 0 0,1 1 1,-1-1-1,0 0 0,0 1 1,-1-1-1,1 0 0,-1-2-223,0 2 147,0 0-1,0-1 1,0 1 0,0 0-1,-1 0 1,0 0-1,1 0 1,-1 0 0,0 0-1,-1 0 1,1 1-1,0-1 1,-2 0-147,2 1 63,-1 1 0,1-1 1,0 1-1,-1 0 0,0 0 0,1 0 1,-1 0-1,0 0 0,0 0 0,1 1 0,-1 0 1,0-1-1,0 1 0,0 0 0,1 0 1,-1 1-1,-1-1-63,0 1 52,0-1-1,-1 1 1,1 1 0,0-1-1,0 0 1,0 1 0,0 0-1,1 0 1,-1 0 0,0 1-1,1-1 1,0 1 0,-1 0-1,1 0 1,0 0 0,0 0 0,1 0-1,-1 1 1,1-1 0,-1 1-1,1 0 1,-1 3-52,-1 2 62,0 1 0,1-1 0,0 1 1,0 0-1,1 0 0,1 0 0,-1 0 0,2 0 0,-1 4-62,1-9 25,0 0-1,1 0 0,-1 0 1,1 0-1,0 0 0,0-1 1,1 1-1,-1 0 0,1-1 1,0 1-1,0-1 0,2 2-24,-3-4 9,1 0-1,-1 0 0,1 0 0,0 0 0,0 0 1,0-1-1,0 1 0,0-1 0,0 0 1,1 1-1,-1-1 0,0 0 0,0 0 0,1 0 1,-1-1-1,1 1 0,-1-1 0,1 1 0,-1-1 1,1 0-1,-1 0 0,1 0 0,0 0 0,-1 0 1,1-1-9,1 1 3,-1 0 1,1-1-1,0 1 1,-1-1 0,1 0-1,-1-1 1,1 1-1,-1 0 1,0-1-1,1 0 1,-1 0 0,0 0-1,0 0 1,0 0-1,-1 0 1,1-1-1,0 0 1,-1 1 0,0-1-1,1 0 1,-1 0-1,1-3-3,8-17-62,0 0 0,-2-1 0,-1-1 0,-1 1 0,0-2 62,4-14-124,7-31-506,9-69 630,-25 129-20,-1 8 23,-1 1 1,1-1 0,-1 0-1,1 1 1,-1-1-1,0 0 1,0 1-1,0-1 1,-1 0 0,1 1-1,-1-1 1,0-1-4,1 3 3,0 1 1,0 0 0,0 0 0,0 0-1,0 0 1,0 0 0,0-1-1,0 1 1,0 0 0,0 0-1,-1 0 1,1 0 0,0 0-1,0 0 1,0 0 0,0 0 0,0-1-1,-1 1 1,1 0 0,0 0-1,0 0 1,0 0 0,0 0-1,0 0 1,-1 0 0,1 0-1,0 0 1,0 0 0,0 0-1,0 0 1,0 0 0,-1 0 0,1 0-1,0 0 1,0 0 0,0 0-1,0 0 1,-1 0 0,1 0-1,0 1 1,0-1 0,0 0-1,0 0 1,0 0 0,0 0 0,-1 0-1,1 0 1,0 0 0,0 0-1,0 1 1,0-1 0,0 0-1,0 0 1,0 0 0,0 0-1,0 0 1,0 1 0,0-1 0,0 0-1,-1 0 1,1 0 0,0 0-4,-6 12 174,1 1 16,0 1 1,1-1-1,1 1 1,-2 14-191,-5 58 493,9-70-412,-2 17 18,1 1 1,2-1 0,2 0-1,1 1 1,1-1-1,3 6-99,-6-38-15,-1 1 0,0 0-1,1 0 1,0 0 0,-1-1-1,1 1 1,0 0 0,0-1-1,0 1 1,0-1 0,0 1-1,0-1 1,0 1 0,0-1 0,1 0-1,-1 1 1,1-1 0,-1 0-1,1 0 16,0 0-41,0 0-1,1-1 0,-1 1 0,1 0 1,-1-1-1,0 0 0,1 0 0,-1 0 1,1 0-1,-1 0 0,1 0 0,-1 0 1,3-1 41,24-6-208</inkml:trace>
</inkml:ink>
</file>

<file path=ppt/ink/ink1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2:11.838"/>
    </inkml:context>
    <inkml:brush xml:id="br0">
      <inkml:brushProperty name="width" value="0.025" units="cm"/>
      <inkml:brushProperty name="height" value="0.025" units="cm"/>
      <inkml:brushProperty name="color" value="#0070C4"/>
    </inkml:brush>
  </inkml:definitions>
  <inkml:trace contextRef="#ctx0" brushRef="#br0">115 117 13643,'6'-10'5549,"-4"8"-4947,-1 0-1,0 0 1,0 0 0,1 0 0,-1 0 0,-1 0 0,1 0 0,0 0 0,0-1 0,-1-1-602,-4-9 657,0-3-600,3 14-54,0-1 1,0 1-1,1 0 1,-1-1-1,1 1 1,-1-1 0,1-2-4,1 0 12,-1 5-8,0-1 1,0 0-1,1 1 0,-1-1 1,0 0-1,0 1 0,0-1 1,0 0-1,0 0 0,0 1 1,0-1-1,0 0 0,0 1 1,0-1-1,0 0 0,-1 1 1,1-1-1,0 0 0,-1 1 1,1-1-1,0 0 0,-1 1 1,1-1-1,0 1 0,-1-1 1,1 0-1,-1 1 0,1-1 1,-1 1-1,0 0 0,0-1-4,-1 0 26,0 0-2,1 0 0,-1 1 1,0-1-1,0 1 0,1-1 1,-1 1-1,0 0 0,0 0 0,1 0 1,-1 0-1,0 0 0,0 0 1,0 0-1,1 1 0,-1-1 1,0 0-1,-1 2-24,1-2 12,-2 1 42,0 0-1,-1 1 1,1 0 0,0 0 0,0 0-1,0 0 1,0 0 0,0 1 0,0 0 0,1 0-1,-1 0 1,1 0 0,-1 1-54,1 0 62,1 0 1,-1-1 0,1 1-1,0 1 1,0-1-1,0 0 1,-1 4-63,3-5 23,-1-1-1,1 1 1,0 0-1,0 0 1,0 0 0,0-1-1,0 1 1,0 0 0,1 0-1,-1-1 1,1 1-1,0 0 1,0-1 0,1 2-23,1 6 18,2-1 0,-1 0-1,1-1 1,1 1 0,-1-1 0,2 0 0,-1-1 0,1 1 0,0-1 0,0-1 0,5 4-18,-9-9-30,0 1 0,0-1 1,1 0-1,-1 0 0,0 0 0,1 0 0,-1-1 1,1 1-1,-1-1 0,0 0 0,1 0 0,-1 0 1,1 0-1,-1-1 0,1 0 30,-1 1 10,23-3-117</inkml:trace>
</inkml:ink>
</file>

<file path=ppt/ink/ink1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2:12.387"/>
    </inkml:context>
    <inkml:brush xml:id="br0">
      <inkml:brushProperty name="width" value="0.025" units="cm"/>
      <inkml:brushProperty name="height" value="0.025" units="cm"/>
      <inkml:brushProperty name="color" value="#0070C4"/>
    </inkml:brush>
  </inkml:definitions>
  <inkml:trace contextRef="#ctx0" brushRef="#br0">25 31 7522,'0'0'2,"3"-4"1883,0-1 0,-1 1 1,1-1-1,4-3-1885,-7 8 241,1 0-1,-1-1 1,1 1 0,-1-1-1,0 1 1,1 0 0,-1-1-1,1 1 1,-1 0 0,1-1-1,0 1 1,-1 0 0,1 0-1,-1 0 1,1 0 0,-1-1-1,1 1 1,0 0 0,-1 0-1,1 0-240,0 1 116,-1-1 0,1 0 0,-1 1 0,1-1 0,0 0 0,-1 1-1,1-1 1,-1 1 0,1-1 0,-1 1 0,0-1 0,1 1 0,-1-1 0,0 1-1,1 0 1,-1-1 0,0 1 0,1 0 0,-1-1 0,0 1 0,0-1 0,0 1-1,0 0-115,2 5 402,-1 0-1,-1 0 0,1 0 0,-1-1 0,0 1 0,0 0 0,-1 0 0,0 4-401,-3 13 1151,-5 13-1151,6-25 183,-8 30 93,-2-1 0,-6 9-276,13-34 62,6-15-81,0 0 1,0 0-1,0 0 0,0 0 0,0 0 0,0 0 0,1 0 0,-1 0 0,0 0 0,0 0 0,0 0 0,0 0 0,0 0 0,0 0 0,0 0 0,0 0 0,0 0 19,10-20-954,-5 10 752,27-50-1036,29-38 1238,-60 96-2,1-1 7,0-1-1,1 1 1,0-1 0,-1 1 0,1 0 0,1 0-1,-1 0-4,-3 3 9,1 0-1,-1-1 1,1 1-1,-1 0 1,1-1-1,-1 1 1,1 0-1,-1 0 1,1 0-1,-1 0 0,1 0 1,0 0-1,-1-1 1,1 1-1,-1 0 1,1 0-1,-1 1 1,1-1-1,-1 0 1,1 0-1,0 0-8,0 1 25,0-1 1,0 1-1,0 0 0,-1-1 1,1 1-1,0 0 1,0 0-1,-1-1 0,1 1 1,0 0-1,-1 0 0,1 0 1,-1 0-1,1 0 0,0 1-25,1 4 112,-1 0-1,1 1 0,-1-1 0,0 1 0,0-1 0,-1 1 0,0-1 0,0 1 0,0 0 0,-1 3-111,-1 12 195,-2 18 154,1-14-266,-1-15-297,3-8-293,2-2-712,9-5 637</inkml:trace>
</inkml:ink>
</file>

<file path=ppt/ink/ink1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2:12.798"/>
    </inkml:context>
    <inkml:brush xml:id="br0">
      <inkml:brushProperty name="width" value="0.025" units="cm"/>
      <inkml:brushProperty name="height" value="0.025" units="cm"/>
      <inkml:brushProperty name="color" value="#0070C4"/>
    </inkml:brush>
  </inkml:definitions>
  <inkml:trace contextRef="#ctx0" brushRef="#br0">180 0 14987,'11'33'5569,"-5"7"-3832,-7 11-1457,-1 15 56,-8 13 304,4-2 40,4 5-128,2-7-128,4-17-192,0-10-216,2-21-96,-1-12 489,-3-30-409</inkml:trace>
  <inkml:trace contextRef="#ctx0" brushRef="#br0" timeOffset="1">1 221 17340,'25'0'6089,"3"-5"-5193,5 5-168,-2 1-64,-2-4-175,8 5-385,2-4 240,-2 2 232,-4 3 1040,-15 12-1008</inkml:trace>
</inkml:ink>
</file>

<file path=ppt/ink/ink1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3:01.579"/>
    </inkml:context>
    <inkml:brush xml:id="br0">
      <inkml:brushProperty name="width" value="0.025" units="cm"/>
      <inkml:brushProperty name="height" value="0.025" units="cm"/>
      <inkml:brushProperty name="color" value="#0070C4"/>
    </inkml:brush>
  </inkml:definitions>
  <inkml:trace contextRef="#ctx0" brushRef="#br0">20 14 9042,'-5'1'2596,"4"-1"-2095,0 1 0,0-1 0,0 0-1,0 0 1,0 1 0,1-1-1,-1 1 1,0-1 0,0 1-1,0-1 1,1 1 0,-1-1-1,0 1 1,0 0 0,1-1 0,-1 2-501,0-2 1547,1 0-233,53 3 1741,-11-2-2847,5-3 527,21-6-735,0 1 209,-29 4-120,15-2 134,50 3-223,-28 6 232,3 4-232,-51-6 73,13 4 61,-29-3-250,-20-6-961,-7 0 647</inkml:trace>
</inkml:ink>
</file>

<file path=ppt/ink/ink1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3:12.171"/>
    </inkml:context>
    <inkml:brush xml:id="br0">
      <inkml:brushProperty name="width" value="0.025" units="cm"/>
      <inkml:brushProperty name="height" value="0.025" units="cm"/>
      <inkml:brushProperty name="color" value="#0070C4"/>
    </inkml:brush>
  </inkml:definitions>
  <inkml:trace contextRef="#ctx0" brushRef="#br0">46 1 5241,'-11'8'6636,"-17"6"1311,24-14-5730,4 0-2181,0 0 0,0 0 0,0 1 0,0-1 0,0 0 0,0 0 0,0 0 0,0 0 0,0 0 0,0 0 0,1 0 0,-1 0 0,0 0 1,0 0-1,0 1 0,0-1 0,0 0 0,0 0 0,0 0 0,0 0 0,0 0 0,0 0 0,0 0 0,-1 0 0,1 0 0,0 1 0,0-1 0,0 0 0,0 0 0,0 0 0,0 0 0,0 0 0,0 0 0,0 0 1,0 0-1,0 0 0,0 0 0,0 0 0,0 0 0,0 1 0,0-1 0,-1 0 0,1 0 0,0 0 0,0 0 0,0 0 0,0 0 0,0 0 0,0 0 0,0 0 0,0 0 0,0 0 0,-1 0 0,1 0 0,0 0 1,0 0-1,0 0 0,0 0 0,0 0 0,0 0 0,0 0 0,0 0 0,0 0-36,0 0 35,1 1 1,0-1-1,-1 1 1,1-1-1,0 1 1,-1-1-1,1 1 1,0-1-1,0 0 1,0 0-1,-1 1 1,1-1-1,1 0-35,105 31 687,-97-29-643,0-1 0,1 0 1,-1 0-1,0-1 0,1 0 0,-1-1 0,1-1-44,13 0 66,212-17 417,-236 19-484,6-1-38,-1 1-1,1 0 0,-1 0 1,4 1 39,-9-1-16,0 0 0,0 0 0,0 0 0,0 0 0,0 0 0,0 0 0,0 0 0,0 0 0,0 0 1,0 0-1,0 0 0,0 0 0,0 0 0,0 0 0,-1 0 0,1 0 0,0 0 0,0 0 0,0 0 0,0 0 0,0 0 0,0 0 0,0 0 0,0 0 0,0 0 1,0 0-1,0 1 0,0-1 0,0 0 0,0 0 0,0 0 0,0 0 0,0 0 0,0 0 0,0 0 0,0 0 0,0 0 0,0 0 0,0 0 0,0 0 0,0 0 0,0 0 1,0 1-1,0-1 0,0 0 0,0 0 0,0 0 0,0 0 0,0 0 0,0 0 0,0 0 0,0 0 0,0 0 0,0 0 0,0 0 0,0 0 0,0 0 0,0 0 1,0 0-1,0 0 0,1 0 0,-1 1 0,0-1 0,0 0 0,0 0 0,0 0 0,0 0 0,0 0 0,0 0 0,0 0 16,-6 2-380,-9 0 970,-3 1-454</inkml:trace>
</inkml:ink>
</file>

<file path=ppt/ink/ink1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3:12.623"/>
    </inkml:context>
    <inkml:brush xml:id="br0">
      <inkml:brushProperty name="width" value="0.025" units="cm"/>
      <inkml:brushProperty name="height" value="0.025" units="cm"/>
      <inkml:brushProperty name="color" value="#0070C4"/>
    </inkml:brush>
  </inkml:definitions>
  <inkml:trace contextRef="#ctx0" brushRef="#br0">1 1 8890,'5'27'4633,"-2"0"-792,3 4-2097,6 4-64,-2 11-271,3 6-193,0 9-400,-6 3-144,3 1-272,-7-7-104,0-9-143,5-11-49,1-10-208,-1-9-393,-3-16-655,1-5-176,-4-27 688</inkml:trace>
  <inkml:trace contextRef="#ctx0" brushRef="#br0" timeOffset="1">18 375 12147,'23'1'5081,"-1"2"-2657,3-1-743,-2-4-409,9 2-192,1 0-384,-11-2-192,7 2-248,-7 0-56,0 2-304,7 3-392,-13 2-752,-4 2-632,-5 3 1095</inkml:trace>
</inkml:ink>
</file>

<file path=ppt/ink/ink1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3:13.124"/>
    </inkml:context>
    <inkml:brush xml:id="br0">
      <inkml:brushProperty name="width" value="0.025" units="cm"/>
      <inkml:brushProperty name="height" value="0.025" units="cm"/>
      <inkml:brushProperty name="color" value="#0070C4"/>
    </inkml:brush>
  </inkml:definitions>
  <inkml:trace contextRef="#ctx0" brushRef="#br0">30 1 10114,'-25'22'4705,"21"-10"-1768,5-4-825,16 3-519,-1-3-145,7-7-312,-2-1-224,6-5-376,5 0-183,-3 5-129,0 0-336,-9 6 600,-1 0-6146,-4-24 4266</inkml:trace>
</inkml:ink>
</file>

<file path=ppt/ink/ink1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3:13.543"/>
    </inkml:context>
    <inkml:brush xml:id="br0">
      <inkml:brushProperty name="width" value="0.025" units="cm"/>
      <inkml:brushProperty name="height" value="0.025" units="cm"/>
      <inkml:brushProperty name="color" value="#0070C4"/>
    </inkml:brush>
  </inkml:definitions>
  <inkml:trace contextRef="#ctx0" brushRef="#br0">297 18 13667,'-9'-7'4720,"7"6"-4429,1 0 1,0 0-1,0 0 0,-1 0 1,1 0-1,-1 1 0,1-1 1,-1 0-1,1 1 0,-1-1 0,1 1 1,-1-1-1,0 1-291,-5 0 307,1 0 1,-1 0-1,0 1 0,0 0 1,1 0-1,-1 1 0,1 0 0,-3 1-307,-16 7 692,-13 7-692,4-2 184,12-6-126,8-4-21,1 0-1,-6 4-36,16-7 3,0-1 0,0 1-1,0 0 1,0 1 0,0-1-1,1 0 1,-1 1-1,1-1 1,-1 1 0,1 0-1,-2 3-2,3-4 0,0 0 1,1 0-1,-1 0 0,0 0 0,1 0 1,-1 0-1,1 0 0,0 0 0,0 0 1,0 0-1,0 0 0,0 0 0,0 1 1,0-1-1,1 0 0,-1 0 0,1 0 1,0 2-1,3 4 5,0 0 0,0 0 0,0 0 0,2 1-5,6 10 26,-6-8 26,1 1-1,-2 0 1,1 0 0,-2 1 0,0-1 0,3 12-52,-3 7 133,-1 0 1,-1 21-134,-4 62 117,-1-87-83,2-23-1,0 1-1,1 0 1,-1-1-1,1 1 1,0 0 0,0-1-1,1 1 1,-1 0-1,1 0 1,0-1-1,0 1 1,2 2-33,-2-5 34,0 0 0,1 0 0,-1 0 0,1 0 0,0 0 0,-1-1-1,1 1 1,0-1 0,0 1 0,0-1 0,0 0 0,1 0 0,-1 0 0,0 0 0,3 1-34,2 0 44,0 0 0,0 0 0,0-1 1,7 1-45,-12-2-2,87 6-766,-85-6 721,0 0 0,0 0 0,0-1-1,0 0 1,0 1 0,0-1 0,-1 0 0,1-1 0,0 1-1,0-1 1,0 0 47,26-17-78</inkml:trace>
</inkml:ink>
</file>

<file path=ppt/ink/ink1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3:13.886"/>
    </inkml:context>
    <inkml:brush xml:id="br0">
      <inkml:brushProperty name="width" value="0.025" units="cm"/>
      <inkml:brushProperty name="height" value="0.025" units="cm"/>
      <inkml:brushProperty name="color" value="#0070C4"/>
    </inkml:brush>
  </inkml:definitions>
  <inkml:trace contextRef="#ctx0" brushRef="#br0">286 0 13563,'-8'28'5489,"-5"-8"-3144,-3 5-857,1 18-384,-5 4-32,-9 16-295,-3 3-257,-1 0-256,2-3-88,17-21-48,3-10-144,6-17-616,1-9-289,-3-9-279,1-3 2464,-5-15-1000</inkml:trace>
  <inkml:trace contextRef="#ctx0" brushRef="#br0" timeOffset="1">0 124 13995,'14'13'5497,"8"10"-3416,6 5-177,7 14-376,1 5-207,6 5-633,-7 1-184,-10-6-192,0-3-48,-7-6-128,-4-10-8,1-5-80,-6-9-328,-6-7-696,2-3-56,3-16 455</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4:52:38.883"/>
    </inkml:context>
    <inkml:brush xml:id="br0">
      <inkml:brushProperty name="width" value="0.025" units="cm"/>
      <inkml:brushProperty name="height" value="0.025" units="cm"/>
      <inkml:brushProperty name="color" value="#0070C4"/>
    </inkml:brush>
  </inkml:definitions>
  <inkml:trace contextRef="#ctx0" brushRef="#br0">95 154 12291,'15'14'5425,"-2"4"-2489,2 8-1127,-10 0-129,-5-1-448,8-5-391,-5-7-465,2-5-80,-5-8-784,-10-4-369,-4-10-967,6-6-3609,-5-6 3833</inkml:trace>
  <inkml:trace contextRef="#ctx0" brushRef="#br0" timeOffset="1">1 3 12899,'4'0'4681,"1"-1"-3833,1 1-192,-6-1-520</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4:55:09.973"/>
    </inkml:context>
    <inkml:brush xml:id="br0">
      <inkml:brushProperty name="width" value="0.025" units="cm"/>
      <inkml:brushProperty name="height" value="0.025" units="cm"/>
      <inkml:brushProperty name="color" value="#0070C4"/>
    </inkml:brush>
  </inkml:definitions>
  <inkml:trace contextRef="#ctx0" brushRef="#br0">8 32 12195,'-4'-1'4881,"3"0"-2985,-1-1 16,1 2-279,1 0-145,0 0-432,31 3-175,46 0-329,-29-5-128,-4-7-208,4 6-8,-10-3-240,-9-2-240,-9 4-552,-6 3 352,-6 7 151</inkml:trace>
</inkml:ink>
</file>

<file path=ppt/ink/ink1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3:14.337"/>
    </inkml:context>
    <inkml:brush xml:id="br0">
      <inkml:brushProperty name="width" value="0.025" units="cm"/>
      <inkml:brushProperty name="height" value="0.025" units="cm"/>
      <inkml:brushProperty name="color" value="#0070C4"/>
    </inkml:brush>
  </inkml:definitions>
  <inkml:trace contextRef="#ctx0" brushRef="#br0">12 5 13091,'-8'4'3299,"5"-4"-1552,2-1 1151,2 0-2764,-1 1 0,1-1-1,0 1 1,-1-1 0,1 1 0,0-1-1,-1 1 1,1 0 0,0-1-1,0 1 1,-1 0 0,1-1 0,0 1-1,0 0 1,-1 0 0,1 0 0,0 0-1,0 0-133,18-1 701,-16 0-436,30 2 398,0 1-1,0 1 1,32 8-663,-54-9 31,-1 1-1,1 0 0,-1 0 0,0 1 0,-1 0 1,1 1-1,-1 0 0,3 2-30,-7-3 14,-1-1-1,0 1 1,1-1-1,-1 1 1,-1 0-1,1 1 1,-1-1-1,1 1 0,-1-1 1,-1 1-1,1 0 1,-1 0-1,0 0 1,0 1-1,0-1 1,1 5-14,0 16 115,0 0 0,-2 0 0,-1 0 0,-2 21-115,0 11 153,5 125 256,0-25 88,-3-153-469,0-1 0,0 1 0,0-1 0,-1 1 0,0-1-1,-1 4-27,1-6 9,1 0-1,-1-1 1,0 1-1,0 0 1,0 0-1,-1-1 1,1 1-1,0-1 0,-1 1 1,1-1-1,-1 0 1,1 1-1,-1-1 1,1 0-1,-1 0 0,-1 1-8,-2 0 13,-1 0-1,1 0 1,-1 0-1,1 0 0,-1-1 1,0 0-1,0 0-12,-43 3-76,37-4 1,-2 1-95,0-1-1,0-1 0,0-1 1,-4-1 170,-8-4-203</inkml:trace>
</inkml:ink>
</file>

<file path=ppt/ink/ink1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3:14.671"/>
    </inkml:context>
    <inkml:brush xml:id="br0">
      <inkml:brushProperty name="width" value="0.025" units="cm"/>
      <inkml:brushProperty name="height" value="0.025" units="cm"/>
      <inkml:brushProperty name="color" value="#0070C4"/>
    </inkml:brush>
  </inkml:definitions>
  <inkml:trace contextRef="#ctx0" brushRef="#br0">38 22 15043,'-26'-7'5825,"14"3"-4128,15-1-529,5 2-368,9 2-40,6 1-63,-3 0-321,13 0-256,-4 0 144,5-1-664,0 2-200,-11 0-1673,-3 3 1297</inkml:trace>
  <inkml:trace contextRef="#ctx0" brushRef="#br0" timeOffset="1">8 183 13107,'-1'15'5041,"17"-1"-3313,-4-2-151,13-1-249,-8-3-200,11-8-616,8 1-160,7 2-112,2-3 1769,-5-1-1465</inkml:trace>
</inkml:ink>
</file>

<file path=ppt/ink/ink1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3:15.191"/>
    </inkml:context>
    <inkml:brush xml:id="br0">
      <inkml:brushProperty name="width" value="0.025" units="cm"/>
      <inkml:brushProperty name="height" value="0.025" units="cm"/>
      <inkml:brushProperty name="color" value="#0070C4"/>
    </inkml:brush>
  </inkml:definitions>
  <inkml:trace contextRef="#ctx0" brushRef="#br0">62 1 14227,'-8'0'1958,"-21"3"2442,27-2-4148,0-1 0,0 0-1,1 1 1,-1 0 0,0-1-1,0 1 1,1 0-1,-1 0 1,0 0 0,1 0-1,-1 0 1,0 0-252,2 0 45,0-1-1,-1 0 1,1 1 0,0-1-1,0 0 1,0 1 0,0-1-1,0 1 1,0-1 0,0 0-1,0 1 1,0-1 0,0 0-1,0 1 1,0-1 0,0 1-1,0-1 1,0 0 0,0 1-1,0-1 1,0 0 0,0 1-1,1-1 1,-1 0 0,0 1-1,0-1 1,0 0 0,1 1-1,-1-1 1,0 0 0,0 0-1,1 1 1,-1-1 0,0 0-1,0 0 1,1 1-45,12 8 754,-4-4-550,1-1 1,0 0-1,0-1 1,0 0-1,0 0 0,1-1 1,9 0-205,11 1 219,1-2 1,2-2-220,110-3 332,11-8-332,-115 5-787,-31 5 143,-8 1-246,-4 0 889,-7 0 530,-7 0-355</inkml:trace>
</inkml:ink>
</file>

<file path=ppt/ink/ink1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3:15.535"/>
    </inkml:context>
    <inkml:brush xml:id="br0">
      <inkml:brushProperty name="width" value="0.025" units="cm"/>
      <inkml:brushProperty name="height" value="0.025" units="cm"/>
      <inkml:brushProperty name="color" value="#0070C4"/>
    </inkml:brush>
  </inkml:definitions>
  <inkml:trace contextRef="#ctx0" brushRef="#br0">0 0 11242,'1'1'709,"0"1"0,0-1 0,1 0 0,-1 0 0,0 1 0,0-1 0,1 0 0,0 0-709,21 10 2356,-13-7-1435,50 18 1907,-23-8-642,11 6-2186,-36-14 251,0 0 1,0 2-1,0-1 0,-1 1 1,7 7-252,-10-7 62,0-1 0,0 1 1,-1 0-1,-1 1 0,0 0 1,0 0-1,0 0 0,1 5-62,-5-10 5,-1 0-1,1 0 1,-1 0-1,0 0 1,0 0-1,0 0 1,-1 0-1,1 0 1,-1 0 0,0 0-1,0 0 1,-1 0-1,1 0 1,-1 1-1,0-1 1,0 0-1,0-1 1,0 1-1,-1 0 1,0 0-1,0 0 1,0-1-1,0 1-4,-6 7-21,0 0-1,0-1 0,-1 0 1,0-1-1,-1 0 0,0 0 1,0-1-1,-1 0 0,0-1 0,-1 0 1,-11 4 21,-7 1-21,-13 2 21,-9 3 10,50-17-9,1 1 1,-1-1-1,1 1 1,-1 0-1,0-1 0,1 1 1,-1 0-1,1 0 1,0 0-1,-1 0 0,1 0 1,0 0-1,0 0 1,-1 1-1,1-1 0,0 0 1,0 1-1,0-1 1,1 1-1,-1-1 0,0 1 1,0 0-2,1-1 1,0-1 0,0 1 0,0-1 0,0 1-1,0-1 1,0 1 0,0-1 0,0 1 0,0-1 0,0 1 0,0-1 0,0 1 0,0-1 0,0 1 0,1-1 0,-1 1 0,0-1 0,0 1 0,1-1 0,-1 0 0,0 1 0,1-1-1,-1 0 1,0 1 0,1-1 0,-1 0 0,1 1-1,13 5 29,-13-6-26,13 4 23,0-1 0,0-1-1,0 0 1,1-1 0,9-1-26,11 1 43,13 3 69,18 4-112,-42-4 95,-1 2 0,1 0 1,17 8-96,-37-13-7,-1 1 0,1-1 1,-1 1-1,0 0 1,0 0-1,1 1 7,-3-3-40,0 1-1,-1 0 1,1-1-1,0 1 1,-1 0-1,1 0 1,-1 0-1,1-1 1,-1 1-1,1 0 1,-1 0-1,1 0 1,-1 0-1,0 0 1,1 0-1,-1 0 1,0 0-1,0 0 1,0 0-1,0 0 1,0 0-1,0 0 1,0 1 40,-4 11-400</inkml:trace>
</inkml:ink>
</file>

<file path=ppt/ink/ink1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3:16.025"/>
    </inkml:context>
    <inkml:brush xml:id="br0">
      <inkml:brushProperty name="width" value="0.025" units="cm"/>
      <inkml:brushProperty name="height" value="0.025" units="cm"/>
      <inkml:brushProperty name="color" value="#0070C4"/>
    </inkml:brush>
  </inkml:definitions>
  <inkml:trace contextRef="#ctx0" brushRef="#br0">126 75 13723,'12'32'5369,"-7"-3"-3256,2 7-809,-2 0-272,-2 1-88,2-5-432,-5-5-144,0-9-424,-3-7-312,-5-11-360,3-5-4545,-8-9 3793</inkml:trace>
  <inkml:trace contextRef="#ctx0" brushRef="#br0" timeOffset="1">1 0 12307,'9'2'4993,"7"-1"-2729,4-1-543,0 8-441,1 0-208,4 0-352,2-5-416,2-6-192</inkml:trace>
  <inkml:trace contextRef="#ctx0" brushRef="#br0" timeOffset="2">328 88 15075,'5'6'5689,"-3"0"-3808,10 1-1161,1-2-176,7-5-32,8 0-128,-6 0-504,10 7-288,-20-3 728,0 4-440</inkml:trace>
</inkml:ink>
</file>

<file path=ppt/ink/ink1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3:16.352"/>
    </inkml:context>
    <inkml:brush xml:id="br0">
      <inkml:brushProperty name="width" value="0.025" units="cm"/>
      <inkml:brushProperty name="height" value="0.025" units="cm"/>
      <inkml:brushProperty name="color" value="#0070C4"/>
    </inkml:brush>
  </inkml:definitions>
  <inkml:trace contextRef="#ctx0" brushRef="#br0">1 93 11058,'6'5'4537,"5"0"-2336,6 1-537,4 0-392,-2 0-215,6-1-529,-3-4-200,-1 3-3569,4 4 2497</inkml:trace>
  <inkml:trace contextRef="#ctx0" brushRef="#br0" timeOffset="1">332 1 11210,'5'13'5418,"0"4"-1114,5 9-2727,-5-2-113,-1 14-256,0-2-279,-4-9-489,3-1-224,-5-16-656,1-6 224,-3-10-24</inkml:trace>
</inkml:ink>
</file>

<file path=ppt/ink/ink1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3:16.973"/>
    </inkml:context>
    <inkml:brush xml:id="br0">
      <inkml:brushProperty name="width" value="0.025" units="cm"/>
      <inkml:brushProperty name="height" value="0.025" units="cm"/>
      <inkml:brushProperty name="color" value="#0070C4"/>
    </inkml:brush>
  </inkml:definitions>
  <inkml:trace contextRef="#ctx0" brushRef="#br0">0 1 11290,'37'26'5815,"-27"-19"-4679,1 0-1,-1 1 1,0 0-1,-1 0 1,1 2-1136,-7-7 153,-1 1 1,1-1-1,-1 0 0,0 1 1,0-1-1,0 1 0,-1-1 1,1 1-1,-1 0 0,0 0 1,0 0-1,0 0 0,-1 0 0,1 0 1,-1 0-1,0 0 0,0 0 1,-1 2-154,-2 14 280,-1-13-198,4-7-83,-1 0-1,1 0 1,0 0-1,0 0 1,0 0-1,-1 0 1,1 0 0,0 0-1,0 0 1,0 0-1,-1 0 1,1 0-1,0 0 1,0-1-1,0 1 1,-1 0-1,1 0 1,0 0-1,0 0 1,0 0-1,0-1 1,0 1-1,-1 0 1,1 0-1,0 0 1,0-1 0,0 1-1,0 0 1,0 0-1,0 0 1,0-1-1,0 1 1,0 0-1,0 0 1,0 0-1,0-1 1,0 1 1,-2-4-68,1-1 0,0 1 0,0-1 0,0 0 0,0 1 0,1-1 0,0 0 0,0 1 0,0-2 68,6-33-256,-5 35 228,0 0 1,1-1 0,-1 1 0,1 0 0,0 1-1,0-1 1,1 0 0,-1 0 0,1 1 0,0-1-1,0 1 1,0 0 0,0 0 0,1 0 0,-1 1-1,1-1 1,-1 1 0,1-1 0,0 1 0,1 0 27,-3 1 3,0 0 0,0 0 1,0 0-1,1 0 1,-1 1-1,0-1 1,1 0-1,-1 1 1,0 0-1,1-1 0,-1 1 1,1 0-1,-1 0 1,1 1-1,-1-1 1,0 0-1,3 2-3,-1-1 55,0 1-1,0 0 1,0 0 0,0 0 0,0 0-1,-1 1 1,1-1 0,-1 1-1,3 2-54,1 2 205,0 0 0,0 0-1,0 0 1,-1 1 0,0 0 0,0 0-1,-1 0 1,3 7-205,6 17 1492,2 11-1492,-16-43 0,0 0 43,0 1 0,0-1 0,0 0 0,0 1-1,0-1 1,0 0 0,0 0 0,1 1 0,-1-1-1,0 0 1,0 1 0,0-1 0,0 0 0,1 0-1,-1 1 1,0-1 0,0 0 0,1 0 0,-1 1-1,0-1 1,0 0 0,1 0-43,7-4 529</inkml:trace>
</inkml:ink>
</file>

<file path=ppt/ink/ink1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3:17.305"/>
    </inkml:context>
    <inkml:brush xml:id="br0">
      <inkml:brushProperty name="width" value="0.025" units="cm"/>
      <inkml:brushProperty name="height" value="0.025" units="cm"/>
      <inkml:brushProperty name="color" value="#0070C4"/>
    </inkml:brush>
  </inkml:definitions>
  <inkml:trace contextRef="#ctx0" brushRef="#br0">0 4 13091,'15'-4'5273,"1"5"-2873,18 2-951,13 2-217,4 3-88,11-1-440,-6-3-223,-3-1-153,-2-1-64,-17-2-640,-10 4 168,-24 2-1</inkml:trace>
</inkml:ink>
</file>

<file path=ppt/ink/ink1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3:17.836"/>
    </inkml:context>
    <inkml:brush xml:id="br0">
      <inkml:brushProperty name="width" value="0.025" units="cm"/>
      <inkml:brushProperty name="height" value="0.025" units="cm"/>
      <inkml:brushProperty name="color" value="#0070C4"/>
    </inkml:brush>
  </inkml:definitions>
  <inkml:trace contextRef="#ctx0" brushRef="#br0">1 0 12395,'6'26'5409,"4"7"-2585,0 16-1135,0 7-225,-5 4-296,-1 2-271,1-2-449,-1-4-136,4-4-112,0-9-32,-1-18-584,-1-9-312,-4-16 2144,-2-6-1416</inkml:trace>
  <inkml:trace contextRef="#ctx0" brushRef="#br0" timeOffset="0.99">18 205 12107,'16'9'5297,"17"-6"-2313,3-2-991,4-1-545,4 0-224,4 3-584,-3-2-239,-2 9-257,-1-1-416,-37-4-729,3 15 65,-27-5 360</inkml:trace>
  <inkml:trace contextRef="#ctx0" brushRef="#br0" timeOffset="1.99">104 450 12515,'2'7'5009,"8"-1"-2961,6 2-223,4 0-433,4 2-256,4-4-360,-1 0-480,3-6-3968,-11 0 2847</inkml:trace>
</inkml:ink>
</file>

<file path=ppt/ink/ink1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3:18.174"/>
    </inkml:context>
    <inkml:brush xml:id="br0">
      <inkml:brushProperty name="width" value="0.025" units="cm"/>
      <inkml:brushProperty name="height" value="0.025" units="cm"/>
      <inkml:brushProperty name="color" value="#0070C4"/>
    </inkml:brush>
  </inkml:definitions>
  <inkml:trace contextRef="#ctx0" brushRef="#br0">190 19 15171,'0'-1'761,"0"0"0,0 0 0,0-1 0,0 1 0,0 0 0,0 0 0,0 0 0,-1-1 0,1 1 0,0 0 0,-1-1-761,0 2 79,1-1 1,-1 1 0,1 0-1,-1-1 1,1 1 0,-1 0-1,1 0 1,-1-1-1,1 1 1,-1 0 0,1 0-1,-1 0 1,0 0 0,1 0-1,-1 0 1,1-1-1,-1 1 1,1 1 0,-1-1-1,0 0 1,1 0 0,-1 0-1,1 0 1,-1 0-1,1 0 1,-1 1 0,1-1-1,-1 0 1,0 1-80,-3 1 201,-1 0 1,1 0-1,-1 1 1,1-1 0,-2 3-202,-8 4 207,11-7-191,-28 18 144,0 2-160,23-16-16,-1 2 1,1-1-1,0 1 1,0 0-1,-5 9 16,12-16-7,0 1-1,0 0 0,0-1 0,0 1 0,0 0 0,0 0 0,1 0 0,-1 0 0,1 0 0,-1-1 0,1 1 0,0 0 1,0 0-1,0 0 0,0 0 0,0 0 0,1 2 8,0 0-5,0 1 1,1-1 0,-1 0-1,1 0 1,0 0-1,0 0 1,2 3 4,23 28 8,-19-27-1,-1 1 0,-1 0-1,0 1 1,4 6-7,-7-7 18,0 0 0,-1 0 1,0 0-1,1 3-18,0 3 36,1 11 102,-2 0-1,0 8-137,1 13 183,-1-29-110,-1-5 16,0 0 0,1 0-1,0 0 1,1-1 0,0 1 0,2 1-89,-4-11 22,0 0 0,1 0 0,-1 0 0,1 0 0,0 0 0,0 0 0,0-1 1,1 1-1,-1-1 0,1 1 0,-1-1 0,1 0 0,0 0 0,0 0 0,0 0 0,0-1 1,0 1-1,0-1 0,0 1 0,0-1 0,1 0 0,-1-1 0,1 1 0,-1 0 1,3-1-24,2 1 36,0-1-1,0 0 0,0-1 0,0 1 0,4-2-34,-8 1 110,1 0-1,-1 0 0,0-1 0,1 1 0,-1-1 0,0 0 0,0 0 0,0 0 0,0-1 0,1-1-109,8-7 402</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4:55:10.304"/>
    </inkml:context>
    <inkml:brush xml:id="br0">
      <inkml:brushProperty name="width" value="0.025" units="cm"/>
      <inkml:brushProperty name="height" value="0.025" units="cm"/>
      <inkml:brushProperty name="color" value="#0070C4"/>
    </inkml:brush>
  </inkml:definitions>
  <inkml:trace contextRef="#ctx0" brushRef="#br0">1 21 14315,'0'6'5489,"6"-2"-3720,8-2 31,7 0-224,9-2-175,10-7-561,2-1-184,-1 0-248,-7 0-120,-11 5-144,-2 2-24,-2 2-80,-10 3-184,-3 0-592,-1 2-288,-8-1 1992,3 3-1008</inkml:trace>
</inkml:ink>
</file>

<file path=ppt/ink/ink1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3:18.605"/>
    </inkml:context>
    <inkml:brush xml:id="br0">
      <inkml:brushProperty name="width" value="0.025" units="cm"/>
      <inkml:brushProperty name="height" value="0.025" units="cm"/>
      <inkml:brushProperty name="color" value="#0070C4"/>
    </inkml:brush>
  </inkml:definitions>
  <inkml:trace contextRef="#ctx0" brushRef="#br0">289 1 17316,'0'0'6385,"-5"10"-4713,-8 9-367,-5 17-289,3 9-152,-5 18-568,4 2-104,-2 4-104,0-3-24,6-4-16,-4-9-16,4-16-208,-3-9-320,-3-21-552,11-9 320,-9-15 312</inkml:trace>
  <inkml:trace contextRef="#ctx0" brushRef="#br0" timeOffset="1">1 92 14843,'25'18'5721,"6"7"-3592,3 2-265,-1 9-255,-5 2-89,0 1-640,-9 1-224,1-4-336,0 1-88,-6-1-128,4-3-112,-5-6-552,-1-6 40,4-10 232</inkml:trace>
</inkml:ink>
</file>

<file path=ppt/ink/ink1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3:18.975"/>
    </inkml:context>
    <inkml:brush xml:id="br0">
      <inkml:brushProperty name="width" value="0.025" units="cm"/>
      <inkml:brushProperty name="height" value="0.025" units="cm"/>
      <inkml:brushProperty name="color" value="#0070C4"/>
    </inkml:brush>
  </inkml:definitions>
  <inkml:trace contextRef="#ctx0" brushRef="#br0">115 244 16692,'12'29'6321,"-1"1"-4449,1 4-335,-10 0-489,0-4-216,-2-9-456,-4-9-160,1-16-664,0-7 1472,-9-19-968</inkml:trace>
  <inkml:trace contextRef="#ctx0" brushRef="#br0" timeOffset="1">1 0 14659,'5'7'5769,"2"-7"-3368,1 0-1145,0 1-232,0 2-95,-2-5 991,4 2-1320</inkml:trace>
</inkml:ink>
</file>

<file path=ppt/ink/ink1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3:19.555"/>
    </inkml:context>
    <inkml:brush xml:id="br0">
      <inkml:brushProperty name="width" value="0.025" units="cm"/>
      <inkml:brushProperty name="height" value="0.025" units="cm"/>
      <inkml:brushProperty name="color" value="#0070C4"/>
    </inkml:brush>
  </inkml:definitions>
  <inkml:trace contextRef="#ctx0" brushRef="#br0">0 24 15547,'5'-19'5163,"-5"19"-5097,0-1-1,0 1 1,0 0 0,0 0 0,0-1-1,0 1 1,0 0 0,1 0 0,-1 0 0,0-1-1,0 1 1,0 0 0,1 0 0,-1 0-1,0 0 1,0 0 0,0-1 0,1 1 0,-1 0-1,0 0 1,0 0 0,1 0 0,-1 0-1,0 0 1,0 0 0,1 0 0,-1 0 0,0 0-1,0 0 1,1 0 0,-1 0 0,0 0-1,0 0 1,1 0-66,24 1 1272,0 2 0,0 0-1,0 2-1271,39 5 806,-18-5-620,2 0-8,21 5-178,-64-9 3,0 0-1,0 0 1,0 1-1,0 0 0,-1 0 1,1 0-1,0 0 1,-1 1-1,0-1 0,1 1 1,-1 0-1,0 1 1,-1-1-1,1 1 0,0 0 1,-1-1-1,0 1 1,0 1-1,0-1 0,-1 0 1,1 1-1,-1 0 1,0-1-1,0 1 0,-1 0-2,3 12 36,-2 0 0,0 1 0,-1-1 0,-1 0-1,-1 2-35,1 15 87,7 96 887,7 18-974,-5-62 499,-8-74-394,0 1 0,0-1-1,-1 1 1,-1-1 0,-1 4-105,1-12 19,0 0 1,0 0 0,0 0 0,0 0 0,-1 0 0,0 0 0,0 0 0,0-1 0,0 1 0,0-1-1,-1 1 1,0-1 0,0 0 0,0 0 0,0 0 0,0 0 0,-2 0-20,0 1 13,0-1 0,0-1 0,0 1 0,0-1 0,-1 0 0,1 0 0,-1 0 0,1-1 0,-1 0 0,0 0 0,1-1 1,-1 1-1,0-1 0,0 0 0,1-1 0,-1 1 0,0-1 0,1 0 0,-2-1-13,-20-10 111</inkml:trace>
  <inkml:trace contextRef="#ctx0" brushRef="#br0" timeOffset="1">1137 416 13827,'0'5'5521,"1"-7"-3576,8-5-369,10 6-488,6 2-48,8 2-279,3 1-313,3 1-120,-3-5-272,-15 1 1552,-1 3-1152</inkml:trace>
</inkml:ink>
</file>

<file path=ppt/ink/ink1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3:19.888"/>
    </inkml:context>
    <inkml:brush xml:id="br0">
      <inkml:brushProperty name="width" value="0.025" units="cm"/>
      <inkml:brushProperty name="height" value="0.025" units="cm"/>
      <inkml:brushProperty name="color" value="#0070C4"/>
    </inkml:brush>
  </inkml:definitions>
  <inkml:trace contextRef="#ctx0" brushRef="#br0">1 1 9226,'10'4'5177,"5"4"-520,5-5-2136,5-4-1073,6 1-176,-6-2-328,7 1-311,-2-4-241,-4-2 1080,11 11-1048</inkml:trace>
</inkml:ink>
</file>

<file path=ppt/ink/ink1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3:20.460"/>
    </inkml:context>
    <inkml:brush xml:id="br0">
      <inkml:brushProperty name="width" value="0.025" units="cm"/>
      <inkml:brushProperty name="height" value="0.025" units="cm"/>
      <inkml:brushProperty name="color" value="#0070C4"/>
    </inkml:brush>
  </inkml:definitions>
  <inkml:trace contextRef="#ctx0" brushRef="#br0">15 24 13667,'-13'-5'5353,"11"-3"-3144,8 1-993,14 3-32,5 4 8,18 3-296,7 0-231,11 1-337,8 0-104,-6-4-104,-4 2 56,-18 0-512,-7-1-448,-12 0-505,-12-1 305,-16-1 536</inkml:trace>
</inkml:ink>
</file>

<file path=ppt/ink/ink1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3:20.787"/>
    </inkml:context>
    <inkml:brush xml:id="br0">
      <inkml:brushProperty name="width" value="0.025" units="cm"/>
      <inkml:brushProperty name="height" value="0.025" units="cm"/>
      <inkml:brushProperty name="color" value="#0070C4"/>
    </inkml:brush>
  </inkml:definitions>
  <inkml:trace contextRef="#ctx0" brushRef="#br0">37 1 10754,'-34'7'6888,"32"-6"-4620,5-2-994,9-1 0,-1 2-933,-1 1-1,1-1 1,0 2 0,-1 0 0,1 0-1,-1 0 1,0 2 0,0-1-1,0 1 1,0 1 0,1 0-341,7 5 123,0 1 1,-1 1 0,-1 1 0,0 0-1,0 1 1,-1 0 0,-1 1 0,-1 1-1,0 0 1,9 17-124,-18-25 15,0-1-1,-1 1 0,0 0 1,-1 1-1,0-1 1,0 0-1,-1 1 1,0-1-1,0 1 0,-1 0 1,0 3-15,-1-7-2,1 0 1,-1 0-1,0 0 1,0 0-1,-1 0 0,0 0 1,0-1-1,0 1 1,0-1-1,-1 1 0,1-1 1,-1 0-1,0 0 1,0 0-1,-1 0 0,-2 2 2,-7 5-23,0 0 0,-1-1-1,0 0 1,-4 0 23,11-5-4,-1 0-2,-8 4 9,1 0 0,0 2-1,1 0 1,0 1 0,-9 9-3,22-20 2,1-1-1,-1 1 1,1-1-1,0 1 1,-1-1-1,1 1 1,0 0-1,-1-1 1,1 1-1,0-1 1,0 1 0,-1 0-1,1-1 1,0 1-1,0 0 1,0-1-1,0 1 1,0-1-1,0 1 1,0 0-1,0-1 1,0 1-1,0 0 1,0-1-1,1 1 1,-1 0-1,0-1 1,1 1-2,-1 0 5,1 0-1,0 0 1,0 0 0,0 0-1,0 0 1,0-1 0,0 1-1,0 0 1,0-1 0,0 1-1,0 0 1,0-1 0,0 1-1,1-1 1,-1 0 0,1 1-5,12 2 48,0-1 1,0 0-1,0-1 1,0-1-1,0 0 1,5-1-49,28-4 217,12-4-217,-26 3 117,0 2 1,0 1-1,13 1-117,-31 4-56,-15-2 55,0 0 0,0 0 1,1 0-1,-1 0 0,0 0 1,0 0-1,0 0 0,0 0 0,0 0 1,0 0-1,0 0 0,0 0 1,1 0-1,-1 0 0,0 0 0,0 0 1,0 0-1,0 0 0,0 0 1,0 0-1,0 0 0,0 1 1,0-1-1,0 0 0,0 0 0,0 0 1,0 0-1,1 0 0,-1 0 1,0 0-1,0 0 0,0 0 1,0 1-1,0-1 0,0 0 0,0 0 1,0 0-1,0 0 0,0 0 1,0 0-1,0 0 0,0 1 1,0-1-1,0 0 0,0 0 0,-1 0 1,1 0-1,0 0 0,0 0 1,0 0-1,0 0 0,0 0 0,0 1 1,0-1-1,0 0 0,0 0 1,-6 4 480,5-3-372,-13 9 125</inkml:trace>
  <inkml:trace contextRef="#ctx0" brushRef="#br0" timeOffset="1">83 832 12971,'7'31'5537,"2"-4"-3185,2 2-247,-2 10-897,-1-5-176,-1-3-335,-2-3-281,-1-15-320,-3-5-360,-5-13 568,-1-11-2449,-6-4 1601</inkml:trace>
</inkml:ink>
</file>

<file path=ppt/ink/ink1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3:21.207"/>
    </inkml:context>
    <inkml:brush xml:id="br0">
      <inkml:brushProperty name="width" value="0.025" units="cm"/>
      <inkml:brushProperty name="height" value="0.025" units="cm"/>
      <inkml:brushProperty name="color" value="#0070C4"/>
    </inkml:brush>
  </inkml:definitions>
  <inkml:trace contextRef="#ctx0" brushRef="#br0">1 0 12603,'13'8'5481,"7"3"-2753,5-4-1015,2-1-337,2 1-480,-1-4-112,1-1-680,3-2 1777,-5-8-1377</inkml:trace>
  <inkml:trace contextRef="#ctx0" brushRef="#br0" timeOffset="1">307 156 11098,'10'13'5490,"-4"-9"-1858,8 4-1503,14-5-1241,1-3-200,5-4-152,-1-4-208,-5 4-264,-2 3-216,-7 1-592,5 1-680,-7 3 864</inkml:trace>
</inkml:ink>
</file>

<file path=ppt/ink/ink1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3:21.537"/>
    </inkml:context>
    <inkml:brush xml:id="br0">
      <inkml:brushProperty name="width" value="0.025" units="cm"/>
      <inkml:brushProperty name="height" value="0.025" units="cm"/>
      <inkml:brushProperty name="color" value="#0070C4"/>
    </inkml:brush>
  </inkml:definitions>
  <inkml:trace contextRef="#ctx0" brushRef="#br0">52 111 8482,'-22'10'4625,"4"4"-768,7-6-1217,11-1-919,8 0-225,12-6-456,1 2-320,-2-5-240,-1 0-376,2-1 1865,6-2-1433</inkml:trace>
  <inkml:trace contextRef="#ctx0" brushRef="#br0" timeOffset="1">407 1 16524,'2'28'6169,"4"8"-4521,-4 5-191,1 4-417,-2-5-192,1-12-480,2-8-144,-2-15-720,1-5-32,-3-14 224</inkml:trace>
</inkml:ink>
</file>

<file path=ppt/ink/ink1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3:22.043"/>
    </inkml:context>
    <inkml:brush xml:id="br0">
      <inkml:brushProperty name="width" value="0.025" units="cm"/>
      <inkml:brushProperty name="height" value="0.025" units="cm"/>
      <inkml:brushProperty name="color" value="#0070C4"/>
    </inkml:brush>
  </inkml:definitions>
  <inkml:trace contextRef="#ctx0" brushRef="#br0">0 0 12643,'4'9'1990,"1"-1"0,-1 0 0,1 0 0,3 3-1990,-3-5 570,-1 0 0,0 0 0,0 1-1,0-1 1,-1 1 0,0 0 0,-1 1-570,5 20 1347,-4-15-992,1 0 1,3 8-356,-9-27-63,0-1 0,0 1 1,1 0-1,-1-1 0,2 1 1,-1 0-1,1-1 0,0 1 0,0-1 1,1 1-1,-1-1 0,3-5 63,-2 8-17,0 0-1,0 0 0,1 0 1,-1 1-1,1-1 0,0 0 0,0 1 1,0-1-1,1 1 0,-1 0 1,1 0-1,-1 0 0,1 0 0,0 0 1,1 1-1,-1-1 0,0 1 1,1 0-1,-1 0 0,1 0 0,0 0 18,1 0 38,0 1-1,0-1 0,0 1 0,0 0 0,0 0 1,0 1-1,0-1 0,0 1 0,1 0 0,-1 1 1,0-1-1,0 1 0,0 0 0,0 0 0,0 1 0,0-1 1,0 1-1,0 0 0,-1 1 0,1-1 0,-1 1 1,0 0-1,1 0 0,-1 0 0,0 1 0,-1-1 1,1 1-1,-1 0 0,0 0 0,1 0 0,-2 0 0,1 1 1,0-1-1,-1 1 0,0 1-37,6 17 651,-1 0 0,3 18-651,-10-38 115,1 0-1,0 0 1,-1 0 0,0 0 0,0 0 0,0 0-1,0 0 1,0 0 0,-1 0 0,0 2-115,-6 9 465</inkml:trace>
</inkml:ink>
</file>

<file path=ppt/ink/ink1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3:22.393"/>
    </inkml:context>
    <inkml:brush xml:id="br0">
      <inkml:brushProperty name="width" value="0.025" units="cm"/>
      <inkml:brushProperty name="height" value="0.025" units="cm"/>
      <inkml:brushProperty name="color" value="#0070C4"/>
    </inkml:brush>
  </inkml:definitions>
  <inkml:trace contextRef="#ctx0" brushRef="#br0">2 17 8682,'-1'-1'545,"1"0"-1,0 0 1,0-1 0,-1 1-1,1 0 1,0 0 0,0 0-1,0 0 1,0 0 0,0 0 0,1-1-545,2-1 2378,2 9-447,-2-1-1517,0 0 0,0 1 0,0-1 1,-1 1-1,0 0 0,-1 0 0,1 2-414,7 47 1375,-7-34-812,9 72 864,24 152 540,-18-164-1724,3 0-1,15 34-242,-32-106-463,-3-10 457,0 1 1,0 0-1,0 0 0,0 0 0,0 0 0,0 0 0,0 0 0,0 0 1,0 0-1,0 0 0,0 0 0,0 0 0,1 0 0,-1 0 0,0 0 0,0 0 1,0 0-1,0 0 0,0 0 0,0 0 0,0 0 0,0 0 0,0 0 1,0 0-1,0 0 0,0 0 0,0 0 0,0 0 0,0 0 0,0 0 0,0 0 1,0 0-1,0 0 0,0 0 0,0 0 0,0 0 0,0 0 0,0 0 1,0 0-1,0 0 0,0 0 0,0 0 0,0 0 0,0 0 0,0 0 0,0 0 1,1 0-1,-1 0 0,0 0 0,0 0 0,0 0 0,0 0 0,0 0 1,0 0-1,0 1 0,0-1 0,0 0 0,0 0 0,0 0 6,-1-15-135,0 5 566,-2-29-171</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4:55:11.242"/>
    </inkml:context>
    <inkml:brush xml:id="br0">
      <inkml:brushProperty name="width" value="0.025" units="cm"/>
      <inkml:brushProperty name="height" value="0.025" units="cm"/>
      <inkml:brushProperty name="color" value="#0070C4"/>
    </inkml:brush>
  </inkml:definitions>
  <inkml:trace contextRef="#ctx0" brushRef="#br0">21 23 6105,'-12'-13'3596,"6"8"2954,5 5-6414,1 0 1,0 0 0,0 0 0,0 0 0,0 0 0,0 0 0,0-1 0,0 1 0,0 0 0,-1 0-1,1 0 1,0 0 0,0 0 0,0 0 0,0 0 0,0-1 0,0 1 0,0 0 0,0 0-1,0 0 1,0 0 0,0 0 0,0 0 0,0-1 0,0 1 0,0 0 0,0 0 0,0 0-1,0 0 1,0 0 0,0 0 0,0-1 0,0 1 0,0 0 0,0 0-137,0 0 1305,2 7 852,4 22-1708,0 1-1,-2-1 1,-1 1-1,-2 0 1,-1 12-449,2 63 1012,6 13-1012,-8-111-21,1 0-1,0 0 1,0 0-1,1 0 1,-1-1-1,2 1 1,-1 0-1,1-1 1,2 4 21,-5-10-7,0 0 0,0 0 0,0 1 0,0-1 0,1 0 0,-1 0 1,0 0-1,0 0 0,0 0 0,0 1 0,1-1 0,-1 0 0,0 0 0,0 0 0,0 0 0,0 0 0,1 0 1,-1 0-1,0 0 0,0 0 0,0 0 0,1 0 0,-1 0 0,0 0 0,0 0 0,0 0 0,1 0 1,-1 0-1,0 0 0,0 0 0,0 0 0,1 0 7,7-5 602,10-8-319</inkml:trace>
</inkml:ink>
</file>

<file path=ppt/ink/ink1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3:22.892"/>
    </inkml:context>
    <inkml:brush xml:id="br0">
      <inkml:brushProperty name="width" value="0.025" units="cm"/>
      <inkml:brushProperty name="height" value="0.025" units="cm"/>
      <inkml:brushProperty name="color" value="#0070C4"/>
    </inkml:brush>
  </inkml:definitions>
  <inkml:trace contextRef="#ctx0" brushRef="#br0">0 0 11795,'45'6'7200,"7"0"-4884,16 9 2453,60 21-4769,-115-32 221,0 1 0,-1 0-1,0 1 1,11 7-221,-20-11 48,0 1-1,1-1 1,-1 1-1,0 0 1,-1 0-1,1 0 1,0 0-1,0 2-47,-1-3 23,-1 0 1,0 0-1,0 0 0,-1 1 1,1-1-1,0 0 0,-1 0 1,1 0-1,-1 0 0,0 1 0,0-1 1,0 0-1,0 0 0,0 1 1,-1 1-24,1 0 19,-2-1 0,1 1 1,0 0-1,-1-1 0,0 1 0,0-1 1,0 1-1,0-1 0,0 0 1,-1 0-1,1 0 0,-1 0 1,0 0-1,0 0 0,0-1 0,-3 2-19,-7 5 40,-1-1 0,0 0 0,-8 2-40,11-5 18,-9 3-44,0-1-1,-1 0 1,-14 1 26,-7 3-377,23-4 1040,2 3-403</inkml:trace>
  <inkml:trace contextRef="#ctx0" brushRef="#br0" timeOffset="1">568 300 22165,'2'10'936,"-4"4"-96,-6 8 776,4 7-303,2-1-473,2-5-192,8-10-640,0-6 312,-3-14-232</inkml:trace>
</inkml:ink>
</file>

<file path=ppt/ink/ink1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3:23.243"/>
    </inkml:context>
    <inkml:brush xml:id="br0">
      <inkml:brushProperty name="width" value="0.025" units="cm"/>
      <inkml:brushProperty name="height" value="0.025" units="cm"/>
      <inkml:brushProperty name="color" value="#0070C4"/>
    </inkml:brush>
  </inkml:definitions>
  <inkml:trace contextRef="#ctx0" brushRef="#br0">0 1 15435,'11'4'5986,"6"-2"-3898,8 4-488,-6-4-527,-3 1 87,-1-3 384,-5-8-4200</inkml:trace>
</inkml:ink>
</file>

<file path=ppt/ink/ink1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3:24.060"/>
    </inkml:context>
    <inkml:brush xml:id="br0">
      <inkml:brushProperty name="width" value="0.025" units="cm"/>
      <inkml:brushProperty name="height" value="0.025" units="cm"/>
      <inkml:brushProperty name="color" value="#0070C4"/>
    </inkml:brush>
  </inkml:definitions>
  <inkml:trace contextRef="#ctx0" brushRef="#br0">2 48 12523,'-2'-2'4945,"2"1"-2945,0 0-416,12-7-47,20-6-145,45 0-512,-27 10-216,-8 2-359,-5 1-105,-6 1-112,-14 1-376,-6 2 127,-4 5-527,-7 9 384</inkml:trace>
</inkml:ink>
</file>

<file path=ppt/ink/ink1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3:24.395"/>
    </inkml:context>
    <inkml:brush xml:id="br0">
      <inkml:brushProperty name="width" value="0.025" units="cm"/>
      <inkml:brushProperty name="height" value="0.025" units="cm"/>
      <inkml:brushProperty name="color" value="#0070C4"/>
    </inkml:brush>
  </inkml:definitions>
  <inkml:trace contextRef="#ctx0" brushRef="#br0">1 1 11666,'0'6'5282,"6"0"-2394,9-4-895,-2 1-121,6-2-400,1-1-303,4 0-577,9 0-152,-18 0-40,1 3-168,-8 5-440,-10 1 1488</inkml:trace>
</inkml:ink>
</file>

<file path=ppt/ink/ink1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3:25.124"/>
    </inkml:context>
    <inkml:brush xml:id="br0">
      <inkml:brushProperty name="width" value="0.025" units="cm"/>
      <inkml:brushProperty name="height" value="0.025" units="cm"/>
      <inkml:brushProperty name="color" value="#0070C4"/>
    </inkml:brush>
  </inkml:definitions>
  <inkml:trace contextRef="#ctx0" brushRef="#br0">1 928 12403,'1'1'395,"0"0"0,0 0 1,0 0-1,0 0 1,0 0-1,0 0 1,0 0-1,0 0 0,1-1 1,-1 1-1,0-1 1,1 1-1,-1-1 1,0 1-1,1-1 0,-1 0 1,1 1-1,-1-1 1,2 0-396,-1 0 295,0-1-1,1 1 1,-1-1 0,0 1 0,0-1 0,0 0 0,1 0 0,-1 0 0,0 0 0,0 0 0,1-1-295,5-4 343,-1-1 1,1 0-1,-1 0 1,0 0-1,0-3-343,6-6 211,-1 0 0,-1-1 0,-1-1 0,0 0 0,4-12-211,9-30 184,0-9-184,-21 64 11,19-64 4,-3 0 0,-3-2 0,-3 0 0,0-31-15,-5 27-31,0-1-54,-3-16 85,-5 80 8,1 12-8,0 0 0,0 0 1,0 0-1,0 0 1,0 0-1,0 0 1,0 0-1,0 0 0,0 0 1,0 0-1,0 0 1,0 0-1,0 0 1,0 0-1,0 0 0,0 0 1,0 0-1,0 0 1,0 1-1,0-1 1,0 0-1,0 0 0,0 0 1,0 0-1,0 0 1,0 0-1,0 0 1,0 0-1,0 0 0,0 0 1,0 0-1,0 0 1,0 0-1,-1 0 1,1 0-1,0 0 0,0 0 1,0 0-1,0 0 1,0 0-1,0 0 1,0 0-1,0 0 0,0 0 1,0 0-1,0 0 1,0 0-1,0 0 1,0 0-1,0 0 0,0 0 1,0 0-1,0 0 1,-1 0-1,1 0 1,0 0-1,0 0 0,0 0 1,0 0-1,0 0 1,0 0-1,0 0 1,0-1-1,0 1 0,-6 23 98,1 6 129,2 0 0,1 0 0,1 0 0,1 0 1,2 0-1,0 0 0,3 0 0,2 7-227,-5-20 204,2-1-1,0 0 1,5 11-204,-7-22 30,-1-1 0,1 1 0,0-1 0,0 1 0,0-1 0,0 0 0,1 1 0,0-1 0,-1-1 0,1 1 0,0 0 0,0-1 0,0 1 0,1-1 0,-1 0 0,4 2-30,-5-3 8,1 0 1,-1 0 0,1-1 0,-1 1 0,1-1 0,-1 0 0,1 1-1,0-1 1,-1 0 0,1-1 0,-1 1 0,1 0 0,-1-1 0,1 1-1,1-1-8,0-1 4,0 0 0,0 0 0,-1 0 0,1 0 0,0 0 0,-1-1 0,1 0 0,2-2-4,3-5-56,0 0-1,-1 0 1,-1-1 0,0 1-1,5-11 57,1-2-247,-2-1 1,-1 0-1,-1-1 0,-1 0 1,-1 0-1,-1 0 0,-2-1 0,2-19 247,-6 37-33,1 6 29,-1 0 0,0 0 0,0 0 0,1 0 0,-1-1 0,-1 1-1,1 0 1,0 0 0,0 0 0,-1 0 0,0 0 0,1 0 0,-1 0 0,0 0 0,0-1 4,1 3 2,0 0 0,0-1 0,-1 1 0,1 0-1,0 0 1,0 0 0,0 0 0,0 0 0,0 0 0,0 0 0,-1 0 0,1 0 0,0 0 0,0 0 0,0 0 0,0 0 0,-1-1 0,1 1 0,0 0 0,0 0 0,0 0 0,0 0-1,0 0 1,-1 1 0,1-1 0,0 0 0,0 0 0,0 0 0,0 0 0,-1 0 0,1 0 0,0 0 0,0 0 0,0 0 0,0 0 0,0 0 0,0 0 0,-1 1 0,1-1 0,0 0 0,0 0-1,0 0 1,0 0 0,0 0 0,0 0 0,0 1 0,0-1 0,0 0-2,-2 3 59,0 1 0,0 0 0,0 0 0,1-1 0,0 1 0,0 0 0,0 0 0,0 0 0,1 1-59,-4 37 505,4-42-502,-1 18 200,2 0 0,0 0 0,1 0 1,0 0-1,1 0 0,2-1 0,0 1 0,0-1 0,6 10-203,-7-18 91,1 1 0,1-1 0,-1-1 0,1 1-1,1-1 1,-1 0 0,9 7-91,-10-10 47,1 0-1,1 0 1,-1-1-1,1 0 1,0 0 0,0 0-1,0-1 1,0 0-1,1-1 1,-1 1 0,1-1-47,0-1 137,0 1-1,0-1 1,5-1-137,29 0 234</inkml:trace>
</inkml:ink>
</file>

<file path=ppt/ink/ink1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3:27.725"/>
    </inkml:context>
    <inkml:brush xml:id="br0">
      <inkml:brushProperty name="width" value="0.025" units="cm"/>
      <inkml:brushProperty name="height" value="0.025" units="cm"/>
      <inkml:brushProperty name="color" value="#0070C4"/>
    </inkml:brush>
  </inkml:definitions>
  <inkml:trace contextRef="#ctx0" brushRef="#br0">129 312 6561,'20'29'3863,"-20"-28"-3658,1-1 0,-1 1 0,1-1 0,-1 0 0,1 1 0,-1-1 0,1 0 0,0 1 1,-1-1-1,1 0 0,-1 0 0,1 0 0,0 1 0,-1-1 0,1 0 0,-1 0 0,1 0 1,0 0-1,-1 0 0,1 0 0,0 0 0,-1 0 0,1 0 0,0-1-205,12-4 2536,-12 4-2051,0 0-370,0 1 0,0-1 0,0 1 1,0-1-1,-1 1 0,1-1 0,0 0 0,0 1 1,-1-1-1,1 0 0,-1 0 0,1 1 1,-1-1-1,1 0 0,-1 0 0,1 0 1,-1 0-1,0 0 0,1 0 0,-1 0 1,0 0-1,0 0 0,0 1 0,0-1 1,0 0-1,0 0 0,0 0 0,0 0 0,0 0 1,0 0-1,0 0 0,-1 0 0,1 0 1,0 0-1,-1 0 0,1 0-115,-3-5 159,1 1 1,-1-1-1,0 1 0,-1 0 0,-1-2-159,4 6 45,-2-3-19,1 1 0,-1-1 0,-1 1 1,1 0-1,-1 0 0,1 0 0,-1 0 0,0 1 1,0-1-1,0 1 0,0 0 0,0 0 1,0 1-1,-1-1 0,1 1 0,-1 0 0,1 0 1,-4 0-27,4 1 4,1 0 0,-1 0 0,1 0 0,-1 1 0,1-1 0,0 1 0,-1 0 0,1 0 0,0 0 0,-1 0 0,1 1 0,0-1 0,0 1 0,0 0 1,0 0-1,0 0 0,1 0 0,-1 0 0,0 1 0,1-1 0,0 1 0,0-1 0,-1 1 0,2 0 0,-1 0-4,-1 2 18,1 0 1,0 0-1,0 0 0,0 0 0,1 1 0,0-1 0,0 0 1,0 1-1,1-1 0,0 1 0,0-1 0,0 0 1,1 5-19,0-3 60,0 1-1,1-1 1,0 0 0,0 0 0,0-1 0,1 1-1,0 0 1,0-1 0,1 0 0,0 1-60,-2-4 27,0-1 0,0 1 0,0-1 0,1 1 0,-1-1 0,0 0 0,1 0 0,0 0 0,-1 0 0,1-1 0,0 1 0,0-1 0,0 1 0,0-1 0,0 0 0,0 0 0,0-1 0,1 1 0,-1-1 0,0 1 0,0-1 0,1 0 0,-1 0 0,0 0 0,0-1 0,1 1 0,-1-1 0,0 0 0,0 0 0,0 0 0,0 0 0,0 0 0,1-1-27,3-2 7,0 0 1,0 0-1,-1-1 1,1 0-1,-1 0 1,0-1-1,-1 1 1,1-1 0,-1-1-1,0 1 1,-1-1-1,1 1 1,-1-1-1,-1-1 1,1 1-1,-1 0 1,0-2-8,5-19-19,0 0 1,-2-1 0,-1 0-1,-1-4 19,0 5-12,-1 5 11,-1 1-1,-1-9 2,-1 22 2,-1 1 1,1-1 0,-2 0-1,1 1 1,-1-1 0,0 1-1,-3-5-2,5 12 2,0 0-1,-1 0 1,1 0 0,-1 0-1,1 0 1,-1 0 0,0 0-1,1 0 1,-1 0 0,0 1-1,0-1 1,1 0 0,-1 1-1,0-1 1,-1 0-2,2 1 1,0 0 0,0 0 0,-1 0 0,1 0 0,0 0 0,0-1 0,-1 1-1,1 0 1,0 0 0,0 0 0,-1 0 0,1 0 0,0 1 0,0-1 0,-1 0 0,1 0 0,0 0 0,0 0 0,-1 0 0,1 0 0,0 0 0,0 0 0,0 0 0,-1 1-1,-4 7 36,1 12 119,1-1 0,1 1-1,0 0 1,1 0 0,2 0-1,1 16-154,1-12 165,1-1 0,1 0 0,1 1 0,1-2-1,1 1 1,1-1 0,7 10-165,-15-29 42,1 0 0,0 0 0,-1 0 0,1 0 0,1-1 0,-1 1 0,0-1 0,0 1 0,1-1 0,0 0 0,-1 0 0,1 0 0,0 0 0,0-1 0,0 1 0,1 0-42,14 2 304</inkml:trace>
</inkml:ink>
</file>

<file path=ppt/ink/ink1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3:28.057"/>
    </inkml:context>
    <inkml:brush xml:id="br0">
      <inkml:brushProperty name="width" value="0.025" units="cm"/>
      <inkml:brushProperty name="height" value="0.025" units="cm"/>
      <inkml:brushProperty name="color" value="#0070C4"/>
    </inkml:brush>
  </inkml:definitions>
  <inkml:trace contextRef="#ctx0" brushRef="#br0">1 172 10682,'3'-3'7086,"10"0"-5232,-10 2-854,15-3 365,-5 1-726,0-1 1,-1 0-1,1-1 0,-1 0 0,1-1-639,-9 4 71,1-1 0,-1 0 0,0 0 1,0 0-1,0 0 0,0-1 0,0 0 1,-1 0-1,0 0 0,1 0 0,-2 0 1,1 0-1,0-1 0,-1 0 0,0 1 1,0-1-1,0 0 0,-1 0 0,2-4-71,-3 7-2,0 1-1,0-1 1,0 0-1,1 1 1,-2-1-1,1 1 1,0-1-1,0 1 1,0-1-1,-1 0 1,1 1-1,-1-1 1,1 1-1,-1-1 0,1 1 1,-1 0-1,0-1 1,0 1-1,0 0 1,0-1-1,0 1 1,0 0-1,0 0 1,0 0-1,0 0 1,-1 0-1,1 0 1,0 0-1,-1 0 1,1 1-1,-1-1 1,0 0 2,-2 0-11,1-1 1,-1 1 0,0 0-1,0 0 1,0 1 0,-1-1 0,1 1-1,0 0 1,0 0 0,0 0 0,0 1-1,-1-1 11,0 1 0,1 1-1,-1-1 0,0 1 1,1 0-1,0 0 0,0 0 1,-1 1-1,1-1 0,0 1 0,1 0 1,-1 0-1,1 0 0,-1 1 1,-2 3 0,3-4 7,1 1 0,0-1 0,-1 1 0,1 0 0,0-1 1,1 1-1,-1 0 0,1 0 0,0 0 0,0 0 0,0 1 1,0-1-1,1 0 0,-1 0 0,1 0 0,0 1 0,1 0-7,0 1 14,0 1 0,0-1 0,1 1 0,0-1 0,1 1-1,-1-1 1,1 0 0,0 0 0,1 0 0,-1-1 0,1 1 0,0-1-1,1 0 1,-1 0 0,1 0-14,-1-1 1,0-1-1,1 0 1,-1 0 0,1 0-1,0 0 1,-1-1-1,1 1 1,0-1 0,0 0-1,1-1 1,-1 0-1,0 1 1,1-2 0,-1 1-1,0 0 1,1-1-1,-1 0 1,6-1-1,25-7 990,0-2-557</inkml:trace>
</inkml:ink>
</file>

<file path=ppt/ink/ink1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3:28.507"/>
    </inkml:context>
    <inkml:brush xml:id="br0">
      <inkml:brushProperty name="width" value="0.025" units="cm"/>
      <inkml:brushProperty name="height" value="0.025" units="cm"/>
      <inkml:brushProperty name="color" value="#0070C4"/>
    </inkml:brush>
  </inkml:definitions>
  <inkml:trace contextRef="#ctx0" brushRef="#br0">186 32 8786,'0'-1'242,"0"0"1,0 0-1,0 0 1,1 0-1,-1 0 1,0 0-1,0 0 1,-1 0-1,1 0 1,0 0-1,0 0 1,0 0-1,-1 0 1,1 0-1,0 0 1,-1 0-1,1 0 1,-1 0-1,0 0 1,1 0-1,-1 0 1,1 0-1,-1 1 1,0-1-1,0 0 1,0 0-1,1 1 1,-1-1-1,0 1 1,0-1-1,0 0 1,0 1-1,0 0 1,0-1-1,0 1 1,0 0-1,0-1 1,0 1-1,0 0 1,0 0-1,0 0 1,0 0-1,-1 0-242,-1 0 273,0 0-1,0 0 1,1 1 0,-1-1-1,0 1 1,1 0-1,-1 0 1,0-1 0,1 2-1,-1-1 1,1 0 0,0 0-1,-1 1 1,1 0-1,0-1 1,0 1 0,-1 1-273,-1 2 205,1 0 0,-1 0 0,1 0 1,1 1-1,-1-1 0,1 1 0,0 0 1,0-1-1,0 1 0,1 0 0,0 0 1,0 0-1,1 0 0,0 0 0,0 6-205,1 2 173,0 1 0,1-1 0,1 0 1,0 0-1,1 0 0,2 2-173,10 25 372,3 0 0,2 0-372,-1 0 337,11 29-337,-31-69-13,3 7 61,0 0 1,-1 0-1,1 3-48,-3-9-39,0-1 0,0 0-1,1 1 1,-1-1 0,0 1 0,0-1 0,0 0-1,0 1 1,-1-1 0,1 1 0,0-1 0,-1 0-1,1 1 1,-1-1 0,1 0 0,-1 1-1,1-1 1,-1 0 0,0 0 0,0 0 0,1 1-1,-2-1 40,2 0-103,-1-1-1,0 0 1,1 1-1,-1-1 1,1 0-1,-1 0 0,0 1 1,1-1-1,-1 0 1,0 0-1,0 0 1,1 0-1,-1 0 0,0 1 1,1-1-1,-1-1 1,0 1-1,1 0 1,-1 0-1,0 0 0,1 0 1,-1 0-1,0-1 104,-15-7-2582,13 6 1980,-24-15-1679</inkml:trace>
  <inkml:trace contextRef="#ctx0" brushRef="#br0" timeOffset="1">1 188 12211,'20'-8'5257,"17"-1"-2529,5-1-455,9 5-561,1 4-280,-6-2-679,-6-1 23,-5 1 104,-4-2 128</inkml:trace>
</inkml:ink>
</file>

<file path=ppt/ink/ink1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5:14.293"/>
    </inkml:context>
    <inkml:brush xml:id="br0">
      <inkml:brushProperty name="width" value="0.025" units="cm"/>
      <inkml:brushProperty name="height" value="0.025" units="cm"/>
      <inkml:brushProperty name="color" value="#0070C4"/>
    </inkml:brush>
  </inkml:definitions>
  <inkml:trace contextRef="#ctx0" brushRef="#br0">12 32 8146,'-11'-32'3266,"12"38"6324,3 28-8351,1 21 1008,-2 45-2247,-3-88 93,0 23 362,1 14-455,0-39 7,0 0 1,1 0 0,0-1 0,0 1 0,1 0 0,1-1 0,0 2-8,-3-10-79,-1 1 1,1-1-1,0 0 0,0 1 1,0-1-1,0 0 1,0 0-1,0 0 1,0 0 78,-1-1-42,1 1 1,-1-1-1,0 0 1,0 0-1,1 0 1,-1 0-1,0 1 1,0-1-1,1 0 1,-1 0-1,0 0 1,1 0-1,-1 0 1,0 0-1,0 0 1,1 0-1,-1 0 1,0 0-1,1 0 1,-1 0-1,0 0 1,1 0-1,-1 0 1,0-1-1,0 1 1,1 0-1,-1 0 1,0 0-1,0 0 0,1 0 1,-1-1-1,0 1 1,0 0-1,0 0 1,1 0-1,-1-1 1,0 1-1,0 0 1,0 0-1,1-1 1,-1 1-1,0 0 1,0 0-1,0-1 1,0 1-1,0 0 1,0-1-1,0 1 42,6-18-786</inkml:trace>
</inkml:ink>
</file>

<file path=ppt/ink/ink1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5:14.682"/>
    </inkml:context>
    <inkml:brush xml:id="br0">
      <inkml:brushProperty name="width" value="0.025" units="cm"/>
      <inkml:brushProperty name="height" value="0.025" units="cm"/>
      <inkml:brushProperty name="color" value="#0070C4"/>
    </inkml:brush>
  </inkml:definitions>
  <inkml:trace contextRef="#ctx0" brushRef="#br0">6 1 9530,'-1'0'4825,"-1"0"-344,1 0-3065,0 0 33,1 0 15,6 0-216,27 1-440,31-1-159,-21-1-265,-3 1-80,-7 1-144,-2 3-48,-15 0-448,-7 0-400,-9 0-713,-3-1-415,-7-3 1128</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4:55:11.587"/>
    </inkml:context>
    <inkml:brush xml:id="br0">
      <inkml:brushProperty name="width" value="0.025" units="cm"/>
      <inkml:brushProperty name="height" value="0.025" units="cm"/>
      <inkml:brushProperty name="color" value="#0070C4"/>
    </inkml:brush>
  </inkml:definitions>
  <inkml:trace contextRef="#ctx0" brushRef="#br0">330 6 13579,'0'0'143,"0"0"0,0 0 0,0-1 1,0 1-1,0 0 0,0 0 0,0 0 0,0 0 0,0-1 0,0 1 1,0 0-1,0 0 0,0 0 0,0 0 0,0-1 0,0 1 1,0 0-1,0 0 0,0 0 0,0 0 0,0-1 0,-1 1 1,1 0-1,0 0 0,0 0 0,0 0 0,0 0 0,0 0 1,0-1-1,-1 1 0,1 0 0,0 0 0,0 0 0,0 0 0,0 0-143,-8 0 1714,-12 7-966,-12 9 1672,-25 18-2420,22-12 1092,-14 5-1092,40-23 86,-23 11 1104,-24 17-1190,53-30 88,0 0 1,1 0 0,-1 1-1,0-1 1,1 1 0,-1 0-1,1 0 1,0 0-1,-1 0-88,3-2 32,-1 0 0,1-1 0,0 1-1,-1 0 1,1 0 0,0-1 0,-1 1-1,1 0 1,0 0 0,0 0 0,0-1-1,-1 1 1,1 0 0,0 0 0,0 0-1,0-1 1,1 1 0,-1 0 0,0 0-1,0 0 1,0-1 0,0 1 0,1 0-1,-1 0 1,0-1 0,1 1 0,-1 0-1,1 0 1,-1-1 0,1 1 0,-1 0-1,1-1 1,-1 1 0,1-1 0,0 1-1,-1-1 1,1 1 0,0-1-1,-1 1 1,1-1 0,0 0-32,8 4 174,1 0-1,-1-1 1,1-1-1,0 0 1,0 0-1,9 0-173,12 3 217,18 6 401,35 13-618,-32-8-74,-29-12-350,-18-3-55,0 0-1,0 0 1,0 0-1,0 0 1,-1 1-1,4 1 480,-4 2-1004,-6 0 478</inkml:trace>
</inkml:ink>
</file>

<file path=ppt/ink/ink1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5:15.016"/>
    </inkml:context>
    <inkml:brush xml:id="br0">
      <inkml:brushProperty name="width" value="0.025" units="cm"/>
      <inkml:brushProperty name="height" value="0.025" units="cm"/>
      <inkml:brushProperty name="color" value="#0070C4"/>
    </inkml:brush>
  </inkml:definitions>
  <inkml:trace contextRef="#ctx0" brushRef="#br0">26 1 11082,'-4'0'4825,"3"2"-2288,2 12-865,-3 2 65,-2 14-217,-3 6-272,-1 7-528,8-1-175,0-3-281,4-2-80,3-9-80,-1-4-224,4-11-681,0-13-79,14-10 392</inkml:trace>
</inkml:ink>
</file>

<file path=ppt/ink/ink1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5:15.367"/>
    </inkml:context>
    <inkml:brush xml:id="br0">
      <inkml:brushProperty name="width" value="0.025" units="cm"/>
      <inkml:brushProperty name="height" value="0.025" units="cm"/>
      <inkml:brushProperty name="color" value="#0070C4"/>
    </inkml:brush>
  </inkml:definitions>
  <inkml:trace contextRef="#ctx0" brushRef="#br0">288 0 13131,'-5'0'5153,"-7"15"-3073,-4 1-647,-11 21-9,-2 10-280,-4 3-600,2 3-200,6-10-240,6-4-8,14-15-376,-11-9-248,7-9-488,-3-4-264,-3-6 808</inkml:trace>
  <inkml:trace contextRef="#ctx0" brushRef="#br0" timeOffset="1">1 23 13091,'12'1'5153,"8"7"-3097,-6 5-327,10 14-17,-6 4-184,2 10-527,6-1-201,7-3-296,5-2-112,-6-9-152,-4 0-40,-18-9-216,-3-4-272,-8-8-336,-14-5 1664,14-13-960</inkml:trace>
</inkml:ink>
</file>

<file path=ppt/ink/ink1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5:15.884"/>
    </inkml:context>
    <inkml:brush xml:id="br0">
      <inkml:brushProperty name="width" value="0.025" units="cm"/>
      <inkml:brushProperty name="height" value="0.025" units="cm"/>
      <inkml:brushProperty name="color" value="#0070C4"/>
    </inkml:brush>
  </inkml:definitions>
  <inkml:trace contextRef="#ctx0" brushRef="#br0">278 9 12043,'4'-2'1206,"-3"1"-838,0 0-1,0 0 1,1 1 0,-1-1-1,0 0 1,0 1 0,1-1-1,-1 1 1,1 0 0,-1-1-1,0 1 1,2 0-368,-2 1 572,-3 2 3,-7 6-118,0-2 1,0 1-1,-1-1 0,0-1 0,0 0 1,-5 2-458,-1 1 206,-67 34 614,41-22 440,-25 16-1260,66-36 20,-1 0-1,1 0 1,0 0-1,-1 0 1,1 0-1,0 0 1,0 1-1,0-1 1,-1 0-1,1 1 1,1-1-1,-1 1 1,0-1-1,0 1 0,0 0-19,1-1 8,0 0-1,0 0 1,0 0-1,0 0 0,0 0 1,0 0-1,0 0 1,0 0-1,1 0 0,-1 0 1,0 0-1,1-1 0,-1 1 1,0 0-1,1 0 1,-1 0-1,1 0 0,-1-1 1,1 1-1,0 0 1,-1 0-1,1-1 0,0 1 1,0-1-1,-1 1 0,1 0 1,0-1-1,0 1-7,3 1 53,1 1-1,0 0 0,0-1 0,0 0 1,0 0-1,0 0 0,0-1 1,5 1-53,11 1 440,15 1-440,15 2 301,-11 4-834,-39-10 448,0 0 1,-1 1-1,1-1 1,-1 0-1,1 0 1,0 1-1,-1-1 0,1 0 1,-1 1-1,1-1 1,-1 1-1,1-1 0,-1 0 1,0 1-1,1-1 1,-1 1-1,0-1 1,1 1-1,-1 0 0,0-1 1,1 1-1,-1-1 1,0 1-1,0-1 0,0 1 1,1 0 84,-2 4-744</inkml:trace>
</inkml:ink>
</file>

<file path=ppt/ink/ink1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5:16.345"/>
    </inkml:context>
    <inkml:brush xml:id="br0">
      <inkml:brushProperty name="width" value="0.025" units="cm"/>
      <inkml:brushProperty name="height" value="0.025" units="cm"/>
      <inkml:brushProperty name="color" value="#0070C4"/>
    </inkml:brush>
  </inkml:definitions>
  <inkml:trace contextRef="#ctx0" brushRef="#br0">1 1 10778,'9'2'4913,"-4"0"-2040,9 0-1193,-1 4 33,0 0-297,10 1-224,-1 0-512,1-3-192,-6 1-239,-1-4-289,-6 1 1736,2-1-1280</inkml:trace>
</inkml:ink>
</file>

<file path=ppt/ink/ink1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5:16.684"/>
    </inkml:context>
    <inkml:brush xml:id="br0">
      <inkml:brushProperty name="width" value="0.025" units="cm"/>
      <inkml:brushProperty name="height" value="0.025" units="cm"/>
      <inkml:brushProperty name="color" value="#0070C4"/>
    </inkml:brush>
  </inkml:definitions>
  <inkml:trace contextRef="#ctx0" brushRef="#br0">0 276 11610,'13'8'5179,"10"-2"-3585,-12-4-597,-5-1-772,0 0-1,1 0 1,-1-1 0,0 0 0,1 0-1,-1-1 1,0 0 0,1 0-1,-1 0 1,0-1 0,0 0-1,0 0 1,0-1 0,0 1-1,-1-1 1,1-1 0,1 0-225,7-6 94,0 0 1,0-1 0,-1-1 0,0 0 0,8-10-95,-13 13 0,-1 0 0,-1 0 1,1-1-1,-1 1 1,-1-1-1,0-1 0,-1 1 1,0-1-1,1-3 0,-4 9 0,0 0-1,0 0 1,0 0-1,-1-1 1,0 1-1,0 0 1,0-4 0,0 7 1,-1 0 0,1 0 0,-1 0 1,1 0-1,-1 0 0,0 0 0,0 0 1,1 0-1,-1 1 0,0-1 0,-1 0 1,1 1-1,0-1 0,0 0 0,-1 1 0,1 0 1,-1-1-1,1 1 0,-1 0 0,0-1-1,-2 1 6,0-1 0,1 1-1,-1 0 1,0 0 0,0 0-1,0 0 1,0 1 0,0 0-1,0 0 1,1 0 0,-1 0-1,0 0 1,0 1 0,-1 0-6,-4 1 75,0 0 1,0 0 0,0 1-1,0 0 1,-5 4-76,6-3 134,-1 1 0,1 0 0,0 0 1,1 1-1,-1 0 0,1 1 0,-1 0-134,4-2 85,0 0 0,0 0 0,1 0-1,-1 0 1,1 0 0,0 1 0,1 0 0,-1-1 0,1 1-1,0 0 1,0 2-85,0 3 136,0 0 1,0 0-1,1-1 0,1 1 0,0 0 0,0 0 1,1 1-137,0-6 59,0 1 1,1-1-1,0 0 1,0 1-1,0-1 0,1 0 1,0 0-1,0 0 1,0-1-1,1 1 1,0-1-1,1 2-59,3 1 46,-1 0-1,2-1 1,-1 1 0,1-1-1,0-1 1,0 0 0,1 0-1,0-1 1,9 3-46,-7-3-66,1 0 1,0-2-1,0 1 1,0-2-1,1 0 1,-1 0-1,14-1 66,-24-1 14,0 0 0,0 0 0,0 0 0,1-1 0,-1 1-1,0-1 1,0 0 0,0 0 0,0 0 0,0 0 0,0 0 0,0-1 0,0 0-1,-1 1 1,3-2-14,4-5 239</inkml:trace>
</inkml:ink>
</file>

<file path=ppt/ink/ink1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5:17.014"/>
    </inkml:context>
    <inkml:brush xml:id="br0">
      <inkml:brushProperty name="width" value="0.025" units="cm"/>
      <inkml:brushProperty name="height" value="0.025" units="cm"/>
      <inkml:brushProperty name="color" value="#0070C4"/>
    </inkml:brush>
  </inkml:definitions>
  <inkml:trace contextRef="#ctx0" brushRef="#br0">217 0 11562,'3'2'4657,"-7"7"-2176,-4 6-1025,-11 11 89,-5 8-145,2 8-600,-3 1-200,-1-2-256,2-5-96,2-6-160,6-7-240,6-12-640,5-6-336,0-12-977,1-5 4194,-2-16-1817</inkml:trace>
</inkml:ink>
</file>

<file path=ppt/ink/ink1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5:17.436"/>
    </inkml:context>
    <inkml:brush xml:id="br0">
      <inkml:brushProperty name="width" value="0.025" units="cm"/>
      <inkml:brushProperty name="height" value="0.025" units="cm"/>
      <inkml:brushProperty name="color" value="#0070C4"/>
    </inkml:brush>
  </inkml:definitions>
  <inkml:trace contextRef="#ctx0" brushRef="#br0">0 0 13427,'11'3'5241,"6"13"-3249,7 5-327,1 17-129,3 1-248,-5 5-647,2 2-249,-2-10-256,-9-6 16,6-10-280,-13-4-264,0-9 224,1-1 504,-15 1-264</inkml:trace>
</inkml:ink>
</file>

<file path=ppt/ink/ink1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5:29.532"/>
    </inkml:context>
    <inkml:brush xml:id="br0">
      <inkml:brushProperty name="width" value="0.025" units="cm"/>
      <inkml:brushProperty name="height" value="0.025" units="cm"/>
      <inkml:brushProperty name="color" value="#0070C4"/>
    </inkml:brush>
  </inkml:definitions>
  <inkml:trace contextRef="#ctx0" brushRef="#br0">1 415 6721,'9'-1'11218,"3"-1"-5698,4-2-5209,1 0 0,3-3-311,-7 2 306,1-1-1,-1 0 1,11-9-306,-9 7 129,4-4-54,0-1 1,-1 0-1,0-2 0,-1 0 1,-1-1-1,-1 0 1,0-2-1,-1 0 0,0 0 1,-2-1-1,10-20-75,-19 34 5,-1 0-1,1-1 1,-1 1-1,-1-1 1,1 1 0,-1-1-1,0 0 1,0 1-1,-1-1 1,1-1-5,-1 4 4,-1-1 0,1 0 0,-1 1 0,1-1 1,-1 1-1,0-1 0,-1 1 0,1 0 0,-1-1 0,1 1 0,-1 0 1,0 0-1,0 0 0,0 0 0,0 0 0,-3-1-4,2 1 11,0 0 0,-1 1 0,1 0-1,-1-1 1,1 1 0,-1 1 0,0-1-1,0 0 1,1 1 0,-1 0 0,0 0-1,-1 0 1,1 0 0,0 1 0,0 0-1,0-1 1,0 2 0,0-1 0,0 0-1,-1 1 1,1 0-11,-6 1 69,0 0 1,0 1-1,0 0 0,0 0 1,1 1-1,-1 1 0,-6 4-69,9-5 77,-1 1 1,1 1-1,0-1 0,0 1 0,1 1 1,-1-1-1,1 1 0,1 0 1,-1 1-78,3-3 49,0 0 1,0 0 0,1 0-1,-1 0 1,1 0 0,1 1-1,-1-1 1,1 1-1,0-1 1,0 1 0,0 0-1,1-1 1,0 1 0,0 0-1,1 0-49,0 4 74,1 0-1,1 0 0,0 0 0,0 0 0,1 0 0,0-1 1,1 0-1,0 1 0,0-2 0,1 1 0,0-1 0,6 7-73,4 2 120,0-1 0,2 0 0,-1-1 0,2-1 0,6 4-120,-12-10 35,0-1 0,1 0-1,0-1 1,0-1 0,0 0 0,1 0-1,0-2 1,0 0 0,0 0 0,0-2-1,1 0 1,-1 0 0,0-2 0,0 0-1,1 0-34,-8 0 12,1-1-1,0 1 0,-1-1 1,2-1-12,-8 2 3,1 0 1,-1 0-1,0 0 0,1 0 1,-1-1-1,0 1 1,1-2-4,-2 3 2,0-1-1,-1 0 1,1 1 0,0-1 0,-1 0 0,1 0 0,-1 0 0,1 1-1,-1-1 1,0 0 0,1 0 0,-1 0 0,0 0 0,1 0 0,-1 0-1,0 0 1,0 1 0,0-2-2,0 1-17,0 0-1,0 0 1,0 0 0,-1 0-1,1 0 1,0 0 0,-1 0-1,1 0 1,-1 1-1,1-1 1,-1 0 0,1 0-1,-1 0 1,1 1 0,-1-1-1,0 0 1,1 1 0,-1-1-1,0 0 1,0 1-1,1-1 1,-1 1 0,0 0-1,0-1 1,0 1 0,0-1-1,0 1 1,0 0 17,-2-1-111,1 0 0,-1 1 1,0-1-1,0 1 0,0-1 0,1 1 1,-1 0-1,0 0 0,-1 1 111,-16 5 264,2 4-240</inkml:trace>
</inkml:ink>
</file>

<file path=ppt/ink/ink1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5:05.441"/>
    </inkml:context>
    <inkml:brush xml:id="br0">
      <inkml:brushProperty name="width" value="0.025" units="cm"/>
      <inkml:brushProperty name="height" value="0.025" units="cm"/>
      <inkml:brushProperty name="color" value="#0070C4"/>
    </inkml:brush>
  </inkml:definitions>
  <inkml:trace contextRef="#ctx0" brushRef="#br0">258 44 3625,'27'-18'9453,"-21"15"-7573,0-1 1,-1 0-1,1 0 0,2-2-1880,-7 2 2174,-1 4-2134,-1 0 0,1 0 0,0 0-1,0 0 1,-1 0 0,1 0 0,0 0 0,-1 0 0,1 0-1,0 0 1,-1 0 0,1 0 0,0 0 0,-1 0 0,1 0 0,0 0-1,-1 0 1,1 0 0,0 0 0,0 0 0,-1 1 0,1-1-1,0 0 1,0 0 0,-1 0-40,-5 3 38,0 0 1,0 0-1,1 0 0,-4 3-38,-22 17 71,-3 2 140,-6 2-211,5-6 162,-39 24 367,66-41-446,0 1 77,-1-1-1,1 1 0,0 1 1,1-1-1,-4 4-159,11-9 9,0 0 1,-1 1 0,1-1-1,0 0 1,0 0 0,-1 1-1,1-1 1,0 0 0,0 1-1,0-1 1,-1 0 0,1 1-1,0-1 1,0 0 0,0 1-1,0-1 1,0 0-1,0 1 1,0-1 0,0 0-1,0 1 1,0-1 0,0 0-1,0 1 1,0-1 0,0 0-1,0 1 1,0-1 0,0 0-1,0 1 1,0-1-1,0 0 1,1 1 0,-1-1-1,0 0 1,0 1 0,0-1-1,1 0-9,11 9 315,-10-8-280,31 14 430,0-1 0,1-1-1,0-2 1,4-1-465,43 15 404,-45-14-297,-13-4-61,0 1 1,14 7-47,-37-15-37,1 1-1,-1-1 0,1 0 1,-1 1-1,1-1 0,-1 0 1,1 1-1,-1-1 0,1 0 1,-1 1-1,1-1 0,-1 1 1,1-1-1,-1 1 0,0 0 38,0-1-41,0 0 0,0 0 0,0 0 0,0 0 0,0 1 1,0-1-1,0 0 0,0 0 0,0 0 0,0 1 0,0-1 0,0 0 0,0 0 0,0 0 0,0 0 0,0 0 0,0 1 0,-1-1 0,1 0 0,0 0 0,0 0 0,0 0 0,0 0 0,0 0 0,-1 1 0,1-1 0,0 0 0,0 0 0,0 0 0,0 0 0,-1 0 41,-18 5-2730,16-5 2434,-20 4-672</inkml:trace>
</inkml:ink>
</file>

<file path=ppt/ink/ink1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5:05.772"/>
    </inkml:context>
    <inkml:brush xml:id="br0">
      <inkml:brushProperty name="width" value="0.025" units="cm"/>
      <inkml:brushProperty name="height" value="0.025" units="cm"/>
      <inkml:brushProperty name="color" value="#0070C4"/>
    </inkml:brush>
  </inkml:definitions>
  <inkml:trace contextRef="#ctx0" brushRef="#br0">32 0 10578,'-5'5'1306,"2"-3"-202,0 0 0,0 1 0,-1-1 1,1 0-1,-1-1 0,-2 2-1104,7-3 48,-1 0 0,0 0 1,0 0-1,0 0 0,0 0 0,0 0 0,1 0 0,-1 0 0,0 1 0,0-1 0,0 0 1,0 0-1,0 0 0,0 0 0,0 0 0,1 0 0,-1 0 0,0 1 0,0-1 0,0 0 0,0 0 1,0 0-1,0 0 0,0 0 0,0 1 0,0-1 0,0 0 0,0 0 0,0 0 0,0 0 1,0 0-1,0 1 0,0-1 0,0 0 0,0 0 0,0 0 0,0 0 0,0 0 0,0 1 0,0-1 1,0 0-1,0 0 0,0 0 0,0 0 0,0 0 0,0 1 0,-1-1 0,1 0 0,0 0 0,0 0 1,0 0-1,0 0 0,0 0 0,0 0 0,-1 0 0,1 1 0,0-1 0,0 0 0,0 0 1,0 0-1,0 0 0,-1 0 0,1 0 0,0 0 0,0 0 0,0 0 0,0 0 0,0 0 0,-1 0 1,1 0-49,11 4 1501,5 1-183,-5-1-588,0-1 0,1 0 0,10 0-730,76 10 2056,4 5-2056,-71-9-528,-21-5-171,-11-2 655,-6-2 362,-3 1-149</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4:55:12.389"/>
    </inkml:context>
    <inkml:brush xml:id="br0">
      <inkml:brushProperty name="width" value="0.025" units="cm"/>
      <inkml:brushProperty name="height" value="0.025" units="cm"/>
      <inkml:brushProperty name="color" value="#0070C4"/>
    </inkml:brush>
  </inkml:definitions>
  <inkml:trace contextRef="#ctx0" brushRef="#br0">12 14 9474,'-4'-1'12854,"-1"0"-8074,5 1-4772,0 0 0,0 0 0,0-1 0,-1 1 0,1 0 0,0 0-1,0 0 1,0 0 0,0 0 0,0 0 0,-1 0 0,1 0 0,0 0 0,0-1 0,0 1 0,0 0 0,0 0 0,0 0 0,0 0 0,0 0 0,-1-1 0,1 1-1,0 0 1,0 0 0,0 0 0,0 0 0,0-1 0,0 1 0,0 0 0,0 0 0,0 0 0,0 0 0,0-1 0,0 1 0,0 0 0,0 0 0,0 0 0,0 0-1,0-1 1,0 1 0,1 0 0,-1 0 0,0 0 0,0 0 0,0-1 0,0 1 0,0 0 0,0 0 0,0 0 0,0 0 0,1 0 0,-1 0 0,0 0 0,0-1-8,7-2 801,-6 2-129,-6 1-1852,4 0 1081,0 0-514</inkml:trace>
</inkml:ink>
</file>

<file path=ppt/ink/ink1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5:32.791"/>
    </inkml:context>
    <inkml:brush xml:id="br0">
      <inkml:brushProperty name="width" value="0.025" units="cm"/>
      <inkml:brushProperty name="height" value="0.025" units="cm"/>
      <inkml:brushProperty name="color" value="#0070C4"/>
    </inkml:brush>
  </inkml:definitions>
  <inkml:trace contextRef="#ctx0" brushRef="#br0">72 21 10674,'-9'2'1268,"-25"5"2660,31-6-3544,0-1 0,1 1 0,-1 0 0,0 0 0,1 1 0,-1-1 0,1 0 0,0 1 0,-1 0 0,1-1-384,2 0 30,0-1 1,0 0-1,0 0 1,0 0-1,0 0 1,0 0-1,0 0 1,0 1-1,0-1 1,0 0-1,0 0 1,0 0-1,0 0 1,0 0-1,0 0 1,0 1 0,0-1-1,0 0 1,0 0-1,0 0 1,0 0-1,0 0 1,0 0-1,0 0 1,1 1-1,-1-1 1,0 0-1,0 0 1,0 0-1,0 0 1,0 0-1,0 0 1,0 0 0,0 0-1,1 0 1,-1 0-1,0 0 1,0 0-1,0 0 1,0 1-1,0-1 1,0 0-1,1 0 1,-1 0-1,0 0 1,0 0-1,0 0 1,0 0-31,1 0 34,2 1 164,1 1 1,-1-1 0,1 0-1,-1 0 1,1 0 0,0-1 0,0 1-1,-1-1 1,1 0 0,0 0-1,1 0-198,5 0 267,79-3 1207,1-4 0,46-11-1474,82-7 467,-202 23-571,0 2 0,0 0 0,0 1 0,0 0-1,0 1 1,-1 1 0,6 2 104,-20-5-88,1 0 0,-1 1 0,0-1-1,0 1 1,0-1 0,1 1 0,-1-1 0,0 1 0,0 0 0,0-1-1,0 1 1,0 0 0,0 0 0,0 0 0,0 0 0,-1 0 0,1 0 88,0 0 0,-1 0 1,0 0 0,0 0 0,0 0-1,0-1 1,0 1 0,0 0-1,0 0 1,0 0 0,0 0 0,0 0-1,0 0 1,0 0 0,-1 0-1,1-1 1,0 1 0,-1 0 0,1 0-1,-1 0 1,1-1 0,-1 1-1,1 0 1,-1 0 0,1-1 0,-1 1-1,-13 13 418</inkml:trace>
</inkml:ink>
</file>

<file path=ppt/ink/ink1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5:33.209"/>
    </inkml:context>
    <inkml:brush xml:id="br0">
      <inkml:brushProperty name="width" value="0.025" units="cm"/>
      <inkml:brushProperty name="height" value="0.025" units="cm"/>
      <inkml:brushProperty name="color" value="#0070C4"/>
    </inkml:brush>
  </inkml:definitions>
  <inkml:trace contextRef="#ctx0" brushRef="#br0">6 0 10226,'0'0'290,"0"1"0,-1-1 0,1 0-1,-1 0 1,1 1 0,0-1 0,0 0 0,-1 1-1,1-1 1,0 0 0,-1 1 0,1-1 0,0 1-1,0-1 1,0 0 0,0 1 0,-1-1 0,1 1-1,0-1 1,0 0 0,0 1 0,0-1 0,0 1-1,0-1 1,0 1-290,2 12 1935,-1-8-1331,5 41 2367,-1 0-1,-2 45-2970,1 19 877,12 45-1669,-15-149 479,-1-2-96,0-1 0,1 0 0,-1 0 0,1 0 0,0 0 0,0 3 409,0-5-801,0-5 142,3-17-98</inkml:trace>
  <inkml:trace contextRef="#ctx0" brushRef="#br0" timeOffset="1">155 45 11010,'20'0'5041,"-5"6"-2024,1 19-968,-5 18-65,-4 8-352,-7 11-303,0-1-617,4 0-200,-4-4-240,2-6-80,-4-13-56,2-3-104,-1-8-744,1-2 1168,4 4-560</inkml:trace>
</inkml:ink>
</file>

<file path=ppt/ink/ink1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5:33.553"/>
    </inkml:context>
    <inkml:brush xml:id="br0">
      <inkml:brushProperty name="width" value="0.025" units="cm"/>
      <inkml:brushProperty name="height" value="0.025" units="cm"/>
      <inkml:brushProperty name="color" value="#0070C4"/>
    </inkml:brush>
  </inkml:definitions>
  <inkml:trace contextRef="#ctx0" brushRef="#br0">13 1 14227,'-12'30'5401,"12"0"-3728,4 0-353,2 14-192,1 1 72,1-1-311,3 0-305,-1-15-384,0-5 24,-2-10-504,-4-8-384,-4-11 2152,0-10-1464</inkml:trace>
</inkml:ink>
</file>

<file path=ppt/ink/ink1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5:33.892"/>
    </inkml:context>
    <inkml:brush xml:id="br0">
      <inkml:brushProperty name="width" value="0.025" units="cm"/>
      <inkml:brushProperty name="height" value="0.025" units="cm"/>
      <inkml:brushProperty name="color" value="#0070C4"/>
    </inkml:brush>
  </inkml:definitions>
  <inkml:trace contextRef="#ctx0" brushRef="#br0">0 0 11538,'3'3'5466,"5"-2"-1586,11 4-2215,-1 1-65,4 0-432,3 1-271,3-3-409,-3-3-520,0-1-2225,1-1 1689</inkml:trace>
  <inkml:trace contextRef="#ctx0" brushRef="#br0" timeOffset="1">220 216 10490,'3'18'5377,"3"-18"-920,4 0-2344,7-2-1169,3 0 24,7 2-272,2 0-192,0 0-664,4 6 761,-14-4-497</inkml:trace>
</inkml:ink>
</file>

<file path=ppt/ink/ink1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5:34.441"/>
    </inkml:context>
    <inkml:brush xml:id="br0">
      <inkml:brushProperty name="width" value="0.025" units="cm"/>
      <inkml:brushProperty name="height" value="0.025" units="cm"/>
      <inkml:brushProperty name="color" value="#0070C4"/>
    </inkml:brush>
  </inkml:definitions>
  <inkml:trace contextRef="#ctx0" brushRef="#br0">0 104 14971,'7'7'5553,"12"-5"-4016,1 4-97,8-1-144,1-5-271,-1 1-505,0-1-232,-7 2 0,-9 2 1312,23 8-1216</inkml:trace>
  <inkml:trace contextRef="#ctx0" brushRef="#br0" timeOffset="1">388 0 11971,'-4'4'5553,"5"3"-1464,3 9-2457,-4 5 32,0 12-207,-3 5-361,2 2-600,1-2-192,1-5-176,2-5-144,0-17-664,2-11 1760,3-16-1032</inkml:trace>
</inkml:ink>
</file>

<file path=ppt/ink/ink1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5:34.841"/>
    </inkml:context>
    <inkml:brush xml:id="br0">
      <inkml:brushProperty name="width" value="0.025" units="cm"/>
      <inkml:brushProperty name="height" value="0.025" units="cm"/>
      <inkml:brushProperty name="color" value="#0070C4"/>
    </inkml:brush>
  </inkml:definitions>
  <inkml:trace contextRef="#ctx0" brushRef="#br0">1 0 8882,'1'0'728,"1"0"0,-1 1-1,1-1 1,0 0 0,-1 0 0,1 1 0,-1-1 0,0 1 0,1-1-1,-1 1 1,1 0 0,-1 0 0,0-1 0,0 1 0,1 1-728,0 0 413,0 0 0,0 0 0,0 0 0,-1 0 0,1 0 0,-1 1 0,1-1 0,0 2-413,1 4 360,-1-1 1,0 0 0,0 0-1,0 1 1,0 7-361,-1 3 568,-1 1 0,-1-1-1,-1 6-567,1-6 127,0-1 0,1 1 0,1 7-127,2-14 12,-3-11-14,0 0 1,0 0-1,0 0 1,0 0-1,0 0 1,0 0-1,0 0 1,0 0-1,0 0 1,0 0-1,0 0 1,0 1-1,0-1 1,0 0-1,0 0 1,0 0-1,0 0 1,0 0-1,0 0 1,0 0 0,0 0-1,0 0 1,0 0-1,0 0 1,0 0-1,0 0 1,0 0-1,0 0 1,0 0-1,0 0 1,0 0-1,0 0 1,1 0-1,-1 0 1,0 0-1,0 0 1,0 0-1,0 0 1,0 0-1,0 0 1,0 0-1,0 0 1,0 0-1,0 0 1,0 0-1,0 0 1,0 0-1,0 0 1,0 0-1,0 0 1,1 0-1,-1 0 1,0 0-1,0 0 1,0 0-1,0 0 1,0 0 0,0 0-1,0 0 1,0 0 1,1-2-31,-1 1 0,0-1 0,1 1 0,-1-1 1,0 1-1,1-1 0,-1 0 0,0 1 0,0-2 31,-3-32-134,2 23 50,0 1-1,0-1 1,2-9 84,-1 18-9,1-1 0,-1 1 0,1 0 1,0-1-1,0 1 0,0 0 0,1 0 1,-1-1-1,1 1 0,-1 0 0,1 1 1,0-1-1,0 0 0,0 0 1,1 1 8,-1-1 23,1 1 1,0 0 0,0-1 0,0 1 0,0 1 0,0-1 0,0 0 0,1 1-1,-1-1 1,0 1 0,1 0 0,-1 0 0,1 0 0,-1 1 0,1-1 0,0 1-1,-1 0 1,1 0 0,-1 0 0,1 1 0,0-1 0,-1 1 0,2 0-24,0 1 47,0-1 0,0 1 0,-1 0-1,1 0 1,-1 1 0,0-1 0,1 1 0,-1 0 0,0 0 0,-1 1 0,1-1 0,0 1 0,-1-1 0,0 1 0,0 0 0,1 3-47,0-1 121,-1 0 0,-1 0 0,1 0 0,-1 0 0,0 1 0,0-1 0,-1 1-121,0-3 0,-1 0-1,1 0 1,-1 0-1,0 0 1,0 0-1,0 0 1,-1 0-1,1 0 1,-1 0-1,0 0 1,0 0-1,-1 1 1,2-4-11,-1 0-1,0 0 1,1 0-1,-1 0 1,0 0-1,1 0 1,-1-1-1,0 1 1,0 0-1,0 0 12,-4 3 431,4 3-256</inkml:trace>
</inkml:ink>
</file>

<file path=ppt/ink/ink1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5:36.413"/>
    </inkml:context>
    <inkml:brush xml:id="br0">
      <inkml:brushProperty name="width" value="0.025" units="cm"/>
      <inkml:brushProperty name="height" value="0.025" units="cm"/>
      <inkml:brushProperty name="color" value="#0070C4"/>
    </inkml:brush>
  </inkml:definitions>
  <inkml:trace contextRef="#ctx0" brushRef="#br0">0 58 5385,'1'-5'1609,"-1"1"-1,1-1 1,0 0-1,0 1 1,1-3-1609,-1 3 945,0 0 0,0-1 0,0 1 0,-1 0 0,1-2-945,-1 6 78,0 0 1,0 0-1,0 0 0,0 0 0,0 0 0,0 0 1,0 0-1,0 0 0,0 0 0,0 0 0,0 0 1,0 0-1,0 0 0,0 0 0,0 0 0,0 0 1,0 0-1,0 0 0,0 0 0,0 0 0,0 0 1,0 0-1,0 0 0,0 0 0,0 0 0,0 0 1,0 0-1,0 0 0,1 0 0,-1 0 0,0 0 1,0 0-80,2 9 1172,3 16-8,9 97 1229,7 49-967,-14-131-1257,1 0 0,3 0 0,3 5-168,-13-41-82,1 0 1,0 0-1,0 0 1,0-1-1,1 1 1,-1 0-1,3 2 82,-4-6-27,-1 0 0,0 1-1,0-1 1,0 0 0,0 0 0,0 0-1,0 0 1,0 0 0,0 0 0,0 0-1,0 0 1,1 0 0,-1 0 0,0 0 0,0-1-1,0 1 1,0 0 0,0 0 0,0 0-1,0 0 1,0 0 0,0 0 0,0 0-1,0 0 1,1 0 0,-1 0 0,0 0 0,0 0-1,0 0 1,0 0 0,0 0 0,0 0-1,0 0 1,0-1 0,0 1 0,0 0-1,0 0 1,0 0 0,0 0 0,0 0-1,0 0 1,0 0 0,0 0 0,0 0 0,0 0-1,0-1 1,0 1 0,0 0 0,0 0-1,0 0 1,0 0 0,0 0 0,0 0-1,0 0 1,0 0 0,0 0 0,0 0 0,0 0-1,0-1 1,0 1 0,0 0 27,-1-8-1073,-2-5-1086,-1 1 0,-5-10 2159,7 18-246,-11-29-935</inkml:trace>
</inkml:ink>
</file>

<file path=ppt/ink/ink1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5:36.739"/>
    </inkml:context>
    <inkml:brush xml:id="br0">
      <inkml:brushProperty name="width" value="0.025" units="cm"/>
      <inkml:brushProperty name="height" value="0.025" units="cm"/>
      <inkml:brushProperty name="color" value="#0070C4"/>
    </inkml:brush>
  </inkml:definitions>
  <inkml:trace contextRef="#ctx0" brushRef="#br0">0 32 8194,'3'-3'1197,"-1"0"0,1 0 0,0 1 0,0-1-1,1 1 1,-1 0 0,0 0 0,2-1-1197,-1 2 494,0-1 0,0 1 0,0 0 0,0 0 0,0 0 0,0 0 0,3 1-494,21 0 1196,0 1 0,0 1 0,-1 2-1,22 5-1195,-47-9 14,5 1 47,-1 1 0,1 0 0,0 0-1,0 0 1,-1 1 0,1 0 0,2 2-61,-8-4 4,1 0 1,-1-1-1,0 1 1,0 0 0,1 0-1,-1 1 1,0-1-1,0 0 1,0 0-1,0 0 1,0 1-1,0-1 1,-1 1 0,1-1-1,0 0 1,-1 1-1,1 0 1,-1-1-1,1 1 1,-1-1-1,0 1 1,0-1-1,0 1 1,1 0 0,-2-1-1,1 1 1,0-1-1,0 1 1,0 0-1,-1-1 1,1 1-1,-1-1 1,1 1 0,-1-1-1,0 1 1,0-1-5,-2 5 9,-1 0-1,1-1 1,-1 1 0,-1-1 0,1 0 0,-1 0 0,0-1 0,0 1 0,-4 1-9,-8 7 31,-2-1 0,-6 2-31,4-3-419,0-2 0,-1-1 0,-1 0 0,-16 2 419,22-4-923,16-6 852,1 0 0,-1 1 1,0-1-1,1 0 0,-1 0 0,1 1 0,-1-1 0,0 0 1,1 0-1,-1 1 0,1-1 0,-1 1 0,1-1 1,-1 0-1,1 1 0,0-1 0,-1 1 0,0 0 71,11-3-525</inkml:trace>
</inkml:ink>
</file>

<file path=ppt/ink/ink1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5:37.181"/>
    </inkml:context>
    <inkml:brush xml:id="br0">
      <inkml:brushProperty name="width" value="0.025" units="cm"/>
      <inkml:brushProperty name="height" value="0.025" units="cm"/>
      <inkml:brushProperty name="color" value="#0070C4"/>
    </inkml:brush>
  </inkml:definitions>
  <inkml:trace contextRef="#ctx0" brushRef="#br0">28 191 13187,'11'22'5169,"-4"0"-3041,-2 4-343,-5 0-89,-3-4-248,1 0-759,-1-6-289,-1-7-256,4 4-256,0-9-672,1-4-17,3-9 321</inkml:trace>
  <inkml:trace contextRef="#ctx0" brushRef="#br0" timeOffset="1">0 2 12379,'7'-1'5105,"0"1"-2457,2 2-1047,-1 2-345,0 0-168,0 2-568,1 2-400,2 0-112</inkml:trace>
</inkml:ink>
</file>

<file path=ppt/ink/ink1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5:46.479"/>
    </inkml:context>
    <inkml:brush xml:id="br0">
      <inkml:brushProperty name="width" value="0.025" units="cm"/>
      <inkml:brushProperty name="height" value="0.025" units="cm"/>
      <inkml:brushProperty name="color" value="#0070C4"/>
    </inkml:brush>
  </inkml:definitions>
  <inkml:trace contextRef="#ctx0" brushRef="#br0">12 1 1688,'-12'12'424</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4:55:16.709"/>
    </inkml:context>
    <inkml:brush xml:id="br0">
      <inkml:brushProperty name="width" value="0.025" units="cm"/>
      <inkml:brushProperty name="height" value="0.025" units="cm"/>
      <inkml:brushProperty name="color" value="#0070C4"/>
    </inkml:brush>
  </inkml:definitions>
  <inkml:trace contextRef="#ctx0" brushRef="#br0">16 1 8282,'-7'0'6314,"-1"0"941,18 1-4330,82 15-1806,-83-14-1017,-1-1 1,1 2 0,-1-1-1,0 1 1,0 0-1,5 3-102,-10-4 21,0 0-1,0 1 0,0-1 1,0 0-1,0 1 0,-1 0 1,1 0-1,-1 0 0,1 0 1,-1 0-1,0 0 0,-1 0 1,1 1-1,0 2-20,1 0 18,-1 0-1,0 0 1,0 0-1,0 1 1,0 4-18,-2-8 5,0 0 1,0 1 0,0-1-1,0 1 1,-1-1 0,1 0 0,-1 0-1,0 1 1,0-1 0,0 0-1,0 0 1,-2 2-6,-2 4 18,0-1-1,-1 0 1,-1 0-1,1 0 1,-1-1-1,-2 1-17,-15 14 115,-7 4-115,17-15 30,2-1 26,-1 0 0,-1-1 0,-5 2-56,17-10 56,-1 1 1,1-1 0,0 0 0,0 1 0,0-1 0,0 1-1,0-1 1,-1 2-57,3-3 13,0 0 0,0 0 0,0 0 0,1 0 0,-1 1 0,0-1 0,0 0 0,0 0 0,0 0 0,0 0 0,0 0 0,0 0 0,0 0 0,0 1 0,0-1 0,0 0 0,0 0 0,0 0 0,1 0 0,-1 0 0,0 0 0,0 0 0,0 0 0,0 0 0,0 0 0,0 0 0,0 0 0,1 1 0,-1-1 1,0 0-1,0 0 0,0 0 0,0 0 0,0 0 0,1 0 0,-1 0 0,0 0 0,0 0 0,0 0 0,0 0 0,0-1 0,0 1 0,1 0 0,-1 0 0,0 0 0,0 0 0,0 0 0,0 0 0,0 0-13,12-1 189,98-13 861,9-7-1050,-67 13 173,-46 7-138,1 0-1,-1 1 1,1 0-1,-1 1 0,1-1 1,2 2-35,-8-2-4,-1 0 1,0 0-1,0 0 0,1 0 1,-1 0-1,0 0 1,0 1-1,0-1 0,1 0 1,-1 0-1,0 0 1,0 0-1,0 0 0,1 0 1,-1 1-1,0-1 1,0 0-1,0 0 0,0 0 1,1 1-1,-1-1 1,0 0-1,0 0 0,0 1 1,0-1-1,0 0 1,0 0-1,0 0 0,0 1 1,0-1-1,0 0 1,0 0-1,0 1 0,0-1 1,0 0-1,0 0 1,0 1-1,0-1 0,0 0 1,0 0-1,0 1 1,0-1-1,0 0 0,0 0 1,0 0-1,-1 1 0,1-1 1,0 0-1,0 0 1,0 0-1,0 1 0,-1-1 1,1 0-1,0 0 1,0 0-1,0 0 0,-1 1 4,-12 11-572,13-12 527,-10 7-373,6-4-136,0 0 1,0 1-1,0-1 1,0 1-1,1 0 0,-2 1 554,-8 18-1400</inkml:trace>
</inkml:ink>
</file>

<file path=ppt/ink/ink1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5:47.020"/>
    </inkml:context>
    <inkml:brush xml:id="br0">
      <inkml:brushProperty name="width" value="0.025" units="cm"/>
      <inkml:brushProperty name="height" value="0.025" units="cm"/>
      <inkml:brushProperty name="color" value="#0070C4"/>
    </inkml:brush>
  </inkml:definitions>
  <inkml:trace contextRef="#ctx0" brushRef="#br0">168 19 9258,'1'-4'1521,"1"-8"4839,-6 10-3441,-5 5-947,2 2-1482,0-1 0,0 1 0,1 0 0,-1 0 1,1 1-1,-4 5-490,6-7 59,-7 6 79,1 0 1,1 1-1,0 0 0,1 0 0,0 1 0,1 0 1,-6 13-139,7-9 82,1 1 0,0-1 0,1 1 0,1 0 0,1 0 0,0 0 0,1 0 0,1 0 0,1 0 1,0 1-1,1-1 0,1 0 0,1 1-82,1 3 94,1 0 0,2 0-1,0-1 1,0 0 0,2 0 0,1-1 0,0 0 0,1-1-1,1 0 1,3 1-94,-2-4 165,13 13-165,-21-23 24,1 0 0,-1 0 0,1-1 0,-1 1-1,1-1 1,2 0-24,2-1 56,-11-3-66,0 0 0,1 0 0,-1 0 0,0 0 0,0 0 0,0-1 0,0 1 0,0 0 1,0 0-1,0 0 0,1 0 0,-1 0 0,0 0 0,0 0 0,0 0 0,0 0 0,0 0 0,0 0 0,0-1 0,0 1 0,0 0 0,0 0 0,0 0 0,0 0 0,0 0 0,0 0 0,1 0 0,-1-1 0,0 1 0,0 0 0,0 0 0,0 0 0,0 0 0,0 0 0,0 0 0,-1-1 0,1 1 0,0 0 0,0 0 0,0 0 0,0 0 0,0 0 0,0 0 10,-1-3-142,0 1-1,0 0 1,-1 0-1,1 0 0,-1 0 1,1 0-1,-2-2 143,-12-12 591,-1-2-420</inkml:trace>
</inkml:ink>
</file>

<file path=ppt/ink/ink1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5:47.901"/>
    </inkml:context>
    <inkml:brush xml:id="br0">
      <inkml:brushProperty name="width" value="0.025" units="cm"/>
      <inkml:brushProperty name="height" value="0.025" units="cm"/>
      <inkml:brushProperty name="color" value="#0070C4"/>
    </inkml:brush>
  </inkml:definitions>
  <inkml:trace contextRef="#ctx0" brushRef="#br0">46 202 9786,'-35'39'4033,"34"-38"-3667,0 0-1,0 1 1,0-1 0,0 0 0,1 0-1,-1 1 1,0-1 0,1 1-1,-1-1 1,1 1 0,-1-1 0,1 1-1,-1-1 1,1 1 0,0 0-366,0-1 114,0-1 0,0 1 0,0 0 0,1-1 0,-1 1 0,0-1 0,0 1 0,1 0-1,-1-1 1,0 1 0,1-1 0,-1 1 0,1-1 0,-1 1 0,0-1 0,1 1 0,-1-1 0,1 0 0,0 1 0,-1-1 0,1 0 0,-1 1 0,1-1 0,-1 0-114,4 1 235,0 1 0,0-2-1,-1 1 1,1 0 0,0-1 0,0 0 0,0 0-1,0 0 1,0 0-235,5-1 129,1 0-1,-1-1 0,0 0 1,1-1-1,-1 0 0,0 0 1,-1-1-1,1 0 0,0-1 1,-1 0-1,7-5-128,-6 3 11,0 0 0,0-1-1,-1 0 1,0 0 0,0-1-1,-1 0 1,0-1 0,-1 0-1,4-6-10,-8 10 3,1 1 0,-1-1 0,0 0 0,0 1 0,-1-1 0,0 0 0,0 0 0,0 0 0,-1 0 0,0 0-1,0-5-2,0 7 2,-1 1-1,1 0 1,-1 0-1,0 0 1,0 0-1,0 0 1,0 0-1,0 0 1,0 1-1,-1-1 0,0 0 1,1 1-1,-1-1 1,0 1-1,0-1 1,-1 1-1,1 0 1,0 0-1,-1 0 0,1 0 1,-1 0-1,0 1 1,-2-2-2,1 2 2,-1-1 0,1 1 0,-1-1 1,1 1-1,-1 1 0,0-1 0,0 1 0,1-1 0,-1 1 1,0 1-1,0-1-2,2 1 2,-1-1 1,1 1 0,0-1-1,0 1 1,0 0-1,-1 0 1,1 1-1,0-1 1,0 1 0,0-1-1,1 1 1,-1 0-1,0 0 1,1 0 0,-1 1-1,1-1-2,-2 3 23,0 0 1,1 0-1,0 0 0,0 1 1,1-1-1,-1 1 0,0 4-23,-1 5 162,0-1 0,0 9-162,2-10 143,0 0 1,1 0-1,1 0 0,0 0 0,0 0 1,2 4-144,-1-9 67,1 0 1,0 0-1,0-1 0,1 1 1,0 0-1,1-1 0,-1 0 1,1 0-1,1 0 1,3 5-68,-3-6-1,0-1 0,0 1 0,0-1 0,1 0 0,-1-1 0,1 0 0,0 0 0,1 0 0,-1 0 0,1-1 0,-1 0 0,1 0 0,0-1 0,0 0 0,0 0 0,1-1 0,-1 0 0,0 0 0,0-1 0,1 1 0,-1-2 0,5 0 1,-8 1-200,0-1 1,-1 1-1,0-1 0,1 0 0,2-1 200,-4 1-518,1-1-1,-1 1 1,0-1 0,1 1-1,-1-1 1,0 0-1,0 0 1,0 0 0,0 0-1,0 0 1,1-2 518,16-26-2854</inkml:trace>
</inkml:ink>
</file>

<file path=ppt/ink/ink1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5:48.474"/>
    </inkml:context>
    <inkml:brush xml:id="br0">
      <inkml:brushProperty name="width" value="0.025" units="cm"/>
      <inkml:brushProperty name="height" value="0.025" units="cm"/>
      <inkml:brushProperty name="color" value="#0070C4"/>
    </inkml:brush>
  </inkml:definitions>
  <inkml:trace contextRef="#ctx0" brushRef="#br0">37 10 13515,'4'-9'4745,"-3"11"-3697,-2 10 136,-11 22 329,1 12-49,2 11-352,1 1-176,8-3-223,2-7-137,9-5-320,2-6-104,7-12-48,7-5 32,1-20-616,4-5-472,-3-14-185,-4-5-3728,-9-1 3537</inkml:trace>
</inkml:ink>
</file>

<file path=ppt/ink/ink1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5:48.813"/>
    </inkml:context>
    <inkml:brush xml:id="br0">
      <inkml:brushProperty name="width" value="0.025" units="cm"/>
      <inkml:brushProperty name="height" value="0.025" units="cm"/>
      <inkml:brushProperty name="color" value="#0070C4"/>
    </inkml:brush>
  </inkml:definitions>
  <inkml:trace contextRef="#ctx0" brushRef="#br0">5 1 11739,'-4'13'5121,"4"-9"-1801,9-3-2023,4 2 63,7-4-128,8 1-304,9-4-576,1 4 105,0 0 471,3 1 864,-5-5-1072</inkml:trace>
  <inkml:trace contextRef="#ctx0" brushRef="#br0" timeOffset="1">504 462 11771,'-67'42'5265,"54"-37"-2201,7-4-1399,1 2 31,9 0-248,-4-3-223,5 0-481,26-2-184,34-4-288,-37-2-64,-4 1-120,-1 4-312,-7 3-1016,-4-1-417,-7 1-87,-1 1 800</inkml:trace>
</inkml:ink>
</file>

<file path=ppt/ink/ink1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5:49.285"/>
    </inkml:context>
    <inkml:brush xml:id="br0">
      <inkml:brushProperty name="width" value="0.025" units="cm"/>
      <inkml:brushProperty name="height" value="0.025" units="cm"/>
      <inkml:brushProperty name="color" value="#0070C4"/>
    </inkml:brush>
  </inkml:definitions>
  <inkml:trace contextRef="#ctx0" brushRef="#br0">12 3 15563,'7'-3'5522,"-3"7"-4434,-1 12 56,-11 16 88,1 8-136,-1 8-503,5 0-121,3-4-144,4-1-72,0-10-104,0-7-48,4-3-96,-4-6-152,-1-7-456,1 0 144,-9-10 168</inkml:trace>
</inkml:ink>
</file>

<file path=ppt/ink/ink1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5:49.614"/>
    </inkml:context>
    <inkml:brush xml:id="br0">
      <inkml:brushProperty name="width" value="0.025" units="cm"/>
      <inkml:brushProperty name="height" value="0.025" units="cm"/>
      <inkml:brushProperty name="color" value="#0070C4"/>
    </inkml:brush>
  </inkml:definitions>
  <inkml:trace contextRef="#ctx0" brushRef="#br0">0 1 12419,'2'3'987,"0"0"1,0 0 0,0 0 0,0 0-1,1 0 1,0 1-988,4 2 1028,1 0-1,-1 0 1,3 0-1028,8 7 602,12 11 598,-2 1 0,0 1-1,16 21-1199,-26-25 346,-1 1-1,0 0 1,-2 2-1,-1-1 0,2 7-345,-10-17 106,0 0-1,-1 1 1,-1 0-1,0 0 1,-1 0-1,-1 0 1,0 0-1,-1 1 1,-1-1-1,0 1 1,-2 10-106,-1-8 48,0 0 0,-1 0 0,-1-1 0,-1 1 1,0-1-1,-1 0 0,-1-1 0,-1 0 0,-8 12-48,-13 14-775,-1-1 0,-3-2-1,-20 19 776,35-39-1781,7-3 743</inkml:trace>
</inkml:ink>
</file>

<file path=ppt/ink/ink1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3:34.680"/>
    </inkml:context>
    <inkml:brush xml:id="br0">
      <inkml:brushProperty name="width" value="0.025" units="cm"/>
      <inkml:brushProperty name="height" value="0.025" units="cm"/>
      <inkml:brushProperty name="color" value="#0070C4"/>
    </inkml:brush>
  </inkml:definitions>
  <inkml:trace contextRef="#ctx0" brushRef="#br0">78 1 10978,'-45'30'4121,"44"-28"-3873,-1-1 0,1 0 0,-1-1-1,1 1 1,-1 0 0,0 0 0,1-1-1,-1 1 1,0 0 0,1-1 0,-1 0-1,0 1 1,0-1 0,0 0-248,-2 0 687,4 0-648,0 0 1,0 0 0,0 0 0,0 0-1,-1 0 1,1 0 0,0 0 0,0 0-1,0 0 1,0 0 0,0 0-1,0 0 1,0 0 0,0 0 0,-1 0-1,1 0 1,0 0 0,0 0-1,0 0 1,0 0 0,0 0 0,0 0-1,0 0 1,0 0 0,0 0-1,-1 0 1,1 1 0,0-1 0,0 0-1,0 0 1,0 0 0,0 0-1,0 0 1,0 0 0,0 0 0,0 0-1,0 0 1,0 1 0,0-1-1,0 0 1,0 0 0,0 0-40,4 4 986,4-1-610,0 0 1,0 0-1,1 0 1,0-1 0,-1 0-1,9 0-376,-4 1 240,33 2 257,1-1 0,0-2 1,7-3-498,-19 1 131,63-4 284,41-10-415,-130 13-28,-3-1-664,-10-1-218,-13-4-769,14 7 1470,-18-8-714</inkml:trace>
</inkml:ink>
</file>

<file path=ppt/ink/ink1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3:35.018"/>
    </inkml:context>
    <inkml:brush xml:id="br0">
      <inkml:brushProperty name="width" value="0.025" units="cm"/>
      <inkml:brushProperty name="height" value="0.025" units="cm"/>
      <inkml:brushProperty name="color" value="#0070C4"/>
    </inkml:brush>
  </inkml:definitions>
  <inkml:trace contextRef="#ctx0" brushRef="#br0">7 1 10930,'-1'1'381,"0"0"0,1 0-1,-1 0 1,0 0 0,1 1 0,-1-1-1,1 0 1,-1 0 0,1 1-1,0-1 1,0 0 0,-1 1-1,1 0-380,6 19 3191,-4-17-2945,31 100 5858,7 51-6104,-16-53 1056,31 73-1056,-50-160 11,-2-9-58,-1 0 0,1 0 0,-2 0 0,1 0 0,-1 0 0,0 1 0,0-1 0,0 2 47,-2 0-260,1-8 279,-1 0 0,1 0-1,0 0 1,0 0 0,0 0 0,0 0 0,0 0-1,0 0 1,-1 0 0,1 0 0,0 0 0,0 0 0,0 1-1,0-1 1,0 0 0,-1 0 0,1 0 0,0 0-1,0 0 1,0 0 0,0-1 0,0 1 0,-1 0-1,1 0 1,0 0 0,0 0 0,0 0 0,0 0-1,0 0 1,-1 0 0,1 0 0,0 0 0,0 0-1,0 0 1,0 0 0,0-1 0,0 1 0,0 0-1,0 0 1,-1 0 0,1 0 0,0 0 0,0 0-1,0-1 1,0 1 0,0 0 0,0 0 0,0 0-19,-7-11 364</inkml:trace>
</inkml:ink>
</file>

<file path=ppt/ink/ink1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3:35.564"/>
    </inkml:context>
    <inkml:brush xml:id="br0">
      <inkml:brushProperty name="width" value="0.025" units="cm"/>
      <inkml:brushProperty name="height" value="0.025" units="cm"/>
      <inkml:brushProperty name="color" value="#0070C4"/>
    </inkml:brush>
  </inkml:definitions>
  <inkml:trace contextRef="#ctx0" brushRef="#br0">1 10 11682,'13'-8'4842,"13"6"-2538,5 2-856,12 0-143,-3 2-113,4-1-264,5-1-224,-12-1-320,-1 1-88,-12 0-360,-13 5-456,6 4-632,-10 2 32,-2 5 536</inkml:trace>
  <inkml:trace contextRef="#ctx0" brushRef="#br0" timeOffset="1">163 216 13019,'3'12'4849,"12"-3"-3401,7-1-168,7-3 25,-1-3-9,4-2-368,-5-2-168,0 1-360,7-2-40,-11 2-312,-2-2 257,2-5-217</inkml:trace>
</inkml:ink>
</file>

<file path=ppt/ink/ink1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3:36.007"/>
    </inkml:context>
    <inkml:brush xml:id="br0">
      <inkml:brushProperty name="width" value="0.025" units="cm"/>
      <inkml:brushProperty name="height" value="0.025" units="cm"/>
      <inkml:brushProperty name="color" value="#0070C4"/>
    </inkml:brush>
  </inkml:definitions>
  <inkml:trace contextRef="#ctx0" brushRef="#br0">145 58 9634,'45'-14'4209,"-43"13"-3827,1-1 0,-1 1 0,0 0 1,0-1-1,0 1 0,0-1 0,0 0 0,0 0 0,0 0 1,1-1-383,-3 2 126,1 1 1,-1-1-1,0 1 1,1-1-1,-1 1 1,0-1-1,1 1 1,-1-1 0,0 1-1,1-1 1,-1 0-1,0 1 1,0-1-1,0 0 1,0 1-1,0-1 1,1 1 0,-1-1-1,0 0 1,0 1-1,-1-1 1,1 0-1,0 1 1,0-1-1,0 0 1,0 1 0,0-1-1,-1 1 1,1-1-1,0 1 1,-1-1-1,1 0 1,0 1-1,-1-1-126,0 1 136,-1-1 0,0 0-1,0 1 1,1-1 0,-1 1-1,0 0 1,0 0 0,1-1 0,-1 1-1,0 0 1,0 0 0,1 1-1,-1-1 1,0 0 0,-1 1-136,-2 0 184,-11 1-60,0 0 0,0 1 0,1 1 0,-9 4-124,14-4 12,0 0-1,1 0 1,-1 1 0,1 1 0,-1-1 0,2 2-1,-3 1-11,9-7 1,1 0 1,0 0-1,-1 0 0,1 0 0,0 1 0,0-1 1,0 0-1,0 1 0,1-1 0,-1 1 0,0-1 1,0 0-1,1 1 0,-1 0 0,1-1 0,-1 1 1,1-1-1,0 1 0,0 0 0,0-1 0,0 1 0,0-1 1,0 1-1,0 0 0,0-1 0,0 1 0,1 0 1,-1-1-1,1 1 0,-1-1 0,1 1 0,0-1 1,0 1-1,-1-1 0,1 0 0,0 1 0,1 0-1,5 6 30,-1 2 0,1-1 0,-2 1-1,1 0 1,-1 0 0,-1 1 0,0-1 0,-1 1-1,1 3-29,3 28 86,-3 0 0,-1 1 0,-2 24-86,-1-23 20,6 169 30,-6-208-49,0-3 1,0 0-1,0 0 1,0 0 0,0 0-1,1 0 1,-1 0 0,1 0 0,-1 1-2,1-3 0,-1 1 1,1-1 0,-1 1-1,0-1 1,1 1 0,-1 0-1,1-1 1,-1 1 0,1-1-1,0 0 1,-1 1-1,1-1 1,-1 0 0,1 1-1,0-1 1,-1 0 0,1 1-1,0-1 1,-1 0 0,1 0-1,0 0 1,0 0 0,-1 0-1,1 0 1,0 0-1,33 1 61,1-3 0,0 0-61,24-2 313,-59 4-312,1-1 5,0 1-1,1 0 0,-1 0 0,0 0 1,0 0-1,1 0 0,-1 0 0,0 1 1,0-1-1,0 0 0,0 1 0,1-1 1,-1 1-1,0-1 0,0 1 0,0-1 1,0 1-1,1 0-5,-1 1 39</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4:55:17.277"/>
    </inkml:context>
    <inkml:brush xml:id="br0">
      <inkml:brushProperty name="width" value="0.025" units="cm"/>
      <inkml:brushProperty name="height" value="0.025" units="cm"/>
      <inkml:brushProperty name="color" value="#0070C4"/>
    </inkml:brush>
  </inkml:definitions>
  <inkml:trace contextRef="#ctx0" brushRef="#br0">12 119 12107,'-11'5'5903,"11"-5"-5836,0 0 1,0 0-1,0 0 0,0 0 1,0 0-1,0 0 1,1 0-1,-1 0 1,0 0-1,0 0 0,0 0 1,0 0-1,0 0 1,0 0-1,0 1 1,1-1-1,-1 0 0,0 0 1,0 0-1,0 0 1,0 0-1,0 0 1,0 0-1,0 0 1,0 1-1,0-1 0,0 0 1,0 0-1,0 0 1,0 0-1,0 0 1,0 0-1,0 1 0,0-1 1,0 0-1,0 0 1,0 0-1,0 0 1,0 0-1,0 1 0,0-1 1,0 0-1,0 0 1,0 0-1,0 0 1,0 0-1,0 0 0,0 0 1,-1 1-1,1-1 1,0 0-1,0 0 1,0 0-1,0 0 0,0 0 1,0 0-1,0 0 1,0 0-1,-1 0 1,1 0-1,0 0 0,0 0 1,0 0-1,0 0 1,0 0-1,0 0 1,-1 0-69,2 1 1576,35-5 642,210-21-133,63-11-1277,207-19-341,-371 47-333,0 6 0,84 12-133,-161-6-301,-106-4-1583,0 3-1,-7 2 1885,-1 3-491</inkml:trace>
</inkml:ink>
</file>

<file path=ppt/ink/ink1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3:36.526"/>
    </inkml:context>
    <inkml:brush xml:id="br0">
      <inkml:brushProperty name="width" value="0.025" units="cm"/>
      <inkml:brushProperty name="height" value="0.025" units="cm"/>
      <inkml:brushProperty name="color" value="#0070C4"/>
    </inkml:brush>
  </inkml:definitions>
  <inkml:trace contextRef="#ctx0" brushRef="#br0">37 328 11330,'-13'24'4451,"-6"15"-4451,18-37 166,0 0 1,1-1 0,-1 1 0,1 0-1,-1 0 1,1-1 0,0 1 0,0 0-1,0 0 1,0 0 0,0-1 0,0 1-1,0 0 1,0 0 0,1-1 0,-1 1-1,1 0 1,0 0 0,-1-1-1,1 1 1,0 0-167,1 1 225,0-1 1,1 1-1,-1-1 0,0 1 0,1-1 1,0 0-1,-1 0 0,2 0-225,-2 0 89,1-1 44,0 1 1,0 0 0,0-1 0,0 1 0,0-1-1,0 0 1,0 0 0,1 0 0,-1 0 0,0-1-1,1 1 1,-1-1 0,1 0 0,-1 0 0,3 0-134,0-1 86,0-1 1,-1 1 0,1-1-1,-1 0 1,0 0 0,0 0-1,1-1 1,-1 1 0,0-2-87,11-7 48,-1-1 0,-1 0 1,0-1-1,-1-1 0,2-3-48,-5 5 6,-1 0 1,0 0-1,-1 0 0,0-1 0,-1-1 0,-1 1 1,4-11-7,-6 13 3,-1-1 1,0 1-1,0-1 0,-1 0 1,-1 0-1,0 0 1,-1 0-1,0 0 1,-1-12-4,-1 16 5,1 0 1,-1 0-1,-1-1 0,1 1 1,-1 0-1,-4-6-5,5 10 6,0 0-1,0 0 1,-1 1 0,0-1-1,0 0 1,0 1 0,0 0-1,0 0 1,-1 0-1,1 0 1,-1 0 0,0 1-1,-2-2-5,0 1 19,-1 1 1,1 0-1,-1 0 0,1 0 0,-1 1 1,1 0-1,-1 0 0,0 1 0,0 0 0,1 0 1,-2 1-20,4-1 45,-1 0-1,0 1 1,0 0 0,0 0 0,0 1 0,1-1 0,-1 1-1,1 0 1,-1 1 0,1-1 0,0 1 0,0-1 0,0 1 0,0 0-1,-3 4-44,3-2 80,0 1-1,0 0 0,0 0 0,0 0 0,1 1 0,0-1 1,1 1-1,-1 0 0,1-1 0,0 3-79,-1 6 142,0 1-1,1 0 1,1-1-1,0 3-141,1 0 115,1 0-1,0 0 1,1 0 0,1-1-1,1 1 1,0-1-1,1 1 1,6 10-115,-8-19 35,2 0 1,0 0-1,0 0 0,0-1 0,1 0 1,0 0-1,1 0 0,0-1 1,0 0-1,0 0 0,1 0 1,0-1-1,1-1 0,-1 1 0,1-1 1,0-1-36,0 0 41,-1 0 1,1-1 0,0 0 0,0-1 0,0 0-1,0 0 1,0-1 0,0 0 0,0-1 0,1 0-1,-1 0 1,0-1 0,0 0 0,1-1-1,-1 0 1,0 0 0,-1-1 0,5-1-42,21-13 261</inkml:trace>
</inkml:ink>
</file>

<file path=ppt/ink/ink1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3:37.400"/>
    </inkml:context>
    <inkml:brush xml:id="br0">
      <inkml:brushProperty name="width" value="0.025" units="cm"/>
      <inkml:brushProperty name="height" value="0.025" units="cm"/>
      <inkml:brushProperty name="color" value="#0070C4"/>
    </inkml:brush>
  </inkml:definitions>
  <inkml:trace contextRef="#ctx0" brushRef="#br0">11 6 6969,'-4'-2'3753,"4"0"-432,2 0-768,-2 2-457,-2 0-152,1 7-463,-2 27-265,1 62-344,4-28-104,5-4-208,4-6-119,10-15-209,2-11-80,3-17 16,1-10-144,-4-12-624,2-9-161,-7-14 337</inkml:trace>
</inkml:ink>
</file>

<file path=ppt/ink/ink1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3:37.851"/>
    </inkml:context>
    <inkml:brush xml:id="br0">
      <inkml:brushProperty name="width" value="0.025" units="cm"/>
      <inkml:brushProperty name="height" value="0.025" units="cm"/>
      <inkml:brushProperty name="color" value="#0070C4"/>
    </inkml:brush>
  </inkml:definitions>
  <inkml:trace contextRef="#ctx0" brushRef="#br0">17 193 14195,'-16'1'5401,"15"1"-3704,12 2-161,7 2-288,8 1-40,8-6-455,2-3-193,5-2-280,1-7-88,-4 3 88,-2 0-328,-7 3-784,-5 6 2208,-13 5-1400</inkml:trace>
  <inkml:trace contextRef="#ctx0" brushRef="#br0" timeOffset="1">705 0 14403,'0'4'5513,"-6"7"-3744,-4 9-177,-7 17-296,-2 12-208,-5 11-607,-8 5-153,8 1-240,3-15-32,12-8 32,9-18-152,0-18-584,0-7 576,-4-20-177</inkml:trace>
</inkml:ink>
</file>

<file path=ppt/ink/ink1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3:38.177"/>
    </inkml:context>
    <inkml:brush xml:id="br0">
      <inkml:brushProperty name="width" value="0.025" units="cm"/>
      <inkml:brushProperty name="height" value="0.025" units="cm"/>
      <inkml:brushProperty name="color" value="#0070C4"/>
    </inkml:brush>
  </inkml:definitions>
  <inkml:trace contextRef="#ctx0" brushRef="#br0">1 0 10258,'0'3'5225,"6"-2"-736,9 8-2920,2 5 31,7 15-224,-1 2-184,10 10-439,-5 0-153,1-5-248,-3-1-88,-9-11-72,2-6-88,-7-7-456,-2-3 320,-3-4-112</inkml:trace>
</inkml:ink>
</file>

<file path=ppt/ink/ink1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3:38.595"/>
    </inkml:context>
    <inkml:brush xml:id="br0">
      <inkml:brushProperty name="width" value="0.025" units="cm"/>
      <inkml:brushProperty name="height" value="0.025" units="cm"/>
      <inkml:brushProperty name="color" value="#0070C4"/>
    </inkml:brush>
  </inkml:definitions>
  <inkml:trace contextRef="#ctx0" brushRef="#br0">24 1 12947,'-14'0'4776,"4"-1"-286,18 3-2492,40 6-402,44 5-987,-83-12-586,26 4 30,-33-5-47,0 1-1,0-1 1,0 1-1,0-1 1,0 1-1,-1 0 1,1 0-1,0 0 1,0 0-1,-1 0 1,1 1-1,-1-1 1,1 0-1,-1 1 1,1-1-6,-2 1 6,1 0 1,-1 0-1,1 0 0,-1 0 1,0-1-1,0 1 0,0 0 1,0 0-1,0 0 0,0 0 1,-1 0-1,1 0 0,-1 1-6,-1 8 19,1 29 9,2-1 0,1 1 0,3 14-28,4-9 107,2 1 0,5 12-107,-5-25 216,-2 1 1,-1 0-1,-2 3-216,-5-30 65,0 1 0,-1 0-1,0-1 1,0 1 0,0 0-1,-1-1 1,-1 1 0,1-1-1,-1 0 1,0 1 0,-1-1-1,-1 3-64,2-6 23,0-1 1,0 1-1,0-1 0,0 0 0,-1 0 0,0 0 0,1 0 0,-1 0 0,0-1 0,0 1 0,-1-1 0,1 0 0,0 0 1,-1 0-1,1 0 0,-1 0 0,0-1 0,0 0 0,1 0 0,-1 0 0,0 0 0,0 0 0,-3-1-23,0 1 13,-1-1 0,1-1-1,0 1 1,0-1 0,0-1 0,0 1 0,0-1-13,-14-5-1,-13-6 1,15 5 13,-15-5-7</inkml:trace>
</inkml:ink>
</file>

<file path=ppt/ink/ink1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3:39.110"/>
    </inkml:context>
    <inkml:brush xml:id="br0">
      <inkml:brushProperty name="width" value="0.025" units="cm"/>
      <inkml:brushProperty name="height" value="0.025" units="cm"/>
      <inkml:brushProperty name="color" value="#0070C4"/>
    </inkml:brush>
  </inkml:definitions>
  <inkml:trace contextRef="#ctx0" brushRef="#br0">29 0 13299,'-14'0'5377,"0"2"-3129,22-1-991,0 0-97,16 6-40,9-3-160,1-1-415,14 1-153,-6-2-152,-2 1 72,-6 0-736,-6-2 752,-15-1-368</inkml:trace>
</inkml:ink>
</file>

<file path=ppt/ink/ink1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3:39.583"/>
    </inkml:context>
    <inkml:brush xml:id="br0">
      <inkml:brushProperty name="width" value="0.025" units="cm"/>
      <inkml:brushProperty name="height" value="0.025" units="cm"/>
      <inkml:brushProperty name="color" value="#0070C4"/>
    </inkml:brush>
  </inkml:definitions>
  <inkml:trace contextRef="#ctx0" brushRef="#br0">3 1 14155,'-3'1'5201,"10"0"-3553,6-1-375,4 0 47,3 0 8,3-1-608,2 1-239,-5 0-25,3 1-224,-6 2 1392,-5 2-1104</inkml:trace>
</inkml:ink>
</file>

<file path=ppt/ink/ink1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3:43.287"/>
    </inkml:context>
    <inkml:brush xml:id="br0">
      <inkml:brushProperty name="width" value="0.025" units="cm"/>
      <inkml:brushProperty name="height" value="0.025" units="cm"/>
      <inkml:brushProperty name="color" value="#0070C4"/>
    </inkml:brush>
  </inkml:definitions>
  <inkml:trace contextRef="#ctx0" brushRef="#br0">37 26 7058,'-20'-4'6686,"8"2"-2144,7 1 1877,277 4-3870,18-22-1752,-265 17-793,0 1 0,0 1 0,0 1 0,0 2 0,7 1-4,-72 8-3331,13-6 3548</inkml:trace>
</inkml:ink>
</file>

<file path=ppt/ink/ink1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3:43.790"/>
    </inkml:context>
    <inkml:brush xml:id="br0">
      <inkml:brushProperty name="width" value="0.025" units="cm"/>
      <inkml:brushProperty name="height" value="0.025" units="cm"/>
      <inkml:brushProperty name="color" value="#0070C4"/>
    </inkml:brush>
  </inkml:definitions>
  <inkml:trace contextRef="#ctx0" brushRef="#br0">15 0 11979,'-2'2'530,"1"1"1,-1-1-1,1 0 1,-1 0 0,1 1-1,0-1 1,0 1 0,0-1-1,0 1 1,1-1-1,-1 1 1,1-1 0,-1 1-1,1 0 1,0-1 0,0 1-531,1 7 625,0 0 1,0 0 0,3 7-626,0 6 991,25 257 2296,-10-67-2885,-17-196-772,0-34-6546,2-9 4676</inkml:trace>
  <inkml:trace contextRef="#ctx0" brushRef="#br0" timeOffset="1">189 76 12891,'16'-1'5145,"-4"8"-3001,1 7-351,-6 15-241,0 10-72,-2 13-503,-1 5-177,3 11-304,-1 0-104,4-2-168,-1-6-72,-1-15-8,1-10-80,-5-15-416,-1-7-488,-7-9-408,-7-4 631</inkml:trace>
</inkml:ink>
</file>

<file path=ppt/ink/ink1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3:44.117"/>
    </inkml:context>
    <inkml:brush xml:id="br0">
      <inkml:brushProperty name="width" value="0.025" units="cm"/>
      <inkml:brushProperty name="height" value="0.025" units="cm"/>
      <inkml:brushProperty name="color" value="#0070C4"/>
    </inkml:brush>
  </inkml:definitions>
  <inkml:trace contextRef="#ctx0" brushRef="#br0">18 1 13051,'-17'0'5345,"17"9"-3273,6 2-271,4 7-545,-2 14-96,4 3-280,-3 2-303,-1-4-361,2-5-72,-2-10-32,-4-9-192,-4-9-560,-2-8-137,-4-8 337</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4:55:18.330"/>
    </inkml:context>
    <inkml:brush xml:id="br0">
      <inkml:brushProperty name="width" value="0.025" units="cm"/>
      <inkml:brushProperty name="height" value="0.025" units="cm"/>
      <inkml:brushProperty name="color" value="#0070C4"/>
    </inkml:brush>
  </inkml:definitions>
  <inkml:trace contextRef="#ctx0" brushRef="#br0">48 5 10754,'-39'15'4203,"39"-15"-4059,-1 0 1,1 0-1,-1 1 1,1-1 0,0 0-1,-1 0 1,1 1-1,-1-1 1,1 0 0,-1 1-1,1-1 1,0 1-1,-1-1 1,1 0 0,0 1-1,-1-1 1,1 1 0,0-1-1,0 1 1,-1-1-1,1 1 1,0-1 0,0 1-1,0-1 1,0 1-1,0-1 1,0 1 0,0-1-1,0 1 1,0-1 0,0 1-1,0-1 1,0 1-1,0-1 1,0 1 0,0-1-1,0 1 1,0-1-1,1 1 1,-1-1 0,0 1-145,1 1 581,5 32 3668,4 10-4249,-1-1 667,-2-11-216,-3-20-244,-2 0-1,1 0 1,-2 0 0,1 9-207,-2-21 6,0 1 0,0-1 0,0 0 0,0 1 0,0-1 1,0 1-1,0-1 0,0 0 0,0 1 0,0-1 0,0 0 1,0 1-1,-1-1 0,1 1 0,0-1 0,0 0 0,0 1 1,-1-1-1,1 0 0,0 0 0,0 1 0,-1-1 0,1 1-6,0-1 5,-1 0 0,1 0 0,0 0-1,-1 0 1,1 0 0,0 0 0,-1 0-1,1 0 1,0 0 0,-1 0 0,1-1-1,0 1 1,0 0 0,-1 0 0,1 0-1,0 0 1,-1 0 0,1-1-1,0 1 1,0 0 0,-1 0 0,1 0-1,0-1-4,-1 0 5,0 0-1,-1 0 1,1 0-1,0 0 0,0-1 1,1 1-1,-1-1 1,0 1-1,0 0 0,1-1 1,-1 1-1,1-1 1,-1 0-5,-1-8-12,1 1 0,1-1 1,0 0-1,0 1 1,1-1-1,0 0 0,0 1 1,1-1-1,0 1 1,1-1-1,0 1 1,2-2 11,-1 1-7,1 0 1,0 0 0,1 1 0,0 0-1,0 0 1,1 0 0,0 1 0,1 0-1,0 1 1,7-7 6,-12 12 6,1 0-1,-1 0 1,0 0 0,1 0-1,-1 0 1,1 1-1,-1-1 1,1 1-1,0 0 1,0 0 0,0 1-1,0-1-5,-2 1 16,0 0 0,0 0 0,0 0 0,0 0 0,1 1 0,-1-1 0,0 1 0,0-1 0,0 1-1,0 0 1,0 0 0,0 0 0,0 0 0,-1 0 0,1 0 0,0 0 0,0 0 0,-1 1 0,1-1 0,-1 1 0,2 1-16,1 3 92,1 0-1,-2 1 1,1-1 0,-1 1 0,0 0 0,0 0-1,1 4-91,3 16 553,1 12-553,3 10 266,-9-44-283,6 31 226,-8-33-253,0-1-1,1 1 1,-1 0 0,0-1 0,-1 1 0,1 0-1,0-1 1,-1 1 0,1 0 0,-1-1 0,0 1 0,0 0 44,0-3-1233,0-3 293,1-3 675</inkml:trace>
</inkml:ink>
</file>

<file path=ppt/ink/ink1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3:44.467"/>
    </inkml:context>
    <inkml:brush xml:id="br0">
      <inkml:brushProperty name="width" value="0.025" units="cm"/>
      <inkml:brushProperty name="height" value="0.025" units="cm"/>
      <inkml:brushProperty name="color" value="#0070C4"/>
    </inkml:brush>
  </inkml:definitions>
  <inkml:trace contextRef="#ctx0" brushRef="#br0">0 1 11266,'0'5'4985,"8"-5"-2432,4 0-489,0 8-663,3 1-233,-5 1-416,4 0-144,2-3-528,0-3 1289,10-7-1017</inkml:trace>
  <inkml:trace contextRef="#ctx0" brushRef="#br0" timeOffset="1">269 192 14931,'-1'8'5753,"3"-2"-3624,13-10-1169,5 4-104,8-7-40,4 3-255,5 1-313,-4-3 8,0 6-280,-2-2-384,-12 1-2033,-1 0 1641</inkml:trace>
</inkml:ink>
</file>

<file path=ppt/ink/ink1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3:44.893"/>
    </inkml:context>
    <inkml:brush xml:id="br0">
      <inkml:brushProperty name="width" value="0.025" units="cm"/>
      <inkml:brushProperty name="height" value="0.025" units="cm"/>
      <inkml:brushProperty name="color" value="#0070C4"/>
    </inkml:brush>
  </inkml:definitions>
  <inkml:trace contextRef="#ctx0" brushRef="#br0">1 0 13939,'0'3'5225,"8"1"-3473,2-1-263,10-1-137,3 1-72,5 0-632,2-2-215,-3 0-89,-2 1-432,-5-2 1712,-4 0-1216</inkml:trace>
</inkml:ink>
</file>

<file path=ppt/ink/ink1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3:45.303"/>
    </inkml:context>
    <inkml:brush xml:id="br0">
      <inkml:brushProperty name="width" value="0.025" units="cm"/>
      <inkml:brushProperty name="height" value="0.025" units="cm"/>
      <inkml:brushProperty name="color" value="#0070C4"/>
    </inkml:brush>
  </inkml:definitions>
  <inkml:trace contextRef="#ctx0" brushRef="#br0">1 0 14395,'5'8'5761,"0"3"-3352,1 16-1065,-2 5-128,-2 15-207,0 4-297,2-6-384,1-1-88,0-15-64,1-10-8,-5-15-376,-1-4-136,-9-17 184</inkml:trace>
</inkml:ink>
</file>

<file path=ppt/ink/ink1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3:45.789"/>
    </inkml:context>
    <inkml:brush xml:id="br0">
      <inkml:brushProperty name="width" value="0.025" units="cm"/>
      <inkml:brushProperty name="height" value="0.025" units="cm"/>
      <inkml:brushProperty name="color" value="#0070C4"/>
    </inkml:brush>
  </inkml:definitions>
  <inkml:trace contextRef="#ctx0" brushRef="#br0">1 55 11354,'3'2'1194,"-1"-1"0,1 1 0,-1 0 0,1 0 0,-1 0 0,0 0 0,1 1-1194,12 18 2891,-11-14-2470,0 1 0,-1-1-1,0 1 1,-1 0 0,1 2-421,-1-2 150,-1-1 1,0 0-1,0 1 1,-1-1-1,0 0 1,0 1-1,-1-1 1,0 3-151,1-10 2,0 0 0,-1 0 0,1 0 0,0 0 0,0 0 0,0 0 0,0 0 0,-1 0 0,1 0 0,0 0 0,0 0 0,0 1 0,0-1 0,-1 0 0,1 0 0,0 0 0,0 0 0,0 0 0,0 0 0,-1 0 0,1-1 0,0 1 0,0 0-1,0 0 1,0 0 0,-1 0 0,1 0 0,0 0 0,0 0 0,0 0 0,0 0 0,0 0 0,-1 0 0,1-1 0,0 1 0,0 0 0,0 0 0,0 0 0,0 0 0,0 0 0,0-1 0,-1 1-2,-5-7-159,5 5 129,0 0 0,1 0 0,-1 0 0,0 0 0,1 1 0,0-1 0,-1 0 0,1 0 0,0 0 0,0 0 0,1-2 30,-1-4-68,-1-1 23,1 1 0,1 0 0,-1 0 0,1 0 0,1 0 0,0 0 0,0 0 0,0 0 0,1 0 45,0 1-17,0 1-1,0 0 1,0 0-1,1 0 1,0 1-1,0-1 1,1 1-1,-1 0 1,1 0-1,0 0 1,4-2 17,-6 5 18,0 0-1,0 0 1,1 1-1,-1-1 1,0 1-1,1-1 1,-1 1 0,1 0-1,-1 1 1,1-1-1,0 0 1,-1 1 0,1 0-1,0 0 1,0 0-1,-1 0 1,1 1-1,-1-1 1,1 1 0,0 0-1,-1 0 1,2 1-18,0 1 79,0-1 0,0 1 0,-1 0 0,1 0-1,-1 1 1,0 0 0,0-1 0,0 1 0,0 1 0,-1-1 0,0 0 0,0 1 0,0 0 0,0-1 0,-1 1 0,2 3-79,1 6 226,0-1 1,0 2-1,-1-1 1,-1 0-1,1 10-226,-4-21 20,1 0 0,-1 1 0,0-1 1,0 0-1,0 1 0,-1 1-20,1-4 29,0 0 1,0-1-1,0 1 1,-1-1-1,1 1 0,0 0 1,0-1-1,-1 1 1,1-1-1,-1 1 1,1 0-1,0-1 0,-1 1 1,1-1-1,-1 0 1,1 1-1,-1-1 0,1 1 1,-1-1-1,1 0 1,-1 1-1,0-1 1,1 0-1,-1 0 0,0 1 1,1-1-1,-1 0 1,0 0-1,1 0 1,-1 0-1,0 0 0,1 0 1,-1 0-1,0 0 1,1 0-1,-1 0 0,0 0-29,-12-5 399</inkml:trace>
</inkml:ink>
</file>

<file path=ppt/ink/ink1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3:46.114"/>
    </inkml:context>
    <inkml:brush xml:id="br0">
      <inkml:brushProperty name="width" value="0.025" units="cm"/>
      <inkml:brushProperty name="height" value="0.025" units="cm"/>
      <inkml:brushProperty name="color" value="#0070C4"/>
    </inkml:brush>
  </inkml:definitions>
  <inkml:trace contextRef="#ctx0" brushRef="#br0">47 47 12907,'-45'-9'5097,"44"6"-3073,3 2-359,14 1-153,7 3-120,20 1-480,4-4-167,19-3-273,3-4-88,-4-3-152,-5 1-64,-16 1-16,-8 5 8,-14 3-600,-3 3-96,-10 3 256</inkml:trace>
</inkml:ink>
</file>

<file path=ppt/ink/ink1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3:46.548"/>
    </inkml:context>
    <inkml:brush xml:id="br0">
      <inkml:brushProperty name="width" value="0.025" units="cm"/>
      <inkml:brushProperty name="height" value="0.025" units="cm"/>
      <inkml:brushProperty name="color" value="#0070C4"/>
    </inkml:brush>
  </inkml:definitions>
  <inkml:trace contextRef="#ctx0" brushRef="#br0">1 1 13155,'0'9'5097,"2"8"-3201,5 5-167,1 12-161,2 7-88,4 10-567,-1 0-193,0 8-336,1 4-104,-2-2-136,4-2-48,-6-19 8,4-12-168,-10-21-624,-4-4-152,-7-15 1672,-6-6-912</inkml:trace>
  <inkml:trace contextRef="#ctx0" brushRef="#br0" timeOffset="1">90 208 13507,'30'0'5225,"9"3"-3249,-2-2-343,-2-1-281,1 4-120,-8-4-640,-2 2-223,1 2-113,-9 1-424,0-1 912,-4 6-584</inkml:trace>
</inkml:ink>
</file>

<file path=ppt/ink/ink1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3:47.001"/>
    </inkml:context>
    <inkml:brush xml:id="br0">
      <inkml:brushProperty name="width" value="0.025" units="cm"/>
      <inkml:brushProperty name="height" value="0.025" units="cm"/>
      <inkml:brushProperty name="color" value="#0070C4"/>
    </inkml:brush>
  </inkml:definitions>
  <inkml:trace contextRef="#ctx0" brushRef="#br0">1 1 13763,'9'9'5185,"8"-2"-3361,6-3-239,6 1-97,-5 2-96,-1-3-687,12 2-241,-13-2-8,9 3-240,1 0-80</inkml:trace>
</inkml:ink>
</file>

<file path=ppt/ink/ink1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3:47.317"/>
    </inkml:context>
    <inkml:brush xml:id="br0">
      <inkml:brushProperty name="width" value="0.025" units="cm"/>
      <inkml:brushProperty name="height" value="0.025" units="cm"/>
      <inkml:brushProperty name="color" value="#0070C4"/>
    </inkml:brush>
  </inkml:definitions>
  <inkml:trace contextRef="#ctx0" brushRef="#br0">342 51 12883,'-3'-11'3476,"2"7"-2647,0 0 1,0 0-1,-1 0 1,1 1-1,-2-4-829,2 6 137,0 0 0,1 0 0,-1 1 0,0-1 0,0 0 0,0 0 0,0 0 0,0 0 0,0 1 0,0-1 0,0 0 0,0 1 0,0-1 0,0 1 0,0-1 0,0 1 1,-1 0-1,1-1 0,0 1 0,0 0 0,0 0-137,-5 0 297,0 0 1,0 0-1,0 1 1,0-1-1,1 1 1,-1 1-1,-4 0-297,-41 17 451,18-6-345,-103 35 18,132-47-122,1 1 0,-1-1 0,1 1 1,0 0-1,0 0 0,0 0 0,0 0 0,0 1-2,2-3 1,0 1 0,1-1-1,-1 1 1,1 0-1,-1 0 1,1-1-1,-1 1 1,1 0 0,0 0-1,-1-1 1,1 1-1,0 0 1,-1 0-1,1 0 1,0 0 0,0 0-1,0 0 1,0-1-1,0 1 1,0 0 0,0 0-1,0 0 1,0 0-1,1 0 1,-1 0-1,0-1 1,0 1 0,1 0-1,-1 0 1,1 0-1,-1-1 1,1 2-1,5 6 13,1 1 0,0-1 0,0-1 0,1 1 0,0-1 0,0-1 1,5 4-14,2 1 124,13 14-124,-16-12 69,-1-1 0,0 2 1,-1-1-1,-1 1 0,3 6-69,-7-11 49,0 1 1,0 0-1,-1 1 1,-1-1-1,0 1 1,0 0-1,-1 0 0,1 6-49,-3 3 66,0-1-1,-2 1 1,-1 6-66,1-8 28,0-3-5,-1 1 1,-2 1-24,-3 26 27,6 24 20,4-33-23,-3-31-22,1-3-1,0 1-1,0-1 1,0 0-1,0 0 1,0 1-1,-1-1 1,1 0-1,0 1 1,0-1-1,0 0 1,0 0-1,0 1 1,0-1-1,0 0 1,1 1-1,-1-1 1,0 0-1,0 0 1,0 1-1,0-1 1,0 0-1,0 0 1,0 1-1,1-1 1,-1 0-1,0 0 1,0 1-1,0-1 1,1 0-1,-1 0 1,0 0-1,0 1 1,0-1-1,1 0 1,-1 0-1,0 0 1,0 0-1,1 0 1,-1 0-1,1 1 0,4 2 10,-1 0 8,0-1 1,0 0-1,0-1 1,0 1-1,0-1 1,0 0-1,0 0 1,1 0-1,-1 0 1,4-1-19,8 1-116,0-1 0,4-1 116,-11 0-379,15-1-3595,8 1 1925</inkml:trace>
</inkml:ink>
</file>

<file path=ppt/ink/ink1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3:47.704"/>
    </inkml:context>
    <inkml:brush xml:id="br0">
      <inkml:brushProperty name="width" value="0.025" units="cm"/>
      <inkml:brushProperty name="height" value="0.025" units="cm"/>
      <inkml:brushProperty name="color" value="#0070C4"/>
    </inkml:brush>
  </inkml:definitions>
  <inkml:trace contextRef="#ctx0" brushRef="#br0">6 337 14723,'19'16'7767,"-17"-14"-7594,0-1 0,0 0 1,1 0-1,-1 0 0,1-1 1,-1 1-1,0-1 0,1 1 0,0-1 1,-1 0-1,1 0 0,1 0-173,5 0 137,-1-1 0,1 0 0,-1 0 0,1-1 0,-1 0 0,0 0 0,0-1 0,0 0 0,0-1-1,0 1 1,-1-2 0,1 1 0,-1-1 0,0 0 0,-1-1 0,1 1 0,-1-1 0,0 0 0,-1-1 0,1 0 0,2-5-137,-1 0 11,-1 0 0,-1 0 1,0-1-1,-1 1 1,0-1-1,-1-1 0,0 1 1,-1 0-1,-1-1 0,0 1 1,-1-9-12,0 17-6,0 1 0,-1-1 0,0 1 0,0-1 0,0 1-1,0-1 1,-1 1 0,0-1 0,0 1 0,0 0 0,0 0 0,-1 0 0,1 1 0,-1-1 0,0 0 0,0 1 0,0 0 0,-1 0 0,1 0-1,-1 0 1,0 0 0,0 1 0,0-1 0,0 1 0,0 0 0,0 0 0,-1 1 0,1-1 0,-2 1 6,0-1 9,0 1 0,1 0-1,-1 0 1,-1 0 0,1 1 0,0 0 0,0 0 0,0 0-1,0 1 1,0 0 0,0 0 0,0 1 0,0 0 0,1 0 0,-1 0-1,1 0 1,-1 1 0,1 0 0,0 0 0,0 1 0,0-1-1,0 1 1,0 0 0,1 0 0,0 1 0,0-1 0,0 1-1,1 0 1,-1 0 0,1 0 0,0 1 0,1-1 0,-1 1 0,1-1-1,0 1 1,1 0 0,-1 0 0,1 3-9,-1 6 92,2 1 0,0-1-1,1 0 1,0 0 0,1 0 0,1 0 0,0 0 0,1 0-1,1 0 1,1-1 0,-1 0 0,2 0 0,0-1 0,1 0-1,0 0 1,1 0 0,0-1 0,1-1 0,1 1 0,0-2-1,2 2-91,-5-6 39,1 0-1,0-1 0,0 0 0,1 0 0,-1-1 1,1 0-1,0-1 0,0 0 0,0 0 1,1-1-1,-1-1 0,1 0 0,-1 0 1,1-1-1,-1 0 0,1-1 0,-1 0 1,1-1-1,-1 0 0,0 0 0,10-5-38,27-11 194</inkml:trace>
</inkml:ink>
</file>

<file path=ppt/ink/ink1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3:48.256"/>
    </inkml:context>
    <inkml:brush xml:id="br0">
      <inkml:brushProperty name="width" value="0.025" units="cm"/>
      <inkml:brushProperty name="height" value="0.025" units="cm"/>
      <inkml:brushProperty name="color" value="#0070C4"/>
    </inkml:brush>
  </inkml:definitions>
  <inkml:trace contextRef="#ctx0" brushRef="#br0">10 6 13603,'3'-5'5249,"-2"11"-3441,-1 13-199,-5 14-201,-2 14-112,6 10-463,3 2-113,14 3-280,4-9-104,7-11-176,-1-12-32,5-17-88,1-11-232,-8-13-752,-7-9 175,-8-13 281</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4:55:18.678"/>
    </inkml:context>
    <inkml:brush xml:id="br0">
      <inkml:brushProperty name="width" value="0.025" units="cm"/>
      <inkml:brushProperty name="height" value="0.025" units="cm"/>
      <inkml:brushProperty name="color" value="#0070C4"/>
    </inkml:brush>
  </inkml:definitions>
  <inkml:trace contextRef="#ctx0" brushRef="#br0">123 1 13843,'-3'0'659,"1"0"0,-1 0-1,1 0 1,-1 0 0,1 1 0,0-1 0,-1 1-1,1-1 1,-1 1 0,-1 1-659,0 0 361,0 0 0,1 0 0,-1 1 1,0-1-1,1 1 0,-1 0-361,-1 2 230,0 0-1,0 0 1,1 1 0,-1 0 0,1-1 0,1 1-1,-3 4-229,1 1 224,0 0-1,1 1 0,0 0 1,1-1-1,0 1 0,0 0 1,2 0-1,-1 1 0,2 8-223,0 12 380,2-1 1,1 1-1,5 19-380,-4-35 79,0 0 0,1 0 0,1-1 1,0 1-1,2-2 0,-1 1 0,8 10-79,-9-18-36,0-1-1,0 1 0,0-1 0,1 0 1,0-1-1,6 5 37,-8-7 45,0-1 0,0 1-1,1-1 1,-1-1 0,1 1 0,0-1 0,0 0 0,0 0-1,0 0 1,5 0-45,14-1 227</inkml:trace>
</inkml:ink>
</file>

<file path=ppt/ink/ink1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3:48.587"/>
    </inkml:context>
    <inkml:brush xml:id="br0">
      <inkml:brushProperty name="width" value="0.025" units="cm"/>
      <inkml:brushProperty name="height" value="0.025" units="cm"/>
      <inkml:brushProperty name="color" value="#0070C4"/>
    </inkml:brush>
  </inkml:definitions>
  <inkml:trace contextRef="#ctx0" brushRef="#br0">25 130 13011,'-18'7'5393,"12"-7"-2753,6 0-783,9 0-273,6 3-103,9-3-457,6 5-272,9-6-392,1-1-136,-6-3 24,-2-4-160,-2 3 1008,-5-2-3568</inkml:trace>
  <inkml:trace contextRef="#ctx0" brushRef="#br0" timeOffset="1">690 29 10546,'34'-29'4293,"-40"40"3285,-17 30-6134,15-27-1226,-25 42 521,3 1-1,-10 30-738,-1 29 496,40-112-563,0-2-36,1 0 0,-1 0 0,1 0-1,-1 0 1,0 0 0,0 0 0,0-1 0,0 1 0,0 0 0,0-1 0,-1 2 103,2-3-73,0 0 1,0 0 0,-1 0 0,1 0-1,0 1 1,0-1 0,0 0-1,0 0 1,0 0 0,0 0 0,0 0-1,0 0 1,0 0 0,0 0-1,0 0 1,0 0 0,-1 0 0,1 0-1,0 0 1,0 0 0,0 0 0,0 0-1,0 0 1,0 0 0,0 0-1,0 0 1,0 0 0,0 0 0,-1 0-1,1 0 1,0 0 0,0 0-1,0 0 1,0 0 0,0 0 0,0 0-1,0 0 1,0 0 0,0-1 0,0 1-1,0 0 1,0 0 0,-1 0-1,1 0 1,0 0 0,0 0 0,0 0-1,0 0 1,0 0 0,0 0 0,0-1 72,1-5-2057</inkml:trace>
</inkml:ink>
</file>

<file path=ppt/ink/ink1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3:49.122"/>
    </inkml:context>
    <inkml:brush xml:id="br0">
      <inkml:brushProperty name="width" value="0.025" units="cm"/>
      <inkml:brushProperty name="height" value="0.025" units="cm"/>
      <inkml:brushProperty name="color" value="#0070C4"/>
    </inkml:brush>
  </inkml:definitions>
  <inkml:trace contextRef="#ctx0" brushRef="#br0">0 1 14035,'6'0'5489,"10"8"-3400,1 8-225,7 17-232,0 7-143,0 9-537,1-1-152,-2 3-264,-2-2-112,-1-10-192,0-3-48,-5-11-272,-2-7-136,-5-11 72,-3-2 856,-5-5-512</inkml:trace>
  <inkml:trace contextRef="#ctx0" brushRef="#br0" timeOffset="1">450 351 14923,'20'17'5969,"-13"0"-3544,1 6-801,1 2-111,-10 2-321,2-3-408,3-5-496,-1-6-40,2-8-400,-1-5-504,-4-12 1576,7-8-984</inkml:trace>
</inkml:ink>
</file>

<file path=ppt/ink/ink1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3:49.454"/>
    </inkml:context>
    <inkml:brush xml:id="br0">
      <inkml:brushProperty name="width" value="0.025" units="cm"/>
      <inkml:brushProperty name="height" value="0.025" units="cm"/>
      <inkml:brushProperty name="color" value="#0070C4"/>
    </inkml:brush>
  </inkml:definitions>
  <inkml:trace contextRef="#ctx0" brushRef="#br0">1 0 15339,'9'4'5946,"3"-1"-3922,9 4-152,-8-1-559,-3 0-297,-1 0-440,-4 0-384,13 2-3449,6-2 2537</inkml:trace>
</inkml:ink>
</file>

<file path=ppt/ink/ink1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3:49.854"/>
    </inkml:context>
    <inkml:brush xml:id="br0">
      <inkml:brushProperty name="width" value="0.025" units="cm"/>
      <inkml:brushProperty name="height" value="0.025" units="cm"/>
      <inkml:brushProperty name="color" value="#0070C4"/>
    </inkml:brush>
  </inkml:definitions>
  <inkml:trace contextRef="#ctx0" brushRef="#br0">5 50 13883,'-4'-5'9369,"5"0"-6203,11-1-3339,-9 4 599,16-4-271,1-1 1,-1 2-1,1 1 0,1 0-155,-20 4 4,10-2 54,0 1 0,0 0-1,1 0 1,-1 1-1,2 0-57,-10 1 10,1-1 1,-1 0-1,0 1 0,0 0 1,0-1-1,0 1 0,0 1 0,0-1 1,0 0-1,0 1 0,0-1 1,0 1-1,-1 0 0,1 0 1,-1 0-1,1 0 0,1 2-10,-3-3 8,-1 1-1,1-1 1,0 0 0,0 0-1,-1 1 1,1-1-1,-1 0 1,1 0 0,-1 1-1,0-1 1,0 1-1,1-1 1,-1 0 0,0 1-1,0-1 1,0 1-1,0-1 1,-1 1-8,0 2 36,0 1 0,0-1 0,-1 0 1,1 0-1,-1 1-36,-6 14 120,5-1-77,0 0 1,1 0 0,0 0 0,2 1-1,0-1 1,1 1 0,1-1-1,1 0 1,1 1-44,23 151 483,9 48 454,-32-195-767,0 0 0,-2 0 0,0 19-170,-2-35 45,-1 1 0,1-1 0,-1 1 0,-1-1 0,1 0 0,-1 1 0,0-1 0,-1 0 0,0 0 0,0 0 0,-1-1 0,1 1 0,-2 1-45,2-4 23,1-1-2,0-1-1,0 1 0,0-1 1,0 0-1,0 1 0,-1-1 0,1 0 1,-1 0-21,1-1 6,1-1 1,0 1-1,-1-1 0,1 0 1,-1 1-1,1-1 0,-1 0 1,1 0-1,-1 0 1,1 0-1,-1 0 0,1 0 1,-1 0-1,1 0 1,-1-1-1,1 1 0,0-1 1,-1 1-1,0-1-6,-59-22 301,19 7 25</inkml:trace>
</inkml:ink>
</file>

<file path=ppt/ink/ink1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4:46.047"/>
    </inkml:context>
    <inkml:brush xml:id="br0">
      <inkml:brushProperty name="width" value="0.025" units="cm"/>
      <inkml:brushProperty name="height" value="0.025" units="cm"/>
      <inkml:brushProperty name="color" value="#0070C4"/>
    </inkml:brush>
  </inkml:definitions>
  <inkml:trace contextRef="#ctx0" brushRef="#br0">14 3 7498,'-7'3'3472,"4"-3"-1143,2 0-361,0 0-111,-1 0-105,2 0-312,0 0-183,28 12-225,47 5-80,-34-18-176,3 1-96,3-2-248,-12-3-119,3-3-41,-6 0-200,-11 3-713,-1 1-71,-11 2 272</inkml:trace>
</inkml:ink>
</file>

<file path=ppt/ink/ink1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4:46.380"/>
    </inkml:context>
    <inkml:brush xml:id="br0">
      <inkml:brushProperty name="width" value="0.025" units="cm"/>
      <inkml:brushProperty name="height" value="0.025" units="cm"/>
      <inkml:brushProperty name="color" value="#0070C4"/>
    </inkml:brush>
  </inkml:definitions>
  <inkml:trace contextRef="#ctx0" brushRef="#br0">0 7 11082,'8'20'4857,"2"-13"-2248,-2-6-489,10-1-375,6 0-121,2 0-280,0-1-279,10-4-281,1 1-112,-10-6-232,5 6-112,-13 0-104,-7 0-120,1 3-472,-8 1 392,7-1-168</inkml:trace>
</inkml:ink>
</file>

<file path=ppt/ink/ink1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4:46.917"/>
    </inkml:context>
    <inkml:brush xml:id="br0">
      <inkml:brushProperty name="width" value="0.025" units="cm"/>
      <inkml:brushProperty name="height" value="0.025" units="cm"/>
      <inkml:brushProperty name="color" value="#0070C4"/>
    </inkml:brush>
  </inkml:definitions>
  <inkml:trace contextRef="#ctx0" brushRef="#br0">116 7 10114,'-62'14'4668,"55"-12"-3085,0-1 0,0 0 1,0 0-1,-1-1 0,1 0 0,-3 0-1583,76 8 2578,-20-2-1442,38 0-1136,-7-9 542,-1-3 0,48-12-542,-24 4 150,-95 13-171,38-2 109,-39 3-191,0 0 0,0 0 0,0 1 0,0-1 0,-1 1 1,1 0-1,0 0 0,0 0 0,0 1 103,-4-2-34,0 0 0,0 0 0,1 0 1,-1 0-1,0 0 0,0 0 0,0 0 0,0 0 0,1 0 0,-1 0 0,0 0 1,0 0-1,0 1 0,0-1 0,0 0 0,1 0 0,-1 0 0,0 0 0,0 0 1,0 0-1,0 0 0,0 1 0,0-1 0,0 0 0,1 0 0,-1 0 0,0 0 1,0 0-1,0 1 0,0-1 0,0 0 0,0 0 0,0 0 0,0 0 0,0 1 1,0-1-1,0 0 0,0 0 0,0 0 0,0 0 0,0 0 0,0 1 0,0-1 1,0 0-1,0 0 0,0 0 0,0 0 0,0 1 0,0-1 0,-1 0 0,1 0 1,0 0-1,0 0 0,0 0 0,0 0 0,0 1 0,0-1 0,0 0 1,-1 0-1,1 0 0,0 0 0,0 0 0,0 0 0,0 0 0,-1 0 34,-14 7-1427,4-3 947,-17 14-184</inkml:trace>
</inkml:ink>
</file>

<file path=ppt/ink/ink1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4:47.357"/>
    </inkml:context>
    <inkml:brush xml:id="br0">
      <inkml:brushProperty name="width" value="0.025" units="cm"/>
      <inkml:brushProperty name="height" value="0.025" units="cm"/>
      <inkml:brushProperty name="color" value="#0070C4"/>
    </inkml:brush>
  </inkml:definitions>
  <inkml:trace contextRef="#ctx0" brushRef="#br0">4 3 12123,'-3'-3'5041,"3"3"-2617,8 11-359,4 13-393,2 2-112,6 22-503,-4 3-217,-1 7-248,-7 7-96,-4-5-176,-3-4-88,11-9-120,0-5 72,-6-8-200,-4-13-464,-3-15-88,-3-12 1480,11-23-888</inkml:trace>
</inkml:ink>
</file>

<file path=ppt/ink/ink1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4:47.680"/>
    </inkml:context>
    <inkml:brush xml:id="br0">
      <inkml:brushProperty name="width" value="0.025" units="cm"/>
      <inkml:brushProperty name="height" value="0.025" units="cm"/>
      <inkml:brushProperty name="color" value="#0070C4"/>
    </inkml:brush>
  </inkml:definitions>
  <inkml:trace contextRef="#ctx0" brushRef="#br0">336 13 10410,'-8'-12'5449,"9"16"-968,6 12-1936,-3 15-841,-4 4-191,-2 13-353,2 4-352,0-2-400,8-2-128,3-6-160,-3-5 0,3-12-120,-2-5-128,-2-4-232,0 3 1248,3-5-760</inkml:trace>
  <inkml:trace contextRef="#ctx0" brushRef="#br0" timeOffset="1">0 903 14195,'8'16'5385,"0"0"-3296,0 9-825,4 0-56,7 4-48,-3-9-567,-1-5-257,-4-3-112,-9-4-248,-2 0-640,-3-7-249,-5-1-4096,0-12 3449</inkml:trace>
</inkml:ink>
</file>

<file path=ppt/ink/ink1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4:48.121"/>
    </inkml:context>
    <inkml:brush xml:id="br0">
      <inkml:brushProperty name="width" value="0.025" units="cm"/>
      <inkml:brushProperty name="height" value="0.025" units="cm"/>
      <inkml:brushProperty name="color" value="#0070C4"/>
    </inkml:brush>
  </inkml:definitions>
  <inkml:trace contextRef="#ctx0" brushRef="#br0">1 35 11963,'1'-16'5201,"10"7"-2457,2 1-527,4 7-529,4 2-256,5 7-583,2 1-321,2-1-104,-2-1-232,-9-6 1304,1-1-1032</inkml:trace>
  <inkml:trace contextRef="#ctx0" brushRef="#br0" timeOffset="1">334 58 15835,'-2'5'5634,"0"-3"-4154,2-2-352,0 0-88,15 9-55,12 1-641,37 5-16,-38-11-376,-2-1 1608,-5-2-1176</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4:55:19.011"/>
    </inkml:context>
    <inkml:brush xml:id="br0">
      <inkml:brushProperty name="width" value="0.025" units="cm"/>
      <inkml:brushProperty name="height" value="0.025" units="cm"/>
      <inkml:brushProperty name="color" value="#0070C4"/>
    </inkml:brush>
  </inkml:definitions>
  <inkml:trace contextRef="#ctx0" brushRef="#br0">0 1 13419,'4'2'972,"0"1"-1,0 0 1,0 1 0,-1-1 0,0 1-1,1-1 1,-1 1 0,-1 0 0,2 1-972,0 2 686,-1 0 0,0 0 0,0 0 0,0 0 0,1 5-686,0 10 752,0 0 1,-1 0-1,0 13-752,-3-34 74,4 90 678,-5-77-694,-1-11-35,-3-9-17,1-2-55,1-1 1,0 0-1,1 1 1,0-1-1,0 0 0,1 0 1,0 0-1,0 0 1,1 0-1,1 0 1,-1 0-1,1 0 0,2-6 49,-2 8-10,1 1-1,0-1 1,0 1-1,0 0 1,0 0-1,1 0 1,0 0-1,1 1 1,-1-1-1,1 1 1,0 0-1,0 0 1,1 0-1,-1 0 1,1 1-1,0 0 1,0 0-1,1 0 1,3-1 10,-2 1 39,0 1 0,1 0 0,0 0 0,-1 1 0,1 0 0,0 0 0,1 1-39,-6 0 41,0 1 0,1 0 0,-1 0 0,0 0 0,0 0 0,0 1 0,0-1 0,0 1 0,0 0 0,0-1 0,0 2 0,-1-1 0,1 0 0,0 0 0,0 1 0,-1 0 0,1-1 0,-1 1 1,0 0-1,3 2-41,0 3 80,0-1 0,0 1 1,-1 0-1,0 0 1,0 0-1,-1 1 1,0-1-1,0 1 1,-1 0-1,1 0-80,0 6 78,-1 0 0,1 0 0,-2 1 0,0-1 0,-1 6-78,-5 6 31,4-23-225,0-1 1,0 1 0,1 0-1,-1 0 1,1 0 0,0 0-1,0 1 1,0-1 0,0 0-1,0 0 1,1 0 0,0 2 193,6-1-4412,13 5 1960</inkml:trace>
</inkml:ink>
</file>

<file path=ppt/ink/ink1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4:48.452"/>
    </inkml:context>
    <inkml:brush xml:id="br0">
      <inkml:brushProperty name="width" value="0.025" units="cm"/>
      <inkml:brushProperty name="height" value="0.025" units="cm"/>
      <inkml:brushProperty name="color" value="#0070C4"/>
    </inkml:brush>
  </inkml:definitions>
  <inkml:trace contextRef="#ctx0" brushRef="#br0">0 138 12835,'8'0'5473,"6"-3"-2849,8-1-751,4 0-201,0 4-472,-2-2-423,1 6-193,-2 1-392,-6 0 1312,3-2-1024</inkml:trace>
  <inkml:trace contextRef="#ctx0" brushRef="#br0" timeOffset="1">378 1 13915,'22'10'5729,"-21"9"-3344,2 5-457,-1 9-560,-2 1-151,7 4-409,1-5-328,-4-9-176,5-1-224,-14-22 120,-5-6 976,-11-30-944</inkml:trace>
</inkml:ink>
</file>

<file path=ppt/ink/ink1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4:48.902"/>
    </inkml:context>
    <inkml:brush xml:id="br0">
      <inkml:brushProperty name="width" value="0.025" units="cm"/>
      <inkml:brushProperty name="height" value="0.025" units="cm"/>
      <inkml:brushProperty name="color" value="#0070C4"/>
    </inkml:brush>
  </inkml:definitions>
  <inkml:trace contextRef="#ctx0" brushRef="#br0">0 1 14067,'5'5'906,"0"-1"0,-1 2 0,0-1 1,0 0-1,-1 1 0,1 0 0,-1 0 0,0 0 0,-1 0 0,1 2-906,3 11 1075,-1 1 0,1 14-1075,0-4 1065,-3-9-669,0-1 0,-1 12-396,-4-25 45,2-7-45,0 0 0,0 0 0,0 0 0,0 0 0,-1 0 0,1 0 0,0 0 0,0 0 0,0 0 0,0 0 0,0 0 0,0 0 0,0 0 0,0 0 0,0 0 0,0 0 0,0 0 0,0 0 0,-1 0 0,1 0 0,0 0 0,0 0 0,0 0 0,0 0 0,0 0 0,0 0 0,0 0 0,0 0 0,0 0 0,0 0 0,0 0 0,0 0 0,0 0 0,0 0 0,0 0 0,-1 0 0,1 0 0,0 0 0,0 0 0,0-1 0,0 1 0,0 0 0,0 0 0,0 0 0,0 0 0,0 0 0,0 0 0,0 0 0,0 0 0,0 0 0,0 0 0,0 0 0,0 0 0,0-1 0,0 1 0,0 0 0,0 0 0,2-27-257,-5-3-717,2-23 974,1 40-92,1-1 0,1 1-1,0-1 1,0 1 0,2-1 92,-4 12 7,1 0 0,-1 0 0,1 0 0,0 1 0,0-1 0,0 0 0,0 1-1,0-1 1,0 0 0,0 1 0,0-1 0,1 1 0,-1 0 0,1-1 0,-1 1 0,1 0 0,-1 0 0,1 0 0,0 0 0,-1 0-1,1 0 1,0 1 0,0-1 0,0 0 0,0 1 0,0 0 0,0-1 0,-1 1 0,1 0 0,0 0 0,0 0 0,0 0 0,0 0-1,0 1 1,1-1-7,1 1 83,1 0-1,0 1 0,-1-1 0,0 1 1,1 0-1,-1 0 0,0 0 0,0 1 1,0-1-1,0 1 0,0 0 0,-1 0 1,1 1-1,0 1-82,1 2 132,0 1 0,-1 0-1,0 0 1,0 0 0,-1 0 0,0 1 0,-1-1 0,0 1-132,5 11 186,-1 1 5,-1 1 0,0 0-191,-6-3 949,9-13-581</inkml:trace>
</inkml:ink>
</file>

<file path=ppt/ink/ink1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4:50.352"/>
    </inkml:context>
    <inkml:brush xml:id="br0">
      <inkml:brushProperty name="width" value="0.025" units="cm"/>
      <inkml:brushProperty name="height" value="0.025" units="cm"/>
      <inkml:brushProperty name="color" value="#0070C4"/>
    </inkml:brush>
  </inkml:definitions>
  <inkml:trace contextRef="#ctx0" brushRef="#br0">202 9 6825,'0'-1'264,"0"1"-1,0-1 0,-1 1 1,1-1-1,0 1 0,0 0 1,-1-1-1,1 1 0,0-1 0,-1 1 1,1 0-1,0-1 0,-1 1 1,1 0-1,0-1 0,-1 1 1,1 0-1,-1 0 0,1-1 0,0 1 1,-1 0-1,1 0 0,-1 0 1,1 0-1,-1-1 0,1 1 1,-1 0-1,1 0 0,-1 0 0,1 0 1,-1 0-264,-1 0 278,0 1 1,0-1 0,1 0-1,-1 1 1,0-1 0,0 1-1,-1 0-278,-4 2 434,1 1 1,0 0-1,0 0 0,0 0 0,1 1 0,-1 0 0,-1 3-434,4-5 134,-10 10 263,0 0 0,1 1 0,1 1 0,0 0 0,1 0 0,1 1 0,0 1-397,3-4 211,1-1 0,0 1 0,0 1 0,2-1 0,0 1 0,0-1 0,1 1 0,1 0 0,0 10-211,2-5 190,1-1 1,1 1-1,0-1 0,1 0 0,1 1 0,1-2 0,1 1 0,0-1 1,9 16-191,0-5 236,2-1 1,0-1 0,1-1 0,2 0 0,12 10-237,-23-25 50,-2-1 3,1-1-1,-1 2 0,-1-1 1,3 5-53,-9-13-57,-1 0 0,1 1 0,0-1 1,0 0-1,0 1 0,0-1 0,1 0 0,-1 0 1,0 0-1,0 0 0,1 0 0,-1 0 0,0 0 1,1-1-1,-1 1 0,1 0 0,-1-1 1,1 1-1,0-1 57,-1 0-165,-1 0 0,1 0 1,0 0-1,-1 0 0,1 0 1,-1 0-1,1 0 0,0 0 1,-1 0-1,1 0 0,-1-1 1,1 1-1,-1 0 0,1 0 0,0-1 1,-1 1-1,1 0 0,-1-1 1,1 1-1,-1-1 0,0 1 1,1 0-1,-1-1 0,1 1 1,-1-1-1,0 1 165,4-4-1282,10-9-896</inkml:trace>
</inkml:ink>
</file>

<file path=ppt/ink/ink1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4:50.957"/>
    </inkml:context>
    <inkml:brush xml:id="br0">
      <inkml:brushProperty name="width" value="0.025" units="cm"/>
      <inkml:brushProperty name="height" value="0.025" units="cm"/>
      <inkml:brushProperty name="color" value="#0070C4"/>
    </inkml:brush>
  </inkml:definitions>
  <inkml:trace contextRef="#ctx0" brushRef="#br0">1 11 13059,'5'-10'5065,"-4"11"-3369,6 2-79,0 9-185,-1 10 16,4 21-256,-1 9-263,4 9-313,1-1-96,4-7-136,-2-9-112,0-11-104,3-6 48,-13-15-528,0-3-304,-5-12 1648,-5-7-1096</inkml:trace>
  <inkml:trace contextRef="#ctx0" brushRef="#br0" timeOffset="1">308 237 12155,'0'1'198,"0"-1"1,0 0 0,0 0 0,0 0 0,0 0 0,0 1 0,0-1 0,0 0 0,0 0 0,0 0-1,0 0 1,0 1 0,0-1 0,1 0 0,-1 0 0,0 0 0,0 0 0,0 1 0,0-1 0,0 0-1,0 0 1,0 0 0,0 0 0,1 0 0,-1 0 0,0 1 0,0-1 0,0 0 0,0 0-199,9 1 6617,-7-1-6578,37 2 1795,-12 0-332,24-1-1502,58-9 1236,-42 3-634,25 2-602,-78 3 37,25 2-197,-32 0-374,-6 2-330,-2-4 800,0 1-1,0-1 1,0 1-1,0-1 1,0 1 0,0-1-1,0 1 1,0-1-1,0 0 1,0 1-1,0-1 65,-21 3-381</inkml:trace>
</inkml:ink>
</file>

<file path=ppt/ink/ink1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4:51.305"/>
    </inkml:context>
    <inkml:brush xml:id="br0">
      <inkml:brushProperty name="width" value="0.025" units="cm"/>
      <inkml:brushProperty name="height" value="0.025" units="cm"/>
      <inkml:brushProperty name="color" value="#0070C4"/>
    </inkml:brush>
  </inkml:definitions>
  <inkml:trace contextRef="#ctx0" brushRef="#br0">0 4 10970,'14'-3'5137,"0"16"-2096,4 13-456,-6 17-801,-4 8-232,-7 10-423,-1-1-337,-3-1-448,1-7-24,2-12-312,0-5-352,0-18 1520,1-5-6833,-4-8 4505</inkml:trace>
</inkml:ink>
</file>

<file path=ppt/ink/ink1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4:51.721"/>
    </inkml:context>
    <inkml:brush xml:id="br0">
      <inkml:brushProperty name="width" value="0.025" units="cm"/>
      <inkml:brushProperty name="height" value="0.025" units="cm"/>
      <inkml:brushProperty name="color" value="#0070C4"/>
    </inkml:brush>
  </inkml:definitions>
  <inkml:trace contextRef="#ctx0" brushRef="#br0">1 3 12971,'2'-3'5129,"4"19"-2745,0 7-919,0 28 143,-4 11-56,4 13-407,0 7-249,6 1-328,2-8-128,0-1-192,1-7-96,-4-12-88,-1-4 48,-4-22-272,-6-11-312,-3-16-616,-5-10-80,-4-21 639</inkml:trace>
</inkml:ink>
</file>

<file path=ppt/ink/ink1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4:52.053"/>
    </inkml:context>
    <inkml:brush xml:id="br0">
      <inkml:brushProperty name="width" value="0.025" units="cm"/>
      <inkml:brushProperty name="height" value="0.025" units="cm"/>
      <inkml:brushProperty name="color" value="#0070C4"/>
    </inkml:brush>
  </inkml:definitions>
  <inkml:trace contextRef="#ctx0" brushRef="#br0">1 43 14411,'14'-8'3534,"1"0"-1,11-3-3533,-16 8 426,-1 0 0,1 0 0,0 1 0,0 0 0,0 1-1,0 0 1,0 1 0,0 0-426,9 1 723,0 0 0,0 2 0,9 2-723,-19-3 151,-1 0 0,0 1 0,0 0 0,0 0 1,-1 0-1,1 1 0,-1 1 0,0-1 0,1 2-151,-5-4 34,-1 0 1,0 0-1,0 1 0,0-1 1,0 0-1,0 1 0,-1 0 1,1-1-1,-1 1 0,1 0 1,-1 0-1,0 0 0,0 0 1,0 0-1,-1 0 0,1 0 1,-1 0-1,0 0 0,0 0 0,0 0 1,0 0-1,0 0 0,0 0 1,-1 0-1,0 3-34,-1 0 25,0 1 0,-1-1 0,1 1-1,-1-1 1,0 0 0,-1 0 0,1-1 0,-1 1-1,-1-1 1,1 0 0,-3 2-25,-2 2 33,0-1 0,-1 0 0,-1-1 0,1 0 0,-1-1 0,0 0 0,-1-1 0,-7 3-33,-10 2-1138,-1-1 0,-28 4 1138,49-11-647,9-4 263</inkml:trace>
  <inkml:trace contextRef="#ctx0" brushRef="#br0" timeOffset="1">440 271 14315,'1'20'5993,"5"2"-3200,-6 0-1041,5 4-159,-5 2-513,5 0-360,2-13-528,-3 0-296,3-15-128,-3-8 1296,13-5-936</inkml:trace>
</inkml:ink>
</file>

<file path=ppt/ink/ink1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4:52.586"/>
    </inkml:context>
    <inkml:brush xml:id="br0">
      <inkml:brushProperty name="width" value="0.025" units="cm"/>
      <inkml:brushProperty name="height" value="0.025" units="cm"/>
      <inkml:brushProperty name="color" value="#0070C4"/>
    </inkml:brush>
  </inkml:definitions>
  <inkml:trace contextRef="#ctx0" brushRef="#br0">1 179 15035,'9'-3'5929,"2"2"-3624,-2 2-673,10 7-479,-2 0 47,-1 0 392,5-1-688</inkml:trace>
  <inkml:trace contextRef="#ctx0" brushRef="#br0" timeOffset="1">232 344 14267,'0'0'194,"0"0"-1,0 1 1,0-1 0,0 0-1,1 1 1,-1-1 0,0 0-1,0 0 1,0 1 0,0-1-1,0 0 1,1 0 0,-1 1-1,0-1 1,0 0 0,0 0-1,1 0 1,-1 1 0,0-1-1,0 0 1,1 0 0,-1 0-1,0 0 1,0 1 0,1-1-1,-1 0 1,0 0 0,0 0-1,1 0 1,-1 0 0,0 0-1,1 0 1,-1 0 0,0 0-1,1 0 1,-1 0 0,0 0-1,1 0-193,16 0 775,-13 0-212,10-1-231,0-1 0,1 0 0,-1-1 0,0 0 1,0-1-1,-1-1 0,1 0 0,-1-1 0,0 0 1,-1-1-1,1 0 0,-1-2-332,1 1 23,-2-2-1,1 1 1,-1-1 0,-1-1-1,0 0 1,0 0 0,-1-1-1,-1-1 1,0 1 0,0-1-1,2-8-22,-7 14-9,0 0 0,-1 1 1,0-1-1,0-1 0,0-3 9,-2 8-6,0 0 0,1 0 0,-1 0 1,0 0-1,-1 0 0,1 0 0,0 0 1,-1 0-1,0 0 0,0 0 0,0 0 0,0 1 1,0-1-1,-1-1 6,-2-2 0,1 1 0,-1 0 0,0 1 1,-1-1-1,1 1 0,-1-1 0,0 2 0,0-1 1,-1-1-1,4 4 10,-1-1 1,1 1 0,-1 0-1,1 0 1,-1 0 0,1 0-1,-1 0 1,0 0-1,1 1 1,-1-1 0,0 1-1,0 0 1,1 0 0,-1 0-1,0 0 1,1 1 0,-1-1-1,0 0 1,0 1 0,1 0-1,-1 0 1,1 0 0,-2 0-12,-1 2 43,1 0-1,-1 0 1,1 0-1,0 0 1,0 1-1,0 0 1,1 0-1,-1 0 1,1 0-1,0 0 0,-2 3-41,1 0 70,1 0 0,-1 1 0,2-1 0,-1 1 0,1 0 0,0-1 0,-1 6-70,2-2 91,-1 1-1,2 0 1,0-1-1,0 1 1,1 0-1,0-1 1,1 1-1,1-1 1,0 1 0,3 7-91,-2-8 61,1-1 1,1 0-1,-1 0 1,2-1 0,-1 0-1,1 0 1,0 0 0,7 4-62,-8-6 20,1-1 1,1 0-1,-1 0 1,1-1-1,0 0 1,0-1 0,0 0-1,1 0 1,-1 0-1,6 0-20,-9-3-16,0 0 0,0 0-1,0-1 1,0 0 0,0 0-1,0 0 1,0 0-1,0-1 1,0 0 0,0 0-1,-1 0 1,1-1 0,0 0-1,-1 0 1,1 0-1,-1 0 1,1-1 0,2-1 16,3-4-49,0 0 1,3-4 48,-13 12-1</inkml:trace>
</inkml:ink>
</file>

<file path=ppt/ink/ink1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4:52.921"/>
    </inkml:context>
    <inkml:brush xml:id="br0">
      <inkml:brushProperty name="width" value="0.025" units="cm"/>
      <inkml:brushProperty name="height" value="0.025" units="cm"/>
      <inkml:brushProperty name="color" value="#0070C4"/>
    </inkml:brush>
  </inkml:definitions>
  <inkml:trace contextRef="#ctx0" brushRef="#br0">139 0 15243,'-7'7'5801,"3"28"-3960,-3 10-297,1 20-360,-1 6 89,7 3-313,9-5-368,9-21-384,4-11-80,4-15-48,-1-13-208,-1-12-488,-4-9 160,-6-20 120</inkml:trace>
  <inkml:trace contextRef="#ctx0" brushRef="#br0" timeOffset="1">0 176 15547,'3'-1'5938,"10"-2"-3746,5 0-584,5 3-55,3 0-201,4 0-688,1 2-208,-3-2-152,2 4-56,-3 0-7329,-4 1 5361</inkml:trace>
</inkml:ink>
</file>

<file path=ppt/ink/ink1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4:53.537"/>
    </inkml:context>
    <inkml:brush xml:id="br0">
      <inkml:brushProperty name="width" value="0.025" units="cm"/>
      <inkml:brushProperty name="height" value="0.025" units="cm"/>
      <inkml:brushProperty name="color" value="#0070C4"/>
    </inkml:brush>
  </inkml:definitions>
  <inkml:trace contextRef="#ctx0" brushRef="#br0">1 1 15683,'0'5'5898,"7"0"-4114,1-2-192,6 0-247,3-1-121,13-3-584,8-2-224,9-2 0,-2 0-96,-6 5 672,-6 2-7169</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4:52:39.211"/>
    </inkml:context>
    <inkml:brush xml:id="br0">
      <inkml:brushProperty name="width" value="0.025" units="cm"/>
      <inkml:brushProperty name="height" value="0.025" units="cm"/>
      <inkml:brushProperty name="color" value="#0070C4"/>
    </inkml:brush>
  </inkml:definitions>
  <inkml:trace contextRef="#ctx0" brushRef="#br0">5 58 12955,'-2'7'1525,"1"0"0,0 0 0,1 0 0,-1 1-1525,2 13 4255,2 14-4255,1 11 2155,-4-37-1877,1 0 0,-1 0-1,1 0 1,1-1 0,0 1-1,0 0-277,1-3-5,-2-8-29,1-10-79,-2 7 72,1-13-106,1 0 0,1 1 0,1-1 0,0 1 1,2-1-1,0 2 0,0-1 0,2 1 0,0 0 1,1 0-1,7-9 147,-14 22 16,0-1 0,1 1 0,-1 1 0,1-1 1,0 0-1,0 1 0,0-1 0,0 1 0,3-2-16,-4 3 29,-1 1-1,0-1 0,1 1 1,-1-1-1,1 1 0,-1 0 0,1-1 1,0 1-1,-1 0 0,1 0 1,-1 0-1,1 0 0,-1 0 1,1 1-1,-1-1 0,1 0 1,-1 1-1,1-1 0,-1 1 0,1 0 1,-1-1-1,0 1 0,1 0 1,-1 0-1,0 0 0,1 1-28,3 1 115,-1 2-1,0-1 0,0 0 1,-1 1-1,1 0 1,-1 0-1,0 0 0,-1 0 1,1 0-1,-1 1 1,0-1-1,0 3-114,5 15 412,-2 0-1,1 11-411,-3-15 123,-1-5 50,1 1-199,0 1 1,4 13 25,-6-25 46,1-1 0,-1 0 0,0 1 0,1-1 0,0 0 0,0 0 0,0 0 0,0 0 0,0 0 0,0-1 0,1 1 1,-1-1-1,1 1 0,0-1 0,0 0-46,0 0 50,0-1 1,0 0 0,0 1 0,1-1 0,1 0-51,-5-1 0</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4:55:19.342"/>
    </inkml:context>
    <inkml:brush xml:id="br0">
      <inkml:brushProperty name="width" value="0.025" units="cm"/>
      <inkml:brushProperty name="height" value="0.025" units="cm"/>
      <inkml:brushProperty name="color" value="#0070C4"/>
    </inkml:brush>
  </inkml:definitions>
  <inkml:trace contextRef="#ctx0" brushRef="#br0">1 9 17004,'10'0'6489,"9"0"-4593,1-4-223,1 2-449,2 1-304,-2 0-560,-2 1-128,-3 2-232,-4 5-288,-4-7 1000,-2 3-656</inkml:trace>
</inkml:ink>
</file>

<file path=ppt/ink/ink1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4:53.872"/>
    </inkml:context>
    <inkml:brush xml:id="br0">
      <inkml:brushProperty name="width" value="0.025" units="cm"/>
      <inkml:brushProperty name="height" value="0.025" units="cm"/>
      <inkml:brushProperty name="color" value="#0070C4"/>
    </inkml:brush>
  </inkml:definitions>
  <inkml:trace contextRef="#ctx0" brushRef="#br0">1 0 12331,'4'7'5289,"5"6"-2617,3 19-943,-6 20-33,2 20-168,0 11-231,3 11-505,4 3-176,1-7-264,-4-1-96,1-13-160,-8-12-16,7-19-16,-1-13-192,-4-23-696,-1-9 464,0-23 8</inkml:trace>
  <inkml:trace contextRef="#ctx0" brushRef="#br0" timeOffset="1">79 60 13843,'33'-6'4972,"-16"3"-2506,0 0-1,12 0-2465,-23 3 307,0 0 0,0 0 0,0 1 0,1 0 0,-1 0 0,0 0 0,0 1-1,0 0 1,2 1-307,5 4 344,0-1-1,-1 2 1,0 0-1,0 0 1,4 5-344,-8-7 60,0 1 1,-1 0-1,0 1 1,0 0-1,-1 0 0,0 0 1,4 9-61,-9-15 7,0 1 1,1 0 0,-1 0 0,0 0-1,-1 0 1,1 0 0,0 1-1,-1-1 1,0 0 0,0 0-1,0 0 1,0 0 0,0 0 0,-1 1-1,1-1 1,-1 0 0,0 0-1,0 0 1,0 0 0,0 0-1,0 0 1,-1 0 0,0-1 0,1 1-1,-1-1 1,0 1 0,0-1-1,-2 3-7,-6 4 22,1-1 0,-1 0 0,-1 0 0,1-1 0,-1 0 0,-6 2-22,-23 12-539,-2-2 0,-2 0 539,44-19-19,-9 4-372,9-4 402,0 0-1,0 0 0,0 0 1,0 0-1,0 0 1,0 0-1,0 0 0,0 0 1,0 0-1,0 0 0,0 0 1,0 0-1,0 0 1,0 0-1,0 0 0,0 0 1,1 0-1,-1 1 1,0-1-1,0 0 0,0 0 1,0 0-1,0 0 0,0 0 1,0 0-1,0 0 1,0 0-1,0 0 0,0 0 1,0 0-1,0 0 1,0 1-1,-1-1 0,1 0 1,0 0-1,0 0 0,0 0 1,0 0-1,0 0 1,0 0-1,0 0 0,0 0 1,0 0-1,0 0 1,0 0-1,0 0 0,0 0 1,0 0-1,0 0 0,0 0 1,0 1-1,0-1 1,-1 0-1,1 0 0,0 0-10,16-1 343</inkml:trace>
</inkml:ink>
</file>

<file path=ppt/ink/ink1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4:54.273"/>
    </inkml:context>
    <inkml:brush xml:id="br0">
      <inkml:brushProperty name="width" value="0.025" units="cm"/>
      <inkml:brushProperty name="height" value="0.025" units="cm"/>
      <inkml:brushProperty name="color" value="#0070C4"/>
    </inkml:brush>
  </inkml:definitions>
  <inkml:trace contextRef="#ctx0" brushRef="#br0">0 242 14379,'19'19'5625,"-14"1"-3192,3 3-505,-9 6-111,-3 2-273,1-6-896,-1 3-280,15-7-264,-2-6-264,-3-15 312,4-8 800,10-24-752</inkml:trace>
  <inkml:trace contextRef="#ctx0" brushRef="#br0" timeOffset="1">2 44 10298,'6'-21'5841,"0"8"-127,11 7-3514,-9 2-95,3 6-697,-3 4-360,-2 2-448,9 4-312,-2 3 657,11 1-609</inkml:trace>
</inkml:ink>
</file>

<file path=ppt/ink/ink1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4:54.728"/>
    </inkml:context>
    <inkml:brush xml:id="br0">
      <inkml:brushProperty name="width" value="0.025" units="cm"/>
      <inkml:brushProperty name="height" value="0.025" units="cm"/>
      <inkml:brushProperty name="color" value="#0070C4"/>
    </inkml:brush>
  </inkml:definitions>
  <inkml:trace contextRef="#ctx0" brushRef="#br0">1 0 15483,'27'6'5642,"15"8"-4066,12 17-400,-3 10 224,-3 15 129,-7 9-297,-10 12-512,2 1-152,-17 8-168,-7-1-40,-6 0-104,-10 1-55,-6-15-41,-2-7-32,-5-12-192,-6-11 48,-5-17-7354,-14-12 5466</inkml:trace>
</inkml:ink>
</file>

<file path=ppt/ink/ink1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5:55.207"/>
    </inkml:context>
    <inkml:brush xml:id="br0">
      <inkml:brushProperty name="width" value="0.025" units="cm"/>
      <inkml:brushProperty name="height" value="0.025" units="cm"/>
      <inkml:brushProperty name="color" value="#0070C4"/>
    </inkml:brush>
  </inkml:definitions>
  <inkml:trace contextRef="#ctx0" brushRef="#br0">0 646 8314,'6'-3'3482,"5"1"-2643,0 0-373,6-1-166,0 1-1,9-1-299,-18 3 46,0 0 0,0 0-1,0 1 1,0 0 0,0 0 0,0 1-1,4 1-45,1 3 245,-1 0-1,0 1 0,0 0 1,0 0-1,-1 1 0,0 1-244,16 11 675,-3-3-342,1-1 0,1-2 1,0 0-1,1-2 0,0 0 0,1-2 1,1-1-1,-1-2 0,1 0 0,29 1-332,11-3 238,53-6-239,70-10 539,-4 0 63,-106 8-408,-1 2 102,0-4-1,36-9-295,175-53 213,-106 21-175,127-18 25,-180 44-53,-44 7 10,11-6-20,4-2 49,5 4-49,103-8 153,-174 20-97,36-5 34,23-2-16,91-7-6,-68 11-42,-44 4-6,-11-1-5,-7-1 9,0 4 0,0 1 0,11 4-24,-30 1 28,93 6 139,2-12 150,76-12-317,-164 11 14,0 2 0,0 2-1,0 3 1,20 4-14,46 12 43,21 11-43,-77-17 14,0-3 1,2-2 0,53 1-15,-24-7 71,0 4 1,-1 4-1,23 7-71,-32-3 199,65 3-199,-88-15 37,0-2 0,0-2 0,4-3-37,114-22 50,-98 12 21,56-1-71,118 8 63,47-3-14,-243 6-36,291-17 41,-303 20-41,153-6 93,127-20 78,-85 6-130,-161 14-34,21-2 0,-23 6-6,105-6 30,-65-1-16,95-7 30,-86 13-19,55-4 22,-110 2-7,42-10-54,186-35 54,-199 38-33,83-1-21,-44 4 11,211-31 13,-236 24-8,1 5-1,61 2-15,-100 10 1,323-10 30,19-14 10,-262 21-14,93 13-27,72-1 15,386-8 30,-321-17-20,-191 4-17,35-1 3,69-4 18,0 16-13,247-2 8,-262-3-16,-189 4-4,-1-3 0,53-11-4,10-11 7,143-21 17,-253 44-20,1 2-1,14 2-3,85 7 2,-74-2 1,0-3 1,65-7-4,-21-5 17,0 4-1,65 8-16,-2-1 9,-7 0-2,-138 0-7,42 3 0,40 8 0,-6 0 4,-66-9 0,1 2-1,-1 2 1,21 7-4,130 48 24,-157-53-23,22 2-1,21 7 2,-41-8 16,-1 3 1,0 1 0,13 8-19,-34-16 8,-1-1-1,1-1 1,0 0 0,1-1 0,6 1-8,22 5 7,-11 0 3,-1 2 0,-1 2 0,0 1 0,0 1 0,-1 2-10,28 13 30,-20-12-19,-1 2 0,-1 2 1,8 8-12,-30-20 3,32 26 20,-40-30-18,1 0-1,-1-1 1,0 2 0,0-1 0,-1 0-1,2 4-4,5 8 6,0 0 0,13 14-6,-13-18 3,0 0 1,-2 1 0,1 1 0,1 5-4,2 10 20,-2 1-1,-1 0 1,-2 1 0,-1-1-1,-1 2 1,-2-1-1,-1 13-19,0 64 40,-9 65-40,4-137 6,-7 147 14,-9 237 15,15-358-35,-13 476 156,16-530-170,0 0 1,-1 0-1,0 0 1,-1 0-1,0 0 1,-1 0-1,1 0 1,-2-1-1,1 0 1,-2 1 13,1-4 1209,7-15-567</inkml:trace>
</inkml:ink>
</file>

<file path=ppt/ink/ink1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5:59.086"/>
    </inkml:context>
    <inkml:brush xml:id="br0">
      <inkml:brushProperty name="width" value="0.025" units="cm"/>
      <inkml:brushProperty name="height" value="0.025" units="cm"/>
      <inkml:brushProperty name="color" value="#0070C4"/>
    </inkml:brush>
  </inkml:definitions>
  <inkml:trace contextRef="#ctx0" brushRef="#br0">113 1 9626,'-81'46'4217,"70"-42"-1849,3-4-455,3 1-161,-2 1-111,15-2-313,4 1-224,13-4-344,6-1-128,7-2-240,5-4-95,1 5-185,-2 0 64,-6 2-376,-2 2-457,-13 1-695,-4 0 1632,-17-4-496</inkml:trace>
</inkml:ink>
</file>

<file path=ppt/ink/ink1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5:59.418"/>
    </inkml:context>
    <inkml:brush xml:id="br0">
      <inkml:brushProperty name="width" value="0.025" units="cm"/>
      <inkml:brushProperty name="height" value="0.025" units="cm"/>
      <inkml:brushProperty name="color" value="#0070C4"/>
    </inkml:brush>
  </inkml:definitions>
  <inkml:trace contextRef="#ctx0" brushRef="#br0">15 23 11987,'-15'9'4857,"15"-6"-2561,7-2-688,8 3 81,1 0-129,12-7-416,-2-1-231,9-8-305,-2 0-112,-4 4-200,-1 6-96,-10-1 0,-2 3-136,-8 3-680,-7-3 1864,-8 10-1192</inkml:trace>
</inkml:ink>
</file>

<file path=ppt/ink/ink1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5:59.957"/>
    </inkml:context>
    <inkml:brush xml:id="br0">
      <inkml:brushProperty name="width" value="0.025" units="cm"/>
      <inkml:brushProperty name="height" value="0.025" units="cm"/>
      <inkml:brushProperty name="color" value="#0070C4"/>
    </inkml:brush>
  </inkml:definitions>
  <inkml:trace contextRef="#ctx0" brushRef="#br0">0 462 8466,'4'8'3122,"3"5"2202,-6-11-5137,0-1 1,0 0-1,1 0 1,-1 0 0,0 0-1,0 0 1,1 0-1,-1 0 1,2 0-188,5 3 330,0 0 1,1 0-1,0-1 0,0 0 1,0-1-1,0 0 0,1 0 1,-1-1-1,0 0 0,1-1 1,-1 0-1,1 0 0,-1-1 1,0 0-1,1-1 0,-1 0 1,9-3-331,2-3 73,0 0 0,0-2 0,-1 0 1,0-1-1,-1-1 0,0-1 0,-1 0 0,15-15-73,-17 13 9,-1 0-1,0-1 1,-2 0 0,1-1-1,-2-1 1,-1 0-1,0 0 1,-1-1 0,3-10-9,-9 20 4,0 1 1,-1 0-1,0-1 0,-1 0 1,1 1-1,-2-1 1,1-4-5,-2 8 4,1 0-1,-1 0 1,1 0 0,-2 0 0,1 0-1,0 0 1,-1 0 0,0 1 0,0-1-1,0 1 1,-1 0 0,0-1 0,-1-1-4,-2-1 13,0 1 0,0 0 0,-1 0 0,0 0 0,0 1 0,0 0 0,-1 0 0,0 1 1,0 0-1,0 0 0,0 1 0,0 0 0,-1 1 0,0-1 0,1 2 0,-1-1 0,0 1 0,0 1 1,-5-1-14,6 1 47,0 1 1,0 0 0,0 0 0,0 0 0,0 1 0,1 0 0,-1 1 0,0 0 0,1 0 0,-2 1-48,3 0 74,1-1 0,0 1 0,-1-1 0,1 1 0,1 1 0,-1-1 0,1 1 0,0 0 0,0 0 0,0 0-1,0 0 1,1 1 0,-1 2-74,-2 6 154,1 0 0,0 0 0,1 1 0,1-1 0,0 1-1,1 0 1,0 5-154,0 10 230,2 0-1,1 0 1,2 6-230,-2-26 43,1 0-1,0 0 0,0 0 1,1 0-1,0 0 1,1 0-1,0-1 1,0 0-1,1 0 0,0 0 1,1 0-1,0-1 1,1 0-1,-1 0 1,1-1-1,1 1 0,-1-2 1,1 1-1,1-1 1,-1 0-1,1-1 1,9 5-43,0-2 36,0-1-1,1-1 1,0 0 0,1-2 0,16 3-36,7-2 68,1-1 1,6-2-69,-38-2 19,-8 0-27,1 1 0,0-1 0,0-1 0,0 1 1,0-1-1,3 0 8,-8 1 15,0 0 0,0 0 0,1 0-1,-1 0 1,0 0 0,1-1 0,-1 1 0,0 0 0,0 0 0,1 0 0,-1 0 0,0 0 0,0-1 0,1 1 0,-1 0 0,0 0 0,0 0 0,0-1 0,1 1 0,-1 0 0,0 0 0,0-1 0,0 1 0,0 0-1,0 0 1,1-1 0,-1 1 0,0 0 0,0 0 0,0-1 0,0 1 0,0 0 0,0-1-15,-6-14 221</inkml:trace>
</inkml:ink>
</file>

<file path=ppt/ink/ink1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6:00.886"/>
    </inkml:context>
    <inkml:brush xml:id="br0">
      <inkml:brushProperty name="width" value="0.025" units="cm"/>
      <inkml:brushProperty name="height" value="0.025" units="cm"/>
      <inkml:brushProperty name="color" value="#0070C4"/>
    </inkml:brush>
  </inkml:definitions>
  <inkml:trace contextRef="#ctx0" brushRef="#br0">121 24 9194,'-3'-1'260,"-12"-4"2208,0 1-1,0 1 1,-15-2-2468,-12 0 5258,121 13-1102,-8-1-3780,27-1 183,30-3-559,-9-1-67,-117-2 38,4 0-185,0 0 1,-1 1-1,1-1 0,-1 1 0,1 0 0,-1 1 0,4 0 214,-9-2-31,1 1 0,-1-1-1,0 0 1,0 0 0,1 0-1,-1 0 1,0 0-1,1 0 1,-1 0 0,0 1-1,0-1 1,1 0-1,-1 0 1,0 0 0,0 0-1,0 1 1,1-1 0,-1 0-1,0 0 1,0 1-1,0-1 1,0 0 0,0 0-1,1 1 1,-1-1-1,0 0 1,0 1 0,0-1 31,0 0 42,-1 1 0,1-1 0,0 1 0,-1-1 0,1 0 0,0 1 1,-1-1-1,1 0 0,0 1 0,-1-1 0,1 0 0,-1 0 0,1 0 0,-1 1 1,1-1-1,-1 0 0,1 0-42,-16 5 282</inkml:trace>
</inkml:ink>
</file>

<file path=ppt/ink/ink1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6:01.293"/>
    </inkml:context>
    <inkml:brush xml:id="br0">
      <inkml:brushProperty name="width" value="0.025" units="cm"/>
      <inkml:brushProperty name="height" value="0.025" units="cm"/>
      <inkml:brushProperty name="color" value="#0070C4"/>
    </inkml:brush>
  </inkml:definitions>
  <inkml:trace contextRef="#ctx0" brushRef="#br0">57 22 5321,'-9'-2'1150,"3"1"477,0 0 0,0 0 1,0-1-1,0 0 0,0 0 0,-2-2-1627,8 4 68,0 0-1,0 0 1,0 0-1,0 0 1,-1 0-1,1 0 1,0 0-1,0 0 1,0 0 0,0 0-1,0 0 1,0 0-1,-1 0 1,1 0-1,0 0 1,0 0-1,0 0 1,0-1-1,0 1 1,0 0 0,0 0-1,0 0 1,0 0-1,-1 0 1,1 0-1,0 0 1,0 0-1,0-1 1,0 1-1,0 0 1,0 0-1,0 0 1,0 0 0,0 0-1,0 0 1,0-1-1,0 1 1,0 0-1,0 0 1,0 0-1,0 0 1,0 0-1,0 0 1,0-1-1,0 1 1,0 0 0,0 0-1,0 0 1,0 0-1,0 0 1,0 0-1,1 0 1,-1-1-1,0 1 1,0 0-1,0 0 1,0 0 0,0 0-1,0 0-67,12-1 4074,-1 2-3800,-1 1-1,0 1 0,1 0 1,-1 0-1,7 4-273,-10-4 101,-1 0-1,0 0 1,0 1-1,-1 0 1,1 0-1,-1 0 1,0 1-1,5 4-100,6 6 151,-2-3-66,26 26 67,-34-33-140,-2 0-1,1 1 1,0 0 0,-1 0 0,0 0 0,0 1-12,-3-4 2,0-1-1,0 0 1,0 1-1,0-1 1,-1 1 0,1-1-1,-1 1 1,1-1-1,-1 1 1,0 0 0,0-1-1,0 1 1,0-1-1,-1 1 1,1 0-1,-1-1 1,1 1 0,-1-1-1,0 0 1,0 1-1,0-1 1,0 1 0,-1-1-1,1 0 1,-1 0-1,1 0 1,-1 0-1,0 0 1,0 0 0,0 0-1,-1 0-1,-7 6-6,-1-1 0,1 0-1,-1-1 1,-1 0-1,-10 4 7,14-6-4,-16 7 2,-20 12 2,43-23 0,1 1 0,-1-1 0,1 1 0,-1-1 0,1 0 0,-1 1 0,0-1 0,1 1 0,0-1 0,-1 1 0,1 0 1,-1-1-1,1 1 0,0-1 0,-1 1 0,1 0 0,0-1 0,-1 1 0,1 0 0,0-1 1,0 0-1,1 1 0,-1-1 0,0 1 1,0-1-1,0 0 0,0 1 1,0-1-1,0 0 0,0 1 1,1-1-1,-1 0 0,0 1 1,0-1-1,1 0 0,-1 0 0,0 1 1,0-1-1,1 0 0,-1 0 1,0 1-1,1-1 0,1 1 3,-1 0-1,1 0 1,0 0 0,0-1-1,0 1 1,0 0-1,0-1 1,0 0 0,0 1-1,1-1-2,4 0 13,0-1-1,0 1 1,0-1-1,1-1-12,10-1 21,117-10 111,-98 11-56,-1 2-1,27 3-75,-62-3-45,0 0 0,1 0 1,-1 0-1,1 1 0,-1-1 0,0 0 1,1 1-1,-1-1 0,0 1 0,0-1 1,1 1-1,-1 0 0,0-1 0,0 1 1,0 0-1,0 0 0,0 0 1,0 0-1,0 0 0,1 1 45,-2-1 1,1 0 1,-1 1-1,0-1 0,1 0 0,-1 1 1,0-1-1,0 0 0,0 1 0,0-1 1,0 0-1,0 1 0,0-1 1,-1 0-1,1 1 0,0-1 0,-1 0 1,1 0-1,-1 1 0,1-1 0,-1 0 1,0 1-2,-10 16 208</inkml:trace>
</inkml:ink>
</file>

<file path=ppt/ink/ink1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6:01.737"/>
    </inkml:context>
    <inkml:brush xml:id="br0">
      <inkml:brushProperty name="width" value="0.025" units="cm"/>
      <inkml:brushProperty name="height" value="0.025" units="cm"/>
      <inkml:brushProperty name="color" value="#0070C4"/>
    </inkml:brush>
  </inkml:definitions>
  <inkml:trace contextRef="#ctx0" brushRef="#br0">0 1 13243,'12'9'5105,"-5"4"-3201,-4 7-431,3 8 47,-2 7-200,4-3-600,-2-4-247,3-6-297,0-6 0,-3-8-320,-5-4-353,0-12-559,-3-4 2649,-1-14-1433</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4:55:19.707"/>
    </inkml:context>
    <inkml:brush xml:id="br0">
      <inkml:brushProperty name="width" value="0.025" units="cm"/>
      <inkml:brushProperty name="height" value="0.025" units="cm"/>
      <inkml:brushProperty name="color" value="#0070C4"/>
    </inkml:brush>
  </inkml:definitions>
  <inkml:trace contextRef="#ctx0" brushRef="#br0">0 155 14907,'28'5'5881,"-25"8"-3136,7 6-1401,-4 13-119,-14 8-57,8 6-520,-7-1-288,3-6-176,7-2-104,-3-18-448,6 5-392,-3-12-856,0-9 1319,-9-3-55</inkml:trace>
  <inkml:trace contextRef="#ctx0" brushRef="#br0" timeOffset="1">164 0 15787,'33'6'6010,"-5"10"-3834,7 7-520,3 13 25,-4 3-209,-3 9-688,-3 2-216,-10 8-279,-5 0-81,-14 6-88,-7 3-64,-12-1-112,-3-1-104,-4-9-305,-3-12 425,9-16-64</inkml:trace>
</inkml:ink>
</file>

<file path=ppt/ink/ink1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6:02.187"/>
    </inkml:context>
    <inkml:brush xml:id="br0">
      <inkml:brushProperty name="width" value="0.025" units="cm"/>
      <inkml:brushProperty name="height" value="0.025" units="cm"/>
      <inkml:brushProperty name="color" value="#0070C4"/>
    </inkml:brush>
  </inkml:definitions>
  <inkml:trace contextRef="#ctx0" brushRef="#br0">1 4 6873,'18'-2'3921,"-3"4"-24,-3-2-1472,2 2-769,1-1-160,2-2-583,3-2-337,-1 0-24,5 3-648,10 11 136</inkml:trace>
  <inkml:trace contextRef="#ctx0" brushRef="#br0" timeOffset="1">333 76 13195,'-50'23'4993,"47"-23"-3321,3 0-584,9-3 25,6 0-137,6-1-416,4 0-216,-3 3-104,3 1-240,-4 4 912,-5 0-656</inkml:trace>
</inkml:ink>
</file>

<file path=ppt/ink/ink1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6:02.543"/>
    </inkml:context>
    <inkml:brush xml:id="br0">
      <inkml:brushProperty name="width" value="0.025" units="cm"/>
      <inkml:brushProperty name="height" value="0.025" units="cm"/>
      <inkml:brushProperty name="color" value="#0070C4"/>
    </inkml:brush>
  </inkml:definitions>
  <inkml:trace contextRef="#ctx0" brushRef="#br0">74 71 12643,'-73'58'4945,"74"-54"-2785,7-2-839,4-2-129,7 0 0,5 0-480,0 0-208,4 3-128,-4-2 1681,0-5-1473</inkml:trace>
  <inkml:trace contextRef="#ctx0" brushRef="#br0" timeOffset="1">428 1 15283,'0'10'5585,"0"10"-4336,-4 7-17,3 12-32,-1-2-304,2-3-575,6-4-137,-8-14-184,6-3-217,-1-13-367,-4-5 1088,-2-22-552</inkml:trace>
</inkml:ink>
</file>

<file path=ppt/ink/ink1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6:02.909"/>
    </inkml:context>
    <inkml:brush xml:id="br0">
      <inkml:brushProperty name="width" value="0.025" units="cm"/>
      <inkml:brushProperty name="height" value="0.025" units="cm"/>
      <inkml:brushProperty name="color" value="#0070C4"/>
    </inkml:brush>
  </inkml:definitions>
  <inkml:trace contextRef="#ctx0" brushRef="#br0">10 27 11594,'3'24'6277,"-2"-21"-5832,-1 1 1,1-1-1,0 0 0,-1 0 0,0 1 1,0-1-1,0 0 0,0 1 0,-1-1 0,0 3-445,-3 7 1141,0 0 0,0 6-1141,3-14 62,1 0 1,-1 0 0,1 0 0,0 0-1,1 0 1,-1 0 0,1 0 0,0 1-63,2-21-280,-1 0 0,2 1 0,2-7 280,-2 12-79,0-1 1,0 1 0,1 0-1,0 0 1,1 0 0,0 1 0,0 0-1,1 0 1,6-6 78,-10 12 8,-1-1-1,1 1 1,0 0 0,0 0 0,1 0-1,-1 1 1,0-1 0,1 1-1,-1-1 1,1 1 0,-1 0 0,1 1-1,0-1-7,-1 1 35,0 0 0,0 0-1,0 0 1,-1 0-1,1 1 1,0-1 0,0 1-1,0 0 1,0 0-1,0 0 1,-1 0 0,1 1-1,0-1 1,-1 1-1,1 0 1,-1-1-1,2 3-33,0 0 89,0-1 1,-1 1-1,0 0 1,0 0 0,0 1-1,0-1 1,-1 1 0,1-1-1,-1 1 1,0 0 0,-1 0-1,1 0 1,-1 0 0,0 1-91,2 14 293,0-1 1,-1 1 0,-2 1-294,1-9 66,-1-5 64,1 0-512,3-19 479,-4 12-87,4-18 42</inkml:trace>
</inkml:ink>
</file>

<file path=ppt/ink/ink1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6:03.851"/>
    </inkml:context>
    <inkml:brush xml:id="br0">
      <inkml:brushProperty name="width" value="0.025" units="cm"/>
      <inkml:brushProperty name="height" value="0.025" units="cm"/>
      <inkml:brushProperty name="color" value="#0070C4"/>
    </inkml:brush>
  </inkml:definitions>
  <inkml:trace contextRef="#ctx0" brushRef="#br0">1 9 11410,'3'-9'8183,"2"23"-5529,3 32-1591,19 127 366,0-42-692,4 20-387,-30-143-377,3 19 91,-4-26-117,0 0-1,0 1 0,0-1 0,0 0 0,0 1 1,0-1-1,-1 0 0,1 0 0,0 1 0,-1-1 1,1 0-1,-1 0 0,1 0 0,-1 0 0,1 0 1,-2 1 53,2-2-42,0 0 1,0 0 0,0 1 0,0-1 0,-1 0 0,1 0-1,0 0 1,0 0 0,0 0 0,-1 0 0,1 0-1,0 0 1,0 0 0,0 0 0,-1 0 0,1 0-1,0 0 1,0 0 0,0 0 0,-1 0 0,1 0-1,0 0 1,0 0 0,0 0 0,0 0 0,-1 0-1,1-1 1,0 1 0,0 0 0,0 0 0,0 0-1,-1 0 1,1 0 0,0 0 0,0-1 0,0 1-1,0 0 1,0 0 0,0 0 0,-1 0 0,1-1 41,-5-8-1295,4 8 1033,-8-19-1801,-2-10 925</inkml:trace>
</inkml:ink>
</file>

<file path=ppt/ink/ink1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6:04.191"/>
    </inkml:context>
    <inkml:brush xml:id="br0">
      <inkml:brushProperty name="width" value="0.025" units="cm"/>
      <inkml:brushProperty name="height" value="0.025" units="cm"/>
      <inkml:brushProperty name="color" value="#0070C4"/>
    </inkml:brush>
  </inkml:definitions>
  <inkml:trace contextRef="#ctx0" brushRef="#br0">10 3 9906,'18'-1'4458,"1"0"-1,18 2-4457,-22 0 561,-1 1-1,1 0 1,-1 1-1,0 1 1,0 0-1,0 1 1,0 0-1,-1 1 1,0 1 0,8 5-561,-17-10 103,0 1 0,0 0 0,0 1 1,-1-1-1,1 0 0,-1 1 0,0 0 0,0 0 1,0 0-1,-1 0 0,1 0-103,-2-1 29,0-1-1,0 0 1,0 1 0,0-1-1,-1 1 1,1-1-1,-1 1 1,1-1 0,-1 1-1,0 0 1,0-1-1,0 1 1,0-1 0,-1 1-1,1-1 1,-1 1 0,0-1-1,1 1 1,-1-1-1,0 1 1,-1 1-29,-3 3 19,1-1 1,0 0-1,-1 0 1,0-1-1,-1 1 1,1-1-1,-1 0 1,0 0-1,0-1 1,-1 0-1,-5 3-19,-12 5-29,0-1 0,-20 5 29,11-3-161,14-6-500,0 2 1,-9 6 660,13-4-1308,14-10 1026,0-1 0,1 1 0,-1 0 1,1-1-1,-1 1 0,1 0 0,-1 0 0,1-1 0,-1 1 0,1 0 1,0 0-1,-1 0 0,1 0 0,0 0 0,0-1 0,0 1 0,0 1 282,3 10-2269</inkml:trace>
</inkml:ink>
</file>

<file path=ppt/ink/ink1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6:04.521"/>
    </inkml:context>
    <inkml:brush xml:id="br0">
      <inkml:brushProperty name="width" value="0.025" units="cm"/>
      <inkml:brushProperty name="height" value="0.025" units="cm"/>
      <inkml:brushProperty name="color" value="#0070C4"/>
    </inkml:brush>
  </inkml:definitions>
  <inkml:trace contextRef="#ctx0" brushRef="#br0">0 263 12723,'7'10'5177,"5"2"-2593,-1 6-1031,-5 0-193,-7 1-232,0-1-544,-1-2-456,1-2-760,6-2-152,5-12 336</inkml:trace>
  <inkml:trace contextRef="#ctx0" brushRef="#br0" timeOffset="1">34 26 13123,'9'-9'5577,"2"1"-2792,-1 4-1497,0 0-32,-4 4-632,2 2-56,7 0-496</inkml:trace>
</inkml:ink>
</file>

<file path=ppt/ink/ink1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6:04.986"/>
    </inkml:context>
    <inkml:brush xml:id="br0">
      <inkml:brushProperty name="width" value="0.025" units="cm"/>
      <inkml:brushProperty name="height" value="0.025" units="cm"/>
      <inkml:brushProperty name="color" value="#0070C4"/>
    </inkml:brush>
  </inkml:definitions>
  <inkml:trace contextRef="#ctx0" brushRef="#br0">179 14 11586,'-7'-7'4850,"-6"0"-2482,-7 14-1112,0 4 81,-7 21-145,1 7-200,-1 16-272,-1 6-104,19 2-192,8-2-72,11-1-191,5-8-73,2-11 32,3-6-72,9-10-569,-1-5-295,8-10 2417,7 1-1537</inkml:trace>
</inkml:ink>
</file>

<file path=ppt/ink/ink1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6:05.441"/>
    </inkml:context>
    <inkml:brush xml:id="br0">
      <inkml:brushProperty name="width" value="0.025" units="cm"/>
      <inkml:brushProperty name="height" value="0.025" units="cm"/>
      <inkml:brushProperty name="color" value="#0070C4"/>
    </inkml:brush>
  </inkml:definitions>
  <inkml:trace contextRef="#ctx0" brushRef="#br0">1 751 13587,'0'1'198,"0"-1"1,-1 0-1,1 1 0,0-1 1,0 0-1,0 1 0,0-1 0,0 0 1,0 1-1,0-1 0,0 0 1,0 1-1,0-1 0,0 0 1,1 1-1,-1-1 0,0 0 1,0 1-1,0-1 0,0 0 1,0 1-1,1-1 0,-1 0 1,0 0-1,0 1 0,0-1 1,1 0-199,-1 0 128,1 1-1,-1-1 1,1 0 0,0 0 0,-1 0 0,1 0 0,-1 0 0,1 0 0,-1 0 0,1 0 0,-1 0-1,1 0 1,0 0 0,-1 0 0,1 0 0,-1 0-128,25-10 300,-19 7 435,9-3-460,-1 0-1,0-1 1,-1 0 0,0-2-1,0 1 1,0-1-1,8-10-274,-8 7 12,-1-1 0,-1-1 0,0 0 0,-1-1 0,0 0 0,-1-1 0,0-2-12,-7 14 1,0 0 1,0-1-1,-1 1 0,0 0 1,0-1-1,0 1 0,0-1 1,0-4-2,-1 7 0,0 0 1,-1 0 0,1 0 0,0 0-1,-1 0 1,1 0 0,-1 0 0,0 0-1,1 0 1,-1 0 0,0 0-1,0 0 1,0 0 0,0 1 0,-1-1-1,1 0 1,0 1 0,-1-1 0,1 1-1,-3-2 0,1 1 4,-1 0-1,0 0 0,1 0 0,-1 0 0,0 1 0,0 0 0,0-1 0,0 2 0,0-1 1,-1 0-1,1 1 0,0-1 0,0 1 0,0 1 0,-1-1 0,0 0-3,-1 1 33,0 0-1,0 1 1,-1-1 0,1 1-1,0 0 1,1 1 0,-1-1-1,0 1 1,1 0 0,-4 3-33,2 0 111,0-1 0,0 2 0,1-1-1,0 1 1,0 0 0,0 0 0,1 0 0,0 1 0,1 0 0,0 0 0,0 0 0,1 0 0,0 1 0,-2 8-111,3-11 61,1 1-1,0 0 1,0 0-1,1 0 1,0 0-1,0 0 1,0-1-1,1 1 1,0 0-1,1 0 1,-1 0-1,1-1 1,0 1-1,1-1 1,0 0-1,0 1 1,0-1-1,1 0 1,3 3-61,-2-2-11,1-1 0,0 0 1,0-1-1,0 1 0,1-1 0,0-1 1,0 1-1,0-1 0,0 0 1,1-1-1,-1 0 0,1 0 0,0 0 1,0-1-1,0 0 0,0-1 0,0 0 1,1 0-1,-1-1 0,0 0 1,1 0-1,-1-1 0,0 0 0,6-2 11,-2 1 59,-1-1-1,1-1 1,-1 0-1,0-1 1,0 0-1,0 0 1,-1-1 0,2-2-59,6-6 178,-1 0 1,0-3-179</inkml:trace>
  <inkml:trace contextRef="#ctx0" brushRef="#br0" timeOffset="1">464 1 12187,'4'8'5145,"13"0"-1881,-10 12-2343,-5 4 95,-10 13 184,-1 14-136,5 5-376,5-1-167,9 0-169,-1-15-144,6-11-832,-1-9-377,5-15 57,-2-7 288</inkml:trace>
</inkml:ink>
</file>

<file path=ppt/ink/ink1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6:05.874"/>
    </inkml:context>
    <inkml:brush xml:id="br0">
      <inkml:brushProperty name="width" value="0.025" units="cm"/>
      <inkml:brushProperty name="height" value="0.025" units="cm"/>
      <inkml:brushProperty name="color" value="#0070C4"/>
    </inkml:brush>
  </inkml:definitions>
  <inkml:trace contextRef="#ctx0" brushRef="#br0">32 39 11771,'-24'0'5297,"19"-3"-2209,2-1-1015,4 1-921,-1 2 128,0 0-240,20-2-287,52-6-409,-29 7 56,2 2-88,-4-4 1152,-1-5-984</inkml:trace>
</inkml:ink>
</file>

<file path=ppt/ink/ink1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6:06.421"/>
    </inkml:context>
    <inkml:brush xml:id="br0">
      <inkml:brushProperty name="width" value="0.025" units="cm"/>
      <inkml:brushProperty name="height" value="0.025" units="cm"/>
      <inkml:brushProperty name="color" value="#0070C4"/>
    </inkml:brush>
  </inkml:definitions>
  <inkml:trace contextRef="#ctx0" brushRef="#br0">39 35 7922,'-13'19'4657,"-3"-17"-152,6-3-2081,12-4-1064,6 1 129,8-4-73,5-2-192,12 4-471,4-4-233,-3 4-280,3 0 152,-9 6-664,-8 0-200,12 4 312</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4:55:29.766"/>
    </inkml:context>
    <inkml:brush xml:id="br0">
      <inkml:brushProperty name="width" value="0.025" units="cm"/>
      <inkml:brushProperty name="height" value="0.025" units="cm"/>
      <inkml:brushProperty name="color" value="#0070C4"/>
    </inkml:brush>
  </inkml:definitions>
  <inkml:trace contextRef="#ctx0" brushRef="#br0">44 69 8474,'-41'-15'8748,"38"12"-6142,8 1-635,11 0-672,39 2-131,-26 0-723,0-1-1,-1-1 1,6-3-445,19-3 363,32-6 57,76-1-420,-139 14-178,21 1-1275,-42 0 1354,0 0 0,0 0 0,0 0 0,0 0 0,0 0 0,0 1-1,0-1 1,-1 0 0,1 0 0,0 1 0,0-1 0,0 1 0,0-1 0,0 1 99,-1-1-30,0 1-1,0-1 1,0 0 0,0 1 0,0-1-1,0 0 1,0 0 0,0 1-1,0-1 1,0 0 0,0 0-1,0 1 1,0-1 0,0 0 0,0 1-1,0-1 1,0 0 0,0 0-1,0 1 1,-1-1 0,1 0 0,0 0-1,0 1 1,0-1 0,0 0-1,-1 0 1,1 0 0,0 1 30</inkml:trace>
</inkml:ink>
</file>

<file path=ppt/ink/ink1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6:06.868"/>
    </inkml:context>
    <inkml:brush xml:id="br0">
      <inkml:brushProperty name="width" value="0.025" units="cm"/>
      <inkml:brushProperty name="height" value="0.025" units="cm"/>
      <inkml:brushProperty name="color" value="#0070C4"/>
    </inkml:brush>
  </inkml:definitions>
  <inkml:trace contextRef="#ctx0" brushRef="#br0">27 1 13459,'-5'2'5425,"3"0"-2936,1 12-1505,-2 6-112,-2 15-112,-2 10-232,5 2-296,0-1-72,2-1-72,2-10-296,-1-12-640,3-2 232,4-12 176</inkml:trace>
</inkml:ink>
</file>

<file path=ppt/ink/ink1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6:07.275"/>
    </inkml:context>
    <inkml:brush xml:id="br0">
      <inkml:brushProperty name="width" value="0.025" units="cm"/>
      <inkml:brushProperty name="height" value="0.025" units="cm"/>
      <inkml:brushProperty name="color" value="#0070C4"/>
    </inkml:brush>
  </inkml:definitions>
  <inkml:trace contextRef="#ctx0" brushRef="#br0">42 2 14619,'4'-1'622,"0"1"0,-1-1 0,1 1 0,0 0 0,0 0-1,0 1 1,-1-1 0,1 1 0,0 0 0,3 1-622,-2 0 307,0 0-1,0 1 1,0-1-1,0 1 1,-1 0-1,1 0 1,-1 1-307,9 8 391,-1 0 1,0 0 0,-1 2 0,3 4-392,6 9 564,-1 2 0,-1-1 0,9 21-564,-18-30 214,-1 0 0,-1 1 0,-1 0 0,0 0 0,-1 1 0,0 12-214,-4-23 33,0 0-1,-1 0 1,0 1-1,-1-1 1,0 0 0,-1 0-1,0 0 1,-1 0-1,0 0 1,0-1-1,-1 1 1,0-1-1,-1 0 1,0 0 0,0 0-1,-1-1 1,-1 2-33,-30 34-327,-1-2 1,-22 18 326,42-42-328,-8 6-1875,0-1 0,-5 3 2203,0-4-1754</inkml:trace>
</inkml:ink>
</file>

<file path=ppt/ink/ink1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6:08.039"/>
    </inkml:context>
    <inkml:brush xml:id="br0">
      <inkml:brushProperty name="width" value="0.025" units="cm"/>
      <inkml:brushProperty name="height" value="0.025" units="cm"/>
      <inkml:brushProperty name="color" value="#0070C4"/>
    </inkml:brush>
  </inkml:definitions>
  <inkml:trace contextRef="#ctx0" brushRef="#br0">16 1 12883,'-4'4'5193,"-1"1"-3161,1 0-631,1 3 63,3-2-144,3-1-168,22 8-439,47 2-177,-27-23-240,2-3-88,-10 3-88,-8 0 0,-7 3-392,-8 1-368,-8 4-633,-4 0-303,-2 7 960</inkml:trace>
</inkml:ink>
</file>

<file path=ppt/ink/ink1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6:08.393"/>
    </inkml:context>
    <inkml:brush xml:id="br0">
      <inkml:brushProperty name="width" value="0.025" units="cm"/>
      <inkml:brushProperty name="height" value="0.025" units="cm"/>
      <inkml:brushProperty name="color" value="#0070C4"/>
    </inkml:brush>
  </inkml:definitions>
  <inkml:trace contextRef="#ctx0" brushRef="#br0">0 28 14963,'0'7'5585,"12"2"-3976,6-6-65,11-4-64,1-1-151,9-6-529,4 2-216,-6-1-280,-3-1-88,-11 5-64,-3-1-168,-5-1-808,-9 2 1456,16 3-744</inkml:trace>
</inkml:ink>
</file>

<file path=ppt/ink/ink1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6:10.674"/>
    </inkml:context>
    <inkml:brush xml:id="br0">
      <inkml:brushProperty name="width" value="0.025" units="cm"/>
      <inkml:brushProperty name="height" value="0.025" units="cm"/>
      <inkml:brushProperty name="color" value="#0070C4"/>
    </inkml:brush>
  </inkml:definitions>
  <inkml:trace contextRef="#ctx0" brushRef="#br0">51 561 10498,'-28'67'4352,"26"-64"-3795,0 0-1,-1 0 1,1 0 0,0 0 0,-3 2-557,-2 4 2256,7-8-2168,0-1-1,0 1 0,0-1 1,0 0-1,0 1 0,0-1 1,1 0-1,-1 1 0,0-1 1,0 1-1,0-1 0,0 0 1,1 1-1,-1-1 0,0 0 1,0 1-1,0-1 0,1 0 1,-1 0-1,0 1 0,1-1 0,-1 0 1,0 0-1,0 1 0,1-1 1,-1 0-1,1 0 0,-1 0-87,2 1 128,0 0-1,0 0 0,0 0 0,0 0 0,0-1 1,1 1-1,-1-1 0,0 1 0,0-1 1,0 0-1,1 0 0,-1 0 0,0 0 0,0 0 1,1-1-1,0 0-127,6-1 211,1 0 0,-1-1 0,3-2-211,10-4 119,-1-1-1,-1-1 1,0-1 0,0-1-1,-1 0 1,-1-2 0,0 0-1,4-6-118,7-9 27,-2-1-1,-1-1 0,-1-1 0,5-12-26,-15 22-8,-2-1-1,0 0 1,-1-1 0,7-24 8,-16 39-2,0 1-1,-1 0 0,0-1 0,0 0 0,-1 1 0,-1-1 1,1 0-1,-2 0 0,1 0 0,-1 1 0,-1-1 0,0 0 1,0 1-1,-1-1 0,-1-3 3,2 9 2,0 0 0,0 0 0,0 0-1,-1 0 1,1 1 0,-1-1 0,0 1 0,0-1 0,0 1 0,0 0 0,-1 0 0,1 0-1,-1 1 1,0-1 0,0 1 0,0 0 0,0 0 0,0 1 0,0-1 0,-1 1 0,1-1-1,0 1 1,-1 1 0,1-1 0,-1 1 0,1-1 0,-1 1 0,1 1 0,-1-1 0,1 1-1,0-1 1,-1 1 0,1 1 0,0-1 0,-1 0 0,0 2-2,-4 1 40,0 1 1,0 0-1,0 1 1,1 0-1,0 0 1,0 1-1,1 0 0,-1 0 1,2 1-1,-1 0 1,1 0-1,0 1 1,1 0-1,0 0 1,-3 6-41,2-1 119,-1 1 0,2 0 1,0 0-1,1 0 1,1 0-1,0 1 1,1 0-1,1-1 1,0 16-120,2-17 88,1-1 0,0 1 0,1 0 0,0 0 0,1-1 0,1 0 0,1 4-88,3 3 99,2 0 0,0-1 0,0 0 0,4 2-99,-6-7 58,1-2 0,1 1 0,0-1-1,4 2-57,-8-8 23,0 0 0,1-1 0,0 0 0,0 0 0,0 0 0,1-1 0,-1-1 0,3 1-23,6 1 34,0 0 0,1-2 0,15 2-34,55 1 78,-61-5-62,-16 0-17,-5 0-14,-1-1 0,0 0 1,0 1-1,0-2 1,1 1-1,-1-1 0,0 1 1,0-1-1,0-1 1,0 1-1,0-1 1,3-1 14,-7 3-41,-1-1 0,1 1-1,0-1 1,0 1 0,-1-1 0,1 0 0,0 1 0,-1-1 0,1 0 0,0 0 0,-1 1 0,1-1 0,-1 0 0,0 0 0,1 0 0,-1 0 0,1 0 41,-1-3-75,1-1 0,0 1 0,-1-1 0,0-3 75</inkml:trace>
</inkml:ink>
</file>

<file path=ppt/ink/ink1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6:12.399"/>
    </inkml:context>
    <inkml:brush xml:id="br0">
      <inkml:brushProperty name="width" value="0.025" units="cm"/>
      <inkml:brushProperty name="height" value="0.025" units="cm"/>
      <inkml:brushProperty name="color" value="#0070C4"/>
    </inkml:brush>
  </inkml:definitions>
  <inkml:trace contextRef="#ctx0" brushRef="#br0">1 631 9130,'1'72'3698,"-1"-68"-2970,0 0 0,1-1 1,-1 1-1,1-1 0,0 4-728,-1-7 79,0 1 1,0-1 0,0 0-1,0 0 1,0 0-1,1 0 1,-1 1-1,0-1 1,0 0-1,0 0 1,0 0 0,0 0-1,0 0 1,1 0-1,-1 1 1,0-1-1,0 0 1,0 0 0,0 0-1,0 0 1,1 0-1,-1 0 1,0 0-1,0 0 1,0 0-1,0 0 1,1 0 0,-1 0-1,0 0 1,0 0-1,0 0 1,0 0-1,1 0 1,-1 0 0,0 0-1,0 0 1,0 0-1,1 0 1,-1 0-1,0 0 1,0 0 0,0 0-1,0-1 1,0 1-1,1 0 1,-1 0-1,0 0 1,0 0-1,0 0 1,0 0-80,6-10 3037,16-21-2487,-4 4-419,-1 0 0,-2-1 0,-1-1-1,-1-2-130,28-79 115,-3-6-115,-22 58 18,-2-1 0,5-58-18,-18 107-2,0 0 0,-1 0 1,0 0-1,0 0 0,-1 0 0,-2-6 2,3 16 3,0-1-1,0 0 0,0 1 0,0-1 1,0 1-1,-1-1 0,1 1 0,0-1 1,0 1-1,-1 0 0,1-1 0,0 1 1,-1-1-1,1 1 0,0-1 0,-1 1 1,1 0-1,-1-1 0,1 1 0,0 0 1,-1 0-1,1-1 0,-1 1-2,0 0 6,1 0 1,-1 0-1,1 0 1,0 0-1,-1 0 0,1 0 1,-1 0-1,1 0 0,-1 1 1,1-1-1,-1 0 0,1 0 1,0 0-1,-1 1 0,1-1 1,-1 0-1,1 0 0,0 1 1,-1-1-1,1 0 1,0 1-1,0-1 0,-1 1 1,1-1-1,0 0-6,-3 5 84,0 0-1,0 0 1,0 0-1,1 0 1,0 0 0,0 0-1,0 4-83,-8 41 502,7-34-358,0 5 82,0 2 1,2-1-1,0 0 1,1 0-1,2 0 1,2 16-227,-2-29 82,0-1-1,0 1 1,1-1 0,0 0-1,1 0 1,-1 0 0,4 4-82,-5-9 24,1 1 1,-1-1 0,0 0-1,1 0 1,0 0 0,0 0-1,0 0 1,0 0 0,0-1 0,0 0-1,1 0 1,-1 0 0,1 0-1,0 0 1,-1 0 0,3-1-25,-4 0 4,0-1-1,0 0 1,0 0 0,0 0 0,0 0 0,0-1 0,0 1 0,0 0-1,0-1 1,0 1 0,0-1 0,-1 0 0,1 0 0,0 0 0,0 0-1,-1 0 1,1 0 0,0 0 0,-1 0 0,1-1 0,-1 1 0,1-1-1,0 0-3,5-7-13,0 0-1,0 0 1,5-9 13,-7 9-31,21-34-220,-1-2 1,-3-1-1,-1-1 0,-3-1 0,3-16 251,-20 62 1,-1 1 0,0 0 0,1-1 0,-1 1 0,0 0-1,0-1 1,0 1 0,1 0 0,-2-1 0,1 1 0,0-1-1,0 1 0,0 1 2,0-1 0,0 1-1,0 0 1,-1 0 0,1 0-1,0 0 1,0-1 0,0 1-1,0 0 1,0 0-1,-1 0 1,1 0 0,0 0-1,0-1 1,0 1 0,0 0-1,-1 0 1,1 0 0,0 0-1,0 0 1,0 0-1,-1 0 1,1 0 0,0 0-1,0 0 1,-1 0 0,1 0-1,0 0 1,0 0 0,0 0-1,-1 0 1,1 0-1,0 0 1,0 0 0,0 0-1,-1 0 1,1 0 0,0 0-1,0 0-1,-2 2 19,0-1 0,0 0 0,0 1 0,0-1 0,0 1 0,0-1-1,1 1 1,-1 0 0,1 0 0,-1-1 0,0 3-19,-2 4 77,0 0 0,0 0 1,1 0-1,0 1 0,1-1 0,0 1 1,0 0-1,1 0 0,-1 8-77,1 6 186,2-1-1,0 1 1,2 10-186,-2-28 16,-1 1-1,1-1 1,1 1 0,-1-1 0,1 1-1,0-1 1,0 0 0,0 0-1,1 0 1,0 0 0,0-1-1,0 1 1,0-1 0,1 1-1,0-1 1,-1 0 0,2-1-1,-1 1 1,0-1 0,2 1-16,-1-1-110,0 0 1,0 0 0,1 0 0,-1-1 0,6 2 109,-8-3-172,-1-1 0,0 1 0,1-1-1,-1 0 1,1 0 0,-1 0 0,1 0-1,-1 0 1,1 0 0,-1-1 0,0 1 0,1-1-1,-1 0 1,0 0 0,2 0 172,17-9-950</inkml:trace>
</inkml:ink>
</file>

<file path=ppt/ink/ink1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6:13.051"/>
    </inkml:context>
    <inkml:brush xml:id="br0">
      <inkml:brushProperty name="width" value="0.025" units="cm"/>
      <inkml:brushProperty name="height" value="0.025" units="cm"/>
      <inkml:brushProperty name="color" value="#0070C4"/>
    </inkml:brush>
  </inkml:definitions>
  <inkml:trace contextRef="#ctx0" brushRef="#br0">147 10 10050,'0'-1'262,"0"1"-1,0 0 1,0-1-1,0 1 1,0-1 0,0 1-1,0 0 1,0-1-1,0 1 1,0-1-1,0 1 1,0 0 0,-1-1-1,1 1 1,0 0-1,0-1 1,0 1-1,0 0 1,-1-1 0,1 1-1,0 0 1,0-1-1,-1 1 1,1 0-1,0 0 1,-1-1-262,1 1 152,-1 0 0,1 0 0,-1 0 0,1 0 0,0 0 0,-1 0 0,1 0 0,-1 0 0,1 1 0,-1-1 0,1 0 0,-1 0 0,1 0 0,0 0 1,-1 1-1,1-1 0,-1 0 0,1 0 0,0 1-152,-21 18 1881,9-5-1482,0 1 0,1 0 1,1 1-1,0 0 0,1 0 1,1 1-1,0 0 0,2 1 1,0 0-1,1 0 0,0 0 1,0 11-400,2-7 133,1 0 1,1 0 0,0 0 0,2 0-1,1 1 1,0-1 0,2 0-1,0-1 1,2 1 0,5 12-134,-5-16 48,2 1 0,0-1 0,1-1 0,1 0 0,1 0 0,0-1 0,11 12-48,-19-25 6,-1-1-1,0 0 1,1 0-1,0 0 1,-1 0 0,1 0-1,0 0 1,0-1-1,0 0 1,0 1-1,0-1 1,0 0 0,0 0-1,1-1 1,-1 1-1,0-1 1,0 1 0,1-1-1,-1 0 1,0 0-1,2-1-5,26-3 203</inkml:trace>
</inkml:ink>
</file>

<file path=ppt/ink/ink1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6:13.497"/>
    </inkml:context>
    <inkml:brush xml:id="br0">
      <inkml:brushProperty name="width" value="0.025" units="cm"/>
      <inkml:brushProperty name="height" value="0.025" units="cm"/>
      <inkml:brushProperty name="color" value="#0070C4"/>
    </inkml:brush>
  </inkml:definitions>
  <inkml:trace contextRef="#ctx0" brushRef="#br0">24 284 11146,'-3'2'1105,"0"0"4,0 1-1,1-1 0,-1 1 1,1 0-1,0-1 1,-2 4-1109,4-6 83,0 1 0,-1-1 1,1 1-1,0-1 0,0 1 0,0-1 1,-1 1-1,1 0 0,0-1 1,0 1-1,0-1 0,0 1 0,0 0 1,0-1-1,0 1 0,0-1 0,1 1 1,-1 0-1,0-1 0,0 1 1,0-1-1,1 1 0,-1-1 0,0 1 1,1-1-1,-1 1 0,0-1 1,1 1-1,-1-1 0,0 1 0,1-1 1,-1 0-1,1 1 0,-1-1 1,1 0-1,-1 1 0,1-1 0,-1 0 1,1 0-1,0 1 0,-1-1 1,1 0-1,-1 0 0,1 0-83,2 1 166,0 0 1,1 0-1,-1-1 0,0 1 0,1-1 0,-1 0 0,1 0 1,-1 0-1,0 0 0,1-1 0,-1 1 0,0-1 1,3-1-167,10-2 291,-1-2 1,6-2-292,-15 5 73,17-7-2,-1 0 0,0-2 0,0-1 0,-2 0 0,10-9-71,-22 16 4,-1 0 1,0-1-1,0 0 1,0 0-1,-1-1 1,0 1-1,-1-2 1,0 1-1,0 0 1,0-1-1,-1 0 1,-1 0-1,0 0 1,0 0 0,1-6-5,-3 10 3,1-5 7,-1 0 1,0 0-1,-1-2-10,0 10 3,0-1 0,0 1 1,0 0-1,0 0 0,-1-1 0,1 1 0,-1 0 0,1 0 1,-1 0-1,0 0 0,0 0 0,0 0 0,0 0 1,0 0-1,-1 0 0,0-1-3,1 3 2,0-1 0,0 0 1,0 0-1,0 1 0,0-1 0,0 0 0,0 1 1,0-1-1,0 1 0,-1-1 0,1 1 1,0 0-1,0-1 0,0 1 0,-1 0 1,1 0-1,-1 0-2,-21 4 58,21-4-49,-11 4 57,0-1 0,0 2-1,1 0 1,0 0 0,0 2 0,0-1 0,1 1-1,0 1 1,-1 1-66,7-5 60,-1 1 0,1 0 1,0 1-1,0-1 0,0 1 0,1 0 0,0 0 1,0 0-1,1 1 0,-1-1 0,1 1 0,1 0 1,-1 0-1,1 0 0,1 0 0,-1 1 0,1 2-60,0-4 32,1 1 0,0 0 0,0-1 0,1 1 0,-1-1 0,1 1 0,1-1 0,-1 0 0,1 1 0,1-1 0,-1 0 0,1 0 0,0 0 0,0 0 0,0-1-1,1 1 1,0-1 0,0 0 0,1 0 0,-1-1 0,1 1 0,0-1 0,0 0 0,5 3-32,1-1 14,0 0 1,1 0-1,0-1 1,0-1-1,0 0 0,1 0 1,-1-2-1,6 1-14,-8-1-230,1-1 0,-1-1-1,1 0 1,-1 0 0,0-1 0,1-1 0,-1 1-1,0-2 1,0 1 0,7-4 230,-3 0-2463,0-1 0,8-5 2463,30-22-2749</inkml:trace>
</inkml:ink>
</file>

<file path=ppt/ink/ink1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6:14.045"/>
    </inkml:context>
    <inkml:brush xml:id="br0">
      <inkml:brushProperty name="width" value="0.025" units="cm"/>
      <inkml:brushProperty name="height" value="0.025" units="cm"/>
      <inkml:brushProperty name="color" value="#0070C4"/>
    </inkml:brush>
  </inkml:definitions>
  <inkml:trace contextRef="#ctx0" brushRef="#br0">168 0 15131,'7'11'5561,"-3"17"-4136,-4 8 15,-10 17-32,-3 8-279,0 10-577,5 2-160,9-11-152,6-6 0,12-23-240,2-9-296,5-17-672,2-11-249,-1-15-2703,-10-6 2639</inkml:trace>
  <inkml:trace contextRef="#ctx0" brushRef="#br0" timeOffset="1">10 194 15467,'-9'6'5690,"14"-5"-4274,8 3-120,8 3-120,3-3-199,8-4-529,6-2-136,5 1-8,5 4 616,2-1-632</inkml:trace>
</inkml:ink>
</file>

<file path=ppt/ink/ink1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6:14.396"/>
    </inkml:context>
    <inkml:brush xml:id="br0">
      <inkml:brushProperty name="width" value="0.025" units="cm"/>
      <inkml:brushProperty name="height" value="0.025" units="cm"/>
      <inkml:brushProperty name="color" value="#0070C4"/>
    </inkml:brush>
  </inkml:definitions>
  <inkml:trace contextRef="#ctx0" brushRef="#br0">36 1 13355,'-26'18'5433,"21"-11"-2920,1-5-1041,7 2-224,-3-4-8,0 0-287,21 2-201,40 0-376,-36 0-112,7 2 80,-4-3-168,-5 4-984,1 2-512,-3-4 647</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4:55:30.082"/>
    </inkml:context>
    <inkml:brush xml:id="br0">
      <inkml:brushProperty name="width" value="0.025" units="cm"/>
      <inkml:brushProperty name="height" value="0.025" units="cm"/>
      <inkml:brushProperty name="color" value="#0070C4"/>
    </inkml:brush>
  </inkml:definitions>
  <inkml:trace contextRef="#ctx0" brushRef="#br0">31 1 8522,'-23'5'4561,"15"9"-776,8-5-1409,20-5-856,9-3 25,14 1-105,2-6-216,11-3-472,1 2-223,0 5-329,1 4 16,-9 0-496,-4 4-320,-6-7-777,-2-2-383,-15-9-2657,-3-4 2945</inkml:trace>
</inkml:ink>
</file>

<file path=ppt/ink/ink1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6:14.849"/>
    </inkml:context>
    <inkml:brush xml:id="br0">
      <inkml:brushProperty name="width" value="0.025" units="cm"/>
      <inkml:brushProperty name="height" value="0.025" units="cm"/>
      <inkml:brushProperty name="color" value="#0070C4"/>
    </inkml:brush>
  </inkml:definitions>
  <inkml:trace contextRef="#ctx0" brushRef="#br0">10 0 13187,'13'3'5177,"-13"9"-2881,12 7-847,-10 15 191,0 7-176,-4 6-639,-10 1-297,4-6-360,-7-6-40,14-6-112,1-9-424,2-13 704,9-8-360</inkml:trace>
</inkml:ink>
</file>

<file path=ppt/ink/ink1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6:15.390"/>
    </inkml:context>
    <inkml:brush xml:id="br0">
      <inkml:brushProperty name="width" value="0.025" units="cm"/>
      <inkml:brushProperty name="height" value="0.025" units="cm"/>
      <inkml:brushProperty name="color" value="#0070C4"/>
    </inkml:brush>
  </inkml:definitions>
  <inkml:trace contextRef="#ctx0" brushRef="#br0">43 26 12307,'1'-2'515,"0"0"0,0 0 0,0 0 0,1 0 1,-1 1-1,0-1 0,1 0 0,-1 1 1,1-1-1,0 1 0,0-1-515,0 1 184,-1 0 0,0 1-1,1-1 1,-1 1 0,1-1 0,-1 1-1,1 0 1,-1-1 0,1 1 0,-1 0-1,1 0 1,0 0 0,-1 0 0,1 0 0,-1 1-1,1-1 1,-1 0 0,1 1-184,3 0 240,0 1-1,0 0 1,-1 1 0,1-1 0,0 1 0,-1 0 0,0 0-1,0 0 1,0 1 0,0-1 0,0 1 0,-1 0-1,0 0 1,1 1-240,8 12 921,0 1-1,7 17-920,-17-32 67,12 26 397,0-1-1,-2 2 1,-1-1 0,7 31-464,-15-45 65,0 0 0,0 0 0,-2 0 0,0 0 0,-1 1 0,0-1 1,-1 0-1,-1 0 0,0 0 0,-1 0 0,-2 6-65,-1-4 33,-1-1-1,-1 0 1,0 0 0,-1 0-1,-1 0-32,-14 18-431,-17 18 431,22-28-49,-2-2-1,0 0 1,-17 14 49,-14 1 32</inkml:trace>
</inkml:ink>
</file>

<file path=ppt/ink/ink1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6:23.630"/>
    </inkml:context>
    <inkml:brush xml:id="br0">
      <inkml:brushProperty name="width" value="0.025" units="cm"/>
      <inkml:brushProperty name="height" value="0.025" units="cm"/>
      <inkml:brushProperty name="color" value="#0070C4"/>
    </inkml:brush>
  </inkml:definitions>
  <inkml:trace contextRef="#ctx0" brushRef="#br0">1 38 12035,'83'-16'4537,"-67"20"-3401,2 1 184,6-4-576,2-1 272,-6-1-39,-8-4-201,-1-2-136,-11-4-160,-4 4-336</inkml:trace>
</inkml:ink>
</file>

<file path=ppt/ink/ink1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6:25.116"/>
    </inkml:context>
    <inkml:brush xml:id="br0">
      <inkml:brushProperty name="width" value="0.025" units="cm"/>
      <inkml:brushProperty name="height" value="0.025" units="cm"/>
      <inkml:brushProperty name="color" value="#0070C4"/>
    </inkml:brush>
  </inkml:definitions>
  <inkml:trace contextRef="#ctx0" brushRef="#br0">0 15 2232,'27'5'561,"-19"-6"4561,-7-3-1161,-9-9 1133,7 11-3844,6 15 773,3 18-1340,0 1 0,0 12-683,-7-35 92,4 22 325,-2 0 0,-1 1 0,-2 10-417,0-33 64,0 3-25,1 0 0,1 0 0,0-1 0,0 1 0,2-1 1,-1 0-1,1 0 0,3 6-39,-14-22-1528,5 2 770,1 0 0,-1 0 0,1 0 0,0 0 0,0 0 0,0-2 758,-2-2-1711,-3-13-620</inkml:trace>
</inkml:ink>
</file>

<file path=ppt/ink/ink1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6:25.710"/>
    </inkml:context>
    <inkml:brush xml:id="br0">
      <inkml:brushProperty name="width" value="0.025" units="cm"/>
      <inkml:brushProperty name="height" value="0.025" units="cm"/>
      <inkml:brushProperty name="color" value="#0070C4"/>
    </inkml:brush>
  </inkml:definitions>
  <inkml:trace contextRef="#ctx0" brushRef="#br0">5 92 9218,'0'0'112,"-1"0"0,1 0 0,0 0-1,0 0 1,0 0 0,-1 0 0,1 0 0,0 0 0,0 0-1,0 0 1,0-1 0,-1 1 0,1 0 0,0 0 0,0 0-1,0 0 1,0 0 0,0 0 0,0 0 0,-1-1 0,1 1 0,0 0-1,0 0 1,0 0 0,0 0 0,0-1 0,0 1 0,0 0-1,0 0 1,0 0 0,0 0 0,0-1 0,0 1 0,0 0 0,0 0-1,0 0 1,0-1 0,0 1 0,0 0 0,0 0 0,0 0-1,0 0 1,0-1 0,0 1-112,1-6 3482,-1 6-3393,0-1-1,1 1 1,-1 0-1,0-1 1,0 1-1,1 0 1,-1-1-1,0 1 1,1 0-1,-1 0 1,0-1-1,1 1 1,-1 0-1,0 0 1,1-1-1,-1 1 1,1 0-1,-1 0 1,0 0-1,1 0 1,0 0-89,2-2 255,20-8 59,1 0-1,0 1 1,1 2 0,16-3-314,-4 2 123,1 1-1,14 0-122,-17 4 28,0 2 0,1 1-1,-1 1 1,6 3-28,-36-3 1,-1 0 1,1 0 0,-1 0-1,1 1 1,-1-1-1,1 1 1,-1 0-1,1 1-1,-3-1 7,0-1 0,0 0-1,0 1 1,-1-1-1,1 1 1,-1-1-1,1 1 1,-1 0 0,1 0-1,-1 0 1,0 0-1,0 0 1,0 0-1,0 0 1,0 0-1,0 0 1,-1 1 0,1-1-7,0 4 65,-1 1 1,1-1 0,-1 1 0,-1 0 0,1-1 0,-1 0-1,0 1 1,-1 3-66,-5 14 603,-6 15-603,3-10 282,-1 6 118,2-1 1,0 12-401,7-35-88,0 1 0,1-1 1,1 1-1,0-1 0,1 1 1,0 0-1,0-1 0,1 1 1,1-1 87,-3-12-2832,-2-2 1944</inkml:trace>
</inkml:ink>
</file>

<file path=ppt/ink/ink1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6:26.052"/>
    </inkml:context>
    <inkml:brush xml:id="br0">
      <inkml:brushProperty name="width" value="0.025" units="cm"/>
      <inkml:brushProperty name="height" value="0.025" units="cm"/>
      <inkml:brushProperty name="color" value="#0070C4"/>
    </inkml:brush>
  </inkml:definitions>
  <inkml:trace contextRef="#ctx0" brushRef="#br0">46 58 9874,'-34'1'4425,"22"1"-1760,12-2-1161,2-3-112,8-1-103,6 0-105,10 0-152,8-3-368,6 2-160,5-4-184,-1-1-104,-5 4-224,-6-2 1969,-12 9-1505</inkml:trace>
</inkml:ink>
</file>

<file path=ppt/ink/ink1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4:00.177"/>
    </inkml:context>
    <inkml:brush xml:id="br0">
      <inkml:brushProperty name="width" value="0.025" units="cm"/>
      <inkml:brushProperty name="height" value="0.025" units="cm"/>
      <inkml:brushProperty name="color" value="#0070C4"/>
    </inkml:brush>
  </inkml:definitions>
  <inkml:trace contextRef="#ctx0" brushRef="#br0">54 34 12219,'-20'7'4387,"0"1"-2745,6-3-767,33-9 3018,25-2-2636,-9 2-575,64-7 1443,92 4-2125,-156 7 110,0-2 0,0-1 0,30-7-110,-56 7-272,-6 1-55,-4 1-516,-15 1 280</inkml:trace>
</inkml:ink>
</file>

<file path=ppt/ink/ink1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4:00.578"/>
    </inkml:context>
    <inkml:brush xml:id="br0">
      <inkml:brushProperty name="width" value="0.025" units="cm"/>
      <inkml:brushProperty name="height" value="0.025" units="cm"/>
      <inkml:brushProperty name="color" value="#0070C4"/>
    </inkml:brush>
  </inkml:definitions>
  <inkml:trace contextRef="#ctx0" brushRef="#br0">1 0 11867,'8'19'4977,"6"-1"-2513,-4 5-1200,3 4 105,2 7-25,-11 5-112,0 6-392,9 11-159,-5 8-281,3 1-96,2-3-144,-5-8-48,2-18 40,0-11-240,-2-15-776,-7-7-345,-1-10-2856,-4-6 2649</inkml:trace>
</inkml:ink>
</file>

<file path=ppt/ink/ink1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4:00.909"/>
    </inkml:context>
    <inkml:brush xml:id="br0">
      <inkml:brushProperty name="width" value="0.025" units="cm"/>
      <inkml:brushProperty name="height" value="0.025" units="cm"/>
      <inkml:brushProperty name="color" value="#0070C4"/>
    </inkml:brush>
  </inkml:definitions>
  <inkml:trace contextRef="#ctx0" brushRef="#br0">1 50 10202,'9'-24'4737,"8"12"-2016,1 4-417,12 6-663,-2-2-153,4 4-304,4 0-288,1 3-464,-2 1-119,-9-4-385,0 4-505,-14 7-767,-6 7-504,-7 26 1032</inkml:trace>
  <inkml:trace contextRef="#ctx0" brushRef="#br0" timeOffset="1">178 283 13411,'1'9'5097,"11"0"-3385,1-1-263,6-4-33,3 0-64,2-5-504,-1-3-215,-2 0-65,-2 1-120,-6 2 1192,-1-3-1064</inkml:trace>
</inkml:ink>
</file>

<file path=ppt/ink/ink1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4:01.309"/>
    </inkml:context>
    <inkml:brush xml:id="br0">
      <inkml:brushProperty name="width" value="0.025" units="cm"/>
      <inkml:brushProperty name="height" value="0.025" units="cm"/>
      <inkml:brushProperty name="color" value="#0070C4"/>
    </inkml:brush>
  </inkml:definitions>
  <inkml:trace contextRef="#ctx0" brushRef="#br0">215 67 6601,'4'-15'2900,"-2"9"-675,0-1 0,-1 1 0,0 0 0,0-6-2225,-1 12 111,0-1 0,0 0 0,0 1-1,0-1 1,0 1 0,0-1 0,0 1 0,0-1-1,0 1 1,0-1 0,-1 1 0,1-1 0,0 1-1,0-1 1,-1 1 0,1-1 0,0 1 0,-1-1-1,1 1 1,0 0 0,-1-1 0,1 1 0,0 0-1,-1-1 1,1 1 0,-1 0 0,1-1-1,-1 1 1,1 0 0,-1 0 0,1 0 0,-1-1-1,1 1 1,-1 0 0,1 0 0,-1 0 0,1 0-1,-1 0 1,0 0 0,1 0 0,-1 0 0,1 0-1,-1 0-110,-3 1 274,0 0-1,-1 0 0,1 0 1,0 0-1,-2 2-273,0-1 371,-29 9 56,2 3 1,0 0 0,-12 9-428,42-21 10,0-1 1,1 1 0,-1 0 0,1 0-1,-1 0 1,1 1 0,0-1-1,0 1 1,0-1 0,-1 3-11,2-4 6,1 0 1,-1 0-1,1 0 0,-1 0 1,1 0-1,0 0 0,-1 0 1,1 0-1,0 1 0,0-1 1,0 0-1,0 0 1,0 0-1,0 0 0,0 1 1,0-1-1,0 0 0,0 0 1,1 0-1,-1 0 0,0 1 1,1-1-1,-1 0 1,1 0-1,-1 0 0,1 0 1,0 0-1,0 1-6,21 19 110,-17-17-80,-1 0 0,1 0 0,-1 0 0,0 1-1,0-1 1,1 4-30,1 3 59,-1-1-1,0 2 1,-1-1 0,0 1-1,2 10-58,3 19 162,-2 3-162,-7-42 3,7 59 77,-3 1 1,-3 24-81,3 61 51,-1-105-19,-3-41-31,0-1 0,0 1-1,1-1 1,-1 0 0,0 1 0,0-1 0,0 1 0,0-1-1,1 1 1,-1-1 0,0 0 0,0 1 0,1-1 0,-1 0-1,0 1 1,1-1 0,-1 0 0,0 1 0,1-1 0,-1 0-1,1 1 1,-1-1 0,0 0 0,1 0 0,-1 0 0,1 0-1,-1 1 1,1-1 0,-1 0 0,0 0 0,1 0 0,-1 0 0,1 0-1,-1 0 1,1 0 0,-1 0 0,1 0 0,-1 0 0,1 0-1,-1-1 1,1 1-1,19-8 23,-17 6-20,-3 2-8,11-6 50,0 0 0,0 2-1,1-1 1,0 1 0,5-1-45,-14 4-22,0 1-1,0-1 0,1 1 1,-1 0-1,0 0 1,0 0-1,0 0 1,0 1-1,1-1 1,-1 1-1,0 0 1,0 0-1,0 0 1,0 0-1,0 0 1,-1 1-1,1-1 1,0 1-1,-1 0 1,1 0-1,-1 0 1,1 0-1,1 2 23,2 3-769</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4:55:30.435"/>
    </inkml:context>
    <inkml:brush xml:id="br0">
      <inkml:brushProperty name="width" value="0.025" units="cm"/>
      <inkml:brushProperty name="height" value="0.025" units="cm"/>
      <inkml:brushProperty name="color" value="#0070C4"/>
    </inkml:brush>
  </inkml:definitions>
  <inkml:trace contextRef="#ctx0" brushRef="#br0">0 0 13939,'33'19'6036,"13"13"-3155,-17-11-1308,3-1-1573,60 29 1138,14 10-525,-87-48-494,-1 2-1,0 0 1,-1 1 0,6 7-119,-17-15 43,0 0 0,0 1 1,0 0-1,-1 0 0,0 1 0,-1-1 0,1 1 1,-1 0-1,-1 0 0,0 0 0,0 1 0,0-1 0,-1 1 1,-1 0-1,1-1 0,-1 1 0,-1 0 0,0 0 1,0 0-1,-1-1 0,-1 7-43,-1 1 38,-1-1 0,0 1 0,-1-1 0,-1 0 0,-1-1 1,0 1-1,-1-1 0,0-1 0,-1 1 0,-7 6-38,1-2 23,-2-1 0,0 0-1,-1-1 1,0-1 0,-1-1-1,-18 10-22,21-14 3,2-1-184,1-1-1,-1 0 0,0-1 1,0-1-1,-12 4 182,12-9 689,11-5-418</inkml:trace>
</inkml:ink>
</file>

<file path=ppt/ink/ink1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4:01.783"/>
    </inkml:context>
    <inkml:brush xml:id="br0">
      <inkml:brushProperty name="width" value="0.025" units="cm"/>
      <inkml:brushProperty name="height" value="0.025" units="cm"/>
      <inkml:brushProperty name="color" value="#0070C4"/>
    </inkml:brush>
  </inkml:definitions>
  <inkml:trace contextRef="#ctx0" brushRef="#br0">36 338 13963,'-9'6'1921,"5"-4"-1233,1 0 1,0 1-1,0-1 1,0 0-1,1 1 1,-1 0-1,0 1-688,2-4 43,1 0 0,0 0-1,0 1 1,0-1 0,0 0 0,0 0-1,-1 0 1,1 0 0,0 1 0,0-1-1,0 0 1,0 0 0,0 0 0,0 1-1,0-1 1,0 0 0,0 0 0,0 0-1,0 1 1,0-1 0,0 0-1,0 0 1,0 0 0,0 1 0,0-1-1,0 0 1,0 0 0,0 0 0,0 1-1,0-1 1,0 0 0,0 0 0,1 0-1,-1 0 1,0 1 0,0-1 0,0 0-1,0 0 1,0 0 0,0 0 0,1 0-1,-1 1 1,0-1 0,0 0 0,0 0-1,1 0 1,-1 0 0,0 0 0,0 0-1,0 0 1,0 0 0,1 0 0,-1 0-1,0 0 1,0 0 0,1 0-43,12 0 1196,-5-2-981,0-1-1,0-1 1,0 1-1,0-1 1,-1-1-1,1 0 1,-1 0-1,0 0 0,-1 0 1,1-1-1,-1-1 1,0 1-1,3-5-214,3-5 37,-1 0 0,-1 0 0,0-1 0,-1 0 0,5-13-37,-9 18 6,-1-1 0,0 0 1,-1 1-1,0-1 0,-1-2-6,-1 9 2,0 0 0,-1 0 0,0 0-1,0 0 1,-1 0 0,1 1-1,-1-1 1,-1 0 0,1 0-1,-1 1 1,0-1 0,-2-3-2,3 6 0,0 1 0,-1 0 0,1 0 1,-1 0-1,0 0 0,0 0 0,1 0 0,-1 1 1,0-1-1,-1 1 0,1-1 0,0 1 0,0 0 1,0-1-1,-1 1 0,1 1 0,-1-1 0,1 0 1,-1 0-1,1 1 0,-1-1 0,1 1 0,-1 0 1,1 0-1,-1 0 0,0 0 0,1 1 0,-1-1 1,1 0-1,-1 1 0,1 0 0,-1 0 0,-1 1 1,-2 0-3,0 2 1,0-1-1,0 1 1,1 0 0,-1 0-1,1 0 1,0 1 0,0-1-1,1 1 1,0 1 0,-1-1-1,2 1 1,-3 3 1,0 1 7,1 0-1,0 0 1,1 0 0,0 1-1,1 0 1,0 0 0,-2 10-7,3-7 45,1 1 0,0 0 0,1-1 0,0 1 0,2 0-1,-1-1 1,2 1 0,0-1 0,1 0 0,0 0 0,1 0 0,2 4-45,-2-8 63,0-1 0,0 1 0,1-1 0,1 0 0,-1 0 0,1-1-1,1 0 1,0 0 0,0-1 0,0 1 0,1-2 0,0 0 0,0 0 0,1 0 0,0-1-1,6 2-61,-4-2 58,0-1 0,0-1 0,0 0 0,1 0 0,1-1-59,-8-2 46,-1 1-1,1-1 0,0 0 0,-1 0 1,1-1-1,0 0 0,-1 0 0,1 0 1,-1 0-1,1-1 0,-1 0 0,1-1-45,-3 2 67,-1 0-1,0 0 1,0 0 0,-1-1-1,1 1 1,0-1-1,0 1 1,-1-1-1,1 1 1,0-1-67,-2 0 30,1 1 0,0-1 0,-1 0 0,1 1 0,-1-1 0,1 0 0,-1 1 0,0-1 0,0 0 1,0 1-1,0-1-30</inkml:trace>
</inkml:ink>
</file>

<file path=ppt/ink/ink1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4:02.358"/>
    </inkml:context>
    <inkml:brush xml:id="br0">
      <inkml:brushProperty name="width" value="0.025" units="cm"/>
      <inkml:brushProperty name="height" value="0.025" units="cm"/>
      <inkml:brushProperty name="color" value="#0070C4"/>
    </inkml:brush>
  </inkml:definitions>
  <inkml:trace contextRef="#ctx0" brushRef="#br0">0 28 8290,'18'-12'4305,"-12"1"-921,-11 7-919,6 21-553,-3 12-175,-2 27-337,6 7-304,5 10-400,-2-4-151,10-13-217,2-7-88,9-21-136,4-9 56,3-23-352,2-12-352,-7-23 2080,-4-2-1416</inkml:trace>
</inkml:ink>
</file>

<file path=ppt/ink/ink1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4:02.677"/>
    </inkml:context>
    <inkml:brush xml:id="br0">
      <inkml:brushProperty name="width" value="0.025" units="cm"/>
      <inkml:brushProperty name="height" value="0.025" units="cm"/>
      <inkml:brushProperty name="color" value="#0070C4"/>
    </inkml:brush>
  </inkml:definitions>
  <inkml:trace contextRef="#ctx0" brushRef="#br0">38 201 14091,'-19'11'5513,"7"-7"-3464,5-3-505,15 3-232,3-2-104,13-2-431,8 2-177,6-4-304,-3-2-104,4-3 40,-2 0-216,-1-3-512,2-2 1768,-4-11-1208</inkml:trace>
  <inkml:trace contextRef="#ctx0" brushRef="#br0" timeOffset="1">720 0 14403,'5'2'5689,"-10"6"-3472,-6 12-1097,-7 10-128,-6 18-120,-8 5-159,-1 2-433,3-1-80,2-7-96,14 0 16,2-18-80,4-11-288,3-16-136,-2-9 1856,-1-15-1272</inkml:trace>
</inkml:ink>
</file>

<file path=ppt/ink/ink1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4:03.061"/>
    </inkml:context>
    <inkml:brush xml:id="br0">
      <inkml:brushProperty name="width" value="0.025" units="cm"/>
      <inkml:brushProperty name="height" value="0.025" units="cm"/>
      <inkml:brushProperty name="color" value="#0070C4"/>
    </inkml:brush>
  </inkml:definitions>
  <inkml:trace contextRef="#ctx0" brushRef="#br0">0 1 13019,'16'12'5417,"11"-3"-2712,4 2-905,0 10-304,1 8-103,-1 3-433,-2 8-304,-3-7-320,-2-2-112,-14-10 8,2-5-152,-3-5-808,-10-6 832,8 2-344</inkml:trace>
  <inkml:trace contextRef="#ctx0" brushRef="#br0" timeOffset="1">481 212 13059,'-3'18'5977,"4"-1"-1728,5 10-2865,-2 6-143,-2 5-249,2-4-224,-1-16-472,0-7-112,-2-11-552,-1-11 1168,4-7-752</inkml:trace>
</inkml:ink>
</file>

<file path=ppt/ink/ink1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4:03.517"/>
    </inkml:context>
    <inkml:brush xml:id="br0">
      <inkml:brushProperty name="width" value="0.025" units="cm"/>
      <inkml:brushProperty name="height" value="0.025" units="cm"/>
      <inkml:brushProperty name="color" value="#0070C4"/>
    </inkml:brush>
  </inkml:definitions>
  <inkml:trace contextRef="#ctx0" brushRef="#br0">2 0 14475,'-1'10'5777,"13"-4"-3136,1 0-969,2 2-431,-3-2-169,1-2-280,2 4-344,-1-6-264</inkml:trace>
</inkml:ink>
</file>

<file path=ppt/ink/ink1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4:04.083"/>
    </inkml:context>
    <inkml:brush xml:id="br0">
      <inkml:brushProperty name="width" value="0.025" units="cm"/>
      <inkml:brushProperty name="height" value="0.025" units="cm"/>
      <inkml:brushProperty name="color" value="#0070C4"/>
    </inkml:brush>
  </inkml:definitions>
  <inkml:trace contextRef="#ctx0" brushRef="#br0">28 0 7962,'-1'1'506,"0"0"1,0-1-1,0 1 1,0-1-1,-1 0 1,1 1 0,0-1-1,0 0 1,0 1-1,0-1 1,0 0-1,-1 0 1,1 0-1,0 0 1,0 0 0,0-1-1,0 1 1,-2 0-507,-2-1 1882,5 3-319,11 3 411,2 0-1571,1-1-1,-1-1 1,0 0-1,1-1 1,0-1-1,0 0 0,-1-1 1,13-1-403,-25 1 8,9 0 113,1-1 0,-1 2 0,9 1-121,-18-2 12,-1 0 0,1 0 0,-1 0 0,1 0 0,0 1 0,-1-1 0,1 0 0,-1 1 0,1-1 0,0 0 0,-1 1 0,1-1 0,-1 0 0,1 1 0,-1-1 0,0 1 0,1-1 0,-1 1 0,1-1 0,-1 1 0,0 0 0,0-1 0,1 1 0,-1-1 0,0 1 0,0 0 0,1-1 0,-1 1 0,0 0 0,0-1 0,0 1 0,0 0-12,0 1 42,0 1 1,-1 0-1,1 0 0,-1-1 1,1 1-1,-2 1-42,2-1 35,-4 14 32,1 1 0,1-1 0,0 0 0,2 1 0,0 0-1,0-1 1,3 11-67,6 27-9,12 39 9,-1-3 93,-7-28 19,12 75 302,-20-98-27,-1 0 0,-2 17-387,-2-53 32,1 2 37,-1 0 0,-1 0-1,1 0 1,-1 0 0,0 0 0,-1 1-69,2-6 11,-1 0 0,1 0 0,-1 0 0,1 0 0,-1 1 0,1-1 0,-1 0-1,0 0 1,1 0 0,-1 0 0,0 0 0,0-1 0,0 1 0,0 0 0,0 0 0,0-1 0,0 1-1,0 0 1,0-1 0,0 1 0,0-1 0,-1 1 0,1-1 0,0 0 0,0 1 0,0-1-1,-1 0 1,1 0 0,0 0 0,0 0 0,-1 0 0,0 0-11,-8-2-76,-1 1 0,1-2 1,0 0-1,-3-1 76,5 1-245,-1 1 1,1 0 0,-1 0-1,1 0 1,-1 1 0,0 1-1,-3-1 245,-17 6-421</inkml:trace>
</inkml:ink>
</file>

<file path=ppt/ink/ink1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4:10.311"/>
    </inkml:context>
    <inkml:brush xml:id="br0">
      <inkml:brushProperty name="width" value="0.025" units="cm"/>
      <inkml:brushProperty name="height" value="0.025" units="cm"/>
      <inkml:brushProperty name="color" value="#0070C4"/>
    </inkml:brush>
  </inkml:definitions>
  <inkml:trace contextRef="#ctx0" brushRef="#br0">85 14 8666,'-81'5'4257,"77"-4"-1305,6-1-903,3-1-521,-5 0-136,0-1-199,5 1-185,21 0-272,40 3-120,-30-2-200,-3 2-104,2-4-96,-1-2-104,-6 0-720,-5-1-136,-15 2 336</inkml:trace>
</inkml:ink>
</file>

<file path=ppt/ink/ink1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4:10.742"/>
    </inkml:context>
    <inkml:brush xml:id="br0">
      <inkml:brushProperty name="width" value="0.025" units="cm"/>
      <inkml:brushProperty name="height" value="0.025" units="cm"/>
      <inkml:brushProperty name="color" value="#0070C4"/>
    </inkml:brush>
  </inkml:definitions>
  <inkml:trace contextRef="#ctx0" brushRef="#br0">4 1 12043,'-4'22'4977,"12"-15"-2721,4-2-359,9-5-353,-1 2-56,10-4-344,3 1-239,-3-4-329,6 1-144,-13-2-200,1 2-72,-8 7 16,-8-3-176,-8 3 1264,-11-2-936</inkml:trace>
</inkml:ink>
</file>

<file path=ppt/ink/ink1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4:12.117"/>
    </inkml:context>
    <inkml:brush xml:id="br0">
      <inkml:brushProperty name="width" value="0.025" units="cm"/>
      <inkml:brushProperty name="height" value="0.025" units="cm"/>
      <inkml:brushProperty name="color" value="#0070C4"/>
    </inkml:brush>
  </inkml:definitions>
  <inkml:trace contextRef="#ctx0" brushRef="#br0">38 36 10882,'-29'-30'6206,"23"24"-5146,3 7 157,4 10 790,0-1-1668,70 552 5056,-60-488-5163,-8-60-218,1 22-251,-10-47-1485,2-1 1468,2-1 0,-1 1 0,1-2 254,-1-24 70</inkml:trace>
</inkml:ink>
</file>

<file path=ppt/ink/ink1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4:12.530"/>
    </inkml:context>
    <inkml:brush xml:id="br0">
      <inkml:brushProperty name="width" value="0.025" units="cm"/>
      <inkml:brushProperty name="height" value="0.025" units="cm"/>
      <inkml:brushProperty name="color" value="#0070C4"/>
    </inkml:brush>
  </inkml:definitions>
  <inkml:trace contextRef="#ctx0" brushRef="#br0">2 98 10882,'0'-3'467,"-1"-4"688,1 0 0,-1 0 1,2 0-1,-1 1 0,1-7-1155,0 10 224,0 1 0,-1 0-1,1 0 1,0 0-1,0 0 1,0 0 0,0 0-1,1 0 1,-1 0-1,0 0 1,1 0 0,0 1-1,-1-1 1,1 1-1,0-1 1,-1 1 0,1 0-1,0-1 1,2 0-224,1 0 285,0 0 0,-1 1 0,1 0 0,0-1 0,0 1 0,0 1 0,0-1 0,0 1 0,0 0 0,0 0 0,0 0 0,4 1-285,11 3 723,0 0 1,10 4-724,-22-6 158,-1 0-15,1 1 0,-1-1-1,0 1 1,1 1 0,-1-1 0,3 4-143,-6-5 51,0 1-1,-1 0 1,1 1 0,-1-1-1,0 1 1,0-1 0,0 1 0,0 0-1,-1 0 1,1 0 0,0 2-51,0 2 40,0 0 0,-1 0 0,0 1 0,0-1 0,-1 1 0,0 0 0,0-1 0,-1 1 0,0 0 0,0 0 1,-1-1-1,-1 1 0,1-1 0,-1 1 0,-1-1 0,1 1 0,-1-1 0,-1 0 0,0 0 0,0-1 0,0 1 0,-1-1 0,0 0 0,-1 0 0,1-1 0,-1 1 0,-1-1 0,1 0 1,-6 3-41,0-2-60,0 0 1,-1-1-1,0 0 1,0-1 0,0 0-1,-10 1 60,22-5-16,-2-1-121,0 1 0,0 0 1,0 0-1,0 0 0,0 0 0,0 0 1,1 1-1,-1 0 0,0-1 0,1 1 1,-1 0-1,1 0 137,2-2-21,0 0 0,-1 0 0,1 0 0,0 1-1,0-1 1,0 0 0,0 0 0,0 0 0,-1 0 0,1 0 0,0 0 0,0 1 0,0-1 0,0 0 0,0 0 0,0 0 0,0 0 0,0 1 0,0-1 0,0 0 0,-1 0-1,1 0 1,0 0 0,0 1 0,0-1 0,0 0 0,0 0 0,0 0 0,0 1 0,0-1 0,0 0 0,0 0 0,1 0 0,-1 0 0,0 1 0,0-1 0,0 0 0,0 0 21,11 1-469</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4:55:30.766"/>
    </inkml:context>
    <inkml:brush xml:id="br0">
      <inkml:brushProperty name="width" value="0.025" units="cm"/>
      <inkml:brushProperty name="height" value="0.025" units="cm"/>
      <inkml:brushProperty name="color" value="#0070C4"/>
    </inkml:brush>
  </inkml:definitions>
  <inkml:trace contextRef="#ctx0" brushRef="#br0">1 1 11138,'25'11'4633,"-8"2"-1880,-1 8-1265,-6 20 233,4 15-145,-8 15-528,-6 5-272,2 2-392,-8-6-103,0-9-81,5-10-128,-7-20-400,5-12-313,10-18 2242,4-14-1425</inkml:trace>
</inkml:ink>
</file>

<file path=ppt/ink/ink1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4:13.086"/>
    </inkml:context>
    <inkml:brush xml:id="br0">
      <inkml:brushProperty name="width" value="0.025" units="cm"/>
      <inkml:brushProperty name="height" value="0.025" units="cm"/>
      <inkml:brushProperty name="color" value="#0070C4"/>
    </inkml:brush>
  </inkml:definitions>
  <inkml:trace contextRef="#ctx0" brushRef="#br0">10 206 15579,'3'28'5882,"2"-6"-3858,-5 2-416,4 5-207,-8-6-97,9 3-664,1-2-232,-6-8-128,10 3-32,-8-13-376,-1-4 1064,11-12-824</inkml:trace>
  <inkml:trace contextRef="#ctx0" brushRef="#br0" timeOffset="1">1 18 10482,'3'-10'5954,"0"6"231,8 0-4377,5 4-119,0 3-417,-5 1-248,-1 3-472,-3-5-80,-2 4 488,9 0-7529</inkml:trace>
</inkml:ink>
</file>

<file path=ppt/ink/ink1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4:17.898"/>
    </inkml:context>
    <inkml:brush xml:id="br0">
      <inkml:brushProperty name="width" value="0.025" units="cm"/>
      <inkml:brushProperty name="height" value="0.025" units="cm"/>
      <inkml:brushProperty name="color" value="#0070C4"/>
    </inkml:brush>
  </inkml:definitions>
  <inkml:trace contextRef="#ctx0" brushRef="#br0">60 303 5785,'-38'29'3406,"37"-28"-2870,0 0-1,-1 0 0,1 0 0,-1 0 1,1 0-1,0 1 0,0-1 1,0 0-1,0 1 0,0-1 0,0 1 1,0 0-1,0-1 0,0 2-535,-3 4 3327,3-5 475,5 1-1980,13 2-1538,4 1-9,-6 1-118,-11-5-109,1 1 1,-1-1 0,1 0-1,0-1 1,0 1 0,0-1-1,0 0 1,0 0 0,0 0-1,0-1 1,0 0 0,0 0-1,0 0 1,0-1 0,3 0-49,10-4 111,1 0 0,-1-1 0,0-2 0,0 1 0,-1-2 0,8-5-111,-11 5 22,-1 0 0,0 0 0,-1-1 0,0-1 0,-1 0 1,0-1-1,0 0 0,-1-1-22,-6 7 3,0 1 0,-1-1 1,0 0-1,0 0 0,0 0 0,-1-1 1,0 1-1,0-1 0,0 1 1,-1-1-1,0 0 0,0 1 1,-1-1-1,0 0 0,0 0 1,-1 1-1,0-1 0,0 0 1,0 1-1,-1-1 0,0 1 0,0-1 1,0 1-1,-1 0 0,0 0 1,-1 0-1,-1-3-3,1 3 3,-1 0-1,1 1 1,-1-1-1,0 1 1,0 0-1,-1 1 1,1-1-1,-1 1 1,-2-1-3,4 3 2,0 0 0,0 0-1,0 0 1,0 1 0,0-1 0,0 1-1,-1 0 1,1 0 0,0 1 0,-1-1-1,1 1 1,-1 0 0,1 0 0,-1 1-1,-2 0-1,1 0 4,0 1-1,1 0 0,-1 0 1,1 1-1,-1-1 0,1 1 1,0 0-1,0 1 0,0-1 1,0 1-1,0 0 0,1 0 1,0 1-1,0-1 0,0 1 1,1 0-1,-1 0 0,-1 4-3,0-1 23,1 1-1,0-1 1,1 1-1,0 0 1,0 0-1,1 1 0,0-1 1,1 0-1,-1 1 1,2-1-1,0 8-22,0-6 47,2-1 1,-1-1-1,2 1 1,-1 0-1,1 0 0,0-1 1,1 1-1,0-1 1,1 0-1,0 0 0,0-1 1,1 0-1,0 0 1,1 0-1,-1 0 0,2-1 1,-1 0-1,1-1 1,0 0-1,0 0 0,0 0 1,1-1-1,0 0 1,0-1-1,0 0 0,10 2-47,13 1 166,24 2-166,-48-8 10,7 1-11,1-1 0,-1-1 0,1 0 0,-1-1 0,0-1 0,1-1 0,-1 0 0,3-2 1,-16 5-17,-1 0 25,-1 0 0,0 0 0,1 0 0,-1 0 0,1 0 0,-1 0 0,1-1 0,-1 1 0,1 0 0,-1 0 0,0 0 0,1 0 0,-1-1 1,1 1-1,-1 0 0,0-1 0,1 1 0,-1 0 0,0-1 0,1 1 0,-1 0 0,0-1 0,0 1 0,1 0 0,-1-1 0,0 1 0,0-1 0,0 1 0,0-1 0,1 1 0,-1-1-8,0-5 124</inkml:trace>
</inkml:ink>
</file>

<file path=ppt/ink/ink1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4:18.671"/>
    </inkml:context>
    <inkml:brush xml:id="br0">
      <inkml:brushProperty name="width" value="0.025" units="cm"/>
      <inkml:brushProperty name="height" value="0.025" units="cm"/>
      <inkml:brushProperty name="color" value="#0070C4"/>
    </inkml:brush>
  </inkml:definitions>
  <inkml:trace contextRef="#ctx0" brushRef="#br0">68 67 10818,'-19'-49'4131,"18"47"-3845,0 1 1,1-1 0,-1 1 0,0-1 0,0 1 0,0 0 0,0-1 0,0 1 0,0 0 0,-1-1-287,2 2 71,0 0 1,-1-1-1,1 1 1,0 0-1,0 0 1,-1 0-1,1 0 1,0 0-1,-1 0 1,1-1-1,0 1 0,0 0 1,-1 0-1,1 0 1,0 0-1,-1 0 1,1 0-1,0 0 1,-1 0-1,1 0 1,0 0-1,-1 1 1,1-1-1,0 0 1,0 0-1,-1 0 1,1 0-1,0 0 1,0 0-1,-1 1-71,0 0 190,0 0 1,0 1-1,0-1 0,0 1 1,0-1-1,0 1 1,0-1-1,0 1 0,1 0 1,-1-1-1,1 1 0,-1 0 1,1 0-191,-6 25 577,1 1 1,2 0-1,1 0 1,0 0-1,3 0 1,0 0-1,5 25-577,-4-42 109,1-1 0,0 1 0,0-1-1,1 0 1,0 0 0,1 0 0,0-1 0,5 7-109,-7-11 28,1 0 1,0 0-1,0-1 0,0 1 1,0-1-1,1 0 0,0 0 1,-1 0-1,2-1 0,-1 0 1,0 0-1,1 0 1,-1 0-1,1-1 0,4 1-28,-7-2-11,0-1 0,0 1 0,1-1-1,-1 0 1,0 0 0,0 0 0,0 0-1,0 0 1,1-1 0,-1 1 0,0-1-1,0 0 1,0 0 0,0 0 0,0-1-1,0 1 1,-1 0 0,2-2 11,0 1-96,-1-1 1,1 0-1,-1-1 1,0 1-1,1-1 1,-1 1-1,-1-1 1,1 0-1,-1 0 1,1 0-1,-1 0 1,0-2 95,11-35-485</inkml:trace>
</inkml:ink>
</file>

<file path=ppt/ink/ink1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4:19.171"/>
    </inkml:context>
    <inkml:brush xml:id="br0">
      <inkml:brushProperty name="width" value="0.025" units="cm"/>
      <inkml:brushProperty name="height" value="0.025" units="cm"/>
      <inkml:brushProperty name="color" value="#0070C4"/>
    </inkml:brush>
  </inkml:definitions>
  <inkml:trace contextRef="#ctx0" brushRef="#br0">9 34 14467,'-8'2'5657,"15"-2"-3504,8 2-345,13-2-296,12-2-95,10 0-569,-5-2-224,5-3-296,-3 0-96,-6 2 136,-6 0-112,-10-1-112</inkml:trace>
</inkml:ink>
</file>

<file path=ppt/ink/ink1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4:21.944"/>
    </inkml:context>
    <inkml:brush xml:id="br0">
      <inkml:brushProperty name="width" value="0.025" units="cm"/>
      <inkml:brushProperty name="height" value="0.025" units="cm"/>
      <inkml:brushProperty name="color" value="#0070C4"/>
    </inkml:brush>
  </inkml:definitions>
  <inkml:trace contextRef="#ctx0" brushRef="#br0">9 2 9554,'-5'5'5862,"5"-5"-5610,-1 0-1,1 0 1,0 0-1,0 0 1,0 0 0,-1 0-1,1 1 1,0-1-1,0 0 1,0 0-1,-1 0 1,1 1-1,0-1 1,0 0-1,0 0 1,0 0-1,0 1 1,0-1-1,-1 0 1,1 0-1,0 1 1,0-1 0,0 0-1,0 0 1,0 1-1,0-1 1,0 0-252,12 7 1637,2-2-1385,1-1 0,0 0 0,0-1 0,0-1 0,13 1-251,-25-3 26,43 3 951,5-2-978,19 1 596,-58-1-529,32 0 150,-40-1-214,0 0 0,0 0 0,0-1 1,0 0-1,0 0 0,-1 0 1,1 0-1,0 0 0,1-2-3,-4 3-16,-1 0 0,0 0 0,1 0-1,-1-1 1,0 1 0,1 0 0,-1 0-1,0 0 1,0-1 0,1 1-1,-1 0 1,0 0 0,0-1 0,0 1-1,1 0 1,-1-1 0,0 1-1,0 0 1,0-1 0,0 1 0,0 0-1,1-1 1,-1 1 0,0 0-1,0-1 1,0 1 0,0 0 0,0-1-1,0 1 1,0 0 0,0-1 0,-1 1-1,1 0 1,0-1 16,-7-10-128,4 8 243,-6-11-131</inkml:trace>
</inkml:ink>
</file>

<file path=ppt/ink/ink1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4:22.283"/>
    </inkml:context>
    <inkml:brush xml:id="br0">
      <inkml:brushProperty name="width" value="0.025" units="cm"/>
      <inkml:brushProperty name="height" value="0.025" units="cm"/>
      <inkml:brushProperty name="color" value="#0070C4"/>
    </inkml:brush>
  </inkml:definitions>
  <inkml:trace contextRef="#ctx0" brushRef="#br0">0 1 12083,'10'12'5065,"2"8"-2617,-6 12-911,-1 6-97,-5 9-168,0-1-264,0-4-472,4-2-143,3-9-185,1-3-40,-1-5-64,-3-4 0,-2-5-360,-6-7-377,2-4-23,-8-3 184,-2-18 264</inkml:trace>
</inkml:ink>
</file>

<file path=ppt/ink/ink1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4:22.722"/>
    </inkml:context>
    <inkml:brush xml:id="br0">
      <inkml:brushProperty name="width" value="0.025" units="cm"/>
      <inkml:brushProperty name="height" value="0.025" units="cm"/>
      <inkml:brushProperty name="color" value="#0070C4"/>
    </inkml:brush>
  </inkml:definitions>
  <inkml:trace contextRef="#ctx0" brushRef="#br0">113 58 6889,'0'-5'1199,"-1"-1"-1,0 1 0,0 0 0,-1-1 0,0 1 1,0 0-1,-1-3-1198,2 7 206,1 0 1,-1 1-1,1-1 1,-1 0 0,0 0-1,1 0 1,-1 1-1,0-1 1,1 0-1,-1 1 1,0-1-1,0 1 1,0-1-1,0 1 1,0-1-1,0 1 1,1-1 0,-1 1-1,-1 0-206,1 0 139,-1 0 0,1 0 0,0 0 0,-1 0 0,1 1 0,0-1 0,0 0 0,-1 1 0,1-1 0,0 1 0,0-1 0,-1 1 0,1 0 0,0 0 0,0-1 0,0 1 0,0 0 0,0 0 0,0 0-139,-4 4 269,1 0 0,0 1 0,0-1 0,0 1 0,1 0 0,0 0 0,0 0 0,-2 5-269,-1 5 302,1 0 1,1 0-1,-1 3-302,3-2 149,0 0 0,1 0-1,0 0 1,2 1 0,0-1 0,1 0-1,1 0 1,0 0 0,5 14-149,0-6 160,1-1 0,1 0 0,1 0 0,1-1 0,2 0 0,3 3-160,-16-23 14,3 3 14,0 0 0,1 0 0,-1 0 0,1-1 0,0 0 0,1 0 0,4 4-28,-9-9-2,-1 0 0,0 1 1,1-1-1,-1 0 0,0 0 0,1 0 1,-1 0-1,0 0 0,1 0 0,-1 0 1,0 0-1,1 0 0,-1 0 0,1 0 1,-1 0-1,0 0 0,1 0 0,-1 0 1,0 0-1,1 0 0,-1-1 0,0 1 1,1 0-1,-1 0 0,0 0 0,1 0 1,-1-1-1,0 1 0,0 0 0,1 0 1,-1-1-1,0 1 0,0 0 0,1-1 1,-1 1-1,0 0 0,0-1 0,0 1 1,0 0-1,1-1 0,-1 1 0,0 0 1,0-1-1,0 1 0,0 0 0,0-1 1,0 1-1,0-1 0,0 1 0,0 0 1,0-1 1,0 0 269</inkml:trace>
</inkml:ink>
</file>

<file path=ppt/ink/ink1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4:23.074"/>
    </inkml:context>
    <inkml:brush xml:id="br0">
      <inkml:brushProperty name="width" value="0.025" units="cm"/>
      <inkml:brushProperty name="height" value="0.025" units="cm"/>
      <inkml:brushProperty name="color" value="#0070C4"/>
    </inkml:brush>
  </inkml:definitions>
  <inkml:trace contextRef="#ctx0" brushRef="#br0">7 2 13051,'-5'-1'5057,"3"6"-3201,2 11-263,3 17-145,1 6-176,3 3-528,2 1-112,0-5-143,2 0-65,-3-8-104,1 2-72,-4-8-120,-1-5-8,-2-3-120,-5-8-240,0 0-416,-1-3 1960,-6-14-1184</inkml:trace>
</inkml:ink>
</file>

<file path=ppt/ink/ink1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4:23.405"/>
    </inkml:context>
    <inkml:brush xml:id="br0">
      <inkml:brushProperty name="width" value="0.025" units="cm"/>
      <inkml:brushProperty name="height" value="0.025" units="cm"/>
      <inkml:brushProperty name="color" value="#0070C4"/>
    </inkml:brush>
  </inkml:definitions>
  <inkml:trace contextRef="#ctx0" brushRef="#br0">3 6 10258,'-3'8'5609,"10"-8"-488,-6 0-2696,0 0-953,-1 0-87,0 0-217,12 0-336,14 1-392,23 5-128,-21-2-152,0-2-40,-3 1 0,0-4-40,-6-5-312,1 1-248,-8-4 424,0 1-152</inkml:trace>
</inkml:ink>
</file>

<file path=ppt/ink/ink1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4:23.873"/>
    </inkml:context>
    <inkml:brush xml:id="br0">
      <inkml:brushProperty name="width" value="0.025" units="cm"/>
      <inkml:brushProperty name="height" value="0.025" units="cm"/>
      <inkml:brushProperty name="color" value="#0070C4"/>
    </inkml:brush>
  </inkml:definitions>
  <inkml:trace contextRef="#ctx0" brushRef="#br0">1 1 11987,'10'35'7491,"-3"-14"-6487,-2-1 1,0 1-1,-1 0-1004,10 146 3007,0-5-1761,31 190-750,-44-350-568,-1 0-1,0 0 0,0 1 0,0-1 0,0 0 0,0 0 0,0 0 0,-1 2 73,1-4-35,0 1-1,0-1 0,0 0 0,-1 0 0,1 1 1,0-1-1,0 0 0,0 0 0,0 1 0,-1-1 1,1 0-1,0 0 0,0 0 0,0 0 0,-1 1 0,1-1 1,0 0-1,0 0 0,-1 0 0,1 0 0,0 0 1,0 0-1,-1 0 0,1 1 0,0-1 0,-1 0 1,1 0 35,-1 0-143,0-1 0,0 1 0,0 0 0,0 0 1,0-1-1,0 1 0,0 0 0,0-1 0,1 1 1,-1-1-1,0 1 0,0-1 143,-20-16-1012</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4:55:31.113"/>
    </inkml:context>
    <inkml:brush xml:id="br0">
      <inkml:brushProperty name="width" value="0.025" units="cm"/>
      <inkml:brushProperty name="height" value="0.025" units="cm"/>
      <inkml:brushProperty name="color" value="#0070C4"/>
    </inkml:brush>
  </inkml:definitions>
  <inkml:trace contextRef="#ctx0" brushRef="#br0">302 1 13923,'-25'10'4956,"2"-2"-3319,8-3-1270,0 1 0,0 1-367,-11 6 628,1 1 0,1 1 0,1 1 0,0 1 0,1 1 0,1 1-1,-6 8-627,25-25 79,0 0-1,0 0 0,1 0 0,-1 1 0,1-1 0,-1 1 0,1-1 0,0 1 0,0-1 0,0 1 0,0 1-78,1-2 46,-1 0 0,1 0 0,0-1 0,0 1 0,0 0 0,0 0 0,1 0 0,-1 0 0,0-1 0,1 1 0,-1 0 0,1 0 0,0-1 0,-1 1 0,1 0 0,0-1 0,0 1 1,1 0-48,3 4 110,0 0-1,1-1 0,-1 0 0,1 0 0,0 0 1,1-1-1,-1 0 0,1 0 0,0 0 0,0-1 0,7 3-108,14 3 281,0-1 0,15 2-282,-38-9 23,20 4 59,-16-4-52,-1 0 0,1 1 0,0 0 0,-1 1 0,0 0 0,0 0 0,0 0 0,7 5-29,-15-8-24,0 0 1,0 0-1,1 0 0,-1 1 0,0-1 0,0 0 0,1 0 0,-1 0 0,0 1 0,0-1 1,0 0-1,1 0 0,-1 1 0,0-1 0,0 0 0,0 0 0,0 1 0,0-1 0,1 0 1,-1 1-1,0-1 0,0 0 0,0 1 0,0-1 0,0 0 0,0 0 0,0 1 1,0-1-1,0 0 0,0 1 0,0-1 0,0 0 0,-1 1 24,0 2 480</inkml:trace>
</inkml:ink>
</file>

<file path=ppt/ink/ink1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4:24.376"/>
    </inkml:context>
    <inkml:brush xml:id="br0">
      <inkml:brushProperty name="width" value="0.025" units="cm"/>
      <inkml:brushProperty name="height" value="0.025" units="cm"/>
      <inkml:brushProperty name="color" value="#0070C4"/>
    </inkml:brush>
  </inkml:definitions>
  <inkml:trace contextRef="#ctx0" brushRef="#br0">1 81 13443,'9'-11'3798,"1"0"0,11-8-3798,-16 15 330,0 1 0,0-1 0,0 1 1,1 0-1,-1 0 0,1 1 1,0 0-1,1 0-330,4-2 442,0 1 0,1 1 1,0 0-1,0 1 0,-1 0 0,1 0 0,6 2-442,-12-1 91,0 1 0,0 0-1,0 0 1,0 1-1,0-1 1,-1 1 0,1 1-1,0-1 1,-1 1-1,0 0 1,0 0 0,0 0-1,0 1 1,0 0-1,2 2-90,-1 0 63,-1 1-1,1-1 1,-1 1 0,0 0-1,-1 1 1,0-1-1,0 1 1,-1 0-1,0 0 1,0 0 0,2 8-63,-4-10 22,0 0 1,0 0-1,-1 0 1,0 1-1,0-1 1,0 0 0,0 0-1,-1 0 1,0 0-1,-1 0 1,1 0 0,-1 0-1,0 0 1,-1-1-1,1 1 1,-4 4-23,-7 8 48,0 0 0,-1-1 0,-1 0 0,-4 2-48,15-15-12,-1-1 1,1 1-1,-1-1 0,0 0 1,0 0-1,0-1 0,0 0 1,0 0-1,-2 0 12,-11 4-569,0-1 0,-1-1 569,19-4-61,-9 1-453,9-1 489,0 0 0,-1 0 0,1 0 0,0 0 0,0 0 0,0 0 0,0 0 1,-1 0-1,1 0 0,0 0 0,0 0 0,0 0 0,0 0 0,-1 0 0,1 0 0,0 0 1,0 0-1,0 0 0,0 0 0,-1 0 0,1 0 0,0 0 0,0 0 0,0-1 0,0 1 0,0 0 1,0 0-1,-1 0 0,1 0 0,0 0 0,0 0 0,0-1 0,0 1 0,0 0 0,0 0 1,0 0-1,0 0 0,0-1 0,0 1 0,0 0 0,0 0 0,-1 0 0,1 0 25,3-12-370</inkml:trace>
  <inkml:trace contextRef="#ctx0" brushRef="#br0" timeOffset="1">485 311 14819,'4'21'5697,"0"-9"-3256,0 4-825,0 6-151,-1 4-73,2-1-736,-1-6-312,2-3-136,-2-8-120,-2 0-616,1-1 176,-3-7 40</inkml:trace>
  <inkml:trace contextRef="#ctx0" brushRef="#br0" timeOffset="2">469 155 13875,'10'-2'5937,"-1"-4"-3032,2 5-1017,-2 1-223,0 1-489,0 5-408,1 0-304,-1 1-384,4-4 992,1-1-752</inkml:trace>
</inkml:ink>
</file>

<file path=ppt/ink/ink1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4:24.962"/>
    </inkml:context>
    <inkml:brush xml:id="br0">
      <inkml:brushProperty name="width" value="0.025" units="cm"/>
      <inkml:brushProperty name="height" value="0.025" units="cm"/>
      <inkml:brushProperty name="color" value="#0070C4"/>
    </inkml:brush>
  </inkml:definitions>
  <inkml:trace contextRef="#ctx0" brushRef="#br0">0 1 14339,'8'3'1624,"-5"-1"-726,1-1 0,-1 0 0,1 1 0,0-1 0,0-1 0,0 1-898,1 1 329,-1-1-1,1 1 1,-1 0-1,1 0 1,-1 0-1,0 1 0,1 0 1,-1 0-1,-1 0 1,1 0-1,1 2-328,8 8 887,0 1 0,3 6-887,-13-16 110,21 28 398,0 1-1,-3 0 1,-1 2-1,11 27-507,-20-38 83,-2 1-1,0 0 1,-2 0 0,-1 1 0,-1-1-1,-1 2 1,0 15-83,-4-27-11,0 1 1,-1 0 0,0-1-1,-1 1 1,-1-1-1,-1 0 1,0 0-1,-1 0 1,0 0-1,-1-1 1,-1 1-1,0-2 1,-1 1-1,-8 9 11,-9 8-188,2-2 24</inkml:trace>
</inkml:ink>
</file>

<file path=ppt/ink/ink1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4:28.607"/>
    </inkml:context>
    <inkml:brush xml:id="br0">
      <inkml:brushProperty name="width" value="0.025" units="cm"/>
      <inkml:brushProperty name="height" value="0.025" units="cm"/>
      <inkml:brushProperty name="color" value="#0070C4"/>
    </inkml:brush>
  </inkml:definitions>
  <inkml:trace contextRef="#ctx0" brushRef="#br0">169 210 5489,'-15'14'3421,"-12"11"-3421,23-22 579,0-1-1,0 0 1,0 0-1,0 0 1,0 0 0,0-1-1,-1 1 1,1-1 0,0 0-1,-1-1 1,1 1 0,-2-1-579,-4 2 856,-9 1 4453,-15 4-5309,34-7 76,0 0 0,-1 0 0,1 0-1,0 0 1,-1 0 0,1 0 0,0 0 0,-1 0-1,1 1 1,0-1 0,-1 0 0,1 0-1,0 0 1,0 0 0,-1 1 0,1-1 0,0 0-1,0 0 1,-1 1 0,1-1 0,0 0-1,0 0 1,0 1 0,-1-1 0,1 0 0,0 1-1,0-1 1,0 0-76,0 1 63,0-1 0,0 1 0,1-1-1,-1 0 1,0 1 0,0-1 0,1 0 0,-1 1-1,0-1 1,1 0 0,-1 1 0,0-1 0,1 0 0,-1 0-1,0 1 1,1-1 0,-1 0 0,1 0-63,20 9 1007,-10-6-887,0-1 0,0 0-1,0 0 1,0-2 0,0 1 0,0-1-1,1-1 1,-1 0 0,0 0 0,0-1 0,0 0-1,0-1 1,-1-1 0,1 0 0,-1 0 0,0-1-1,9-5-119,-6 1 35,0 0-1,-1-1 0,0 0 0,0-1 1,-2 0-1,1-1 0,4-6-34,-12 12 5,0 1 0,0 0-1,0-1 1,0 1 0,-1-1-1,0 0 1,0 0-1,0 0 1,-1-3-5,0 5 2,-1-1-1,0 1 1,0-1-1,0 1 1,0-1-1,-1 1 1,0 0-1,0-1 1,0 1-1,0 0 1,-1-1-1,0 1 1,-2-3-2,2 3 2,-1 0 0,0 0 0,0 0 0,0 1 1,0 0-1,0 0 0,-1-1 0,0 2 0,1-1 1,-1 0-1,0 1 0,-1 0 0,1 0 0,0 0 0,-3-1-2,-1 1 6,0-1 0,-1 1-1,1 1 1,0 0-1,-1 0 1,1 0 0,-1 1-1,-1 1-5,6-1 2,0 1 1,0-1-1,0 1 0,0 0 1,1 1-1,-1-1 0,0 1 1,1 0-1,-1 0 0,1 0 1,-1 0-1,1 0 0,0 1 1,0-1-1,0 1 0,1 0 0,-1 0 1,0 0-1,1 0 0,0 1 1,-1 1-3,-4 8 11,1-1 1,1 1 0,0 0-1,0 0 1,-1 8-12,4-10 21,-1 0 0,1 0 1,1 1-1,0-1 0,0 0 1,2 9-22,-1-14 17,1 0 0,0 0-1,0 0 1,1-1 0,-1 1 0,1-1 0,1 1 0,-1-1 0,1 0-1,0 1 1,0-1 0,0-1 0,1 1 0,-1 0-17,5 2 23,-1 0 1,1 0 0,0-1-1,1 0 1,0 0-1,-1-1 1,2-1 0,-1 1-1,0-1 1,1-1-1,0 0 1,3 1-24,4 0 15,-1-1 0,0-1 0,1 0 0,0-2 0,-1 1 0,1-2 0,4-1-15,-11 1 29,0-1 0,10-4-29,9-1-119,-25 6-15,-4 1 124,0 0 0,0 0 0,0 1 0,0-1-1,0 0 1,0 0 0,0 0 0,0 0 0,1 0 0,-1 0-1,0 0 1,0 0 0,0 0 0,0 0 0,0 0-1,0 0 1,1 0 0,-1 0 0,0 0 0,0 0-1,0 0 1,0 0 0,0 0 0,0 0 0,0 0 0,1 0-1,-1 0 1,0-1 0,0 1 0,0 0 0,0 0-1,0 0 1,0 0 0,0 0 0,0 0 0,0 0-1,0 0 1,1 0 0,-1 0 0,0-1 0,0 1 0,0 0-1,0 0 1,0 0 0,0 0 0,0 0 0,0 0-1,0 0 1,0-1 0,0 1 0,0 0 0,0 0-1,0 0 1,0 0 0,0 0 0,0 0 0,0-1 0,0 1 9,-3-2-5137</inkml:trace>
</inkml:ink>
</file>

<file path=ppt/ink/ink1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4:29.312"/>
    </inkml:context>
    <inkml:brush xml:id="br0">
      <inkml:brushProperty name="width" value="0.025" units="cm"/>
      <inkml:brushProperty name="height" value="0.025" units="cm"/>
      <inkml:brushProperty name="color" value="#0070C4"/>
    </inkml:brush>
  </inkml:definitions>
  <inkml:trace contextRef="#ctx0" brushRef="#br0">41 74 10562,'23'-49'4156,"-23"49"-4090,0 0-1,0-1 1,1 1 0,-1 0 0,0 0 0,0-1-1,0 1 1,0 0 0,0-1 0,0 1-1,1 0 1,-1-1 0,0 1 0,0 0 0,0-1-1,0 1 1,0 0 0,0 0 0,0-1 0,-1 1-1,1 0 1,0-1 0,0 1 0,0 0-1,0-1 1,0 1 0,0 0 0,-1 0 0,1-1-1,0 1 1,0 0 0,0-1 0,-1 1 0,1 0-1,0 0 1,0 0 0,-1-1 0,1 1 0,0 0-1,0 0 1,-1 0-66,1 0 142,-1 0-1,0 0 1,0 0-1,1 0 1,-1 0 0,0 0-1,1 0 1,-1 0-1,0 0 1,1 0 0,-1 1-1,1-1 1,-1 0-1,0 1-141,-2 2 273,-1-1 0,1 1-1,1 0 1,-1 0-1,0 1 1,1-1 0,0 1-1,-1-1 1,1 1-1,1 0 1,-1-1 0,1 1-1,-1 1-272,-2 8 522,0-1 1,1 1-1,-1 10-522,3-15 167,0 0 1,1 0-1,0 0 1,0 0-1,1 0 1,0 0-1,1 0 0,-1 0 1,1-1-1,3 7-167,-3-9 74,0-1 0,0 1-1,1-1 1,0 0 0,0 1 0,0-1-1,0 0 1,0-1 0,1 1-1,0-1 1,0 1 0,0-1-1,0 0 1,0-1 0,1 1-1,-1-1 1,3 1-74,3 1 85,1 0 0,0-1 0,0 0 0,0-1 0,0 0 0,1-1-85,-5-1 28,1 1-1,0-1 0,0-1 0,0 1 1,0-1-1,0-1 0,-1 0 0,8-2-27,-12 3 3,1-1-1,-1 0 1,0 0-1,0 0 0,1 0 1,-1 0-1,-1 0 0,1-1 1,0 0-1,-1 1 1,1-1-1,-1 0 0,0 0 1,0-1-1,1-1-2,3-6 4,-2 0 0,1-1-1,-2 0 1,1 0-4,-2 5 0,0 2-2,-1-1-1,1 0 1,-1 1 0,0-1 0,0 0-1,-1 0 1,0 0 0,0 0-1,0 1 1,-1-1 0,1 0-1,-1 0 1,-1 0 0,1 1 0,-1-1-1,0 1 1,-1-1 0,0-1 2,0 1-3,-1 1 0,0 0 0,1 1 0,-2-1 0,1 1 1,0-1-1,-1 1 0,0 0 0,0 1 0,0-1 0,0 1 0,-1 0 1,1 1-1,-1-1 0,0 1 0,-2-1 3,-4 0 1,0 0 0,-1 1-1,1 0 1,-1 1 0,1 1 0,-1 0 0,-7 1-1,16-1 1,0 0 1,1 1 0,-1 0-1,0 0 1,1 0 0,-1 0-1,0 0 1,1 1 0,0-1-1,-1 1 1,1 0 0,0 0-1,0 1 1,0-1 0,0 0-1,-1 3-1,0-1 83,2-1-1,-1 1 0,0 0 1,1 0-1,0 0 1,0 1-1,0-1 0,0 1 1,1-1-1,0 1 0,0-1 1,0 1-1,0 0-82,0 24 400</inkml:trace>
</inkml:ink>
</file>

<file path=ppt/ink/ink1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4:33.972"/>
    </inkml:context>
    <inkml:brush xml:id="br0">
      <inkml:brushProperty name="width" value="0.025" units="cm"/>
      <inkml:brushProperty name="height" value="0.025" units="cm"/>
      <inkml:brushProperty name="color" value="#0070C4"/>
    </inkml:brush>
  </inkml:definitions>
  <inkml:trace contextRef="#ctx0" brushRef="#br0">0 62 11666,'0'-2'4665,"0"1"-2536,2-3-417,0-1-87,4-2-113,12 2-496,38-32-192,-22 37-223,-5 0-105,3 4-184,4-2-88,-4 0 8,1-1-48,-6 0-456,-9 2 1728,-5 8-1240</inkml:trace>
</inkml:ink>
</file>

<file path=ppt/ink/ink1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4:34.311"/>
    </inkml:context>
    <inkml:brush xml:id="br0">
      <inkml:brushProperty name="width" value="0.025" units="cm"/>
      <inkml:brushProperty name="height" value="0.025" units="cm"/>
      <inkml:brushProperty name="color" value="#0070C4"/>
    </inkml:brush>
  </inkml:definitions>
  <inkml:trace contextRef="#ctx0" brushRef="#br0">1 5 14259,'6'7'5369,"12"-3"-3648,3-3-129,13-1-120,0 0-143,7-5-545,2 2-192,-8-1-240,-1 1-80,-16 3-24,-4-1-160,-13 2-464,-4 2 1592,-6-4-1120</inkml:trace>
</inkml:ink>
</file>

<file path=ppt/ink/ink1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4:34.832"/>
    </inkml:context>
    <inkml:brush xml:id="br0">
      <inkml:brushProperty name="width" value="0.025" units="cm"/>
      <inkml:brushProperty name="height" value="0.025" units="cm"/>
      <inkml:brushProperty name="color" value="#0070C4"/>
    </inkml:brush>
  </inkml:definitions>
  <inkml:trace contextRef="#ctx0" brushRef="#br0">1 1 11122,'0'-1'374,"1"1"-1,0 0 1,0 0-1,0 0 0,0 0 1,0 0-1,0 1 1,0-1-1,0 0 0,0 0 1,0 1-1,0-1 1,0 0-1,0 1 0,0-1 1,0 1-1,-1-1 1,1 1-1,0-1 0,0 1 1,0 0-1,-1 0 1,1 0-374,0 1 238,0 0 1,-1 0 0,1 0-1,-1 0 1,1 0 0,-1 0-1,0 0 1,0 0 0,0 3-239,0 8 1190,16 134 4103,26 99-5293,-40-238 43,-1 1-1,0-1 0,-1 0 1,0 1-1,0-1 1,-2 6-43,2-13-6,0 0 1,-1 0-1,1 0 1,0 0-1,-1 0 0,1-1 1,-1 1-1,1 0 1,-1 0-1,1 0 1,-1-1-1,0 1 1,0 0 5,1-1 22,-1 1 0,1-1 0,0 0 0,0 0 0,0 0 1,-1 1-1,1-1 0,0 0 0,0 0 0,-1 0 0,1 0 0,0 1 1,-1-1-1,1 0 0,0 0 0,-1 0 0,1 0 0,0 0 0,-1 0 1,1 0-1,0 0 0,0 0 0,-1 0 0,1 0 0,0 0 0,-1 0 1,1 0-1,0 0 0,-1-1 0,1 1 0,0 0 0,0 0 1,-1 0-1,1 0 0,0 0 0,0-1 0,-1 1 0,1 0-22,-1-5 320</inkml:trace>
</inkml:ink>
</file>

<file path=ppt/ink/ink1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4:35.332"/>
    </inkml:context>
    <inkml:brush xml:id="br0">
      <inkml:brushProperty name="width" value="0.025" units="cm"/>
      <inkml:brushProperty name="height" value="0.025" units="cm"/>
      <inkml:brushProperty name="color" value="#0070C4"/>
    </inkml:brush>
  </inkml:definitions>
  <inkml:trace contextRef="#ctx0" brushRef="#br0">12 0 12179,'-5'9'5153,"0"-2"-2777,4-3-415,8 1-465,11-1-168,16-1-272,5-2-263,10-1-281,-1-4-104,4 2-184,-5-1-56,-6 0-88,-5 3-8,-18 2-40,0 2-80,-16 0-688,-3 1-104,-8-1 424</inkml:trace>
</inkml:ink>
</file>

<file path=ppt/ink/ink1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4:35.847"/>
    </inkml:context>
    <inkml:brush xml:id="br0">
      <inkml:brushProperty name="width" value="0.025" units="cm"/>
      <inkml:brushProperty name="height" value="0.025" units="cm"/>
      <inkml:brushProperty name="color" value="#0070C4"/>
    </inkml:brush>
  </inkml:definitions>
  <inkml:trace contextRef="#ctx0" brushRef="#br0">1 6 8754,'1'-5'4969,"0"11"-328,9 9-1896,-6 10-817,2 7-240,-2 13-375,-6 0-313,2 5-440,-2-4-152,9-6-216,-4-7 16,5-11-184,1-4-320,0-14-656,17-9 568</inkml:trace>
</inkml:ink>
</file>

<file path=ppt/ink/ink1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4:36.285"/>
    </inkml:context>
    <inkml:brush xml:id="br0">
      <inkml:brushProperty name="width" value="0.025" units="cm"/>
      <inkml:brushProperty name="height" value="0.025" units="cm"/>
      <inkml:brushProperty name="color" value="#0070C4"/>
    </inkml:brush>
  </inkml:definitions>
  <inkml:trace contextRef="#ctx0" brushRef="#br0">0 22 9890,'2'-17'5989,"-2"17"-5896,0-1-1,0 1 0,0 0 1,0 0-1,0 0 0,0-1 1,0 1-1,0 0 0,0 0 0,0 0 1,0 0-1,0-1 0,0 1 1,1 0-1,-1 0 0,0 0 1,0 0-1,0 0 0,0-1 1,0 1-1,0 0 0,0 0 1,1 0-1,-1 0 0,0 0 0,0 0 1,0 0-1,0 0 0,1 0 1,-1-1-93,5 10 2215,-1 10-912,0-1 0,-1 4-1303,-1-11 272,29 262 2935,-11-68-2277,-14-156-824,9 60 41,-11-82-88,2 0-1,8 21-58,-12-41-123,1 0 0,0 0 1,0-1-1,1 1 0,3 4 123,-7-11-31,0 0-1,0 0 1,0 0 0,0 0-1,0 0 1,0 0-1,1 0 1,-1 1-1,0-1 1,0 0 0,0 0-1,0 0 1,1 0-1,-1 0 1,0 0 0,0 0-1,0 0 1,0 0-1,0 0 1,1 0-1,-1 0 1,0 0 0,0 0-1,0-1 1,0 1-1,1 0 1,-1 0 0,0 0-1,0 0 1,0 0-1,0 0 1,0 0-1,0 0 1,1 0 0,-1 0-1,0-1 1,0 1-1,0 0 1,0 0 0,0 0-1,0 0 1,0 0-1,0-1 1,0 1-1,0 0 1,0 0 0,0 0-1,1 0 1,-1 0-1,0-1 1,0 1 0,0 0-1,0 0 1,0 0 31,3-12-919,-2-19 56</inkml:trace>
  <inkml:trace contextRef="#ctx0" brushRef="#br0" timeOffset="1">2 86 14683,'2'-4'604,"1"1"-1,-1 1 1,1-1 0,0 0-1,0 1 1,0-1 0,0 1-1,1 0 1,-1 0 0,1 1-1,-1-1-603,3 0 519,0 0-1,0 0 1,0 0-1,0 1 0,0 0 1,5 0-519,7 1 583,1 0 1,-1 2 0,0 0-1,6 2-583,-14-2 116,0 0-1,0 0 0,0 1 1,0 1-1,0 0 0,-1 0 1,0 1-1,0 0 0,0 1 0,0 0 1,0 1-116,-3-3 50,-1 1 0,0 0 0,0 1 0,-1-1 0,1 1 0,-1 0 0,-1 0 0,1 0 0,-1 0 0,0 1 0,0-1 0,-1 1 0,0 0 0,0 0 0,0 0 0,0 5-50,-2-5 16,1 0 0,-1 0 0,0 0 0,0-1 1,-1 1-1,0 0 0,0 0 0,0-1 0,-1 1 0,0-1 1,-1 1-1,1-1 0,-1 0 0,-1 0 0,1 0 0,-1 0 1,0-1-1,0 1 0,0-1 0,-1 0 0,0 0 0,0-1 1,0 1-1,-1-1 0,-4 2-16,-8 4-75,0-1 1,-1-2-1,-4 2 75,3-2-367,1 1 0,0 0-1,0 2 368,10-4 572,19-6-293</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4:55:31.468"/>
    </inkml:context>
    <inkml:brush xml:id="br0">
      <inkml:brushProperty name="width" value="0.025" units="cm"/>
      <inkml:brushProperty name="height" value="0.025" units="cm"/>
      <inkml:brushProperty name="color" value="#0070C4"/>
    </inkml:brush>
  </inkml:definitions>
  <inkml:trace contextRef="#ctx0" brushRef="#br0">200 27 10450,'0'-1'275,"1"1"0,-1-1 0,0 1 0,0-1 0,1 1 0,-1-1 0,0 1 0,0-1-1,0 1 1,1-1 0,-1 1 0,0-1 0,0 0 0,0 1 0,0-1 0,0 1 0,0-1 0,0 1 0,0-1-1,0 0 1,-1 1 0,1-1 0,0 1 0,0-1 0,0 1 0,-1-1 0,1 1 0,0-1 0,-1 1 0,1-1-1,0 1 1,-1-1 0,1 1 0,0-1 0,-1 1-275,0-1 201,0 0-1,-1 0 1,1 1-1,0-1 1,0 1-1,-1-1 1,1 0-1,0 1 1,0 0-1,-1-1 1,1 1 0,-1 0-1,1 0 1,-1 0-201,-5 0 233,1 1 0,0 0 0,0 0 0,0 1 0,0 0 0,0 0 0,1 0 0,-1 1 1,0-1-1,1 2 0,-4 1-233,-4 4 328,1 0-1,0 1 1,1 1 0,-2 1-328,8-7 111,0 0 0,1 0 0,0 1-1,0-1 1,0 1 0,1 0 0,-1 0 0,2 0 0,-3 7-111,4-11 22,0 0-1,1 1 1,0-1 0,-1 0 0,1 1 0,0-1 0,0 0 0,0 1-1,1-1 1,-1 0 0,0 1 0,1-1 0,0 0 0,-1 1 0,1-1 0,0 0-1,0 0 1,0 0 0,1 0 0,-1 0 0,0 0 0,1 0 0,-1 0 0,1-1-1,0 1 1,-1-1 0,1 1 0,0-1 0,0 1 0,0-1-22,12 7 63,1-1-1,-1 0 1,1-1 0,0-1 0,1 0 0,10 2-63,-1-1-21,-1 2-1,0 1 22,-19-8-147,-1 1 0,0 0 0,0 1 0,0-1 0,-1 1 0,2 0 147,-4-2-199,0 0 0,0 0 0,0 0-1,-1 0 1,1 0 0,0 0-1,0 0 1,-1 0 0,1 0 0,0 1 199,-1-1-340,0 0 0,0 0 0,0 0 0,1-1 0,-1 1 0,0 0 1,0 0-1,0 0 0,-1-1 0,1 1 0,0 0 0,0 0 0,0 0 1,0-1-1,-1 1 0,1 0 0,-1 0 340,-8 10-2479</inkml:trace>
</inkml:ink>
</file>

<file path=ppt/ink/ink1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4:36.613"/>
    </inkml:context>
    <inkml:brush xml:id="br0">
      <inkml:brushProperty name="width" value="0.025" units="cm"/>
      <inkml:brushProperty name="height" value="0.025" units="cm"/>
      <inkml:brushProperty name="color" value="#0070C4"/>
    </inkml:brush>
  </inkml:definitions>
  <inkml:trace contextRef="#ctx0" brushRef="#br0">0 127 14251,'19'19'5729,"-7"-1"-3120,-4-1-1225,5 7 56,-5 4-199,-1-4-329,2 4-608,-5-10-128,4 0 16,-3-1-88,-1-9-584,0-2 672,-4-21-344</inkml:trace>
  <inkml:trace contextRef="#ctx0" brushRef="#br0" timeOffset="1">35 15 13875,'18'-8'5553,"-7"4"-2976,0 1-865,-3 6-320,-4 4 41,-2 2 103,6 2-368</inkml:trace>
</inkml:ink>
</file>

<file path=ppt/ink/ink1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4:37.178"/>
    </inkml:context>
    <inkml:brush xml:id="br0">
      <inkml:brushProperty name="width" value="0.025" units="cm"/>
      <inkml:brushProperty name="height" value="0.025" units="cm"/>
      <inkml:brushProperty name="color" value="#0070C4"/>
    </inkml:brush>
  </inkml:definitions>
  <inkml:trace contextRef="#ctx0" brushRef="#br0">14 290 9890,'-12'54'4252,"12"-52"-3665,0 0 1,-1 0 0,1-1-1,0 1 1,0 0 0,0 0-1,0-1 1,0 2-588,0-3 122,1 1 0,-1-1 1,0 0-1,0 1 0,0-1 0,0 1 0,0-1 1,1 0-1,-1 1 0,0-1 0,0 0 0,1 1 0,-1-1 1,0 0-1,0 0 0,1 1 0,-1-1 0,0 0 1,1 0-1,-1 1 0,0-1-122,2 0 151,-1 0 1,0 0-1,1 1 0,-1-1 0,0 0 1,0-1-1,1 1 0,-1 0 1,0 0-1,0 0 0,1-1 1,-1 1-1,0-1-151,4 0 474,6-2-47,1-1 0,-1 0 0,0 0 0,8-6-427,42-25 433,-51 29-362,6-3-17,-1-2 1,0 0 0,-1 0-1,2-3-54,-11 9 7,0 1 0,-1-1-1,0-1 1,0 1 0,0 0-1,0-1 1,-1 0 0,0 0-1,0 0 1,-1 0 0,0 0-1,0-1 1,0 0-7,-1 0 11,0-1 0,0 1 0,-1 0 0,0-1-1,0 1 1,-1 0 0,0-1 0,0 1 0,-1 0 0,0 0 0,0 0 0,-1 0 0,0 0 0,-2-4-11,3 7 5,0 1 1,-1-1 0,1 1-1,-1 0 1,0-1 0,0 2 0,0-1-1,0 0 1,0 0 0,-1 1 0,1 0-1,-1-1 1,1 2 0,-1-1-1,0 0 1,0 1 0,0-1 0,0 1-1,0 0 1,0 0 0,0 1-1,0-1 1,-1 1 0,1 0 0,0 0-1,-1 1-5,1-1 13,-1 1 0,0-1 1,1 1-1,-1 1 0,0-1 0,1 1 0,0 0 0,-1 0 0,1 0 0,0 0 0,0 1 0,0-1 0,-1 3-13,0-1 38,1 0 0,0 0 1,0 1-1,0 0 0,0 0 0,1 0 0,0 0 1,0 1-1,-1 4-38,0 1 85,0 0 0,1 1 0,0 0 0,1-1 0,0 1 0,1 0 0,1 0 1,0 0-1,0 0 0,2 4-85,-1-7 51,1 0 1,0 0 0,0-1 0,1 1 0,0-1-1,1 0 1,0 0 0,0 0 0,0 0 0,1-1-1,0 1 1,1-1 0,0 0 0,0-1-1,0 0 1,4 3-52,1 0 35,1-1 0,-1 0 0,2-1 0,-1-1 0,1 1 0,-1-2 0,2 0 1,-1 0-1,0-2 0,2 1-35,-7-2-42,0-1 0,0 0 0,0 0 0,0-1 0,-1 0 0,1 0 0,0-1 0,0 0 0,0 0 0,0-1 0,-1 0 0,1 0 0,2-2 42,-3 1-886,-1-1 1,1 1-1,-1-1 0,0 0 0,4-5 886,26-26-2136</inkml:trace>
</inkml:ink>
</file>

<file path=ppt/ink/ink1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4:37.697"/>
    </inkml:context>
    <inkml:brush xml:id="br0">
      <inkml:brushProperty name="width" value="0.025" units="cm"/>
      <inkml:brushProperty name="height" value="0.025" units="cm"/>
      <inkml:brushProperty name="color" value="#0070C4"/>
    </inkml:brush>
  </inkml:definitions>
  <inkml:trace contextRef="#ctx0" brushRef="#br0">114 8 11330,'-4'-7'5634,"10"22"-1153,-5 5-2425,-1 14-832,-1 10 105,1 11-153,6 2-408,6-3-520,4 1-112,4-17-88,2-8 40,4-14-192,1-14-248,-5-8-512,-2-9 504,-10-20 64</inkml:trace>
  <inkml:trace contextRef="#ctx0" brushRef="#br0" timeOffset="1">27 87 13331,'-22'-4'5713,"17"2"-2632,5-2-1473,7 4 64,-7 0-215,0 0-233,34 0-592,41 0-192,-29-3-184,4-1 24,-9 3-144,3-1 697,-10 12-609</inkml:trace>
</inkml:ink>
</file>

<file path=ppt/ink/ink1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4:39.261"/>
    </inkml:context>
    <inkml:brush xml:id="br0">
      <inkml:brushProperty name="width" value="0.025" units="cm"/>
      <inkml:brushProperty name="height" value="0.025" units="cm"/>
      <inkml:brushProperty name="color" value="#0070C4"/>
    </inkml:brush>
  </inkml:definitions>
  <inkml:trace contextRef="#ctx0" brushRef="#br0">15 0 8802,'-7'10'4473,"-1"-5"-896,19-1-1849,-10 0 56,7 0-95,7 0-129,2-1-384,12-3-151,13 0-257,2-3-112,-2 2-200,-3 1-96,-3-2-176,-4 2 96,-10-1-336,-2-2-424,-16 2-1857,-7 0 1481</inkml:trace>
</inkml:ink>
</file>

<file path=ppt/ink/ink1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4:39.645"/>
    </inkml:context>
    <inkml:brush xml:id="br0">
      <inkml:brushProperty name="width" value="0.025" units="cm"/>
      <inkml:brushProperty name="height" value="0.025" units="cm"/>
      <inkml:brushProperty name="color" value="#0070C4"/>
    </inkml:brush>
  </inkml:definitions>
  <inkml:trace contextRef="#ctx0" brushRef="#br0">17 23 9762,'-5'-6'1690,"3"4"-837,0 0-1,1 0 0,-1 1 1,1-1-1,0 0 0,0 0 0,-1-1-852,4 18 6295,-1 6-5589,13 179 1621,0-73-1563,-2-30-391,-1 2-179,5-1 0,5 3-194,-17-81-323,-3-14-331,-1-6 586,0 0 0,0 0 0,0 0 0,0 0 0,0 0 0,0 0 0,0 0 0,0 0 0,0 0 0,0 0 0,0 0 0,0 0 0,0 0 0,0 0 0,0 0 0,0 0 1,0 0-1,0 0 0,0 0 0,0 0 0,-1 0 0,1 0 0,0 0 0,0 1 0,0-1 0,0 0 0,0 0 68,-2-11-4229,5-9 2043</inkml:trace>
</inkml:ink>
</file>

<file path=ppt/ink/ink1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4:40.217"/>
    </inkml:context>
    <inkml:brush xml:id="br0">
      <inkml:brushProperty name="width" value="0.025" units="cm"/>
      <inkml:brushProperty name="height" value="0.025" units="cm"/>
      <inkml:brushProperty name="color" value="#0070C4"/>
    </inkml:brush>
  </inkml:definitions>
  <inkml:trace contextRef="#ctx0" brushRef="#br0">1 55 14051,'1'-3'463,"-1"1"0,1-1 0,0 1 0,0-1 0,0 1 0,1-1 1,-1 1-1,0 0 0,1 0 0,0 0 0,-1 0 0,1 0 0,0 0 0,0 0 0,1 0-463,0 0 340,1 0-1,-1 0 1,1 0 0,0 0 0,-1 1-1,1-1 1,0 1 0,0 0-1,2 0-339,6 0 484,-1 0 0,1 0-1,-1 1 1,1 1 0,-1 0-1,9 2-483,-9-1 202,0 0 0,-1 0 0,0 2 0,1-1 0,-1 1 0,-1 0 0,1 1 0,6 5-202,-12-8 31,0 1 0,0 1 0,0-1 0,-1 0 0,1 1 0,-1 0 0,0 0 0,0 0 0,0 0 0,0 0 0,-1 1 0,0-1 0,0 1 0,0 0 0,0 0 0,-1-1 0,0 1 0,0 0 0,0 3-31,0 0 17,-1 1 1,0-1-1,-1 0 1,1 1-1,-2-1 1,1 0-1,-1 1 1,0-1-1,-1 0 1,0 0-1,0-1 1,-1 1 0,0-1-1,0 1 1,-1-1-1,-2 2-17,-1 1 10,0 0-1,-1-1 0,-1 0 1,1 0-1,-1-1 1,-1-1-1,1 0 1,-1 0-1,0-1 1,-8 3-10,-33 11 24,33-14-162,1 1 0,1 1 0,-14 8 138,23-9 193,8-7-241,0 0-1,0 0 1,0 1 0,0-1 0,0 0-1,0 0 1,0 0 0,0 0 0,0 0-1,0 0 1,0 0 0,-1 1 0,1-1-1,0 0 1,0 0 0,0 0 0,0 0-1,0 0 1,0 1 0,0-1 0,0 0-1,0 0 1,0 0 0,0 0 0,0 0-1,1 0 1,-1 1 0,0-1 0,0 0-1,0 0 1,0 0 0,0 0 0,0 0-1,0 0 1,0 1 0,0-1 0,0 0-1,0 0 1,1 0 0,-1 0 0,0 0-1,0 0 1,0 0 0,0 0 0,0 0-1,0 0 1,1 0 0,-1 0 0,0 0-1,0 0 1,0 0 0,0 1 0,0-1-1,0 0 1,1 0 0,-1 0 0,0 0-1,0-1 1,0 1 0,0 0 0,0 0-1,1 0 1,-1 0 0,0 0 0,0 0-1,0 0 1,0 0 0,0 0 0,0 0 48,29-5-1397</inkml:trace>
  <inkml:trace contextRef="#ctx0" brushRef="#br0" timeOffset="1">605 321 16187,'-3'24'5954,"3"-6"-4010,-2 2-664,0 10 153,1 3-137,2 0-680,3-4-256,4-3-216,-4-9 32,-1-6-128,1 1-272,-5-16 1064,5-7-760</inkml:trace>
</inkml:ink>
</file>

<file path=ppt/ink/ink1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4:40.580"/>
    </inkml:context>
    <inkml:brush xml:id="br0">
      <inkml:brushProperty name="width" value="0.025" units="cm"/>
      <inkml:brushProperty name="height" value="0.025" units="cm"/>
      <inkml:brushProperty name="color" value="#0070C4"/>
    </inkml:brush>
  </inkml:definitions>
  <inkml:trace contextRef="#ctx0" brushRef="#br0">1 7 15643,'16'-7'6082,"12"7"-3490,6 6-1031,-4 6-113,-8-3-216,-6 6-448,-3-3-312,-6-3 409,4 3-529</inkml:trace>
</inkml:ink>
</file>

<file path=ppt/ink/ink1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6:48.010"/>
    </inkml:context>
    <inkml:brush xml:id="br0">
      <inkml:brushProperty name="width" value="0.025" units="cm"/>
      <inkml:brushProperty name="height" value="0.025" units="cm"/>
      <inkml:brushProperty name="color" value="#0070C4"/>
    </inkml:brush>
  </inkml:definitions>
  <inkml:trace contextRef="#ctx0" brushRef="#br0">17 0 10474,'0'2'643,"-1"-1"-1,0 0 1,1 0-1,-1 0 0,0 0 1,0 0-1,0-1 1,0 1-1,-1 1-642,2-2 48,-1 0 0,1 1 0,-1-1-1,1 0 1,-1 1 0,1-1 0,-1 0 0,1 1-1,0-1 1,-1 1 0,1-1 0,0 0 0,-1 1-1,1-1 1,0 1 0,-1-1 0,1 1 0,0 0-1,0-1 1,0 1 0,-1-1 0,1 1 0,0-1-1,0 1 1,0-1 0,0 1 0,0 0 0,0-1-1,0 1 1,0-1 0,1 1 0,-1-1 0,0 1-1,0 0 1,0-1 0,0 1 0,1-1 0,-1 1-1,0-1 1,1 1 0,-1-1 0,0 1 0,1-1-1,-1 0 1,1 1 0,-1-1 0,0 1 0,1-1-48,23 25 45,-15-17-46,-1 0-1,7 9 2,4 9-3,-2 1-1,0 1 0,-2 0 0,-1 2 1,-2-1-1,5 18 4,6 25 1,-4 1 0,0 20-1,26 205 34,-22-128 520,15 34-554,9 14 1001,-11 2 0,-3 56-1001,-29-197 158,-3-37 36,3 0 0,1 5-194,-4-44 21,-1 0 0,1 0 0,0-1 0,0 1 0,0 0 0,0-1 0,0 1 0,1 0 0,-1-1-21,0-1 8,-1 0 0,1 0 0,0-1 0,-1 1 0,1 0-1,0-1 1,0 1 0,0 0 0,0-1 0,-1 1 0,1-1-1,0 0 1,0 1 0,0-1 0,0 0 0,0 1 0,0-1-1,0 0 1,0 0 0,0 0 0,0 0 0,0 0 0,0 0-1,0 0 1,0 0 0,1 0-8,35-7 125,19-3 17,54-2 100,85-22-242,-11-17 32,-15 5-14,-72 22-12,107-25 43,13 7-49,42 7 48,-159 23-12,497-45 344,-150 32-204,28-2-22,-48 16 52,95-4-86,-437 11-109,608-20 43,380 35 466,-754-17-456,-317 5-64,255-12 27,0 13 1,42 25 1,102 3 7,-393-28-36,478 10 23,0 25 1,-265-17-21,24-9-3,-22 1 7,22 1-6,140 3 20,45 1-20,-387-15 0,293-6 6,-181-7-7,59-4 8,-93 13 0,-1 4-1,74 12-7,-194-12 0,224 21 7,-135-16-21,45-5 14,161-16-4,-148 6 10,-78 8-3,0 3 1,0 3 0,-1 3-1,2 3-3,192 24 0,-175-23 0,11-2 8,48-3-8,99-9 0,18 0 2,-161 9 11,52 11-13,74 6 1,-131-22-8,67-8 7,95-20-2,-107 9-5,129 4 7,-234 13 0,278-4 0,-226 1 4,5 1 6,140-4-11,-2 0-4,-144 6-2,0-5-1,-1-4 1,96-22 7,-131 18-1,197-36-2,-214 44-2,1 2-1,-1 3 1,1 1-1,38 6 6,1 4 7,161 16 25,-231-25-31,177 13-1,-164-10 2,0 2 0,-1 2 0,1 0-2,-8-1 3,1-1-1,0-1 0,1-1 0,-1-1 1,18 1-3,-15-5 6,17-3-6,-14 1 2,-14 3-1,-1 0 0,0 1 0,1 1 0,-1 0 0,0 1 0,0 0 0,0 0 0,1 2-1,36 9 20,-41-12-19,18 5 6,-24-7-6,-1 0 1,0 1-1,1 0 1,-1-1-1,0 1 0,1 0 1,-1-1-1,0 1 1,0 0-1,0 0 0,0 0 1,0 0-1,0 0 1,0 0-1,1 2-1,-2 4-200,0-7 185,0 0-1,0 0 1,0 0 0,0 0 0,0 0 0,0 1-1,0-1 1,0 0 0,0 0 0,0 0 0,0 0 0,0 0-1,0 0 1,0 0 0,0 0 0,0 0 0,0 1 0,0-1-1,0 0 1,0 0 0,0 0 0,0 0 0,0 0 0,0 0-1,0 0 1,0 0 0,0 0 0,0 0 0,0 0-1,0 0 1,0 1 0,-1-1 0,1 0 0,0 0 0,0 0-1,0 0 1,0 0 0,0 0 0,0 0 0,0 0 0,0 0-1,0 0 1,0 0 0,-1 0 0,1 0 0,0 0-1,0 0 1,0 0 0,0 0 0,0 0 0,0 0 0,0 0-1,0 0 1,0 0 0,0 0 0,-1 0 0,1 0 0,0 0-1,0 0 1,0 0 0,0-1 0,0 1 0,0 0 15,-7-5 1503,-23-16-628</inkml:trace>
</inkml:ink>
</file>

<file path=ppt/ink/ink1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7:43.052"/>
    </inkml:context>
    <inkml:brush xml:id="br0">
      <inkml:brushProperty name="width" value="0.025" units="cm"/>
      <inkml:brushProperty name="height" value="0.025" units="cm"/>
      <inkml:brushProperty name="color" value="#0070C4"/>
    </inkml:brush>
  </inkml:definitions>
  <inkml:trace contextRef="#ctx0" brushRef="#br0">12 6 8914,'-2'-2'3052,"-4"-2"2685,6 4-5650,-1 0 0,1 1-1,0-1 1,0 0 0,0 0 0,0 0 0,-1 0-1,1 0 1,0 0 0,0 0 0,0 1 0,0-1-1,-1 0 1,1 0 0,0 0 0,0 0 0,0 1-1,0-1 1,0 0 0,0 0 0,0 0 0,0 1 0,-1-1-1,1 0 1,0 0 0,0 0 0,0 1 0,0-1-1,0 0 1,0 0 0,0 0 0,0 1 0,0-1-1,0 0 1,0 0 0,1 0 0,-1 1 0,0-1-1,0 0 1,0 0-87,2 25 455,1 0-1,1 0 1,1-1 0,1 2-455,7 26 588,12 70 284,5 22 293,24 62-1165,-46-182 12,1 7 138,6 9-150,-12-33-44,0 0 0,1 0 0,0 0 1,0-1-1,0 1 0,1-1 1,4 4 43,-2-5-605,-4-6 98,-4-6-186,-6-19 28</inkml:trace>
</inkml:ink>
</file>

<file path=ppt/ink/ink1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7:43.522"/>
    </inkml:context>
    <inkml:brush xml:id="br0">
      <inkml:brushProperty name="width" value="0.025" units="cm"/>
      <inkml:brushProperty name="height" value="0.025" units="cm"/>
      <inkml:brushProperty name="color" value="#0070C4"/>
    </inkml:brush>
  </inkml:definitions>
  <inkml:trace contextRef="#ctx0" brushRef="#br0">0 0 12507,'59'6'8591,"-26"-3"-6692,-1 1 0,25 6-1899,-35-4 316,-1 1 0,1 1 0,-1 0 0,3 4-316,-16-8 65,1 1 0,-1 0-1,0 0 1,0 1 0,-1 0-1,0 0 1,0 1 0,0 0-1,-1 0 1,6 8-65,-10-10 16,0-1 0,0 0 0,0 0 0,-1 1 0,1-1 0,-1 1 0,0 0 0,0-1 0,-1 1 0,1 0 0,-1-1 0,0 1 0,-1 0 0,1-1 0,-1 1 0,0 0 0,-1 3-16,-2 5 34,0 0 0,-2 0 1,1 0-1,-2 0 0,-2 4-34,6-13-8,0 0-1,1 0 1,-1-1 0,0 1-1,-1-1 1,1 1 0,-1-1-1,0 0 1,1 0 0,-1 0 0,0-1-1,-1 1 9,-1 0-208,-1-1 0,1 1 0,-1-1 1,0 0-1,0 0 0,0-1 0,-6 0 208,2 1-1161,-1-1 1,1-1 0,0 0-1,-1-1 1,1 0-1,-1-1 1,-1-1 1160,1 0-1393</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4:55:31.817"/>
    </inkml:context>
    <inkml:brush xml:id="br0">
      <inkml:brushProperty name="width" value="0.025" units="cm"/>
      <inkml:brushProperty name="height" value="0.025" units="cm"/>
      <inkml:brushProperty name="color" value="#0070C4"/>
    </inkml:brush>
  </inkml:definitions>
  <inkml:trace contextRef="#ctx0" brushRef="#br0">28 1 14179,'-27'36'5281,"39"-30"-3729,1 0-31,5 0 151,4 1-152,11-3-575,1-1-297,-2-1-256,-4 0-224,-10-2-576,-6 2 1672,-9-2-1160</inkml:trace>
</inkml:ink>
</file>

<file path=ppt/ink/ink1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7:43.944"/>
    </inkml:context>
    <inkml:brush xml:id="br0">
      <inkml:brushProperty name="width" value="0.025" units="cm"/>
      <inkml:brushProperty name="height" value="0.025" units="cm"/>
      <inkml:brushProperty name="color" value="#0070C4"/>
    </inkml:brush>
  </inkml:definitions>
  <inkml:trace contextRef="#ctx0" brushRef="#br0">0 1 9202,'2'1'368,"6"5"1251,1 1 1,-2 0-1,1 0 1,-1 1-1,0 0 1,4 7-1620,3 9 1132,-1 1 1,-2 0-1,0 1 0,-1 2-1132,0 1 608,1-1 0,2-1 0,9 15-608,-20-39 28,8 13 82,-9-16-103,-1 1 0,0-1 1,1 1-1,-1 0 1,1-1-1,-1 1 0,0-1 1,1 1-1,0-1 1,-1 0-1,1 1 0,-1-1 1,1 1-1,-1-1 1,1 0-1,0 0 0,-1 1 1,1-1-1,0 0 1,0 0-8,-1-1 10,0 0-1,0 0 1,0 0 0,0 0 0,0 0 0,0 0 0,0 0 0,0-1 0,0 1 0,0 0 0,-1 0 0,1 0 0,-1-1-10,-3-11 48,-3-9-1,0 0 0,2-1 0,-2-15-47,5 20 5,1 0 0,1 0 0,1-1-5,-1 9 0,1 0 1,1 0-1,0 1 1,0-1-1,1 0 1,1-2-1,-3 10 2,0-1 0,0 1 0,1 0 0,-1 0 0,0 0 0,1 0 0,0 0 0,-1 0 0,1 0 0,0 0 0,1 0-2,-2 1-55,0 0 1,0 1-1,0-1 0,1 0 1,-1 1-1,0-1 0,0 1 0,0 0 1,0-1-1,0 1 0,0 0 0,1 0 1,-1 0-1,0 0 0,0 0 1,0 0-1,1 0 0,-1 0 0,0 0 1,0 1-1,0-1 0,0 0 0,0 1 1,2 0 54,1 1-98,0 1-1,0 1 1,0-1 0,0 1 0,0-1 0,-1 1 98,-2-3 42,14 17 155</inkml:trace>
</inkml:ink>
</file>

<file path=ppt/ink/ink1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7:44.398"/>
    </inkml:context>
    <inkml:brush xml:id="br0">
      <inkml:brushProperty name="width" value="0.025" units="cm"/>
      <inkml:brushProperty name="height" value="0.025" units="cm"/>
      <inkml:brushProperty name="color" value="#0070C4"/>
    </inkml:brush>
  </inkml:definitions>
  <inkml:trace contextRef="#ctx0" brushRef="#br0">50 1 12059,'0'0'178,"0"0"1,0 0 0,0 0-1,0 0 1,0 0 0,0 1-1,0-1 1,0 0 0,-1 0-1,1 0 1,0 0 0,0 0-1,0 0 1,0 1 0,0-1 0,0 0-1,0 0 1,0 0 0,0 0-1,0 0 1,0 0 0,0 0-1,-1 0 1,1 0 0,0 1-1,0-1 1,0 0 0,0 0-1,0 0 1,0 0 0,-1 0-1,1 0 1,0 0 0,0 0-1,0 0 1,0 0 0,0 0 0,0 0-1,-1 0 1,1 0 0,0 0-1,0 0 1,0 0-179,-1 0 248,-1 1-1,1 0 1,0 0-1,-1-1 1,1 1 0,0 0-1,0 0 1,0 0-1,0 0 1,-1 1-248,0 3 281,-1 0-1,1 0 1,1 0-1,-1 0 1,1 0 0,0 0-1,0 0 1,0 0-1,0 1-280,1 9 264,0 1 0,1 6-264,0-13 149,0 2-89,0 0 0,1 0 0,1-1 1,0 1-1,0-1 0,1 0 0,0 0 0,1 0 0,0 0 0,0-1 0,1 0 0,0 0 1,3 3-61,-6-9 8,0 0 0,0 0 0,0 0 1,0 0-1,0-1 0,2 1-8,-4-2 2,0 0 0,1-1 0,-1 1-1,0 0 1,1-1 0,-1 1 0,1-1 0,-1 0-1,1 0 1,0 1 0,-1-1 0,1 0 0,-1 0 0,1 0-1,-1 0 1,1-1 0,-1 1 0,1 0 0,0-1-2,2 0 0,-1-1 0,1 0 0,-1 0 1,0 0-1,0 0 0,0 0 0,0-1 1,0 1-1,0-1 0,-1 0 0,1 0 1,-1 0-1,1 0 0,-1 0 0,0-1 1,-1 1-1,1-1 0,-1 1 0,1-2 0,1-2-2,-1 0 0,0 1 0,-1-1 1,0 0-1,0 0 0,0 0 0,-1-1 0,0 1 0,0 0 0,-1-2 2,-1-6 2,-1 1 0,-1 0 0,0 0 0,-1 0 0,0 1 1,-1 0-1,-2-3-2,6 12 3,-1 1 1,1 0 0,0 0 0,-1 0 0,0 1-1,0-1 1,1 0 0,-2 1 0,1 0 0,0 0-1,0 0 1,-1 0 0,1 0 0,-1 1-1,1 0 1,-1-1 0,0 1 0,1 1 0,-1-1-1,0 0 1,-1 1-4,2 0 1,0 0-1,0 0 0,0 0 1,0 0-1,0 1 1,0-1-1,0 1 1,0 0-1,1 0 0,-1 0 1,0 0-1,0 0 1,0 1-1,1-1 1,-1 1-1,1 0 0,-1 0 1,1 0-1,0 0 1,0 0-1,0 0 1,0 0-1,0 1 0,0-1 1,1 1-1,-2 1 0,1 2-131,0-1 0,0 1-1,0-1 1,0 1 0,1 0 0,0 0-1,0-1 1,1 1 0,-1 1 131,1-4-389,0 1 0,1 0 0,-1 0 0,1 0 1,0 0-1,-1 0 0,2-1 0,-1 1 0,0 0 0,1-1 0,0 1 1,-1-1-1,1 1 0,1 0 389,16 18-1827</inkml:trace>
</inkml:ink>
</file>

<file path=ppt/ink/ink1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7:44.740"/>
    </inkml:context>
    <inkml:brush xml:id="br0">
      <inkml:brushProperty name="width" value="0.025" units="cm"/>
      <inkml:brushProperty name="height" value="0.025" units="cm"/>
      <inkml:brushProperty name="color" value="#0070C4"/>
    </inkml:brush>
  </inkml:definitions>
  <inkml:trace contextRef="#ctx0" brushRef="#br0">47 378 11162,'-5'7'1387,"1"-1"0,0 1-1,0 0 1,1 0-1,0 1 1,1-1-1,-1 0 1,1 1-1387,0 1 527,0 1 0,1 0-1,0-1 1,1 1 0,0-1 0,1 8-527,-1-10-33,1 1 0,1 0-1,0-1 1,0 1 0,0-1 0,1 0 0,0 1 0,2 1 33,-3-5 67,1 1 1,0-1 0,0 1-1,1-1 1,-1 0 0,1 0-1,0-1 1,0 1 0,0-1-1,0 0 1,1 0 0,0 0-68,-1-1 15,0 0 0,0 0 1,0-1-1,1 1 0,-1-1 1,1 0-1,-1-1 0,1 1 0,-1-1 1,1 0-1,-1 0 0,1 0 0,-1 0 1,1-1-1,-1 0 0,5-1-15,-2 0 9,-1 0 0,1-1 0,-1 0-1,0 0 1,1-1 0,-2 0 0,1 0-1,0 0 1,-1 0 0,0-1 0,1 0-9,-2 0 3,0 1 1,0-1 0,0 0-1,-1 0 1,0 0-1,0-1 1,0 1 0,0-1-1,-1 0 1,0 1-1,0-1 1,0-3-4,-2 5 4,1 0 1,-1 0-1,0 0 1,0 0-1,0 0 0,0 0 1,-1 0-1,1 0 1,-1 0-1,0 1 1,-1-1-1,1 0 0,-1 0 1,1 1-1,-1-1 1,0 1-1,0-1 1,-1 1-1,0-1-4,-2-1 12,0-1-1,-1 1 1,0 0-1,0 1 1,0-1 0,0 1-1,-1 0 1,1 1 0,-1 0-1,0 0 1,0 0-1,0 1 1,0 0 0,-1 0-1,1 1 1,-1 0-1,1 0 1,-5 1-12,6 0 0,1 0 0,-1 1 1,0 0-1,0 0 0,0 0 0,1 0 0,-1 1 1,0 0-1,1 0 0,0 1 0,-1 0 0,2-1-26,1 1 1,-1-1-1,0 1 1,1 0-1,-1 0 0,1 1 1,0-1-1,0 1 0,1-1 1,-1 1-1,1 0 0,-1 0 1,1 0-1,-1 4 26,2-5-129,0 0 0,0 0 1,0 0-1,0 0 0,1 0 1,0 0-1,-1 1 0,1-1 0,0 0 1,0 1 128,1-2-133,-1 0-1,0-1 1,1 1 0,-1 0 0,1-1 0,0 1 0,0 0 0,-1-1 0,1 1 0,0-1 0,0 1 0,0-1 0,1 0 0,-1 1 0,0-1 0,0 0 0,1 0 0,-1 0-1,2 1 134,22 9-958</inkml:trace>
  <inkml:trace contextRef="#ctx0" brushRef="#br0" timeOffset="1">543 42 10362,'-5'-7'1355,"3"3"-289,-2 0 0,1 0 1,0 0-1,-1 0 1,1 1-1,-3-3-1066,5 6 152,0-1 0,0 0 0,0 1 0,-1-1 0,1 1 0,0-1 0,0 1 0,0 0 0,0-1 0,0 1 0,0 0 0,-1 0 0,1 0 0,0 0 0,0 0 0,0 0 0,-1 0 0,1 0 0,0 0 0,0 0 0,0 1 0,0-1 0,0 1 0,-1-1 0,1 1 0,0-1 0,0 1 0,0-1 1,0 1-1,0 0 0,0 0-152,-2 2 211,0 0 0,0 1 1,0-1-1,0 1 1,1 0-1,0 0 1,-1 0-1,2 0 1,-1 0-1,0 0 1,1 0-1,-1 1 1,1 3-212,-2 5 187,1-1 1,1 0-1,0 0 1,1 12-188,3 22 350,2-1 0,7 25-350,25 93 419,-30-134-368,25 85 94,-14-55-66,-3 0-1,3 34-78,-17-84-94,0 1 0,0 0 0,-1 0-1,-1-1 1,1 1 0,-2 6 94,1-15-77,1 1 0,0-1 1,-1 1-1,1-1 0,-1 0 1,0 1-1,1-1 0,-1 1 1,0-1-1,0 0 0,0 0 1,0 1-1,0-1 0,0 0 1,0 0-1,0 0 0,-1 1 77,1-2 2,0 0 0,0 1 1,0-1-1,0 0 0,0 0 0,0 0 0,1 1 0,-1-1 0,0 0 0,0 0 0,0 0 0,0-1 0,0 1 0,0 0 0,0 0 0,0 0 0,1-1 0,-1 1 0,0 0 0,0-1 0,0 1 0,0-1 0,1 1 0,-1-1 0,0 1 0,1-1 0,-1 0 1,0 1-1,0-1-2,-17-23 112</inkml:trace>
</inkml:ink>
</file>

<file path=ppt/ink/ink1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7:45.077"/>
    </inkml:context>
    <inkml:brush xml:id="br0">
      <inkml:brushProperty name="width" value="0.025" units="cm"/>
      <inkml:brushProperty name="height" value="0.025" units="cm"/>
      <inkml:brushProperty name="color" value="#0070C4"/>
    </inkml:brush>
  </inkml:definitions>
  <inkml:trace contextRef="#ctx0" brushRef="#br0">1 117 11362,'0'-26'5178,"6"13"-1922,8 4-1087,10-2-385,1 1-104,6 2-383,6-2-393,-1 0-496,2 0-152,-2 6-136,-4-1-24,-9 5-104,-3 3-216,-11 2-704,-4 6 800,-5-1-144</inkml:trace>
</inkml:ink>
</file>

<file path=ppt/ink/ink1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7:45.613"/>
    </inkml:context>
    <inkml:brush xml:id="br0">
      <inkml:brushProperty name="width" value="0.025" units="cm"/>
      <inkml:brushProperty name="height" value="0.025" units="cm"/>
      <inkml:brushProperty name="color" value="#0070C4"/>
    </inkml:brush>
  </inkml:definitions>
  <inkml:trace contextRef="#ctx0" brushRef="#br0">172 125 7882,'-26'-1'2064,"0"2"1,0 0 0,0 2 0,0 0-1,0 2-2064,12 0 1681,14-5-1651,0 0 0,0 0 0,0 0 0,0 0 0,0 0 0,0 0 0,0 0 0,0 0 0,0 0 0,-1 0 0,1 0 0,0 0 0,0 0 0,0 0 0,0 0 1,0 0-1,0 0 0,0 1 0,0-1 0,0 0 0,0 0 0,0 0 0,0 0 0,0 0 0,0 0 0,0 0 0,0 0 0,0 0 0,0 0 0,0 0 0,0 0 0,0 0 0,0 0 1,0 0-1,0 0 0,0 0 0,0 0 0,0 1 0,0-1 0,0 0 0,0 0 0,0 0 0,0 0 0,0 0 0,0 0 0,0 0 0,0 0 0,0 0 0,0 0 0,0 0 1,0 0-1,0 0 0,0 0 0,0 0 0,0 0 0,0 0 0,0 1 0,0-1 0,0 0 0,0 0-30,6 1 836,12 1-355,-14-2-259,40 1 564,0-2 0,0-2-1,41-9-785,39-2 1031,123 2-1031,-174 10 159,875-54 1465,-435 22-869,-282 22-1,11 10-754,-172 6 390,53 10-390,-116-13 15,1 0 9,0 1 0,0-2 0,0 1 0,0-1 0,1 0 0,-1-1 0,5 0-24,-13 1-1,0 0 1,0 0-1,1 0 0,-1 0 0,0-1 0,0 1 1,0 0-1,0 0 0,0 0 0,0 0 1,0 0-1,0 0 0,0 0 0,1 0 0,-1 0 1,0 0-1,0 0 0,0 0 0,0 0 0,0 0 1,0-1-1,0 1 0,0 0 0,0 0 1,0 0-1,0 0 0,0 0 0,0 0 0,0 0 1,0 0-1,0-1 0,0 1 0,0 0 0,0 0 1,0 0-1,0 0 0,0 0 0,0 0 1,0 0-1,0-1 0,0 1 0,0 0 0,0 0 1,0 0-1,0 0 0,0 0 0,0 0 0,0 0 1,0 0-1,0 0 0,0-1 0,0 1 1,-1 0-1,1 0 0,0 0 0,0 0 0,0 0 1,0 0-1,0 0 0,0 0 0,0 0 1,0 0-1,-1 0 1,-6-4-171,2 2 46,-1 1 1,1 1-1,-1-1 0,0 1 0,1 0 1,-1 0-1,1 1 0,-5 1 125,-10 0 98,-8-3-117</inkml:trace>
</inkml:ink>
</file>

<file path=ppt/ink/ink1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7:50.112"/>
    </inkml:context>
    <inkml:brush xml:id="br0">
      <inkml:brushProperty name="width" value="0.025" units="cm"/>
      <inkml:brushProperty name="height" value="0.025" units="cm"/>
      <inkml:brushProperty name="color" value="#0070C4"/>
    </inkml:brush>
  </inkml:definitions>
  <inkml:trace contextRef="#ctx0" brushRef="#br0">43 12 6473,'-11'-6'6369,"2"0"2483,9 6-8562,-2 0 519,0 5-45,-3 14-413,1 0 0,0 1 0,2-1 0,0 1 0,1 0 0,1 1-351,2 37 995,5 31-995,4-2 249,4-1 0,3 0 0,14 34-249,-26-106-950,-6-24-1179,-1-3 1440,1-16-103</inkml:trace>
</inkml:ink>
</file>

<file path=ppt/ink/ink1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7:50.533"/>
    </inkml:context>
    <inkml:brush xml:id="br0">
      <inkml:brushProperty name="width" value="0.025" units="cm"/>
      <inkml:brushProperty name="height" value="0.025" units="cm"/>
      <inkml:brushProperty name="color" value="#0070C4"/>
    </inkml:brush>
  </inkml:definitions>
  <inkml:trace contextRef="#ctx0" brushRef="#br0">4 12 12187,'-1'0'133,"1"0"1,0 0 0,0 0-1,0-1 1,-1 1 0,1 0-1,0 0 1,0 0 0,0-1-1,0 1 1,-1 0 0,1 0-1,0-1 1,0 1 0,0 0-1,0 0 1,0-1 0,0 1-1,0 0 1,0 0 0,0-1-1,0 1 1,0 0 0,0-1-1,0 1 1,0 0 0,0 0-1,0-1 1,0 1 0,0 0-1,0 0 1,0-1 0,0 1-1,0 0 1,1 0 0,-1-1-1,0 1 1,0 0 0,0 0-1,0 0 1,1-1 0,-1 1-1,0 0 1,0 0 0,0 0-1,1-1 1,-1 1 0,0 0-1,0 0 1,1 0 0,-1 0 0,0 0-1,0 0 1,1 0 0,-1 0-1,0 0 1,0 0 0,1 0-1,-1 0 1,0 0 0,1 0-1,-1 0 1,0 0 0,0 0-1,1 0-133,2 0 549,0 0-1,0 1 0,-1-1 0,1 1 1,0 0-1,0 0 0,1 0-548,19 7 796,0-1 1,1-1-1,23 2-796,-15-3 303,29 10-303,-51-12 27,0 0 1,0 1-1,0 1 0,-1 0 1,0 0-1,0 0 1,8 8-28,-14-11 6,0 0 0,0 1 0,0-1 0,-1 1 0,1 0 0,-1 0 1,0 0-1,0 0 0,0 1 0,0-1 0,0 0 0,-1 1 0,1 0 1,-1-1-1,0 1 0,0 2-6,-1-2 5,0 0 0,0 0 0,0 0 1,0 0-1,-1 0 0,0-1 0,0 1 0,0 0 1,0 0-1,0 0 0,-1-1 0,0 1 0,0-1 0,0 1 1,-1 0-6,-3 6 6,-1-1-1,-1 0 1,0 0 0,0-1 0,0 0 0,-1-1 0,-6 4-6,-14 9-7,-27 12 7,32-19-572,1 1 0,1 0 0,-19 16 572,37-26-259,3-4 204,0 1 0,0 0 0,0-1 0,0 1 1,0 0-1,0 0 0,1 0 0,-1 0 0,0-1 0,0 1 0,1 0 0,-1 0 0,0 1 0,1-1 0,-1 0 1,1 0-1,-1 1 55,4 4-262</inkml:trace>
</inkml:ink>
</file>

<file path=ppt/ink/ink1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7:50.948"/>
    </inkml:context>
    <inkml:brush xml:id="br0">
      <inkml:brushProperty name="width" value="0.025" units="cm"/>
      <inkml:brushProperty name="height" value="0.025" units="cm"/>
      <inkml:brushProperty name="color" value="#0070C4"/>
    </inkml:brush>
  </inkml:definitions>
  <inkml:trace contextRef="#ctx0" brushRef="#br0">1 0 9122,'5'9'1819,"0"1"1,0 0-1,-1 0 1,-1 0-1,0 0 1,1 3-1820,2 18 3045,1 15-3045,-3-15 1671,4 12-1671,2-10 1046,10 24-1046,-9-28 256,-2 1 1,0 3-257,-3-2 158,-3-16-15,1 1 0,0 0-143,-14-30 134,-4-9-114,5 8-3,1 0-1,-5-11-16,11 20 2,0 0-1,0 0 1,1-1-1,0 1 0,0 0 1,0 0-1,1-1 0,-1 1 1,2-2-2,0-3 27,0 0 0,1 1 0,1-1 0,0 0 0,0 1 0,1 0 0,0 0 0,1 0 0,0 0 0,6-7-27,-7 11 55,0 0-1,1 1 0,0 0 1,0-1-1,1 1 0,-1 1 0,1-1 1,0 1-1,0 0 0,1 1 0,-1-1 1,1 1-1,-1 0 0,5 0-54,0 0 32,1 0 0,0 0 0,0 1 0,0 1 1,0 0-1,1 1 0,-1 0 0,3 1-32,-12-1-44,1 1 0,-1-1 0,0 1 0,1 0 0,-1-1 0,0 2 0,0-1 0,0 0 0,0 1 0,0-1 0,0 1 44,9 8-5436</inkml:trace>
</inkml:ink>
</file>

<file path=ppt/ink/ink1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7:51.613"/>
    </inkml:context>
    <inkml:brush xml:id="br0">
      <inkml:brushProperty name="width" value="0.025" units="cm"/>
      <inkml:brushProperty name="height" value="0.025" units="cm"/>
      <inkml:brushProperty name="color" value="#0070C4"/>
    </inkml:brush>
  </inkml:definitions>
  <inkml:trace contextRef="#ctx0" brushRef="#br0">187 62 9506,'-2'-5'848,"0"0"0,0 0-1,-1 0 1,1 0 0,-1 0 0,0 1 0,0-1-1,-1 1 1,-2-3-848,4 6 161,1 0 0,-1 0 1,1 0-1,-1 0 0,1 0 0,-1 0 0,0 0 1,0 0-1,1 1 0,-1-1 0,0 1 0,0-1 0,0 1 1,1 0-1,-1 0 0,0 0 0,0 0 0,0 0 0,0 0 1,0 0-1,0 1 0,1-1 0,-1 1 0,0-1 1,0 1-1,1 0 0,-1 0 0,0-1 0,1 1 0,-2 1-161,-3 3 202,0 0 0,0 0-1,0 0 1,1 0 0,0 1-1,0 0 1,1 0 0,-1 0 0,1 1-1,1-1 1,-1 1 0,-1 6-202,-2 4 301,1 0 1,0 1-1,2 0 0,-3 18-301,3-1 424,2 0 0,1 1 0,2 7-424,3 21 864,6 23-864,-6-64 135,0-1 1,2 1 0,1-1-1,1 1-135,-3-9 80,2 0 0,-1 0 0,2-1 0,0 0 0,0-1 0,7 7-80,-2-3 100,1-1-1,2 1-99,-11-11 22,1-1 0,-1 0 0,1 0 0,-1 0 0,1-1 0,0 1 0,0-1 0,1-1-22,-6-1-6,-1-1 0,1 0-1,0 0 1,0 0 0,-1 0 0,1 1-1,0-1 1,0 0 0,0 0-1,-1 0 1,1-1 0,0 1 0,0 0-1,0 0 1,-1 0 0,1 0 0,0-1-1,0 1 1,-1 0 0,1-1-1,0 1 1,-1-1 0,1 1 0,0-1-1,-1 1 1,1-1 0,-1 1 0,1-1-1,-1 0 1,1 1 0,-1-1-1,1 0 1,-1 1 0,0-1 0,1 0-1,-1 1 1,0-1 0,1 0 0,-1 0-1,0 0 1,0 1 0,0-2 6,1-4-120,0-1 1,0 0 0,0 0-1,-1-6 120,0 6 314,1-17-267</inkml:trace>
</inkml:ink>
</file>

<file path=ppt/ink/ink1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7:52.178"/>
    </inkml:context>
    <inkml:brush xml:id="br0">
      <inkml:brushProperty name="width" value="0.025" units="cm"/>
      <inkml:brushProperty name="height" value="0.025" units="cm"/>
      <inkml:brushProperty name="color" value="#0070C4"/>
    </inkml:brush>
  </inkml:definitions>
  <inkml:trace contextRef="#ctx0" brushRef="#br0">222 6 11210,'7'-5'4673,"-7"9"-2384,-1 6-201,-10 17-311,-4 9-145,-7 13-592,-8 6-208,0 14-383,-1-1-121,-2 0-160,10-5-72,11-15-72,6-6 48,3-16-160,-1-6-248,1-13-569,-2-10-135,9-17 560</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4:55:32.404"/>
    </inkml:context>
    <inkml:brush xml:id="br0">
      <inkml:brushProperty name="width" value="0.025" units="cm"/>
      <inkml:brushProperty name="height" value="0.025" units="cm"/>
      <inkml:brushProperty name="color" value="#0070C4"/>
    </inkml:brush>
  </inkml:definitions>
  <inkml:trace contextRef="#ctx0" brushRef="#br0">45 55 8722,'-37'-6'3741,"30"3"-2213,6 1-402,7-1 415,-6 3-1423,1 0-1,0 0 1,0 0-1,0 0 1,-1 0-1,1 1 0,0-1 1,0 0-1,-1 0 1,1 1-1,0-1 1,-1 0-1,1 1 1,0-1-1,-1 1 1,1-1-1,0 1 0,-1-1 1,1 1-1,-1-1 1,1 1-1,-1-1 1,1 1-1,-1 0-117,12 19 1667,-11-16-1406,8 16 479,-1 1 0,-2 0 1,0 0-1,-1 0 0,-1 1 1,0 10-741,-3-24 78,-1 1 1,0-1-1,-1 1 1,0 3-79,1-9 28,-1 1 0,0-1 1,1 1-1,-1-1 0,-1 1 1,1-1-1,0 1 1,-1-1-1,0 0 0,-1 3-28,3-6 4,-1 0-1,1 0 1,0 0-1,0 1 1,0-1-1,0 0 1,0 0-1,0 0 1,0 0-1,-1 0 0,1 0 1,0 0-1,0 1 1,0-1-1,0 0 1,0 0-1,-1 0 1,1 0-1,0 0 1,0 0-1,0 0 1,0 0-1,-1 0 1,1 0-1,0 0 1,0 0-1,0 0 0,-1 0 1,1 0-1,0 0 1,0 0-1,0 0 1,0 0-1,-1 0-3,-2-6 49,-1-15-30,4 3-37,-1 0 0,2 0 0,1 0 0,0 0 1,1 0-1,2-4 18,-1 8-7,0 0 1,0 1-1,2-1 1,0 1-1,0 0 1,1 0-1,1 1 1,0 0 6,-5 8 0,0 0 0,0 1 1,0 0-1,0 0 0,1 0 0,-1 0 1,1 0-1,-1 1 0,1-1 0,0 1 1,0 0-1,0 1 0,1-1 0,-1 0 0,0 1 1,0 0-1,1 0 0,-1 1 0,1-1 1,2 1-1,-2 0 31,0 0 1,-1 1-1,1 0 1,0 0-1,-1 0 1,1 0-1,-1 1 1,1 0 0,-1 0-1,0 0 1,0 0-1,0 1 1,0 0-1,0-1 1,-1 2-1,1-1 1,-1 0 0,0 1-1,1 0-31,3 6 176,0-1 0,-1 1 0,0 0 0,-1 1 0,0-1 0,2 10-176,-1-4 210,-2 0 0,0 0 0,-1 0 1,0 10-211,-2-21 46,-1 0 1,0 0-1,-1 0 1,1 0-1,-1 0 1,0 0 0,-1 2-47,2-6-165,0 0 1,-1 1-1,1-1 1,-1 0 0,1 0-1,-1 1 1,1-1-1,-1 0 1,0 0 0,0 0-1,0 0 1,1 0 0,-1 0-1,0 0 1,0 0-1,0 0 1,-1 0 0,1 0-1,0-1 1,0 1-1,0 0 1,-1-1 0,1 1-1,0-1 1,0 1-1,-1-1 1,1 0 0,-1 0 164,-10 0-1818</inkml:trace>
</inkml:ink>
</file>

<file path=ppt/ink/ink1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7:52.648"/>
    </inkml:context>
    <inkml:brush xml:id="br0">
      <inkml:brushProperty name="width" value="0.025" units="cm"/>
      <inkml:brushProperty name="height" value="0.025" units="cm"/>
      <inkml:brushProperty name="color" value="#0070C4"/>
    </inkml:brush>
  </inkml:definitions>
  <inkml:trace contextRef="#ctx0" brushRef="#br0">0 27 10482,'2'-7'2678,"3"-8"1138,-5 15-3738,0-1 0,0 1 0,0 0 0,0 0 0,0 0 0,0-1 0,0 1-1,0 0 1,1 0 0,-1 0 0,0-1 0,0 1 0,0 0 0,0 0 0,1 0 0,-1 0-1,0 0 1,0-1 0,0 1 0,1 0 0,-1 0 0,0 0 0,0 0 0,0 0 0,1 0-1,-1 0 1,0 0 0,0 0 0,1 0 0,-1 0 0,0 0 0,0 0 0,0 0 0,1 0 0,-1 0-1,0 0 1,0 0 0,1 0 0,-1 0 0,0 0 0,0 0 0,0 1 0,1-1 0,-1 0-1,0 0 1,0 0 0,0 0 0,1 1-78,2 2 465,0 0-1,0 1 1,0-1-1,0 1 1,-1 0 0,1 0-1,1 4-464,3 5 720,37 54 1947,8 8-1451,4-3 0,64 65-1216,-111-128 38,-4-5-15,-1 1 1,1-1-1,-1 1 1,-1 0 0,1 0-1,2 6-23,-5-11-10,-1 0-1,0 1 1,0-1-1,0 1 1,0-1-1,0 1 1,0-1 0,0 0-1,0 1 1,0-1-1,0 1 1,0-1-1,0 1 1,0-1 0,0 1-1,0-1 1,0 0-1,0 1 1,-1-1-1,1 1 1,0-1 0,0 0-1,-1 1 11,1-1-33,0 0 0,0 0 0,0 0 0,0 1 0,0-1 0,0 0 0,-1 0 0,1 0 0,0 0 0,0 0 0,0 1 0,0-1-1,0 0 1,-1 0 0,1 0 0,0 0 0,0 0 0,0 0 0,0 0 0,-1 0 0,1 0 0,0 0 0,0 0 0,0 0 0,-1 0 0,1 0 0,0 0 0,0 0 0,0 0 0,-1 0 0,1 0 0,0 0-1,0 0 1,0 0 0,-1 0 0,1 0 0,0 0 0,0 0 0,0 0 0,0-1 0,0 1 33,-2-1-412</inkml:trace>
</inkml:ink>
</file>

<file path=ppt/ink/ink1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7:56.257"/>
    </inkml:context>
    <inkml:brush xml:id="br0">
      <inkml:brushProperty name="width" value="0.025" units="cm"/>
      <inkml:brushProperty name="height" value="0.025" units="cm"/>
      <inkml:brushProperty name="color" value="#0070C4"/>
    </inkml:brush>
  </inkml:definitions>
  <inkml:trace contextRef="#ctx0" brushRef="#br0">8 1 10994,'-1'0'278,"1"0"-1,0 0 1,0 0-1,-1 0 1,1 0-1,0 0 1,-1 0-1,1 0 1,0 0-1,0 0 1,0 0-1,-1 0 1,1 1-1,0-1 1,0 0-1,-1 0 0,1 0 1,0 0-1,0 1 1,0-1-1,-1 0 1,1 0-1,0 0 1,0 1-278,-2 6 2189,5 8-685,-1-14-1391,-1 1 0,0 0 0,1-1 0,-1 1 0,1-1 0,-1 0 0,1 1 0,0-1 0,-1 0 0,3 1-113,-3-1 44,7 4 91,-1 0 1,1-1-1,-1 1 1,1-2-1,1 1 0,-1-1 1,0 0-1,1-1 1,-1 0-1,1 0 0,3-1-135,60 1 912,-33-1-104,1 1 0,7 3-808,-46-5 19,-1 0 0,1 0 1,-1 0-1,1 0 0,-1 1 1,1-1-1,-1 0 0,1 0 0,-1 0 1,1 0-1,-1 1 0,0-1 1,1 0-1,-1 0 0,1 1 1,-1-1-1,0 0 0,1 1 0,-1-1 1,0 0-1,1 1 0,-1-1 1,0 1-1,0-1 0,1 1 1,-1-1-1,0 0 0,0 1-19,0 0 37,0 0 1,0 0-1,0 0 0,0 0 0,0-1 1,0 1-1,0 0 0,-1 0 0,1 0 1,0 0-1,-1 0 0,1 0 0,-1-1 0,1 2-37,-5 5 204,0-1 0,0 0 0,-5 6-204,4-6-10,-7 8 87,-2 1-1,0-2 1,0 0 0,-1-1 0,-1 0 0,-4 1-77,10-6 10,-1-1-1,0-1 1,0 0 0,-1 0 0,0-1 0,1-1 0,-1 0 0,-1 0 0,1-2 0,-1 0-10,10 0-42,3-1-22,-1 0-1,1 0 1,-1 0-1,1 0 1,-1 0-1,1 0 1,-1-1-1,1 1 1,-1 0-1,0-1 65,2 1-22,0 0 1,0 0-1,0 0 0,0 0 0,0 0 1,0 0-1,0 0 0,0 0 0,-1 0 1,1 0-1,0 0 0,0 0 0,0 0 1,0-1-1,0 1 0,0 0 0,0 0 1,0 0-1,0 0 0,0 0 0,0 0 1,0 0-1,0 0 0,0 0 0,0 0 1,0 0-1,0 0 0,0-1 0,0 1 1,0 0-1,0 0 0,0 0 0,0 0 1,0 0-1,0 0 0,0 0 0,0 0 1,0 0-1,0 0 0,0 0 0,0 0 1,0-1-1,0 1 0,0 0 0,0 0 1,0 0-1,1 0 0,-1 0 0,0 0 1,0 0-1,0 0 22,6-2-2284,3 2 1592</inkml:trace>
</inkml:ink>
</file>

<file path=ppt/ink/ink1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7:56.599"/>
    </inkml:context>
    <inkml:brush xml:id="br0">
      <inkml:brushProperty name="width" value="0.025" units="cm"/>
      <inkml:brushProperty name="height" value="0.025" units="cm"/>
      <inkml:brushProperty name="color" value="#0070C4"/>
    </inkml:brush>
  </inkml:definitions>
  <inkml:trace contextRef="#ctx0" brushRef="#br0">325 1 11538,'-17'9'5330,"1"4"-1994,0 11-1703,-7 2-1,-10 7-352,-10 0-191,-6-2-505,5-2-208,6-10-208,10-3-40,16-10-440,6-2-280,13-5-673,10-3-191,6-4 896</inkml:trace>
</inkml:ink>
</file>

<file path=ppt/ink/ink1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7:57.097"/>
    </inkml:context>
    <inkml:brush xml:id="br0">
      <inkml:brushProperty name="width" value="0.025" units="cm"/>
      <inkml:brushProperty name="height" value="0.025" units="cm"/>
      <inkml:brushProperty name="color" value="#0070C4"/>
    </inkml:brush>
  </inkml:definitions>
  <inkml:trace contextRef="#ctx0" brushRef="#br0">253 167 14195,'0'0'242,"1"0"0,-1 0 0,0-1 0,0 1 0,0 0 0,1 0 0,-1 0 1,0 0-1,0 0 0,0 0 0,0-1 0,1 1 0,-1 0 0,0 0 0,0 0 0,0-1 0,0 1 0,0 0 0,0 0 0,1 0 0,-1-1 0,0 1 0,0 0 0,0 0 1,0 0-1,0-1-242,2-10 1945,-3-10-1083,0 15-714,-1 1 0,1-1 0,-1 0 0,-1 1 0,1-1 0,-1 1 0,0 0 0,0 0 0,-1 0 0,1 0 0,-1 0-148,-4-3 30,1 0 1,-1 1-1,0 0 1,0 0-1,-7-3-30,11 7 1,0 1-1,-1 0 1,1 0-1,-1 0 1,1 0-1,-1 1 1,0 0-1,0 0 1,0 0-1,1 0 1,-1 1-1,0 0 1,0 0-1,0 0 1,0 1-1,0-1 1,0 1-1,1 0 1,-1 1-1,0-1 1,1 1-1,-1 0 1,1 0-1,-1 0 1,1 1-1,0-1 1,0 1-1,0 0 1,-2 3-1,4-4-1,-1 0 1,1 1 0,0 0-1,0-1 1,0 1 0,0 0-1,0 0 1,0 0-1,1 1 1,-1 1 0,-1 5 58,0 1 0,1 0 0,0 0-58,0 13 211,3-5-78,2 1 1,-1-1-1,4 7-133,-4-16 56,1 0-1,0 0 0,1 0 1,0 0-1,0-1 1,1 0-1,3 4-55,-6-10 15,0 0 0,0-1 0,0 1 0,1-1 1,-1 0-1,1 1 0,-1-1 0,1 0 0,0-1 0,0 1 0,0 0 0,0-1 0,0 0 0,0 0 0,0 0 0,0 0 0,1 0 0,-1 0 0,0-1 0,1 0 0,-1 0 0,0 0 0,4 0-15,-4 0 2,-1-1 0,1 0 0,0 1-1,0-1 1,0 0 0,-1 0 0,1-1-1,0 1 1,-1 0 0,1-1 0,-1 0 0,0 0-1,0 1 1,1-1 0,-1 0 0,0-1-1,-1 1 1,1 0 0,0-1 0,-1 1 0,1-1-1,-1 1 1,0-1 0,1 0 0,-1 1-1,0-1-1,4-18-36,2-20 36,-4 26 1,0-1 0,0 1 0,1 0 0,3-3-1,-4 9 3,2-2 63,-2 11 24,0 6 55,11 35 461,-8-22-343,0 0 0,2-1 0,0 1 0,4 4-263,16 19 527,30 36-527,-44-64-905,-14-14 688,1 0 0,-1 1 0,1-1 0,-1 1 0,1-1 0,0 0 0,-1 1 0,1-1 0,-1 0 0,1 0 0,0 0 0,-1 0 0,1 1 0,0-1 1,0 0-1,-1 0 0,1 0 0,0 0 0,-1 0 0,1-1 0,0 1 0,-1 0 0,1 0 0,0 0 217,7-7-2281</inkml:trace>
</inkml:ink>
</file>

<file path=ppt/ink/ink1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7:57.441"/>
    </inkml:context>
    <inkml:brush xml:id="br0">
      <inkml:brushProperty name="width" value="0.025" units="cm"/>
      <inkml:brushProperty name="height" value="0.025" units="cm"/>
      <inkml:brushProperty name="color" value="#0070C4"/>
    </inkml:brush>
  </inkml:definitions>
  <inkml:trace contextRef="#ctx0" brushRef="#br0">0 0 14443,'4'1'792,"-1"-1"-1,1 0 1,-1 1-1,1 0 1,-1-1-1,1 1 1,2 2-792,-1-1 544,1 1 0,-1 0 0,1 0 0,0 2-544,9 6 561,0 2-1,6 7-560,-12-11 720,20 19 671,-1 1 1,22 33-1392,-38-47 217,-2 1 0,0 0 0,-1 1 0,0 0 0,-2 0 0,0 1 0,1 8-217,2 9 227,-3 1 1,0 0-1,-3 1 0,-1 2-227,-2-19 35,-1 1-1,-1 0 1,-1-1-1,-1 1 1,-1-1 0,0 0-1,-8 19-34,8-27 27,-1 0 0,-1 0 0,0 0-1,-1 0 1,0-1 0,-1 0 0,0 0 0,0-1-1,-7 6-26,9-11-175,0 0-1,0 0 0,-1-1 0,1 0 0,-1 0 0,0 0 0,-6 1 176,7-2-526,0-1 0,0-1 0,-1 1-1,1-1 1,-1 0 0,1-1-1,-1 1 1,1-1 0,-7-1 526,-18-5-1971</inkml:trace>
</inkml:ink>
</file>

<file path=ppt/ink/ink1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7:59.713"/>
    </inkml:context>
    <inkml:brush xml:id="br0">
      <inkml:brushProperty name="width" value="0.025" units="cm"/>
      <inkml:brushProperty name="height" value="0.025" units="cm"/>
      <inkml:brushProperty name="color" value="#0070C4"/>
    </inkml:brush>
  </inkml:definitions>
  <inkml:trace contextRef="#ctx0" brushRef="#br0">258 34 5857,'15'-14'6357,"-15"14"-6225,1 0 0,-1-1 0,0 1 0,1 0 0,-1 0 0,0-1 0,0 1 0,0 0 0,1-1 0,-1 1 1,0 0-1,0-1 0,0 1 0,0 0 0,0-1 0,0 1 0,1 0 0,-1-1 0,0 1 0,0-1 0,0 1 0,0 0 0,0-1 0,0 1 1,0 0-1,-1-1 0,1 1 0,0 0 0,0-1 0,0 1 0,0 0 0,0-1 0,0 1 0,-1 0 0,1-1 0,0 1 0,0 0 0,-1-1 1,1 1-1,0 0 0,0 0 0,-1-1 0,1 1 0,0 0 0,-1 0 0,1 0 0,0 0 0,-1-1 0,1 1 0,0 0-132,-4-1 382,0 0 0,0 0-1,0 0 1,0 1-1,0 0 1,-1-1 0,1 2-1,0-1 1,0 0 0,0 1-1,0-1 1,0 1-1,0 1-381,-11 2 759,1 1 0,-11 6-759,2-1 384,1 2 0,0 0 0,1 1 0,0 1 0,-11 12-384,30-25 32,0 1-1,1-1 0,-1 1 0,1 0 0,-1-1 1,1 1-1,0 0 0,0 0 0,-1 0 0,1 0 0,1 0 1,-1 0-1,0 3-31,0-4 15,1 1 1,0-1 0,0 1-1,0-1 1,0 1 0,0 0-1,1-1 1,-1 1 0,0-1 0,1 1-1,-1-1 1,1 1 0,0-1-1,-1 0 1,1 1 0,0-1-1,0 0 1,0 1 0,0-1-1,0 0-15,3 4 45,1-1-1,0 0 1,-1 0-1,1-1 1,0 1-1,1-1 1,-1 0-1,1-1 1,-1 1-1,1-1 1,0 0-45,5 1 75,0 0 0,0 0 0,0-1 1,0-1-1,8 1-75,89 6 264,-107-8-396,0 0 0,0 0 1,0 0-1,0 0 0,0 0 0,1 1 1,-1-1-1,0 0 0,0 1 0,0-1 1,0 1 131,-2 1-1806,-4-1 295,2-1 545</inkml:trace>
</inkml:ink>
</file>

<file path=ppt/ink/ink1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8:00.246"/>
    </inkml:context>
    <inkml:brush xml:id="br0">
      <inkml:brushProperty name="width" value="0.025" units="cm"/>
      <inkml:brushProperty name="height" value="0.025" units="cm"/>
      <inkml:brushProperty name="color" value="#0070C4"/>
    </inkml:brush>
  </inkml:definitions>
  <inkml:trace contextRef="#ctx0" brushRef="#br0">1 1 13539,'5'6'5345,"5"1"-3072,4 2-313,8 2-104,-3 1-111,8 1-617,-7-3-256,4 0-328,5 0-128,-2-3-168,6 0-64,-16-3-48,-3-1-56,-6-3-152,-8 2-272,-7 1 913,6-2-545</inkml:trace>
</inkml:ink>
</file>

<file path=ppt/ink/ink1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8:03.631"/>
    </inkml:context>
    <inkml:brush xml:id="br0">
      <inkml:brushProperty name="width" value="0.025" units="cm"/>
      <inkml:brushProperty name="height" value="0.025" units="cm"/>
      <inkml:brushProperty name="color" value="#0070C4"/>
    </inkml:brush>
  </inkml:definitions>
  <inkml:trace contextRef="#ctx0" brushRef="#br0">92 1 9578,'-33'6'8454,"-7"-3"-6083,26-3-1073,9 0 1040,9 2-898,7 0-172,34 5-741,-18-2-256,0-2 1,26 1-272,41-6 327,-63 0-236,0 1 0,1 2-1,-1 1 1,17 3-91,-46-4-21,0-1-1,0 1 1,0-1-1,0 1 1,0-1-1,0 1 1,2 1 21,-4-2-42,0 0 0,0 0 0,0 0-1,0 1 1,0-1 0,0 0 0,0 0 0,0 0 0,0 0 0,0 0-1,0 0 1,0 0 0,0 1 0,0-1 0,0 0 0,0 0 0,0 0-1,0 0 1,0 0 0,0 0 0,0 0 0,0 1 0,0-1 0,0 0 0,0 0-1,0 0 1,0 0 0,0 0 0,0 0 0,0 0 0,0 1 0,-1-1-1,1 0 1,0 0 0,0 0 0,0 0 0,0 0 0,0 0 0,0 0-1,0 0 1,0 0 0,-1 0 0,1 0 0,0 0 0,0 0 0,0 0-1,0 0 1,0 0 0,0 0 0,0 0 0,-1 0 0,1 0 0,0 0-1,0 0 1,0 0 0,0 0 0,0 0 0,0 0 42,-5 1-1287,0 0-1,0 0 1,1-1 0,-1 1-1,-2-1 1288,-17-1-2712</inkml:trace>
</inkml:ink>
</file>

<file path=ppt/ink/ink1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8:03.963"/>
    </inkml:context>
    <inkml:brush xml:id="br0">
      <inkml:brushProperty name="width" value="0.025" units="cm"/>
      <inkml:brushProperty name="height" value="0.025" units="cm"/>
      <inkml:brushProperty name="color" value="#0070C4"/>
    </inkml:brush>
  </inkml:definitions>
  <inkml:trace contextRef="#ctx0" brushRef="#br0">7 1 9522,'-1'2'794,"0"0"-1,0 1 1,0-1-1,0 0 1,1 1-1,-1-1 1,1 1-1,0-1 1,0 1-1,-1-1 1,1 1-1,1 0-793,4 32 1840,-1-18-750,16 93 1162,4-1 0,11 19-2252,-30-112 16,1 3-554,-3-10-2668,-7-17 715,-4-9 1204</inkml:trace>
  <inkml:trace contextRef="#ctx0" brushRef="#br0" timeOffset="1">6 226 13387,'12'-7'5217,"6"3"-3241,8 0-127,5 4-217,3 0-168,14 3-631,0-1-241,-3 5-304,4-3-56,-17 1-168,-9 1-352,-9 3-760,-11 3-177,-8 11 593</inkml:trace>
</inkml:ink>
</file>

<file path=ppt/ink/ink1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8:04.452"/>
    </inkml:context>
    <inkml:brush xml:id="br0">
      <inkml:brushProperty name="width" value="0.025" units="cm"/>
      <inkml:brushProperty name="height" value="0.025" units="cm"/>
      <inkml:brushProperty name="color" value="#0070C4"/>
    </inkml:brush>
  </inkml:definitions>
  <inkml:trace contextRef="#ctx0" brushRef="#br0">2 6 10930,'-1'12'4713,"6"-10"-1992,8-1-545,10-1-175,4 0-129,9-7-552,-4-1-351,5 4-465,-8 3-136,-8 4-128,1 5-16,-13-10-128</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4:30:57.121"/>
    </inkml:context>
    <inkml:brush xml:id="br0">
      <inkml:brushProperty name="width" value="0.025" units="cm"/>
      <inkml:brushProperty name="height" value="0.025" units="cm"/>
      <inkml:brushProperty name="color" value="#0070C4"/>
    </inkml:brush>
  </inkml:definitions>
  <inkml:trace contextRef="#ctx0" brushRef="#br0">18 13 5777,'-7'-5'7399,"-3"-2"-980,9 14-5959,6 39-68,31 211 432,-17-102-603,-2-7-36,13 27-185,-13-96-885,-17-77 197,-2-4-34,0-4-507,1-8 400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4:52:39.662"/>
    </inkml:context>
    <inkml:brush xml:id="br0">
      <inkml:brushProperty name="width" value="0.025" units="cm"/>
      <inkml:brushProperty name="height" value="0.025" units="cm"/>
      <inkml:brushProperty name="color" value="#0070C4"/>
    </inkml:brush>
  </inkml:definitions>
  <inkml:trace contextRef="#ctx0" brushRef="#br0">134 48 7722,'0'0'339,"0"0"0,1 0 0,-1 0 1,1 0-1,-1 0 0,0 0 0,1 0 0,-1-1 1,1 1-1,-1 0 0,0 0 0,1 0 0,-1-1 1,0 1-1,1 0 0,-1 0 0,0-1 1,1 1-1,-1 0 0,0-1 0,0 1 0,1 0 1,-1-1-1,0 1 0,0 0 0,0-1 0,1 1 1,-1 0-1,0-1 0,0 1 0,0-1 1,0 1-1,0 0 0,0-1 0,0 1 0,0-1 1,0 1-1,0 0 0,0-1 0,0 1 0,0-1-339,0 0 238,-1 0 0,1 0-1,0-1 1,0 1-1,-1 0 1,1 0 0,-1 0-1,1 0 1,-1 0-1,1 0 1,-1 0-1,0 0 1,0 0 0,1 0-1,-1 1 1,-1-2-238,0 1 68,0-1 0,0 1 0,-1 0 1,1 0-1,-1 0 0,1 1 0,-2-1-68,-2-1 61,1 0-27,0 1 0,0 0 0,0 0 0,0 0 0,0 0 0,-1 1-34,5 0 14,-1 0-1,0 0 1,0 0-1,0 1 1,0-1-1,0 0 1,1 1-1,-1 0 1,0-1-1,0 1 0,1 0 1,-1 0-1,0 0 1,1 0-1,-1 0 1,1 0-1,-1 1 1,1-1-1,0 0 1,-1 1-1,1 0-13,-4 5 29,1 0 0,0 1 0,0-1 0,1 1 0,0 0 0,0-1 0,1 1-1,0 1 1,0-1 0,1 0 0,0 0 0,1 1 0,-1-1 0,2 0 0,-1 1-29,1 3 24,1 0 0,0-1 0,1 1 0,0-1 0,1 1 1,0-1-1,1 0 0,0-1 0,0 1 0,3 2-24,-5-9-18,0 1 1,0-1-1,1 0 0,-1 1 0,1-1 0,0-1 1,0 1-1,1-1 0,-1 1 0,1-1 0,-1-1 1,1 1-1,0-1 0,0 1 0,0-1 0,1-1 1,-1 1-1,0-1 0,1 0 0,-1 0 0,0 0 1,1-1-1,-1 0 0,1 0 0,-1-1 0,1 1 1,-1-1-1,1 0 0,-1 0 0,0-1 0,1 0 1,3-2 17,24-15 768,2-6-484</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4:55:32.936"/>
    </inkml:context>
    <inkml:brush xml:id="br0">
      <inkml:brushProperty name="width" value="0.025" units="cm"/>
      <inkml:brushProperty name="height" value="0.025" units="cm"/>
      <inkml:brushProperty name="color" value="#0070C4"/>
    </inkml:brush>
  </inkml:definitions>
  <inkml:trace contextRef="#ctx0" brushRef="#br0">191 1 10146,'-16'6'4385,"0"1"-2144,-17 26-425,-11 17-960,5 4 176,13 5-143,10 2-89,16 1-168,10 0-176,14-12-280,0-7 48,8-11-448,-3-8-224,7-12 2744,3-6-2000</inkml:trace>
</inkml:ink>
</file>

<file path=ppt/ink/ink2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8:04.786"/>
    </inkml:context>
    <inkml:brush xml:id="br0">
      <inkml:brushProperty name="width" value="0.025" units="cm"/>
      <inkml:brushProperty name="height" value="0.025" units="cm"/>
      <inkml:brushProperty name="color" value="#0070C4"/>
    </inkml:brush>
  </inkml:definitions>
  <inkml:trace contextRef="#ctx0" brushRef="#br0">169 85 11530,'18'-22'4537,"22"-29"487,-37 43-3688,-6 5-234,-11 3-307,2 2-678,1 0 1,0 0 0,0 2-1,0-1 1,0 1-1,0 1 1,1 0 0,0 0-1,0 1-117,-6 5 42,1-1 0,0 2-1,0 0 1,1 1 0,-1 2-42,13-13 10,1 0 1,-1 0-1,0 0 1,1 0-1,0 0 1,-1 0 0,1 0-1,0 0 1,-1 2-11,2-3 4,0-1 1,0 1 0,0 0 0,0-1-1,0 1 1,0 0 0,0 0 0,0-1-1,0 1 1,1 0 0,-1-1 0,0 1-1,0 0 1,1-1 0,-1 1 0,0 0-1,1-1 1,-1 1 0,1-1 0,-1 1 0,0 0-1,1-1 1,0 1 0,-1-1 0,1 0-1,-1 1 1,1-1 0,-1 1 0,1-1-1,0 0 1,-1 1 0,1-1 0,0 0-1,-1 0 1,2 0-5,12 7 119,-5-4-14,-1 0 0,0 1 0,1 0 0,-2 1 1,1 0-1,0 0 0,4 5-105,-5-3 66,-1 0 0,0 1 1,0-1-1,0 2 0,-1-1 0,0 0 0,-1 1 0,0 0 1,0 0-1,-1 0 0,0 1 0,0 2-66,-1 1 51,1 1 0,-2 0 0,0-1 0,0 1 0,-1 0 0,-1 0 0,0 0 0,-2 5-51,0-10 24,1 1 0,-2-1-1,1 1 1,-2-1 0,1 0 0,-1 0 0,0-1-24,-14 27 106,18-33-102,1-1 0,-1 0 0,1 1 1,-1-1-1,1 1 0,0-1 0,0 1 0,0-1 0,0 1 0,0 0 0,0-1 1,0 1-1,0-1 0,0 1 0,1-1 0,-1 1 0,1-1 0,-1 1 0,1-1 0,-1 0 1,1 1-1,0-1 0,0 0 0,0 1 0,0-1 0,0 0 0,0 0 0,0 0 1,0 0-1,0 0 0,0 0 0,1 0 0,0 0-4,4 3 37,1 0 1,-1-1-1,1 0 0,0 0 1,0 0-1,4 0-37,4 0 73,0 0-1,0-1 1,1-1-1,7 0-72,13 1 200,4 4 717,-28-5-516</inkml:trace>
</inkml:ink>
</file>

<file path=ppt/ink/ink2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8:05.149"/>
    </inkml:context>
    <inkml:brush xml:id="br0">
      <inkml:brushProperty name="width" value="0.025" units="cm"/>
      <inkml:brushProperty name="height" value="0.025" units="cm"/>
      <inkml:brushProperty name="color" value="#0070C4"/>
    </inkml:brush>
  </inkml:definitions>
  <inkml:trace contextRef="#ctx0" brushRef="#br0">25 325 13531,'-3'5'1706,"-1"-1"0,2 1 0,-1 0 0,-1 3-1706,2-4 193,1-1-1,0 1 1,0-1-1,0 1 1,0 0-1,0 0 1,1-1-1,-1 3-192,2-5 62,-1-1 0,0 1 0,0 0 0,0 0 0,1-1 0,-1 1-1,0 0 1,1 0 0,-1-1 0,0 1 0,1 0 0,-1-1 0,1 1-1,0-1 1,-1 1 0,1 0 0,-1-1 0,1 1 0,0-1 0,-1 0 0,1 1-1,0-1 1,-1 0 0,1 1 0,0-1-62,20 6 1213,-20-6-1103,6 1 74,0-1-1,0 0 1,0 0 0,0 0-1,0-1 1,0 0-1,0 0 1,-1-1-1,1 1 1,0-2 0,-1 1-1,1-1 1,0 0-184,4-3 101,0 0 1,-1 0 0,0-2 0,0 1-1,0-1 1,7-9-102,-7 7 26,0-2 0,-1 1 1,0-1-1,-1-1 0,-1 1 1,0-1-1,-1-1 0,1 0-26,-4 5 3,0 0-1,0 0 1,-1 0 0,0 0-1,0 0 1,-1 0-1,-1-1 1,1 1 0,-1 0-1,-1-1 1,0 1-1,0 0 1,-1-2-3,0 5 1,0 1 1,0 0-1,0 0 0,-1 0 1,0 0-1,0 1 1,0-1-1,0 1 0,-1-1 1,1 1-1,-1 0 0,0 1 1,-1-1-1,1 1 1,0-1-1,-1 1 0,0 1 1,0-1-1,-4-1-1,4 2 1,1 0 0,-1 1 0,1 0-1,-1-1 1,1 2 0,-1-1 0,0 0 0,0 1 0,1 0-1,-1 0 1,0 1 0,0-1 0,1 1 0,-1 0 0,0 0-1,1 1 1,-1-1 0,1 1 0,0 0 0,-1 0 0,1 1-1,0-1 1,-1 2-1,0 0 21,0 1-1,1-1 1,-1 2 0,1-1-1,0 0 1,0 1-1,1-1 1,0 1 0,0 0-1,0 0 1,1 1-1,0-1 1,0 0-1,0 1 1,1-1 0,0 3-21,-1 7 75,0 0-1,2 0 1,0 0 0,1 0 0,0 0 0,3 6-75,-1-4 78,2 0 0,0 0-1,1-1 1,1 1 0,0-2 0,2 1-1,0-1 1,0 0 0,2-1 0,11 14-78,-16-22 19,0-1-1,0 1 1,1-1 0,0-1 0,1 1 0,-1-1 0,1 0 0,0-1 0,0 0-1,0 0 1,2 0-19,-4-2-25,0 0-1,0 0 1,0-1-1,0 0 1,0 0-1,0-1 0,0 0 1,0 0-1,1 0 1,-1-1-1,0 0 1,0 0-1,0 0 1,0-1-1,0 0 0,-1 0 1,2-1 25,1-1 92,-1 0 0,1-1 0,-1 0 0,2-3-92,34-29 105</inkml:trace>
</inkml:ink>
</file>

<file path=ppt/ink/ink2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8:05.505"/>
    </inkml:context>
    <inkml:brush xml:id="br0">
      <inkml:brushProperty name="width" value="0.025" units="cm"/>
      <inkml:brushProperty name="height" value="0.025" units="cm"/>
      <inkml:brushProperty name="color" value="#0070C4"/>
    </inkml:brush>
  </inkml:definitions>
  <inkml:trace contextRef="#ctx0" brushRef="#br0">30 24 12115,'-14'-24'5417,"13"24"-2249,-2 5-999,-1 22-625,-1 8-87,2 18-329,3 3-392,0-3-384,7 3-96,10-10-112,2-12-48,9-9-16,-1-12-32,-1-13-200,2-4-312,-4-18 424,-1-6-136,-11-12 144</inkml:trace>
</inkml:ink>
</file>

<file path=ppt/ink/ink2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8:05.971"/>
    </inkml:context>
    <inkml:brush xml:id="br0">
      <inkml:brushProperty name="width" value="0.025" units="cm"/>
      <inkml:brushProperty name="height" value="0.025" units="cm"/>
      <inkml:brushProperty name="color" value="#0070C4"/>
    </inkml:brush>
  </inkml:definitions>
  <inkml:trace contextRef="#ctx0" brushRef="#br0">45 68 12979,'-29'-3'5441,"14"1"-2897,15-2-287,1-1-513,6 1-87,17 4-473,4 0-344,14 0-400,2 0-136,8 0-88,-4 1-56,0 2-480,-1 0-440,-9 5-832,-7 0 888</inkml:trace>
  <inkml:trace contextRef="#ctx0" brushRef="#br0" timeOffset="1">862 10 10890,'-3'-10'5546,"-2"10"-978,-5 6-2367,-7 7-913,-5 3-72,-6 14-335,1 4-361,-5 7-400,-1 2-64,13-5 8,3-6-96,7-12-512,8-11-376,-1-6-577,0-4 2914,3-17-1265</inkml:trace>
  <inkml:trace contextRef="#ctx0" brushRef="#br0" timeOffset="2">605 20 13515,'13'-5'5561,"2"9"-2824,-8 7-761,7 7-264,6 6-199,0 7-585,3 2-248,1 2-272,-3 1-104,-2-7-96,1-5-40,-6-7-392,-2-5-320,-5-7 1264,3-5-768</inkml:trace>
</inkml:ink>
</file>

<file path=ppt/ink/ink2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8:06.436"/>
    </inkml:context>
    <inkml:brush xml:id="br0">
      <inkml:brushProperty name="width" value="0.025" units="cm"/>
      <inkml:brushProperty name="height" value="0.025" units="cm"/>
      <inkml:brushProperty name="color" value="#0070C4"/>
    </inkml:brush>
  </inkml:definitions>
  <inkml:trace contextRef="#ctx0" brushRef="#br0">0 15 12827,'1'-1'863,"-1"0"1,1-1-1,0 1 1,-1 0-1,1 0 1,0 0-1,0-1 1,0 1-1,0 0 1,1 0-864,-1 0 1262,3 1-24,65 6 426,-16 0-1222,-30-4-274,-1 2 0,15 3-168,-26-4 12,0 1 1,0 0-1,0 0 0,-1 1 0,1 0 1,1 2-13,-11-6-2,0 0 1,0 0 0,0 0 0,0 0-1,0 0 1,0 0 0,0 0 0,0 0-1,0 0 1,0 1 0,-1-1 0,1 0-1,0 1 1,-1-1 0,1 0 0,-1 1-1,0-1 1,1 1 0,-1-1 0,0 1-1,0-1 1,0 1 1,0 3-7,0 1 1,-1 0-1,0-1 0,0 1 1,0 0 6,0-1-1,-14 70 203,3 1-1,0 51-201,11-98 226,1 0 1,2 0-1,1 0 1,4 18-227,-2-22 200,-1-9 52,-1 0 0,-1 1 0,1 13-252,-3-26 36,0 1 1,-1-1-1,1 1 0,-1-1 1,0 1-1,0-1 0,0 1 1,0-1-1,-1 0 0,0 1 1,0-1-1,0 0 1,0 0-1,-1-1 0,-2 5-36,2-6 7,1 0-1,-1 1 1,0-1-1,0 0 1,0-1-1,0 1 1,0 0-1,0-1 1,0 1-1,-1-1 1,1 0-1,0 0 1,-2 0-7,-7 1 0,-1 0 1,0-1 0,-3-1-1,2 1 126,-1-2 0,0 0-1,-4-1-125,-11-4 188,-13-5-188</inkml:trace>
</inkml:ink>
</file>

<file path=ppt/ink/ink2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8:07.194"/>
    </inkml:context>
    <inkml:brush xml:id="br0">
      <inkml:brushProperty name="width" value="0.025" units="cm"/>
      <inkml:brushProperty name="height" value="0.025" units="cm"/>
      <inkml:brushProperty name="color" value="#0070C4"/>
    </inkml:brush>
  </inkml:definitions>
  <inkml:trace contextRef="#ctx0" brushRef="#br0">126 165 12515,'-35'-9'4397,"0"1"0,-8 1-4397,31 7 1747,12 2-627,8 1-457,27 6-155,0-1 1,1-2 0,-1-1 0,1-2 0,5-2-509,61-2 446,21-5-446,262-34 494,-197 19-290,1135-71 1198,-795 74-991,58 22-35,-447 1-309,-135-5-445,-10-1 59,-14 1-217,-1 0 307,0 2 0,0 1 1,-3 1 228,-5 3-10</inkml:trace>
</inkml:ink>
</file>

<file path=ppt/ink/ink2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8:07.668"/>
    </inkml:context>
    <inkml:brush xml:id="br0">
      <inkml:brushProperty name="width" value="0.025" units="cm"/>
      <inkml:brushProperty name="height" value="0.025" units="cm"/>
      <inkml:brushProperty name="color" value="#0070C4"/>
    </inkml:brush>
  </inkml:definitions>
  <inkml:trace contextRef="#ctx0" brushRef="#br0">0 348 10842,'8'4'1016,"0"0"-1,0 0 1,0-1 0,0 0-1,1 0 1,0-1-1,-1 0 1,8 0-1016,-4-1 527,0 0 1,-1-1 0,1-1-1,0 0 1,0 0 0,3-2-528,3-2 220,0 0 1,0-1-1,0-1 1,-1-1-1,0 0 1,-1-1 0,0-1-1,3-2-220,-8 3 84,0 0 0,0 0 0,-1-1 1,0-1-1,0 1 0,-1-2 0,-1 1 0,4-7-84,-8 11 26,-1-1 1,1 1-1,-1-1 0,0 1 0,-1-1 0,0 0 1,0-3-27,-1 6 12,0-1 0,-1 1 0,0-1 0,0 1 1,0-1-1,-1 1 0,0-1 0,0 1 1,0 0-1,-1-1 0,0 0-12,0 2 11,0-1-1,-1 1 1,1 1-1,-1-1 1,1 0 0,-1 1-1,0-1 1,-1 1 0,1 0-1,-1 0 1,1 0-1,-1 0 1,0 1 0,0-1-1,0 1 1,0 0-1,0 0 1,-1 1 0,0-1-11,-5-1 10,0 1 1,0 0 0,0 0 0,0 1 0,0 0-1,0 1 1,0 0 0,-3 1-11,3 0 23,1 0 0,-1 1 0,1 0 0,0 0 0,-1 1 0,1 1-1,-4 2-22,6-3 45,1 0 0,0 1-1,0 0 1,0 1 0,0 0-1,1-1 1,0 2 0,0-1-1,0 0 1,-1 3-45,1 1 90,-1 0-1,1 0 1,0 0 0,1 0 0,0 1 0,1 0-1,0 0 1,0 0 0,0 7-90,1-3 89,1 0-1,0 0 1,1 0-1,1 0 1,0 0-1,1 0 1,0 1-89,2 2 77,0-1 0,1 1-1,1-1 1,1 0 0,0-1 0,1 0 0,0 0-1,1 0 1,1-1 0,1-1 0,0 1 0,3 1-77,-4-5 44,1 0 0,1-1 0,-1 0 0,1-1 0,1 0 0,0-1 0,7 2-44,-10-4 17,0-1 0,1-1 0,-1 0 0,1-1 0,-1 0 0,1 0 0,0-1-1,0-1 1,0 1 0,4-2-17,-11 1 17,0-1-1,0 1 0,-1-1 1,1 0-1,0 0 1,2-2-17,-2 1-2,0 0 1,-1 0 0,1-1-1,-1 0 1,2-1 1</inkml:trace>
</inkml:ink>
</file>

<file path=ppt/ink/ink2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8:08.053"/>
    </inkml:context>
    <inkml:brush xml:id="br0">
      <inkml:brushProperty name="width" value="0.025" units="cm"/>
      <inkml:brushProperty name="height" value="0.025" units="cm"/>
      <inkml:brushProperty name="color" value="#0070C4"/>
    </inkml:brush>
  </inkml:definitions>
  <inkml:trace contextRef="#ctx0" brushRef="#br0">28 0 12403,'-1'8'4849,"-6"16"-3209,-1 11 208,1 11-367,2 8 95,5 1-320,8-3-327,9-8-433,5-4-152,6-12-168,1-4-32,4-16-56,2-9-328,-9-17-440,-2-7 31,-22-7 217</inkml:trace>
</inkml:ink>
</file>

<file path=ppt/ink/ink2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8:08.567"/>
    </inkml:context>
    <inkml:brush xml:id="br0">
      <inkml:brushProperty name="width" value="0.025" units="cm"/>
      <inkml:brushProperty name="height" value="0.025" units="cm"/>
      <inkml:brushProperty name="color" value="#0070C4"/>
    </inkml:brush>
  </inkml:definitions>
  <inkml:trace contextRef="#ctx0" brushRef="#br0">36 0 9330,'-33'11'5017,"30"-13"-544,8 1-1992,6 0-745,17 1-88,12 2-343,9-2-289,10 0-480,-1 0-152,2 0-128,-4-1-272,-3 1-488,-6 4 1648,-15-3-1088</inkml:trace>
  <inkml:trace contextRef="#ctx0" brushRef="#br0" timeOffset="1">716 158 11963,'1'0'395,"0"0"1,0 0 0,0 0 0,0 0 0,0 0 0,0-1 0,0 1 0,0 0 0,0-1-1,0 1 1,0-1 0,0 1 0,0-1 0,0 1 0,0-1 0,-1 0 0,1 1 0,0-1 0,0 0-396,0-1 338,0 0 1,1 0 0,-1 1-1,0-1 1,0 0 0,-1 0-1,1 0 1,0 0 0,0-2-339,0 0 234,-1-1 0,1 1 0,-1-1 1,0 0-1,0 1 0,0-1 0,0 1 1,-2-5-235,1 5 49,-1 0 0,0 0 0,0 0 0,0 0 1,0 1-1,-1-1 0,0 0 0,0 1 1,1 0-1,-2 0 0,1 0 0,0 0 1,-1 0-1,1 1 0,-1-1 0,0 1 1,-1 0-50,1-1 7,-1 0 1,-1 1-1,1 0 1,0 0 0,-1 0-1,1 1 1,-1 0 0,1 0-1,-1 0 1,1 1 0,-1-1-1,0 1 1,0 1-8,3-1 10,0 1 0,-1 0 1,1 0-1,0 1 0,0-1 1,0 1-1,0-1 0,0 1 1,0 0-1,0 0 0,1 0 1,-1 1-1,1-1 0,-1 1 0,1-1 1,0 1-1,0 0 0,0-1 1,0 1-1,1 0 0,-1 1 1,1-1-1,-1 2-10,-1 2 71,1 0-1,0 0 1,1 0 0,-1 0-1,1 0 1,1 1 0,-1-1 0,1 0-1,1 0 1,0 5-71,0-7 62,0-1 0,0 0-1,0 0 1,0 0 0,1 0 0,0 0 0,0 0-1,0 0 1,0 0 0,1 0-62,-2-3 17,0 1 0,0-1 0,0 0 1,1 1-1,-1-1 0,0 0 0,1 0 0,-1 0 0,1 0 1,0 0-1,-1 0 0,1-1 0,0 1 0,-1 0 0,1-1 1,0 1-1,0-1 0,-1 0 0,1 1 0,0-1 0,0 0 1,0 0-1,0 0 0,-1-1 0,1 1 0,0 0-17,6-2 11,-1 0-1,1-1 1,-1 0-1,1 0 1,-1 0-1,0-1 1,-1 0-1,1-1 1,-1 1-1,2-3-10,10-9-4,-1-1-1,10-13 5,-26 29 0,-1 1-1,1-1 1,0 0-1,-1 0 1,1 1-1,0-1 1,0 0-1,0 1 1,-1-1-1,1 1 1,0-1-1,0 1 1,0 0-1,0-1 1,0 1 0,0 0-1,0 0 1,0-1-1,0 1 1,0 0 0,0 0-1,0 1 0,0-1 0,0 0 1,-1 0-1,1 1 0,0-1 0,0 1 1,0-1-1,-1 1 0,1-1 0,0 1 1,0-1-1,-1 1 0,1-1 0,-1 1 1,1 0-1,0 0 0,-1-1 1,3 5 47,0 0 0,0 1-1,-1-1 1,0 0 0,2 6-47,-4-10 11,3 7 111,3 11 333,1 0 0,1 0 0,7 12-455,-12-26 61,0 0 0,0 0 0,1 0 0,-1-1 0,1 1-1,1-1 1,-1 0 0,1 0 0,-1 0 0,1-1-1,0 1 1,0-1 0,1-1 0,2 3-61,-5-4-15,0-1-1,-1 1 1,1 0 0,-1-1 0,1 0 0,0 1 0,-1-1 0,1 0-1,0 0 1,-1-1 0,1 1 0,0 0 0,-1-1 0,1 0 15,15-8-110</inkml:trace>
</inkml:ink>
</file>

<file path=ppt/ink/ink2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8:15.190"/>
    </inkml:context>
    <inkml:brush xml:id="br0">
      <inkml:brushProperty name="width" value="0.025" units="cm"/>
      <inkml:brushProperty name="height" value="0.025" units="cm"/>
      <inkml:brushProperty name="color" value="#0070C4"/>
    </inkml:brush>
  </inkml:definitions>
  <inkml:trace contextRef="#ctx0" brushRef="#br0">6 64 7834,'1'-2'434,"0"0"1,0-1-1,-1 1 0,1 0 1,-1 0-1,1 0 1,-1-1-1,0 1 0,0 0 1,0 0-1,0-1 1,-1 1-1,1 0 1,0 0-1,-1 0 0,0-1 1,1 1-1,-1 0 1,0 0-1,-1-2-434,-1-3 1079,2-1 260,1 8-1227,0 0-1,0 0 1,1 0 0,-1 0-1,0 0 1,0 0 0,0 0-1,0 0 1,0 0 0,0 0-1,0 0 1,0 0 0,0 0-1,0 0 1,0 0 0,0 1-1,0-1 1,0 0 0,0 0-1,0 0 1,0 0 0,0 0-1,0 0 1,1 0 0,-1 0-1,0 0 1,0 0-1,0 0 1,0 0 0,0 0-1,0 0 1,0 0 0,0 0-1,0 0 1,0-1 0,0 1-1,0 0 1,0 0 0,0 0-1,0 0 1,0 0 0,1 0-1,-1 0 1,0 0 0,0 0-1,0 0 1,0 0-112,10 41 478,-2 0 1,-1 0-1,-3 1 1,0 36-479,0 13 643,4 8-643,-3-62 103,1-1 0,2 0 0,1 0-1,3 3-102,-3-13 43,-5-12 21,1 0-1,5 10-63,-9-22-40,0 0 1,1 0-1,-1-1 0,0 1 1,0 0-1,1 0 0,-1-1 1,1 1-1,-1-1 1,2 1 39,-3-2-24,0 1 1,1-1-1,-1 0 1,0 0-1,1 0 1,-1 0-1,0 0 1,1 0-1,-1 1 1,0-1-1,1 0 1,-1 0-1,0 0 1,1 0-1,-1 0 1,0 0-1,1 0 1,-1-1-1,0 1 1,1 0-1,-1 0 1,1 0 23,-1 0-30,1-1 0,-1 1 0,1-1 1,-1 1-1,1-1 0,-1 1 0,1-1 0,-1 1 1,1-1-1,-1 0 0,0 1 0,1-1 1,-1 0-1,0 1 0,0-1 0,0 0 30,6-23 683,-5-17-376</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4:55:33.300"/>
    </inkml:context>
    <inkml:brush xml:id="br0">
      <inkml:brushProperty name="width" value="0.025" units="cm"/>
      <inkml:brushProperty name="height" value="0.025" units="cm"/>
      <inkml:brushProperty name="color" value="#0070C4"/>
    </inkml:brush>
  </inkml:definitions>
  <inkml:trace contextRef="#ctx0" brushRef="#br0">1 0 13115,'4'7'891,"1"0"0,-1 0 0,-1 0 0,1 1 0,-1-1 0,0 1 0,-1 0 0,0 0 0,0 2-891,2 16 1013,-1 0 0,-1 7-1013,1 8 1333,3 26-76,-6-67-1257,0 0 1,0 0-1,0 0 1,0 0-1,0 0 1,0 0-1,0 0 1,0 0-1,0 0 1,0 0-1,0 0 1,0 0-1,0 0 1,0 0 0,0 0-1,0 0 1,0 0-1,0 0 1,0 0-1,0 0 1,0 1-1,0-1 1,0 0-1,0 0 1,0 0-1,0 0 1,0 0-1,0 0 1,0 0-1,0 0 1,0 0 0,0 0-1,0 0 1,1 0-1,-1 0 1,0 0-1,0 0 1,0 0-1,0 0 1,0 0-1,0 0 1,0 0-1,0 0 1,0 0-1,0 0 1,0 0 0,0 0-1,0 0 1,0 0-1,0 0 1,0 0-1,0 0 1,0 0-1,0 0 1,0 0-1,0 0 1,1-1-1,-1 1 1,0 0-1,0 0 1,0 0 0,0 0-1,0 0 1,0 0-1,0 0 1,0 0-1,0 0 1,0 0-1,0 0 0,3-5-83,-2-19-267,0 2 53,1 4 58,-1-2 52,2-1-1,1 1 0,0 0 0,2-2 188,-5 19 8,0 1-1,0-1 0,1 1 0,-1-1 0,1 1 0,-1-1 0,1 1 0,0 0 0,0 0 0,0 0 0,0 0 0,0 0 0,0 0 0,1 1 0,-1-1 0,1 1 0,-1 0 0,1-1 0,-1 1 0,1 0 0,0 1 1,-1-1-1,1 0 0,0 1 0,0-1 0,0 1 0,-1 0 0,1 0-7,2 0 120,-1 0 0,1 1 1,-1-1-1,1 1 1,-1 0-1,1 1 0,-1-1 1,0 1-1,0-1 0,0 1 1,0 1-1,0-1 0,0 0 1,-1 1-1,1 0 0,-1 0 1,3 2-121,-1 1 39,-1 0-1,1 0 1,-1 0 0,-1 1 0,1 0 0,-1-1 0,0 1 0,0 0 0,-1 1-1,0-1 1,-1 0 0,1 1 0,-1-1 0,-1 1 0,1-1 0,-1 1 0,-1-1 0,1 1-1,-1-1 1,-1 1 0,1-1 0,-1 0 0,0 1 0,-1-1 0,0 1-39,2-6-191,-1 4-102,8-8 844,8-5-454</inkml:trace>
</inkml:ink>
</file>

<file path=ppt/ink/ink2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8:15.520"/>
    </inkml:context>
    <inkml:brush xml:id="br0">
      <inkml:brushProperty name="width" value="0.025" units="cm"/>
      <inkml:brushProperty name="height" value="0.025" units="cm"/>
      <inkml:brushProperty name="color" value="#0070C4"/>
    </inkml:brush>
  </inkml:definitions>
  <inkml:trace contextRef="#ctx0" brushRef="#br0">0 81 13787,'10'-9'3266,"-5"3"-2466,1 0 0,0 0 0,0 1 0,0 0 0,1 1 0,3-2-800,1 0 487,1 1 1,0 0 0,1 1-1,-1 0 1,1 1 0,-1 1-1,1 0 1,11 0-488,-14 1 96,-1 1-1,1 1 1,-1-1 0,1 2-1,-1-1 1,1 1 0,-1 1-1,0 0 1,0 0-1,0 0 1,-1 1 0,5 3-96,-8-4 23,0 1 0,0-1 0,-1 1 0,1 0 0,-1 1 0,0-1 0,0 1-1,0 0 1,-1-1 0,0 2 0,0-1 0,0 0 0,0 1 0,-1-1 0,0 1 0,0 0 0,0-1 0,-1 1 0,0 3-23,0-1 12,0 0 0,-1 0 0,0 0-1,-1 0 1,1-1 0,-2 1 0,1 0 0,-1-1-1,0 1 1,-1-1 0,0 1 0,0-1 0,0 0-1,-1 0 1,0 0-12,-2 1 13,0 0 0,0-1 0,0 0 0,-1 0 0,0 0 0,-1-1-1,1 0 1,-6 2-13,-13 8-324,-29 13 324,52-27-50,-20 11-895,21-12 829,1 1-1,0-1 1,-1 0-1,1 0 1,0 0-1,-1 1 1,1-1-1,0 1 1,0-1-1,0 1 1,0-1-1,0 2 117,1-3 34,0 1 0,0-1-1,0 0 1,0 1-1,0-1 1,0 1 0,0-1-1,0 1 1,0-1-1,0 1 1,0-1 0,0 0-1,0 1 1,0-1-1,0 1 1,0-1 0,0 1-1,1-1 1,-1 0-1,0 1 1,0-1 0,1 1-1,-1-1 1,0 0 0,1 1-34,13 6 424</inkml:trace>
</inkml:ink>
</file>

<file path=ppt/ink/ink2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8:15.871"/>
    </inkml:context>
    <inkml:brush xml:id="br0">
      <inkml:brushProperty name="width" value="0.025" units="cm"/>
      <inkml:brushProperty name="height" value="0.025" units="cm"/>
      <inkml:brushProperty name="color" value="#0070C4"/>
    </inkml:brush>
  </inkml:definitions>
  <inkml:trace contextRef="#ctx0" brushRef="#br0">1 118 12395,'8'2'1113,"-1"-1"1,0 1 0,1 1 0,-1-1 0,0 1-1,0 0 1,0 1 0,2 1-1114,-4-1 315,-1-1 1,0 1-1,1 0 0,-1 0 1,-1 1-1,1-1 0,-1 1 0,1 0 1,-1 0-1,-1 0 0,2 3-315,8 16 588,0 0 1,2-1-1,1-1 0,2 2-588,-14-20 50,-1-1 0,0 1 0,1-1 0,-2 1 0,1 0 1,0 1-51,6 11 194,-15-32-78,0-1 0,0-3-116,2 1-1,0-1 0,-1-9 1,5 21-1,0 0-1,0 0 0,1-1 1,0 1-1,0 0 0,1-1 1,0 1-1,2-5 2,2 0-1,0-1 1,1 1-1,1 0 0,0 0 1,1 0-1,0 1 0,1 1 1,8-10 0,-14 19 2,-1-1-1,1 0 1,-1 1 0,1-1 0,0 1 0,0 0 0,1 0 0,-1 0 0,0 1 0,0-1-1,4 0-1,2-1 10,0 1-1,0 1 0,0 0 0,3 0-9,46-1-771,-57 2 799,0 0-1,-1 0 1,1 0-1,0 0 1,0 0-1,0 0 1,0 1 0,0-1-1,0 0 1,0 0-1,-1 1 1,2-1-28,9 11 52</inkml:trace>
</inkml:ink>
</file>

<file path=ppt/ink/ink2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8:16.425"/>
    </inkml:context>
    <inkml:brush xml:id="br0">
      <inkml:brushProperty name="width" value="0.025" units="cm"/>
      <inkml:brushProperty name="height" value="0.025" units="cm"/>
      <inkml:brushProperty name="color" value="#0070C4"/>
    </inkml:brush>
  </inkml:definitions>
  <inkml:trace contextRef="#ctx0" brushRef="#br0">145 1 10122,'-3'0'672,"1"0"1,-1 0-1,1 1 0,0-1 0,-1 1 1,1-1-1,0 1 0,0 0 0,-1 0 0,0 1-672,-1 0 535,1 0 0,-1 1 0,1 0 0,0-1-1,-3 3-534,-2 5 489,0 0-1,0 0 0,-2 6-488,8-13 230,-7 11 93,2 0 0,-1 1 1,2-1-1,0 2 0,1-1 1,0 1-1,2-1 0,-1 1 1,2 0-1,0 6-323,0 0 191,2 0 1,1 1-1,0-1 1,2 0-1,0 0 0,2 0 1,1 5-192,1-8 129,0 1 1,1-1-1,1 0 1,0 0 0,11 13-130,-4-8 205,2 0 0,1-2 1,17 17-206,-24-27 64,1-1-1,0 0 1,1-1 0,0 0 0,0-1 0,1-1 0,0 0 0,1-1-64,-2-3 81,-8-5-184,-6 0 105,0 0 1,1 0 0,-1 1 0,0-1 0,0 0 0,0 0-1,0 0 1,0 1 0,0-1 0,0 0 0,-1 0-1,1 0 1,0 1 0,0-1 0,-1 0 0,1 0-3,-3-8 389,1-11-164</inkml:trace>
</inkml:ink>
</file>

<file path=ppt/ink/ink2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8:16.753"/>
    </inkml:context>
    <inkml:brush xml:id="br0">
      <inkml:brushProperty name="width" value="0.025" units="cm"/>
      <inkml:brushProperty name="height" value="0.025" units="cm"/>
      <inkml:brushProperty name="color" value="#0070C4"/>
    </inkml:brush>
  </inkml:definitions>
  <inkml:trace contextRef="#ctx0" brushRef="#br0">181 3 12587,'7'-3'4857,"-6"8"-2825,-3 5-351,-13 20-25,-2 8-128,-11 15-712,-7 9-256,11 5-279,6-1-73,10-4-96,2-9-48,1-19 16,-4-4-160,3-17-665,4-4-207,-8-10-2168,6-12 1999</inkml:trace>
</inkml:ink>
</file>

<file path=ppt/ink/ink2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8:17.091"/>
    </inkml:context>
    <inkml:brush xml:id="br0">
      <inkml:brushProperty name="width" value="0.025" units="cm"/>
      <inkml:brushProperty name="height" value="0.025" units="cm"/>
      <inkml:brushProperty name="color" value="#0070C4"/>
    </inkml:brush>
  </inkml:definitions>
  <inkml:trace contextRef="#ctx0" brushRef="#br0">1 7 14683,'10'-7'5705,"6"10"-3712,8 10-33,8 11-279,1 8-201,2 7-608,-5-1-184,-2 4-248,-1-5-88,-2-5-152,-2-6-64,-7-4-48,-4-2-16,-3-2-176,-1-3-208,-1-8-712,-2-6-104,0-6 616</inkml:trace>
</inkml:ink>
</file>

<file path=ppt/ink/ink2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8:17.509"/>
    </inkml:context>
    <inkml:brush xml:id="br0">
      <inkml:brushProperty name="width" value="0.025" units="cm"/>
      <inkml:brushProperty name="height" value="0.025" units="cm"/>
      <inkml:brushProperty name="color" value="#0070C4"/>
    </inkml:brush>
  </inkml:definitions>
  <inkml:trace contextRef="#ctx0" brushRef="#br0">40 2 15003,'-36'-1'8530,"32"2"-6641,8 2-803,15 3-534,0-1 0,1 0 0,0-2-1,0 0 1,13 0-552,32 4 342,-51-5-292,-7-1-18,0 0 0,0 0 1,0 1-1,0 0-32,-6-2 4,0 1 0,0-1 0,0 0 0,-1 1 1,1-1-1,0 0 0,0 1 0,0-1 0,-1 1 1,1-1-1,0 1 0,0 0 0,-1-1 0,1 1 1,-1 0-1,1-1 0,0 1 0,-1 1-4,1-1 3,-1-1 0,0 1 0,0 0 1,0 0-1,0 0 0,0 0 0,-1 0 0,1 0 0,0 0 0,0-1 0,-1 1 0,1 0 0,0 0 1,-1 0-1,1 0 0,-1-1 0,1 1 0,-1 0 0,1-1 0,-1 1 0,1 0 0,-1-1 0,0 1-3,-15 15 6,0-1-1,-2 0 1,-16 10-6,6-4-177,-3 4 177,-5 10-1484,1 1 1484,20-21-1182,6-3-139,9-12 1287,0 0-1,0 0 1,0 1 0,0-1-1,0 0 1,0 1 0,0-1-1,0 0 1,0 0 0,0 1-1,0-1 1,0 0 0,0 1-1,0-1 1,0 0 0,0 0-1,0 1 1,0-1 0,0 0-1,0 0 1,1 1 0,-1-1-1,0 0 35</inkml:trace>
</inkml:ink>
</file>

<file path=ppt/ink/ink2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8:17.843"/>
    </inkml:context>
    <inkml:brush xml:id="br0">
      <inkml:brushProperty name="width" value="0.025" units="cm"/>
      <inkml:brushProperty name="height" value="0.025" units="cm"/>
      <inkml:brushProperty name="color" value="#0070C4"/>
    </inkml:brush>
  </inkml:definitions>
  <inkml:trace contextRef="#ctx0" brushRef="#br0">254 1 14803,'-15'14'5537,"-10"8"-3872,-7-2-273,-5-2-240,-2 2-80,0-7-511,12-1-233,4-2-168,12-4-120,7-2-568,3-1 672,10-4-304</inkml:trace>
</inkml:ink>
</file>

<file path=ppt/ink/ink2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8:18.778"/>
    </inkml:context>
    <inkml:brush xml:id="br0">
      <inkml:brushProperty name="width" value="0.025" units="cm"/>
      <inkml:brushProperty name="height" value="0.025" units="cm"/>
      <inkml:brushProperty name="color" value="#0070C4"/>
    </inkml:brush>
  </inkml:definitions>
  <inkml:trace contextRef="#ctx0" brushRef="#br0">130 51 11106,'-5'-37'4400,"5"36"-4292,0 1 1,-1-1-1,1 0 0,0 0 1,-1 1-1,1-1 0,-1 0 1,1 1-1,-1-1 1,1 0-1,-1 1 0,0-1 1,1 1-1,-1-1 0,0 1 1,1-1-1,-1 1 0,0 0 1,0-1-1,1 1 0,-1 0 1,0 0-1,0-1 1,0 1-1,0 0 0,1 0 1,-1 0-1,0 0 0,0 0 1,0 0-1,0 0 0,1 0 1,-1 0-1,0 1 0,0-1 1,0 0-1,1 0 1,-1 1-1,0-1 0,0 1-108,-2 0 203,-1 1-1,1 1 1,-1-1 0,1 0-1,0 1 1,0 0 0,0 0-1,0 0 1,0 0 0,1 0-1,-1 0 1,1 1-203,0-1 103,-5 7 104,0 1 0,1 0 0,0 0 0,1 0 0,1 1 0,-1 0 0,2 0 0,0 0 0,0 0 0,1 0-1,0 9-206,0 1 203,2 0 0,0 1 0,2-1 0,0 1-1,1-1 1,2 2-203,1 0 157,1 1 1,1-1-1,1 0 0,9 16-157,-11-27 35,0 0 1,1 0-1,0-1 0,1 0 0,1 0 1,0-1-1,0 0 0,9 6-35,-15-13-48,1-1 0,0 0 0,0 1-1,1-2 1,-1 1 0,2 0 48,-5-2-53,1 0 1,-1 0-1,1-1 0,0 1 1,-1-1-1,1 0 0,-1 1 1,1-1-1,0 0 0,-1-1 1,1 1-1,-1 0 0,1-1 1,-1 1-1,1-1 53,-1 0-44,0 0 1,1 0-1,-2-1 0,1 1 1,0 0-1,0-1 0,0 1 1,0-1 43,-2 2-2</inkml:trace>
</inkml:ink>
</file>

<file path=ppt/ink/ink2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8:19.314"/>
    </inkml:context>
    <inkml:brush xml:id="br0">
      <inkml:brushProperty name="width" value="0.025" units="cm"/>
      <inkml:brushProperty name="height" value="0.025" units="cm"/>
      <inkml:brushProperty name="color" value="#0070C4"/>
    </inkml:brush>
  </inkml:definitions>
  <inkml:trace contextRef="#ctx0" brushRef="#br0">0 0 13563,'23'7'5449,"-7"6"-2952,-3 4-857,-5 17-160,3 8-119,-11 6-497,2 4-264,-2 0-304,4-3-88,3-8-24,0-7-112,3-12-544,-4-9-24,3-10 192</inkml:trace>
</inkml:ink>
</file>

<file path=ppt/ink/ink2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8:19.662"/>
    </inkml:context>
    <inkml:brush xml:id="br0">
      <inkml:brushProperty name="width" value="0.025" units="cm"/>
      <inkml:brushProperty name="height" value="0.025" units="cm"/>
      <inkml:brushProperty name="color" value="#0070C4"/>
    </inkml:brush>
  </inkml:definitions>
  <inkml:trace contextRef="#ctx0" brushRef="#br0">1 230 13635,'8'-3'5689,"6"2"-3056,16-1-905,-4 0-72,9 0-351,-2-2-361,4-4-552,1 4-144,-6 0-24,-6 2-224,-10 2-832,-8-4-168,-10 0-3249,-8-3 2808</inkml:trace>
  <inkml:trace contextRef="#ctx0" brushRef="#br0" timeOffset="1">180 1 12483,'2'12'5241,"6"5"-2433,0 4-807,-3 10-305,0 6-192,1 10-623,0 5-257,4 1-312,0-1-96,1-12-8,0-6-120,-1-15-512,2-9-176,0-12-5434,-5-7 4266</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4:55:33.634"/>
    </inkml:context>
    <inkml:brush xml:id="br0">
      <inkml:brushProperty name="width" value="0.025" units="cm"/>
      <inkml:brushProperty name="height" value="0.025" units="cm"/>
      <inkml:brushProperty name="color" value="#0070C4"/>
    </inkml:brush>
  </inkml:definitions>
  <inkml:trace contextRef="#ctx0" brushRef="#br0">0 1 15011,'11'2'5505,"1"0"-4072,3 0-337,-3-2-48,0 2-312,1-2-552,0 0-72,-1 0-296,1 1 56,-7 6 32</inkml:trace>
</inkml:ink>
</file>

<file path=ppt/ink/ink2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8:20.046"/>
    </inkml:context>
    <inkml:brush xml:id="br0">
      <inkml:brushProperty name="width" value="0.025" units="cm"/>
      <inkml:brushProperty name="height" value="0.025" units="cm"/>
      <inkml:brushProperty name="color" value="#0070C4"/>
    </inkml:brush>
  </inkml:definitions>
  <inkml:trace contextRef="#ctx0" brushRef="#br0">126 0 12779,'1'3'10016,"-10"-3"-6053,9 0-3954,-2 1 25,0 0 0,0-1 0,0 1 0,0 0 0,0 0 0,0 0 1,1 0-1,-1 1 0,0-1 0,1 0 0,-1 1-34,-8 6 39,1 1 0,0 1 0,1 0 0,0 0 0,0 0 1,-3 7-40,3-6 26,5-6-14,-1 1 0,1-1 1,-1 1-1,2-1 0,-1 1 1,-2 6-13,5-11-1,0 0 1,0 0 0,0 0 0,0 0 0,0 0 0,0 0 0,0 0 0,0 0 0,0-1 0,1 1 0,-1 0 0,0 0 0,0 0 0,1 0 0,-1 0 0,1 0-1,-1-1 1,1 1 0,-1 0 0,1 0 0,-1 0 0,1-1 0,0 1 0,0 0 0,-1-1 0,1 1 0,0-1 0,0 1 0,-1-1 0,2 1 0,2 2-2,1-1 1,0 0-1,0 0 0,4 1 2,-5-1 1,6 1-6,0-1 1,0 0 0,0-1-1,1 0 1,-1 0 0,0-1 0,7-1 4,5 0-18,-21 1 17,-1 0 1,0 0-1,0 0 1,1 0-1,-1 0 1,0 0-1,0 0 1,1 0-1,-1 0 1,0 0-1,0 0 1,1 0-1,-1 0 1,0 0-1,0 1 1,0-1-1,1 0 1,-1 0 0,0 0-1,0 0 1,1 0-1,-1 1 1,0-1-1,0 0 1,0 0-1,0 0 1,0 0-1,1 1 1,-1-1-1,0 0 1,0 0-1,0 1 1,0-1-1,0 0 1,0 0-1,0 0 1,0 1-1,0-1 1,0 0 0,0 0-1,0 1 1,0-1-1,0 0 1,0 0-1,0 1 1,-3 9-16,2-8 15,-3 5 3,0 0 0,0 0 1,0-1-1,-1 1-2,-13 21 16,15-22-6,0 0-1,1 0 1,-1 1 0,1-1-1,1 1 1,-1-1 0,1 1-1,0 5-9,1-9 11,0-1 0,0 1-1,0-1 1,0 1 0,1-1-1,-1 1 1,1-1 0,0 1-1,0-1 1,0 0 0,0 0-1,0 1 1,0-1 0,0 0-1,1 0 1,-1 0 0,1 0 0,-1 0-1,1-1 1,0 1 0,0 0-1,0-1 1,0 1 0,0-1-1,2 1-10,1 1 56,1-1-1,0 0 1,0 0-1,0-1 1,0 1 0,0-1-1,0-1 1,0 1-1,0-1 1,0 0-1,0 0 1,0-1-1,0 0 1,0 0-1,0 0 1,0-1-1,-1 0 1,1 0 0,0 0-1,-1-1 1,1 0-1,-1 0 1,0 0-1,0-1 1,0 1-1,-1-1 1,1 0-1,-1-1 1,0 1-1,0-1 1,3-4-56,3-10 365</inkml:trace>
</inkml:ink>
</file>

<file path=ppt/ink/ink2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8:20.576"/>
    </inkml:context>
    <inkml:brush xml:id="br0">
      <inkml:brushProperty name="width" value="0.025" units="cm"/>
      <inkml:brushProperty name="height" value="0.025" units="cm"/>
      <inkml:brushProperty name="color" value="#0070C4"/>
    </inkml:brush>
  </inkml:definitions>
  <inkml:trace contextRef="#ctx0" brushRef="#br0">1 1 15723,'10'0'996,"0"1"-1,0 0 0,1 0 1,-1 1-1,0 1 0,0 0 1,-1 0-1,1 1 0,-1 0 0,3 2-995,0 1 441,0 1 0,0 0 0,-1 0 0,0 2 0,0-1 0,-1 1 0,1 2-441,4 6 93,-1 1 0,-1 0 0,-1 1 0,0 0 0,-2 1 0,0 0 0,-1 1 0,-2 0 0,0 0-93,-2-3 8,-1 0-1,-1 1 1,-1-1 0,-1 1 0,-1 0 0,0-1 0,-1 1 0,-2 0 0,0-1 0,-1 0 0,0 0 0,-2 0 0,0 0 0,-1-1-1,-1 0 1,-7 11-8,13-27-77,-13 23-598,15-24 615,0-1 0,-1 1-1,1-1 1,0 1 0,-1-1 0,1 0 0,-1 1 0,1-1 0,0 1-1,-1-1 1,1 0 0,-1 1 0,1-1 0,-1 0 0,1 0 0,-1 1-1,1-1 1,-1 0 0,1 0 0,-1 0 0,1 0 0,-1 1 0,0-1-1,1 0 1,-1 0 0,1 0 0,-1 0 0,1 0 0,-1 0 0,0-1 0,1 1-1,-1 0 1,1 0 0,-1 0 0,1 0 0,-1-1 0,1 1 0,-1 0-1,1-1 61,-1 1-281,1-1-1,-1 1 1,1-1-1,0 1 1,-1-1-1,1 0 0,0 1 1,0-1-1,0 1 1,-1-1-1,1 0 1,0 1-1,0-1 0,0 0 282,0 1-73,-4-19-1992</inkml:trace>
</inkml:ink>
</file>

<file path=ppt/ink/ink2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8:27.368"/>
    </inkml:context>
    <inkml:brush xml:id="br0">
      <inkml:brushProperty name="width" value="0.025" units="cm"/>
      <inkml:brushProperty name="height" value="0.025" units="cm"/>
      <inkml:brushProperty name="color" value="#0070C4"/>
    </inkml:brush>
  </inkml:definitions>
  <inkml:trace contextRef="#ctx0" brushRef="#br0">15 584 10746,'-3'7'1502,"0"0"-1,1 1 0,-1-1 0,1 3-1501,2-9 170,-1 1 1,1-1-1,0 0 0,-1 1 1,1-1-1,0 1 0,0-1 1,0 1-1,0-1 0,1 1 1,-1-1-1,0 1 0,1-1 0,-1 0 1,0 1-1,1-1 0,0 0 1,-1 1-1,1-1 0,0 0 1,0 0-1,0 1 0,-1-1 1,1 0-1,0 0 0,1 1-170,-1-2 74,0 0 1,0 1-1,0-1 0,0 0 0,0 0 0,0 1 0,0-1 0,0 0 1,0 0-1,0 0 0,0 0 0,0 0 0,0 0 0,0-1 1,-1 1-1,1 0 0,0 0 0,0-1 0,0 1 0,0 0 0,0-1 1,0 1-1,-1-1 0,1 1-74,2-2 136,0 0 1,0 0-1,0-1 0,-1 1 1,1-1-1,1-2-136,2-3 128,0-1 0,-1 0 0,0-1 0,-1 1 0,2-6-128,-1 2 56,10-26-6,-2-1 0,-2 0-1,-1-1 1,-2-4-50,6-51 29,-3-21-29,-8 69 31,-2-11-31,-3 31 9,2 27-8,0 0 1,-1 0-1,1 1 0,0-1 0,0 0 0,0 0 0,-1 0 0,1 1 0,0-1 1,-1 0-1,1 1 0,-1-1 0,1 0 0,-1 0-1,1 1 5,0 0 1,-1 0-1,1 0 0,0 0 1,0 0-1,0 0 0,-1-1 1,1 1-1,0 0 0,0 0 1,-1 0-1,1 0 0,0 0 1,0 0-1,-1 0 0,1 0 0,0 0 1,0 0-1,-1 0 0,1 0 1,0 0-1,0 1 0,-1-1 1,1 0-1,0 0 0,0 0 1,0 0-1,-1 0-5,0 1 35,0 0 1,0 0-1,0 0 0,0 0 0,0 0 1,0 1-1,0-1 0,1 0 1,-1 0-1,0 1 0,1-1 0,-1 1-35,-2 8 156,0 1 0,1-1 0,0 1 0,1-1 0,0 1 0,1-1 0,0 4-156,2 21 515,4 17-515,-5-44 50,0 3 19,1 1 1,1-1 0,0 0-1,0 0 1,1 0 0,0 0-1,4 6-69,-6-14 15,0 0 0,0 0 0,1 0 0,-1 0 0,1 0 0,-1 0 0,1-1 0,0 1 0,0-1-1,0 1 1,2 0-15,-3-2 4,1 0-1,-1 0 0,1 0 1,-1 0-1,1-1 0,0 1 1,-1-1-1,1 0 0,0 1 1,-1-1-1,1-1 0,0 1 1,-1 0-1,1 0 0,0-1 1,-1 0-1,2 0-3,1-1-13,0 0 0,-1 0 0,1-1 1,-1 1-1,1-1 0,-1 0 0,0-1 0,0 1 0,-1-1 0,1 1 1,-1-1-1,0 0 0,3-5 13,2-2-124,-2 0 0,1-1 0,-2 0 0,5-11 124,-4 5-270,0 0 0,2-15 270,-7 26-35,0 0-1,0 0 1,-1 0-1,0 1 1,0-1-1,0 0 1,-1 0 0,0 0-1,-1-3 36,2 10 6,0-1 0,-1 0-1,1 0 1,0 1-1,0-1 1,0 0 0,-1 1-1,1-1 1,0 0 0,-1 1-1,1-1 1,-1 1 0,1-1-1,-1 1 1,1-1 0,-1 1-1,1-1 1,-1 1 0,1-1-1,-1 1 1,1-1 0,-1 1-1,0 0 1,1-1-1,-1 1 1,0 0 0,1 0-1,-1 0 1,0-1 0,0 1-1,1 0 1,-1 0 0,0 0-1,0 0 1,1 0 0,-1 0-1,0 0 1,1 1 0,-1-1-1,0 0 1,1 0-1,-1 0 1,0 1 0,1-1-1,-1 0 1,0 1 0,1-1-1,-1 1 1,1-1 0,-1 0-1,0 1-5,0 1 28,-1-1 0,1 0 0,0 1-1,0-1 1,0 1 0,0-1 0,0 1 0,0 0-1,0-1 1,1 1 0,-1 0 0,0-1-1,1 1 1,0 0-28,-1 3 57,0-1 0,1 0-1,-1 1 1,1-1 0,1 1 0,-1 0-57,2 9 190,0-1-1,2 1 1,2 7-190,-3-9 112,1 0-1,1 0 1,0-1-1,1 1 1,0-1-1,1-1 1,4 7-112,-7-12 25,0 0-1,1-1 1,-1 1-1,1-1 1,0 0 0,0 0-1,0-1 1,0 0 0,1 0-1,0 0 1,-1 0 0,1-1-1,0 0 1,0 0 0,0 0-1,2-1-24,-6-1-47,1 0-1,-1 0 1,0 0 0,1 0-1,-1 0 1,1-1-1,-1 1 1,0-1-1,1 0 1,-1 1 0,0-1-1,0 0 1,0-1-1,0 1 1,0 0-1,0 0 1,0-1 0,0 1-1,1-2 48,3-2 278,15-9-239</inkml:trace>
</inkml:ink>
</file>

<file path=ppt/ink/ink2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8:27.783"/>
    </inkml:context>
    <inkml:brush xml:id="br0">
      <inkml:brushProperty name="width" value="0.025" units="cm"/>
      <inkml:brushProperty name="height" value="0.025" units="cm"/>
      <inkml:brushProperty name="color" value="#0070C4"/>
    </inkml:brush>
  </inkml:definitions>
  <inkml:trace contextRef="#ctx0" brushRef="#br0">0 1 14683,'4'1'1372,"-1"0"-1,1 1 0,-1 0 1,0 0-1,2 1-1371,23 22 1704,-19-16-1007,21 22 371,-2 1-1,-1 1 1,-2 1-1,16 31-1067,-24-36 142,-1 0 0,-2 1 0,-1 1 0,-1 0 0,-2 0-1,-1 1 1,-2 1 0,-1-1 0,1 17-142,-5-23 26,-1 0-1,0 0 1,-2 0-1,-1 0 1,-2 0 0,0-1-1,-2 1 1,0-1 0,-2 0-1,-1-1 1,-1 1 0,-4 5-26,6-16-55,0 1 0,-1-2 0,-1 1 0,0-1 0,-4 2 55,8-8-57,-1-1 0,0 1 0,0-1 1,-1-1-1,0 0 0,0 0 1,0 0-1,-1-1 0,-6 3 57,-20 4-748</inkml:trace>
</inkml:ink>
</file>

<file path=ppt/ink/ink2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8:28.778"/>
    </inkml:context>
    <inkml:brush xml:id="br0">
      <inkml:brushProperty name="width" value="0.025" units="cm"/>
      <inkml:brushProperty name="height" value="0.025" units="cm"/>
      <inkml:brushProperty name="color" value="#0070C4"/>
    </inkml:brush>
  </inkml:definitions>
  <inkml:trace contextRef="#ctx0" brushRef="#br0">202 46 10154,'11'-8'2626,"0"0"1,0 0-1,0-1 0,1-3-2626,-23 14 2937,-24 16-2428,1 2 1,1 2-1,1 1 0,-1 2-509,25-18 36,0 0-1,0 0 0,1 1 0,0 0 0,1 0 0,-4 5-35,7-8 19,0 1 0,0-1-1,0 1 1,0 0 0,1 0-1,0 0 1,0 0 0,1 0-1,0 0 1,0 1 0,0 0-19,1-5 13,0 0 0,0 0 0,1 0 0,-1 0 1,1 0-1,-1 0 0,1 0 0,0 0 0,-1 0 1,1 0-1,0-1 0,0 1 0,1 0 1,-1-1-1,0 1 0,0-1 0,1 1 0,-1-1 1,1 0-1,-1 1 0,1-1 0,0 0 0,-1 0 1,1 0-1,0 0 0,2 0-13,3 3 55,1-1-1,1-1 1,-1 0-1,0 0 1,4 0-55,7 1 170,1-2 0,13-1-170,-21 0-30,1 0 0,-1 1 1,1 0-1,-1 0 0,1 2 0,10 2 30,-6 5-133</inkml:trace>
</inkml:ink>
</file>

<file path=ppt/ink/ink2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8:29.232"/>
    </inkml:context>
    <inkml:brush xml:id="br0">
      <inkml:brushProperty name="width" value="0.025" units="cm"/>
      <inkml:brushProperty name="height" value="0.025" units="cm"/>
      <inkml:brushProperty name="color" value="#0070C4"/>
    </inkml:brush>
  </inkml:definitions>
  <inkml:trace contextRef="#ctx0" brushRef="#br0">11 1 15043,'-7'16'5921,"4"-3"-3560,16-1-913,7-1 9,13-1-73,6 0-328,3 0-488,-2 2-152,-1 0-240,-3 0-8,-6-4-88,-5-7-128,-7-5 729,-5-5-505,-12-13 8</inkml:trace>
</inkml:ink>
</file>

<file path=ppt/ink/ink2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8:44.170"/>
    </inkml:context>
    <inkml:brush xml:id="br0">
      <inkml:brushProperty name="width" value="0.025" units="cm"/>
      <inkml:brushProperty name="height" value="0.025" units="cm"/>
      <inkml:brushProperty name="color" value="#0070C4"/>
    </inkml:brush>
  </inkml:definitions>
  <inkml:trace contextRef="#ctx0" brushRef="#br0">15 449 11482,'-1'0'617,"0"0"-1,1 0 0,-1 0 0,0 0 1,0 0-1,1 0 0,-1 1 0,0-1 1,1 0-1,-1 1 0,1-1 0,-1 0 1,0 1-1,1-1 0,-1 1 0,1-1 1,-1 1-1,1-1 0,-1 1-616,-1 9 2097,2-10-2097,0 0 26,0 0 0,0 1 0,0-1 0,0 0 0,0 0 0,0 0 0,0 0 0,1 1 1,-1-1-1,0 0 0,0 0 0,0 0 0,0 0 0,0 0 0,0 1 0,0-1 0,1 0 0,-1 0 0,0 0 0,0 0 0,0 0 0,0 0 0,1 0 0,-1 1 0,0-1 0,0 0 0,0 0 0,0 0 0,1 0 1,-1 0-1,0 0 0,0 0-26,5 2 69,0 0 0,-1-1 0,1 1 0,0-1 0,0 0-1,0 0 1,0-1 0,0 0 0,0 1 0,0-2 0,1 1 0,-1-1-69,4 0 62,0-1 0,0 0 0,0-1 0,-1 0 0,1 0 0,6-5-62,4-3 45,0-1 0,-1 0 0,0-2 0,-1 0 0,9-10-45,2-4 58,11-14-58,-28 29 0,-1-1 1,-1 1-1,0-2 1,5-11-1,-9 15-50,0 0 1,0-1-1,-2 0 0,1 0 1,-1 0-1,-1 0 0,1-10 50,-3 17-27,0 0 0,0 1 0,0-1 0,-1 0 0,1 1 1,-1-1-1,0 0 0,-1 1 0,1-1 0,-1 1 0,0-1 0,0 1 0,0 0 0,0 0 0,-1 0 0,0 0 0,0 0 0,0 1 0,0-1 0,0 1 0,-4-2 27,4 2-2,-1 1-1,1 0 1,-1 0-1,1 0 1,-1 1-1,0-1 0,0 1 1,0 0-1,0 0 1,0 0-1,0 1 1,0-1-1,0 1 0,0 0 1,-1 0-1,1 1 1,0-1-1,0 1 1,0 0-1,-3 1 3,-2 1 18,-1 0-1,1 1 1,0 0 0,0 0 0,1 1 0,-1 1-1,1-1 1,-1 3-18,2-2 47,-1 1-1,1 0 1,1 0-1,-1 1 1,2 0-1,-1 0 1,1 0-1,0 1 1,0 0-1,1 0 1,1 0-1,-1 0 1,1 1-1,1-1 1,0 1-1,0 0 1,1-1 0,0 1-1,1 0 1,0 0-1,1 0 1,-1 0-1,2 0 1,0-1-1,0 1 1,1-1-1,3 10-46,0-5 117,1 0 1,0 0-1,1-1 0,0 0 0,1 0 0,1-1 0,0 0 0,0-1 0,1 0 0,1-1 0,10 7-117,-6-5 117,1 0-1,1-2 0,0 0 0,0-1 0,1-1 1,0-1-1,0-1 0,18 4-116,-24-7 50,0-1 0,1-1 1,8 1-51,-17-2-2,0 0 1,0 0-1,0-1 0,-1 0 1,1 0-1,0 0 1,0 0-1,0-1 1,-1 1-1,1-1 0,2-2 2,-6 4-35,0-1 0,0 0 0,0 0 0,0 0 0,0 0 0,0 0 0,0 0 0,0 0 0,0 0-1,0 0 1,-1-1 0,1 1 0,0 0 0,-1-1 0,1 1 0,-1 0 0,0-1 0,1 1 0,-1 0-1,0-1 1,0 1 35,1-3-74,-2 0-1,1 0 1,0 0-1,-1 0 1,1 0-1,-2-4 75,-5-11-168</inkml:trace>
</inkml:ink>
</file>

<file path=ppt/ink/ink2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8:45.097"/>
    </inkml:context>
    <inkml:brush xml:id="br0">
      <inkml:brushProperty name="width" value="0.025" units="cm"/>
      <inkml:brushProperty name="height" value="0.025" units="cm"/>
      <inkml:brushProperty name="color" value="#0070C4"/>
    </inkml:brush>
  </inkml:definitions>
  <inkml:trace contextRef="#ctx0" brushRef="#br0">0 609 10570,'1'2'385,"0"-1"-1,-1 0 0,1 1 1,0-1-1,0 0 0,-1 0 1,1 0-1,0 0 0,0 0 1,0 0-1,0 0 0,1 0 1,-1 0-1,0 0 0,0-1 1,1 1-1,-1 0 0,0-1 1,1 1-1,-1-1 0,1 1-384,-1-1 286,1 0-1,0 0 1,0 0-1,0 0 1,0-1-1,0 1 1,0 0-1,0-1 0,0 0 1,0 1-1,-1-1 1,1 0-1,0 0 1,0 0-286,6-4 450,0 0 0,-1-1 1,0 0-1,0-1 0,5-5-450,-3 2 131,-1-1 0,-1 0-1,1 0 1,-2 0 0,0-1 0,0 0-1,-1 0 1,0 0 0,2-13-131,2-12 64,-2-1 1,2-31-65,8-171 43,-15 191-29,-2 49-14,0 0 0,0-1 0,0 1 0,0 0 0,0 0 0,0 0 0,0 0 0,0 0 0,0 0 0,0-1 0,0 1 0,0 0 0,0 0 0,0 0 0,0 0 0,0 0 0,0 0 0,0-1 0,0 1 0,0 0 0,-1 0 0,1 0 0,0 0 0,0 0 0,0 0 0,0 0 0,0 0 0,0-1 0,0 1 0,0 0 0,-1 0 0,1 0 0,0 0 0,0 0 0,0 0 0,0 0 0,0 0 0,-1 0 0,1 0 0,0 0 0,0 0 0,0 0 0,0 0 0,0 0-1,0 0 1,-1 0 0,1 0 0,0 0 0,0 0 0,0 0 0,0 0 0,0 0 0,0 0 0,-1 1 0,1-1 0,0 0 0,0 0 0,0 0 0,0 0 0,0 0 0,0 0 0,-7 7 7,4-1 19,0 1 1,0-1 0,1 1 0,0 0 0,1 0 0,-1 0-1,1 0 1,0 0 0,1 0 0,0 0 0,0 0 0,1 4-27,2 15 344,0 0 0,7 19-344,-8-33 111,0 0 94,1-1-1,0 0 1,1-1-1,3 9-204,-5-16 30,-1 0 0,1-1 0,0 1 0,-1 0 0,1-1 0,0 1 0,1-1 0,-1 0 0,0 0 0,1 1 0,-1-2 0,1 1 0,0 0 0,0 0 0,-1-1 0,1 0 0,0 1 0,0-1 0,1 0-30,0 0 3,0 0-1,1-1 0,-1 1 0,0-1 0,0 0 1,0 0-1,1 0 0,-1-1 0,0 0 0,0 1 1,0-1-1,0-1 0,0 1 0,0-1 0,0 1 1,0-1-1,0 0 0,-1-1 0,1 1 0,-1 0 1,1-1-1,-1 0 0,0 0 0,1-1-2,4-5-90,-1 0 0,0-1 0,0 0 0,-1 0 0,0 0 0,-1-1-1,0 1 1,0-5 90,4-11-211,-2 0 0,-1 0-1,0-1 1,-3 0-1,0 0 1,-1-9 211,-4 24 27,0 12 40,1 7 58,0 13 180,2 0 0,0 0 0,1 0 0,4 16-305,-4-26 92,0-1 0,1 0 1,0 0-1,0 0 0,1 0 1,0 0-1,1-1 0,0 0 0,0 0 1,1 0-1,1 1-92,-4-6 12,-1-1 0,0 0 0,1 1-1,-1-1 1,1 0 0,0 0 0,0-1 0,0 1 0,0-1 0,0 1 0,0-1 0,0 0-1,0 0 1,0 0 0,0 0 0,1-1 0,-1 0 0,0 1 0,1-1 0,-1 0 0,0 0-1,1-1 1,1 0-12,-4 1 24,-1 0 0,1 0-1,-1 0 1,1 0-1,-1 0 1,1-1 0,-1 1-1,1 0 1,-1 0 0,0-1-1,1 1 1,-1 0-1,1-1 1,-1 1 0,0 0-1,1-1 1,-1 1 0,1 0-1,-1-1 1,0 1-1,0-1-23,1-1 26,-1 1-1,0-1 0,1 0 0,-1 0 0,0 0 0,-1 1 0,1-3-25</inkml:trace>
</inkml:ink>
</file>

<file path=ppt/ink/ink2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8:45.644"/>
    </inkml:context>
    <inkml:brush xml:id="br0">
      <inkml:brushProperty name="width" value="0.025" units="cm"/>
      <inkml:brushProperty name="height" value="0.025" units="cm"/>
      <inkml:brushProperty name="color" value="#0070C4"/>
    </inkml:brush>
  </inkml:definitions>
  <inkml:trace contextRef="#ctx0" brushRef="#br0">128 65 12011,'-2'-12'1478,"-2"-1"0,0 1 0,-2-5-1478,6 16 87,-1 1 1,1-1-1,0 0 0,-1 1 1,1-1-1,-1 0 1,1 1-1,-1-1 0,1 1 1,-1-1-1,1 1 1,-1-1-1,0 1 0,1 0 1,-1-1-1,1 1 1,-1 0-1,0-1 0,0 1 1,1 0-1,-1 0 1,0 0-1,1-1 0,-1 1 1,0 0-1,0 0 1,1 0-1,-1 0 0,0 0 1,0 0-88,0 1 213,-1-1 1,0 1 0,0 0-1,0-1 1,1 1 0,-1 0-1,0 0 1,1 0 0,-2 1-214,-2 3 294,0 0-1,0 0 1,0 1 0,1-1-1,0 1 1,0 0 0,0 0-1,1 0 1,0 1 0,0-1-1,1 1 1,-1 0 0,2 0 0,-1 0-294,-4 21 741,1 1 0,-1 23-741,6-48 66,-3 32 418,2 0 0,1 4-484,1-21 156,1 0 1,1 0-1,0-1 0,7 18-156,-3-14 108,1-1-1,1 0 0,5 9-107,-10-22 25,1 0-1,0 0 0,0-1 1,1 1-1,0-1 0,0-1 1,1 1-1,-1-1 0,1 0 1,1 0-25,-6-5 3,1 1 0,-1-1 0,0 0 0,1 0 0,-1 0 0,1 0 0,-1 0 1,1 0-1,0 0 0,-1-1 0,1 0 0,0 1 0,0-1 0,-1 0 0,1 0 0,0-1 0,-1 1 0,1 0 1,0-1-1,-1 0 0,1 1 0,1-2-3,15-8 153</inkml:trace>
</inkml:ink>
</file>

<file path=ppt/ink/ink2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8:46.171"/>
    </inkml:context>
    <inkml:brush xml:id="br0">
      <inkml:brushProperty name="width" value="0.025" units="cm"/>
      <inkml:brushProperty name="height" value="0.025" units="cm"/>
      <inkml:brushProperty name="color" value="#0070C4"/>
    </inkml:brush>
  </inkml:definitions>
  <inkml:trace contextRef="#ctx0" brushRef="#br0">1 307 9802,'3'0'8010,"1"1"-3736,9 5-3158,-7-4-105,4 2-532,-4-1-316,0 0-1,1-1 1,-1 0 0,1-1 0,-1 1 0,2-1-163,-5-1 20,0 0 1,0 0 0,-1-1 0,1 1 0,0 0 0,-1-1 0,1 0 0,0 0 0,-1 0 0,1 0 0,-1 0 0,0 0 0,1-1-1,-1 1 1,0-1 0,0 0 0,1 0-21,7-7 42,0 0 1,-1-1-1,0 0 0,-1 0 0,7-11-42,-2-1 53,-1 0 1,7-19-54,-19 41 0,6-21 0,-3 3 4,-1 1 0,-1-11-4,-1 22 1,0 0 1,0 0-1,-1 0 1,1 0 0,-1 1-1,-1-1 1,1 0-1,-1 1 1,0-1 0,-2-2-2,4 7 0,-1 0 1,0 0 0,1 0 0,-1 1 0,0-1 0,1 0 0,-1 0-1,0 1 1,0-1 0,0 0 0,0 1 0,0-1 0,0 1-1,0-1 1,0 1 0,0-1 0,0 1 0,0 0 0,0 0 0,0-1-1,0 1 1,-1 0-1,-1 0 3,0 0 0,0 1 0,0-1 0,-1 0 0,1 1 0,0 0-3,0 0 4,-3 0 17,0 1 1,-1 1-1,1-1 0,0 1 1,1 0-1,-1 1 1,0-1-1,1 1 1,0 0-1,0 1 0,0-1 1,-2 4-22,0-1 62,1 1-1,0 0 1,0 1 0,1-1 0,0 1-1,0 0 1,-2 8-62,3-7 79,0 1-1,1 0 0,0 0 1,1 0-1,0 0 1,1 1-1,0-1 1,1 1-1,0-1 1,1 0-1,1 9-78,0-10 66,1 1 0,1-1 0,-1 0 0,2 0 0,-1 0 1,1-1-1,1 0 0,0 0 0,0 0 0,1 0 0,0-1 0,0 0 0,1-1 0,6 5-66,-7-6 9,-1-2 0,1 1 0,0-1-1,0 0 1,1-1 0,-1 1 0,1-1 0,-1-1-1,1 0 1,0 0 0,0 0 0,0-1 0,0 0-1,0-1 1,1 1 0,-1-2 0,0 1-1,0-1 1,6-2-9,-4 1 58,0-2 1,0 1-1,-1-1 0,1-1 0,-1 0 1,1 0-59,20-17 174</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4:55:33.965"/>
    </inkml:context>
    <inkml:brush xml:id="br0">
      <inkml:brushProperty name="width" value="0.025" units="cm"/>
      <inkml:brushProperty name="height" value="0.025" units="cm"/>
      <inkml:brushProperty name="color" value="#0070C4"/>
    </inkml:brush>
  </inkml:definitions>
  <inkml:trace contextRef="#ctx0" brushRef="#br0">25 0 15387,'11'4'5898,"-1"24"-3722,-10 10-1944,-9 12-144,-4 6 0,-5-3 8,18 0-16,-4-13 32,3-6-24,5-6 976,-4-10-3848,16-3 2312</inkml:trace>
</inkml:ink>
</file>

<file path=ppt/ink/ink2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8:46.611"/>
    </inkml:context>
    <inkml:brush xml:id="br0">
      <inkml:brushProperty name="width" value="0.025" units="cm"/>
      <inkml:brushProperty name="height" value="0.025" units="cm"/>
      <inkml:brushProperty name="color" value="#0070C4"/>
    </inkml:brush>
  </inkml:definitions>
  <inkml:trace contextRef="#ctx0" brushRef="#br0">12 1 13115,'-2'17'5249,"2"4"-2801,-1 14-663,-2 9-273,-1 9-104,3 4-583,1-5-241,7-4-232,2-5-72,11-16-128,0-1-48,8-13-64,0-6-200,1-13-744,-1-8-104,-4-12 479</inkml:trace>
</inkml:ink>
</file>

<file path=ppt/ink/ink2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8:47.094"/>
    </inkml:context>
    <inkml:brush xml:id="br0">
      <inkml:brushProperty name="width" value="0.025" units="cm"/>
      <inkml:brushProperty name="height" value="0.025" units="cm"/>
      <inkml:brushProperty name="color" value="#0070C4"/>
    </inkml:brush>
  </inkml:definitions>
  <inkml:trace contextRef="#ctx0" brushRef="#br0">36 2 15027,'-20'0'5873,"11"4"-3808,2 0-65,11 0-479,5-2-281,11-2-736,3 2-144,6-2-200,6-4-8,6-2 64,4-2-400,6 11 1144,-2-3-760</inkml:trace>
</inkml:ink>
</file>

<file path=ppt/ink/ink2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8:47.442"/>
    </inkml:context>
    <inkml:brush xml:id="br0">
      <inkml:brushProperty name="width" value="0.025" units="cm"/>
      <inkml:brushProperty name="height" value="0.025" units="cm"/>
      <inkml:brushProperty name="color" value="#0070C4"/>
    </inkml:brush>
  </inkml:definitions>
  <inkml:trace contextRef="#ctx0" brushRef="#br0">28 1 10010,'-16'8'4497,"12"-8"-1648,1 5-625,-2-5-247,5 0-169,0 0-440,0 0-351,16-1-289,8-2-120,37-5-248,-29 8-104,-1 4-16,-2-3-32,-8 5-584,-2-6 608,-2 0-328</inkml:trace>
</inkml:ink>
</file>

<file path=ppt/ink/ink2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8:47.789"/>
    </inkml:context>
    <inkml:brush xml:id="br0">
      <inkml:brushProperty name="width" value="0.025" units="cm"/>
      <inkml:brushProperty name="height" value="0.025" units="cm"/>
      <inkml:brushProperty name="color" value="#0070C4"/>
    </inkml:brush>
  </inkml:definitions>
  <inkml:trace contextRef="#ctx0" brushRef="#br0">0 1 11218,'20'4'5121,"-14"8"-1568,-5 8-2040,4 10-25,-2 8-168,-2 5-192,2 3-407,1-2-361,5 1-104,-2-12-96,4-2 32,-2-13-448,-5-8-328,0-6-553,-1 0 561</inkml:trace>
</inkml:ink>
</file>

<file path=ppt/ink/ink2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8:48.287"/>
    </inkml:context>
    <inkml:brush xml:id="br0">
      <inkml:brushProperty name="width" value="0.025" units="cm"/>
      <inkml:brushProperty name="height" value="0.025" units="cm"/>
      <inkml:brushProperty name="color" value="#0070C4"/>
    </inkml:brush>
  </inkml:definitions>
  <inkml:trace contextRef="#ctx0" brushRef="#br0">0 10 13099,'1'-1'252,"-1"1"0,0 0 1,0-1-1,0 1 0,0-1 1,0 1-1,0 0 0,1-1 0,-1 1 1,0-1-1,0 1 0,1 0 1,-1-1-1,0 1 0,0 0 0,1-1 1,-1 1-1,0 0 0,1 0 1,-1-1-1,1 1 0,-1 0 1,0 0-1,1-1-252,0 1 197,0 0 0,0 0 0,0 0 0,0-1 0,0 1 0,0 0 0,0 0 0,1 1 0,-1-1 0,0 0-197,5 1 347,-1 1 0,1 0 1,-1 0-1,1 0-347,15 8 660,0 1 1,0 1 0,-1 1-1,-1 1 1,0 0-1,-1 1 1,6 9-661,-9-9 181,0 1-1,-2 0 1,0 1 0,-1 1 0,0 0 0,-2 1 0,0 0-1,2 7-180,-7-14 45,-1 1 0,0-1-1,-1 1 1,0-1 0,-1 1-1,-1 0 1,0 0-1,0 0 1,-1 0 0,-1 0-1,-1 7-44,-3 5 42,-1 0 0,-1-1 0,-1 0-1,-4 9-41,4-17-47,0 1-1,0-1 0,-2-1 1,0 1-1,0-2 1,-7 7 47,11-15-6,-1 1 1,0-1 0,-2 1 5,-19 13-2382</inkml:trace>
</inkml:ink>
</file>

<file path=ppt/ink/ink2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8:50.727"/>
    </inkml:context>
    <inkml:brush xml:id="br0">
      <inkml:brushProperty name="width" value="0.025" units="cm"/>
      <inkml:brushProperty name="height" value="0.025" units="cm"/>
      <inkml:brushProperty name="color" value="#0070C4"/>
    </inkml:brush>
  </inkml:definitions>
  <inkml:trace contextRef="#ctx0" brushRef="#br0">44 229 10594,'-8'-2'2111,"5"2"-1279,0-1 1,0 0 0,1 1-1,-1-1 1,0 0 0,0 0-1,1-1 1,-1 1 0,0-1-1,-1-1-832,4 3 846,-4-2 390,4 2-1211,0 0 1,0 0 0,0 0-1,1 0 1,-1 0 0,0 1 0,0-1-1,0 0 1,0 0 0,0 0 0,0 0-1,0 0 1,0 0 0,0 0-1,0 0 1,0 0 0,0 0 0,0 0-1,0 0 1,0 0 0,0 0 0,1 0-1,-1 0 1,0-1 0,0 1-1,0 0 1,0 0 0,0 0 0,0 0-1,0 0 1,0 0 0,0 0 0,0 0-1,0 0 1,0 0 0,0 0 0,0 0-1,0 0 1,0 0 0,0 0-1,0 0 1,0 0 0,0 0 0,0 0-1,0 0 1,0 0 0,0 0 0,0-1-1,0 1 1,0 0 0,0 0-1,0 0 1,0 0 0,0 0 0,0 0-1,0 0 1,0 0 0,0 0 0,0 0-1,0 0 1,0 0 0,0 0-1,0 0 1,0 0 0,0 0 0,0-1-26,14 1 290,1 0 0,-1 1 0,14 3-290,-12-2 99,166 13 903,-137-14-747,0-1 0,17-5-255,12 1 233,57-5-52,20 0-8,-8 1-5,-115 8-146,258-4 203,-218 5-114,0-3-1,40-8-110,-27-2 57,191-20 81,482 14 185,-354 15-94,-98-16-46,-86-7-100,71-6-13,43 23-8,-14 1 3,-251 4-30,245-10 243,-304 13-192,-2 1 91,0 0 0,0 0-1,0-1 1,0 1 0,0-1-177,8-2 391</inkml:trace>
</inkml:ink>
</file>

<file path=ppt/ink/ink2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8:54.642"/>
    </inkml:context>
    <inkml:brush xml:id="br0">
      <inkml:brushProperty name="width" value="0.025" units="cm"/>
      <inkml:brushProperty name="height" value="0.025" units="cm"/>
      <inkml:brushProperty name="color" value="#0070C4"/>
    </inkml:brush>
  </inkml:definitions>
  <inkml:trace contextRef="#ctx0" brushRef="#br0">0 362 11498,'2'55'3932,"-2"-52"-3545,0 0 0,0 0-1,0-1 1,1 1 0,-1 0 0,1 0 0,0-1-1,0 1-386,-1-2 160,1 0 0,0 0 0,-1 0-1,1 0 1,-1 0 0,1 0-1,0 0 1,0 0 0,-1-1 0,1 1-1,0 0 1,0-1 0,1 2-160,0-1 192,1-1 0,-1 1 0,1 0 0,-1-1 0,1 1 0,0-1 0,-1 0 0,1 0 0,0 0 0,-1 0 0,2 0-192,2 0 200,5 0-79,-1-1 0,1 0 1,0 0-1,-1-1 0,1-1 1,-1 1-1,0-2 0,1 1 0,-2-2 1,1 1-1,0-1 0,-1-1 1,0 1-1,0-2 0,-1 1 0,1-1 1,-1 0-1,-1-1-121,8-9 23,-1 0 0,-1-1-1,-1-1 1,0 0 0,-1 0 0,-1-2-23,-5 9 6,0-1 0,0 0 0,-1-1 1,0 1-1,-2 0 0,1-1 0,-2 0 0,0 0 1,0 0-1,-1-1-6,-1 9 6,0 0-1,0 0 1,0 0 0,0 1 0,-1-1 0,0 1 0,0-1 0,-1 1 0,1 0 0,-1 0-1,0 0 1,-3-3-6,4 5 12,0 1-1,0 0 1,0 0 0,-1 0-1,1 0 1,0 0-1,-1 0 1,1 0-1,-1 1 1,0 0-1,1-1 1,-1 1 0,0 0-1,0 0 1,0 0-1,0 1 1,0-1-1,0 1 1,0-1 0,0 1-1,0 0 1,0 0-1,0 1 1,-2-1-12,2 1 30,0 0-1,1 1 1,-1-1 0,0 0 0,0 1-1,1-1 1,-1 1 0,1 0 0,-1 0 0,1 0-1,0 0 1,0 1 0,0-1 0,0 0-1,0 1 1,1 0 0,-1-1 0,1 1 0,-1 1-30,-5 10 161,2 0 1,0 0-1,-2 7-161,6-17 31,-4 14 120,1-1 0,0 1 0,1 2-151,2-11 71,1 0 1,0 0-1,0 0 0,1 0 0,0 0 1,2 9-72,0-8 63,0 0 0,0 0 1,1 0-1,0 0 0,1-1 1,0 0-1,0 0 0,1 0 1,0-1-1,1 1 0,0-1 1,0-1-1,1 0 0,0 0 1,0 0-1,0-1 0,1 0 1,0-1-1,0 0 1,0 0-1,1-1 0,6 2-63,0 0 48,0-2-1,1 0 1,-1 0 0,1-2-1,0 0 1,13 0-48,-15-2-20,-1-1 0,0 0 0,0-1 0,0 0 0,0-1 0,0-1 0,-1 0 0,5-3 20,-13 6-119,6-5-200,-10 6 313,-1 0 1,0 0-1,0-1 0,1 1 1,-1 0-1,0 0 0,0-1 1,0 1-1,1 0 0,-1 0 1,0-1-1,0 1 1,0 0-1,0-1 0,0 1 1,0 0-1,0 0 0,1-1 1,-1 1-1,0 0 0,0-1 1,0 1-1,0 0 0,0-1 1,0 1-1,-1 0 0,1-1 1,0 1-1,0 0 0,0-1 1,0 1-1,0 0 0,0-1 6,-8-9-165</inkml:trace>
</inkml:ink>
</file>

<file path=ppt/ink/ink2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8:55.249"/>
    </inkml:context>
    <inkml:brush xml:id="br0">
      <inkml:brushProperty name="width" value="0.025" units="cm"/>
      <inkml:brushProperty name="height" value="0.025" units="cm"/>
      <inkml:brushProperty name="color" value="#0070C4"/>
    </inkml:brush>
  </inkml:definitions>
  <inkml:trace contextRef="#ctx0" brushRef="#br0">12 2 11418,'5'-1'4681,"-3"19"-2448,-8 9-337,2 22-159,-4 8-65,7 4-496,9-1-231,7-10-385,5-5-160,5-12-192,0-9-72,10-11-24,-2-10-176,2-12-776,2-9-1,-10-14 345</inkml:trace>
</inkml:ink>
</file>

<file path=ppt/ink/ink2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8:55.695"/>
    </inkml:context>
    <inkml:brush xml:id="br0">
      <inkml:brushProperty name="width" value="0.025" units="cm"/>
      <inkml:brushProperty name="height" value="0.025" units="cm"/>
      <inkml:brushProperty name="color" value="#0070C4"/>
    </inkml:brush>
  </inkml:definitions>
  <inkml:trace contextRef="#ctx0" brushRef="#br0">19 13 13707,'-13'-4'5425,"7"4"-3184,6 1-665,18 2-128,7 1-112,8-3-415,9-1-257,-5-4-312,0 0-104,8 0 24,0 0-112,5 4-768,-2-1 672,-8 3-296</inkml:trace>
</inkml:ink>
</file>

<file path=ppt/ink/ink2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8:56.182"/>
    </inkml:context>
    <inkml:brush xml:id="br0">
      <inkml:brushProperty name="width" value="0.025" units="cm"/>
      <inkml:brushProperty name="height" value="0.025" units="cm"/>
      <inkml:brushProperty name="color" value="#0070C4"/>
    </inkml:brush>
  </inkml:definitions>
  <inkml:trace contextRef="#ctx0" brushRef="#br0">164 33 9722,'-1'-1'730,"-3"-4"760,0 0-1,1 0 1,-2 1 0,1-1-1490,3 5 159,1-1-1,-1 0 1,0 1 0,1-1-1,-1 1 1,0-1 0,0 1-1,1-1 1,-1 1-1,0-1 1,0 1 0,0 0-1,0-1 1,0 1-1,0 0 1,1 0 0,-1 0-1,0 0 1,0 0 0,0 0-1,0 0 1,0 0-1,0 0 1,0 0 0,0 0-1,0 1 1,1-1 0,-1 0-1,-1 1-158,0 1 301,-1 0-1,1 1 1,-1-1-1,1 1 1,0 0-1,0-1 1,-1 4-301,-8 9 681,0-1-319,0 1 0,1 1 0,1 0 1,0 0-1,1 1 0,1 0 0,-1 6-362,4-12 99,1 0-1,1 0 1,0 1-1,0 0 1,2-1 0,-1 1-1,1 0 1,1-1-1,0 1 1,0 0-1,2-1 1,0 4-99,2 0 61,1 0 0,1 0 0,0-1 0,0 0 0,2 0 0,0-1 0,0 0 0,1 0 0,1-1 0,0-1 0,1 0 0,11 9-61,-20-17-2,1-1 0,0 1 0,-1-1-1,1 0 1,0 0 0,0 0 0,1 0 0,2 0 2,-6-1 22,1-1 0,-1 0 0,1 0 0,-1 0 0,0 0 0,1 0 0,-1 0 1,1 0-1,-1 0 0,0 0 0,1 0 0,-1-1 0,1 1 0,-1-1 0,0 1 0,0-1 0,1 1 0,-1-1 1,0 0-1,0 0 0,0 0 0,1 1 0,-1-1 0,0 0 0,0 0 0,-1-1 0,1 1 0,0 0 0,0 0 1,0-1-23,9-15 274</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4:55:34.287"/>
    </inkml:context>
    <inkml:brush xml:id="br0">
      <inkml:brushProperty name="width" value="0.025" units="cm"/>
      <inkml:brushProperty name="height" value="0.025" units="cm"/>
      <inkml:brushProperty name="color" value="#0070C4"/>
    </inkml:brush>
  </inkml:definitions>
  <inkml:trace contextRef="#ctx0" brushRef="#br0">136 1 14259,'20'1'5401,"9"11"-3920,0 5-297,5 18-544,-4 13 160,-2 13-88,-9 4-120,-9 10-40,-8 3 9,-20-1-41,-6 5 16,-21 1-744,-8 0-360,-11-5 720,-2-7-968,-1-21 816</inkml:trace>
</inkml:ink>
</file>

<file path=ppt/ink/ink2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8:57.843"/>
    </inkml:context>
    <inkml:brush xml:id="br0">
      <inkml:brushProperty name="width" value="0.025" units="cm"/>
      <inkml:brushProperty name="height" value="0.025" units="cm"/>
      <inkml:brushProperty name="color" value="#0070C4"/>
    </inkml:brush>
  </inkml:definitions>
  <inkml:trace contextRef="#ctx0" brushRef="#br0">29 0 11034,'-10'0'4905,"2"5"-2456,4 15-601,0 8-63,2 16-353,2 4-224,0 1-456,5 1-175,3-9-281,0-8-96,4-9-88,0-8-336,-1-11-545,-2-7 2306,-4-22-1441</inkml:trace>
</inkml:ink>
</file>

<file path=ppt/ink/ink2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8:58.161"/>
    </inkml:context>
    <inkml:brush xml:id="br0">
      <inkml:brushProperty name="width" value="0.025" units="cm"/>
      <inkml:brushProperty name="height" value="0.025" units="cm"/>
      <inkml:brushProperty name="color" value="#0070C4"/>
    </inkml:brush>
  </inkml:definitions>
  <inkml:trace contextRef="#ctx0" brushRef="#br0">1 12 13859,'16'2'5649,"4"-2"-3336,9 0-777,3 0-104,4-1-327,6 0-337,-6-2-440,-8-1-48,-5 1-280,-7 2-504,-4 1-545,6 0-4408,-12 0 3769</inkml:trace>
</inkml:ink>
</file>

<file path=ppt/ink/ink2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8:58.649"/>
    </inkml:context>
    <inkml:brush xml:id="br0">
      <inkml:brushProperty name="width" value="0.025" units="cm"/>
      <inkml:brushProperty name="height" value="0.025" units="cm"/>
      <inkml:brushProperty name="color" value="#0070C4"/>
    </inkml:brush>
  </inkml:definitions>
  <inkml:trace contextRef="#ctx0" brushRef="#br0">1 4 13187,'6'-3'5305,"-7"14"-2897,1 11-727,1 13-225,-1 7-160,4 6-599,2 0-233,0-5-264,2-3 32,-1-15-432,2-4-432,3-14-89,-1-6 1626,6-14-809</inkml:trace>
</inkml:ink>
</file>

<file path=ppt/ink/ink2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8:59.181"/>
    </inkml:context>
    <inkml:brush xml:id="br0">
      <inkml:brushProperty name="width" value="0.025" units="cm"/>
      <inkml:brushProperty name="height" value="0.025" units="cm"/>
      <inkml:brushProperty name="color" value="#0070C4"/>
    </inkml:brush>
  </inkml:definitions>
  <inkml:trace contextRef="#ctx0" brushRef="#br0">184 221 12915,'3'-12'4742,"-3"12"-4646,0 0 0,0 0 0,0 0 0,0 0-1,0-1 1,0 1 0,0 0 0,0 0 0,0 0 0,0 0 0,0-1 0,0 1-1,0 0 1,0 0 0,0 0 0,0 0 0,0 0 0,0-1 0,0 1 0,0 0-1,0 0 1,0 0 0,-1 0 0,1 0 0,0 0 0,0-1 0,0 1 0,0 0-1,0 0 1,0 0 0,-1 0 0,1 0 0,0 0 0,0 0 0,0 0 0,0 0-97,-9 0 1446,-8 6-535,16-6-663,-14 6-1,0 1-1,1 1 1,-1 0-1,2 1 0,-1 0 1,1 1-1,1 1 0,0 0 1,-7 9-246,17-18 9,1-1-1,-1 2 1,1-1-1,-1 0 1,1 0 0,0 0-1,0 1 1,0-1 0,0 0-1,1 1 1,-1-1 0,0 1-1,1-1 1,0 1 0,0-1-1,-1 1 1,2-1-1,-1 1-8,0-1 4,1 0-1,-1-1 1,1 1-1,-1 0 0,1 0 1,0-1-1,0 1 0,0-1 1,0 1-1,0-1 0,0 1 1,0-1-1,1 1 0,-1-1 1,0 0-1,1 0 0,-1 0 1,1 0-1,-1 0 1,1 0-1,0 0 0,-1 0 1,1-1-1,0 1-3,4 1-1,0-1-1,-1 0 1,1 0 0,0 0-1,0-1 1,-1 0-1,1 0 1,0 0 0,0-1-1,0 0 1,-1 0 0,1 0-1,-1-1 1,5-1 1,11-5-11,0-1-1,-1-1 1,2-2 11,-12 6 1,11-4 10,-20 10-10,-1 0 1,0 0-1,1 0 1,-1-1-1,1 1 1,-1 0-1,1 0 1,-1 0-1,1 0 1,-1 0-1,1 0 1,-1 0-1,0 0 1,1 0-1,-1 0 1,1 0-1,-1 1 1,1-1-1,-1 0 1,1 0-2,-1 0 1,0 1 0,0-1 1,1 0-1,-1 0 0,0 1 1,0-1-1,0 0 0,0 1 1,0-1-1,1 0 0,-1 0 1,0 1-1,0-1 0,0 0 1,0 1-1,0-1 0,0 0 0,0 1 1,0-1-1,0 0 0,0 0 1,-1 1-2,-6 17 41,7-17-39,-25 46 128,12-25 133,2 0 0,0 1 0,-6 23-263,15-42 58,1 1 0,0 0-1,0 0 1,1 0 0,-1 0-1,1 0 1,0 1-58,1-4 12,-1-1 1,0 1-1,0-1 0,0 1 0,1-1 1,-1 1-1,1-1 0,-1 1 0,1-1 1,0 1-1,-1-1 0,1 0 0,0 1 0,0-1 1,0 0-1,0 0 0,0 0 0,0 0 1,0 0-1,1 0 0,-1 0 0,0 0 1,2 1-13,0-1 5,0 0 0,0 0 0,-1-1 0,1 1 0,0-1 0,0 1 0,0-1 1,0 0-1,1 0 0,-1 0 0,1-1-5,33-6 30,-32 6-23,26-8-191,0-1 0,22-10 184,-48 18 98,-1 0 1,0-1-1,0 1 1,0-1-1,0 1 0,0-1 1,0 0-1,-1-1 1,0 1-1,3-4-98,-4 5 55,-1-1-1,0 1 1,0-1-1,-1 1 1,1-1-1,0 1 1,-1-1-1,0 0-54</inkml:trace>
  <inkml:trace contextRef="#ctx0" brushRef="#br0" timeOffset="1">376 0 13379,'20'10'3097,"61"29"4132,-65-29-6255,0-1 0,-1 2 0,14 12-974,-18-14 214,-1 2 1,0-1-1,0 1 0,-1 0 1,-1 1-1,0 0 0,0 2-214,-4-6 52,0 0-1,-1 0 1,1 0-1,-2 1 1,1-1-1,-1 0 1,-1 1-1,0 0 0,0-1 1,0 1-1,-1 0 1,-1 4-52,0-2-54,-1-1 0,-1 0 0,1 0 0,-2 0 0,1 0 0,-1 0 0,-1 0 0,0-1 0,0 0 0,-1 0 0,0 0 0,0-1 0,-1 0 0,0 0 0,-1-1 0,-7 6 54,7-5-357,5-5-3,1-1 0,-1 1 0,0-1 1,0 0-1,0 0 0,0 0 0,-1 0 0,1 0 0,-4 0 360,4-1-696</inkml:trace>
</inkml:ink>
</file>

<file path=ppt/ink/ink2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8:59.768"/>
    </inkml:context>
    <inkml:brush xml:id="br0">
      <inkml:brushProperty name="width" value="0.025" units="cm"/>
      <inkml:brushProperty name="height" value="0.025" units="cm"/>
      <inkml:brushProperty name="color" value="#0070C4"/>
    </inkml:brush>
  </inkml:definitions>
  <inkml:trace contextRef="#ctx0" brushRef="#br0">0 887 12283,'2'1'847,"1"0"1,-1 0 0,0 1 0,1-1 0,-1-1 0,1 1-1,1 0-847,-2-1 283,-1 1 0,1-1-1,0 0 1,0 0-1,0 0 1,0 0 0,0-1-1,0 1 1,0-1-283,1 0 169,0 0-1,0 0 1,0-1 0,0 1 0,-1-1 0,1 0-1,0 0 1,-1 0 0,1 0 0,-1 0-1,0-1 1,1 1-169,3-6 186,0 0 0,-1-1 0,0 1 1,0-1-1,-1 0 0,0 0 0,1-6-186,-4 12 16,37-103 332,20-101-348,-50 173-14,-3 0 0,-1 0 0,-1-1-1,-2 1 1,-1-1 0,-2 1 0,-2-1 0,-1 1 0,-1 0-1,-2 0 1,-7-16 14,13 43 2,2 3 10,-1 1-1,0-1 1,-1 1-1,1 0 1,0-1-1,-1 1 1,0 0-1,0 0 1,0 0-1,0 0 1,0 0-1,-2-1-11,4 4 5,0-1 0,-1 1 0,1 0 0,0 0 0,0 0 0,0 0 0,0 0 0,0 0 0,0-1-1,-1 1 1,1 0 0,0 0 0,0 0 0,0 0 0,0 0 0,-1 0 0,1 0 0,0 0 0,0 0 0,0 0 0,0 0 0,-1 0-1,1 0 1,0 0 0,0 0 0,0 0 0,0 0 0,-1 0 0,1 0 0,0 0 0,0 0 0,0 0 0,0 0 0,-1 0 0,1 0-1,0 0 1,0 1 0,0-1 0,0 0 0,0 0 0,-1 0 0,1 0 0,0 0 0,0 0 0,0 1 0,0-1 0,0 0 0,0 0-1,0 0 1,0 0 0,0 1 0,-1-1-5,-1 7 159,1 0 0,-1 0-1,1 1 1,0-1 0,1 0-1,0 7-158,-1 18 650,1 0-1,5 29-649,-3-49 127,0-1-1,0 0 1,1 0 0,1 0-1,0 0 1,0 0-1,1-1 1,0 1-1,7 8-126,-9-14 44,1-1 0,-1 0 0,1 0 0,0 0 0,0-1 0,0 1 0,0-1 0,1 0 0,-1 0 0,4 1-44,-6-3 9,1 0 1,-1 0 0,1-1 0,-1 1 0,1 0-1,-1-1 1,1 0 0,-1 1 0,1-1-1,-1 0 1,1 0 0,-1 0 0,1-1 0,-1 1-1,1-1 1,-1 1 0,1-1 0,-1 0-1,0 0 1,1 0 0,-1 0 0,0 0-1,1-1-9,3-2-6,-1-1-1,0 1 0,0-1 0,0 0 0,-1 0 0,0 0 0,0-1 0,1-1 7,6-12-252,8-19 252,-16 31-33,23-50-393,-4-2 0,3-14 426,-20 51-28,-4 16 48,-3 9 83,-2 7 15,2 1 1,-1-1-1,1 1 0,1 0 1,0-1-1,1 1 0,-1 0 1,3 9-119,0-3 182,0 0 1,1 0-1,1-1 1,1 1-1,2 5-182,-4-15 98,1 1 0,-1-1 0,1 0 0,0 0 0,5 6-98,-7-11-5,-1 0 0,1 0 0,0 0 0,-1 0 0,1-1 0,0 1 0,0 0 0,0-1 0,0 0 0,1 1 0,-1-1 0,0 0-1,0 0 1,1 0 0,-1-1 0,1 1 0,-1 0 0,0-1 0,1 0 0,-1 1 0,2-1 5,22-4-4328</inkml:trace>
</inkml:ink>
</file>

<file path=ppt/ink/ink2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9:01.396"/>
    </inkml:context>
    <inkml:brush xml:id="br0">
      <inkml:brushProperty name="width" value="0.025" units="cm"/>
      <inkml:brushProperty name="height" value="0.025" units="cm"/>
      <inkml:brushProperty name="color" value="#0070C4"/>
    </inkml:brush>
  </inkml:definitions>
  <inkml:trace contextRef="#ctx0" brushRef="#br0">4 46 12731,'-3'0'4985,"4"0"-3153,15 1-536,2-1 17,12 0 95,1 0-168,-3-4-432,9 1-183,-1-9-321,6 3-72,4 0-168,-8-1-264,-10 10 40,-8 2 1608,-9 18-1184</inkml:trace>
</inkml:ink>
</file>

<file path=ppt/ink/ink2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9:01.864"/>
    </inkml:context>
    <inkml:brush xml:id="br0">
      <inkml:brushProperty name="width" value="0.025" units="cm"/>
      <inkml:brushProperty name="height" value="0.025" units="cm"/>
      <inkml:brushProperty name="color" value="#0070C4"/>
    </inkml:brush>
  </inkml:definitions>
  <inkml:trace contextRef="#ctx0" brushRef="#br0">0 1 13507,'0'6'5593,"3"2"-3152,6-4-769,-6-1-48,18-1-199,-2-2-265,13-2-488,5-1-160,-8 0-288,6 2-56,-10 1-16,-2 1-264,-10 2 1040,-1-2-3968,-3-7 2408</inkml:trace>
</inkml:ink>
</file>

<file path=ppt/ink/ink2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9:03.336"/>
    </inkml:context>
    <inkml:brush xml:id="br0">
      <inkml:brushProperty name="width" value="0.025" units="cm"/>
      <inkml:brushProperty name="height" value="0.025" units="cm"/>
      <inkml:brushProperty name="color" value="#0070C4"/>
    </inkml:brush>
  </inkml:definitions>
  <inkml:trace contextRef="#ctx0" brushRef="#br0">12 482 9970,'-7'7'4616,"7"-7"-4424,0 1-1,-1-1 1,1 0 0,0 0-1,0 0 1,-1 0 0,1 1 0,0-1-1,0 0 1,-1 0 0,1 1-1,0-1 1,0 0 0,-1 1-1,1-1 1,0 0 0,0 0 0,0 1-1,0-1 1,0 0 0,0 1-1,-1-1 1,1 0 0,0 1 0,0-1-1,0 0 1,0 1 0,0-1-1,0 0 1,0 1 0,0-1-1,1 1-191,-1-1 1385,3 1-109,12 3-885,0-1 0,0-1 0,0 0 0,0-1 0,1-1 0,1 0-391,-8-1 77,0-1 1,0 0-1,0 0 1,-1-1-1,1 0 1,-1-1-1,0 0 1,0 0-1,7-5-77,-2 1 58,16-9 27,-1-1 1,-1-1 0,-1-1-1,18-19-85,-29 25 5,-2-1-1,1 0 0,-2-1 0,0 0 0,-1-1 0,-1 0 1,0-1-1,2-7-4,-9 16-5,1 0 0,-2 0 0,1 0 0,-2-1 0,1 1 1,-1-1-1,0 1 0,-1-1 0,0-3 5,-1 9-2,1-1 0,-1 1 0,1-1 1,-2 1-1,1-1 0,0 1 0,-1 0 0,0 0 0,1 0 0,-2 0 0,1 0 0,0 0 1,-1 0-1,0 1 0,0-1 0,0 1 0,0 0 0,0 0 0,-1 0 0,0 0 2,-2-1 28,-1 1 0,1-1 0,-1 2 0,1-1 0,-1 1 1,0 0-1,0 0 0,0 1 0,0 0 0,-1 0 0,1 1 0,0 0 0,0 0 0,0 0 0,0 1 0,-1 0 0,1 1 0,0 0 0,1 0 0,-1 0 0,-1 1-28,2 0 40,-1-1-1,1 1 1,0 1 0,0-1 0,1 1-1,-1 0 1,1 0 0,0 1 0,0 0-1,0 0 1,0 0 0,1 0-1,0 1 1,0-1 0,1 1 0,-1 0-1,1 0 1,0 0 0,1 1 0,0-1-1,-2 7-39,3-3 84,0-1 0,1 0-1,0 0 1,0 0 0,1 0-1,1 0 1,-1 0-1,1 0 1,1 0 0,0 0-1,0-1 1,0 1 0,1-1-1,1 0 1,-1 0-1,5 5-83,0 0 74,0-1 0,1-1 0,0 0-1,1 0 1,0-1 0,1 0 0,0-1-1,0-1 1,12 6-74,-8-5 38,2-2 0,-1 0 0,1-1 0,-1-1 0,2-1 1,16 2-39,-3-2 11,0-2 0,0-1 0,17-2-11,-41 1-86,0-1 1,0 0 0,0 0 0,0 0-1,0-1 1,-1-1 0,1 1 0,0-1-1,-1 0 1,0-1 0,0 0 0,0 0-1,1-2 86,26-17-276</inkml:trace>
</inkml:ink>
</file>

<file path=ppt/ink/ink2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9:05.581"/>
    </inkml:context>
    <inkml:brush xml:id="br0">
      <inkml:brushProperty name="width" value="0.025" units="cm"/>
      <inkml:brushProperty name="height" value="0.025" units="cm"/>
      <inkml:brushProperty name="color" value="#0070C4"/>
    </inkml:brush>
  </inkml:definitions>
  <inkml:trace contextRef="#ctx0" brushRef="#br0">16 771 6241,'-13'15'4421,"13"-15"-4270,-1 1 0,1-1 0,0 0 0,0 1 0,-1-1 0,1 1 0,0-1 0,0 1 0,0-1 0,0 1 0,0-1 0,0 0 0,0 1 0,0-1 0,0 1 0,0-1 0,0 1 0,0-1 0,0 1 0,0-1 0,0 1 0,0-1 0,0 1 0,1-1 0,-1 0 0,0 1 0,0-1 0,0 1 0,1-1 0,-1 0 0,0 1 0,1-1 0,-1 0 0,0 1 0,1-1 0,-1 0 1,1 1-1,-1-1 0,1 0-151,0 1 171,0-1 0,0 0 0,0 0 1,0 0-1,0 0 0,0 0 1,0 0-1,0 0 0,0 0 1,0 0-1,0 0 0,0-1 0,-1 1 1,1 0-1,0-1 0,0 1 1,0 0-1,0-1 0,0 1 1,0-1-172,0-1 194,1 0 1,-1 0-1,1 0 1,-1 0-1,0 0 1,0 0-1,0 0 1,0 0 0,0-1-1,0-1-194,4-7 495,30-75 168,-3-1-1,-5-2 1,-3 0-1,12-92-662,-30 142 13,-2 1 1,-1-38-14,-5 55 41,2 21-35,0 0 0,0-1 0,0 1 0,0 0-1,0 0 1,0-1 0,0 1 0,0 0 0,0 0 0,0-1 0,0 1-1,-1 0 1,1 0 0,0-1 0,0 1 0,0 0 0,0 0 0,0 0 0,-1-1-1,1 1 1,0 0 0,0 0 0,0 0 0,-1-1 0,1 1 0,0 0 0,0 0-1,0 0 1,-1 0 0,1 0 0,0 0 0,0 0 0,-1-1 0,1 1 0,0 0-1,0 0 1,-1 0 0,1 0 0,0 0 0,0 0 0,-1 0 0,1 0-1,0 0 1,-1 1 0,1-1 0,0 0 0,0 0 0,-1 0 0,1 0 0,0 0-1,0 0 1,0 0 0,-1 1 0,1-1 0,0 0 0,0 0 0,0 0 0,-1 0-1,1 1 1,0-1 0,0 0 0,0 0 0,0 1 0,-1-1-6,0 2 64,-1 0 0,0 0 0,1 1 0,-1-1 0,1 1 0,-1 0-64,-3 11 167,1-1 0,0 1 0,1 0 0,1 0 0,0 1-1,1-1 1,0 0 0,1 1 0,1-1 0,0 0 0,1 1 0,1-1 0,0 0 0,1 0-1,4 11-166,-5-19 82,-1 1 0,2-1 0,-1 0 0,1 0-1,-1-1 1,2 1 0,0 0-82,-4-4 20,1 0 0,0 0 0,0-1 0,0 1 0,0-1 0,0 1 0,0-1 0,0 0 0,1 0 0,-1 0 0,0 0 1,1 0-1,-1 0 0,1-1 0,-1 1 0,0-1 0,1 0 0,-1 0 0,1 0 0,0 0 0,-1 0-20,2-1 8,0 1 0,0-1 1,0-1-1,0 1 0,0 0 0,-1-1 0,1 0 1,0 0-1,-1 0 0,0 0 0,1-1 0,-1 1 1,0-1-1,2-2-8,5-6-40,0-1 0,0-1 1,1-3 39,-2 2-59,4-5-95,-2-2-1,0 1 1,-1-2 0,-1 1-1,3-13 155,-8 24-40,-1 0 0,0 0 0,0-1 0,-1 1 0,-1-1 0,0 1 0,0-3 40,-1 0-18,1 9 17,-1 0 1,0 0-1,0 0 1,0 0-1,-1 0 1,1 0-1,-1 1 0,-1-4 1,-3 0 19,5 7-17,0-1 0,-1 1 0,1 0 0,0 0 0,0 0 0,0 0 0,0 0 0,-1 0 0,1 0 0,0 0 0,0 0 0,0 0 0,0 0 0,-1 0 0,1 0 0,0 0 0,0 0 0,0 1 0,-1-1 0,1 0 0,0 0 0,0 0 0,0 0 0,0 0 0,0 0 0,-1 0 0,1 0 0,0 1 0,0-1 0,0 0-2,-1 1 17,0 1 0,0 0 0,0-1 1,0 1-1,1 0 0,-1-1 0,1 1 1,-1 0-1,1 0 0,-1 0-17,-1 10 93,1 1 0,0 0 0,1 0 0,1 0 0,-1 0 0,2-1 0,0 1 0,1 0 0,0-1 0,0 1 0,2-1 0,0 2-93,5 8 157,1 0 1,0-1-1,2-1 0,0 0 0,1-1 0,6 6-157,-18-23 19,1 1-1,-1-1 1,1 1 0,-1-1-1,1 0 1,0 0 0,0 0-1,0 0 1,1 0-19,-3-2 24,1 1 0,-1 0 0,1-1 1,-1 0-1,1 1 0,-1-1 0,1 0 0,-1 0 1,1 0-1,0 0 0,-1 0 0,1 0 0,-1 0 1,1 0-1,-1-1 0,1 1 0,-1-1 1,1 1-1,-1-1 0,0 0 0,1 1 0,-1-1-24,20-17 518</inkml:trace>
</inkml:ink>
</file>

<file path=ppt/ink/ink2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9:06.879"/>
    </inkml:context>
    <inkml:brush xml:id="br0">
      <inkml:brushProperty name="width" value="0.025" units="cm"/>
      <inkml:brushProperty name="height" value="0.025" units="cm"/>
      <inkml:brushProperty name="color" value="#0070C4"/>
    </inkml:brush>
  </inkml:definitions>
  <inkml:trace contextRef="#ctx0" brushRef="#br0">193 7 9362,'-1'0'295,"1"-1"1,-1 1-1,1-1 1,-1 1-1,1-1 1,-1 1-1,1-1 1,-1 1-1,1 0 1,-1-1-1,0 1 0,1 0 1,-1 0-1,0-1 1,1 1-1,-1 0 1,0 0-1,1 0 1,-1 0-1,0 0 1,0 0-296,-1 0 368,-1 0 0,1 0 0,0 0 0,-1 1 0,1 0 0,0-1 0,-1 1-368,-4 2 430,1 0 0,-1 0 0,1 0 0,-2 2-430,-1 1 184,1 1 1,-1 0 0,1 0-1,1 1 1,-1 0-1,1 0 1,1 0 0,-1 1-1,0 3-184,0 0 192,1 1 0,0 0 0,0 0 0,2 0-1,0 1 1,-2 10-192,2 2 269,1 1 0,1-1-1,1 1 1,1 0 0,2-1-1,1 1 1,2 10-269,27 112 2183,14 29-2183,-41-162 91,18 70 1141,31 68-1232,-46-136 245,8 14-245,-14-27 27,1-1 1,-1 0 0,1 0-1,1 0 1,-1 0-1,0-1 1,1 1 0,0-1-1,1 2-27,-4-5-2,-1 1-1,1-1 0,-1 0 1,1 1-1,0-1 0,-1 0 1,1 0-1,-1 1 0,1-1 0,-1 0 1,1 0-1,0 0 0,-1 0 1,1 0-1,0 0 0,-1 0 0,1 0 1,0 0-1,-1 0 3,1 0-20,-1 0-1,0 0 0,1 0 1,-1-1-1,0 1 1,0 0-1,1 0 1,-1-1-1,0 1 1,0 0-1,1-1 0,-1 1 1,0 0-1,0-1 1,0 1-1,1 0 1,-1-1-1,0 1 1,0 0-1,0-1 1,0 1-1,0-1 21,1-3-76,-1 0-1,0 0 1,0 0-1,-1 0 1,1-3 76,-1 1 408,0-22-288</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4:55:34.618"/>
    </inkml:context>
    <inkml:brush xml:id="br0">
      <inkml:brushProperty name="width" value="0.025" units="cm"/>
      <inkml:brushProperty name="height" value="0.025" units="cm"/>
      <inkml:brushProperty name="color" value="#0070C4"/>
    </inkml:brush>
  </inkml:definitions>
  <inkml:trace contextRef="#ctx0" brushRef="#br0">29 162 11282,'-28'-11'6572,"28"11"-6536,0 0 0,0 0-1,0 0 1,0 0-1,0 0 1,0 0-1,0 0 1,0 0-1,0 0 1,0 0-1,0 0 1,0 0-1,0 0 1,0 0-1,0 0 1,0 0-1,0 0 1,0 0-1,0 0 1,0 0-1,0 0 1,0 0-1,0 0 1,0 0-1,0 0 1,0 0-1,0-1 1,0 1-1,0 0 1,0 0-1,0 0 1,0 0-1,0 0 1,0 0-1,0 0 1,0 0-1,0 0 1,0 0-1,0 0 1,0 0-1,0 0 1,0 0-1,0 0 1,0 0-1,0 0 1,0 0-1,0 0 1,0 0 0,0 0-1,0-1 1,0 1-1,0 0 1,0 0-1,0 0 1,0 0-1,0 0 1,0 0-1,0 0 1,0 0-1,0 0-35,6-1 741,52-4 1681,12-2-1442,391-40 1106,-314 28-1963,190-22-23,-3 15-66,-271 24 39,0 2 0,0 4-1,0 2 1,0 3 0,60 16-73,-106-21 39,-10-2-55,-1 0-1,1 0 0,0 0 1,-1 1-1,1 0 17,-2 0-103,-5-1 321,-10 1 599,-10-2-414</inkml:trace>
</inkml:ink>
</file>

<file path=ppt/ink/ink2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9:08.019"/>
    </inkml:context>
    <inkml:brush xml:id="br0">
      <inkml:brushProperty name="width" value="0.025" units="cm"/>
      <inkml:brushProperty name="height" value="0.025" units="cm"/>
      <inkml:brushProperty name="color" value="#0070C4"/>
    </inkml:brush>
  </inkml:definitions>
  <inkml:trace contextRef="#ctx0" brushRef="#br0">0 239 8418,'0'2'924,"0"0"-1,0 1 1,0-1 0,1 0 0,-1 1-1,1-1 1,-1 0 0,1 0 0,0 1-924,-1-2 209,1 0 1,0 0-1,0 1 1,0-1 0,0 0-1,0 0 1,0 0-1,0 0 1,1 0-1,-1 0 1,0-1-1,1 1 1,-1 0 0,1 0-210,4 1 486,0 1 0,0-2 0,1 1 0,-1 0 0,0-1 0,1 0 0,-1-1 0,1 1 0,3-1-486,5-1 392,0 0-1,0-1 1,8-3-392,-6 1 135,0 0 1,0-2-1,-1 0 1,0-1-1,0 0 1,0-2-1,-1 0-135,-6 3 18,0 0 0,0 0 0,-1-1-1,0-1 1,0 1 0,-1-1 0,0-1 0,0 1-1,-1-1 1,0 0 0,4-8-18,-8 13 2,-1 0 1,1 1-1,-1-1 1,0 0-1,0 0 1,0 0-1,0 0 1,-1 0-1,1 0 0,-1 0 1,0 0-1,-1 0 1,1 0-3,-1 1 2,1 0 0,-1 0-1,0 0 1,0 0 0,-1 1 0,1-1 0,-1 0 0,1 1 0,-1-1 0,0 1 0,0-1 0,0 1-1,0 0 1,0 0 0,-1 0 0,1 0 0,-1 0-2,-2-2 10,0 1-1,0 0 1,0 0 0,0 0-1,-1 1 1,1 0 0,-1 0-1,0 0 1,0 1 0,0 0-1,0 0 1,0 0 0,0 1-1,0 0 1,0 0 0,0 0-1,1 1 1,-1 0 0,0 0-1,0 0 1,0 1 0,0 0-1,1 0 1,-1 1 0,1-1-1,0 1 1,0 0 0,0 1-1,0-1 1,0 1 0,1 0-1,-3 3-9,2-1 48,0 0 0,0 0 0,1 1 0,0-1 0,1 1 0,-1 0 0,1 0-1,1 1 1,-1-1 0,1 0 0,1 1 0,-1-1 0,1 1 0,0 0 0,1-1-1,0 1 1,0 0 0,1 2-48,0-1 73,1 1 0,0 0 1,1-1-1,0 1 0,0-1 0,1 0 0,0 0 0,1-1 0,0 1 1,0-1-1,1 0 0,0 0 0,0 0 0,3 1-73,-2-2 45,1-1-1,0 0 1,0 0-1,0 0 1,1-1-1,0-1 1,0 1-1,0-1 1,0-1-1,1 0 1,8 2-45,-10-3 14,0 0 1,0-1 0,0 0-1,0-1 1,1 0 0,-1 0-1,0-1 1,1 0 0,-1 0-1,0-1 1,0 0 0,0 0-1,0-1 1,2-1-15,-7 3 89,-1-1 0,1 1 0,-1-1 1,1 1-1,-1-1 0,0 0 0,2-2-89,-2 2 49,-1 0 0,1 0-1,-1-1 1,0 1 0,0 0 0,0-1-1,1-1-48</inkml:trace>
</inkml:ink>
</file>

<file path=ppt/ink/ink2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9:08.368"/>
    </inkml:context>
    <inkml:brush xml:id="br0">
      <inkml:brushProperty name="width" value="0.025" units="cm"/>
      <inkml:brushProperty name="height" value="0.025" units="cm"/>
      <inkml:brushProperty name="color" value="#0070C4"/>
    </inkml:brush>
  </inkml:definitions>
  <inkml:trace contextRef="#ctx0" brushRef="#br0">24 1 13395,'8'17'5281,"-8"7"-3137,-9 13-911,-3 7 215,8 9-112,-3 1-247,10-8-545,14-5-160,2-6-232,-2-12-48,10-7-48,-11-8-168,6-18-488,9-2 480,-3-8-104</inkml:trace>
</inkml:ink>
</file>

<file path=ppt/ink/ink2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9:08.760"/>
    </inkml:context>
    <inkml:brush xml:id="br0">
      <inkml:brushProperty name="width" value="0.025" units="cm"/>
      <inkml:brushProperty name="height" value="0.025" units="cm"/>
      <inkml:brushProperty name="color" value="#0070C4"/>
    </inkml:brush>
  </inkml:definitions>
  <inkml:trace contextRef="#ctx0" brushRef="#br0">10 1 14243,'-7'1'5905,"4"2"-3328,11 0-857,6 2-87,11-2-345,3 0-352,9 0-528,0 0-88,1-5 16,-5 0-368,7-3-5513,9-5 4153</inkml:trace>
</inkml:ink>
</file>

<file path=ppt/ink/ink2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9:09.212"/>
    </inkml:context>
    <inkml:brush xml:id="br0">
      <inkml:brushProperty name="width" value="0.025" units="cm"/>
      <inkml:brushProperty name="height" value="0.025" units="cm"/>
      <inkml:brushProperty name="color" value="#0070C4"/>
    </inkml:brush>
  </inkml:definitions>
  <inkml:trace contextRef="#ctx0" brushRef="#br0">19 4 14051,'-10'15'5601,"2"-14"-3328,8-1-665,2 0-152,-2 0-31,0 0-265,22-1-264,47-9-368,-31 4-136,2 3-192,2 3-24,-16 1-128,2 1-224,-11 2-792,-7-4 1672,11-7-808</inkml:trace>
</inkml:ink>
</file>

<file path=ppt/ink/ink2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9:09.547"/>
    </inkml:context>
    <inkml:brush xml:id="br0">
      <inkml:brushProperty name="width" value="0.025" units="cm"/>
      <inkml:brushProperty name="height" value="0.025" units="cm"/>
      <inkml:brushProperty name="color" value="#0070C4"/>
    </inkml:brush>
  </inkml:definitions>
  <inkml:trace contextRef="#ctx0" brushRef="#br0">1 0 12299,'1'2'5049,"2"3"-2241,1 8-1487,0 8 215,0 13 176,-1 6-231,3 10-657,2-1-192,0 1-288,1-1-72,1-5-120,-1-7-32,-2-9-112,-1-8-216,-4-16-472,-2-4 1696,-4-4-960</inkml:trace>
</inkml:ink>
</file>

<file path=ppt/ink/ink2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9:10.121"/>
    </inkml:context>
    <inkml:brush xml:id="br0">
      <inkml:brushProperty name="width" value="0.025" units="cm"/>
      <inkml:brushProperty name="height" value="0.025" units="cm"/>
      <inkml:brushProperty name="color" value="#0070C4"/>
    </inkml:brush>
  </inkml:definitions>
  <inkml:trace contextRef="#ctx0" brushRef="#br0">105 1 13531,'-46'8'5529,"21"-3"-3064,0-2-489,18-2-328,6 3-95,10-2-465,11 0-272,3 0-376,10-1-88,3 2-128,-3-3-48,2 0-80,-7 0 24,-7 0-160,-4 0-216,-10-3-352,-2 3 1232,2 7-616</inkml:trace>
</inkml:ink>
</file>

<file path=ppt/ink/ink2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9:10.605"/>
    </inkml:context>
    <inkml:brush xml:id="br0">
      <inkml:brushProperty name="width" value="0.025" units="cm"/>
      <inkml:brushProperty name="height" value="0.025" units="cm"/>
      <inkml:brushProperty name="color" value="#0070C4"/>
    </inkml:brush>
  </inkml:definitions>
  <inkml:trace contextRef="#ctx0" brushRef="#br0">27 58 8194,'-1'-5'1097,"0"0"1,1 0 0,-1 1 0,1-1-1,0 0 1,0 0 0,1 1-1,-1-1 1,1 0 0,1-3-1098,-2 8 26,0 0 0,0 0 0,0 0 0,0 0 0,0 0 0,0 0 0,0 0 0,0 0 0,1 0 0,-1-1 0,0 1 0,0 0 1,0 0-1,0 0 0,0 0 0,0 0 0,0 0 0,0 0 0,0 0 0,0 0 0,1 0 0,-1 0 0,0 0 0,0 0 0,0 0 0,0 0 0,0 0 0,0 0 0,0 0 0,0 0 1,0 0-1,1 0 0,-1 0 0,0 0 0,0 0 0,0 0 0,0 0 0,0 0 0,0 0 0,0 0 0,0 0 0,0 0 0,0 0 0,1 1 0,-1-1 0,0 0 0,0 0 1,0 0-1,0 0 0,0 0 0,0 0 0,0 0 0,0 0 0,0 0 0,0 0 0,0 0 0,0 1 0,0-1 0,0 0 0,0 0 0,0 0 0,0 0 0,0 0-26,1 3 201,0-1 0,-1 1 0,0-1 0,1 1 0,-1 0 0,0-1 0,0 1 0,0-1 0,-1 1 0,1 0 0,-1-1 0,1 1 0,-2 1-201,0 6 344,-4 21 306,-12 76 800,16-88-1230,0 1 1,2-1-1,0 0 1,2 11-221,-1-22 60,2 16 171,1 0 1,2 2-232,-5-20 34,1 1 0,1-1-1,-1 0 1,1 0-1,0 0 1,0-1-1,0 1 1,1-1 0,3 4-34,-5-6-15,1-1 1,0 1 0,0 0 0,0-1 0,1 0 0,-1 0 0,1 0 0,-1 0 0,1 0 0,-1-1-1,1 1 1,0-1 0,0 0 0,0-1 0,0 1 0,-1 0 0,1-1 0,0 0 0,0 0 0,0 0-1,0-1 1,2 1 14,0-2-262,-1 1 0,1 0 0,0-1 0,-1 0 0,1 0 0,-1-1 0,0 0 0,0 0 0,0 0-1,0 0 1,0-1 0,-1 0 0,1 0 0,2-3 262,-1-1-436,0 0 1,-1-1-1,2-2 436,-7 11-13</inkml:trace>
</inkml:ink>
</file>

<file path=ppt/ink/ink2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9:11.056"/>
    </inkml:context>
    <inkml:brush xml:id="br0">
      <inkml:brushProperty name="width" value="0.025" units="cm"/>
      <inkml:brushProperty name="height" value="0.025" units="cm"/>
      <inkml:brushProperty name="color" value="#0070C4"/>
    </inkml:brush>
  </inkml:definitions>
  <inkml:trace contextRef="#ctx0" brushRef="#br0">15 54 15291,'-15'1'5729,"15"1"-4024,4-2-209,9-2-72,7 2-199,7-4-593,-3-4-240,9 0-40,6-5-216,6 4 800,7-3-616</inkml:trace>
</inkml:ink>
</file>

<file path=ppt/ink/ink2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9:11.477"/>
    </inkml:context>
    <inkml:brush xml:id="br0">
      <inkml:brushProperty name="width" value="0.025" units="cm"/>
      <inkml:brushProperty name="height" value="0.025" units="cm"/>
      <inkml:brushProperty name="color" value="#0070C4"/>
    </inkml:brush>
  </inkml:definitions>
  <inkml:trace contextRef="#ctx0" brushRef="#br0">55 11 10354,'-8'-11'4817,"4"22"-1688,1 13-745,-10 17-479,2 11-217,5 9-496,-4 1-271,16-1-385,4-4-136,1-9-208,9-4-8,-1-16-296,-3-4-352,17-10 1712,1-10-1136</inkml:trace>
  <inkml:trace contextRef="#ctx0" brushRef="#br0" timeOffset="1">396 139 12011,'8'10'5593,"-7"8"-1872,-1 8-1481,0 12-1008,-1 2 1,-2 5-377,2-4-264,3-5-344,5-2-32,1-7-72,1-8-328,5-10 336,-4-8 680,-6-17-688</inkml:trace>
</inkml:ink>
</file>

<file path=ppt/ink/ink2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9:11.800"/>
    </inkml:context>
    <inkml:brush xml:id="br0">
      <inkml:brushProperty name="width" value="0.025" units="cm"/>
      <inkml:brushProperty name="height" value="0.025" units="cm"/>
      <inkml:brushProperty name="color" value="#0070C4"/>
    </inkml:brush>
  </inkml:definitions>
  <inkml:trace contextRef="#ctx0" brushRef="#br0">1 141 15867,'19'12'5994,"-3"-11"-3858,8-1-832,-2 4-55,6-6-177,5 2-584,6-2-208,2-3-64,-8 4-80,-9-6-864,-6 4 152,-12-1 184</inkml:trace>
  <inkml:trace contextRef="#ctx0" brushRef="#br0" timeOffset="1">162 0 15955,'3'11'5986,"1"7"-4266,-3 9-176,-2 9-159,-1 5-289,2 6-608,10 3-184,3-5-88,-5-2-32,3-18-456,2-10-344,3-15 784,13 0-400</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4:55:34.956"/>
    </inkml:context>
    <inkml:brush xml:id="br0">
      <inkml:brushProperty name="width" value="0.025" units="cm"/>
      <inkml:brushProperty name="height" value="0.025" units="cm"/>
      <inkml:brushProperty name="color" value="#0070C4"/>
    </inkml:brush>
  </inkml:definitions>
  <inkml:trace contextRef="#ctx0" brushRef="#br0">1 58 13403,'0'-2'382,"1"-1"1,0 1-1,-1-1 1,1 1-1,0 0 0,0 0 1,1 0-1,-1-1 1,0 1-1,1 0 0,-1 0 1,1 1-1,-1-1 1,1 0-1,1 0-382,0 0 160,0-1 0,1 1 0,0 0 0,-1 0 0,1 0 0,0 1 0,0-1 0,4 0-160,1 0 137,0 1 0,0 0 0,0 0 0,0 1-1,0 0 1,1 0 0,-1 1 0,1 0-137,-1 1 308,1 0 1,0 1-1,0 0 1,-1 0-1,0 1 1,0 0-1,0 0 1,2 2-309,-8-3 105,1-1 1,-1 1-1,1-1 0,-1 1 1,0 0-1,0 1 1,0-1-1,0 0 0,-1 1 1,1-1-1,-1 1 0,0 0 1,0 0-1,0 0 1,-1 0-1,0 0 0,1 0 1,-1 1-1,0 3-105,-1 0 59,0 0 0,0 0 0,-1 0 0,0 0-1,-1 0 1,1 0 0,-2 0 0,1 0 0,-1-1 0,0 1-1,-1-1 1,0 0 0,-4 6-59,-8 12 137,-2 0-1,-1-2 1,-2 2-137,3-6 140,-12 15 179,30-34-317,0 0-1,0 1 1,-1-1 0,1 0-1,0 0 1,0 0 0,0 0-1,0 1 1,0-1 0,-1 0-1,1 0 1,0 0 0,0 0-1,0 1 1,0-1 0,0 0 0,0 0-1,0 0 1,0 1 0,0-1-1,0 0 1,0 0 0,0 0-1,0 1 1,0-1 0,0 0-1,0 0 1,0 0 0,0 1-1,0-1 1,0 0 0,0 0-1,0 0 1,0 1 0,1-1 0,-1 0-1,0 0 1,0 0 0,0 0-1,0 1 1,0-1 0,0 0-1,1 0 1,-1 0 0,0 0-1,0 0 1,0 1 0,1-1-1,-1 0 1,0 0 0,0 0-1,0 0 1,1 0 0,-1 0-1,0 0 1,0 0-2,14 0 32,-12 0-23,18-2 48,0 0 0,0-2 0,-1-1 0,5-2-57,13-2 80,108-27 44,-109 23 607,-4-2-505</inkml:trace>
</inkml:ink>
</file>

<file path=ppt/ink/ink2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9:12.172"/>
    </inkml:context>
    <inkml:brush xml:id="br0">
      <inkml:brushProperty name="width" value="0.025" units="cm"/>
      <inkml:brushProperty name="height" value="0.025" units="cm"/>
      <inkml:brushProperty name="color" value="#0070C4"/>
    </inkml:brush>
  </inkml:definitions>
  <inkml:trace contextRef="#ctx0" brushRef="#br0">259 18 9626,'13'-7'5392,"-10"2"-1411,-3 5-3832,-1-1-1,1 1 1,0 0-1,0 0 0,0-1 1,0 1-1,-1 0 1,1 0-1,0-1 1,0 1-1,-1 0 0,1 0 1,0 0-1,0 0 1,-1 0-1,1-1 1,0 1-1,0 0 1,-1 0-1,1 0 0,0 0 1,-1 0-1,1 0 1,0 0-1,-1 0-148,-2-1 235,-1 1 0,1 0 0,-1-1 0,0 2 0,1-1 0,-1 0 0,1 1 0,-1-1 0,-1 1-235,-31 11 498,28-9-369,-6 2-37,-1 1-1,1 1 1,-1 0-1,2 1 1,-1 0-1,1 1 1,1 1-1,0 0 1,0 1-1,1 0 1,-2 3-92,9-10 16,1 0 0,1 0 0,-1 0 0,0 0 1,1 1-1,0 0 0,0-1 0,0 1 0,1 0 0,0 0 0,0-1 0,-1 5-16,2-7 2,0 1 0,0 0 0,0-1 0,0 1 0,1 0 0,-1-1 0,1 1 0,-1 0 0,1-1 0,0 1 0,0 0 0,0-1 0,0 0 0,1 1 0,-1-1 0,1 0 0,-1 1 0,1-1 0,0 0 0,0 0 0,0-1 0,0 1 0,0 0 0,1 0-2,1 0 1,0 0-1,1 0 0,-1 0 1,1 0-1,-1-1 0,1 0 1,0 0-1,0 0 0,-1-1 1,1 1-1,0-1 0,0 0 1,0-1-1,0 1 0,-1-1 1,5-1-1,10-2-7,-1-1 0,0-1 1,10-4 6,42-21-20,-97 71 121,10-16-21,3-6 76,2 0 0,0 1 0,1 0 0,1 1 0,-1 5-156,10-23 20,1-1-1,-1 1 0,0 0 0,1 0 1,-1 0-1,1 0 0,0 0 1,0 0-1,0 0 0,0 0 0,0 0 1,0 0-1,0 0 0,1 0 1,-1 0-1,1 0 0,-1 0 0,1 0 1,0 0-1,-1 0 0,1-1 1,0 1-1,1 0 0,-1-1 0,0 1 1,2 1-20,-1-2 9,0 1 1,0-1 0,0 1 0,1-1-1,-1 0 1,0 0 0,1 0 0,-1-1-1,1 1 1,-1 0 0,1-1 0,-1 0-1,1 0 1,0 1 0,-1-1-1,1-1 1,-1 1 0,1 0 0,-1-1-1,1 1-9,12-5 59,-1 1 0,-1-2 0,1 1 0,-1-2 0,0 0 0,8-6-59,-5 4 269,14-10-1268,2-13 546</inkml:trace>
</inkml:ink>
</file>

<file path=ppt/ink/ink2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9:12.704"/>
    </inkml:context>
    <inkml:brush xml:id="br0">
      <inkml:brushProperty name="width" value="0.025" units="cm"/>
      <inkml:brushProperty name="height" value="0.025" units="cm"/>
      <inkml:brushProperty name="color" value="#0070C4"/>
    </inkml:brush>
  </inkml:definitions>
  <inkml:trace contextRef="#ctx0" brushRef="#br0">0 1 12499,'18'9'5785,"12"14"-944,9 13-4113,0 8 24,-9 11 344,-1 8 9,-10 4-465,-7-4-152,-15 0-200,-7-2-48,-8-8-16,-6-2-80,-1-14-296,1-13-424,6-19 1520,7-5-904</inkml:trace>
</inkml:ink>
</file>

<file path=ppt/ink/ink2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9:13.157"/>
    </inkml:context>
    <inkml:brush xml:id="br0">
      <inkml:brushProperty name="width" value="0.025" units="cm"/>
      <inkml:brushProperty name="height" value="0.025" units="cm"/>
      <inkml:brushProperty name="color" value="#0070C4"/>
    </inkml:brush>
  </inkml:definitions>
  <inkml:trace contextRef="#ctx0" brushRef="#br0">2 28 13931,'-1'-1'172,"1"1"0,0-1 0,0 0 0,0 0 0,-1 0 0,1 0-1,0 1 1,0-1 0,0 0 0,0 0 0,1 0 0,-1 0 0,0 0 0,0 1 0,0-1 0,1 0 0,-1 0 0,0 0 0,1 1 0,-1-1 0,1 0-1,-1 1 1,1-1 0,-1 0 0,1 1 0,-1-1 0,1 0 0,0 1 0,-1-1 0,1 1 0,0-1 0,-1 1 0,1 0 0,0-1 0,0 1 0,0 0-1,-1-1 1,1 1-172,1 0 136,1-1-1,-1 1 1,0 0-1,1 0 0,-1 0 1,0 0-1,0 0 1,1 0-1,-1 1 0,0-1 1,0 1-1,1-1 1,-1 1-1,0 0 0,1 0-135,2 2 248,0 1-1,1-1 1,-1 1-1,-1 0 0,1 0 1,-1 0-1,1 1 1,-1 0-1,0 0 0,1 2-247,8 13 617,-1 1-1,1 4-616,1 1 348,15 29 2,-3 1 0,-2 2 1,-2 0-1,-3 1 0,-3 1 1,-2 1-1,-3 1-350,-4-10 63,-2 0 1,-3 0-1,-2 1 0,-2-1 1,-2 0-1,-3 0 1,-2-1-1,-9 26-63,4-26 0,-2-1-1,-2-1 1,-3-1 0,-1-1 0,-20 30 0,35-67 11,0 1 0,-1-1 0,0 0 1,-7 6-12,11-12-226,0-1 1,-1 1 0,1-1 0,-1 0 0,0 0 0,1 0 0,-1-1 0,-1 1-1,1-1 1,0 0 0,0-1 0,-2 1 225,0-1-283,-1-1-1,1 0 1,0 0-1,-3-1 284</inkml:trace>
</inkml:ink>
</file>

<file path=ppt/ink/ink2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9:22.793"/>
    </inkml:context>
    <inkml:brush xml:id="br0">
      <inkml:brushProperty name="width" value="0.025" units="cm"/>
      <inkml:brushProperty name="height" value="0.025" units="cm"/>
      <inkml:brushProperty name="color" value="#0070C4"/>
    </inkml:brush>
  </inkml:definitions>
  <inkml:trace contextRef="#ctx0" brushRef="#br0">33 66 7578,'-2'-1'358,"0"0"1,0 0-1,1 0 1,-1 0-1,0 0 1,1 0-1,-1 0 1,1 0-1,0-1 1,-1 1-1,1-1 1,0 1-1,0-1 1,0 1-1,0-1 1,0 0-1,0 0 1,0 1-1,0-2-358,0-1 755,0 0 0,0-1 0,0 1 1,0-1-1,1 0 0,-1 1 0,1-2-755,4 62 4308,0-3-3296,-4 13-136,0-20-136,2 1 1,7 44-741,-7-78 62,0 0-1,2 1 0,0-1 1,0-1-1,1 1 0,1 0 1,0-1-1,0 0 1,2-1-1,-1 1 0,1-2 1,4 4-62,-8-9 14,1 0-1,0 0 1,0-1 0,1 0 0,0 0 0,-1 0 0,1-1-1,1 0 1,-1 0 0,0 0 0,1 0-14,-3-2 4,-1-1 0,1 1 1,-1 0-1,1-1 0,0 0 0,-1 0 0,1 0 0,-1 0 1,1 0-1,-1-1 0,1 1 0,-1-1 0,1 0 0,-1 0 1,1-1-1,-1 1 0,0-1 0,0 1 0,0-1 0,0 0 1,0 0-1,1-2-4,7-5 3,-2-1 0,0 0 0,0-1 0,-1 0 0,0 0 0,5-10-3,3-9-115,-1 0 0,1-6 115,-4 7-138,21-54-628,-28 69 442,-1 0 0,-1 0 0,0 0 1,0-13 323,-2 25 65,-1 0 1,0 0-1,0 1 1,-1-1-1,1 0 1,0 0-1,-1 1 1,1-1 0,-1 0-1,1 1 1,-1-1-1,0 0 1,0 0-66,-1-1 78,0 0 1,-1 0-1,1 1 0,-1-1 1,-2-1-79</inkml:trace>
</inkml:ink>
</file>

<file path=ppt/ink/ink2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9:23.262"/>
    </inkml:context>
    <inkml:brush xml:id="br0">
      <inkml:brushProperty name="width" value="0.025" units="cm"/>
      <inkml:brushProperty name="height" value="0.025" units="cm"/>
      <inkml:brushProperty name="color" value="#0070C4"/>
    </inkml:brush>
  </inkml:definitions>
  <inkml:trace contextRef="#ctx0" brushRef="#br0">3 56 13275,'-3'9'5241,"3"-9"-3281,11-2-551,6-2 127,7-7-160,5 2-303,7-3-553,2 0 64,-2 1-656,-1 7 1584,-7 9-1112</inkml:trace>
</inkml:ink>
</file>

<file path=ppt/ink/ink2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9:23.715"/>
    </inkml:context>
    <inkml:brush xml:id="br0">
      <inkml:brushProperty name="width" value="0.025" units="cm"/>
      <inkml:brushProperty name="height" value="0.025" units="cm"/>
      <inkml:brushProperty name="color" value="#0070C4"/>
    </inkml:brush>
  </inkml:definitions>
  <inkml:trace contextRef="#ctx0" brushRef="#br0">51 15 10018,'13'-7'4177,"-7"1"-1872,-4 4-641,1 18 128,4 13 57,-14 26-289,2 13-272,-13 14-496,0 7-159,-2-3-217,7-7-72,18-9-112,7-15-64,17-16-16,-5-14-264,5-25-704,3-16 160,14-25 175</inkml:trace>
</inkml:ink>
</file>

<file path=ppt/ink/ink2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9:24.040"/>
    </inkml:context>
    <inkml:brush xml:id="br0">
      <inkml:brushProperty name="width" value="0.025" units="cm"/>
      <inkml:brushProperty name="height" value="0.025" units="cm"/>
      <inkml:brushProperty name="color" value="#0070C4"/>
    </inkml:brush>
  </inkml:definitions>
  <inkml:trace contextRef="#ctx0" brushRef="#br0">19 31 14251,'-13'-1'5657,"8"-3"-3320,14-1-1353,4-1 128,14 4-184,10 2-207,11-4-401,0-2 24,4 4-344,-3 2 1248,6 0-912</inkml:trace>
</inkml:ink>
</file>

<file path=ppt/ink/ink2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9:24.428"/>
    </inkml:context>
    <inkml:brush xml:id="br0">
      <inkml:brushProperty name="width" value="0.025" units="cm"/>
      <inkml:brushProperty name="height" value="0.025" units="cm"/>
      <inkml:brushProperty name="color" value="#0070C4"/>
    </inkml:brush>
  </inkml:definitions>
  <inkml:trace contextRef="#ctx0" brushRef="#br0">116 1 10866,'-2'1'819,"0"0"0,0 0-1,0 0 1,0 0 0,0 0-1,0 0 1,-1-1 0,1 1-819,0-1 214,1 0 1,0 1 0,-1-1 0,1 0 0,0 1 0,0-1 0,-1 1 0,1 0-1,0-1 1,0 1 0,0 0 0,0 0 0,-1 0 0,1 0 0,0 0-1,1 0 1,-1 0 0,0 0-215,0 0 83,1-1 0,0 1 1,0 0-1,0-1 0,0 1 0,0 0 0,0 0 0,1-1 0,-1 1 0,0 0 0,0-1 0,0 1 1,1 0-1,-1-1 0,0 1 0,0-1 0,1 1 0,-1 0 0,1-1 0,-1 1 0,1-1 0,-1 1 0,1-1 1,-1 1-84,15 11 760,-13-11-669,8 6 145,1-1 0,0 0 0,0-1 0,0 0 1,1-1-1,9 3-236,20 3 270,12 0-270,-51-9 6,16 2 12,-1 1 0,0 0 0,0 2 0,12 5-18,-28-11 1,1 1 1,0 0-1,-1 0 1,1 0-1,-1 0 1,1 0-1,-1 0 1,1 0-1,-1 0 1,0 1-2,0-2 3,-1 1-1,0-1 1,1 1 0,-1 0 0,0-1 0,0 1-1,1 0 1,-1-1 0,0 1 0,0 0 0,0 0 0,0-1-1,0 1 1,0 0 0,0-1 0,0 1 0,0 0-1,0-1 1,-1 1 0,1 0 0,0-1 0,0 1 0,-1 0-1,1-1 1,0 1 0,-1 0 0,1-1 0,-1 1-1,1-1 1,0 1 0,-1-1 0,0 1-3,-7 7 90,0-1 1,-1 0-1,1 0 1,-2-1-1,1 0 1,-1-1-1,-6 3-90,-26 11 395,-1-1 0,-37 8-395,-8 3 120,66-21-188,14-5-121,0 0 0,0 0 0,-1 1 189,9-4-35,0 0 1,-1 1-1,1-1 0,0 0 0,0 0 0,-1 0 1,1 0-1,0 0 0,0 1 0,0-1 1,-1 0-1,1 0 0,0 0 0,0 1 0,0-1 1,0 0-1,-1 0 0,1 1 0,0-1 1,0 0-1,0 0 0,0 1 0,0-1 1,0 0-1,0 1 35,0-1-58,0 0 0,0 0 1,1 1-1,-1-1 0,0 0 1,0 0-1,1 0 0,-1 1 0,0-1 1,0 0-1,1 0 0,-1 0 1,0 0-1,1 0 0,-1 0 1,0 0-1,1 1 0,-1-1 0,0 0 1,1 0-1,-1 0 0,0 0 1,1 0 57,60-1 12,-11 2 534</inkml:trace>
</inkml:ink>
</file>

<file path=ppt/ink/ink2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9:24.794"/>
    </inkml:context>
    <inkml:brush xml:id="br0">
      <inkml:brushProperty name="width" value="0.025" units="cm"/>
      <inkml:brushProperty name="height" value="0.025" units="cm"/>
      <inkml:brushProperty name="color" value="#0070C4"/>
    </inkml:brush>
  </inkml:definitions>
  <inkml:trace contextRef="#ctx0" brushRef="#br0">329 8 9210,'-2'-5'9705,"-3"2"-6664,-10 5-2718,14-2-64,-8 2-26,-1 1 0,1 0 0,0 1 0,0 0 0,0 0 0,0 1 0,-6 5-233,-1-1 254,-52 33 751,35-21-110,-36 16-895,54-30 56,10-6-387,1 1 0,0 0 1,0 0-1,0 1 0,0-1 331,37-25-140,-6-2 632</inkml:trace>
</inkml:ink>
</file>

<file path=ppt/ink/ink2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09:25.356"/>
    </inkml:context>
    <inkml:brush xml:id="br0">
      <inkml:brushProperty name="width" value="0.025" units="cm"/>
      <inkml:brushProperty name="height" value="0.025" units="cm"/>
      <inkml:brushProperty name="color" value="#0070C4"/>
    </inkml:brush>
  </inkml:definitions>
  <inkml:trace contextRef="#ctx0" brushRef="#br0">40 5 9274,'5'-5'4187,"-8"10"-1058,-8 10-794,6-6-1966,1 0-1,0 1 0,0-1 0,1 1 1,0 0-1,1 0 0,0 0 0,0 0 1,1 0-1,0 0 0,1 7-368,0-11 75,1-1 0,0 1 1,0-1-1,0 1 0,1-1 0,-1 0 0,1 0 0,1 1 0,-1-2 1,1 1-1,-1 0 0,2 0 0,-1-1 0,0 0 0,1 1 0,0-1 1,0-1-1,0 1 0,0 0 0,0-1 0,1 0 0,2 1-75,-2-1 13,0 0-1,1-1 1,-1 1-1,1-1 1,0-1-1,0 1 1,-1-1-1,1 0 0,0 0 1,0 0-1,0-1 1,0 0-1,0 0 1,0-1-1,2 0-12,-1-1-1,0 1-1,0-1 1,-1-1-1,1 1 1,-1-1 0,0 0-1,0-1 1,0 0-1,0 0 1,-1 0-1,1 0 1,-1-1-1,1-1 2,2-3 2,0 1 0,-1-1 0,0 0 0,0-1 0,-1 1 0,-1-1 0,0 0 0,2-5-2,-6 12 12,1 0 0,-1-1-1,0 1 1,-1-1 0,1 1-1,0 0 1,-1-1 0,0 1-1,0-1 1,0 1 0,0-1-1,-1 1 1,1-1 0,-1 1-1,0-1 1,0 1 0,0 0-1,0-1 1,-1 1 0,1 0-1,-1 0 1,0 0 0,0 0-1,0 0 1,0 1 0,-1-1-1,1 1 1,-3-3-12,0 1 15,1 1 0,-1-1 1,0 1-1,0 1 0,0-1 0,-1 0 0,1 1 1,-1 0-1,1 1 0,-1-1 0,1 1 0,-1 0 1,0 0-1,0 1 0,1 0 0,-1 0 0,0 0 0,0 1 1,0-1-1,1 1 0,-1 1 0,0-1 0,1 1 1,-1 0-1,1 0 0,0 1 0,0 0 0,0 0 1,0 0-1,0 0 0,0 1 0,1 0 0,0 0 0,0 0 1,0 0-1,-2 3-15,-10 15 173,0-1-107</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4:55:36.088"/>
    </inkml:context>
    <inkml:brush xml:id="br0">
      <inkml:brushProperty name="width" value="0.025" units="cm"/>
      <inkml:brushProperty name="height" value="0.025" units="cm"/>
      <inkml:brushProperty name="color" value="#0070C4"/>
    </inkml:brush>
  </inkml:definitions>
  <inkml:trace contextRef="#ctx0" brushRef="#br0">12 7 13515,'-4'0'5401,"3"0"-3216,0 0-785,-1-1-440,1 0-224,0-1-344,-1 1 96,2 0-336</inkml:trace>
</inkml:ink>
</file>

<file path=ppt/ink/ink2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10:01.363"/>
    </inkml:context>
    <inkml:brush xml:id="br0">
      <inkml:brushProperty name="width" value="0.025" units="cm"/>
      <inkml:brushProperty name="height" value="0.025" units="cm"/>
      <inkml:brushProperty name="color" value="#0070C4"/>
    </inkml:brush>
  </inkml:definitions>
  <inkml:trace contextRef="#ctx0" brushRef="#br0">24 348 9586,'-7'7'1554,"5"-5"-1074,1-1 0,-1 1-1,0 0 1,1 0 0,-1 0 0,1 0 0,0 0-1,0 0 1,0 0 0,-1 2-480,2-4 81,0 1-1,0-1 1,0 0-1,0 1 1,0-1-1,0 0 1,0 1-1,0-1 1,0 0-1,0 1 1,0-1-1,0 0 1,0 1 0,0-1-1,0 0 1,0 1-1,1-1 1,-1 0-1,0 1 1,0-1-1,0 0 1,0 0-1,1 1 1,-1-1-1,0 0 1,0 0 0,1 1-1,-1-1 1,0 0-1,1 0 1,-1 0-1,0 0 1,0 1-1,1-1 1,-1 0-1,0 0 1,1 0-1,-1 0-80,15 3 1391,-14-3-1334,7 1 187,1-1 0,0 0 0,0 0 0,-1-1 0,1 0 0,0 0 0,-1-1 0,1 0 0,-1-1 0,0 0 0,0 0 0,0-1 0,4-2-244,2-3 23,0 0 0,0 0 0,-1-1 0,-1-1 0,1-1 0,-2 1 0,0-2 0,0 0 0,-1 0 0,0-1 0,-2 0-1,1 0 1,-2-1 0,0 0 0,-1 0 0,0-1-23,-4 9-25,0 1 0,-1 0 0,0-1 0,0 1 0,-1-1 0,1 1 0,-1-1-1,-1 1 1,1-1 0,-1 1 0,-1-3 25,1 5-6,0 0 0,-1 0 0,1 1 0,-1-1 0,0 1 0,0 0 0,0-1 0,0 1 0,0 0 0,-1 0 0,0 0 0,1 0 0,-1 1 0,0-1 0,0 1 0,0 0-1,-1 0 1,1 0 0,-4-1 6,3 1 20,0 0 0,-1 0 0,0 0-1,1 1 1,-1 0 0,0 0 0,0 1-1,1-1 1,-1 1 0,0 0 0,0 0-1,0 0 1,0 1 0,1 0 0,-1 0-1,0 0 1,1 0 0,-1 1 0,1 0-1,-1 0 1,1 0 0,0 0 0,0 1-1,0 0 1,0 0 0,0 0 0,0 0-1,1 0 1,0 1 0,-1 0-1,1-1 1,1 1 0,-1 0 0,1 1-1,-1-1 1,0 3-20,0 1 97,0 0 1,1 0-1,0 1 0,0-1 0,1 1 1,0-1-1,0 1 0,1 0 0,0-1 1,1 1-1,-1-1 0,2 1 0,-1-1 0,1 1 1,3 7-98,-2-9 57,0 0 1,0 0 0,0 0-1,1 0 1,0 0 0,1-1-1,-1 1 1,1-1 0,0 0 0,1-1-1,-1 1 1,1-1 0,0 0-1,1 0 1,-1-1 0,1 0-1,4 2-57,0-2-109,1 0 0,-1 0-1,1-1 1,0-1 0,0 0-1,0 0 1,0-1 0,0-1-1,0 0 1,0-1-1,0 0 1,0-1 0,0 0-1,0-1 1,0 0 0,9-4 109,21-15-486</inkml:trace>
</inkml:ink>
</file>

<file path=ppt/ink/ink2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10:01.747"/>
    </inkml:context>
    <inkml:brush xml:id="br0">
      <inkml:brushProperty name="width" value="0.025" units="cm"/>
      <inkml:brushProperty name="height" value="0.025" units="cm"/>
      <inkml:brushProperty name="color" value="#0070C4"/>
    </inkml:brush>
  </inkml:definitions>
  <inkml:trace contextRef="#ctx0" brushRef="#br0">0 0 11690,'6'3'5306,"4"5"-2338,8 10-1007,-2 5-105,6 8-456,2-2-327,2 0-553,-1-4-160,5-1-216,1 0 0,-4-9-376,-1 1-368,0-7-761,-4-5-375,-6-9 1032</inkml:trace>
  <inkml:trace contextRef="#ctx0" brushRef="#br0" timeOffset="1">255 35 13131,'-8'20'5185,"-6"10"-3161,0 6-191,-5 7-401,-1-1-240,3-2-656,-1-8-248,5-11-288,5-5-256,7-13-816,4-3-448,8-20 856</inkml:trace>
</inkml:ink>
</file>

<file path=ppt/ink/ink2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10:02.286"/>
    </inkml:context>
    <inkml:brush xml:id="br0">
      <inkml:brushProperty name="width" value="0.025" units="cm"/>
      <inkml:brushProperty name="height" value="0.025" units="cm"/>
      <inkml:brushProperty name="color" value="#0070C4"/>
    </inkml:brush>
  </inkml:definitions>
  <inkml:trace contextRef="#ctx0" brushRef="#br0">1 0 13155,'16'17'5345,"1"14"-3137,-3 8-175,-5 12-377,1 9-263,-2 5-609,6 7-216,0-5-288,4-5-80,2-7-96,-6-13-48,6-16-256,-13-9-320,-3-17-640,-3-11 1856,-1-9-768</inkml:trace>
</inkml:ink>
</file>

<file path=ppt/ink/ink2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10:02.630"/>
    </inkml:context>
    <inkml:brush xml:id="br0">
      <inkml:brushProperty name="width" value="0.025" units="cm"/>
      <inkml:brushProperty name="height" value="0.025" units="cm"/>
      <inkml:brushProperty name="color" value="#0070C4"/>
    </inkml:brush>
  </inkml:definitions>
  <inkml:trace contextRef="#ctx0" brushRef="#br0">1 33 13987,'12'-2'1794,"1"0"-1,0 1 1,-1 0-1,2 1-1793,-3 1 894,0 0 0,0 0 0,0 1 0,10 3-894,-15-4 166,1 1 1,-1 1-1,0-1 1,0 1-1,0 0 1,0 0-1,0 1 1,-1 0-1,1 0 1,-1 0-1,0 0 1,0 1-1,-1 0 1,0 0-1,1 1 1,-2-1-1,1 1 1,0 0-167,-3-3 25,1 0 0,-1 0 0,0 1 0,0-1 0,0 0 0,0 0 0,0 1 1,-1-1-1,1 1 0,-1-1 0,0 0 0,0 1 0,-1-1 0,1 1 0,-1-1 0,1 0 0,-2 4-25,0-2 2,0-1 0,-1 1 0,1 0 0,-1-1 0,0 0 0,0 0 0,0 0 0,-1 0 0,0 0 0,1 0 0,-2 0-2,-3 2-118,0 1 0,0-1 0,-1-1 1,1 1-1,-10 3 118,15-8-133,0 0-1,1 0 1,-1 0 0,0-1 0,0 1 0,0-1 0,0 0 0,0 1-1,0-1 1,-1-1 133,2 1-177,0 0 0,0-1-1,0 1 1,1-1 0,-1 0-1,0 1 1,0-1-1,1 0 1,-1 0 0,1 0-1,-1 0 1,1 0 0,-1-1-1,1 1 1,0 0 0,-1-1-1,1 0 178,-11-15-905</inkml:trace>
  <inkml:trace contextRef="#ctx0" brushRef="#br0" timeOffset="1">351 8 11378,'0'0'110,"0"0"1,0 0-1,0 0 0,0 0 0,1 0 0,-1 0 0,0 0 0,0 0 0,0 0 0,0 0 0,0 1 0,1-1 0,-1 0 0,0 0 0,0 0 0,0 0 0,0 0 0,0 0 0,0 0 1,0 0-1,1 1 0,-1-1 0,0 0 0,0 0 0,0 0 0,0 0 0,0 0 0,0 0 0,0 1 0,0-1 0,0 0 0,0 0 0,0 0 0,0 0 0,0 1 0,0-1 0,0 0 1,0 0-1,0 0 0,0 0 0,0 0 0,0 1-110,1 13 1577,0 1 1,-2 0-1,1 0 0,-2 3-1577,0 5 2319,1 18-2319,1-34 237,0-1 0,1 1 1,0-1-1,1 1 0,-1-1 0,1 0 1,0 1-1,2 1-237,-3-5 30,0-1 0,1 1 0,-1 0 0,1-1 1,0 1-1,0-1 0,0 0 0,0 0 0,0 0 0,1 0 0,-1 0 0,1 0 1,-1 0-1,1-1 0,-1 1 0,1-1 0,0 0 0,0 0 0,0 0 0,0 0 1,0 0-1,0-1 0,0 1 0,0-1 0,0 0 0,0 0 0,0 0 0,0 0 0,0 0 1,0-1-1,0 0 0,0 1 0,0-1 0,0 0 0,-1 0 0,1-1 0,0 1 1,0 0-1,-1-1 0,1 0 0,-1 0-30,5-3-7,-1 0 0,0 0 0,-1-1 0,0 0 0,0 0 0,0 0 1,0-1-1,-1 1 0,0-1 0,-1 0 0,1 0 0,-1-1 0,-1 1 0,2-5 7,-3 8-11,0-1 1,0 0-1,0 0 0,-1 0 0,1 0 0,-1 0 1,0 0-1,-1 1 0,1-1 0,-1 0 0,0 0 0,0 0 1,-1 1-1,1-1 0,-1 0 0,0 1 0,0-1 1,0 1-1,-1 0 0,0 0 0,0 0 0,0 0 1,-2-2 10,2 3-1,-1 0 0,1 1 0,0-1 0,-1 1 0,1 0 0,-1 0 1,0 0-1,1 0 0,-1 1 0,0-1 0,0 1 0,0 0 1,-1 0-1,1 1 0,0-1 0,0 1 0,0 0 0,0 0 0,-1 0 1,1 1-1,-1 0 1,0 0-11,0 0 0,0 0 1,0 1-1,0 0 1,1 0-1,-1 1 0,1-1 1,-1 1-1,1 0 0,0 0 1,0 0-1,1 1 0,-1-1 1,1 1-1,-1 0 0,1 0 1,0 1 10,-1 0-134,1 1 0,0 0-1,0 1 1,1-1 0,0 0 0,0 1 0,0 1 134,1-7 51,1 0 0,0 1 1,0-1-1,0 0 0,0 0 0,0 0 0,0 1 0,0-1 1,0 0-1,1 0 0,-1 0 0,0 1 0,1-1-51,9 11 230</inkml:trace>
</inkml:ink>
</file>

<file path=ppt/ink/ink2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10:02.963"/>
    </inkml:context>
    <inkml:brush xml:id="br0">
      <inkml:brushProperty name="width" value="0.025" units="cm"/>
      <inkml:brushProperty name="height" value="0.025" units="cm"/>
      <inkml:brushProperty name="color" value="#0070C4"/>
    </inkml:brush>
  </inkml:definitions>
  <inkml:trace contextRef="#ctx0" brushRef="#br0">0 0 13891,'6'5'1160,"-1"0"0,0 0 0,0 0 1,0 0-1,-1 1 0,0-1 0,2 3-1160,-3-1 385,0-1 0,0 1 0,0-1-1,-1 1 1,1 0 0,-2 0 0,1 0 0,-1 0 0,0 0 0,-1 1 0,1 0-385,-2 15 564,1-16-469,0 0 1,0 0-1,0 0 1,1 1-1,0-1 0,0 0 1,1 0-1,0 0 1,3 6-96,-5-12 5,1 0 0,-1 0 1,1 0-1,0 0 1,-1 0-1,1 0 1,0-1-1,0 1 0,0 0 1,-1-1-1,1 1-5,-1-1-1,1 0 1,-1 0-1,0 0 0,0 0 0,0 0 0,0 0 0,0 1 1,0-1-1,1 0 0,-1 0 0,0 0 0,0 0 0,0 0 1,0 0-1,0 0 0,1 0 0,-1 0 0,0 0 0,0 0 0,0 0 1,0 0-1,0 0 0,1 0 0,-1-1 0,0 1 0,0 0 1,0 0-1,0 0 0,0 0 0,0 0 0,0 0 0,1 0 1,-1 0-1,0 0 0,0 0 0,0-1 0,0 1 0,0 0 1,0 0-1,0 0 0,0 0 0,0 0 0,0 0 0,0-1 0,0 1 1,1 0-1,-1 0 0,0 0 0,0 0 0,0 0 0,0-1 1,0 1-1,0 0 0,0 0 0,0 0 0,0 0 0,-1 0 1,1-1-1,0 1 0,0 0 0,0 0 0,0 0 0,0 0 1,0 0-1,0 0 0,0 0 0,0-1 0,0 1 1,-3-14-197,1 3-5,1 1-1,0-1 1,0 1 0,1-1-1,0 0 1,1 1 0,1-10 202,-2 20-1,15-53-211,-13 48 212,0 0 1,0 0-1,0 0 1,1 0-1,0 0 0,0 0 1,0 1-1,3-4 0,-5 8 11,0-1 0,-1 0 0,1 0 0,0 1 0,0-1 0,-1 0 0,1 1 0,0-1-1,0 1 1,0-1 0,0 1 0,0-1 0,0 1 0,0 0 0,0 0 0,0-1 0,0 1 0,0 0 0,0 0 0,0 0 0,0 0-1,0 0 1,0 0 0,0 0 0,0 0 0,0 1 0,0-1 0,0 0 0,0 1 0,0-1 0,0 0 0,0 1 0,0-1-1,0 1 1,-1 0 0,1-1-11,2 3 63,-1-1-1,1 1 1,-1-1-1,0 1 1,0 0-1,0-1 0,-1 1 1,1 0-1,-1 0 1,1 2-63,25 82 907,-18-64-760,7 18 51,-16-38-246,2 2-70,-2-5 116,0 0 1,0 0-1,0 0 1,0 0-1,0 0 1,0 0 0,0 0-1,0 0 1,0 0-1,0 0 1,0 0 0,0 0-1,0 0 1,0 0-1,1 0 1,-1 0-1,0 0 1,0 0 0,0 0-1,0 0 1,0 0-1,0 1 1,0-1 0,0 0-1,0 0 1,0 0-1,0 0 1,0-1-1,1 1 1,-1 0 0,0 0-1,0 0 1,0 0-1,0 0 1,0 0 0,0 0-1,0 0 1,0 0-1,0 0 1,0 0-1,0 0 1,0 0 0,0 0-1,0 0 1,0 0-1,0 0 1,1 0 0,-1 0-1,0 0 1,0 0-1,0 0 2,4-8-89</inkml:trace>
</inkml:ink>
</file>

<file path=ppt/ink/ink2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10:03.327"/>
    </inkml:context>
    <inkml:brush xml:id="br0">
      <inkml:brushProperty name="width" value="0.025" units="cm"/>
      <inkml:brushProperty name="height" value="0.025" units="cm"/>
      <inkml:brushProperty name="color" value="#0070C4"/>
    </inkml:brush>
  </inkml:definitions>
  <inkml:trace contextRef="#ctx0" brushRef="#br0">1 235 12003,'4'1'1874,"0"0"0,1 0 0,-1-1 0,4 1-1874,0-1 579,1-1 0,-1 0 1,0 0-1,0 0 0,1-2-579,-4 2 278,-1 0 0,0-1 0,0 0 0,0 0 0,0 0 0,0 0 0,0-1 0,-1 0 0,1 1 0,-1-1 0,0 0 0,0-1 0,1 1-278,1-4 269,0 0-1,0 0 1,-1 0 0,0 0 0,3-8-269,-3 5 68,0 1 1,-1-1-1,0 0 1,-1 0 0,0-1-1,0-3-68,-2 11 3,1-1 0,-1 1 0,0 0 0,0 0 0,0 0 0,-1 0 0,1-1 0,-1 1 0,0 0-1,1 0 1,-1 0 0,-1 0 0,1 0 0,0 0 0,-1 1 0,0-1 0,1 0 0,-1 1 0,0-1 0,0 1 0,0 0 0,-3-2-3,4 3-1,0 0 1,0 1-1,0-1 1,0 1-1,0-1 1,0 1-1,0-1 1,0 1-1,0-1 1,-1 1-1,1 0 1,0 0-1,0 0 1,0-1-1,-1 1 1,1 0-1,0 1 1,0-1-1,0 0 1,-2 0 0,2 1-1,-1 0 1,0 0-1,0 0 0,0 0 1,1 0-1,-1 0 0,1 0 1,-1 0-1,1 1 0,-1-1 1,1 1-1,-1-1 1,-2 5-1,0 0 0,0-1 0,1 2 1,0-1-1,0 0 0,-2 6 1,0 2 10,1 1 1,0 0-1,1 0 0,0 0 1,1 0-1,1 3-10,1-12 6,-1 1-1,2-1 1,-1 0-1,1 0 1,0 0 0,0 0-1,1 0 1,-1 0 0,1 0-1,1 0 1,-1-1-1,1 1 1,0-1 0,0 1-1,1-1 1,2 3-6,-5-7-34,0 0 0,1 0 0,-1 1 0,0-1 0,1 0-1,-1 0 1,1 0 0,0 0 0,-1-1 0,1 1 0,0 0 0,-1-1 0,1 1 0,0-1 0,0 1 0,-1-1 0,1 0 0,0 0-1,0 0 1,0 0 0,0 0 0,-1 0 0,1-1 0,0 1 0,0 0 0,-1-1 0,2 0 34,2-1-35,0 0 1,0-1 0,0 1-1,-1-1 1,1 0 0,-1-1-1,0 1 1,3-3 34,11-12 83</inkml:trace>
</inkml:ink>
</file>

<file path=ppt/ink/ink2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10:03.797"/>
    </inkml:context>
    <inkml:brush xml:id="br0">
      <inkml:brushProperty name="width" value="0.025" units="cm"/>
      <inkml:brushProperty name="height" value="0.025" units="cm"/>
      <inkml:brushProperty name="color" value="#0070C4"/>
    </inkml:brush>
  </inkml:definitions>
  <inkml:trace contextRef="#ctx0" brushRef="#br0">0 294 9210,'40'-29'4381,"-39"28"-4279,-1 1-1,0 0 1,1 0 0,-1 0 0,0-1-1,1 1 1,-1 0 0,1 0-1,-1 0 1,1 0 0,-1-1 0,1 1-1,-1 0 1,0 0 0,1 0-1,-1 0 1,1 0 0,-1 0 0,1 0-1,-1 1 1,1-1 0,-1 0-1,0 0 1,1 0 0,-1 0 0,1 0-1,-1 1 1,1-1 0,-1 0 0,0 0-1,1 1 1,-1-1 0,0 0-1,1 1 1,-1-1 0,0 1-102,5 13 1620,-4-12-1141,1 9 841,0 0-1,-1 0 1,0 5-1320,2 13 1469,-2-18-992,0-3-106,0-1 0,1 1 0,0 3-371,-2-9 28,1-1 0,-1 0 0,0 0 0,1 0 0,-1 0 0,1 0 0,-1 0 0,1 0 0,0 0 0,-1 0 0,1 0 0,0 0 0,0-1 0,-1 1 0,1 0 0,0 0 0,0-1 0,0 1 0,0 0 0,0-1 0,0 1 0,0-1 0,0 1 0,1-1-28,-2 0-3,1-1 0,0 1 1,-1-1-1,1 1 0,-1-1 0,1 1 1,-1-1-1,1 1 0,-1-1 0,1 1 1,-1-1-1,1 0 0,-1 1 1,0-1-1,0 0 0,1 0 0,-1 1 1,0-1-1,0 0 0,1 1 0,-1-2 3,6-40-890,0 26 393,1 0 0,1 0 497,10-26-436,-14 28 368,-1 6 45,-1 0-1,1 0 1,0 1 0,2-2 23,-5 8 22,1-1 1,0 1-1,0 0 1,0-1-1,0 1 1,0 0-1,0 0 1,0 0 0,0 0-1,1 0 1,-1 0-1,0 0 1,1 0-1,-1 0 1,0 1-1,1-1 1,-1 0-1,1 1 1,-1 0 0,1-1-1,-1 1 1,2-1-23,-1 2 59,0-1 0,-1 0 0,1 0 1,0 1-1,-1-1 0,1 1 1,-1-1-1,1 1 0,-1 0 0,1-1 1,-1 1-1,1 0 0,-1 0 0,0 0 1,1 0-1,-1 1 0,0-1 0,0 0 1,0 0-1,0 1 0,0-1 1,0 0-1,0 1 0,0-1 0,0 2-59,3 6 281,-1-1 0,0 1 0,0 0 0,0 2-281,-2-5 126,9 38 602,-8-30-500,1 0-1,1 0 1,0 0 0,3 6-228,-2-12 56,-5-8-62,1 0-1,-1 0 0,0 0 0,0 0 0,0 1 1,0-1-1,0 0 0,0 0 0,1 0 0,-1 0 0,0 0 1,0 0-1,0 0 0,0 0 0,0 0 0,1 0 1,-1 0-1,0 0 0,0 0 0,0 0 0,0 0 0,0 0 1,1 0-1,-1 0 0,0 0 0,0 0 0,0 0 1,0 0-1,0 0 0,1 0 0,-1 0 7,1-2-43,0 1-1,0 0 1,0 0 0,0-1-1,-1 1 1,1-1 0,0 1-1,-1-1 1,1 1 43,0-1 15,12-21-192</inkml:trace>
  <inkml:trace contextRef="#ctx0" brushRef="#br0" timeOffset="1">407 1 15499,'13'49'6434,"-5"6"-3570,0 21-1431,-1 2-145,5 1-464,4-4-296,8-20-368,4-11-64,4-22-120,4-12-120,1-18-760,-8-11-128,-9-17-1425,-16-5 1481</inkml:trace>
</inkml:ink>
</file>

<file path=ppt/ink/ink2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10:04.329"/>
    </inkml:context>
    <inkml:brush xml:id="br0">
      <inkml:brushProperty name="width" value="0.025" units="cm"/>
      <inkml:brushProperty name="height" value="0.025" units="cm"/>
      <inkml:brushProperty name="color" value="#0070C4"/>
    </inkml:brush>
  </inkml:definitions>
  <inkml:trace contextRef="#ctx0" brushRef="#br0">5 15 14243,'-4'-2'6065,"6"2"-3040,17 5-1081,6 2-135,12-5-433,9 0-464,4-9-552,6-1-112,1 7-48,-3-5-128,-15 2-208,-4 2 793</inkml:trace>
</inkml:ink>
</file>

<file path=ppt/ink/ink2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10:05.638"/>
    </inkml:context>
    <inkml:brush xml:id="br0">
      <inkml:brushProperty name="width" value="0.025" units="cm"/>
      <inkml:brushProperty name="height" value="0.025" units="cm"/>
      <inkml:brushProperty name="color" value="#0070C4"/>
    </inkml:brush>
  </inkml:definitions>
  <inkml:trace contextRef="#ctx0" brushRef="#br0">24 26 9554,'-18'1'3149,"13"0"-1486,10-1 1386,13 1 561,22 0-2815,-24-1-481,1 0-1,-1-1 1,1-1-1,1 0-313,0-1 329,28-4 1303,18-5-1632,-52 9-1678,-13 7 950</inkml:trace>
</inkml:ink>
</file>

<file path=ppt/ink/ink2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10:05.965"/>
    </inkml:context>
    <inkml:brush xml:id="br0">
      <inkml:brushProperty name="width" value="0.025" units="cm"/>
      <inkml:brushProperty name="height" value="0.025" units="cm"/>
      <inkml:brushProperty name="color" value="#0070C4"/>
    </inkml:brush>
  </inkml:definitions>
  <inkml:trace contextRef="#ctx0" brushRef="#br0">10 5 14739,'-10'21'5593,"17"-16"-4064,5-7-329,9-2-40,-1 0 0,6-2-167,2 6-265,0-4-416,-7-1 136,-7 2-504,0 3 1368,-6-2-968</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4:55:37.850"/>
    </inkml:context>
    <inkml:brush xml:id="br0">
      <inkml:brushProperty name="width" value="0.025" units="cm"/>
      <inkml:brushProperty name="height" value="0.025" units="cm"/>
      <inkml:brushProperty name="color" value="#0070C4"/>
    </inkml:brush>
  </inkml:definitions>
  <inkml:trace contextRef="#ctx0" brushRef="#br0">0 59 7017,'5'-18'4254,"-3"10"-2576,0 1 0,-1-1 0,0 0 0,0-1-1678,8 164 3325,-1-11-1631,-9-30-3134,1-109 818</inkml:trace>
</inkml:ink>
</file>

<file path=ppt/ink/ink2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10:07.246"/>
    </inkml:context>
    <inkml:brush xml:id="br0">
      <inkml:brushProperty name="width" value="0.025" units="cm"/>
      <inkml:brushProperty name="height" value="0.025" units="cm"/>
      <inkml:brushProperty name="color" value="#0070C4"/>
    </inkml:brush>
  </inkml:definitions>
  <inkml:trace contextRef="#ctx0" brushRef="#br0">3 736 9986,'-1'4'1101,"-1"15"2247,2-18-3128,0 0 0,0-1 0,0 1 1,0 0-1,0 0 0,0 0 0,0-1 0,1 1 1,-1 0-1,0 0 0,0-1 0,1 1 0,-1 0 1,0 0-1,1-1 0,-1 1 0,0-1 0,1 1 1,0 0-221,-1-1 75,0 0 0,1 0 1,-1 0-1,0 0 1,0 1-1,1-1 0,-1 0 1,0 0-1,1 0 0,-1-1 1,0 1-1,0 0 1,1 0-1,-1 0 0,0 0 1,1 0-1,-1 0 1,0 0-1,0 0 0,1 0 1,-1-1-1,0 1 0,0 0 1,1 0-1,-1 0 1,0-1-1,0 1 0,0 0-75,7-8 1012,0-2-580,-2 0 1,0 0 0,0-1 0,0 1 0,2-12-433,3-17 368,0-3-368,-5 20 138,24-124-26,-6-1 1,3-131-113,-27 261-40,-1 38 7,-1 18 192,2 1-1,2-1 1,2 8-159,-1-29 183,0 1-1,2-1 1,0 1-1,1-1 0,1 0 1,1-1-1,7 14-182,-12-27 46,0 0 1,0 0-1,1 0 0,0-1 0,-1 1 0,2-1 1,-1 0-1,0 0 0,0 0 0,1 0 0,0 0 0,1 0-46,-3-2 14,0 0 0,0 0 0,0-1 0,-1 1 0,1-1 0,0 1 0,0-1 0,1 0 0,-1 0 0,0 0 0,0 0 0,0 0 0,0 0-1,0 0 1,0-1 0,0 1 0,0-1 0,0 1 0,-1-1 0,1 0 0,0 0 0,0 0 0,0 0 0,-1 0 0,1 0 0,0-1 0,-1 1 0,2-1-15,3-5-14,1 0-1,-1-1 0,0 1 1,0-1-1,-1 0 0,0-1 1,-1 1-1,2-5 16,2-7-233,0 0 0,-2 0 0,2-10 233,-2-4-428,-2 0 0,0-15 428,0 5-164,-2 6 156,-3 33 68,0 4 23,-6 18 145,3-2-56,1 0 1,1-1-1,0 2 1,1-1-1,1 1-172,0 20 725,4 21-725,-2-38 225,0 0 0,2 0 0,3 11-225,-5-24 39,-1-1 0,2 1-1,-1 0 1,1 0 0,0-1 0,0 0-1,0 1 1,1-1 0,-1-1 0,1 1-1,1 0 1,3 3-39,-6-7 16,-1 0 0,1 1 0,0-1-1,0 0 1,-1 0 0,1-1 0,0 1 0,0 0 0,0-1 0,0 1-1,0-1 1,0 1 0,0-1 0,1 0-16,0 0-61,1 0-1,-1-1 1,0 1 0,0-1 0,0 0-1,-1 0 1,1 0 0,0 0 0,2-2 61,29-17-331</inkml:trace>
</inkml:ink>
</file>

<file path=ppt/ink/ink2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10:07.725"/>
    </inkml:context>
    <inkml:brush xml:id="br0">
      <inkml:brushProperty name="width" value="0.025" units="cm"/>
      <inkml:brushProperty name="height" value="0.025" units="cm"/>
      <inkml:brushProperty name="color" value="#0070C4"/>
    </inkml:brush>
  </inkml:definitions>
  <inkml:trace contextRef="#ctx0" brushRef="#br0">58 0 14507,'0'11'5649,"-12"14"-3512,-1 6-753,-1 25-200,4 9-87,3 5-353,6-2-216,13-7-200,6-6-64,10-11-104,6-6-48,6-16 40,-2-6-72,2-6 232,-1-7 832,-6-4-856</inkml:trace>
</inkml:ink>
</file>

<file path=ppt/ink/ink2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10:08.121"/>
    </inkml:context>
    <inkml:brush xml:id="br0">
      <inkml:brushProperty name="width" value="0.025" units="cm"/>
      <inkml:brushProperty name="height" value="0.025" units="cm"/>
      <inkml:brushProperty name="color" value="#0070C4"/>
    </inkml:brush>
  </inkml:definitions>
  <inkml:trace contextRef="#ctx0" brushRef="#br0">2 438 13507,'-2'-2'5605,"5"-5"-3715,13-9-267,0 2-802,4-7-619,-1-1 0,-1 0 0,-1-2-1,-1 0 1,-1 0 0,-1-2 0,-1 0 0,-2 0-1,-1-1 1,4-14-202,-12 31 4,1 0 1,-1 0-1,-1-1 1,1 1-1,-2-1 0,0 1 1,0-2-5,0 10 0,0 1 1,-1-1 0,1 0-1,0 1 1,-1-1 0,1 0-1,-1 1 1,0-1 0,0 1-1,1-1 1,-1 1 0,0-1-1,0 1 1,0 0 0,-2-2-1,3 3 3,-1-1 0,0 0 0,0 1 0,0-1 0,-1 1 1,1-1-1,0 1 0,0-1 0,0 1 0,0 0 0,0 0 1,0-1-1,-1 1 0,1 0 0,0 0 0,0 0 0,0 0 1,0 1-4,-3-1 25,0 1 0,1 0 0,-1 1 0,0-1 0,1 1 0,0-1 0,-1 1 0,1 0 0,0 0 0,0 1 0,0-1 0,0 1 0,0 0-25,-5 6 136,-1 1 1,1 0-1,1 0 1,0 1-1,0 0 1,1 0 0,1 0-1,0 1 1,0 0-1,1 0 1,1 0-1,0 1 1,1-1-1,0 1 1,1 0-1,0 0 1,1 5-137,0-9 75,0 1 0,1 0 0,1 0 0,0-1 0,0 1 0,1-1 0,0 1 0,0-1 0,1 0 0,0 0 0,1-1 0,0 1 0,0-1 0,1 0 0,0 0 0,1-1 0,-1 0 0,1 0 0,1-1 0,-1 1 0,1-1 0,0-1 0,1 0-75,-1 0-2,1-1-1,0-1 1,-1 1-1,1-2 1,1 1-1,-1-1 1,0 0-1,0-1 1,1 0-1,-1-1 1,1 0-1,-1 0 1,1-1-1,-1-1 1,0 1-1,1-1 1,-1-1-1,0 0 1,0 0-1,-1 0 1,1-1-1,-1-1 1,1 0-1,1-1 3,6-6-178,10-9 178,-26 21-1</inkml:trace>
</inkml:ink>
</file>

<file path=ppt/ink/ink2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10:08.600"/>
    </inkml:context>
    <inkml:brush xml:id="br0">
      <inkml:brushProperty name="width" value="0.025" units="cm"/>
      <inkml:brushProperty name="height" value="0.025" units="cm"/>
      <inkml:brushProperty name="color" value="#0070C4"/>
    </inkml:brush>
  </inkml:definitions>
  <inkml:trace contextRef="#ctx0" brushRef="#br0">146 2 10610,'-12'-1'5753,"6"16"-607,-2 11-2762,4 27-1000,-4 9-63,12 15-233,-1-3-384,10-14-448,9-5-104,2-22-56,6-6-72,-3-22-416,-1-12-432,-7-17-1633,-3-6 1545</inkml:trace>
  <inkml:trace contextRef="#ctx0" brushRef="#br0" timeOffset="1">18 171 14675,'-5'4'6241,"-7"-4"-3168,24 7-1224,-3-3-345,12 0-344,8-4-360,7 0-464,8-3-8,-1 2-216,-2-2-184,0-5 80</inkml:trace>
</inkml:ink>
</file>

<file path=ppt/ink/ink2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10:08.931"/>
    </inkml:context>
    <inkml:brush xml:id="br0">
      <inkml:brushProperty name="width" value="0.025" units="cm"/>
      <inkml:brushProperty name="height" value="0.025" units="cm"/>
      <inkml:brushProperty name="color" value="#0070C4"/>
    </inkml:brush>
  </inkml:definitions>
  <inkml:trace contextRef="#ctx0" brushRef="#br0">12 27 16820,'-11'0'6017,"14"-2"-4497,9-2-272,14 4-55,1-2 7,9 2-600,4-2-240,6-4-64,1 4-24,-2-4-632,0 4 1264,-5 8-856</inkml:trace>
</inkml:ink>
</file>

<file path=ppt/ink/ink2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10:09.293"/>
    </inkml:context>
    <inkml:brush xml:id="br0">
      <inkml:brushProperty name="width" value="0.025" units="cm"/>
      <inkml:brushProperty name="height" value="0.025" units="cm"/>
      <inkml:brushProperty name="color" value="#0070C4"/>
    </inkml:brush>
  </inkml:definitions>
  <inkml:trace contextRef="#ctx0" brushRef="#br0">0 1 13075,'4'22'5393,"0"7"-2472,-2 10-1545,2 10 176,-6 8 25,1 9-241,1-5-736,9-1-192,-6-15-224,5-10-32,5-14-280,-13-17-320,2 0 776,0-6-1832,-2 1 1248</inkml:trace>
</inkml:ink>
</file>

<file path=ppt/ink/ink2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10:09.669"/>
    </inkml:context>
    <inkml:brush xml:id="br0">
      <inkml:brushProperty name="width" value="0.025" units="cm"/>
      <inkml:brushProperty name="height" value="0.025" units="cm"/>
      <inkml:brushProperty name="color" value="#0070C4"/>
    </inkml:brush>
  </inkml:definitions>
  <inkml:trace contextRef="#ctx0" brushRef="#br0">5 23 17260,'-2'0'6241,"1"0"-4665,0 0-207,1-1-105,6-1-88,29-2-648,38-4-200,-30 6-8,-10-2-64,-4 2 41,0 2 415</inkml:trace>
</inkml:ink>
</file>

<file path=ppt/ink/ink2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10:10.295"/>
    </inkml:context>
    <inkml:brush xml:id="br0">
      <inkml:brushProperty name="width" value="0.025" units="cm"/>
      <inkml:brushProperty name="height" value="0.025" units="cm"/>
      <inkml:brushProperty name="color" value="#0070C4"/>
    </inkml:brush>
  </inkml:definitions>
  <inkml:trace contextRef="#ctx0" brushRef="#br0">107 1 12299,'-14'0'5393,"-6"5"-2569,4 18-1095,1 15-153,-2 23-304,7 7-263,2 9-473,2-6-136,18-13-200,0-7-40,9-19-64,-1-10-24,1-12-240,10-9-272,-1-17 1720,9-5-1136</inkml:trace>
</inkml:ink>
</file>

<file path=ppt/ink/ink2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10:10.785"/>
    </inkml:context>
    <inkml:brush xml:id="br0">
      <inkml:brushProperty name="width" value="0.025" units="cm"/>
      <inkml:brushProperty name="height" value="0.025" units="cm"/>
      <inkml:brushProperty name="color" value="#0070C4"/>
    </inkml:brush>
  </inkml:definitions>
  <inkml:trace contextRef="#ctx0" brushRef="#br0">48 9 14379,'-25'-9'5921,"10"10"-3608,7 1 23,18 3-647,7-1-209,8-3-512,11 3-296,4-1-368,1-3-120,9 1-16,-3 2 1,5 0-522,2 1 33,-8 5 104</inkml:trace>
</inkml:ink>
</file>

<file path=ppt/ink/ink2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10:11.117"/>
    </inkml:context>
    <inkml:brush xml:id="br0">
      <inkml:brushProperty name="width" value="0.025" units="cm"/>
      <inkml:brushProperty name="height" value="0.025" units="cm"/>
      <inkml:brushProperty name="color" value="#0070C4"/>
    </inkml:brush>
  </inkml:definitions>
  <inkml:trace contextRef="#ctx0" brushRef="#br0">133 9 11402,'-13'-9'5026,"1"9"-2258,-4 7-583,0 11-441,3 13-152,6-16-383,1 1-305,-17 66-384,2 6-120,15 9-160,22-25-40,7-15-72,6-6-32,4-10 8,2-9 0,8-18-560,-2-6-24,4-17 208</inkml:trace>
  <inkml:trace contextRef="#ctx0" brushRef="#br0" timeOffset="1">509 161 11883,'9'0'5761,"-6"12"-792,1 15-3529,-2 10 40,-2 11-135,-2 2-297,-1 2-576,0 1-152,5-5-176,2-5-32,2-9-72,4-3-136,-4-19-600,3-3 1600,-3-14-872</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4:55:38.184"/>
    </inkml:context>
    <inkml:brush xml:id="br0">
      <inkml:brushProperty name="width" value="0.025" units="cm"/>
      <inkml:brushProperty name="height" value="0.025" units="cm"/>
      <inkml:brushProperty name="color" value="#0070C4"/>
    </inkml:brush>
  </inkml:definitions>
  <inkml:trace contextRef="#ctx0" brushRef="#br0">1 35 12907,'26'-8'3356,"13"-3"307,5 2-3663,-30 6 295,1 1-1,0 1 1,0 0 0,12 2-295,-5 1 237,1 0 1,-1 2-1,0 1-237,-13-3 34,-1 0 0,1 1 0,-1 0 0,0 1 0,1-1 0,-2 2-1,1-1 1,0 1 0,0 1-34,-5-4 6,-1 1-1,0-1 1,0 0 0,0 1-1,0-1 1,0 1 0,-1-1-1,1 1 1,-1 0-1,0 0 1,1-1 0,-1 1-1,-1 0 1,1 0-6,1 6 37,-1 0-1,0 0 1,-1 0 0,0 1-37,2 27 260,3-10 176,2-1 0,0 0 1,1-1-1,7 14-436,-10-29 118,1 0 0,6 9-118,-7-12-347,0 1-1,-1 0 1,0 0 0,0 0-1,-1 0 1,1 4 347,-3-8-771,-1-3 346</inkml:trace>
</inkml:ink>
</file>

<file path=ppt/ink/ink2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10:11.554"/>
    </inkml:context>
    <inkml:brush xml:id="br0">
      <inkml:brushProperty name="width" value="0.025" units="cm"/>
      <inkml:brushProperty name="height" value="0.025" units="cm"/>
      <inkml:brushProperty name="color" value="#0070C4"/>
    </inkml:brush>
  </inkml:definitions>
  <inkml:trace contextRef="#ctx0" brushRef="#br0">1 217 12475,'27'2'5713,"-13"-3"-2176,2-2-1145,11-2-880,3-2-47,9 2-377,5-3-352,6 1-400,-8 2-104,-5 1-88,-10 4-104,-11 0-544,-8 0-312,-8 0 1384,-4 0-3680,2-1 2679</inkml:trace>
  <inkml:trace contextRef="#ctx0" brushRef="#br0" timeOffset="1">226 8 9810,'-9'-7'5033,"10"16"-1048,2 10-1120,-2 16-873,0 10-192,-1 7-599,3-2-337,1 1-448,-2-5-136,4-6-112,0-5-32,4-21-472,2-6 248,5-21-48</inkml:trace>
</inkml:ink>
</file>

<file path=ppt/ink/ink2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10:11.931"/>
    </inkml:context>
    <inkml:brush xml:id="br0">
      <inkml:brushProperty name="width" value="0.025" units="cm"/>
      <inkml:brushProperty name="height" value="0.025" units="cm"/>
      <inkml:brushProperty name="color" value="#0070C4"/>
    </inkml:brush>
  </inkml:definitions>
  <inkml:trace contextRef="#ctx0" brushRef="#br0">191 53 14019,'1'-6'1657,"5"-16"2313,-6 21-3728,0 0 1,0 0-1,0 0 0,0 0 1,0 0-1,0 0 1,0-1-1,0 1 0,0 0 1,-1 0-1,1 0 0,0 0 1,-1 0-1,1 0 1,-1 0-1,1 0 0,-1-1-242,0 2 83,1-1 0,-1 1 0,1-1 0,-1 1-1,0 0 1,1-1 0,-1 1 0,0 0 0,1-1-1,-1 1 1,0 0 0,0 0 0,1 0 0,-1 0-1,0 0 1,0-1 0,1 1 0,-1 0 0,0 1-1,1-1 1,-1 0 0,0 0 0,0 0 0,1 0 0,-1 1-1,0-1 1,1 0 0,-1 1-83,-21 11 500,18-9-359,-12 7-7,1 1 0,0 1 0,0 1 1,-11 13-135,19-18 24,0 0 1,1 1-1,-1-1 1,2 2-1,-1-1 1,1 0-1,1 1 1,0 0-1,-1 4-24,4-11 11,0 0-1,0 1 0,1-1 0,-1 0 1,1 0-1,0 0 0,0 0 1,0 0-1,0 1 0,0-1 1,1 0-1,-1 0 0,1 0 0,0 0 1,0 1-11,0-2 4,0-1 0,1 1 1,-1 0-1,0 0 0,1-1 1,-1 1-1,1-1 0,-1 1 1,1-1-1,0 0 0,-1 0 0,1 0 1,0 0-1,0 0 0,0 0 1,0 0-1,0 0 0,0-1 1,0 1-1,0-1 0,0 0 1,2 1-5,5 0 5,0-1 1,0 1 0,-1-2 0,1 1-1,0-1 1,0 0 0,0-1 0,5-2-6,-1 0 4,0-1-1,0 0 1,0-1 0,-1-1 0,2-1-4,-14 8 1,0 0 0,1 0 1,-1-1-1,1 1 0,-1 0 0,0 0 0,1-1 1,-1 1-1,1 0 0,-1 0 0,1 0 0,-1 0 1,1 0-1,-1 0 0,1-1 0,-1 1 1,1 0-1,-1 0 0,0 1 0,1-1 0,0 0-1,-1 0 1,0 0 0,0 0 0,1 1 0,-1-1 0,0 0-1,0 1 1,0-1 0,0 0 0,0 0 0,0 1 0,0-1 0,0 0-1,0 1 1,0-1 0,0 0 0,0 1 0,0-1 0,0 0 0,0 0-1,0 1 1,0-1 0,0 0 0,0 1 0,0-1-1,-8 21 46,2-10-18,-3 6 114,1-1-1,1 2 1,1-1-1,-2 8-141,7-21 35,0 0-1,0 1 0,0-1 0,1 0 0,-1 1 0,1-1 1,0 1-1,1-1 0,-1 0 0,1 1 0,0-1 1,0 0-1,0 0 0,0 1 0,1-1 0,0 0 1,0 0-1,0 0 0,0-1 0,0 1 0,2 0-34,-4-3 5,1 0 0,0 0-1,0 0 1,0 0 0,1 0 0,-1 0-1,0 0 1,0-1 0,0 1-1,1 0 1,-1-1 0,0 1 0,1-1-1,-1 1 1,0-1 0,1 0 0,-1 0-1,1 0 1,-1 1 0,0-1-1,1 0 1,0-1-5,3 0 8,0 0-1,-1 0 0,1-1 1,-1 1-1,5-3-7,1 0 13,4-2-229,0-1 0,-1 0-1,1 0 1,0-2 216,9-12-285</inkml:trace>
</inkml:ink>
</file>

<file path=ppt/ink/ink2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10:12.354"/>
    </inkml:context>
    <inkml:brush xml:id="br0">
      <inkml:brushProperty name="width" value="0.025" units="cm"/>
      <inkml:brushProperty name="height" value="0.025" units="cm"/>
      <inkml:brushProperty name="color" value="#0070C4"/>
    </inkml:brush>
  </inkml:definitions>
  <inkml:trace contextRef="#ctx0" brushRef="#br0">0 1 17020,'17'12'5458,"9"1"-3052,6 3-1356,-8 3-193,0 0 0,0 1 0,-2 1 0,9 12-857,-18-18 118,0 1 0,0 1-1,-2-1 1,0 2-1,-1-1 1,0 2 0,-2-1-1,0 1 1,-1 0-1,-1 1 1,-1 0 0,0 6-118,-2-12-1,-2-1 1,1 1 0,-2-1-1,0 1 1,-1 0 0,0-1-1,-1 1 1,0-1 0,-1 0-1,-1 0 1,0 0 0,-1 0 0,0 0-1,-1-1 1,0 0 0,-1 0-1,0-1 1,-8 10 0,12-18-94,0 0 0,0 1 0,0-1 0,-1-1 1,1 1-1,-1 0 0,0-1 0,0 0 0,1 0 0,-4 1 94,5-2-27,1 0 1,-1-1-1,0 1 0,1-1 0,-1 0 0,0 1 0,1-1 0,-1 0 0,0 0 1,0 0-1,1 0 0,-1-1 0,0 1 0,1 0 0,-1-1 0,0 1 0,1-1 0,-1 1 1,0-1-1,1 0 0,-1 0 0,1 0 0,-1 0 0,1 0 0,0 0 0,-1 0 1,1-1 26,-10-13 86</inkml:trace>
</inkml:ink>
</file>

<file path=ppt/ink/ink2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10:12.951"/>
    </inkml:context>
    <inkml:brush xml:id="br0">
      <inkml:brushProperty name="width" value="0.025" units="cm"/>
      <inkml:brushProperty name="height" value="0.025" units="cm"/>
      <inkml:brushProperty name="color" value="#0070C4"/>
    </inkml:brush>
  </inkml:definitions>
  <inkml:trace contextRef="#ctx0" brushRef="#br0">0 1 14067,'8'4'5407,"2"4"-3996,0 0-747,38 32 1592,-1 2 1,4 10-2257,-35-36 172,-2 2 0,0 0 0,-1 1 1,0 0-1,-2 1 0,-1 0 0,0 1 1,-1 0-1,-1 1 0,-2-1 0,0 2 1,3 18-173,-5-7 77,0 0 1,-3 0 0,0 0 0,-3 1 0,0-1 0,-2 0 0,-2 0-1,-3 5-77,-5 19-33,-3 0 0,-12 26 33,23-69-312,-1-1 1,-6 10 311,9-18-93,0 0 0,0 0 0,-1-1 0,1 1 0,-2-1 1,-4 4 92,-9 5 450,7-3-151</inkml:trace>
</inkml:ink>
</file>

<file path=ppt/ink/ink2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10:24.686"/>
    </inkml:context>
    <inkml:brush xml:id="br0">
      <inkml:brushProperty name="width" value="0.025" units="cm"/>
      <inkml:brushProperty name="height" value="0.025" units="cm"/>
      <inkml:brushProperty name="color" value="#0070C4"/>
    </inkml:brush>
  </inkml:definitions>
  <inkml:trace contextRef="#ctx0" brushRef="#br0">231 489 7090,'6'-5'1534,"0"-1"0,-1 0 1,0 0-1,0-1 1,1-1-1535,-1-1 951,0 1 1,-1-1 0,0 0 0,1-4-952,-2 5 274,-1 1 0,0-1 1,0 1-1,-1-1 0,0 0 1,0 0-1,-1 0 0,0 0 1,0 0-1,-1 1 0,0-1 1,-1 0-275,1 1 59,-1 1 0,-1-1 0,1 1 0,-1 0 0,0 0 0,0 0 0,-1 0 0,0 0 1,0 1-1,0 0 0,-1 0 0,1 0 0,-1 0 0,0 1 0,-1 0 0,0-1-59,0 1 9,-1 1 0,1-1 0,-1 1-1,0 0 1,0 0 0,-1 1 0,1 0-1,0 1 1,-1-1 0,1 1 0,-1 1-1,0 0 1,1 0 0,-2 0-9,4 0 4,0 1 0,0 0 0,1 0 1,-1 0-1,0 1 0,0-1 0,1 1 0,-1 0 0,1 1 1,0-1-1,-1 1 0,1 0 0,0 0 0,1 0 0,-1 0 1,0 1-1,1 0-4,-2 1 26,1 1-1,-1 0 1,2 0 0,-1 1 0,1-1 0,0 1-1,0-1 1,1 1 0,-1 0 0,2 0 0,-2 4-26,1 6 116,0 0 1,1 0 0,1 0-1,1 0 1,0 0 0,1 0 0,1-1-1,1 4-116,-1-8 129,0 1 0,1-1 1,1 0-1,0 0 0,1 0 0,0-1 0,0 0 0,1 0 0,1-1 0,8 10-129,-13-17 44,0 0-1,1 0 1,0 0 0,-1 0-1,1 0 1,0-1-1,0 1 1,1-1 0,-1 0-1,0-1 1,1 1-1,-1-1 1,1 1 0,-1-2-1,3 2-43,-3-2 22,0 0-1,1 0 1,-1-1 0,0 1-1,0-1 1,0 0 0,0 0-1,-1 0 1,1 0-1,0-1 1,0 1 0,-1-1-1,1 0 1,-1 0-1,1-1 1,-1 1 0,3-3-22,0-2 13,0 1 0,0-1 0,0-1 0,-1 1 0,0-1 0,-1 0 0,0 0 0,0 0 0,0 0 0,-1-1 0,2-8-13,2-14-62,-1-1 1,1-21 61,-4 34-53,6-61-413,-2-22 466,-7 78-16,0 0 0,-2 0 0,-1 0 1,0 0-1,-2 1 0,-4-12 16,7 30 21,0 6-3,1 9 19,0 2 9,1-1 0,1 0 0,0 1 0,1 3-46,1 3 58,4 33 289,2 0 1,2 0-1,6 10-347,-6-30 191,0 0 1,2-1-1,1-1 0,1 0 1,15 19-192,-21-35-11,1-1 0,1 0 1,2 2 10,-12-13 54,0 0 1,0 0-1,0 0 1,0 0-1,0 0 1,0 0-1,1-1 0,-1 1 1,0-1-1,0 1 1,1-1-1,-1 1 1,1-1-55,24 2 293</inkml:trace>
</inkml:ink>
</file>

<file path=ppt/ink/ink2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10:25.026"/>
    </inkml:context>
    <inkml:brush xml:id="br0">
      <inkml:brushProperty name="width" value="0.025" units="cm"/>
      <inkml:brushProperty name="height" value="0.025" units="cm"/>
      <inkml:brushProperty name="color" value="#0070C4"/>
    </inkml:brush>
  </inkml:definitions>
  <inkml:trace contextRef="#ctx0" brushRef="#br0">1 253 16107,'3'1'882,"0"0"-1,0 1 0,1-2 0,-1 1 1,0 0-1,1-1 0,0 1-881,5-1 634,0 0 0,-1-1 1,8-1-635,-9 1 481,0 0-213,0-1-1,0 0 1,-1 0-1,1 0 1,0-1 0,-1 0-1,1-1 1,-1 1-1,0-1 1,0 0 0,-1-1-1,3-1-267,3-4 147,-1-1 0,0 0-1,-1 0 1,0-1 0,3-6-147,-8 12 17,0 0 0,-1 0 0,0-1 1,0 1-1,0-1 0,-1 0 0,0 0 0,-1 0 0,2-5-17,-3 9-2,0 1-1,0-1 0,0 1 0,0 0 1,0-1-1,-1 1 0,1 0 0,-1-1 1,1 1-1,-1 0 0,0 0 0,0-1 1,0 1-1,0 0 0,0 0 0,0 0 1,-1 0-1,1 0 0,-1 0 0,1 1 1,-1-1-1,0 0 0,0 1 0,0 0 1,0-1-1,0 1 0,0 0 0,0 0 1,0 0-1,-2-1 3,-3 0-22,1 0 0,-1 0 0,1 0 0,-1 1 0,0 0 1,0 1-1,1-1 0,-1 1 0,0 0 0,0 1 0,1 0 0,-1 0 1,-2 1 21,5-1-3,1 0 1,-1 0-1,1 1 1,0-1 0,-1 1-1,1 0 1,0 0-1,0 0 1,0 0 0,1 0-1,-1 0 1,0 1-1,1 0 1,0-1-1,-1 1 1,1 0 0,0 0-1,1 0 1,-1 1-1,0-1 1,1 0 0,0 0-1,0 1 1,0-1-1,0 1 1,0 1 2,0 3 7,1 1 1,0-1-1,0 0 1,1 0-1,0 0 0,1 0 1,0 0-1,0 0 1,0 0-1,2 3-7,5 11 56,2 1 1,10 16-57,-13-24 31,1-1 0,0 0 0,2-1 0,5 7-31,-11-15 10,0 0-1,0-1 0,1 0 0,-1 1 0,1-2 0,0 1 1,0-1-1,0 0 0,0 0 0,0 0 0,1-1 0,2 1-9,-2-2-39,1 0 0,0 0 0,0 0 0,0-1 0,0 0 0,0-1-1,0 1 1,0-2 0,-1 1 0,1-1 0,0 0 0,-1-1 0,1 1-1,4-4 40,24-13 27</inkml:trace>
</inkml:ink>
</file>

<file path=ppt/ink/ink2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10:25.578"/>
    </inkml:context>
    <inkml:brush xml:id="br0">
      <inkml:brushProperty name="width" value="0.025" units="cm"/>
      <inkml:brushProperty name="height" value="0.025" units="cm"/>
      <inkml:brushProperty name="color" value="#0070C4"/>
    </inkml:brush>
  </inkml:definitions>
  <inkml:trace contextRef="#ctx0" brushRef="#br0">1 82 7658,'0'0'361,"1"-1"0,0 1 0,0 0 0,0 0 0,0 0 0,0 0 0,-1 0 0,1 0 0,0 0 1,0 0-1,0 1 0,0-1 0,-1 0 0,1 0 0,0 1 0,0-1 0,0 0 0,-1 1 0,1-1 0,0 1 1,-1-1-1,1 1 0,0 0 0,-1-1 0,1 1 0,0-1 0,-1 1 0,1 0 0,-1 0 0,0-1-361,3 5 742,0 0 0,0 0-1,-1 0 1,1 3-742,1 1 664,13 24 2650,9 12-3314,-6-11 924,23 37 250,-43-70-1166,0-1 1,1 1 0,-1-1 0,0 1 0,1-1 0,-1 1 0,1-1 0,-1 1-1,0-1 1,1 0 0,-1 1 0,1-1 0,-1 0 0,1 1 0,-1-1 0,1 0-1,0 0-8,2-2 70,-3-5-20,-5-10-4,0 0 1,0 1-1,-6-10-46,5 11 6,0 0 0,1 0 0,0 0 0,0-10-6,3 17 3,1 0 1,1 1-1,-1-1 1,1 0-1,1 1 1,-1-1-1,2 0 1,-1 1-1,1-1 1,0 1-1,0 0 1,1-1-1,0 1 1,0 0-1,1 0-3,-1 2 135,-2 3-199,0 0 1,0-1-1,1 1 1,-1 0-1,0 1 0,1-1 1,0 0-1,-1 0 1,3 0 63,-3 1-84,0 1 0,0-1 0,0 1 0,0 0 0,0-1 0,1 1 0,-1 0 0,0 0 0,0 0 0,1 0-1,-1 0 1,0 0 0,0 0 0,0 1 0,1-1 0,-1 0 0,0 1 0,0-1 0,0 1 0,0-1 0,1 1 84,16 8-451</inkml:trace>
  <inkml:trace contextRef="#ctx0" brushRef="#br0" timeOffset="1">325 58 11586,'40'9'5314,"-32"-6"-1898,-1 5-1551,1 7 87,1 8-424,-1 4-351,1 9-593,2 7-160,-4-15-216,2-3-48,-5-15-88,-1-7-72,-5-11-696,-7-10 104,-6-12 256</inkml:trace>
</inkml:ink>
</file>

<file path=ppt/ink/ink2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10:26.125"/>
    </inkml:context>
    <inkml:brush xml:id="br0">
      <inkml:brushProperty name="width" value="0.025" units="cm"/>
      <inkml:brushProperty name="height" value="0.025" units="cm"/>
      <inkml:brushProperty name="color" value="#0070C4"/>
    </inkml:brush>
  </inkml:definitions>
  <inkml:trace contextRef="#ctx0" brushRef="#br0">1 0 10130,'0'3'5145,"5"-3"-1056,4 1-1448,1 4-857,4 6-248,0 2-615,-2 2-97,-1 0-768,-3-1 1448,-1-14-1080</inkml:trace>
</inkml:ink>
</file>

<file path=ppt/ink/ink2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10:26.458"/>
    </inkml:context>
    <inkml:brush xml:id="br0">
      <inkml:brushProperty name="width" value="0.025" units="cm"/>
      <inkml:brushProperty name="height" value="0.025" units="cm"/>
      <inkml:brushProperty name="color" value="#0070C4"/>
    </inkml:brush>
  </inkml:definitions>
  <inkml:trace contextRef="#ctx0" brushRef="#br0">0 1 12331,'12'22'7837,"4"12"-7837,17 51 4458,3 9-2006,-31-85-2233,0 1 1,0-1 0,1 0 0,5 6-220,-9-12 44,1 1 0,0-1 1,0-1-1,0 1 0,0 0 1,0-1-1,1 1 0,-1-1 1,1 0-1,0 0 0,0 0 1,2 0-45,-5-1 5,-1-1 0,1 0 1,0 0-1,-1 0 0,1 1 1,-1-1-1,1 0 0,0 0 1,-1 0-1,1 0 0,0 0 1,-1 0-1,1 0 0,-1 0 1,1 0-1,0 0 0,-1 0 0,1-1 1,0 1-1,-1 0 0,1 0 1,-1-1-1,1 1 0,-1 0 1,1-1-1,-1 1 0,1 0 1,-1-1-1,1 1 0,-1-1 1,1 1-1,-1-1 0,0 1 1,1-1-1,-1 1 0,0-1 1,1 0-6,0-2 10,-1 0 1,1 0 0,-1 0-1,0 0 1,1 0 0,-1 0 0,-1-1-11,2-8 24,3-46-852,3 0 1,10-35 827,-16 89-195,0-1-298,0 0 1,0 0 0,1 0-1,-1 1 1,1-1 0,0 0-1,1 0 1,-1 1 0,1 0-1,3-5 493,4 2-1023</inkml:trace>
  <inkml:trace contextRef="#ctx0" brushRef="#br0" timeOffset="1">559 158 11739,'0'0'148,"0"0"1,0 0-1,0 0 1,0 0 0,0 0-1,1 0 1,-1 0 0,0 0-1,0 0 1,0 0 0,0 0-1,0 0 1,0 0 0,0 0-1,0 0 1,1 0 0,-1-1-1,0 1 1,0 0 0,0 0-1,0 0 1,0 0 0,0 0-1,0 0 1,0 0 0,0 0-1,0 0 1,0 0 0,0 0-1,0-1 1,1 1 0,-1 0-1,0 0 1,0 0 0,0 0-1,0 0 1,0 0 0,0 0-1,0 0 1,0-1-149,-2-4 2148,-6-6-1014,5 6-1008,-2 1 0,1 0-1,0 0 1,-1 0 0,0 0 0,0 0-1,0 1 1,0 0 0,-1 0-1,1 1 1,-1-1 0,1 1 0,-1 0-1,0 1 1,0-1 0,0 1 0,0 0-1,0 1 1,0 0 0,0 0 0,0 0-1,0 0 1,0 1 0,0 0-1,-1 1-125,4-2 9,0 1 0,0 0 0,0 0 0,1 1-1,-1-1 1,0 0 0,1 1 0,-1 0-1,1-1 1,0 1 0,-1 0 0,1 0-1,0 1 1,0-1 0,0 0 0,0 1-9,0 2 34,-1-1 0,1 0 1,1 0-1,-1 0 0,0 1 1,1-1-1,0 1 1,0 0-1,0-1 0,1 2-34,-1 3 142,1 1-1,0 0 1,1-1-1,0 1 1,1-1-1,0 1 1,0-1-1,1 1 1,0-1 0,1 0-142,-2-4 94,0-1 0,0 0 1,1 0-1,-1 0 1,1 0-1,0-1 1,0 1-1,0-1 1,2 2-95,-4-4 20,1 0 1,0 1 0,-1-1-1,1 0 1,0 0-1,0-1 1,0 1 0,0 0-1,-1 0 1,1-1 0,0 0-1,0 1 1,0-1-1,0 0 1,0 0 0,0 0-1,0 0 1,0 0-1,0 0 1,0-1 0,0 1-1,0-1 1,1 1-21,1-2 7,0 0 0,0-1 0,0 1 0,0-1 0,0 0 0,0 1 0,-1-2 0,0 1 0,1 0-1,-1-1 1,2-2-7,7-11-2,11-19 2,-17 27-1,1-3 1,0 1-1,1 1 1,6-7 0,-13 16 3,-1 0 1,1 0-1,0 0 0,0 0 1,0 0-1,0 1 0,0-1 1,0 0-1,0 1 1,0-1-1,0 1 0,1-1 1,-1 1-1,0 0 0,0-1 1,0 1-1,1 0 1,-1 0-1,0 0 0,0 0 1,1 0-1,-1 0 0,0 0 1,0 0-1,0 0 0,1 1 1,-1-1-1,1 1-3,-1 0 22,1 0 0,0 0 0,-1 0 0,1 0-1,-1 0 1,0 1 0,1-1 0,-1 0 0,0 1-1,0-1 1,0 1 0,0-1 0,0 1 0,0 0 0,-1 0-1,1-1 1,0 1-22,0 5 90,1 0 0,-1 0 0,-1 0 0,1 0 0,-1 1 0,-1-1 0,1 0 0,-2 4-90,1-5 22,1 0 0,-1 0 0,1 0 0,0 0 0,0 0-1,1 0 1,-1 0 0,1 0 0,1 0 0,-1 0-1,2 3-21,-2-8-38,-1 0-1,1 0 1,-1-1-1,0 1 0,1 0 1,-1 0-1,1-1 0,0 1 1,-1 0-1,1-1 1,0 1-1,-1-1 0,1 1 1,0-1-1,-1 1 0,1-1 1,0 1-1,0-1 1,0 0-1,-1 1 0,1-1 1,0 0-1,0 0 0,0 0 1,0 0-1,0 0 1,0 0-1,-1 0 0,1 0 1,0 0-1,0 0 0,0 0 1,0 0-1,0-1 1,-1 1-1,1 0 0,0-1 1,0 1-1,0 0 0,-1-1 1,1 1-1,0-1 0,-1 1 1,1-1-1,0 0 1,-1 1-1,1-1 0,-1 0 1,1 1-1,-1-1 0,1 0 1,-1 0-1,1 1 1,-1-1-1,0 0 0,1 0 39,2-9-675,0 0 0,0 0 0,-1 0 0,0 0 0,0-1 675,-2 6-200,7-46-792</inkml:trace>
</inkml:ink>
</file>

<file path=ppt/ink/ink2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10:26.860"/>
    </inkml:context>
    <inkml:brush xml:id="br0">
      <inkml:brushProperty name="width" value="0.025" units="cm"/>
      <inkml:brushProperty name="height" value="0.025" units="cm"/>
      <inkml:brushProperty name="color" value="#0070C4"/>
    </inkml:brush>
  </inkml:definitions>
  <inkml:trace contextRef="#ctx0" brushRef="#br0">54 4 9298,'6'-2'4881,"8"0"-1936,-5 20-17,0 12-399,-6 21-609,0 6-255,5 0-625,2-4-312,10-5-400,-1-6-24,2-16-320,-3-14-408,-7-16 736,-1-9-1512,-5-6 952</inkml:trace>
  <inkml:trace contextRef="#ctx0" brushRef="#br0" timeOffset="1">2 131 14523,'-1'1'6257,"3"-2"-2912,14 5-1656,-1-3-105,9 3-544,1-3-392,4-2-240,-1-6-16,4-2 433,-1 1-193,-3-9-376</inkml:trace>
  <inkml:trace contextRef="#ctx0" brushRef="#br0" timeOffset="2">364 151 13691,'9'30'6089,"-4"-2"-2816,6 10-1217,4-1-207,-1-4-737,-2-5-432,0-13-432,-4-10-256,-8-14-392,0-6 1336,-10-21-912</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4:52:40.015"/>
    </inkml:context>
    <inkml:brush xml:id="br0">
      <inkml:brushProperty name="width" value="0.025" units="cm"/>
      <inkml:brushProperty name="height" value="0.025" units="cm"/>
      <inkml:brushProperty name="color" value="#0070C4"/>
    </inkml:brush>
  </inkml:definitions>
  <inkml:trace contextRef="#ctx0" brushRef="#br0">3 1 9290,'-2'14'9135,"2"9"-5493,0-6-2231,-1-4-879,1 1-1,1 0 0,0-1 1,1 1-1,0-1 1,1 1-1,0-1 0,1 0 1,5 10-532,-8-21 22,0 0 0,0 1 0,1-1 0,-1 0 0,1 0 0,0 0 0,-1 0 0,1 0 0,0 0 0,0 0 0,2 0-22,-3-1-6,0-1 1,0 1-1,0-1 0,0 1 0,0-1 0,0 1 1,0-1-1,0 0 0,1 0 0,-1 0 0,0 0 0,0 0 1,0 0-1,0 0 0,0 0 0,1 0 0,-1 0 0,0-1 1,0 1-1,0 0 0,0-1 0,0 1 0,0-1 1,0 1-1,0-1 0,0 0 0,1 0 6,2-3-143,1 0 0,-1 0-1,0-1 1,0 1 0,-1-1 0,0 0 0,1 0-1,-1 0 1,-1-1 0,1 1 0,-1-1 0,0-2 143,5-11-341,-2-1 0,-1 1 0,0-2 341,-2 4-48,-2 14 54,0-1 0,1 1 0,-1-1 0,1 1 0,-1-1 0,1 1 0,0-1 0,1 1 0,-1 0 0,0 0 0,2-2-6,-3 5 6,0 0 0,0 0-1,0 0 1,0 0 0,0 0 0,1 0 0,-1 0 0,0 0-1,0-1 1,0 1 0,0 0 0,0 0 0,0 0 0,0 0 0,1 0-1,-1 0 1,0 1 0,0-1 0,0 0 0,0 0 0,0 0 0,0 0-1,0 0 1,1 0 0,-1 0 0,0 0 0,0 0 0,0 0-1,0 0 1,0 0 0,0 0 0,0 0 0,0 0 0,0 0 0,0 1-1,1-1 1,-1 0 0,0 0 0,0 0 0,0 0 0,0 0-6,4 8 244,2 10 219,-5-16-416,7 33 992,5 9-1039,-9-34 78,0 1 0,0-2 0,1 1 0,0 0 1,0-1-1,6 6-78,-10-13-2,1 0 1,0 0 0,0 0 0,0 0-1,0 0 1,0 0 0,0-1 0,1 1-1,-1-1 2,-1-1-11,0 1 1,0-1-1,-1 0 0,1 1 0,0-1 0,0 0 0,-1 0 0,1 0 0,0 0 0,0 0 0,0 0 0,-1 0 0,1 0 0,0 0 0,0 0 0,0 0 0,-1-1 0,1 1 0,0 0 0,-1 0 0,1-1 1,0 1-1,0-1 0,-1 1 0,1 0 0,0-1 0,-1 1 0,1-1 0,-1 0 0,1 1 0,-1-1 11,11-16-5089</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4:55:38.514"/>
    </inkml:context>
    <inkml:brush xml:id="br0">
      <inkml:brushProperty name="width" value="0.025" units="cm"/>
      <inkml:brushProperty name="height" value="0.025" units="cm"/>
      <inkml:brushProperty name="color" value="#0070C4"/>
    </inkml:brush>
  </inkml:definitions>
  <inkml:trace contextRef="#ctx0" brushRef="#br0">5 37 11218,'-4'0'4449,"4"-3"-2424,5 2-465,-5-1 120,0 1-111,20-2-473,37-6-280,-26 2-416,5 1-88,-7 2-208,4 4-280,-7 0-328,-13 5 312</inkml:trace>
</inkml:ink>
</file>

<file path=ppt/ink/ink2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10:27.326"/>
    </inkml:context>
    <inkml:brush xml:id="br0">
      <inkml:brushProperty name="width" value="0.025" units="cm"/>
      <inkml:brushProperty name="height" value="0.025" units="cm"/>
      <inkml:brushProperty name="color" value="#0070C4"/>
    </inkml:brush>
  </inkml:definitions>
  <inkml:trace contextRef="#ctx0" brushRef="#br0">1 0 14163,'8'0'5641,"-1"4"-3080,2 4-385,-1 5-383,0 5-321,2 3-712,0-1-408,3-3 744,-4-7-712</inkml:trace>
  <inkml:trace contextRef="#ctx0" brushRef="#br0" timeOffset="1">283 115 12931,'8'31'6025,"7"-7"-2280,-7 6-1569,5 6-111,3 5-665,-7-3-392,16-4-592,1-5-120,-2-16-128,2-5-40,-7-10-63,0-17-1,-3-9-96,-5-11-89,0-7-391,0 3-520,-3-5 1656,-3 5-760</inkml:trace>
</inkml:ink>
</file>

<file path=ppt/ink/ink2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10:27.842"/>
    </inkml:context>
    <inkml:brush xml:id="br0">
      <inkml:brushProperty name="width" value="0.025" units="cm"/>
      <inkml:brushProperty name="height" value="0.025" units="cm"/>
      <inkml:brushProperty name="color" value="#0070C4"/>
    </inkml:brush>
  </inkml:definitions>
  <inkml:trace contextRef="#ctx0" brushRef="#br0">0 151 14483,'12'4'2392,"-5"-2"-1100,-1-1-1,1 1 1,-1-1 0,1-1 0,2 1-1292,-7-1 179,0 0 1,0 0-1,1-1 1,-1 1-1,0-1 1,0 1-1,0-1 1,0 0-1,0 0 0,0 0 1,0 0-1,-1 0 1,1 0-1,0 0 1,0-1-1,-1 1 1,1-1-1,0 0-179,2-2 133,0-1 0,0 1-1,-1-1 1,0 0-1,0 0 1,0 0 0,0 0-1,-1-1 1,0 1-1,0-1 1,0 1 0,-1-1-1,0 0 1,0 0 0,-1 1-1,1-2-132,-1 5-5,0-1 0,-1 1 1,1-1-1,-1 1 0,1-1 0,-1 1 0,0 0 0,0-1 1,0 1-1,0 0 0,0 0 0,-1 0 0,1 0 0,0 0 1,-1 0-1,0 0 0,1 0 0,-1 0 0,0 1 0,0-1 5,0 1-4,1 0-1,0 0 0,0 0 1,0 1-1,-1-1 0,1 0 1,0 1-1,-1-1 0,1 1 1,-1-1-1,1 1 0,0 0 1,-1-1-1,1 1 0,-1 0 1,1 0-1,-1 0 0,1 0 1,-1 0-1,1 0 0,-1 1 1,1-1-1,-1 0 0,1 1 1,0-1-1,-1 1 0,1 0 1,0-1-1,-1 1 0,1 0 1,0 0-1,0 0 0,-1 0 5,-1 4 23,0-1-1,0 1 1,0 0-1,1-1 1,-1 1-1,1 1 1,0-1-1,1 0 1,-1 0-1,1 1 1,0-1-1,1 1 0,-1 4-22,1-1 146,1 0 0,0 0 0,0 0 0,1 0 0,0-1 0,3 8-146,1 0 433,1 1 0,8 13-433,-13-27 32,0 1 1,0 0-1,1-1 0,-1 1 1,1-1-1,0 0 0,0 1 0,0-2 1,0 1-1,0 0 0,1 0 0,-1-1 1,1 0-1,0 0 0,-1 0 1,1 0-1,0-1 0,0 1 0,1-1 1,-1 0-1,0 0 0,0 0 0,0-1 1,1 0-1,-1 0 0,0 0 1,1 0-1,-1 0 0,0-1 0,3 0-32,6-3 142,0 0 0,0 0 0,0-2 0,-1 1 0,10-7-142,16-14 204</inkml:trace>
</inkml:ink>
</file>

<file path=ppt/ink/ink2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10:30.091"/>
    </inkml:context>
    <inkml:brush xml:id="br0">
      <inkml:brushProperty name="width" value="0.025" units="cm"/>
      <inkml:brushProperty name="height" value="0.025" units="cm"/>
      <inkml:brushProperty name="color" value="#0070C4"/>
    </inkml:brush>
  </inkml:definitions>
  <inkml:trace contextRef="#ctx0" brushRef="#br0">72 1 11803,'-53'22'4945,"42"-16"-2369,3-2-1008,8 1-151,4 3-129,11-8-336,9 1-240,13 2-248,10-3-111,3 0-161,1 0-64,-6-3-8,-5-1 24,-12 4-656,-4-2-465,-12 0-1247,-7 5 3488,-5 5-1304</inkml:trace>
</inkml:ink>
</file>

<file path=ppt/ink/ink2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10:30.428"/>
    </inkml:context>
    <inkml:brush xml:id="br0">
      <inkml:brushProperty name="width" value="0.025" units="cm"/>
      <inkml:brushProperty name="height" value="0.025" units="cm"/>
      <inkml:brushProperty name="color" value="#0070C4"/>
    </inkml:brush>
  </inkml:definitions>
  <inkml:trace contextRef="#ctx0" brushRef="#br0">7 21 10114,'-5'5'4753,"4"-5"-1872,10-4-849,5 0-191,12-2-217,6 2-216,2 0-416,-2 1-183,-5 3-321,-1 4-120,-4 0-112,-6 1 40,4-3-696,-7-1 336,4 6-88</inkml:trace>
</inkml:ink>
</file>

<file path=ppt/ink/ink2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10:32.828"/>
    </inkml:context>
    <inkml:brush xml:id="br0">
      <inkml:brushProperty name="width" value="0.025" units="cm"/>
      <inkml:brushProperty name="height" value="0.025" units="cm"/>
      <inkml:brushProperty name="color" value="#0070C4"/>
    </inkml:brush>
  </inkml:definitions>
  <inkml:trace contextRef="#ctx0" brushRef="#br0">53 394 11210,'-23'43'4277,"21"-41"-3699,-1 1-1,1-1 0,-1 1 0,0-1 1,-1 1-578,3-2 327,0 0 1,-1 0 0,1 0 0,0 0 0,0 1-1,0-1 1,0 0 0,0 0 0,0 1 0,-1 0-328,2-1 79,0-1 0,0 1 0,0 0 0,0-1 1,0 1-1,0 0 0,0-1 0,1 1 1,-1 0-1,0-1 0,0 1 0,0-1 0,1 1 1,-1 0-1,0-1 0,1 1 0,-1-1 1,0 1-1,1-1 0,-1 1 0,1-1 1,-1 1-1,1-1 0,-1 0 0,1 1 0,-1-1 1,1 1-1,0-1 0,0 0-79,3 3 130,0-1 0,0 0 0,0 0 0,1-1-1,-1 1 1,1-1 0,-1 0 0,1 0 0,0 0 0,-1-1 0,1 0-1,0 0 1,0 0 0,2-1-130,7 0 131,1-1 1,-1-1-1,0 0 0,1-1-131,2-2 91,-1 0 0,0-1 0,-1-1 0,0 0 0,13-9-91,-5 1 56,-2-1 0,0-1 0,5-6-56,-14 12 8,-1 0-1,0-1 1,-1 0-1,-1-1 1,0 0-1,-1 0 1,0-1-1,-1 0 1,0-3-8,-4 10 0,0-1-1,-1 1 1,-1 0 0,0-1 0,0 1-1,0-1 1,-1 1 0,-1-7 0,1 9 0,-1-1-1,-1 0 1,1 1-1,-1-1 1,-1 1-1,1 0 1,-1-1 0,0 1-1,0 0 1,-1 1-1,-2-5 1,2 5 1,-1 0 0,1 1 1,-1 0-1,0-1 0,0 2 0,0-1 0,-1 0 0,1 1 0,-1 0 0,0 1 0,1-1 0,-1 1 0,-1 0 0,1 0 0,-1 1-1,2 0 4,1 0 1,-1 0-1,1 1 1,-1 0-1,1-1 1,-1 2-1,0-1 1,1 1-1,-1-1 1,1 1-1,-1 0 1,1 1-1,0-1 0,-1 1 1,1 0-1,0 0 1,0 0-1,0 1 1,1-1-1,-1 1 1,-3 2-5,2 1 35,1 0 0,-1 0 0,1 1 1,0-1-1,0 1 0,1 0 0,-1 0 0,2 0 1,-1 0-1,1 1 0,-1 2-35,0 6 131,0 1-1,1-1 1,1 1-1,1 11-130,1-13 113,0-1 0,1 1 0,1-1 1,1 0-1,0 0 0,0 0 0,2 0 0,0-1 0,4 7-113,-6-12 42,1-1 0,0 1 0,0-1 0,0 0 0,1-1 0,0 0-1,1 0 1,-1 0 0,1 0 0,0-1 0,1 0 0,-1-1 0,1 0 0,0 0 0,8 3-42,0-2 24,1 0 1,1-1-1,-1 0 1,0-2-1,1 0 1,0-1-1,6 0-24,-11-2-49,-1 1 0,1-2 0,-1 0 0,0 0-1,5-2 50,-10 2-357,-1 0-1,1-1 1,-1 0-1,0 1 1,0-2-1,0 1 1,0-1-1,-1 0 1,0 0-1,4-4 358,10-15-1355</inkml:trace>
</inkml:ink>
</file>

<file path=ppt/ink/ink2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10:33.179"/>
    </inkml:context>
    <inkml:brush xml:id="br0">
      <inkml:brushProperty name="width" value="0.025" units="cm"/>
      <inkml:brushProperty name="height" value="0.025" units="cm"/>
      <inkml:brushProperty name="color" value="#0070C4"/>
    </inkml:brush>
  </inkml:definitions>
  <inkml:trace contextRef="#ctx0" brushRef="#br0">1 8 11026,'9'-8'5017,"-10"12"-1904,1 7-832,-3 16-737,1 13 48,6 21-351,0 3-361,10 5-440,8-7-112,-3-12-144,9-8-48,-2-20-8,0-8-48,-4-15-568,-5-11-208,3-12-6130,2-11 4802</inkml:trace>
</inkml:ink>
</file>

<file path=ppt/ink/ink2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10:33.587"/>
    </inkml:context>
    <inkml:brush xml:id="br0">
      <inkml:brushProperty name="width" value="0.025" units="cm"/>
      <inkml:brushProperty name="height" value="0.025" units="cm"/>
      <inkml:brushProperty name="color" value="#0070C4"/>
    </inkml:brush>
  </inkml:definitions>
  <inkml:trace contextRef="#ctx0" brushRef="#br0">15 50 14939,'-14'-2'5793,"14"1"-3584,8 1-609,9 0-159,8 0-81,14 4-552,5-4-216,13-5-304,-1-3-104,1-4 48,-2 1-80,-9 5 721,5-2-6963</inkml:trace>
</inkml:ink>
</file>

<file path=ppt/ink/ink2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10:35.375"/>
    </inkml:context>
    <inkml:brush xml:id="br0">
      <inkml:brushProperty name="width" value="0.025" units="cm"/>
      <inkml:brushProperty name="height" value="0.025" units="cm"/>
      <inkml:brushProperty name="color" value="#0070C4"/>
    </inkml:brush>
  </inkml:definitions>
  <inkml:trace contextRef="#ctx0" brushRef="#br0">13 43 9914,'-8'5'5594,"4"-2"-2694,11-2-576,5 0-1399,-1-1-1,0 0 0,0-1 1,1 0-1,1-1-924,59-14 1315,-28 5-670,-15 5-320,0 1 1,0 1-1,3 1-325,-28 3 24,15-2 113,-17 1 108,-3 1-686,-8 2-1376,-6 2 1161</inkml:trace>
</inkml:ink>
</file>

<file path=ppt/ink/ink2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10:36.461"/>
    </inkml:context>
    <inkml:brush xml:id="br0">
      <inkml:brushProperty name="width" value="0.025" units="cm"/>
      <inkml:brushProperty name="height" value="0.025" units="cm"/>
      <inkml:brushProperty name="color" value="#0070C4"/>
    </inkml:brush>
  </inkml:definitions>
  <inkml:trace contextRef="#ctx0" brushRef="#br0">157 3 11819,'-17'-2'4697,"-3"2"-2993,-1 13-488,-6 11-200,1 9-63,4 16-169,5-2-56,10 14-136,9 3-72,12-4-80,1 1-72,12-10-168,1-12-56,1-7-40,5-5-168,2-15-472,3-4 2401,-6-19-1593</inkml:trace>
</inkml:ink>
</file>

<file path=ppt/ink/ink2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10:36.879"/>
    </inkml:context>
    <inkml:brush xml:id="br0">
      <inkml:brushProperty name="width" value="0.025" units="cm"/>
      <inkml:brushProperty name="height" value="0.025" units="cm"/>
      <inkml:brushProperty name="color" value="#0070C4"/>
    </inkml:brush>
  </inkml:definitions>
  <inkml:trace contextRef="#ctx0" brushRef="#br0">13 0 12851,'-7'19'5569,"4"2"-2328,2-10-2017,1-1 32,0 49-136,-1 9-159,1 9-457,6-23-160,-2-7-136,3-7-40,5-11-560,-4-8-184,10-15 304</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4:57:12.056"/>
    </inkml:context>
    <inkml:brush xml:id="br0">
      <inkml:brushProperty name="width" value="0.025" units="cm"/>
      <inkml:brushProperty name="height" value="0.025" units="cm"/>
      <inkml:brushProperty name="color" value="#0070C4"/>
    </inkml:brush>
  </inkml:definitions>
  <inkml:trace contextRef="#ctx0" brushRef="#br0">1 16 11634,'33'-16'4729,"-29"26"-2480,0 7-441,0 12-31,0 11-201,1 17-576,-1 1-232,3 9-343,2 1-113,3-12-144,3-3-48,1-17-64,-4-5-64,-4-15-448,-2-2-329,-3-14-471,0-6-1384,-11-15 1815</inkml:trace>
</inkml:ink>
</file>

<file path=ppt/ink/ink2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10:37.400"/>
    </inkml:context>
    <inkml:brush xml:id="br0">
      <inkml:brushProperty name="width" value="0.025" units="cm"/>
      <inkml:brushProperty name="height" value="0.025" units="cm"/>
      <inkml:brushProperty name="color" value="#0070C4"/>
    </inkml:brush>
  </inkml:definitions>
  <inkml:trace contextRef="#ctx0" brushRef="#br0">1 274 14091,'15'-1'5593,"13"-3"-3192,6-3-873,7 2-120,7 4-215,2-6-577,-3 2-248,-6-2-192,-8-1 64,-6 5-552,-4 1-440,-15-2 2040,2 4-1352</inkml:trace>
  <inkml:trace contextRef="#ctx0" brushRef="#br0" timeOffset="1">197 0 12387,'10'9'5513,"-2"7"-2585,0 10-983,-4 6-161,0 11-463,0 1-337,4 14-568,-3-1-168,6-5-32,-3-6-136,5-20-784,7-11-112,1-15 336</inkml:trace>
</inkml:ink>
</file>

<file path=ppt/ink/ink2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10:37.835"/>
    </inkml:context>
    <inkml:brush xml:id="br0">
      <inkml:brushProperty name="width" value="0.025" units="cm"/>
      <inkml:brushProperty name="height" value="0.025" units="cm"/>
      <inkml:brushProperty name="color" value="#0070C4"/>
    </inkml:brush>
  </inkml:definitions>
  <inkml:trace contextRef="#ctx0" brushRef="#br0">167 293 11715,'0'0'435,"0"1"0,-1-1 0,1 0 0,0 1 0,0-1 0,-1 0 0,1 1 0,-1-1 0,1 0 0,0 0 0,-1 1 0,1-1 0,-1 0 0,1 0 0,0 0 0,-1 0 0,1 0 0,-1 1 0,1-1 0,-1 0 0,0 0-435,-13 0 1446,8 1-765,-1 0-475,1 0 1,0 1-1,-1 0 1,1 0-1,0 0 1,0 1-1,1 0 1,-1 0-1,0 1 1,1-1-1,0 1 0,0 0 1,-3 3-207,3-1 65,-1-1-1,1 1 1,0 0 0,0 1 0,1-1 0,0 1-1,0 0 1,0 0 0,1 0 0,0 0 0,0 2-65,3-7 14,-1 1 0,0 0 1,1 0-1,-1-1 0,1 1 1,0 0-1,0 0 0,0 0 1,0-1-1,1 1 0,-1 0 1,1 0-1,0 1-14,0-2 3,0-1 0,-1 1 0,1-1 0,0 1 0,0-1 0,0 0 0,0 1 0,1-1 0,-1 0 0,0 0 0,0 0 0,1 0 0,-1 0 0,1 0 0,-1-1 0,1 1 0,-1 0-1,1-1 1,-1 1 0,1-1 0,0 1 0,-1-1 0,2 0-3,2 1 1,1-1 1,0 0-1,-1 0 0,1 0 0,-1-1 0,1 0 0,-1 0 0,1 0 1,0-1-2,14-5-12,15-7 12,-26 10-5,8-4-5,-12 5 6,1 0-1,-1 1 0,1 0 1,0 0-1,0 0 0,0 1 1,0 0-1,2-1 5,-8 2 0,0 0 0,1 0-1,-1 0 1,0 0 0,0 0 0,0 1 0,1-1 0,-1 0-1,0 0 1,0 0 0,0 0 0,1 0 0,-1 0 0,0 0-1,0 0 1,0 0 0,0 1 0,1-1 0,-1 0 0,0 0-1,0 0 1,0 0 0,0 0 0,0 1 0,0-1-1,1 0 1,-1 0 0,0 0 0,0 1 0,0-1 0,0 0-1,0 0 1,0 0 0,0 1 0,0-1 0,0 0 0,0 0-1,0 0 1,0 1 0,0-1 0,0 0 0,0 0 0,0 0-1,0 1 1,-4 9-1,-6 10 70,-11 15-69,12-21 64,0 1 1,1 0-1,0 1 0,-1 5-64,7-14 72,0-1 0,1 1-1,-1 0 1,1 0-1,0 0 1,1 0 0,0 0-1,0-1 1,1 1-1,-1 0 1,3 6-72,-3-9 28,2-1 0,-1 1 0,0-1-1,1 0 1,-1 0 0,1 0 0,0 0 0,0 0 0,0 0 0,0 0-1,1 0 1,-1-1 0,1 1 0,0-1 0,0 0 0,-1 0 0,1 0-1,1 0 1,-1 0 0,0-1 0,0 1 0,1-1 0,1 1-28,3 0 31,0-1 0,0 1 1,1-1-1,-1-1 0,0 0 0,1 0 1,-1 0-1,0-1 0,1 0 1,-1-1-1,0 0 0,0 0 1,0-1-1,0 0 0,-1 0 0,1 0 1,3-4-32,-2 2-262,1-1 0,-1-1-1,-1 1 1,1-1 0,-1-1 0,-1 0 0,1 0 0,-1 0 0,0-1 0,-1 0 0,0 0 0,-1-1-1,1 0 263,5-14-1240</inkml:trace>
  <inkml:trace contextRef="#ctx0" brushRef="#br0" timeOffset="1">431 0 11066,'41'0'5658,"-5"19"-1201,9 9-1713,-5 13-1176,5 12-55,-9 13-409,-6 1-304,-13 11-368,-5 0-120,-12 2-152,-3 1-40,-4-9-56,-4-6-72,-3-15-264,-2-11-224,-2-17-72,0-13 1280,10-23-592</inkml:trace>
</inkml:ink>
</file>

<file path=ppt/ink/ink2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10:38.417"/>
    </inkml:context>
    <inkml:brush xml:id="br0">
      <inkml:brushProperty name="width" value="0.025" units="cm"/>
      <inkml:brushProperty name="height" value="0.025" units="cm"/>
      <inkml:brushProperty name="color" value="#0070C4"/>
    </inkml:brush>
  </inkml:definitions>
  <inkml:trace contextRef="#ctx0" brushRef="#br0">35 12 12571,'-15'-3'5289,"2"1"-2361,6 4-1255,11-6-105,8 3-120,17 0-447,9 1-225,12 1-376,-2-2-136,0 5-64,-8-7 72,-11 3-640,6-1-136,-9-2 264</inkml:trace>
</inkml:ink>
</file>

<file path=ppt/ink/ink2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10:38.837"/>
    </inkml:context>
    <inkml:brush xml:id="br0">
      <inkml:brushProperty name="width" value="0.025" units="cm"/>
      <inkml:brushProperty name="height" value="0.025" units="cm"/>
      <inkml:brushProperty name="color" value="#0070C4"/>
    </inkml:brush>
  </inkml:definitions>
  <inkml:trace contextRef="#ctx0" brushRef="#br0">0 62 14155,'16'3'5609,"7"-5"-3520,6-7-657,2-2 168,-3-2-247,-6 2-297,-5 2-576,2 5-160,2 1 56,-1 1-272,11 2 8</inkml:trace>
</inkml:ink>
</file>

<file path=ppt/ink/ink2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10:39.166"/>
    </inkml:context>
    <inkml:brush xml:id="br0">
      <inkml:brushProperty name="width" value="0.025" units="cm"/>
      <inkml:brushProperty name="height" value="0.025" units="cm"/>
      <inkml:brushProperty name="color" value="#0070C4"/>
    </inkml:brush>
  </inkml:definitions>
  <inkml:trace contextRef="#ctx0" brushRef="#br0">107 0 10202,'-14'14'3521,"2"0"1,-7 9-3522,15-17 494,0 0 1,0 1-1,0-1 0,1 1 1,0 0-1,0 0 1,-1 7-495,0 6 767,1 0 0,2 0 1,0 0-1,1 11-767,0-20 275,0 1 15,1 1 0,0-1 0,1 1 1,0-1-1,1 0 0,1 0 0,-1 0 0,2-1 0,0 1 0,5 8-290,-7-14 74,1 0 1,0 0 0,1 0 0,-1 0 0,1-1 0,0 0 0,1 0-1,-1 0 1,1-1 0,0 1 0,0-2 0,0 1 0,1 0-1,-1-1 1,1 0 0,0-1 0,0 0 0,0 0 0,0 0-75,0-1 23,0 0 0,1-1 0,-1 0 0,0 0 0,0-1 0,0 1 0,1-2 0,-1 1 0,0-1 0,0 0 0,0 0 0,-1-1 0,1 0 0,-1 0 0,1-1 0,-1 0 0,0 0 0,0 0 0,3-4-23,1-1 8,-1 0 0,0 0 1,-1-1-1,0 0 1,0 0-1,-1-1 1,-1 0-1,0 0 1,0-1-1,2-8-8,-4 8 5,0 1 1,-1-1-1,-1 1 0,0-1 0,0 0 0,-1 0 0,-1-9-5,0 15 3,0 0-1,-1 0 0,0 0 0,0 0 1,-1 1-1,1-1 0,-1 1 0,0-1 1,-1 1-1,1 0 0,-1-1 0,0 1 0,-1 1 1,1-1-1,-1 0 0,-4-3-2,1 1 4,-1 1-1,0 0 1,-1 1-1,1 0 1,-1 0-1,0 0 1,-1 1-1,1 1 1,-4-2-4,-3 1 3,0 0 0,0 1 0,0 1 0,0 0 0,-7 1-3,14 1 4,0 0-1,0 1 1,-1 0 0,1 1 0,0 0-1,0 0 1,1 1 0,-1 0 0,-4 3-4,7-3-1,-1 1 1,1-1 0,-1 1-1,1 1 1,0-1 0,1 1-1,-1 0 1,1 1-1,0-1 1,0 1 0,1 0-1,-1 1 1,-9 21-4</inkml:trace>
</inkml:ink>
</file>

<file path=ppt/ink/ink2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10:40.366"/>
    </inkml:context>
    <inkml:brush xml:id="br0">
      <inkml:brushProperty name="width" value="0.025" units="cm"/>
      <inkml:brushProperty name="height" value="0.025" units="cm"/>
      <inkml:brushProperty name="color" value="#0070C4"/>
    </inkml:brush>
  </inkml:definitions>
  <inkml:trace contextRef="#ctx0" brushRef="#br0">124 0 14347,'-84'13'5329,"63"-6"-3672,8-2-297,7-1 56,6 0-64,20 2-447,4-8-241,15 1-200,3-6-72,8 1-128,0-1-56,1 3-96,-2 4 0,-11 0-152,-3 3-240,-22-5-792,-14 4-264,0-1 727</inkml:trace>
</inkml:ink>
</file>

<file path=ppt/ink/ink2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10:40.901"/>
    </inkml:context>
    <inkml:brush xml:id="br0">
      <inkml:brushProperty name="width" value="0.025" units="cm"/>
      <inkml:brushProperty name="height" value="0.025" units="cm"/>
      <inkml:brushProperty name="color" value="#0070C4"/>
    </inkml:brush>
  </inkml:definitions>
  <inkml:trace contextRef="#ctx0" brushRef="#br0">1 398 13683,'-1'9'5273,"9"-3"-3545,8-1-63,9-1-145,5 0-184,13-1-527,8-3-201,2-6-344,-4-4-80,-9-2 48,0-2-448,-12 4-640,3 3-689,-6 6 777</inkml:trace>
  <inkml:trace contextRef="#ctx0" brushRef="#br0" timeOffset="1">144 0 13667,'15'8'5429,"8"-2"-2896,-2-1-1392,76 30 1965,-22-8-1976,-65-24-1046,22 8 269,1 1 1,12 8-354,-36-15 38,0 0 0,-1 0 1,1 0-1,-1 1 0,-1 0 0,1 1 1,-1 0-1,0 0 0,-1 0 0,5 8-38,-7-9 11,-1 0-1,0 0 0,-1 0 1,0 0-1,0 1 1,0-1-1,0 1 0,-1 0 1,0-1-1,-1 1 0,0 0 1,0 0-1,0-1 1,-1 1-1,1 0 0,-3 5-10,-1 5 15,0-1 0,-2 0 0,0-1 0,0 1 0,-2-1 0,-2 3-15,1-2-248,-2 0 0,0-1-1,-1 0 1,0-1-1,-1 0 1,-1-1-1,0 0 1,0-1-1,-2-1 1,-15 9 248,23-17 753,5-6-459</inkml:trace>
</inkml:ink>
</file>

<file path=ppt/ink/ink2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10:41.602"/>
    </inkml:context>
    <inkml:brush xml:id="br0">
      <inkml:brushProperty name="width" value="0.025" units="cm"/>
      <inkml:brushProperty name="height" value="0.025" units="cm"/>
      <inkml:brushProperty name="color" value="#0070C4"/>
    </inkml:brush>
  </inkml:definitions>
  <inkml:trace contextRef="#ctx0" brushRef="#br0">26 18 10666,'1'-13'4785,"-1"9"-1728,-2 7-1001,-2 22-167,-3 16-193,0 24-488,1 12-223,6 15-369,5 1-112,12-9-176,9-5-56,11-26-136,5-11-40,5-24 0,1-14-48,-11-24-712,7-16 56,-7-12 248</inkml:trace>
</inkml:ink>
</file>

<file path=ppt/ink/ink2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10:41.938"/>
    </inkml:context>
    <inkml:brush xml:id="br0">
      <inkml:brushProperty name="width" value="0.025" units="cm"/>
      <inkml:brushProperty name="height" value="0.025" units="cm"/>
      <inkml:brushProperty name="color" value="#0070C4"/>
    </inkml:brush>
  </inkml:definitions>
  <inkml:trace contextRef="#ctx0" brushRef="#br0">46 12 13723,'-32'12'5537,"20"-9"-3336,11 2-353,10-2-344,11 0-103,9-1-449,7-4-288,13-4-312,5 1 48,12-2-432,-1 1 1168,14-8-880</inkml:trace>
</inkml:ink>
</file>

<file path=ppt/ink/ink2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10:42.474"/>
    </inkml:context>
    <inkml:brush xml:id="br0">
      <inkml:brushProperty name="width" value="0.025" units="cm"/>
      <inkml:brushProperty name="height" value="0.025" units="cm"/>
      <inkml:brushProperty name="color" value="#0070C4"/>
    </inkml:brush>
  </inkml:definitions>
  <inkml:trace contextRef="#ctx0" brushRef="#br0">56 0 14267,'-36'41'5873,"32"-38"-3152,0-3-785,8 4-447,-4-4-121,0 0-488,22 3-312,35 6-344,-23-9-104,-3 1 104,4-1-88,3-2-776,-6 2 1448,-7 4-880</inkml:trace>
  <inkml:trace contextRef="#ctx0" brushRef="#br0" timeOffset="1">0 327 13899,'3'-1'5697,"9"1"-2728,11-3-1121,6-1-151,3 2-153,0 0-616,5 1-312,-2 1-344,-2 0 0,-4 0-200,-9 1-440,-3 2 1120,-1 4-736</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4:57:12.404"/>
    </inkml:context>
    <inkml:brush xml:id="br0">
      <inkml:brushProperty name="width" value="0.025" units="cm"/>
      <inkml:brushProperty name="height" value="0.025" units="cm"/>
      <inkml:brushProperty name="color" value="#0070C4"/>
    </inkml:brush>
  </inkml:definitions>
  <inkml:trace contextRef="#ctx0" brushRef="#br0">302 0 13459,'-1'1'431,"1"-1"1,0 1 0,0 0-1,-1-1 1,1 1-1,0-1 1,-1 1-1,1-1 1,0 1-1,-1-1 1,1 1 0,-1-1-1,1 1 1,-1-1-432,-14 8 1950,3-3-1128,-8 8 65,-23 13 348,-8 3-394,26-14-106,-18 7-735,32-16 174,0 0-1,0 0 1,1 1 0,-6 5-174,14-10 36,0-1-7,0 1 25,-1 0 1,0 0 0,1 0 0,0 1 0,-1-1 0,1 0 0,-2 3-55,4-4 15,0 0 0,-1 0 0,1 0 0,0 0 0,-1 0 0,1 0 1,0 0-1,0 0 0,0 0 0,0 0 0,0 0 0,0 0 1,0 0-1,0 0 0,0 0 0,0 0 0,1 0 0,-1 0 0,0 0 1,1 0-1,-1 0 0,1 0 0,-1-1 0,1 1 0,-1 0 0,1 0 1,0 0-1,-1-1 0,1 1-15,3 3 67,-1 0 1,1-1-1,0 0 0,0 0 1,1 0-1,-1 0 0,0 0 1,3 0-68,41 16 385,-24-9-216,89 30 366,-38-14-240,-67-24-261,-6-1-24,0-1 0,-1 1-1,1-1 1,0 1 0,0 0 0,-1 0-1,1 0 1,-1 0 0,1 0 0,0 0-1,-1 0 1,0 0 0,1 1 0,-1-1-10,0 0-6,-1-1 0,0 0 0,0 0 0,0 0 0,0 1 0,0-1 0,1 0 1,-1 0-1,0 0 0,0 1 0,0-1 0,0 0 0,0 0 0,0 1 0,0-1 1,0 0-1,0 0 0,0 1 0,0-1 0,0 0 0,0 0 0,0 1 0,0-1 0,0 0 1,0 0-1,0 1 0,0-1 0,0 0 0,-1 0 0,1 1 0,0-1 0,0 0 0,0 0 1,0 0-1,0 1 0,-1-1 0,1 0 0,0 0 0,0 0 0,0 0 0,-1 1 1,1-1-1,0 0 0,0 0 0,0 0 0,-1 0 0,1 0 0,0 0 0,0 0 0,-1 0 1,1 0-1,0 0 0,0 0 6,-18 3-681,17-3 645,-45 0 71,27 0 221</inkml:trace>
</inkml:ink>
</file>

<file path=ppt/ink/ink2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10:43.649"/>
    </inkml:context>
    <inkml:brush xml:id="br0">
      <inkml:brushProperty name="width" value="0.025" units="cm"/>
      <inkml:brushProperty name="height" value="0.025" units="cm"/>
      <inkml:brushProperty name="color" value="#0070C4"/>
    </inkml:brush>
  </inkml:definitions>
  <inkml:trace contextRef="#ctx0" brushRef="#br0">0 706 12363,'2'1'485,"-1"1"1,0-1 0,1 0 0,-1 0 0,1 0-1,0 0 1,-1 0 0,1 0 0,0 0 0,-1 0-1,1 0 1,0-1 0,0 1 0,0-1 0,1 1-486,1-1 325,-1 0 0,1 0 0,-1 0 0,1 0 0,0-1 0,-1 1 0,1-1 0,1 0-325,4-2 302,0 0 0,-1-1 0,1 0 0,-1-1 0,1 0 0,1-1-302,4-5 222,-1 0 0,0-1 0,0 0 0,-1-1 0,-1 0 0,0-1 0,-1 0 0,0-1 0,3-8-222,3-7 79,-2-1 0,-1 0 0,-2-1 0,4-15-79,-7 16 14,-2 0 0,-1 0 0,1-20-14,-5 29-8,-1 0-1,0 1 0,-2-1 1,-1 0-1,-3-13 9,5 28-5,-1 0 0,-1 0 0,1 0 0,-1 1 0,0-1 0,0 1 0,-1-1 0,0 1 1,0 0-1,-5-5 5,8 10-2,-1 0 0,1-1 1,0 1-1,-1 0 1,1 0-1,-1 0 0,1 0 1,-1 1-1,1-1 1,-1 0-1,1 1 0,-1-1 1,0 1-1,0 0 1,1-1-1,-1 1 0,0 0 1,1 0-1,-1 0 1,0 0-1,0 0 0,1 0 1,-1 1-1,0-1 1,1 1-1,-1-1 0,0 1 1,0 0 1,-3 1-1,0 1 0,1 0 1,-1 0-1,1 1 0,-1 0 0,1-1 1,0 1-1,0 1 1,-5 5 35,1 0 0,0 1 0,1 1 0,0-1 0,0 1 0,1 0 0,1 1 1,0-1-1,1 1 0,0 0 0,-1 8-35,2-4 77,1 0 0,0 0 0,1 0 0,1 0 0,1 0 0,0 0 0,1 0 0,1-1 0,1 2-77,0-2 87,1 0 1,0 0-1,1-1 1,1 1-1,0-1 1,2-1 0,0 1-88,-3-6 52,0-1 0,0 0 0,1 0 1,1-1-1,-1 0 0,1 0 1,0-1-1,0 0 0,1 0 1,0-1-1,0 0 0,2 0-52,1 0 20,0 0-1,1-1 1,0 0 0,0-1-1,1-1 1,-1 0 0,0 0-1,3-2-19,21 0 23</inkml:trace>
</inkml:ink>
</file>

<file path=ppt/ink/ink2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10:44.074"/>
    </inkml:context>
    <inkml:brush xml:id="br0">
      <inkml:brushProperty name="width" value="0.025" units="cm"/>
      <inkml:brushProperty name="height" value="0.025" units="cm"/>
      <inkml:brushProperty name="color" value="#0070C4"/>
    </inkml:brush>
  </inkml:definitions>
  <inkml:trace contextRef="#ctx0" brushRef="#br0">1 1 12443,'15'31'7008,"-9"-19"-5222,0 1 0,0 1 0,3 12-1786,-3 3 2657,1 16-2657,-4-22 592,1 1 0,6 15-592,-5-25 65,-4-14-66,-1 0-1,0 0 0,0 0 1,0 0-1,0 0 0,0 0 1,0 0-1,0 0 0,0 0 1,0 0-1,0 0 1,0 0-1,1 0 0,-1 0 1,0 0-1,0 0 0,0 0 1,0 0-1,0 0 0,0 0 1,0 0-1,0 0 1,0 0-1,0 0 0,1 0 1,-1 0-1,0 0 0,0 0 1,0 0-1,0 0 0,0 0 1,0 0-1,0 0 1,0 0-1,0 0 0,0 0 1,0-1-1,0 1 0,0 0 1,0 0-1,0 0 0,0 0 1,1 0-1,-1 0 0,0 0 1,0 0-1,0 0 1,0 0-1,0 0 0,0-1 1,0 1-1,0 0 0,0 0 1,0 0-1,0 0 0,0 0 1,0 0-1,0 0 1,-1 0-1,1 0 0,0 0 1,0-1-1,0 1 2,1-26-424,-1 20 319,0-6-122,1 0 0,0 0 0,0-1 1,1 1-1,1 0 0,0 1 0,3-9 227,-3 14-21,0 0 0,-1 0 0,2 1-1,-1-1 1,1 1 0,-1 0 0,1 0 0,1 0 0,-1 1 0,1 0 0,0-1 0,0 2 0,0-1 0,0 0 0,4-1 21,-5 4 36,0-1 1,0 0 0,0 1-1,0 0 1,0 0-1,0 0 1,0 0-1,0 1 1,0 0-1,1 0 1,-1 0-1,0 0 1,0 0 0,0 1-1,0 0 1,0 0-1,1 0-36,-2 0 66,0 0-1,0 0 1,0 1 0,-1-1-1,1 1 1,0 0 0,-1-1-1,1 1 1,-1 0 0,1 1-1,-1-1 1,0 0 0,0 1-1,0-1 1,0 1 0,-1-1-1,1 1 1,-1 0 0,1 0-1,-1 0 1,0 0 0,0 0-66,6 29 1222,2 15-1222,0 6 238,-7-45-212,-1-3-25,0 0 0,0 0 0,1 0 1,-1 0-1,1 0 0,1 0 0,-1 0 0,2 2-1,-3-6-16,0 0 0,-1 0 0,1 0 0,0 0 0,0-1 0,0 1 0,-1 0 0,1-1 0,0 1 0,0 0 0,0-1 0,0 1 0,0-1 0,1 1 16,19 0-142</inkml:trace>
</inkml:ink>
</file>

<file path=ppt/ink/ink2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10:44.398"/>
    </inkml:context>
    <inkml:brush xml:id="br0">
      <inkml:brushProperty name="width" value="0.025" units="cm"/>
      <inkml:brushProperty name="height" value="0.025" units="cm"/>
      <inkml:brushProperty name="color" value="#0070C4"/>
    </inkml:brush>
  </inkml:definitions>
  <inkml:trace contextRef="#ctx0" brushRef="#br0">143 1 12923,'-21'12'5273,"-10"20"-2697,2 5-1127,2 19 111,6 6-160,9 5-447,11 1-209,10-10-368,7-2-96,9-8-96,2-7 48,4-17-200,3-8-296,6-16 200</inkml:trace>
</inkml:ink>
</file>

<file path=ppt/ink/ink2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10:44.731"/>
    </inkml:context>
    <inkml:brush xml:id="br0">
      <inkml:brushProperty name="width" value="0.025" units="cm"/>
      <inkml:brushProperty name="height" value="0.025" units="cm"/>
      <inkml:brushProperty name="color" value="#0070C4"/>
    </inkml:brush>
  </inkml:definitions>
  <inkml:trace contextRef="#ctx0" brushRef="#br0">4 1 15195,'0'29'6170,"-4"3"-3442,7 13-1416,-3 9 89,0 4-393,5 1-336,-1-6-424,3-7-8,4-12-144,-5-8-408,6-18 1160,5-9-5993,6-16 3977</inkml:trace>
  <inkml:trace contextRef="#ctx0" brushRef="#br0" timeOffset="1">145 219 15779,'12'5'6202,"12"-5"-3842,5-1-711,9-4-185,2-3-360,4 0-656,1 1-184,-1 7-96,-6 0-104,-12 0-616,-5-3-440,-13-5 1744,-2 6-936</inkml:trace>
</inkml:ink>
</file>

<file path=ppt/ink/ink2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10:45.220"/>
    </inkml:context>
    <inkml:brush xml:id="br0">
      <inkml:brushProperty name="width" value="0.025" units="cm"/>
      <inkml:brushProperty name="height" value="0.025" units="cm"/>
      <inkml:brushProperty name="color" value="#0070C4"/>
    </inkml:brush>
  </inkml:definitions>
  <inkml:trace contextRef="#ctx0" brushRef="#br0">1 0 12123,'10'28'5409,"-6"-5"-2089,0 2-767,-4 19-721,-1 3-135,-3 12-753,3-1-344,3-6-344,4-10-80,7-17-296,10-7-296,-1-18-72,8-8 1392,-2-4-760</inkml:trace>
</inkml:ink>
</file>

<file path=ppt/ink/ink2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10:45.758"/>
    </inkml:context>
    <inkml:brush xml:id="br0">
      <inkml:brushProperty name="width" value="0.025" units="cm"/>
      <inkml:brushProperty name="height" value="0.025" units="cm"/>
      <inkml:brushProperty name="color" value="#0070C4"/>
    </inkml:brush>
  </inkml:definitions>
  <inkml:trace contextRef="#ctx0" brushRef="#br0">159 291 13539,'-16'6'8234,"-6"10"-6588,17-12-981,-14 12 390,1 2 0,1-1-1,-10 15-1054,23-27 115,0 0 0,0 1 0,0 0-1,1 0 1,0 0 0,0 0 0,0 1-1,0 2-114,2-7 17,1 0-1,-1 0 0,1 0 0,-1 0 1,1 0-1,0 1 0,0-1 0,0 0 0,0 0 1,0 0-1,1 0 0,-1 0 0,1 0 1,-1 0-1,1 0 0,0 0 0,-1 0 1,1 0-1,0 0 0,0 0 0,1 0 1,-1 0-1,0-1 0,1 1 0,-1-1 1,1 1-1,1 0-16,-1 0 5,1-1 1,0 1 0,0-1-1,0 0 1,0 0 0,0 0-1,0 0 1,0-1 0,0 1-1,0-1 1,0 0-1,0 0 1,0 0 0,3 0-6,-5 0 1,11-1 6,0-1 1,0-1 0,-1 1-1,1-2 1,-1 1-1,0-2 1,0 1 0,2-3-8,36-13 12,-57 26-9,1-1 1,-1 1-1,1 1 0,1-1 0,0 1 1,0 1-1,-1 0-3,4-3 27,-1 0 0,1 1 0,0-1 0,1 1 0,-1-1 0,1 1 0,0 0 0,0 0 0,1 0 0,0 0 0,0 0 0,0 0 0,1 0 0,0 1 0,0-1-1,1 0 1,0 0 0,0 0 0,0 0 0,0 0 0,1 0 0,0 0 0,1 0 0,-1-1 0,1 1 0,2 2-27,-2-3 26,1 1 0,0-1 0,0 0 0,0-1 0,1 1 0,-1-1-1,1 0 1,0 0 0,1 0 0,-1-1 0,0 1 0,1-1 0,0-1-1,0 1 1,0-1 0,4 1-26,-5-1 9,1-1 0,0 0 0,0-1 0,-1 1 0,1-1-1,0 0 1,0 0 0,0-1 0,-1 0 0,1 0 0,0 0 0,-1-1-1,1 1 1,-1-1 0,1-1 0,-1 1 0,0-1 0,2-1-9,2-2-86,0-1 1,-1 0 0,0-1-1,0 0 1,-1 0 0,0 0-1,1-3 86,0-1-1357,0 0 0,-1 0 0,1-4 1357,-2 0-1079,0 0 0,1-10 1079</inkml:trace>
  <inkml:trace contextRef="#ctx0" brushRef="#br0" timeOffset="1">450 1 16572,'25'5'6121,"10"14"-4473,5 9-191,4 17 87,4 10-248,-2 12-592,-6 4-184,-9 6-216,-7 3-72,-15 2-87,-8 1-33,-11-5-104,-5-6-16,-9-15-273,-1-7 778,8-29-425</inkml:trace>
</inkml:ink>
</file>

<file path=ppt/ink/ink2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10:54.556"/>
    </inkml:context>
    <inkml:brush xml:id="br0">
      <inkml:brushProperty name="width" value="0.025" units="cm"/>
      <inkml:brushProperty name="height" value="0.025" units="cm"/>
      <inkml:brushProperty name="color" value="#0070C4"/>
    </inkml:brush>
  </inkml:definitions>
  <inkml:trace contextRef="#ctx0" brushRef="#br0">2 782 8714,'0'1'372,"-1"0"1,1 0-1,0 0 1,0 0-1,0-1 0,0 1 1,0 0-1,0 0 1,0 0-1,0 0 1,0 0-1,0 0 0,0 0 1,1-1-1,-1 1 1,0 0-1,1 0 1,-1 0-1,1 0 0,-1-1 1,1 1-1,-1 0 1,1-1-1,-1 1 0,1 0 1,0-1-1,0 1-372,0-2 4355,7-4-3566,-6 4-703,0-1 0,0 0 0,0 1-1,0-1 1,0 0 0,0 0 0,0 0 0,-1 0 0,1 0-1,0 0 1,-1-1 0,0 1 0,1-1-86,6-11 168,-5 10-132,9-14 132,-1-2 0,-1 1-1,0-2 1,6-20-168,11-45 167,-5-2 0,-3-5-167,-11 45 18,-2 1 0,-2-1 0,-3 0 0,-3-36-18,1 78 3,0-1 1,0 1 0,0-1-1,-1 1 1,0 0 0,-1-1-1,1 1 1,-1 1 0,0-1-1,-3-2-3,6 6 3,-1 1 0,0-1 0,0 1 0,0-1-1,-1 1 1,1 0 0,0 0 0,0 0 0,-1 0 0,1 0 0,-1 0-1,1 0 1,-1 0 0,1 0 0,-1 0 0,0 1 0,1-1 0,-1 1-1,0 0 1,1-1 0,-1 1 0,0 0 0,0 0 0,1 0 0,-1 0-1,0 0 1,0 0 0,1 0 0,-1 1 0,0-1 0,1 1 0,-1-1-1,0 1 1,1 0 0,-1 0 0,1-1 0,-1 1 0,1 0-1,0 0 1,-2 2-3,0-1-13,0 1 0,0 1-1,0-1 1,0 0 0,1 1-1,-1-1 1,1 1 0,0 0 0,0 0-1,0 0 1,1 0 0,-1 0-1,1 0 1,0 1 13,0-1-357,0 1 0,1 0 0,-1-1 0,1 1 0,0 0 0,0-1 0,0 1 0,1 0 357,2 5-1527,1-4 705</inkml:trace>
</inkml:ink>
</file>

<file path=ppt/ink/ink2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10:55.083"/>
    </inkml:context>
    <inkml:brush xml:id="br0">
      <inkml:brushProperty name="width" value="0.025" units="cm"/>
      <inkml:brushProperty name="height" value="0.025" units="cm"/>
      <inkml:brushProperty name="color" value="#0070C4"/>
    </inkml:brush>
  </inkml:definitions>
  <inkml:trace contextRef="#ctx0" brushRef="#br0">68 293 12835,'-53'10'6428,"52"-9"-6364,1-1 0,-1 0 0,1 0-1,0 0 1,-1 0 0,1 0 0,-1 1 0,1-1 0,0 0 0,-1 0 0,1 0 0,-1 0 0,1 0 0,-1 0 0,1 0 0,0-1 0,-1 1-1,1 0 1,-1 0 0,1 0 0,0 0 0,-1 0 0,1-1 0,0 1 0,-1 0 0,1 0 0,-1-1 0,1 1 0,0 0 0,0-1 0,-1 1-1,1 0 1,0-1 0,0 1 0,-1 0 0,1-1 0,0 1 0,0 0 0,0-1 0,-1 1 0,1-1 0,0 1 0,0 0 0,0-1 0,0 1-1,0-1 1,0 1 0,0-1 0,0 1 0,0 0 0,0-1 0,0 1 0,0-1 0,1 1 0,-1 0 0,0-1 0,0 1 0,0-1 0,0 1-1,1 0 1,-1-1 0,0 1-64,10-17 833,1 1 0,4-5-833,14-19 304,-4 2-119,1 1-1,2 1 1,23-22-185,-48 55 36,0 0 0,-1 1 0,1-1 0,0 1 0,1-1 0,-1 1 0,0 0 0,4-1-36,-5 3 33,0-1-1,0 1 1,0-1-1,0 1 1,0 0-1,0 0 1,0-1-1,0 2 1,0-1-1,0 0 1,0 0 0,0 1-1,0-1 1,0 1-1,0-1 1,-1 1-1,1 0 1,0 0-1,1 0-32,4 3 124,-1 1 0,1 0 0,-1 0-1,0 0 1,0 1 0,-1-1-1,4 5-123,10 14 732,4 9-732,-22-31 17,41 64 1304,16 38-1321,-41-72 148,-11-22-104,-3-4-36,0 0 1,0-1-1,0 0 0,1 1 1,0-1-1,0-1 0,0 2-8,-3-6 9,0 1 0,-1 0 0,1-1 1,0 1-1,0-1 0,0 1 0,-1-1 0,1 1 0,0-1 0,0 1 0,0-1 0,0 0 0,0 1 0,0-1 0,0 0 0,0 0 0,0 0 0,0 0 0,0 0 0,0 0 0,0 0 0,0 0 0,-1 0 0,1 0 0,0-1 0,0 1 0,0 0 0,0 0 1,0-1-1,0 1 0,0-1 0,0 1 0,-1-1 0,1 1 0,0-1 0,0 0-9,19-14 150</inkml:trace>
</inkml:ink>
</file>

<file path=ppt/ink/ink2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10:58.673"/>
    </inkml:context>
    <inkml:brush xml:id="br0">
      <inkml:brushProperty name="width" value="0.025" units="cm"/>
      <inkml:brushProperty name="height" value="0.025" units="cm"/>
      <inkml:brushProperty name="color" value="#0070C4"/>
    </inkml:brush>
  </inkml:definitions>
  <inkml:trace contextRef="#ctx0" brushRef="#br0">92 32 8850,'-5'3'967,"-1"-1"0,1 0 1,-1 0-1,0 0 0,0-1 0,0 0 1,0 0-1,0-1 0,0 1 0,-4-2-967,-12 2 2732,22 0-2685,0-1 0,0 0 0,0 0 0,1 0 0,-1 0 1,0 0-1,0 0 0,0 0 0,0 0 0,0 0 0,0 1 0,0-1 0,0 0 1,0 0-1,0 0 0,0 0 0,0 0 0,0 0 0,0 0 0,0 1 0,0-1 1,0 0-1,0 0 0,0 0 0,0 0 0,0 0 0,0 0 0,0 0 0,0 1 1,0-1-1,0 0 0,0 0 0,0 0 0,0 0 0,-1 0 0,1 0 0,0 0 1,0 0-1,0 0 0,0 0 0,0 1 0,0-1 0,0 0 0,0 0 0,0 0 0,-1 0 1,1 0-1,0 0 0,0 0 0,0 0 0,0 0 0,0 0 0,0 0 0,0 0 1,-1 0-1,1 0-47,10 5 684,-3-3-471,1 0 0,-1 0-1,1-1 1,-1 1 0,1-2-1,-1 1 1,6-1-213,16-2 783,13-2-783,-11 0 315,26-4 121,0-2-1,16-8-435,-35 9 83,-24 6-46,1 1-1,11-1-36,-13 0-316,-9 3-2698,-11 4-1644,-6 3 2107</inkml:trace>
</inkml:ink>
</file>

<file path=ppt/ink/ink2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10:59.068"/>
    </inkml:context>
    <inkml:brush xml:id="br0">
      <inkml:brushProperty name="width" value="0.025" units="cm"/>
      <inkml:brushProperty name="height" value="0.025" units="cm"/>
      <inkml:brushProperty name="color" value="#0070C4"/>
    </inkml:brush>
  </inkml:definitions>
  <inkml:trace contextRef="#ctx0" brushRef="#br0">1 4 12611,'4'11'5217,"5"-6"-2969,6-2-575,-2-3 31,10 0-136,5 0-207,6-2-505,2-2-184,3-1-288,-3-2-120,-6 3-144,-3 3 24,-10 1-128,-4 0-304,-6 0 1272,-2 0-5033</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4:57:12.803"/>
    </inkml:context>
    <inkml:brush xml:id="br0">
      <inkml:brushProperty name="width" value="0.025" units="cm"/>
      <inkml:brushProperty name="height" value="0.025" units="cm"/>
      <inkml:brushProperty name="color" value="#0070C4"/>
    </inkml:brush>
  </inkml:definitions>
  <inkml:trace contextRef="#ctx0" brushRef="#br0">34 1 13931,'-2'0'756,"1"0"-1,-1 1 1,1-1 0,-1 1-1,1-1 1,-1 1 0,1 0 0,-1 0-1,0 0-755,2-1 79,0 0-1,0 0 0,0 1 1,-1-1-1,1 0 1,0 0-1,0 0 0,0 1 1,0-1-1,0 0 0,0 0 1,-1 1-1,1-1 1,0 0-1,0 0 0,0 0 1,0 1-1,0-1 0,0 0 1,0 0-1,0 1 1,0-1-1,0 0 0,0 0 1,0 1-1,0-1 0,0 0-78,1 1 117,-1 0-1,1-1 0,-1 1 0,1 0 0,-1-1 0,1 1 1,-1 0-1,1-1 0,0 1 0,-1-1 0,1 1 0,0-1 1,-1 1-117,6 2 316,0 0 0,-1 0 0,1 0 0,0-1 0,1 0 1,-1 0-1,2 0-316,47 7 610,-40-7-478,115 11 420,-114-13-509,-15 0-2,-3 1-2,-7 5-7,-4 4-20,-1 1 1,0 1-13,-5 5 0,-2 1-4,4-3-114,-1-1 0,-19 11 118,-11 0-440,32-17-304,-1 0 0,-9 8 744,24-15-206,0 1 1,0-1 0,0 1 0,0-1 0,1 1-1,-1 0 1,0 0 0,0 1 205,1-2-88,1 0 1,0 0 0,-1-1-1,1 1 1,0 0-1,0 0 1,-1 0-1,1 0 1,0-1-1,0 1 1,0 0-1,0 0 1,0 0-1,0 0 1,0 0-1,1-1 1,-1 1-1,0 0 1,0 0-1,1 0 1,-1-1-1,0 1 1,1 0-1,-1 0 1,1-1-1,-1 1 1,1 0 87,13 15-557</inkml:trace>
</inkml:ink>
</file>

<file path=ppt/ink/ink2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11:01.992"/>
    </inkml:context>
    <inkml:brush xml:id="br0">
      <inkml:brushProperty name="width" value="0.025" units="cm"/>
      <inkml:brushProperty name="height" value="0.025" units="cm"/>
      <inkml:brushProperty name="color" value="#0070C4"/>
    </inkml:brush>
  </inkml:definitions>
  <inkml:trace contextRef="#ctx0" brushRef="#br0">35 608 10770,'-30'22'7147,"29"-22"-7101,1 1 0,0-1 0,0 0 1,0 0-1,-1 0 0,1 0 0,0 0 0,0 0 0,0 0 0,0 0 0,-1 0 0,1 1 0,0-1 0,0 0 1,0 0-1,0 0 0,0 0 0,-1 1 0,1-1 0,0 0 0,0 0 0,0 0 0,0 0 0,0 1 0,0-1 1,0 0-1,0 0 0,0 0 0,0 1 0,0-1 0,0 0 0,0 0 0,0 0 0,0 1 0,0-1 0,0 0 1,0 0-1,0 0 0,0 1 0,0-1 0,0 0 0,0 0 0,0 0 0,1 1 0,-1-1 0,0 0 1,0 0-1,0 0 0,0 0 0,0 1 0,1-1 0,-1 0 0,0 0 0,0 0 0,0 0 0,0 0 0,1 0 1,-1 0-1,0 0 0,0 0 0,0 1 0,1-1 0,-1 0 0,0 0 0,0 0 0,0 0 0,1 0 0,-1 0 1,0 0-47,17 2 1488,-8-3-1146,1 0-1,-1 0 0,1-1 1,-1 0-1,0-1 1,1 0-1,2-1-341,13-7 396,0-1 0,-1-2-396,2-1 81,-1-2 0,0-1 0,-1-1 0,-2-1 0,0 0 0,-1-2 0,-1-1 1,-1-1-1,-1 0 0,-1-1 0,-1-1 0,-1-1 0,7-19-81,-17 34 4,0-1 0,-1 1 0,-1-1 1,0 1-1,-1-1 0,0 0 0,0-2-4,-2 8 2,0 1 0,0 0-1,-1 0 1,1 0-1,-1 0 1,-1 1-1,1-1 1,-1 0 0,0 0-1,0 1 1,-1-1-1,0 1 1,1 0-1,-2 0 1,1 0-1,-3-3-1,1 2 3,-1 0-1,0 1 0,0 0 1,0 0-1,-1 1 0,1-1 0,-1 1 1,0 1-1,-1-1 0,1 1 1,-6-1-3,9 2 0,0 1 1,0 0-1,-1 1 1,1-1 0,0 1-1,0 0 1,0 0 0,0 0-1,-1 0 1,1 1 0,0-1-1,0 1 1,0 0 0,0 0-1,0 1 1,0-1 0,1 1-1,-1 0 1,0 0-1,1 0 1,-1 1 0,1-1-1,-1 2 0,-2 2 14,0 1-1,1-1 0,0 1 0,0 0 0,1 1 1,0-1-1,0 1 0,1 0 0,0 0 1,0 0-1,-1 7-13,0 2 67,1 1 0,1 0 0,0-1 1,1 1-1,1 3-67,1-3 102,0 0 1,1-1-1,1 1 1,0-1 0,2 0-1,0 0 1,1 0-1,0 0 1,1-1-1,9 14-102,-10-20 37,1-1 0,0 1 0,0-1 0,1 0 0,0-1 0,1 1 0,0-2 0,0 1 0,0-2 0,1 1-1,0-1 1,1 0 0,-1-1 0,1 0 0,0-1 0,10 2-37,-7-2-2,0-1 0,0-1 0,0 0 0,0-1 0,1-1 0,0 0 2,-6 0 32,-1-1 0,1 0 0,-1-1 0,1 0 0,-1 0 0,0-1 0,1 0 0,-1 0 0,-1-1 0,5-3-32,8-6 204</inkml:trace>
</inkml:ink>
</file>

<file path=ppt/ink/ink2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11:03.268"/>
    </inkml:context>
    <inkml:brush xml:id="br0">
      <inkml:brushProperty name="width" value="0.025" units="cm"/>
      <inkml:brushProperty name="height" value="0.025" units="cm"/>
      <inkml:brushProperty name="color" value="#0070C4"/>
    </inkml:brush>
  </inkml:definitions>
  <inkml:trace contextRef="#ctx0" brushRef="#br0">1 659 12219,'15'2'7996,"-13"-1"-7845,0-1-1,0 1 0,0-1 0,1 0 0,-1 0 1,0 0-1,0 0 0,1 0 0,-1 0 0,0-1 1,0 1-1,0-1 0,0 1 0,1-1-150,2-1 92,1 0 0,-1 0 0,-1 0 0,1 0 0,0-1 0,0 0 0,-1 0 0,0 0 0,1-1 0,-1 1 0,-1-1 0,1 0 0,0 0 0,-1 0 0,3-5-92,5-10 127,-1 1 0,-1-2-1,-1 1 1,4-13-127,5-25 132,-2-3-132,9-61 68,-16 86-10,1-23-58,-8 47 16,0 1 1,-1-1 0,0 0 0,-1 1-1,0-1 1,0 1 0,-3-7-17,2 12 38,1 1 1,-1-1-1,0 1 1,0 0-1,-1 0 1,1 0-1,-1 0 1,0 1-39,3 2 9,0 1-1,0 0 1,0 0 0,0 0 0,0 0-1,0 0 1,-1 0 0,1 0 0,0 0-1,0 0 1,0 0 0,0-1 0,0 1-1,0 0 1,0 0 0,0 0 0,0 0-1,0 0 1,0 0 0,-1 0-1,1 0 1,0 0 0,0 0 0,0 0-1,0 0 1,0 0 0,0 0 0,0 0-1,0 0 1,-1 0 0,1 0 0,0 0-1,0 0 1,0 0 0,0 0 0,0 0-1,0 0 1,0 0 0,0 0 0,0 0-1,-1 0 1,1 0 0,0 0-1,0 1-8,-2 4 173,1 9 14,7 94 729,-5-87-712,1 1 0,1-1 0,3 8-204,-3-19 73,-1 0-1,2-1 0,-1 0 0,1 1 0,0-2 1,1 1-1,0 0 0,3 2-72,-7-10 5,-1 0 1,1 0-1,0 0 1,0 0-1,-1-1 1,1 1-1,0 0 1,0 0-1,0-1 1,-1 1-1,1-1 1,0 1-1,0-1 1,0 1-1,0-1 1,0 1-1,0-1 1,0 0-1,0 0 1,1 0-1,-1 1 1,0-1-1,0 0 1,0 0-1,0 0 1,0-1-1,0 1 1,0 0-1,0 0 1,0-1-1,0 1 1,0 0-1,0-1 1,0 1-1,0-1 1,0 1-1,0-1 1,0 0-1,0 1 1,-1-1-1,1 0 1,0 0-6,4-3-4,0-1 0,-1 0 1,0-1-1,0 1 1,0-1-1,1-1 4,8-15-142,-1-1-1,-1 0 0,0-1 1,-2 0-1,-1 0 0,-1-1 0,-1 0 1,3-25 142,-1-19 18,-12 98 278,1 1 0,2-1-1,1 28-295,1-43 77,1-1-1,0 0 1,1 0-1,0-1 1,1 1 0,0 0-1,1-1 1,0 0-1,1 0 1,2 1-77,-6-10 11,-1-1 1,1 1-1,0-1 0,0 0 1,0 0-1,0 0 1,0 0-1,1 0 0,-1-1 1,0 1-1,4 1-11,-5-2-11,0-1 0,0 1 0,1-1 0,-1 0 0,0 1 0,1-1 0,-1 0 0,1 0 0,-1 0 0,0 0 0,1 0 0,-1 0 0,0 0 0,1 0 0,-1-1 0,0 1 0,1 0 0,-1-1 0,0 1 0,1-1 0,-1 0 0,0 1 0,0-1 0,0 0 0,1 0 11,12-14-3471,-4-4 1724</inkml:trace>
</inkml:ink>
</file>

<file path=ppt/ink/ink2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11:03.608"/>
    </inkml:context>
    <inkml:brush xml:id="br0">
      <inkml:brushProperty name="width" value="0.025" units="cm"/>
      <inkml:brushProperty name="height" value="0.025" units="cm"/>
      <inkml:brushProperty name="color" value="#0070C4"/>
    </inkml:brush>
  </inkml:definitions>
  <inkml:trace contextRef="#ctx0" brushRef="#br0">148 53 7474,'0'-1'110,"-2"-5"1128,-1 1 1,0-1 0,0 1 0,-1 0 0,1 0 0,-1 0 0,0 0-1239,3 4 201,0 0 0,0 0-1,0 0 1,0 1 0,0-1 0,0 0-1,0 1 1,-1-1 0,1 1-1,0-1 1,0 1 0,0 0 0,-1-1-1,1 1 1,0 0 0,-1 0-201,1 0 158,-1 0 1,0 0-1,1 1 1,-1-1-1,1 1 1,-1-1-1,1 1 1,-1-1-1,1 1 1,0 0-1,-1 0 1,1 0-1,0 0 0,0 0 1,-1 0-1,1 0-158,-4 4 308,1 0-1,0 1 0,0-1 0,1 1 1,-1-1-1,1 1 0,1 0 1,-2 3-308,-5 16 1374,-3 13-1374,5-11 358,1 1-1,2-1 1,0 1 0,2 1-1,1-1 1,2 3-358,1 2 184,1 0-1,1 1 1,2-2 0,2 1 0,1 0-184,-5-19 44,1 0 1,1-1-1,0 1 0,0-1 1,9 11-45,-12-19 13,1 0 0,-1-1 1,1 1-1,0-1 1,0 0-1,1 0 0,-1 0 1,1-1-1,0 1 1,0-1-1,0 0 0,0-1 1,1 1-1,-1-1 1,6 2-14,-9-4-19,0 1 0,0-1 0,0 0 0,0 1 0,0-1 0,0 0 0,0 0 0,0 0 1,-1-1-1,1 1 0,0 0 0,0-1 0,0 1 0,0-1 0,1 0 19,-1 0-135,0-1 0,0 1-1,0-1 1,0 1 0,-1-1 0,1 0 0,0 0-1,-1 1 1,1-1 0,-1 0 0,2-3 135,13-19-707</inkml:trace>
</inkml:ink>
</file>

<file path=ppt/ink/ink2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11:06.758"/>
    </inkml:context>
    <inkml:brush xml:id="br0">
      <inkml:brushProperty name="width" value="0.025" units="cm"/>
      <inkml:brushProperty name="height" value="0.025" units="cm"/>
      <inkml:brushProperty name="color" value="#0070C4"/>
    </inkml:brush>
  </inkml:definitions>
  <inkml:trace contextRef="#ctx0" brushRef="#br0">76 50 6761,'-46'-36'3947,"27"24"558,19 12-4338,-1-1 0,1 1 0,0 0 0,0 0 1,-1 0-1,1 0 0,0 0 0,0 0 0,-1 0 0,1-1 0,0 1 0,-1 0 0,1 0 0,0 0 0,0 0 0,-1 0 0,1 0 0,0 0 0,-1 0 1,1 1-1,0-1 0,0 0 0,-1 0 0,1 0 0,0 0 0,0 0 0,-1 0 0,1 0 0,0 1 0,0-1 0,0 0 0,-1 0 0,1 0 0,0 1 0,0-1-167,0 8 2736,2 36-1645,-1-1 1,-5 24-1092,4-47 149,0 1 1,1-1-1,1 1 0,1-1 1,1 0-1,1 0 0,6 16-149,-11-36-31,0 1 0,0 0-1,0-1 1,0 1 0,0 0-1,1-1 1,-1 1-1,0 0 1,1-1 0,-1 1-1,0 0 1,1-1 0,-1 1-1,1-1 1,-1 1-1,0-1 1,1 1 0,0-1-1,-1 1 1,1-1 0,-1 0-1,1 1 1,-1-1-1,1 0 1,0 1 0,0-1 31,0 0-138,0-1 1,0 1 0,0-1 0,0 0 0,0 1-1,0-1 1,0 0 0,0 1 0,-1-1-1,1 0 1,0 0 0,0 0 0,-1 0-1,1 0 1,-1 0 0,1 0 0,0-1 137,15-23-687</inkml:trace>
</inkml:ink>
</file>

<file path=ppt/ink/ink2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11:07.278"/>
    </inkml:context>
    <inkml:brush xml:id="br0">
      <inkml:brushProperty name="width" value="0.025" units="cm"/>
      <inkml:brushProperty name="height" value="0.025" units="cm"/>
      <inkml:brushProperty name="color" value="#0070C4"/>
    </inkml:brush>
  </inkml:definitions>
  <inkml:trace contextRef="#ctx0" brushRef="#br0">5 225 13259,'-4'2'5297,"8"-4"-2961,1-3-879,-5 4-25,0-1-96,9 0-423,17-6-273,43-8-392,-29 10-112,0-4-56,2 0 40,-2 0-384,-9-1-304,-9 5 456,-7 2-3049,-27 14 2441</inkml:trace>
  <inkml:trace contextRef="#ctx0" brushRef="#br0" timeOffset="1">184 1 13963,'8'15'5473,"-4"5"-3304,3 6-729,-7 12-72,1 4-192,2 3-479,-2 0-209,6-8-264,2-2-56,-1-10 16,-1-6-184,5-10-464,-7-9 808,-1-15-464</inkml:trace>
</inkml:ink>
</file>

<file path=ppt/ink/ink2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11:07.948"/>
    </inkml:context>
    <inkml:brush xml:id="br0">
      <inkml:brushProperty name="width" value="0.025" units="cm"/>
      <inkml:brushProperty name="height" value="0.025" units="cm"/>
      <inkml:brushProperty name="color" value="#0070C4"/>
    </inkml:brush>
  </inkml:definitions>
  <inkml:trace contextRef="#ctx0" brushRef="#br0">150 26 13035,'1'-2'780,"-1"0"0,0 1 1,-1-1-1,1 0 0,0 1 1,0-1-1,-1 0 0,1 1 1,-1-1-1,1 0-780,-1 1 139,1 1 1,-1-1-1,1 1 0,-1-1 1,1 1-1,-1 0 0,1-1 1,-1 1-1,0 0 0,1-1 1,-1 1-1,0 0 0,1 0 1,-1-1-1,1 1 0,-1 0 1,0 0-1,0 0 0,1 0 1,-1 0-1,0 0 0,1 0 1,-1 0-1,0 0 0,0 1-139,-4-1 146,-1 1-1,1 0 0,-1 0 1,1 1-1,0 0 0,-1 0 1,1 0-1,0 0 1,0 1-1,1 0 0,-1 0 1,0 0-1,1 0 0,0 1 1,0 0-1,0 0 0,0 0 1,0 2-146,-1 1 5,0 0-1,0 1 1,1 0 0,0 0-1,1 0 1,0 0 0,0 0 0,1 1-1,0-1 1,0 1 0,1 2-5,1-9 1,-1 0-1,1-1 1,0 1 0,0 0 0,0-1 0,1 1-1,-1-1 1,0 1 0,1 0 0,-1-1 0,1 1 0,-1-1-1,1 1 1,0-1 0,-1 1 0,1-1 0,0 1-1,1 0 0,0 0 1,-1-1-1,1 1 0,0-1 1,0 1-1,0-1 0,0 0 0,0 0 1,0 0-1,0 0 0,0 0 0,0-1 1,2 1-1,3 1-2,1-1 0,0 0 1,0-1-1,0 0 1,-1 0-1,1-1 0,4 0 2,-1-1-7,0-1 0,0 0-1,5-3 8,15-3-15,-31 9 15,0-1 0,0 1 0,0 0 0,1 0 0,-1 0 0,0 0 0,0 0 0,0 0 0,0 0 0,0 0 0,1 0 0,-1 0 0,0 0 0,0 0 0,0 0 0,0 0 0,0 0 0,1 0 0,-1 0-1,0 0 1,0 1 0,0-1 0,0 0 0,0 0 0,1 0 0,-1 0 0,0 0 0,0 0 0,0 0 0,0 0 0,0 0 0,0 1 0,0-1 0,1 0 0,-1 0 0,0 0 0,0 0 0,0 0 0,0 0 0,0 1 0,0-1 0,0 0 0,0 0 0,0 0 0,-2 10-1,-7 10 2,9-20-1,-26 44 14,17-30 2,0 0-1,2 0 1,-1 0 0,2 1 0,-5 13-16,11-25 15,-1 0 1,0 1-1,1-1 0,0 0 0,0 0 1,0 0-1,0 1 0,0-1-15,0-1 10,1-1 0,-1 0 0,0 0 0,1 1 0,-1-1-1,1 0 1,-1 0 0,1 0 0,-1 0 0,1 0 0,0 0-1,0 0 1,-1 0 0,1 0 0,0 0 0,0 0 0,0 0-1,0 0 1,0-1 0,0 1 0,0 0 0,1-1-10,1 2 19,1-1 0,-1 0 0,1 0 0,0-1 0,-1 1 0,1-1 0,0 0 0,0 0 0,-1 0 0,1 0 0,0-1 0,-1 1 0,1-1 0,0 0 0,1-1-19,11-3 68,-1-1 1,14-7-69,-18 7 50,0 1 32,5-2 444,0-1 0,8-6-526,-15 6 426</inkml:trace>
</inkml:ink>
</file>

<file path=ppt/ink/ink2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11:08.282"/>
    </inkml:context>
    <inkml:brush xml:id="br0">
      <inkml:brushProperty name="width" value="0.025" units="cm"/>
      <inkml:brushProperty name="height" value="0.025" units="cm"/>
      <inkml:brushProperty name="color" value="#0070C4"/>
    </inkml:brush>
  </inkml:definitions>
  <inkml:trace contextRef="#ctx0" brushRef="#br0">23 285 16339,'-14'-5'6050,"6"2"-4066,12 2-1032,2-3 81,0 0-49,16 1-448,-12-2-168,11 6-192,3-1 56,-6 4-272,9 0-520,-7-1 1592,5 6-1032</inkml:trace>
  <inkml:trace contextRef="#ctx0" brushRef="#br0" timeOffset="1">424 0 14251,'12'28'5697,"-10"1"-3344,1 7-729,-3 21-520,-3 6 49,2 5-345,1-2-288,4-11-312,3-7-88,-2-16 32,0-4-144,-1-18-576,-2-7 848,-2-16-432</inkml:trace>
</inkml:ink>
</file>

<file path=ppt/ink/ink2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11:09.415"/>
    </inkml:context>
    <inkml:brush xml:id="br0">
      <inkml:brushProperty name="width" value="0.025" units="cm"/>
      <inkml:brushProperty name="height" value="0.025" units="cm"/>
      <inkml:brushProperty name="color" value="#0070C4"/>
    </inkml:brush>
  </inkml:definitions>
  <inkml:trace contextRef="#ctx0" brushRef="#br0">39 33 14139,'-33'7'4698,"27"-4"-3003,7 0-833,6 0 185,-1-2-654,-1 0 0,1 0 0,-1 0 1,1-1-1,0 0 0,-1 0 0,1 0 0,-1-1 1,1 0-394,14-3 1285,18-6-1285,-2 0 576,-3 2-234,-16 3-168,1 0 0,0 2 0,0 0 1,16 0-175,-33 3-5,-1 0 1,1 0 0,0 0 0,0 0 0,-1 0 0,1 0 0,0 0 0,0 1 0,-1-1 0,1 0 0,0 0 0,-1 1 0,1-1 0,0 0-1,-1 1 1,1-1 0,0 1 0,-1-1 0,1 0 0,0 1 4,-1-1-10,0 1 0,0-1 0,0 0 0,0 0 0,0 0 0,0 1 0,0-1 0,0 0 0,0 0 0,0 0 0,0 1 0,0-1 0,0 0 0,0 0 0,0 0 0,0 1 0,0-1 0,0 0 0,0 0 0,-1 0 0,1 0 0,0 1 0,0-1 0,0 0 0,0 0 0,0 0 0,0 0 10,-9 7-146,-9 0 709,-9 7-310</inkml:trace>
</inkml:ink>
</file>

<file path=ppt/ink/ink2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11:10.267"/>
    </inkml:context>
    <inkml:brush xml:id="br0">
      <inkml:brushProperty name="width" value="0.025" units="cm"/>
      <inkml:brushProperty name="height" value="0.025" units="cm"/>
      <inkml:brushProperty name="color" value="#0070C4"/>
    </inkml:brush>
  </inkml:definitions>
  <inkml:trace contextRef="#ctx0" brushRef="#br0">58 456 5321,'-18'17'493,"10"-9"-375,-1 1 0,1-1 0,-1 4-118,8-11-32,1-1 0,-1 1-1,1-1 1,0 0 0,-1 1 0,1-1-1,0 1 1,-1-1 0,1 1 0,0-1 0,0 1-1,-1 0 1,1-1 0,0 1 0,0-1-1,0 1 1,0-1 0,0 1 0,0 0 0,0-1-1,0 1 1,0-1 32,0 1 34,0-1 0,1 0 0,-1 1 0,0-1 0,1 0 0,-1 1 0,0-1 0,1 0 0,-1 0 0,0 1 0,1-1 1,-1 0-1,0 0 0,1 0 0,-1 0 0,1 1 0,-1-1 0,0 0 0,1 0 0,-1 0 0,1 0 0,-1 0-34,3 0 465,0 0 1,0 0-1,0 0 1,0-1-1,0 1 1,0-1-1,1 0-465,17-6 3521,-14 6-2666,-1-1 0,0 0 0,0 0 0,0-1 0,-1 1 0,1-1 0,0-1 0,1-1-855,13-11 628,-1-2 1,0 0-1,-2-1 0,0-1 1,-2 0-1,0-2 0,-1 1 1,4-11-629,-10 16 22,0 0 1,-1-1 0,-1 0-1,-1 0 1,0-1-1,-2 0 1,0 1 0,0-1-1,-2 0 1,0-1 0,-1 1-1,-2-8-22,2 22 3,-1-1 1,0 1-1,0-1 0,0 1 0,0-1 0,-1 1 0,0 0 0,-1-3-3,2 5 1,-1 0 1,1 0-1,-1 0 1,1 0-1,-1 0 1,0 1-1,0-1 1,0 1-1,0-1 1,0 1-1,0 0 0,0-1 1,0 1-1,0 0 1,-1 1-1,1-1 1,-1 0-2,0 0 9,-1 0 0,0 0 0,1 1 0,-1 0 0,0-1 0,0 1 0,1 0 0,-1 1-1,0-1 1,0 1 0,1-1 0,-1 1 0,1 0 0,-1 1 0,1-1 0,-1 1 0,1-1 0,-1 1 0,1 0 0,0 0 0,0 0 0,0 1 0,0-1 0,1 1-9,-3 2 30,1-1-1,0 2 1,1-1-1,-1 0 1,1 1-1,0-1 0,0 1 1,1 0-1,-1 0 1,1 0-1,1 0 1,-1 1-1,1-1 1,0 1-30,-1 12 70,2 0-1,-1 1 1,2-1 0,1 0-1,0 0 1,2 0 0,0 0-1,4 11-69,-1-9 56,1-1-1,0 0 1,2 0-1,0-1 1,1 0-1,1-1 0,8 9-55,-13-18-65,1 0 0,0-1-1,6 6 66,-11-12 26,-1 0 0,1 0 0,0 0-1,-1 0 1,1-1 0,0 1 0,0-1 0,0 0-1,0 0 1,0 0 0,0 0 0,0-1 0,0 1-1,0-1 1,3 0-26,-1 0 29,0-1 1,0 0-1,-1 0 0,1-1 1,2 0-30,-7 2 0</inkml:trace>
</inkml:ink>
</file>

<file path=ppt/ink/ink2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11:10.736"/>
    </inkml:context>
    <inkml:brush xml:id="br0">
      <inkml:brushProperty name="width" value="0.025" units="cm"/>
      <inkml:brushProperty name="height" value="0.025" units="cm"/>
      <inkml:brushProperty name="color" value="#0070C4"/>
    </inkml:brush>
  </inkml:definitions>
  <inkml:trace contextRef="#ctx0" brushRef="#br0">15 1 13531,'-1'4'1588,"-1"1"-1,1 0 1,0 0 0,1 3-1588,0 33 2491,1-11-1412,-6 30 524,2-43-1393,2-1-1,0 0 1,1 1 0,1 11-210,2-76-554,-2 35 492,1 0 1,0 1-1,1-1 1,1 1-1,0 0 0,4-8 62,-6 14 17,1 1-1,-1 0 0,1 0 0,0 0 0,1 0 1,-1 1-1,1-1 0,0 1 0,0 0 0,0 0 1,1 0-1,-1 1 0,1-1 0,0 1 0,4-2-16,-7 4 37,0 1 0,-1-1 0,1 0 0,-1 1 0,1-1-1,0 1 1,-1 0 0,1 0 0,0-1 0,0 1 0,-1 0 0,1 0-1,0 1 1,0-1 0,-1 0 0,1 1 0,0-1 0,-1 1-1,1-1 1,-1 1 0,1 0 0,0-1 0,-1 1 0,1 0-1,-1 0 1,0 0 0,1 0 0,-1 0 0,0 1 0,0-1 0,0 0-1,0 1 1,1 0-37,1 3 109,0 1 1,0-1-1,-1 0 0,0 1 1,0 0-1,-1-1 0,1 1 0,-1 0 1,0 3-110,1 24 266,-1-20-471,0 1 1,2 8 204,-3-22 38,0 1 0,0-1 0,1 1 0,-1 0 1,0-1-1,0 1 0,0 0 0,0-1 0,1 1 0,-1-1 1,0 1-1,1-1 0,-1 1 0,0-1 0,1 1 0,-1-1 1,1 1-1,-1-1 0,1 1 0,-1-1 0,1 0-38,2-2 423</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4:57:13.136"/>
    </inkml:context>
    <inkml:brush xml:id="br0">
      <inkml:brushProperty name="width" value="0.025" units="cm"/>
      <inkml:brushProperty name="height" value="0.025" units="cm"/>
      <inkml:brushProperty name="color" value="#0070C4"/>
    </inkml:brush>
  </inkml:definitions>
  <inkml:trace contextRef="#ctx0" brushRef="#br0">258 0 7922,'-18'0'4961,"0"14"344,-10-2-2729,1 5-1023,1-1-193,-6-3-344,9 2-280,0-6-423,-3 0-153,12-1-88,-3-4-80,12-1-473,5 0-215,17-5 2369,7 0-1521</inkml:trace>
</inkml:ink>
</file>

<file path=ppt/ink/ink2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11:11.081"/>
    </inkml:context>
    <inkml:brush xml:id="br0">
      <inkml:brushProperty name="width" value="0.025" units="cm"/>
      <inkml:brushProperty name="height" value="0.025" units="cm"/>
      <inkml:brushProperty name="color" value="#0070C4"/>
    </inkml:brush>
  </inkml:definitions>
  <inkml:trace contextRef="#ctx0" brushRef="#br0">61 1 13291,'-23'26'5153,"12"4"-2905,-3 6-975,10 18 23,0 3 16,0 3-408,8 5-247,-3-14-321,6-2-88,5-14-56,0-9-192,1-12-576,7-8-153,1-14-4432,11-9 3601</inkml:trace>
  <inkml:trace contextRef="#ctx0" brushRef="#br0" timeOffset="1">255 146 14083,'0'10'5521,"-3"13"-3552,-5 6-273,-6 9-312,-4 7-287,6 3-577,4 0-216,6-7-104,2-8-120,0-14-536,2-7-289,9-16 297,5-8 48</inkml:trace>
</inkml:ink>
</file>

<file path=ppt/ink/ink2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11:11.463"/>
    </inkml:context>
    <inkml:brush xml:id="br0">
      <inkml:brushProperty name="width" value="0.025" units="cm"/>
      <inkml:brushProperty name="height" value="0.025" units="cm"/>
      <inkml:brushProperty name="color" value="#0070C4"/>
    </inkml:brush>
  </inkml:definitions>
  <inkml:trace contextRef="#ctx0" brushRef="#br0">1 196 13939,'4'-6'5673,"9"6"-2824,4-2-1233,6 0-56,1 1-247,5 0-673,2 3-256,-2 1-200,-4 0-152,-3 1-584,-8-4-128,-8-4-3449,-6 2 2817</inkml:trace>
  <inkml:trace contextRef="#ctx0" brushRef="#br0" timeOffset="1">155 0 11715,'0'32'5337,"-5"3"-1553,-2 6-2711,-1 7 23,0 6-128,2 1-160,6-6-408,1-4-8,6-10-656,1-7-216,1-19 2281,8-9-1689</inkml:trace>
</inkml:ink>
</file>

<file path=ppt/ink/ink2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11:11.834"/>
    </inkml:context>
    <inkml:brush xml:id="br0">
      <inkml:brushProperty name="width" value="0.025" units="cm"/>
      <inkml:brushProperty name="height" value="0.025" units="cm"/>
      <inkml:brushProperty name="color" value="#0070C4"/>
    </inkml:brush>
  </inkml:definitions>
  <inkml:trace contextRef="#ctx0" brushRef="#br0">103 39 11002,'-1'-4'1743,"1"1"0,-1-1 0,1 0 1,0 1-1,1-3-1743,-1 6 96,0-1 0,0 0 0,0 1 0,0-1 0,0 1 0,0-1 0,0 1 0,0-1 0,0 1 0,0-1 0,0 1 0,0-1 0,-1 1 0,1-1 0,0 1 0,0-1 0,-1 1 0,1-1 0,0 1 0,0-1 0,-1 1 0,1-1 0,-1 1 0,1 0 0,0-1 0,-1 1-96,0 0 89,0-1 1,1 1 0,-1 0-1,0 0 1,0 0 0,0 0-1,1-1 1,-1 1-1,0 0 1,0 0 0,0 1-1,1-1 1,-1 0 0,0 0-1,-1 0-89,0 1 88,-1 0-1,0 0 1,1 0-1,-1 1 0,0-1 1,1 1-1,-1-1 1,1 1-1,-1 1-87,-4 4 45,2 0-1,-1 0 0,1 1 1,0-1-1,0 1 0,1 0 1,0 1-1,-2 6-44,4-8 43,0-1-1,0 0 1,1 1-1,0-1 1,0 1-1,1 0 1,0-1 0,0 1-1,0-1 1,1 1-1,0 0 1,1 2-43,-2-9 10,1 1 0,-1 0 0,0-1 0,1 1 0,-1 0 0,0-1 0,1 1 0,-1-1 0,0 1 0,1-1 0,-1 1 0,1-1 0,-1 1 0,1-1 0,0 1 0,-1-1 0,1 0 0,-1 1 0,1-1 0,0 0 0,-1 1 0,1-1 0,0 0 0,-1 0 0,1 0 0,0 0 0,-1 0 0,1 1 0,0-1 0,0 0 0,-1-1 0,1 1 0,0 0 0,0 0-10,3-1 25,1 0 1,-1 0 0,1 0-1,3-3-25,-4 3 3,25-12 20,-23 9-21,0 1 0,0 0 0,1 1 0,-1-1-1,1 1 1,0 1 0,4-2-2,-11 3 1,0 0-1,1 0 0,-1 0 1,0 0-1,1 0 1,-1 1-1,0-1 1,1 0-1,-1 0 0,0 0 1,1 0-1,-1 0 1,0 0-1,0 1 1,1-1-1,-1 0 0,0 0 1,1 0-1,-1 1 1,0-1-1,0 0 1,0 0-1,1 1 1,-1-1-1,0 0 0,0 1 1,0-1-1,0 0 1,1 1-1,-1-1 1,0 0-1,0 1 0,0-1 1,0 0-1,0 1 1,0-1-1,0 0 1,0 1-1,0-1 0,0 0 1,0 1-1,0-1 1,0 0-1,0 1 1,-1-1-1,1 0 0,0 1 1,0-1-1,0 0 0,-8 21 54,7-18-39,-10 19 87,7-14-28,0-1-1,1 0 1,0 1 0,0 0-1,1 0 1,0 0 0,0 0-1,1 0 1,-1 2-74,2-5 47,0-1 1,0 1-1,0-1 0,1 1 1,0 0-1,1 3-47,-2-7 6,0 1 0,1-1 0,-1 0 1,1 0-1,0 0 0,-1 0 0,1 0 0,0 0 1,0 0-1,0 0 0,0 0 0,0 0 0,0 0 0,0 0 1,0-1-1,0 1 0,0 0 0,0-1 0,0 1 1,0-1-1,1 1 0,-1-1 0,0 0 0,0 1 0,1-1 1,-1 0-1,0 0-6,4 0 88,0 0 1,0 0-1,0 0 1,0-1-1,0 1 1,0-1-1,-1 0 1,1-1-1,0 1 1,-1-1-1,1 0 1,-1 0 0,1-1-1,-1 1 1,0-1-1,2-1-88,14-15 480</inkml:trace>
</inkml:ink>
</file>

<file path=ppt/ink/ink2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11:12.162"/>
    </inkml:context>
    <inkml:brush xml:id="br0">
      <inkml:brushProperty name="width" value="0.025" units="cm"/>
      <inkml:brushProperty name="height" value="0.025" units="cm"/>
      <inkml:brushProperty name="color" value="#0070C4"/>
    </inkml:brush>
  </inkml:definitions>
  <inkml:trace contextRef="#ctx0" brushRef="#br0">1 0 13107,'18'23'5921,"6"-5"-1800,8 12-2681,3 4-111,-1 15-105,0 7-248,-10 12-464,-12 0-144,-14 8-168,-7-4-24,-20-10-160,-2-3-96,-5-19-456,3-4 192,9-23 136</inkml:trace>
</inkml:ink>
</file>

<file path=ppt/ink/ink2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11:12.723"/>
    </inkml:context>
    <inkml:brush xml:id="br0">
      <inkml:brushProperty name="width" value="0.025" units="cm"/>
      <inkml:brushProperty name="height" value="0.025" units="cm"/>
      <inkml:brushProperty name="color" value="#0070C4"/>
    </inkml:brush>
  </inkml:definitions>
  <inkml:trace contextRef="#ctx0" brushRef="#br0">36 2 15315,'-34'6'5762,"34"-6"-3834,1-2-888,1-1 64,-2 2 41,-2-1-193,1 2-392,0 0-368,1 0 1088,0 0-904</inkml:trace>
</inkml:ink>
</file>

<file path=ppt/ink/ink2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11:13.049"/>
    </inkml:context>
    <inkml:brush xml:id="br0">
      <inkml:brushProperty name="width" value="0.025" units="cm"/>
      <inkml:brushProperty name="height" value="0.025" units="cm"/>
      <inkml:brushProperty name="color" value="#0070C4"/>
    </inkml:brush>
  </inkml:definitions>
  <inkml:trace contextRef="#ctx0" brushRef="#br0">153 0 13171,'-7'4'4705,"-9"5"-3273,-5 3-712,-6 18 385,2 4 191,0 11-144,5 11-192,12 8-264,5-1-79,8-6-201,7-3-136,8-12-160,3-8-120,7-10-472,4-12-105,-9-17-3727,4-15 2999</inkml:trace>
</inkml:ink>
</file>

<file path=ppt/ink/ink2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11:13.530"/>
    </inkml:context>
    <inkml:brush xml:id="br0">
      <inkml:brushProperty name="width" value="0.025" units="cm"/>
      <inkml:brushProperty name="height" value="0.025" units="cm"/>
      <inkml:brushProperty name="color" value="#0070C4"/>
    </inkml:brush>
  </inkml:definitions>
  <inkml:trace contextRef="#ctx0" brushRef="#br0">56 35 14571,'0'14'5441,"-10"13"-3800,1 8-385,-7 8-64,4 3-192,7-1-536,2-7-207,4-7-73,6 1-144,0-17-449,3-5 257,8-16-64</inkml:trace>
  <inkml:trace contextRef="#ctx0" brushRef="#br0" timeOffset="1">123 190 13779,'2'3'5481,"14"0"-2792,4-2-1281,6-1 40,4-1-79,4-1-585,-1 0-304,3 2-280,0 1-104,-16-1-584,5 3-384,-10-3-665,-12-7 193,-7-2 816</inkml:trace>
  <inkml:trace contextRef="#ctx0" brushRef="#br0" timeOffset="2">316 0 12363,'2'12'5289,"2"-3"-2433,0 10-1351,-3 13 103,-2 5-376,-6 6-343,0 6-585,-3-5-136,4-7-128,6-4-248,3-14-577,5-7-39,3-15 368</inkml:trace>
</inkml:ink>
</file>

<file path=ppt/ink/ink2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11:13.883"/>
    </inkml:context>
    <inkml:brush xml:id="br0">
      <inkml:brushProperty name="width" value="0.025" units="cm"/>
      <inkml:brushProperty name="height" value="0.025" units="cm"/>
      <inkml:brushProperty name="color" value="#0070C4"/>
    </inkml:brush>
  </inkml:definitions>
  <inkml:trace contextRef="#ctx0" brushRef="#br0">145 5 10602,'-10'-4'9434,"-3"3"-6983,-10 4-1978,17-1-378,1 0 1,0 0-1,0 0 1,0 0-1,1 1 1,-1 0-1,0 0 1,1 0-1,0 0 1,0 1-1,0 0 1,0 0-1,0 0 1,1 0-1,0 1 1,0-1-1,0 1 1,-2 4-96,2-2 33,0-1-2,1 0 0,-1 0 1,1 1-1,0-1 0,0 4-31,2-8 5,-1 0 0,1 0 1,0 0-1,0 0 0,1 0 0,-1 0 1,0 0-1,1 0 0,-1 0 1,1 0-1,0 0 0,-1 0 0,1 0 1,0 0-1,0-1 0,0 1 0,1 0 1,-1-1-1,1 2-5,0-1 8,0 0-1,0 0 1,0 0-1,0 0 1,0 0 0,1-1-1,-1 1 1,1-1-1,-1 1 1,1-1 0,-1 0-1,1 0 1,0 0-1,0 0 1,0-1 0,-1 1-1,1-1 1,0 0-1,0 0 1,0 0-1,0 0 1,1 0-8,7-2 24,0 0 1,-1-1-1,1 0 0,-1-1 1,5-3-25,-5 3 11,1 0 0,-1 1-1,11-3-10,-21 6 1,0 0 0,0 0 0,0 0 0,0 0 0,0 0 1,0 0-1,0 0 0,0 0 0,0 0 0,1 0 0,-1 0 0,0 0 0,0 1 0,0-1 0,0 0 0,0 0 0,0 0 0,0 0 0,0 0 0,0 0 0,0 0 0,1 0 0,-1 0 0,0 0 0,0 0 0,0 0 0,0 0 0,0 0 0,0 0 0,0 0 0,0 1 0,0-1 0,0 0 0,0 0 0,0 0 0,0 0 0,0 0 0,0 0 0,0 0 0,0 0 0,0 0 0,0 1 0,0-1 0,0 0 0,0 0 0,0 0 0,0 0 0,0 0 0,0 0 0,0 0 0,0 0 0,0 0 0,0 1 0,0-1 0,0 0 0,0 0-1,-5 10 96,-13 17 171,10-15-97,3-4-3,0 0 1,1 1-1,0-1 1,-2 7-168,5-12 30,0-1 0,0 1 0,1 0 0,-1 0 0,1 0 1,-1 0-1,1 0 0,0 0 0,0 0 0,0 0 0,1-1 0,-1 1 1,1 0-1,-1 0 0,1 0 0,1 1-30,-1-2 8,0-1 1,0 0-1,0 0 0,0 1 1,0-1-1,0 0 0,1 0 0,-1 0 1,0-1-1,1 1 0,-1 0 1,1 0-1,-1-1 0,1 1 0,-1-1 1,1 1-1,-1-1 0,1 0 1,-1 1-1,1-1 0,-1 0 0,1 0 1,0 0-1,-1 0 0,1-1 1,1 1-9,3-1-33,1 0 1,-1 0-1,0-1 1,1 0-1,4-2 33,-8 3-74,0-1-1,-1 1 0,1-1 0,-1 1 0,1-1 1,-1 0-1,1 0 0,-1 0 0,0 0 0,0 0 1,1-2 74,10-12-344</inkml:trace>
</inkml:ink>
</file>

<file path=ppt/ink/ink2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11:14.215"/>
    </inkml:context>
    <inkml:brush xml:id="br0">
      <inkml:brushProperty name="width" value="0.025" units="cm"/>
      <inkml:brushProperty name="height" value="0.025" units="cm"/>
      <inkml:brushProperty name="color" value="#0070C4"/>
    </inkml:brush>
  </inkml:definitions>
  <inkml:trace contextRef="#ctx0" brushRef="#br0">1 0 13411,'18'23'5465,"5"-6"-2480,0 1-1409,3 4-24,3 8-127,-3 4-585,4 7-192,-7 2-120,-6 0-48,-9 2-136,-6-3-88,-14-2-200,-6-2-64,-8-11-328,3-4-304,3-12-560,-1-7 48,8-6 647</inkml:trace>
</inkml:ink>
</file>

<file path=ppt/ink/ink2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11:14.749"/>
    </inkml:context>
    <inkml:brush xml:id="br0">
      <inkml:brushProperty name="width" value="0.025" units="cm"/>
      <inkml:brushProperty name="height" value="0.025" units="cm"/>
      <inkml:brushProperty name="color" value="#0070C4"/>
    </inkml:brush>
  </inkml:definitions>
  <inkml:trace contextRef="#ctx0" brushRef="#br0">7 8 9090,'-6'-7'3086,"8"7"-357,16 15 273,-2 2-2044,0 1 1,-1 0-1,-1 2 1,8 14-959,-17-26 228,19 29 713,-1 2 0,-2 1 0,8 24-941,-21-43 127,0 1 0,-2 1 0,0 0 0,-1-1-1,-2 2 1,0-1 0,-1 17-127,-3-12 78,-1 0-1,-1-1 0,-1 1 1,-1-1-1,-8 21-77,7-30-33,0 1 0,-2-2 0,0 1 1,-1-1-1,0 0 0,-2-1 0,0 0 0,-10 10 33,7-12 268,-1 0 0,0-1 1,-11 6-269,26-19 1,-29 24 411</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4:57:13.769"/>
    </inkml:context>
    <inkml:brush xml:id="br0">
      <inkml:brushProperty name="width" value="0.025" units="cm"/>
      <inkml:brushProperty name="height" value="0.025" units="cm"/>
      <inkml:brushProperty name="color" value="#0070C4"/>
    </inkml:brush>
  </inkml:definitions>
  <inkml:trace contextRef="#ctx0" brushRef="#br0">212 47 9362,'-3'-5'1891,"-1"0"0,0 0 0,0 1 0,0-1 0,-1 1 0,-3-2-1891,6 4 221,0 1-1,-1-1 0,1 1 1,-1 0-1,0 0 1,1 0-1,-1 0 0,0 0 1,0 0-1,0 1 1,0-1-1,1 1 1,-1 0-1,0 0 0,-2 0-220,-1 1 80,1 0 0,-1 1 0,0 0 0,0 0 0,1 0 0,-1 0 0,1 1 0,-1 0 0,1 0 0,0 0 0,0 1 0,1 0-1,-1 0 1,1 0 0,-1 0 0,1 1 0,1-1 0,-1 1 0,1 0 0,0 0 0,-1 2-80,-1 2 30,1-1 1,0 1-1,1-1 1,0 1-1,0 0 1,1 0-1,0 1 1,1-1-1,0 0 1,0 1 0,1-1-1,0 1 1,1 3-31,0-5 10,0-1 0,1 1 0,0-1 0,1 1 0,-1-1 0,1 0 0,1 0 0,-1 0 0,1-1 0,1 1 0,2 2-10,-4-4-31,1-1-1,0 0 1,0-1-1,0 1 1,0-1 0,0 0-1,1 0 1,0 0-1,0-1 1,-1 1 0,1-1-1,1 0 1,-1-1-1,0 1 1,0-1-1,5 1 32,1-2 503,-1 1-1,9-2-502,24-2 368</inkml:trace>
</inkml:ink>
</file>

<file path=ppt/ink/ink2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11:18.100"/>
    </inkml:context>
    <inkml:brush xml:id="br0">
      <inkml:brushProperty name="width" value="0.025" units="cm"/>
      <inkml:brushProperty name="height" value="0.025" units="cm"/>
      <inkml:brushProperty name="color" value="#0070C4"/>
    </inkml:brush>
  </inkml:definitions>
  <inkml:trace contextRef="#ctx0" brushRef="#br0">29 1 9202,'-5'44'4212,"5"-43"-3865,0 0 0,-1 1 0,1-1 0,-1 0 1,1 0-1,-1 0 0,1 0 0,-1 1 0,0-1 1,0 0-1,1 0 0,-1 0 0,0-1 0,0 1 1,0 0-1,0 0 0,0 0 0,0-1 0,-1 1 1,1 0-1,0-1 0,0 1 0,0-1 0,0 0 1,-1 1-1,1-1-347,2-1 2914,9-3-2525,34-7 58,-26 7-325,0 0 0,0 1 1,7 0-123,-3 0 74,54-2 65,13-3-2230,-89 8 2031,0 0 1,0 0-1,0 0 1,0 0-1,0 0 1,0 0-1,0 0 1,0 0 0,0 0-1,0 0 1,0 0-1,1 0 1,-1 0-1,0 0 1,0 0-1,0 0 1,0 0-1,0 0 1,0 0-1,0 0 1,0 0-1,0 0 1,0 0-1,1 0 1,-1 0-1,0 0 1,0 0-1,0 0 1,0 0-1,0 0 1,0 0-1,0 0 1,0 1-1,0-1 1,0 0-1,0 0 1,0 0-1,0 0 1,1 0-1,-1 0 1,0 0-1,0 0 1,0 0-1,0 0 1,0 0-1,0 1 1,0-1-1,0 0 1,0 0-1,0 0 1,0 0-1,0 0 1,0 0-1,0 0 1,0 0-1,0 0 1,0 0-1,0 1 1,0-1-1,0 0 1,0 0-1,-1 0 1,1 0-1,0 0 1,0 0-1,0 0 60,-4 4-1657,4-4 1368,-2 1-642</inkml:trace>
</inkml:ink>
</file>

<file path=ppt/ink/ink2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11:18.434"/>
    </inkml:context>
    <inkml:brush xml:id="br0">
      <inkml:brushProperty name="width" value="0.025" units="cm"/>
      <inkml:brushProperty name="height" value="0.025" units="cm"/>
      <inkml:brushProperty name="color" value="#0070C4"/>
    </inkml:brush>
  </inkml:definitions>
  <inkml:trace contextRef="#ctx0" brushRef="#br0">7 8 11819,'-6'8'4697,"6"-1"-2913,5-2-120,10-6-87,3 1-113,10-7-328,5 1-144,-2 0-335,4 1-153,-6 4-248,-2 1-104,-5-2-48,-1 2-24,-5 3-464,-4 0-344,-8 1-153,-4-2 2314,6-7-1153</inkml:trace>
</inkml:ink>
</file>

<file path=ppt/ink/ink2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11:21.101"/>
    </inkml:context>
    <inkml:brush xml:id="br0">
      <inkml:brushProperty name="width" value="0.025" units="cm"/>
      <inkml:brushProperty name="height" value="0.025" units="cm"/>
      <inkml:brushProperty name="color" value="#0070C4"/>
    </inkml:brush>
  </inkml:definitions>
  <inkml:trace contextRef="#ctx0" brushRef="#br0">51 301 4537,'-15'14'1127,"-12"16"3894,24-26-2344,3-3-2444,0-1-1,0 0 1,0 1-1,0-1 1,-1 0 0,1 0-1,0 1 1,0-1 0,0 0-1,0 1 1,-1-1-1,1 0 1,0 0 0,0 1-1,0-1 1,-1 0-1,1 0 1,0 0 0,-1 0-1,1 1 1,0-1 0,0 0-1,-1 0 1,1 0-1,-1 0-232,1 2 288,0-1-1,0 1 0,0-1 0,0 1 0,0-1 0,1 1 0,-1-1 0,0 1 0,1-1 0,-1 0 0,1 1-287,-1-1 45,0-1 0,1 1 0,-1-1 0,0 1 0,1-1 0,-1 1 0,0-1 0,1 0 0,-1 1 0,0-1 0,1 0 0,-1 1-1,0-1 1,1 0 0,-1 1 0,1-1-45,5 3 85,-1-1-1,1 0 1,0 0-1,0 0 1,0-1-1,0 0 0,0 0 1,0 0-1,0-1 1,0 0-1,0 0 1,6-1-85,-6 0 38,0 0-1,0-1 1,1 0 0,-1 0-1,0 0 1,-1-1 0,1 1 0,0-1-1,-1-1 1,1 1 0,3-4-38,2-1 36,9-4 0,-2-2 0,0 0 1,0-1-1,-2 0 1,0-1-1,1-3-36,-11 12 6,-1-1 0,1 0 1,-1 0-1,-1-1 0,0 0 0,0 1 1,0-4-7,-2 6 6,0-1-1,-1 0 1,0 0 0,0 0 0,0 0-1,-1 0 1,0 0 0,0 0 0,-1 0 0,-1-3-6,1 5 5,0-1 0,-1 1 0,1 0 1,-1 1-1,-1-1 0,1 0 0,-1 0 0,1 1 1,-1 0-1,-1-1 0,1 1 0,0 0 0,-1 1 1,0-1-1,0 1 0,0-1 0,-1 1 1,1 0-1,0 1 0,-1-1 0,0 1 0,0 0 1,0 0-1,0 0 0,0 1-5,-1-1 34,0 1-1,0 0 1,0 0 0,0 0 0,0 1-1,0 0 1,0 0 0,0 1 0,-1 0-1,1 0 1,0 0 0,1 1 0,-1-1-1,0 1 1,0 1 0,1-1 0,-1 1-1,1 0 1,0 0 0,0 1-1,-2 1-33,0 2 51,0 0 0,0 0-1,1 1 1,0 0-1,0 1 1,1-1 0,0 1-1,0 0 1,1 0-1,1 1 1,-1-1-1,1 1 1,1 0 0,0 0-1,0 0 1,1 4-51,0-4 38,0-1-1,1 1 1,0-1 0,1 1-1,0-1 1,1 0 0,0 1 0,0-1-1,1 0 1,0 0 0,1 0 0,0-1-1,0 1 1,1-1 0,0 0 0,0 0-1,5 4-37,-1-3 40,-1 0 0,2-1 0,-1 0 0,1-1 0,0 0 0,1-1 0,-1 0-1,1 0 1,1-1 0,-1 0 0,1-1-40,4 1 11,1-1 1,0-1-1,0 0 0,0-1 0,0-1 1,0 0-1,12-2-11,-24 1-247,-3 0 290,0 0 0,0 0 1,0-1-1,0 1 0,0 0 0,0-1 0,1 0-43,-2 1-107,0 0-1,-1-1 1,1 1-1,0-1 1,-1 1-1,1-1 1,0 1-1,-1-1 1,1 0-1,-1 1 1,1-1-1,-1 0 1,1 1 0,-1-1-1,1 0 1,-1 0-1,0 1 1,1-1-1,-1 0 1,0 0-1,0 0 1,0 1-1,0-2 108,2-23-1136</inkml:trace>
</inkml:ink>
</file>

<file path=ppt/ink/ink2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11:21.772"/>
    </inkml:context>
    <inkml:brush xml:id="br0">
      <inkml:brushProperty name="width" value="0.025" units="cm"/>
      <inkml:brushProperty name="height" value="0.025" units="cm"/>
      <inkml:brushProperty name="color" value="#0070C4"/>
    </inkml:brush>
  </inkml:definitions>
  <inkml:trace contextRef="#ctx0" brushRef="#br0">188 50 9482,'3'-4'1531,"-1"0"-891,-1 1-1,1 0 1,-1 0 0,0-1-1,1 1 1,-2-1 0,1 0-640,0 3 89,-1 1 1,0-1-1,0 0 1,-1 1 0,1-1-1,0 0 1,0 1-1,0-1 1,0 0 0,-1 1-1,1-1 1,0 0-1,0 1 1,-1-1 0,1 0-1,-1 1 1,1-1-1,0 1 1,-1-1 0,1 1-1,-1-1 1,1 1-1,-1-1 1,0 1 0,1 0-1,-1-1 1,1 1-1,-1 0 1,0-1 0,1 1-1,-1 0 1,0 0-1,1 0 1,-1 0 0,0-1-1,1 1 1,-1 0 0,0 0-1,1 0 1,-1 0-90,-7 0 276,1 0-1,0 0 1,0 1 0,0 0 0,-1 0 0,1 1 0,0 0 0,1 0 0,-4 1-277,-3 2 279,1 1-1,1 0 0,-1 0 0,-9 8-277,17-11 77,0 0 1,1 0-1,-1 0 0,1 1 0,-1-1 0,1 1 1,0 0-1,1 0 0,-1 0 0,-1 3-77,4-5 21,-1-1 1,0 1-1,1-1 0,-1 1 0,1 0 0,0 0 0,-1-1 1,1 1-1,0 0 0,0-1 0,0 1 0,0 0 0,1 0 1,-1-1-1,0 1 0,1 0 0,-1-1 0,1 1 0,-1 0 1,1-1-1,0 1 0,0-1 0,0 1 0,0-1 0,0 1 1,0-1-1,0 0 0,0 0 0,0 1 0,1-1 0,0 0-21,2 2 24,0 0 0,0-1-1,0 0 1,0 1-1,0-2 1,1 1-1,-1 0 1,1-1-1,-1 0 1,1 0 0,0 0-1,-1-1 1,1 1-1,1-1-23,11 0 28,1-1 0,-1-1 0,4-1-28,4-1 23,-8 2-19,-9 1 3,-7 2-4,-5 2 0,3-3-2,-6 6 1,0 0 0,0 0-1,1 0 1,0 0 0,0 1-1,0 0 1,-2 5-2,-1 2 33,1 0 1,1 0-1,-6 15-33,11-23 52,0 0 0,0 1 0,0-1 0,1 1 0,0-1 0,0 1-1,1 0 1,0 1-52,0-7 20,0 1-1,0 0 1,0 0 0,0-1-1,1 1 1,-1 0-1,0-1 1,1 1-1,0 0 1,-1-1-1,1 1 1,0-1-1,0 1 1,0-1 0,0 1-1,0-1 1,0 0-1,0 1 1,1-1-1,-1 0 1,0 0-1,1 0 1,-1 0 0,1 0-1,-1 0 1,1 0-1,-1-1 1,1 1-1,0 0 1,-1-1-1,1 0 1,0 1 0,1-1-21,2 1 27,1-1-1,0 0 1,0 0-1,-1 0 1,1-1-1,0 0 1,4-1-26,7-3 68,14-5-68,-21 5 68,0 2 1,0 0-1,0 0 1,0 1-1,0 0 1,1 0-1,1 1-68,-7 1 1172,-13-1-617</inkml:trace>
</inkml:ink>
</file>

<file path=ppt/ink/ink2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11:25.318"/>
    </inkml:context>
    <inkml:brush xml:id="br0">
      <inkml:brushProperty name="width" value="0.025" units="cm"/>
      <inkml:brushProperty name="height" value="0.025" units="cm"/>
      <inkml:brushProperty name="color" value="#0070C4"/>
    </inkml:brush>
  </inkml:definitions>
  <inkml:trace contextRef="#ctx0" brushRef="#br0">15 126 4089,'-9'-10'11011,"8"8"-10505,0 1-1,1 0 1,-1 0-1,1 0 1,-1 0-1,1 0 1,-1 0-1,1-1 0,0 1 1,-1 0-1,1 0 1,0 0-1,0-1 1,0 1-506,1 0 27,-1 0 1,1 0-1,-1 1 1,1-1-1,0 1 1,-1-1-1,1 1 1,0-1-1,-1 1 1,1-1-1,0 1 1,0-1-1,-1 1 1,1 0-1,0-1 1,0 1-1,0 0-27,1-1 52,1 0-15,1-1 12,0 0-1,0 0 1,1 0-1,-1 1 1,1 0 0,-1 0-1,1 0 1,0 0-1,-1 1 1,1 0-1,-1 0 1,1 0 0,0 0-1,-1 1 1,1-1-1,1 2-48,3 0 29,-3-1 10,0 0 0,0 1 0,0 0-1,5 2-38,-10-3 53,1-1 1,0 1-1,0-1 0,0 0 0,-1 0 0,1 0 0,0 0 0,0 0 0,0 0 0,0-1 0,0 1-53,14-2 31,187-4 619,76-1 133,-107 3 25,144 16-808,-157-3 556,1-8 1,109-13-557,-51-15 202,14 0-34,-149 20 4,69 5-172,-102 5 29,-16-1-24,1-1 1,-1-2-1,28-4-5,-61 5-22,-1 0-1,0 0 1,0 0 0,1 0-1,-1 0 1,0 0-1,0 0 1,1 0 0,-1 0-1,0 0 1,0 0 0,1-1-1,-1 1 1,0 0-1,0 0 1,0 0 0,1 0-1,-1 0 1,0-1 0,0 1-1,0 0 1,1 0-1,-1 0 1,0-1 0,0 1-1,0 0 1,0 0 22,-5-5-400,-15 1 965,-12-2-418</inkml:trace>
</inkml:ink>
</file>

<file path=ppt/ink/ink2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11:26.040"/>
    </inkml:context>
    <inkml:brush xml:id="br0">
      <inkml:brushProperty name="width" value="0.025" units="cm"/>
      <inkml:brushProperty name="height" value="0.025" units="cm"/>
      <inkml:brushProperty name="color" value="#0070C4"/>
    </inkml:brush>
  </inkml:definitions>
  <inkml:trace contextRef="#ctx0" brushRef="#br0">122 108 7642,'13'-25'3419,"2"-8"-3419,-14 31 260,0 0-1,0 0 1,0 0 0,-1 0-1,1 0 1,-1 0 0,1 0-1,-1 0 1,0 0 0,0-1-1,0 1 1,0 0 0,0 0-1,0 0 1,-1 0 0,1 0-1,-1 0 1,0-1-260,1 2 142,-1 0 1,0 1-1,1-1 0,-1 0 1,0 1-1,0-1 0,0 1 1,0-1-1,1 0 0,-1 1 1,0 0-1,0-1 0,0 1 1,0 0-1,0-1 1,0 1-1,0 0 0,0 0 1,0 0-1,0 0 0,0 0 1,0 0-1,0 0 0,0 0 1,0 0-1,0 1 0,0-1 1,0 0-1,-1 1-142,-2 0 131,1 1 1,-1 0-1,0-1 1,1 1-1,0 1 1,-1-1-1,1 0 0,0 1 1,0 0-1,0-1 1,1 1-1,-1 1 1,1-1-1,0 0 0,-1 1-130,-4 8 245,0 0 1,0 0-1,-3 11-246,0 2 183,2 0 0,0 0 1,1 1-1,1 5-183,4-18 44,0 1 0,1-1 0,1 0 0,0 0 0,1 1 0,0-1-1,1 0 1,1 0 0,1 6-44,1-5 25,0-1-1,0 1 1,1-2 0,1 1-1,0-1 1,1 0-1,0 0 1,1-1-1,0 0 1,6 5-25,8 6-103,1-2 0,2 0 1,7 4 102,-29-22-150,0 1 1,0-1-1,0 0 0,0 0 1,0 0-1,0-1 1,1 0-1,-1 1 1,0-2-1,1 1 0,-1 0 1,1-1-1,0 0 150,34-1-691</inkml:trace>
</inkml:ink>
</file>

<file path=ppt/ink/ink2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11:26.372"/>
    </inkml:context>
    <inkml:brush xml:id="br0">
      <inkml:brushProperty name="width" value="0.025" units="cm"/>
      <inkml:brushProperty name="height" value="0.025" units="cm"/>
      <inkml:brushProperty name="color" value="#0070C4"/>
    </inkml:brush>
  </inkml:definitions>
  <inkml:trace contextRef="#ctx0" brushRef="#br0">8 1 7538,'-7'0'3664,"8"5"-703,3 5-736,5 10-217,-3 1-216,-2 9-639,2 4-273,-4 3-304,-1 0-120,2-1-216,-3-5-80,2-9-144,0-4-248,0-13-472,2-5 2960,6-16-1920</inkml:trace>
</inkml:ink>
</file>

<file path=ppt/ink/ink2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11:26.888"/>
    </inkml:context>
    <inkml:brush xml:id="br0">
      <inkml:brushProperty name="width" value="0.025" units="cm"/>
      <inkml:brushProperty name="height" value="0.025" units="cm"/>
      <inkml:brushProperty name="color" value="#0070C4"/>
    </inkml:brush>
  </inkml:definitions>
  <inkml:trace contextRef="#ctx0" brushRef="#br0">1 240 11723,'13'3'4953,"3"-6"-2473,11-3-1088,2-4 113,6 1-281,2 2-264,3 1-512,-3 0-152,-4 5-168,-9-2 48,-2 5-504,-8-1-304,-8-1 2513,-1 1-1729</inkml:trace>
  <inkml:trace contextRef="#ctx0" brushRef="#br0" timeOffset="1">163 1 11306,'8'4'4729,"-6"14"-2344,4 8-1017,2 12-272,-2 6-111,6 4-289,-3-1-112,3-5-208,2 1-80,-4-9-128,2-2-16,-8-10-464,1-6-208,4-14 304</inkml:trace>
</inkml:ink>
</file>

<file path=ppt/ink/ink2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11:27.322"/>
    </inkml:context>
    <inkml:brush xml:id="br0">
      <inkml:brushProperty name="width" value="0.025" units="cm"/>
      <inkml:brushProperty name="height" value="0.025" units="cm"/>
      <inkml:brushProperty name="color" value="#0070C4"/>
    </inkml:brush>
  </inkml:definitions>
  <inkml:trace contextRef="#ctx0" brushRef="#br0">115 7 10690,'0'0'290,"0"0"0,1 0-1,-1 0 1,0-1 0,0 1-1,0 0 1,0 0 0,0-1 0,0 1-1,0 0 1,1 0 0,-1-1-1,0 1 1,0 0 0,0 0 0,0-1-1,0 1 1,0 0 0,0 0-1,0-1 1,-1 1 0,1 0-1,0 0 1,0 0 0,0-1 0,0 1-1,0 0-289,-7 0 3154,-15 9-2537,12-4-547,3-2-44,0 1-1,0-1 1,1 1-1,-1 1 0,1-1 1,0 1-1,0 0 1,-1 2-26,5-5 4,1 0 0,-1 0 0,0 0 0,1 0 1,0 0-1,-1 0 0,1 0 0,0 0 0,0 1 0,0-1 0,1 0 0,-1 1 1,0-1-1,1 0 0,0 1 0,-1-1 0,1 1 0,0-1 0,0 1 1,1-1-1,-1 1 0,0-1 0,1 3-4,0-3 4,0 1 0,1-1 1,-1 0-1,0 1 0,1-1 0,0 0 0,-1 0 0,1 0 1,0 0-1,0 0 0,0 0 0,0 0 0,0-1 0,1 1 1,-1-1-1,0 0 0,1 0 0,-1 1 0,1-2 0,0 1 1,1 0-5,3 1 7,1 0 1,0-1 0,0 0 0,0-1 0,1 1 0,1-2-8,49-5 26,-18 2-9,-40 3-16,-1 1-1,0 0 1,0 0-1,0 0 1,0 0-1,1 0 1,-1 0 0,0 0-1,0 0 1,0 0-1,1 0 1,-1 0-1,0 1 1,0-1-1,0 0 1,0 0-1,1 0 1,-1 0-1,0 0 1,0 0 0,0 0-1,0 0 1,0 0-1,1 1 1,-1-1-1,0 0 1,0 0-1,0 0 1,0 0-1,0 0 1,0 1 0,0-1-1,0 0 1,1 0-1,-1 0 1,0 0-1,0 1 1,0-1-1,0 0 1,0 0-1,0 0 1,0 0-1,0 1 1,0-1 0,0 0-1,0 0 1,0 0-1,0 0 1,0 1-1,0-1 1,-1 0-1,1 0 1,0 0-1,0 0 1,0 1-1,-5 9 14,4-8-12,-10 16 46,3-7 123,2 1-1,0 0 1,0 0-171,4-8 66,1-1 0,0 0 0,0 0 0,0 1 0,1-1 1,-1 1-1,1-1 0,0 1 0,-1-1 0,2 1 1,-1-1-1,0 1 0,1 2-66,0-5 12,-1 1-1,0-1 1,1 0 0,-1 1 0,1-1-1,-1 0 1,1 0 0,-1 1 0,1-1 0,0 0-1,0 0 1,0 0 0,0 0 0,0 0-1,0 0 1,0 0 0,0 0 0,0 0-1,0 0 1,0-1 0,0 1 0,1-1-1,-1 1 1,0 0 0,1-1 0,-1 0 0,0 1-1,1-1 1,-1 0 0,0 0 0,1 0-1,-1 0 1,1 0 0,-1 0 0,0 0-1,2 0-11,5-2 14,-1 0 0,1-1 0,0 1-1,-1-1 1,1-1 0,0 0-14,4-2-18,-2 2 138,0 0 0,-1-1 1,1-1-1,-1 1 0,-1-2 0,8-5-120,1-7 469</inkml:trace>
</inkml:ink>
</file>

<file path=ppt/ink/ink2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11:27.783"/>
    </inkml:context>
    <inkml:brush xml:id="br0">
      <inkml:brushProperty name="width" value="0.025" units="cm"/>
      <inkml:brushProperty name="height" value="0.025" units="cm"/>
      <inkml:brushProperty name="color" value="#0070C4"/>
    </inkml:brush>
  </inkml:definitions>
  <inkml:trace contextRef="#ctx0" brushRef="#br0">1 0 12139,'7'2'1944,"16"4"2256,7 5-2016,-24-8-1936,1 0-1,-1 1 0,0 0 1,0 0-1,0 1 0,4 4-247,4 4 410,0 1-1,-2 0 1,0 1-1,0 1 1,5 10-410,-10-14 172,0 1 1,-1 0-1,-1 1 1,0-1-1,0 1 1,-2 0-1,0 0 1,0 1-173,1 19 228,-2 1-1,-1 0 1,-3 10-228,-11 105 290,11-131-284,0 0 1,-2 0-1,-1 0 0,0 0 0,-2 3-6,6-19 21,-1 0 0,1 0 0,-1 0 0,1-1 0,-1 1 0,0-1-1,0 1 1,0-1 0,0 0 0,0 1 0,0-1 0,-1 0 0,-1 1-21,-2-2 383</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4:57:14.544"/>
    </inkml:context>
    <inkml:brush xml:id="br0">
      <inkml:brushProperty name="width" value="0.025" units="cm"/>
      <inkml:brushProperty name="height" value="0.025" units="cm"/>
      <inkml:brushProperty name="color" value="#0070C4"/>
    </inkml:brush>
  </inkml:definitions>
  <inkml:trace contextRef="#ctx0" brushRef="#br0">54 84 13187,'-8'13'4111,"1"1"0,0 3-4111,3-7 1196,1 0 0,0 0-1,-2 10-1195,4-15 110,0-1 1,1 1-1,-1 0 0,1-1 0,0 1 0,0-1 0,1 1 0,-1-1 1,1 1-1,0-1 0,0 1 0,1-1 0,-1 0 0,1 1 0,0-1 1,0 0-1,0 0 0,1 0 0,-1 0 0,4 3-110,-5-6-11,1 0 1,-1 1-1,0-1 0,1 0 1,-1 0-1,1 1 0,0-1 1,-1 0-1,1-1 0,0 1 1,0 0-1,0 0 0,-1-1 1,1 1-1,0-1 0,0 0 1,0 1-1,0-1 0,0 0 1,0 0-1,0 0 0,0-1 1,0 1-1,0 0 0,-1-1 1,1 1-1,0-1 0,0 1 1,0-1-1,-1 0 0,1 0 1,0 0-1,-1 0 0,1 0 1,0 0-1,-1-1 0,0 1 1,1 0-1,-1-1 0,0 1 1,1-1-1,-1 1 0,0-1 1,0 0-1,-1 0 0,1 1 1,0-1-1,0-1 11,2-5-162,-1 0 0,0-1 1,0 1-1,-1 0 0,0 0 0,-1-1 0,0 1 1,0 0-1,0-1 0,-1 1 0,-1 0 0,1 0 1,-1 0-1,-3-6 162,3 6-16,-1 0 0,-1 0 0,1 1 0,-1 0 1,-1-1-1,1 1 0,-1 1 0,0-1 0,-1 1 0,0 0 0,0 0 1,0 0-1,0 1 0,-6-3 16,-26-10 619,38 18-612,0 0 1,0 0 0,0 0-1,0 0 1,0 0-1,0 0 1,0 0 0,0 0-1,-1-1 1,1 1 0,0 0-1,0 0 1,0 0-1,0 0 1,0 0 0,0 0-1,0-1 1,0 1 0,0 0-1,0 0 1,0 0-1,0 0 1,0 0 0,0 0-1,0-1 1,0 1 0,0 0-1,0 0 1,0 0-1,0 0 1,0 0 0,0 0-1,0-1 1,0 1 0,0 0-1,0 0 1,0 0-1,0 0 1,1 0 0,-1 0-1,0 0 1,0-1 0,0 1-1,0 0 1,0 0-1,0 0 1,0 0 0,0 0-1,1 0 1,-1 0-1,0 0 1,0 0 0,0 0-1,0 0 1,0 0 0,0 0-1,1 0 1,-1 0-1,0 0 1,0 0-8,2-1 16,0 1-1,-1 0 1,1 0-1,0 0 1,0 0-1,0 0 1,0 0-1,-1 1 1,1-1-1,0 1 1,0-1-1,1 2-15,6 0 37,11 2-6,0-2 1,0 0-1,1-1 1,0-1 0,-1 0-1,4-3-31,2 2 4,-16 0-3,0 1 0,1 0-1,-1 1 1,1 0 0,-1 1-1,0 0 1,2 1-1,-9-2 3,1 0 1,-1 1-1,0-1 0,0 0 0,0 1 1,0 0-1,0 0 0,0 0 0,0 0 0,-1 0 1,1 1-1,-1-1 0,1 1 0,-1-1 1,0 1-1,0 0 0,0 0 0,-1 0 0,1 0 1,-1 0-1,1 0 0,0 4-3,-1 1 19,0 0-1,0 0 1,0 0-1,-1 0 1,0 0-1,-1 1 1,0-1 0,0 0-1,0 0 1,-1 0-1,-1-1-18,2-2 20,-1 0 1,0 0-1,0 0 0,-1-1 0,1 1 0,-1-1 0,0 1 1,-3 2-21,6-7-1,0 0 1,0 0-1,0 0 1,0 0 0,0 0-1,0 0 1,0 0 0,0 0-1,0 0 1,0 0 0,0 0-1,1 0 1,-1 0-1,0 0 1,0-1 0,0 1-1,0 0 1,0 0 0,0 0-1,0 0 1,0 0 0,0 0-1,0 0 1,0 0-1,1 0 1,-1 0 0,0 0-1,0 0 1,0 0 0,0 0-1,0 0 1,0 1-1,0-1 1,0 0 0,0 0-1,0 0 1,0 0 0,1 0-1,-1 0 1,0 0 0,0 0-1,0 0 1,0 0-1,0 0 1,0 0 0,0 0-1,0 0 1,0 0 0,0 0-1,0 1 1,0-1-1,0 0 1,0 0 0,0 0-1,0 0 1,0 0 0,0 0-1,0 0 1,0 0 0,0 0-1,0 0 1,0 0-1,0 1 1,0-1 0,0 0-1,0 0 1,0 0 0,0 0-1,0 0 1,0 0 0,0 0-9,1 0 0,-1 0 1,0 0-1,0 0 0,1 0 0,-1 0 1,0 0-1,0-1 0,1 1 0,-1 0 1,0 0-1,0 0 0,1 0 0,-1-1 1,0 1-1,0 0 0,0 0 0,1 0 1,-1-1-1,0 1 0,0 0 0,0 0 1,0-1-1,0 1 0,0 0 0,1 0 1,-1-1-1,0 1 9,0-1-34,0-1-1,0 1 1,1-1 0,-1 1 0,0-1 0,1 1-1,-1 0 1,1-1 0,0 1 0,-1 0-1,1-1 35,5-9-79,17-39-105,-21 44 174,1 0 0,0 0 1,0 0-1,1 1 0,0-1 1,0 1-1,0 0 0,1 0 0,-1 0 1,1 1-1,3-3 10,-6 6 27,0 0 1,0-1-1,1 1 1,-1 0-1,0 0 0,1 0 1,-1 1-1,1-1 1,-1 0-1,1 1 0,-1 0 1,1-1-1,0 1-27,-2 0 22,-1 0-1,1 0 0,-1 0 1,1 0-1,0 1 1,-1-1-1,1 0 0,-1 0 1,1 0-1,0 1 1,-1-1-1,1 0 1,-1 1-1,1-1 0,-1 0 1,1 1-22,3 2 100,-1 1 1,0-1-1,1 1 1,-1 0-1,-1 0 1,1 0-1,0 1 1,-1-1-1,2 5-100,2 6 311,0 1 0,1 6-311,-4 4 225,0-3-57,0-2-99,-2-29-741,2-6 423,2 0 0,-1 0 0,6-9 249,-7 15-74,0 1 23,0 0 0,0 1 0,0 0 1,1 0-1,0 0 0,0 0 1,1 1-1,-1-1 0,1 1 0,2-1 51,-5 4 20,1 0 0,0 0 0,0 0 0,0 1 1,0-1-1,0 1 0,0 0 0,1-1 0,-1 2 0,0-1 0,1 0 0,-1 0 0,1 1 0,-1 0 0,0 0 0,1 0 0,-1 0 0,1 0 0,-1 1 0,1 0-20,-1-1 56,-1 1-1,1 0 1,-1 0 0,1 0 0,-1 0 0,0 1-1,1-1 1,-1 0 0,0 1 0,0 0 0,0 0-1,0-1 1,0 1 0,-1 0 0,1 0-1,0 1 1,-1-1 0,0 0 0,1 0 0,-1 1-1,0-1 1,0 1 0,0-1 0,0 1-56,2 9 167,-1-1 1,0 0 0,-1 1-1,1 10-167,-2-14 33,1 15 27,0-1 1,-2 1-61,1-14-111,1-10-2</inkml:trace>
</inkml:ink>
</file>

<file path=ppt/ink/ink2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11:28.243"/>
    </inkml:context>
    <inkml:brush xml:id="br0">
      <inkml:brushProperty name="width" value="0.025" units="cm"/>
      <inkml:brushProperty name="height" value="0.025" units="cm"/>
      <inkml:brushProperty name="color" value="#0070C4"/>
    </inkml:brush>
  </inkml:definitions>
  <inkml:trace contextRef="#ctx0" brushRef="#br0">2 0 8218,'-2'2'4097,"5"-2"-8,4 2-3025,-7-2 64,0 0 424,0 2-63,14 29-449,9 40-208,-23-30-320,3 4-128,-1-5-192,-2-6-40,4-4-128,-2-10-208,-1-8-352,2-4 2513,1-10-1649</inkml:trace>
  <inkml:trace contextRef="#ctx0" brushRef="#br0" timeOffset="1">124 161 8922,'16'11'4745,"5"-10"288,7-1-3705,10-2-15,-3 2-73,-5-3-256,-5 0-600,-9-1-168,-1 0-80,5 4-152,-6 0-480,2 0-344,-7-1 440</inkml:trace>
</inkml:ink>
</file>

<file path=ppt/ink/ink2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11:28.824"/>
    </inkml:context>
    <inkml:brush xml:id="br0">
      <inkml:brushProperty name="width" value="0.025" units="cm"/>
      <inkml:brushProperty name="height" value="0.025" units="cm"/>
      <inkml:brushProperty name="color" value="#0070C4"/>
    </inkml:brush>
  </inkml:definitions>
  <inkml:trace contextRef="#ctx0" brushRef="#br0">0 1 11402,'3'0'4697,"8"1"-2360,-7 6-1177,2 9 120,0 10-215,-8 8-265,4 8-360,2 0-56,-2 1-104,9-5-24,-6-14-328,6-3-312,-2-16-472,2-5-208,14-9 600</inkml:trace>
</inkml:ink>
</file>

<file path=ppt/ink/ink2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11:29.159"/>
    </inkml:context>
    <inkml:brush xml:id="br0">
      <inkml:brushProperty name="width" value="0.025" units="cm"/>
      <inkml:brushProperty name="height" value="0.025" units="cm"/>
      <inkml:brushProperty name="color" value="#0070C4"/>
    </inkml:brush>
  </inkml:definitions>
  <inkml:trace contextRef="#ctx0" brushRef="#br0">138 11 10802,'5'-7'5560,"-6"4"-2726,-5 4 165,-6 5-2844,1-1-1,0 2 1,1-1-1,-5 4-154,-1 2 95,10-8-35,0 0 0,0 1 0,0 0 0,1 0 0,-1 0 0,1 1 1,0 0-1,-2 3-60,6-7 13,0 0 1,0 0 0,0-1 0,0 1-1,1 0 1,-1 0 0,0 0 0,1 0-1,0 0 1,-1 0 0,1 0 0,0 0-1,0 0 1,0 0 0,0 0 0,0 0-1,0 0 1,1 0 0,-1 0 0,1 0-1,-1 0 1,1 0 0,0 0 0,0-1-1,0 1 1,0 0 0,0 0 0,0-1-1,0 1 1,2 0-14,-1 1 3,0-1-1,1 1 1,0-1-1,-1 0 1,1 0-1,0 0 0,0 0 1,0-1-1,0 1 1,1-1-1,-1 0 1,0 0-1,1 0 1,-1 0-1,1 0 1,-1-1-1,0 0 1,1 1-1,-1-1 1,2-1-3,3 1 4,-1-1 0,1-1 0,-1 0 0,1 0 0,-1 0 1,0-1-1,0 0 0,5-3-4,4-1 7,-12 5-2,1 0 0,0 0 0,-1-1 0,0 1 0,0-1 0,0 0 0,3-3-5,-7 6 1,0 0 0,-1 0 0,1 0 0,0 1 0,0-1 0,0 0 0,0 0-1,-1 0 1,1 0 0,0 0 0,0 0 0,0 0 0,-1 0 0,1-1-1,0 1 1,0 0 0,0 0 0,0 0 0,0 0 0,-1 0 0,1 0 0,0 0-1,0 0 1,0 0 0,0 0 0,0-1 0,-1 1 0,1 0 0,0 0 0,0 0-1,0 0 1,0 0 0,0 0 0,0-1 0,0 1 0,0 0 0,0 0-1,-1 0 1,1 0 0,0-1 0,0 1 0,0 0 0,0 0 0,0 0 0,0 0-1,0-1 1,0 1 0,0 0 0,0 0 0,0 0 0,0 0 0,1-1 0,-1 1-1,0 0 1,0 0 0,0 0 0,0 0 0,0-1 0,0 1 0,0 0-1,0 0 1,0 0 0,1 0 0,-1 0 0,0 0 0,0-1 0,0 1-1,-13 2 24,9 0 13,-1 0 0,1 1 0,0-1 0,0 1 0,0 0 0,1 0-1,-1 0 1,1 1 0,-1-1 0,1 1 0,0 0 0,1 0 0,-1 0 0,0 0 0,1 0 0,0 1 0,-1 3-37,1-5 53,1 1 1,0-1 0,0 0 0,0 1-1,1-1 1,-1 1 0,1-1 0,0 1-1,0-1 1,0 1 0,0-1 0,0 1-1,1-1 1,0 0 0,-1 1 0,1-1-1,0 1 1,1-1 0,-1 0-1,1 0 1,-1 0 0,1 0 0,0 0-1,0 0 1,1 0-54,-1-1 20,1 0 1,-1 0-1,1 0 0,0-1 0,-1 1 0,1-1 0,0 1 0,0-1 0,0 0 1,0 0-1,0-1 0,1 1 0,-1 0 0,0-1 0,0 0 0,0 0 1,2 0-21,3 0 6,-1-1 1,1 0-1,-1 0 1,0-1-1,1 1 1,-1-2-1,2 0-6,5-3 150,-1-1 0,0 0 0,0-1 0,-1 0 0,9-8-150,10-8 432</inkml:trace>
</inkml:ink>
</file>

<file path=ppt/ink/ink2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11:29.522"/>
    </inkml:context>
    <inkml:brush xml:id="br0">
      <inkml:brushProperty name="width" value="0.025" units="cm"/>
      <inkml:brushProperty name="height" value="0.025" units="cm"/>
      <inkml:brushProperty name="color" value="#0070C4"/>
    </inkml:brush>
  </inkml:definitions>
  <inkml:trace contextRef="#ctx0" brushRef="#br0">332 75 6057,'-1'-8'857,"-1"0"0,0 0 0,0 0 0,-1 0 0,-3-5-857,5 11 163,0 1 1,0-1-1,0 0 1,0 1-1,0-1 1,0 1-1,-1-1 1,1 1-1,0 0 1,-1 0-1,1 0 0,-2-1-163,2 1 146,0 1 0,0 0-1,-1-1 1,1 1 0,0 0-1,0-1 1,0 1 0,0 0-1,0 0 1,-1 0 0,1 0-1,0 0 1,0 1-1,0-1 1,0 0 0,-1 0-1,1 1 1,0-1 0,0 1-1,0-1 1,-1 1-146,-6 5 482,0 0-1,0 0 1,0 1 0,1 0 0,-1 0-1,2 1 1,-1 0 0,-2 5-482,-1-1 258,-11 17 114,1 0 0,1 2 0,2 0 0,-9 22-372,8-10 154,2 0 1,2 1-1,-3 19-154,8-18 58,2 1 1,2 0-1,2 0 1,2 11-59,2 5 74,3-1 0,12 57-74,15 27 184,6-2 0,17 33-184,52 107 83,-84-237-60,1-2 1,3 0-1,1-1 0,2-2 1,2-1-1,21 21-23,7-1 39</inkml:trace>
</inkml:ink>
</file>

<file path=ppt/ink/ink2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11:30.073"/>
    </inkml:context>
    <inkml:brush xml:id="br0">
      <inkml:brushProperty name="width" value="0.025" units="cm"/>
      <inkml:brushProperty name="height" value="0.025" units="cm"/>
      <inkml:brushProperty name="color" value="#0070C4"/>
    </inkml:brush>
  </inkml:definitions>
  <inkml:trace contextRef="#ctx0" brushRef="#br0">57 72 10442,'-3'-12'1898,"1"9"-1478,1-1-1,0 1 1,0-1-1,1 0 1,-1 1-1,1-1 1,0 0 0,0 1-1,0-1 1,0 0-1,0 0 1,1 1-1,0-2-419,-1 5 55,0-1-1,1 1 0,-1-1 0,0 1 1,1-1-1,-1 1 0,1 0 0,-1-1 0,0 1 1,1 0-1,-1-1 0,1 1 0,-1 0 1,1-1-1,-1 1 0,1 0 0,-1 0 0,1-1 1,0 1-1,-1 0 0,1 0 0,-1 0 0,1 0 1,-1 0-1,1 0 0,0 0 0,-1 0 1,1 0-1,-1 0 0,1 0 0,-1 0 0,1 1 1,-1-1-1,1 0 0,-1 0 0,1 0 0,-1 1 1,1-1-55,4 3 276,0-1-1,0 1 1,0 1 0,0 0-276,-1-2 145,17 14 191,-2 1 0,0 0 0,0 1 0,-2 1 0,0 1 0,-2 1 0,0 0 0,-1 0-1,4 11-335,-1 3 313,-1 1-1,10 37-312,-6-4 285,0 16-285,-7-12 88,-3 1 1,-3 0-1,-3 66-88,-9 17 340,-12 51-340,-4-51 196,-7-1 0,-7-1-1,-29 73-195,36-142 69,-4 1-69,17-52-33,-1-1 0,-2-1 1,-17 25 32,29-49-23,2-2-31,0-1-1,-1 0 0,0 0 1,0 0-1,0-1 0,0 1 1,-1-1-1,-4 3 55,9-8 32,0 1 0,1-1 0,-1 1 0,0-1 0,0 1 0,1-1 0,-1 0 0,0 1 0,0-1 0,0 0 0,0 0 0,1 0 0,-1 0 0,0 0 0,0 0 0,0 0 0,0 0 0,0 0 0,0 0 0,1 0 0,-1 0 0,0-1 0,0 1 0,0 0-32,-1-2 37,1 0 0,-1 1 0,1-1 0,-1 0 0,1 0 0,0 0 0,0 0 0,0 0 0,0 0 0,0-2-37,1 4 1</inkml:trace>
</inkml:ink>
</file>

<file path=ppt/ink/ink2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11:30.822"/>
    </inkml:context>
    <inkml:brush xml:id="br0">
      <inkml:brushProperty name="width" value="0.025" units="cm"/>
      <inkml:brushProperty name="height" value="0.025" units="cm"/>
      <inkml:brushProperty name="color" value="#0070C4"/>
    </inkml:brush>
  </inkml:definitions>
  <inkml:trace contextRef="#ctx0" brushRef="#br0">3 503 8826,'-2'68'3877,"3"-26"-697,-1-38-2830,1-1-1,0 1 1,0 0 0,0-1-1,0 1 1,1-1 0,1 3-350,-3-5 87,0 0 1,1-1-1,-1 1 1,1 0-1,-1-1 1,0 1-1,1 0 1,0-1 0,-1 1-1,1-1 1,-1 1-1,1-1 1,0 1-1,-1-1 1,2 1-88,-2-1 58,0 0 0,1 0 0,-1 0 1,0 0-1,1 0 0,-1 0 0,1 0 0,-1 0 0,0 0 1,1 0-1,-1 0 0,0 0 0,1 0 0,-1 0 0,0 0 1,1 0-1,-1-1 0,0 1 0,1 0 0,-1 0 0,0 0 1,1-1-1,-1 1-58,2-2 134,-1 0 0,1 0 0,-1 0-1,0 0 1,1 0 0,-1 0 0,0 0 0,0 0 0,-1-1 0,1 0-134,9-33 1009,4-27-1009,4-21 130,21-43-105,-14 49-11,-4-2 1,1-18-15,-21 90 6,0 1 0,0 0 0,-1-1 0,0 0 0,-1-5-6,1 12 9,0 1-1,0 0 1,0-1 0,0 1 0,0-1 0,0 1 0,0 0 0,0-1-1,0 1 1,0-1 0,0 1 0,-1 0 0,1-1 0,0 1 0,0 0 0,0-1-1,-1 1 1,1 0 0,0-1 0,0 1 0,-1 0 0,1-1 0,0 1-1,-1 0 1,1 0 0,0-1 0,-1 1 0,1 0 0,-1 0 0,1 0-1,0 0 1,-1-1 0,1 1 0,-1 0 0,1 0 0,0 0 0,-1 0-1,1 0 1,-1 0 0,1 0 0,0 0 0,-1 0 0,1 0 0,-1 0 0,1 1-1,-1-1 1,1 0 0,0 0-9,-2 1 39,1-1 0,0 1 0,-1 0 0,1 0 1,0 0-1,0 0 0,0 0 0,0 0 0,0 0 0,0 0 0,0 0 0,0 0 0,-1 2-39,-1 5 125,-1 0-1,1 1 0,0 0 1,1 0-1,0 0 0,1 0 1,0 0-1,0 2-124,0 15 316,0 0 0,3 7-316,-1-20 86,0 1 0,1-1 0,1 1 0,0-1 0,1 2-86,-3-11 10,1 0-1,-1 0 1,1 0-1,0 0 0,0-1 1,0 1-1,1-1 1,-1 1-1,1-1 1,0 0-1,-1 0 1,2 0-1,-1 0 1,0-1-1,0 1 0,1-1 1,0 0-1,0 1-9,-2-3 0,0 1 0,0 0 0,0-1-1,0 1 1,0-1 0,0 1 0,0-1 0,0 0-1,0 0 1,0 0 0,0 0 0,0 0-1,0-1 1,0 1 0,0 0 0,1-1 0,0-1-10,0 1 1,0 0 0,-1-1-1,1 0 1,0 1 0,-1-1-1,1 0 1,-1 0 0,0-1-1,1 1 10,4-7-53,-1 1-1,0-1 0,0-1 1,-1 1-1,3-7 54,0-1-86,-1 0 1,-1-1-1,3-15 86,9-54-79,-14 62 78,-3 23 4,-1 0 1,1 0-1,-1 0 1,0 0-1,0 1 1,0-1 0,0 0-1,0 0 1,0 0-1,0 0 1,0 0 0,-1 0-1,1 0 1,-1 1-1,0-1 1,1 0-4,-1 2 2,1 0-1,0-1 1,0 1 0,0 0 0,0 0-1,0 0 1,0 0 0,0 0-1,0 0 1,-1 0 0,1-1 0,0 1-1,0 0 1,0 0 0,0 0-1,0 0 1,-1 0 0,1 0 0,0 0-1,0 0 1,0 0 0,0 0-1,0 0 1,-1 0 0,1 0 0,0 0-1,0 0 1,0 0 0,0 0 0,-1 0-1,1 0 1,0 0 0,0 0-1,0 0 1,0 0 0,0 0 0,-1 0-1,1 0 1,0 1 0,0-1-1,0 0 1,0 0 0,0 0 0,0 0-2,-4 6 56,4-2-23,-1 1 1,1-1-1,1 0 1,-1 0-1,0 0 1,2 4-34,0 6 84,4 46 320,-4-30 11,1 0 0,6 22-415,-7-43 66,0-1 1,1 1-1,0-1 0,1 0 1,0 0-1,0 0 0,0 0 0,1-1 1,0 1-1,1-1 0,2 2-66,-5-6 59,-1 0 1,1-1-1,0 0 0,-1 1 0,1-1 0,0 0 0,0 0 0,1-1 0,-1 1 0,0-1 0,0 1 0,1-1 0,-1 0 0,1-1 0,-1 1 0,1 0 0,-1-1 0,2 0-59,0-1 80,0 0 0,-1 0 0,1 0 0,0-1-1,4-2-79,-8 4 9</inkml:trace>
</inkml:ink>
</file>

<file path=ppt/ink/ink2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11:33.583"/>
    </inkml:context>
    <inkml:brush xml:id="br0">
      <inkml:brushProperty name="width" value="0.025" units="cm"/>
      <inkml:brushProperty name="height" value="0.025" units="cm"/>
      <inkml:brushProperty name="color" value="#0070C4"/>
    </inkml:brush>
  </inkml:definitions>
  <inkml:trace contextRef="#ctx0" brushRef="#br0">1 35 10386,'30'-34'4393,"-31"35"-2040,5 4-769,-1 7-120,5-1-23,-4 1-409,-3 0-232,3-7-448,1-1-384,-2-10 2249,5-2-1713</inkml:trace>
</inkml:ink>
</file>

<file path=ppt/ink/ink2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11:34.132"/>
    </inkml:context>
    <inkml:brush xml:id="br0">
      <inkml:brushProperty name="width" value="0.025" units="cm"/>
      <inkml:brushProperty name="height" value="0.025" units="cm"/>
      <inkml:brushProperty name="color" value="#0070C4"/>
    </inkml:brush>
  </inkml:definitions>
  <inkml:trace contextRef="#ctx0" brushRef="#br0">1 23 10802,'40'-23'4649,"-32"42"-2328,1 13-801,-1 8-56,-5 12-271,-3 0-249,-2 1-456,1-5-128,1-11-192,4-7 48,1-15-568,2-14-448,-2-18-1521,-1-5-2800,-4-16 3385</inkml:trace>
</inkml:ink>
</file>

<file path=ppt/ink/ink2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11:34.561"/>
    </inkml:context>
    <inkml:brush xml:id="br0">
      <inkml:brushProperty name="width" value="0.025" units="cm"/>
      <inkml:brushProperty name="height" value="0.025" units="cm"/>
      <inkml:brushProperty name="color" value="#0070C4"/>
    </inkml:brush>
  </inkml:definitions>
  <inkml:trace contextRef="#ctx0" brushRef="#br0">1 86 10690,'0'-1'360,"1"0"-1,-1 1 0,0-1 0,1 0 0,-1 0 1,1 1-1,-1-1 0,1 0 0,-1 1 0,1-1 1,-1 1-1,1-1 0,0 1 0,-1-1 1,1 1-1,0-1 0,0 1 0,-1 0 0,1-1 1,0 1-1,0 0 0,0-1 0,-1 1 0,1 0-359,24-1 1808,-12 1-738,8-2-690,1-1-1,-1-1 1,0-1 0,-1-1 0,1 0 0,2-3-380,12-3 57,20-4-57,-43 13 22,0 1 0,0 0 1,1 1-1,-1 1 0,0 0 1,8 1-23,-17-1 2,1 0 0,-1 1 1,0 0-1,0-1 1,0 1-1,0 0 1,-1 0-1,1 1 1,0-1-1,1 1-2,-3-1 2,1 1-1,-1-1 1,1 0 0,-1 1-1,0-1 1,0 1 0,0-1-1,0 1 1,0-1-1,0 1 1,0 0 0,0 0-1,0-1 1,-1 1 0,1 0-1,-1 2-1,3 12 28,-2 0-1,0 0 1,0 0 0,-2 0-1,0 5-27,-1 21 80,2 11 12,-1 6 28,-4 35-120,3-78-87,0 0-541,0 0-1,-1 1 0,-2 3 629,2-10-377</inkml:trace>
</inkml:ink>
</file>

<file path=ppt/ink/ink2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11:34.891"/>
    </inkml:context>
    <inkml:brush xml:id="br0">
      <inkml:brushProperty name="width" value="0.025" units="cm"/>
      <inkml:brushProperty name="height" value="0.025" units="cm"/>
      <inkml:brushProperty name="color" value="#0070C4"/>
    </inkml:brush>
  </inkml:definitions>
  <inkml:trace contextRef="#ctx0" brushRef="#br0">2 130 13283,'-1'1'5313,"10"2"-2760,9-3-1401,18-4-80,7-6 8,6-7-360,3-3-208,4-3-247,0 5 7,-6 2-608,-4 3-193,-17 1 321</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4:57:14.868"/>
    </inkml:context>
    <inkml:brush xml:id="br0">
      <inkml:brushProperty name="width" value="0.025" units="cm"/>
      <inkml:brushProperty name="height" value="0.025" units="cm"/>
      <inkml:brushProperty name="color" value="#0070C4"/>
    </inkml:brush>
  </inkml:definitions>
  <inkml:trace contextRef="#ctx0" brushRef="#br0">0 0 13811,'17'37'5737,"-6"3"-2736,-6 19-1753,3 10-24,-6 6-175,2-1-265,6-3-496,-2-9-72,2-6-128,6-6-16,-4-14-48,0-9-104,-7-15-240,-5-8-160,-11-7-689,3-1-311,-10-14-720,-8-12 1239</inkml:trace>
</inkml:ink>
</file>

<file path=ppt/ink/ink2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12:29.861"/>
    </inkml:context>
    <inkml:brush xml:id="br0">
      <inkml:brushProperty name="width" value="0.025" units="cm"/>
      <inkml:brushProperty name="height" value="0.025" units="cm"/>
      <inkml:brushProperty name="color" value="#0070C4"/>
    </inkml:brush>
  </inkml:definitions>
  <inkml:trace contextRef="#ctx0" brushRef="#br0">227 391 11394,'5'7'3616,"-5"-7"-3536,0 0 0,0 0-1,0 0 1,0 0 0,0 0-1,0 0 1,0 0 0,0 1-1,0-1 1,0 0 0,0 0-1,0 0 1,0 0 0,0 0-1,0 0 1,-1 0 0,1 0-1,0 0 1,0 1 0,0-1-1,0 0 1,0 0 0,0 0-1,0 0 1,0 0 0,0 0-1,0 0 1,0 0 0,-1 0-1,1 0 1,0 0 0,0 0-1,0 0 1,0 0 0,0 0-1,0 0 1,0 0 0,0 0-1,-1 0-79,1 0 229,-1 0-1,0 0 0,0 0 0,1-1 1,-1 1-1,0 0 0,1 0 1,-1-1-1,0 1 0,1 0 1,-1-1-1,0 1 0,1-1 0,-1 1 1,1-1-1,-1 1 0,1-1 1,-1 1-1,1-1 0,-1 1 1,1-1-229,-26-44 1731,3 0 0,0-4-1731,2 4 253,-6-13-155,1 1-3,-10-13-95,35 68-8,-8-11 32,9 12-30,-1 1 0,1-1 0,-1 1 1,1-1-1,-1 1 0,1-1 0,-1 1 1,0-1-1,1 1 0,-1 0 0,0-1 1,1 1-1,-1 0 0,0-1 1,1 1-1,-1 0 0,0 0 0,0 0 6,0 0-48,1 0 0,0 0 0,-1 0 0,1 0 0,0 0 0,-1 1 0,1-1-1,0 0 1,-1 0 0,1 1 0,0-1 0,-1 0 0,1 0 0,0 1 0,0-1 0,-1 0 0,1 1-1,0-1 1,0 0 0,0 1 0,0-1 0,-1 1 0,1-1 0,0 0 0,0 1 0,0-1-1,0 1 49,-2 12-1523,1-11 937,0 13-2994,1 2 1656</inkml:trace>
</inkml:ink>
</file>

<file path=ppt/ink/ink2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12:30.350"/>
    </inkml:context>
    <inkml:brush xml:id="br0">
      <inkml:brushProperty name="width" value="0.025" units="cm"/>
      <inkml:brushProperty name="height" value="0.025" units="cm"/>
      <inkml:brushProperty name="color" value="#0070C4"/>
    </inkml:brush>
  </inkml:definitions>
  <inkml:trace contextRef="#ctx0" brushRef="#br0">61 446 8954,'-9'2'3222,"0"-1"0,0 1 0,-8 3-3222,17-5 95,0 1 0,-1-1 0,1 0 0,-1 0 0,1 0 0,0 1 0,-1-1-1,1 0 1,-1 0 0,1 0 0,-1 0 0,1 0 0,-1 0 0,1 0 0,0 0 0,-1 0 0,1 0 0,-1 0 0,1 0 0,-1 0 0,1 0-1,-1 0 1,1-1 0,0 1 0,-1 0 0,1 0 0,-1 0 0,1-1 0,0 1 0,-1 0 0,1-1 0,0 1 0,-1 0 0,1-1 0,0 1 0,-1 0-1,1-1 1,0 1 0,0-1 0,-1 1 0,1 0 0,0-1 0,0 1 0,0-1 0,0 1 0,0-1 0,0 1 0,0-1 0,-1 1 0,1-1-95,1-2 253,-1-1 1,0 0 0,1 0 0,-1 1 0,1-1-1,0 0-253,8-24 571,1-1 0,11-23-571,31-52 107,-13 25-26,6-24-81,-43 98 3,6-12-7,-8 17 4,1-1 1,-1 1-1,0 0 0,0 0 1,1 0-1,-1-1 1,0 1-1,1 0 0,-1 0 1,0 0-1,0-1 1,1 1-1,-1 0 1,0 0-1,1 0 0,-1 0 1,0 0-1,1 0 1,-1 0-1,1 0 1,-1 0-1,0 0 0,1 0 1,-1 0-1,0 0 1,1 0-1,-1 0 1,0 0-1,1 0 0,-1 1 1,0-1-1,1 0 1,-1 0-1,0 0 0,0 0 1,1 1-1,-1-1 1,0 0-1,0 0 1,1 1-1,-1-1 0,0 0 1,0 0-1,1 1 0,4 5 64,1 1 0,-1 0 0,0 0 0,-1 1 0,2 3-64,11 18 264,-3-9-100,0-1 0,2-1 0,0 0 0,1-1-1,0 0 1,2-1 0,0-2 0,0 0 0,2-1-1,-1 0 1,18 6-164,-29-15-146,-6-2 242,-1-1-1,1 1 1,0-1 0,0 0 0,0 0-1,3 1-95,16 1 212</inkml:trace>
</inkml:ink>
</file>

<file path=ppt/ink/ink2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12:30.674"/>
    </inkml:context>
    <inkml:brush xml:id="br0">
      <inkml:brushProperty name="width" value="0.025" units="cm"/>
      <inkml:brushProperty name="height" value="0.025" units="cm"/>
      <inkml:brushProperty name="color" value="#0070C4"/>
    </inkml:brush>
  </inkml:definitions>
  <inkml:trace contextRef="#ctx0" brushRef="#br0">0 76 12683,'9'8'2246,"0"0"1,-1 2-1,0-1 0,4 6-2246,-2 0 1678,-1 0-1,6 14-1677,2 9 819,-3 0-1,3 12-818,-15-45 53,3 12 89,0-1 0,-1 1 0,-1 0 0,0 0-142,-3-16 6,0 0 0,0 0 0,0 0 1,0 0-1,0 0 0,0 0 1,0 0-1,0 0 0,0 0 0,0 0 1,-1 0-1,1 0 0,-1 0 1,1 0-7,0-1 1,0 1 1,-1-1 0,1 0-1,0 0 1,0 0 0,0 1-1,-1-1 1,1 0 0,0 0-1,-1 0 1,1 0 0,0 0 0,0 0-1,-1 1 1,1-1 0,0 0-1,0 0 1,-1 0 0,1 0-1,0 0 1,-1 0 0,1 0-1,0 0 1,-1 0 0,1 0-1,0 0 1,0-1 0,-1 1-2,-2-1 5,0-1-1,0 1 1,0-1 0,1 0 0,-1 0 0,0 0 0,0-1-5,-5-4-10,0-1 0,1 0 0,0 0-1,1-1 1,-1 0 0,2 0 0,-1-1 0,1 1 0,1-1 0,-1 0 0,2 0-1,0-1 1,-1-3 10,1 2-17,1 0 0,1 0 0,0 0 1,0 0-1,1 0 0,1 0 0,0 0 0,0 1 0,1-1 0,1 0 0,0 1 0,1-4 17,-1 9-6,0-1 0,1 0 1,0 1-1,0 0 0,0 0 0,1 0 0,-1 0 0,1 1 0,1-1 1,-1 1-1,1 1 0,0-1 0,0 1 0,0 0 0,1 0 0,-1 1 1,1-1 5,2 1 108,-1 0 1,1 0-1,-1 0 0,1 1 1,0 0-1,0 1 1,0 0-1,0 0 1,0 1-1,0 0 1,0 1-1,0 0 1,0 0-1,2 1-108,19 6 560</inkml:trace>
</inkml:ink>
</file>

<file path=ppt/ink/ink2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12:31.106"/>
    </inkml:context>
    <inkml:brush xml:id="br0">
      <inkml:brushProperty name="width" value="0.025" units="cm"/>
      <inkml:brushProperty name="height" value="0.025" units="cm"/>
      <inkml:brushProperty name="color" value="#0070C4"/>
    </inkml:brush>
  </inkml:definitions>
  <inkml:trace contextRef="#ctx0" brushRef="#br0">10 202 12195,'0'1'192,"0"0"1,0-1 0,0 1 0,0-1 0,0 1 0,0-1 0,1 1-1,-1-1 1,0 1 0,0-1 0,1 0 0,-1 1 0,0-1-1,1 1 1,-1-1 0,0 0 0,1 1 0,-1-1 0,1 0 0,-1 1-1,1-1 1,-1 0 0,1 0 0,-1 1 0,1-1 0,-1 0-1,1 0-192,0 0 204,0 1-1,1-1 0,-1 0 0,1 0 0,-1 0 1,0-1-1,1 1 0,-1 0 0,0 0 0,1-1 1,-1 1-204,7-3 546,-1 0 0,0-1 0,7-3-546,-5 1 349,0 0 1,0-1-1,0 1 0,-1-2 0,0 1 1,-1-1-1,2-2-349,-5 5 27,0 0 1,-1 0-1,0 0 1,0 0-1,0-1 1,0 1-1,-1-1 1,0 1-1,0-1 1,-1 0-1,0 0 1,0 0-1,1-5-27,-2 9 2,0-1 0,0 1 0,-1 0 0,1 0 0,0 0 0,-1 0 1,1-1-1,-1 1 0,0 0 0,1 0 0,-1 0 0,0 0 0,0 0 0,0 0 0,-1 1 0,1-1 0,0 0 0,-1 1 0,1-1 0,-1 0 0,0 1 0,1 0 0,-1-1 0,0 1 0,0 0 1,0 0-1,0 0 0,0 0 0,0 0 0,0 1 0,0-1 0,0 1 0,0-1 0,-1 1 0,1 0 0,0 0 0,0 0 0,0 0 0,-1 0-2,-2 0 41,0 1 0,0 0 0,0 0 0,0 0-1,0 0 1,0 1 0,1 0 0,-1 0 0,1 0 0,-1 1-1,1-1 1,0 1 0,0 0 0,0 0 0,0 1 0,0-1-1,1 1 1,0-1 0,0 1 0,0 0 0,0 1 0,0-1-1,1 0 1,-1 2-41,0 0 88,1 0 0,-1 1 0,1-1 0,0 0 0,1 1 0,-1 0 0,1-1 1,1 1-1,-1 0 0,1-1 0,0 1 0,1 0 0,0-1 0,0 1 0,0 0 0,1-1 0,0 1 0,0 0-88,0-4 17,0 1 1,-1-1 0,1 1 0,1-1-1,-1 0 1,0 0 0,1 0 0,0 0-1,-1 0 1,1-1 0,0 1 0,1-1-1,-1 0 1,0 1 0,1-2 0,-1 1-1,1 0 1,-1-1 0,1 1-18,4 0-55,-1 0 1,1-1-1,0 0 0,-1 0 1,1-1-1,0 1 0,0-2 1,0 1-1,1-1 55,23-6-185</inkml:trace>
</inkml:ink>
</file>

<file path=ppt/ink/ink2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12:31.440"/>
    </inkml:context>
    <inkml:brush xml:id="br0">
      <inkml:brushProperty name="width" value="0.025" units="cm"/>
      <inkml:brushProperty name="height" value="0.025" units="cm"/>
      <inkml:brushProperty name="color" value="#0070C4"/>
    </inkml:brush>
  </inkml:definitions>
  <inkml:trace contextRef="#ctx0" brushRef="#br0">0 0 13971,'6'11'1761,"-2"0"0,0 0-1,0 1 1,-1-1 0,-1 1-1761,2 7 961,-2-1 1,-1 0-1,0 1 0,-2 14-961,-1-14 420,1-14-351,1 0-1,-1 0 1,1 0 0,0 0-1,1 1-68,-4-75-1140,2 58 1016,0 1 1,1 0-1,1-1 0,-1 1 1,2 0-1,0-1 1,1-5 123,-2 12-5,1 0 1,-1 1 0,0-1-1,1 1 1,0-1 0,0 1-1,0-1 1,0 1 0,0 0-1,1 0 1,-1 0 0,1 0-1,0 1 1,0-1 0,0 1-1,0-1 1,0 1 0,1 0-1,-1 0 1,1 1 0,0-1 4,-3 1 13,1 1 0,-1-1 0,1 1 0,-1 0 0,1-1 0,-1 1 0,1 0 0,0 0 0,-1 0 0,1 0 0,-1 0 0,1 0 0,0 1 0,-1-1 0,1 0 0,-1 1 0,1-1 0,-1 1 0,1 0 0,-1-1 0,1 1 0,-1 0-1,0 0 1,0 0 0,1 0 0,-1 0 0,0 0 0,0 0 0,0 1-13,2 1 69,-1 1 0,0 0 0,0-1 1,0 1-1,0 0 0,0 0 0,-1 0 0,0 0 0,0 0 0,0 2-69,4 18 386,-2 1 1,0 0 0,-2 0 0,0-1-1,-3 19-386,1-35 106,2-13-58,2-15-96,-1 7-7,2 0 1,-1 1-1,2-1 0,-1 1 1,2 0-1,0 0 1,0 1-1,1 0 1,1 0-1,-1 0 0,2 1 1,0-1 54,-7 9 3,0 0 1,1 0-1,-1 0 1,0 0-1,1 1 1,-1-1-1,1 1 0,0-1 1,-1 1-1,1 0 1,0 0-1,0 0 1,1 0-4,-2 1 8,-1 0 0,1-1 1,-1 1-1,1 1 1,-1-1-1,1 0 0,-1 0 1,1 0-1,-1 1 0,1-1 1,-1 1-1,0-1 0,1 1 1,-1 0-1,0-1 1,1 1-1,-1 0 0,0 0 1,0 0-1,0 0 0,0 0 1,0 0-1,0 0 1,0 0-1,0 1 0,0-1 1,0 0-9,1 4 42,1 0-1,-1 0 1,1 1 0,-2-1 0,1 0 0,0 1 0,-1-1 0,0 4-42,2 12 220,-1 14-220,0 10 113,2-33-127,-4-12-10,0 0 0,0 1 0,0-1 0,0 0 0,0 0 0,0 0 0,0 0 0,0 0 0,0 1 0,1-1 0,-1 0 0,0 0 0,0 0 0,0 0 0,0 0 0,0 0 0,0 0 0,1 0 0,-1 0 0,0 1 0,0-1 0,0 0 0,0 0 0,1 0 0,-1 0 0,0 0 0,0 0 0,0 0 0,0 0 0,1 0 0,-1 0 0,0 0 0,0 0 24,1-1-257,0 0-1,0 0 1,0 0 0,0 0 0,0 0-1,-1 0 1,1 0 0,0 0-1,-1 0 1,1 0 0,-1-1 0,1 1-1,-1 0 1,1-1 257,3-11-2792,1 2 1327</inkml:trace>
</inkml:ink>
</file>

<file path=ppt/ink/ink2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12:32.207"/>
    </inkml:context>
    <inkml:brush xml:id="br0">
      <inkml:brushProperty name="width" value="0.025" units="cm"/>
      <inkml:brushProperty name="height" value="0.025" units="cm"/>
      <inkml:brushProperty name="color" value="#0070C4"/>
    </inkml:brush>
  </inkml:definitions>
  <inkml:trace contextRef="#ctx0" brushRef="#br0">1 180 11650,'13'0'1035,"-3"1"-4,1-1 0,-1 0 0,0-1 0,0-1 0,1 1 0,4-3-1031,-3 1 788,-1-1 1,1 0 0,-1 0-1,0-2 1,0 1 0,3-4-789,-10 7 72,-1 0 0,1-1 0,-1 1 0,0-1 0,0 0 0,0 0 0,0 0 0,-1 0 0,1-1 0,-1 1 0,0-1 0,0 1 0,0-1 0,-1 0 0,1 0 0,-1 0 0,0 0 0,0 0 0,1-4-72,-2 6 5,0-1 1,0 1 0,0-1-1,-1 0 1,1 1 0,-1-1 0,1 1-1,-1-1 1,0 1 0,0-1-1,0 1 1,0 0 0,-1-1-1,1 1 1,-1 0 0,1 0 0,-1 0-1,0 0 1,0 0 0,0 0-1,0 1 1,0-1 0,0 0-1,0 1 1,0 0 0,-1-1 0,-1 1-6,1-1 5,0 1 1,0 0 0,-1 0 0,1 0 0,-1 0 0,1 0-1,-1 1 1,1-1 0,-1 1 0,0 0 0,1 0 0,-1 1 0,1-1-1,-1 1 1,1 0 0,-1 0 0,1 0 0,0 0 0,-1 0-1,0 1-5,0 1 48,0-1 0,0 1-1,0 0 1,1 1-1,-1-1 1,1 0 0,0 1-1,0 0 1,0 0 0,1 0-1,-1 0 1,1 0-1,0 0-47,-1 3 101,0-1 0,1 1 0,0 0-1,1 0 1,-1-1 0,1 1-1,0 0 1,1 0 0,0 0-101,0 1 107,0-1 0,1 0 1,0 0-1,0 0 0,1 0 1,0 0-1,0 0 0,3 5-107,-3-8 40,0 1-1,1-1 1,-1 1-1,1-1 1,0 0-1,0 0 1,1-1-1,-1 1 1,1-1-1,0 1 1,0-1-1,1 1-39,1-1 12,-1 0 1,1 0-1,0-1 0,0 1 0,0-1 0,0 0 0,0-1 0,0 0 0,1 0 0,-1 0 0,0-1 0,1 1 1,4-2-13,-5 1-85,-1-1 1,0 0-1,0 0 1,0-1-1,1 0 1,-2 1 0,1-2-1,0 1 1,0 0-1,-1-1 1,1 0-1,-1 0 1,0 0 0,0-1-1,0 0 1,3-3 84,8-12-1630,-2 1-1,0-2 1,-1 0 1630,-9 16-429,-2 1-1,1 0 0,0-1 0,-1 1 0,1-1 0,-1 0 1,0 1-1,0-1 0,0 0 0,-1 0 0,1 1 0,-1-1 1,0-1 429,0 4-7,-1 0 1,1 0-1,0 0 1,0 0 0,0 1-1,0-1 1,0 0-1,0 0 1,0 0 0,1 0-1,-1 0 1,0 1 0,0-1-1,1 0 1,-1 0-1,0 0 1,1 1 0,-1-1-1,1 0 1,-1 0 0,1 1-1,-1-1 1,1 1-1,0-1 1,-1 0 0,1 1-1,0-1 1,-1 1 0,1-1-1,0 1 1,0 0-1,-1-1 1,2 1 6,-1-1 110,0 1 1,0 0-1,1 0 1,-1 0-1,0 0 1,0 0-1,1 0 1,-1 0-1,0 0 0,0 1 1,1-1-1,-1 0 1,0 1-1,0-1 1,0 1-1,0-1 0,0 1 1,1 0-1,-1-1 1,0 1-1,0 0 1,0 0-111,3 4 429,1 0 0,-1 0 0,-1 1 0,1-1 0,-1 1 0,0 0 0,0-1 0,-1 1 0,1 1 0,-2-1 0,1 0 0,0 0 0,-1 6-430,2 13 1534,-1 0 0,-2 24-1533,0-32 468,0-6-205,0-11-261,0 0 0,0 0 0,0 0 0,0 0-1,0 0 1,0 0 0,0 0 0,0 0 0,0 0 0,0 0 0,0 0-1,-1 0 1,1 0 0,0 0 0,0 0 0,0 0 0,0 0-1,0 0 1,0 0 0,0 0 0,0 0 0,0 0 0,0 0 0,0 0-1,0 0 1,0 0 0,0 0 0,0 0 0,0 0 0,0 0 0,0 0-1,0 0 1,0 0 0,0 0 0,0 0 0,0 0 0,0 0-1,0 0 1,0 0 0,0 0 0,0 0 0,0 0-2,-2-19-297,2 3 165,1 0 0,1-1 0,0 1-1,2-3 133,-3 12-20,1 1 0,-1-1 0,1 1 0,1 0 0,0 0 0,-1 0 0,2 0 0,-1 0 0,1 1 0,0-1 0,0 1 0,0 0-1,1 1 1,-1-1 0,1 1 0,1-1 0,-1 1 0,4-1 20,-8 4 3,1 0-1,-1 0 1,1 0-1,-1 1 1,1-1-1,-1 1 1,1-1 0,0 1-1,-1 0 1,1-1-1,0 1 1,0 0-1,-1 0 1,1 0 0,0 0-1,-1 1 1,1-1-1,0 0 1,-1 1-3,1-1 18,-1 1 0,1 0 0,-1 0-1,0 0 1,1 0 0,-1 0 0,0 0 0,0 0 0,0 0 0,0 1 0,0-1 0,0 0 0,0 1 0,-1-1 0,1 0 0,0 2-18,2 5 116,0 1 1,-1-1-1,0 1 1,-1 0-1,0-1 1,0 4-117,-1-10 19,1 26 230,-1-19-172,1 0 1,-1 0-1,1-1 0,1 1 0,0 0 0,1 1-77,-3-10-1,0 1 1,0-1-1,0 0 0,0 0 1,0 0-1,0 0 1,0 0-1,0 1 0,0-1 1,0 0-1,0 0 1,0 0-1,0 0 0,0 0 1,1 1-1,-1-1 0,0 0 1,0 0-1,0 0 1,0 0-1,0 0 0,0 0 1,0 0-1,1 1 1,-1-1-1,0 0 0,0 0 1,0 0-1,0 0 1,1 0-1,-1 0 0,0 0 1,0 0-1,0 0 1,0 0-1,1 0 0,-1 0 1,0 0-1,0 0 1,0 0-1,0 0 0,0 0 1,1 0-1,-1 0 0,0 0 1,0 0-1,0 0 1,0-1-1,1 1 0,-1 0 1,0 0-1,0 0 1,0 0-1,0 0 0,0 0 1,0 0-1,0 0 1,1-1-1,-1 1 0,0 0 1,0 0-1,0 0 1,0 0-1,0-1 0,0 1 1,0 0-1,0 0 0,0 0 1,0 0-1,0-1 1,6-11-180,-6 11 155,8-20-383,13-34-474,-17 47 810,0 1-1,0-1 1,1 1-1,0 0 0,4-5 73,-8 12 0,-1-1 0,0 0-1,1 1 1,0-1-1,-1 1 1,1-1-1,-1 1 1,1-1-1,0 1 1,-1 0 0,1-1-1,0 1 1,-1 0-1,1 0 1,0-1-1,0 1 1,-1 0 0,1 0-1,0 0 1,0 0 6,0 0 0,-1 0-1,1 0 1,-1 0 0,1 1 0,-1-1-1,1 0 1,-1 1 0,1-1 0,-1 0-1,1 1 1,-1-1 0,1 0 0,-1 1 0,1-1-1,-1 1 1,0-1 0,1 1 0,-1 0-6,2 2 60,0 1 1,-1-1-1,1 1 1,-1 0 0,0-1-1,0 1 1,0 1-61,3 21 341,4 15 257,1-1 0,2 0-598,-10-38 14,-1 1 0,1-1 0,0 1-1,0-1 1,0 0 0,0 0-1,1 0 1,-1 1 0,1-1-1,-1 0 1,1-1 0,-1 1-1,1 0 1,0 0 0,0-1-1,0 1-13,3 0-4845</inkml:trace>
</inkml:ink>
</file>

<file path=ppt/ink/ink2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12:32.719"/>
    </inkml:context>
    <inkml:brush xml:id="br0">
      <inkml:brushProperty name="width" value="0.025" units="cm"/>
      <inkml:brushProperty name="height" value="0.025" units="cm"/>
      <inkml:brushProperty name="color" value="#0070C4"/>
    </inkml:brush>
  </inkml:definitions>
  <inkml:trace contextRef="#ctx0" brushRef="#br0">0 1 15531,'8'92'7471,"-4"44"-5372,-3-99-1077,0 2-589,2-1 0,2 0 0,4 15-433,-7-36 24,-3-33-319,-1-37-452,3 24 439,2 1-1,1 0 1,2-6 308,-4 26-15,0 0 0,0 0-1,1 0 1,1 0 0,-1 0 0,1 1 0,1-1 0,1-1 15,-5 6 16,1 1 1,0 0-1,0 0 1,0-1-1,1 1 0,-1 1 1,0-1-1,1 0 1,-1 0-1,1 1 1,0-1-1,-1 1 0,1 0 1,0 0-1,0 0 1,0 0-1,0 1 1,0-1-1,-1 1 0,1 0 1,0-1-1,0 1 1,1 1-1,1-1-16,0 1 78,0 0-1,-1 1 1,1-1-1,-1 1 0,0 0 1,1 0-1,-1 1 1,0-1-1,0 1 1,-1 0-1,1 0 1,0 0-1,-1 0 0,0 1 1,2 1-78,-1 1 108,0-1 0,0 1 0,0 0 0,-1 0 0,0 1 0,0-1 0,0 0 0,-1 1 0,2 6-108,-3-6 70,0 0 0,0-1 0,0 1 0,-1 0 0,0-1 0,0 1 0,-1 0 1,0 3-71,0-7 3,0 0 1,1 0-1,-1-1 1,-1 1-1,1-1 1,0 1-1,-1-1 1,1 1-1,-1-1 1,0 0-1,1 0 1,-1 0-1,0 0 1,-1 0-1,1 0 1,0 0-1,0-1 1,-1 1-1,1-1 1,-3 1-4,-3 1-338,0-1 0,0 0 0,0 0 1,0-1-1,0 0 0,-1 0 0,1-1 0,0 0 1,0-1-1,-8-1 338,-2-5-1542,3-2 622</inkml:trace>
</inkml:ink>
</file>

<file path=ppt/ink/ink2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12:33.102"/>
    </inkml:context>
    <inkml:brush xml:id="br0">
      <inkml:brushProperty name="width" value="0.025" units="cm"/>
      <inkml:brushProperty name="height" value="0.025" units="cm"/>
      <inkml:brushProperty name="color" value="#0070C4"/>
    </inkml:brush>
  </inkml:definitions>
  <inkml:trace contextRef="#ctx0" brushRef="#br0">0 265 8914,'10'4'1955,"0"-1"1,0 0-1,1-1 0,9 1-1955,-11-2 548,-1-1 0,0 0 0,0 0 0,1-1 0,-1 0 0,0-1 0,0 1 0,0-2 0,0 1 0,2-2-548,2-1 172,-1 0 0,0 0-1,-1-1 1,1-1 0,-1 1 0,0-2-1,-1 1 1,0-2 0,0 1-1,0-1-171,-5 3-43,1 0-1,-1 1 0,0-2 0,-1 1 1,1 0-1,-1-1 0,0 1 1,-1-1-1,0 0 0,0 0 0,0 0 1,-1 0-1,0 0 0,0-1 0,-1 1 1,0 0-1,0-4 44,-1 7-32,1 0 0,-1 0 0,0 0 1,0 0-1,0 1 0,0-1 0,-1 0 0,1 1 0,-1-1 0,0 1 1,0 0-1,-2-2 32,3 3 9,-1 0 0,1 1 1,-1-1-1,1 1 0,-1 0 1,1 0-1,-1-1 0,0 1 1,0 0-1,0 0 0,0 1 0,0-1 1,0 0-1,0 1 0,0-1 1,0 1-1,0 0 0,0-1 1,0 1-1,0 0 0,0 0 1,0 0-1,-1 1 0,1-1-9,-2 1 59,0 0-1,0 1 0,1-1 0,-1 1 1,0-1-1,1 1 0,-1 1 0,1-1 1,0 0-1,-1 1 0,1-1 0,1 1 1,-1 0-1,0 0 0,0 0-58,-1 2 128,1 1 1,-1-1-1,1 0 0,0 1 1,0-1-1,1 1 0,-1 0 0,1 0 1,-1 5-129,1 1 161,1 0 0,0 1 0,0-1 0,2 1 1,-1-1-1,1 1 0,1-1 0,0 0 0,1 0 1,1 1-1,-1-2 0,2 1 0,0 0 0,0-1 1,1 0-1,2 2-161,-6-9-61,0-1 1,1 0-1,-1 0 1,1 0-1,0 0 1,0 0-1,0 0 0,0-1 1,1 0-1,-1 1 1,1-1-1,-1-1 1,1 1-1,0 0 0,-1-1 1,1 0-1,0 0 1,0 0-1,0 0 1,0 0-1,0-1 0,0 0 1,0 0-1,0 0 1,0 0-1,0-1 1,0 0-1,0 1 1,2-2 60,-1 0-287,0 0 0,-1 0 0,1 0 1,-1-1-1,3-1 287,18-18-835</inkml:trace>
</inkml:ink>
</file>

<file path=ppt/ink/ink2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12:33.520"/>
    </inkml:context>
    <inkml:brush xml:id="br0">
      <inkml:brushProperty name="width" value="0.025" units="cm"/>
      <inkml:brushProperty name="height" value="0.025" units="cm"/>
      <inkml:brushProperty name="color" value="#0070C4"/>
    </inkml:brush>
  </inkml:definitions>
  <inkml:trace contextRef="#ctx0" brushRef="#br0">0 63 7066,'9'24'7569,"0"2"-3503,3 10-1366,-10-32-2423,1 7 394,2 0-1,-1 0 0,2-1 1,-1 0-1,1 0 1,1-1-1,5 7-670,-4-8 259,-8-8-257,0 0 0,0 0 0,0 0 0,0 0 0,0 0 0,0 0 0,0 0 0,0 0 1,0 0-1,0 0 0,0 0 0,0 0 0,0 0 0,0 0 0,0 1 0,0-1 0,0 0 0,0 0 0,0 0 0,0 0 0,1 0 0,-1 0 1,0 0-1,0 0 0,0 0 0,0 0 0,0 0 0,0 0 0,0 0 0,0 0 0,0 0 0,0 0 0,0 0 0,0 0 0,0 0 0,0 0 1,0 0-1,0 0 0,0 0 0,0 0 0,1 0 0,-1 0 0,0 0 0,0 0 0,0 0 0,0-1 0,0 1 0,0 0 0,0 0 0,0 0 1,0 0-1,0 0 0,0 0 0,0 0 0,0 0 0,0 0 0,0 0 0,0 0 0,0 0 0,0 0 0,0 0 0,0 0 0,0 0 1,0 0-1,0 0 0,0 0-2,-5-15 58,-1 2-52,3 2-5,0 0-1,1 0 1,1-1 0,-1 1-1,2-1 1,-1 1 0,2-1-1,0 1 1,0-1 0,2-7-1,-2 16 2,0 0 1,0 1-1,1-1 0,-1 0 1,1 0-1,-1 1 1,1-1-1,0 1 1,0-1-1,0 1 0,0 0 1,0 0-1,1 0 1,-1 0-1,1 0 0,-1 0 1,1 1-1,0-1 1,-1 1-1,1 0 1,1-1-3,8-1 22,0-1 1,0 2-1,0-1 1,10 1-23,1-1 24,-5 1 17,-10 1 377,0 0 0,0-1 0,7-2-418,-13 3 78,1 0 1,-1-1-1,0 1 0,1-1 1,-1 1-1,0-1 0,0 0-78</inkml:trace>
</inkml:ink>
</file>

<file path=ppt/ink/ink2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12:36.560"/>
    </inkml:context>
    <inkml:brush xml:id="br0">
      <inkml:brushProperty name="width" value="0.025" units="cm"/>
      <inkml:brushProperty name="height" value="0.025" units="cm"/>
      <inkml:brushProperty name="color" value="#0070C4"/>
    </inkml:brush>
  </inkml:definitions>
  <inkml:trace contextRef="#ctx0" brushRef="#br0">128 147 4665,'-14'1'3533,"-1"0"0,1-1-1,-10-1-3532,20 1 504,0-1-1,-1 0 0,1 0 1,0 0-1,0 0 0,0-1 1,1 1-1,-1-1 0,0 0 1,1 0-1,-1-1 0,1 1 1,-1-1-1,-1-1-503,5 4 65,0 0-1,0 0 1,0 0 0,0 0-1,0 0 1,0-1 0,0 1-1,0 0 1,-1 0 0,1 0-1,0 0 1,0 0 0,0 0-1,0 0 1,0 0 0,0 0-1,0 0 1,0 0-1,0 0 1,0-1 0,0 1-1,0 0 1,0 0 0,0 0-1,0 0 1,0 0 0,0 0-1,0 0 1,0 0 0,0 0-1,0 0 1,0-1 0,0 1-1,0 0 1,0 0 0,0 0-1,0 0 1,0 0-1,0 0 1,0 0 0,0 0-1,0 0 1,0 0 0,0-1-1,0 1 1,0 0-65,6 0 902,10 1-1164,-14 0 593,32 4 72,-23-3-286,-1-1 0,1 0 1,0-1-1,1 0-117,4-1 144,1 0-1,0-1 1,0-1 0,-1-1-1,1-1 1,-1 0 0,13-6-144,1 0 119,1 1 0,0 2-1,0 2 1,1 0 0,0 2 0,25 1-119,-41 2 26,194-7 374,39-14-400,-178 13 42,1 3 0,0 3 1,1 4-1,39 5-42,15 11 72,-17-2 125,53-2-197,-75-12 92,1-4 0,10-4-92,22-5 234,104 3-234,53 30 237,-157-9 114,115-4-351,-157-11 63,66-1 40,-118 5-75,0 1-1,0 2 1,0 0 0,8 4-28,-33-8 11,19 8-3,-21-8-8,0 0 0,0 0 1,0 0-1,0 0 0,1 0 1,-1 0-1,0 0 0,0 0 0,0 0 1,0 0-1,0 0 0,0 0 1,0 0-1,0 0 0,0 0 1,0 1-1,0-1 0,1 0 1,-1 0-1,0 0 0,0 0 1,0 0-1,0 0 0,0 0 0,0 0 1,0 1-1,0-1 0,0 0 1,0 0-1,0 0 0,0 0 1,0 0-1,0 0 0,0 0 1,0 1-1,0-1 0,0 0 0,0 0 1,0 0-1,0 0 0,0 0 1,0 0-1,0 0 0,-1 0 1,1 1-1,0-1 0,0 0 1,0 0-1,0 0 0,0 0 0,0 0 0,-14 4 106,-21 2-64</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4:57:15.207"/>
    </inkml:context>
    <inkml:brush xml:id="br0">
      <inkml:brushProperty name="width" value="0.025" units="cm"/>
      <inkml:brushProperty name="height" value="0.025" units="cm"/>
      <inkml:brushProperty name="color" value="#0070C4"/>
    </inkml:brush>
  </inkml:definitions>
  <inkml:trace contextRef="#ctx0" brushRef="#br0">23 108 7634,'4'-7'816,"-1"1"0,1-1 0,0 1 1,0 0-1,1 0 0,0 1 1,0-1-1,0 1 0,0 0 0,1 0 1,0 1-1,0 0 0,5-2-816,-5 2 398,1 0 0,-1 0 0,1 1 1,0 0-1,1 1 0,-1-1 0,0 2 0,1-1 0,-1 1 0,1 0 0,0 0 0,-1 1 0,1 0 0,-1 0 1,1 1-1,6 1-398,-12-1 74,0-1 0,0 1 1,0-1-1,-1 1 0,1 0 1,0 0-1,-1-1 0,1 1 1,0 0-1,-1 1 0,1-1 1,-1 0-1,0 0 0,1 1 1,-1-1-1,0 1 0,0-1 1,1 2-75,-1-1 65,0 0 0,-1 0 0,1 0 1,0 1-1,-1-1 0,1 0 0,-1 0 1,0 0-1,0 1 0,0-1 0,0 0 0,0 1 1,0-1-1,-1 0 0,1 0 0,-1 2-65,-1 3 42,-1 0-1,1 0 0,-1-1 1,0 1-1,-1-1 0,0 1 1,0-1-1,0 0 1,0-1-1,-1 1 0,0-1 1,-1 1-1,1-2 0,-1 1 1,0-1-1,-1 1-41,-7 3-58,-1 0 0,0-1 0,-1-1 1,1 0-1,-16 3 58,7-2-1655,1 1 1,-4 3 1654,22-7-647</inkml:trace>
</inkml:ink>
</file>

<file path=ppt/ink/ink2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12:37.209"/>
    </inkml:context>
    <inkml:brush xml:id="br0">
      <inkml:brushProperty name="width" value="0.025" units="cm"/>
      <inkml:brushProperty name="height" value="0.025" units="cm"/>
      <inkml:brushProperty name="color" value="#0070C4"/>
    </inkml:brush>
  </inkml:definitions>
  <inkml:trace contextRef="#ctx0" brushRef="#br0">28 61 8186,'-8'-23'3189,"7"18"-2481,-1 0 0,1 0-1,-1 0 1,0 1-1,-1-1 1,0 0-708,-1 1 1610,2 11 223,3 11-606,1 0 0,2 8-1227,26 179 2176,0 9-1545,-12-115-424,8 13-207,68 210 192,-88-304-465,0 1-1,8 12 274,-6-19-815,-8-11 741,1-1-1,-1 1 0,0-1 0,1 0 0,-1 1 0,0-1 0,1 0 0,-1 0 0,1 1 0,-1-1 0,0 0 0,1 0 0,-1 1 0,1-1 1,-1 0-1,1 0 0,-1 0 0,0 0 0,1 0 0,-1 0 0,1 0 0,0 0 75,4-5-838</inkml:trace>
</inkml:ink>
</file>

<file path=ppt/ink/ink2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12:38.394"/>
    </inkml:context>
    <inkml:brush xml:id="br0">
      <inkml:brushProperty name="width" value="0.025" units="cm"/>
      <inkml:brushProperty name="height" value="0.025" units="cm"/>
      <inkml:brushProperty name="color" value="#0070C4"/>
    </inkml:brush>
  </inkml:definitions>
  <inkml:trace contextRef="#ctx0" brushRef="#br0">61 78 10362,'-8'-4'1819,"-1"0"-1,1-1 0,0 0 1,1-1-1,-1 0 1,-5-5-1819,18 10 1699,-4 0-1475,0 1 0,1-1 0,-1 1 0,1 0 0,-1-1 0,0 1 0,1 0 0,-1 0 0,2 0-224,42 3 706,3 3-706,0 0 276,23 0 518,57-3-794,70-11 431,23 1-83,-170 7-274,193-2 257,0-13-74,-4-6-124,-148 17-64,55 7-69,32 16 75,-73-6-23,-73-9-36,422 30 181,-378-32-174,212 9 44,-104 8-23,128 9 25,-16-21-34,-122-4-7,-128-3-35,-68 4-4472,16-2 4062,0-1 1,0 0-1,0 0 1,-5 0 416,-6-1-301,-1 2 0,1 0 301,-4 0 719,15 0-546,0-1-1,0 0 1,0 1-1,0 0 0,0 0 1,0 0-1,1 1 1,0 0-1,-1 0 1,-2 2-173,-27 20 242,30-21-189,0-1-1,0 1 0,0 1 0,0-1 1,1 0-1,0 1 0,-3 4-52,3-4 20,0-1 0,0 0 0,0 0 0,-3 3-20,3-3 19,0-1 0,1 1 1,-1 0-1,1 0 0,0 0 0,0 0 1,0 0-1,0 0 0,1 1 1,0-1-1,-1 1 0,2-1 1,-1 2-20,-1 10 92,1 1 0,0-1 1,2 1-93,1 200 1048,-2-214-1037,5 141 372,-1-96-122,9 47-261,8 3 185,-4-24 74,0 23-259,-14-57 52,-3-36-49,-1 0 0,1-1 0,0 1 0,-1 0 0,0-1 0,0 1 0,0-1 0,0 1 0,-1 1-3,1-4-29,0 0 0,1 0 1,-1-1-1,0 1 0,0 0 1,0 0-1,0-1 0,0 1 1,0 0-1,1-1 0,-1 1 1,-1-1-1,1 1 1,0-1-1,0 0 0,0 1 1,0-1-1,0 0 0,0 0 1,0 0-1,0 0 0,-1 0 1,1 0-1,0 0 29,-6 0-622,0-1-1,0 0 1,-5-1 622,1 0-1026,1 2 2067</inkml:trace>
</inkml:ink>
</file>

<file path=ppt/ink/ink2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13:05.917"/>
    </inkml:context>
    <inkml:brush xml:id="br0">
      <inkml:brushProperty name="width" value="0.025" units="cm"/>
      <inkml:brushProperty name="height" value="0.025" units="cm"/>
      <inkml:brushProperty name="color" value="#0070C4"/>
    </inkml:brush>
  </inkml:definitions>
  <inkml:trace contextRef="#ctx0" brushRef="#br0">9 460 11498,'-1'1'279,"0"0"0,0 0 0,0 0 0,1 0 0,-1 0 0,0 0-1,1 0 1,-1 0 0,1 0 0,0 1 0,-1-1 0,1 0 0,0 0 0,-1 0-1,1 1 1,0-1 0,0 1-279,0-1 128,1 0 1,-1 0-1,1 1 0,-1-1 1,1 0-1,0 0 0,-1 0 1,1 0-1,0 0 0,0 0 0,0 0 1,-1-1-1,1 1 0,0 0 1,0 0-1,0-1 0,0 1 0,0 0 1,1-1-1,-1 1 0,0-1-128,5 3 259,0 0 0,0-1-1,0 0 1,0 0 0,1-1-1,-1 1 1,0-1-1,1 0 1,-1-1 0,1 0-1,-1 0 1,4-1-259,0 0 200,-1-1 0,1 0 0,0-1 0,-1 0 0,0-1 0,0 1 0,7-5-200,12-9 260,-2-1-1,0-1 0,-1-2 1,13-13-260,-19 18 106,-1-2 1,0-1 0,-1 0 0,13-20-107,-25 32 13,-1-1 1,1 0-1,-2 0 0,1-1 0,-1 1 0,-1 0 1,2-4-14,-3 6 4,0 0 1,-1 0 0,1 0 0,-1-1-1,0 1 1,-1 0 0,0 0-1,0 0 1,0 0 0,0 0 0,-2-2-5,0 0 7,0 0-1,-1 0 1,-1 0 0,1 1 0,-1 0 0,0 0-1,-1 0 1,0 0 0,0 1 0,0 0 0,-1 0 0,0 1-1,-3-3-6,5 5 10,-1-1 0,1 1 0,0 0 0,-1 0-1,0 1 1,0 0 0,0 0 0,0 0 0,0 1-1,0 0 1,0 0 0,0 0 0,-1 1-1,1 0 1,0 0 0,0 1 0,-1-1 0,1 1-1,-1 1-9,-1 1 51,1 0 0,0 0 0,0 0 0,0 1 0,0 0 0,0 1 0,1 0 0,0 0 0,0 0 0,0 1 0,1-1 0,0 1 0,-3 4-51,0 2 145,0 1 0,1 0 0,0 0 1,0 0-1,2 1 0,-4 10-145,6-11 94,0 0 0,0-1 0,1 1 0,1 0-1,0 0 1,1 0 0,0 0 0,1 0 0,0 0 0,1 0 0,2 4-94,0-2 102,0-1-1,1 1 1,1-1 0,1 0 0,0-1 0,0 1 0,1-1 0,1-1 0,4 4-102,-4-4 74,2-1 0,-1 0 0,2-1 0,-1 0 0,2 0 0,-1-2 0,1 0 0,0 0 0,5 1-74,-6-3 26,0-2 0,0 1-1,1-2 1,-1 0-1,1 0 1,-1-1 0,1 0-1,0-2 1,0 1-1,-1-1 1,6-2-26,-11 2-24,0-1 0,0-1 0,0 1 0,0-1 0,-1 0 0,1-1 0,1 0 24,-7 2-57,0 1-1,0-1 1,0 0-1,-1 1 1,1-1 0,0 0-1,0 0 1,-1 1 0,1-1-1,-1 0 1,1 0-1,-1 0 1,1 0 0,-1 0-1,1 0 1,-1 0 57,2-4-457,3 1-51</inkml:trace>
</inkml:ink>
</file>

<file path=ppt/ink/ink2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13:06.546"/>
    </inkml:context>
    <inkml:brush xml:id="br0">
      <inkml:brushProperty name="width" value="0.025" units="cm"/>
      <inkml:brushProperty name="height" value="0.025" units="cm"/>
      <inkml:brushProperty name="color" value="#0070C4"/>
    </inkml:brush>
  </inkml:definitions>
  <inkml:trace contextRef="#ctx0" brushRef="#br0">10 1 15059,'-9'11'5593,"13"-9"-3736,8 3-457,4-3-16,8 0-47,14 4-545,1-6-200,1 2-240,-3 0-96,-8-10 48,-2 2-336,-6 0 560,-2-6-368</inkml:trace>
</inkml:ink>
</file>

<file path=ppt/ink/ink2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13:06.974"/>
    </inkml:context>
    <inkml:brush xml:id="br0">
      <inkml:brushProperty name="width" value="0.025" units="cm"/>
      <inkml:brushProperty name="height" value="0.025" units="cm"/>
      <inkml:brushProperty name="color" value="#0070C4"/>
    </inkml:brush>
  </inkml:definitions>
  <inkml:trace contextRef="#ctx0" brushRef="#br0">3 587 12243,'-1'1'420,"1"4"801,-1-1-1,1 1 1,-1-1 0,2 5-1221,-2-9 109,1 1 1,0-1-1,0 1 1,0 0-1,1-1 1,-1 1-1,0-1 1,0 1-1,0 0 1,0-1 0,1 1-1,-1-1 1,0 1-1,0-1 1,1 1-1,-1-1 1,0 1-1,1-1 1,-1 1 0,1-1-1,-1 0 1,1 1-1,-1-1 1,0 1-1,1-1 1,-1 0-1,1 0 1,0 1-1,-1-1 1,1 0 0,-1 0-1,1 0 1,-1 1-1,1-1 1,0 0-1,-1 0 1,1 0-1,-1 0 1,1 0-110,0 0 62,-1 0 0,1 0 0,-1 0 1,0-1-1,1 1 0,-1 0 0,0 0 0,1 0 0,-1 0 0,1-1 1,-1 1-1,0 0 0,0 0 0,1-1 0,-1 1 0,0 0 0,1-1 1,-1 1-1,0 0 0,0-1-62,7-9 216,-1 0-1,-1-1 1,1 0-1,-2 0 1,0 0 0,0-1-1,-1 0-215,-2 9 21,24-84 115,-5-2 0,5-61-136,-21 125 39,-2 0 0,-1 0-1,0 0 1,-2 0 0,-4-21-39,5 45 30,0-1-1,-1 1 1,1 0-1,0-1 1,-1 1-1,1 0 0,-1-1 1,0 1-1,1 0 1,-1 0-1,0-1 1,0 1-1,0 0-29,1 1 11,0 0-1,0-1 1,-1 1 0,1 0-1,0 0 1,0 0 0,0 0-1,-1 0 1,1 0 0,0 0 0,0 0-1,0 0 1,0 0 0,-1 0-1,1 0 1,0 0 0,0 0-1,0 0 1,-1 0 0,1 0-1,0 0 1,0 0 0,0 0 0,-1 0-1,1 0 1,0 0 0,0 0-1,0 0 1,-1 0-11,-4 9 312,2-1-161,1 0 0,0 0 0,0 1 1,1-1-1,0 1 0,0 5-151,2 15 493,1 9-493,0-16 270,0 0 0,6 18-270,-6-32 58,0 0 1,0-1-1,1 1 1,0-1-1,1 0 1,0 0 0,0 0-1,0 0 1,4 3-59,-7-8 19,1 0 1,0 0-1,1 0 1,-1 0-1,0 0 1,1 0-1,-1-1 1,0 1-1,1-1 1,0 0-1,1 1-19,-2-2 5,0 1 0,-1-1 0,1 1 0,0-1-1,0 0 1,0 0 0,-1 0 0,1 0 0,0-1-1,0 1 1,-1 0 0,1-1 0,0 1 0,-1-1-1,1 1 1,0-1 0,-1 0 0,1 0 0,-1 0 0,1 0-5,3-2-1,-1-1 1,0 0 0,0 0 0,-1 0 0,1 0 0,-1-1 0,0 0 0,0 1 0,0-2 0,7-14-189,5-13 189,-5 8-158,-1-1 0,-2 0-1,0 0 1,-2-1 0,-1 0 0,1-21 158,-5 46 1,1 0 0,-1 0 1,0-1-1,0 1 1,0 0-1,-1 0 1,1 0-1,0 0 1,-1 0-1,1-1 0,-1 1 1,0 0-1,0-1-1,0 4 9,0 1 0,0 0 1,1 0-1,-1 0 0,1 0 0,-1-1 0,1 1 0,0 0 0,0 0 0,0 0 0,0 0-9,0 14 134,2 0 1,0-1-1,1 1 0,4 12-134,22 64 640,-24-78-540,-2-6-44,0-1 0,0 1 0,1 0 0,-1-1 0,2 0 0,-1 0 1,1 0-1,0-1 0,1 0 0,5 5-56,-11-10-47,1 0 1,-1-1-1,1 1 0,0-1 1,0 1-1,-1-1 0,1 1 1,0-1-1,0 0 0,-1 1 1,1-1-1,0 0 0,0 1 1,0-1-1,0 0 0,-1 0 1,1 0-1,0 0 0,0 0 0,0 0 1,0 0-1,0 0 0,0 0 1,-1 0-1,1-1 0,0 1 1,0 0-1,0-1 0,-1 1 1,1 0-1,0-1 0,0 1 1,-1-1-1,1 1 0,0-1 1,-1 1-1,1-1 0,0 0 1,-1 1-1,1-1 0,-1 0 1,1 1-1,-1-1 0,1 0 1,-1 0 46,12-15-927</inkml:trace>
</inkml:ink>
</file>

<file path=ppt/ink/ink2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13:07.525"/>
    </inkml:context>
    <inkml:brush xml:id="br0">
      <inkml:brushProperty name="width" value="0.025" units="cm"/>
      <inkml:brushProperty name="height" value="0.025" units="cm"/>
      <inkml:brushProperty name="color" value="#0070C4"/>
    </inkml:brush>
  </inkml:definitions>
  <inkml:trace contextRef="#ctx0" brushRef="#br0">129 78 9218,'14'-6'2067,"0"-1"0,4-4-2067,-17 11 173,0-1 0,0 1 0,0-1 0,0 0 0,0 0 0,0 0 0,-1 0 0,1 0 0,0 1 0,0-1 0,-1 0 0,1-1 0,-1 1 0,1 0 0,-1 0 0,1 0-1,-1 0 1,0 0 0,0 0 0,1-1 0,-1 1 0,0 0 0,0 0 0,0 0 0,0 0 0,0-1 0,-1 1 0,1 0 0,0 0 0,0 0 0,-1 0 0,1 0 0,-1-1 0,1 1 0,-1 0 0,1 0 0,-1 0 0,0 0 0,0 0 0,1 1 0,-1-1-1,0 0 1,0 0 0,0 0 0,0 1 0,0-1 0,0 0 0,0 1 0,0-1 0,0 1 0,0-1 0,-1 1-173,-3-1 200,0 0 1,0 0-1,0 0 0,0 1 0,0 0 1,0 0-1,0 0 0,0 1 1,0-1-1,0 1 0,0 0 0,0 1 1,1-1-1,-1 1 0,0 0 1,1 0-1,-5 3-200,3-2 91,0 1 1,0 0-1,0 0 0,1 1 1,-1-1-1,1 1 0,0 1 1,0-1-1,1 1 0,0-1 1,0 1-1,-1 2-91,3-5 31,1 0 0,0 0 0,0 0 0,0 0-1,0 1 1,0-1 0,1 0 0,-1 0 0,1 1 0,0-1 0,0 0 0,0 1-1,0-1 1,1 0 0,0 3-31,0-3 11,0-1 0,0 1 1,0-1-1,0 1 0,0-1 0,1 0 0,-1 0 0,1 0 0,0 0 1,0 0-1,0 0 0,0 0 0,0 0 0,0 0 0,0-1 0,0 1 1,1-1-1,-1 0 0,3 1-11,1 0 7,0 0 0,0 0 0,0 0 0,0-1-1,1 0 1,-1-1 0,0 1 0,1-1 0,1 0-7,6-1 16,0-1 0,0 0-1,8-3-15,-24 6 9,0 0-1,0 1 1,-1-1 0,1 1-1,0 0 1,1-1-1,-1 1 1,-1 1-9,-4 5 17,-2 0 0,-1 1 0,1 1 0,1 0 0,0 0 0,-6 11-17,11-16 25,0 1 0,0 0 0,0-1 1,1 1-1,0 1 0,0-1 0,1 0 1,0 0-1,0 1 0,0-1 0,1 1 1,0 3-26,0-8 17,0 1 1,0-1 0,0 0-1,1 0 1,-1 0-1,1 0 1,0 0 0,-1 0-1,1 0 1,0 0 0,0 0-1,0-1 1,0 1 0,1 0-1,-1 0 1,0-1-1,1 1 1,-1-1 0,1 1-18,1-1 17,-1 1 1,1 0 0,0-1 0,0 0 0,0 1-1,0-1 1,0 0 0,0 0 0,0-1 0,0 1-1,3-1-17,8 1 32,-1-1 0,1-1 0,-1 0 0,1-1 0,4-2-32,-16 4 2,2-1-11,31-5-36,0-1 1,0-2-1,14-7 45,-49 16 0,3-1 9,0-1 1,1 1-1,-1 0 1,0 0-1,1 0 1,-1 1 0,1-1-1,1 1-9,7 1 76</inkml:trace>
</inkml:ink>
</file>

<file path=ppt/ink/ink2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13:08.189"/>
    </inkml:context>
    <inkml:brush xml:id="br0">
      <inkml:brushProperty name="width" value="0.025" units="cm"/>
      <inkml:brushProperty name="height" value="0.025" units="cm"/>
      <inkml:brushProperty name="color" value="#0070C4"/>
    </inkml:brush>
  </inkml:definitions>
  <inkml:trace contextRef="#ctx0" brushRef="#br0">0 30 11386,'45'-14'11629,"-27"9"-10590,0 2 0,1 0 0,-1 0 0,16 1-1039,-32 2 32,1 0 0,-1 0 0,0 0-1,1 1 1,-1-1 0,0 1 0,0-1-1,1 1 1,-1 0 0,0 0 0,0 0 0,0 0-1,0 0 1,0 0 0,0 0 0,0 1 0,0-1-1,0 1 1,-1-1 0,1 1 0,0 1-32,-1-1 10,1 0-1,-1 0 1,0 1 0,-1-1-1,1 0 1,0 1 0,-1-1 0,1 1-1,-1-1 1,0 1 0,0-1 0,0 0-1,0 1 1,0-1 0,-1 1 0,1-1-1,-1 1 1,1-1 0,-1 0 0,0 1-1,0-1-9,-4 9 22,0 0 0,-1-1-1,-1 0 1,-2 4-22,0-2 24,1 1 0,-4 8-24,-12 43 260,26-64 5,4-2-154,7-5 1,13-6 45,0 1 0,1 1-1,0 1 1,9-1-157,29-11 343,-55 15-633,-10 11 170</inkml:trace>
</inkml:ink>
</file>

<file path=ppt/ink/ink2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13:24.014"/>
    </inkml:context>
    <inkml:brush xml:id="br0">
      <inkml:brushProperty name="width" value="0.025" units="cm"/>
      <inkml:brushProperty name="height" value="0.025" units="cm"/>
      <inkml:brushProperty name="color" value="#0070C4"/>
    </inkml:brush>
  </inkml:definitions>
  <inkml:trace contextRef="#ctx0" brushRef="#br0">19 39 10730,'-10'-15'7834,"1"2"-3781,9 12-4005,0 1 0,1 0-1,-1 0 1,0-1 0,0 1 0,0 0 0,0 0 0,1-1 0,-1 1 0,0 0 0,0 0-1,1 0 1,-1-1 0,0 1 0,0 0 0,1 0 0,-1 0 0,0 0 0,0-1-1,1 1 1,-1 0 0,0 0 0,1 0 0,-1 0 0,0 0 0,1 0 0,-1 0 0,0 0-1,1 0 1,-1 0 0,0 0-48,10-2 114,0 1 0,0-1-1,0 2 1,0-1 0,0 2 0,1-1-1,3 2-113,-9-1 29,0 0-1,1 0 1,-1 0-1,0 1 1,0 0 0,0 0-1,0 1 1,-1-1-1,1 1 1,-1 0-1,1 0 1,-1 1-1,0-1 1,0 1-1,0 0-28,-1-1 5,0 1-1,0-1 0,-1 1 0,1-1 0,-1 1 1,0 0-1,0 0 0,0 0 0,0 0 0,-1 0 0,0 0 1,0 0-1,0 0 0,0 1 0,0-1 0,-1 0 1,0 1-1,0-1 0,0 1 0,-1-1 0,1 0 0,-1 1 1,-1 3-5,0-1 1,-1 1 0,1-1 1,-1 0-1,0 0 0,-1 0 1,0-1-1,0 1 0,0-1 1,-1 0-1,0 0 0,0 0 0,0-1 1,-3 2-2,-42 33 32,50-40-32,-1 1 1,1-1 0,-1 0-1,1 1 1,0-1 0,0 0-1,-1 1 1,1-1 0,0 0-1,0 1 1,-1-1 0,1 0-1,0 1 1,0-1 0,0 1-1,-1-1 1,1 1 0,0-1-1,0 0 1,0 1 0,0-1-1,0 1 1,0-1 0,0 1-1,0-1 1,0 1 0,0-1-1,1 1 1,-1-1-1,0 1 0,1 0 1,-1 0-1,1 0 1,0 0-1,-1 0 1,1-1-1,0 1 0,0 0 1,-1 0-1,1-1 1,0 1-1,0 0 0,4 2 2,0 0-1,0-1 1,0 0-1,2 1-1,7 2 2,1-1 1,1-1-1,12 2-2,-8-2 176,15 5-176,-29-7 69,0 1-1,-1 1 0,1-1 0,0 1 0,-1 0 0,0 0 1,4 3-69,-8-5 16,0 0 0,0-1 0,0 1 1,0 0-1,0 0 0,0 0 0,0 0 1,0 0-1,-1 0 0,1 0 1,0 1-1,-1-1 0,1 0 0,-1 0 1,1 0-1,-1 1 0,0-1 0,0 0 1,1 1-1,-1-1 0,0 0 1,0 0-1,0 1 0,0-1 0,-1 0 1,1 1-1,0-1 0,0 0 0,-1 0 1,1 1-1,-1-1 0,1 0 0,-1 0 1,1 0-1,-1 0 0,0 1 1,0-1-1,0 0 0,0 0-16,-4 5 51,0-1 1,0 1-1,-1-1 0,0 0 0,-5 4-51,-3 1 65,1 0 0,-1-1-1,-1-1 1,1 0 0,-2-1 0,1 0-1,-1-2 1,-13 4-65,13-5 46,-22 4-48,36-7-37,-1-1 1,1 0-1,0 0 0,-1 0 0,1 0 0,0 0 1,-1 0-1,1-1 0,0 1 0,0-1 0,-1 0 1,1 0-1,-2 0 39,4 0 43,-1 1 0,1-1 1,-1 1-1,1-1 0,-1 1 1,1-1-1,-1 1 0,1-1 1,-1 1-1,1-1 0,0 0 0,-1 1 1,1-1-1,0 1 0,-1-1 1,1 0-1,0 0-43,-1-13 224</inkml:trace>
</inkml:ink>
</file>

<file path=ppt/ink/ink2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13:27.895"/>
    </inkml:context>
    <inkml:brush xml:id="br0">
      <inkml:brushProperty name="width" value="0.025" units="cm"/>
      <inkml:brushProperty name="height" value="0.025" units="cm"/>
      <inkml:brushProperty name="color" value="#0070C4"/>
    </inkml:brush>
  </inkml:definitions>
  <inkml:trace contextRef="#ctx0" brushRef="#br0">157 16 9202,'57'-9'3611,"-56"9"-3313,0 0-1,0 0 1,0-1-1,0 1 0,0 0 1,0 0-1,0-1 1,0 1-1,0-1 0,0 1 1,0-1-1,0 1 0,1-1-297,-3 0 312,1 1-1,-1 0 0,1 0 0,-1 0 1,1 0-1,-1 0 0,1-1 0,-1 1 0,1 0 1,-1 0-1,1 0 0,-1 0 0,1 0 0,-1 1 1,1-1-1,0 0 0,-1 0-311,-2 1 62,1-1-1,-1 1 1,1 0-1,0 0 1,-1 0 0,1 0-1,0 0 1,0 0 0,0 1-1,0-1-61,-28 23 334,9-6 302,-9 4-636,20-15 145,-12 8 528,-13 13-673,29-23 109,0 1-1,1-1 1,0 1 0,-1 0 0,2 1 0,-1 0 0,-2 5-109,7-11 11,-1 0 0,1 0 0,0 0 0,-1 0 1,1 0-1,0 0 0,0 0 0,0 0 0,0 0 0,0 0 0,0 0 0,0 0 0,0 0 0,0 0 1,1 0-1,-1-1 0,0 1 0,1 0 0,-1 0 0,0 0 0,1 0 0,-1 0 0,1 0 0,-1 0 1,1-1-1,0 1 0,-1 0 0,1-1 0,0 1 0,0 0 0,-1-1 0,1 1 0,0-1 0,0 1 1,1 0-12,4 2 51,0 0 1,1 0-1,0 0 1,5 1-52,-8-2 31,27 7 149,1-1 0,0-2 1,0 0-1,26-1-180,-45-4 74,1 1 0,0 0 0,-1 0 0,8 4-74,-15-3-29,-12-4 1082,-12-5-610</inkml:trace>
</inkml:ink>
</file>

<file path=ppt/ink/ink2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13:28.424"/>
    </inkml:context>
    <inkml:brush xml:id="br0">
      <inkml:brushProperty name="width" value="0.025" units="cm"/>
      <inkml:brushProperty name="height" value="0.025" units="cm"/>
      <inkml:brushProperty name="color" value="#0070C4"/>
    </inkml:brush>
  </inkml:definitions>
  <inkml:trace contextRef="#ctx0" brushRef="#br0">4 0 12155,'-3'11'5057,"6"-3"-2833,6-4-696,4 5 97,7-3-281,3 2-240,3-3-432,4-1-151,3 3-193,-8-5-72,-2 3-128,-2-2-32,-10-2-96,7 3-208,-8 0-336,-12-5 1952,-10 1-1232</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4:57:15.552"/>
    </inkml:context>
    <inkml:brush xml:id="br0">
      <inkml:brushProperty name="width" value="0.025" units="cm"/>
      <inkml:brushProperty name="height" value="0.025" units="cm"/>
      <inkml:brushProperty name="color" value="#0070C4"/>
    </inkml:brush>
  </inkml:definitions>
  <inkml:trace contextRef="#ctx0" brushRef="#br0">68 34 11650,'-1'-1'273,"0"-1"476,0 1-1,0 0 1,0-1-1,-1 1 1,1 0 0,0 0-1,-1 0 1,1 0 0,-1-1-749,1 2 144,1 0 0,0 0 0,0 0 0,-1 0 0,1 0 0,0 0 1,-1 0-1,1 0 0,0 0 0,-1 0 0,1 0 0,0 0 1,0 0-1,-1 0 0,1 0 0,0 0 0,-1 0 0,1 0 0,0 0 1,0 0-1,-1 1 0,1-1-144,-7 10 1204,4-3-798,1 1 0,0 0 1,0 0-1,0 0 0,1 0 1,1 0-1,-1 1-406,1 16 1035,2 18-1035,-2-37 58,1 0 0,0-1-1,0 1 1,0 0 0,1 0 0,0-1 0,0 1-1,0-1 1,1 0 0,0 1 0,0-1-1,1 1-57,-2-4 10,0 1-1,0-1 1,1 0-1,-1 0 0,0 0 1,1 0-1,0 0 1,-1 0-1,1-1 0,0 1 1,0-1-1,0 0 1,0 0-1,0 0 0,0 0 1,1 0-1,-1-1 1,0 1-1,0-1 0,0 0 1,1 0-1,-1 0 1,0 0-10,1-1-1,1 0 1,-1 1 0,0-1-1,0-1 1,-1 1 0,1-1-1,0 1 1,0-1 0,-1 0 0,1 0-1,-1-1 1,1 0 0,1-1-7,0-1 0,0 1 1,-1-1-1,1 0 0,-1 0 0,-1-1 1,3-3 6,-1 0-19,-1 1 0,0-1 0,0-1 0,-1 1 0,-1 0 0,1-1 0,-1 1 0,-1-1 0,0 0 1,0-4 18,-1 10-5,0 0 0,-1 0 1,1 0-1,-1 0 0,0 1 1,0-1-1,0 0 0,0 0 1,-1 1-1,1-1 0,-1 1 1,0-1-1,0 1 0,-1 0 1,1 0-1,-1 0 0,1 0 1,-1 0-1,0 0 0,0 1 1,0 0-1,0-1 0,-1 1 1,1 0-1,0 0 0,-1 1 1,0-1-1,1 1 0,-1 0 1,0 0-1,0 0 0,-3 0 5,-3 0 10,-1 0-1,1 0 0,0 1 1,0 1-1,-1 0 0,-4 1-9,8-1 14,0 1-1,0 0 0,0 0 1,0 1-1,0 0 0,1 0 1,-1 0-1,1 1 0,-4 3-13,9-7 3,0 1-1,1 0 0,-1-1 1,0 1-1,1-1 0,-1 1 1,0 0-1,1 0 0,-1-1 1,1 1-1,-1 0 1,1 0-1,0 0 0,-1 0 1,1-1-1,0 1 0,-1 0 1,1 0-1,0 0 0,0 0 1,0 0-1,0 0 1,0 0-1,0 0-2,0 0-13,1 0-1,-1 0 1,1 0 0,-1 0-1,1 0 1,-1 0 0,1 0-1,-1 0 1,1 0 0,0-1 0,0 1-1,-1 0 1,1 0 0,0-1-1,0 1 1,0 0 0,0-1-1,0 1 1,0-1 0,0 1-1,0-1 1,1 1 13,1 0 44,1 0 0,-1 0 0,1-1-1,-1 1 1,1-1 0,-1 1 0,1-1-1,-1 0 1,1 0 0,-1-1 0,1 1 0,1-1-44,23-5 265</inkml:trace>
</inkml:ink>
</file>

<file path=ppt/ink/ink2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13:14.529"/>
    </inkml:context>
    <inkml:brush xml:id="br0">
      <inkml:brushProperty name="width" value="0.025" units="cm"/>
      <inkml:brushProperty name="height" value="0.025" units="cm"/>
      <inkml:brushProperty name="color" value="#0070C4"/>
    </inkml:brush>
  </inkml:definitions>
  <inkml:trace contextRef="#ctx0" brushRef="#br0">0 797 8658,'1'3'726,"0"0"0,0 0 0,1 0 0,-1-1 0,1 1 0,-1 0 0,1-1 0,0 1 0,0-1 0,2 2-726,-3-3 227,0 0 0,0-1 0,0 1 0,1 0 0,-1 0 0,0-1 0,0 1 0,1-1 0,-1 1 0,0-1 1,1 0-1,-1 1 0,0-1 0,1 0 0,-1 0 0,0 0 0,1 0 0,-1 0 0,1 0 0,-1 0 1,0-1-1,1 1 0,-1-1 0,0 1 0,1 0 0,-1-1-227,2-1 172,0 1 0,0-1 1,-1 0-1,1 0 0,-1 0 0,0 0 0,1 0 0,-1 0 1,0 0-1,0-1 0,0 1 0,0-2-172,5-7 376,-1-1 0,2-5-376,-4 9 108,10-29 166,0-1 1,-3 0 0,5-28-275,-10 40 47,9-45 7,-4-1 0,-2-14-54,-7 64 8,-1 0 1,0-1-1,-2 1 1,-1 0-1,0-1 1,-4-8-9,5 26 1,0 1 0,0 0 1,-1 0-1,1 0 1,-1 0-1,0 0 1,0 1-1,-1-1 1,1 1-1,-1-1 0,0 1 1,-2-2-2,5 4 4,0 1 0,-1 0 0,1 0 0,-1 0 0,1-1 0,0 1 0,-1 0 0,1 0 0,0 0 0,-1 0-1,1 0 1,-1 0 0,1 0 0,0 0 0,-1 0 0,1 0 0,-1 0 0,1 0 0,0 0 0,-1 0 0,1 1 0,-1-1 0,1 0 0,0 0 0,-1 0 0,1 0 0,0 1 0,-1-1 0,1 0 0,0 0 0,-1 1 0,1-1 0,0 0 0,0 1 0,-1-1 0,1 0 0,0 1 0,0-1 0,0 0 0,-1 1-5,-6 17 164,2-1 4,0 1 0,2 0 0,0 1 0,1-1 0,1 0 0,1 1 0,1 5-167,0-12 94,0 0 0,1 1-1,0-1 1,1 0 0,1 0 0,0-1 0,0 1-1,1-1 1,1 0 0,0 0 0,3 4-94,-5-9 57,1 0 0,0 0 0,0 0 0,1-1 0,0 0 0,0 0 0,4 3-57,-8-7 9,1 1 1,-1-1 0,0 0 0,0 0-1,0 0 1,1 0 0,-1 0 0,1 0 0,-1-1-1,1 1 1,-1-1 0,1 1 0,-1-1-1,1 0 1,-1 0 0,1 0 0,-1-1 0,1 1-1,-1-1 1,1 1 0,-1-1 0,1 0-1,-1 0 1,1 0-10,0-1 2,-1 1-1,0-1 1,0 0 0,0 0-1,0 0 1,0 0 0,-1 0-1,1-1 1,0 1 0,0-3-3,13-27-33,1-11-289,-2-1 0,-2 0 0,-3-1 1,1-8 322,-6 21-88,-1 1 0,-1-1 0,-2 0-1,-1-3 89,0 9 23,2 23 52,1 6-36,1 8 41,6 77 454,-8-60-298,1 0 1,2-1 0,1 1 0,6 18-237,-6-31 90,1 0 1,0 0-1,1 0 0,0-1 0,2 0 0,-1-1 0,2 0 1,-1 0-91,-7-11-16,0 0 1,0 0-1,0 0 1,0 0-1,1-1 1,-1 1-1,2 0 16,-3-1 4,-1-1 0,1 0 0,0 0 0,-1 1 0,1-1 0,0 0 0,-1 0-1,1 0 1,0 0 0,-1 0 0,1 0 0,0 0 0,-1 0 0,1 0 0,0 0-1,-1 0 1,1 0 0,0-1 0,-1 1 0,1 0 0,0 0 0,-1-1 0,1 1 0,-1 0-1,1-1 1,-1 1 0,1-1 0,-1 1 0,1-1 0,-1 1 0,1-1 0,-1 1-4,12-15 106</inkml:trace>
</inkml:ink>
</file>

<file path=ppt/ink/ink2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13:15.479"/>
    </inkml:context>
    <inkml:brush xml:id="br0">
      <inkml:brushProperty name="width" value="0.025" units="cm"/>
      <inkml:brushProperty name="height" value="0.025" units="cm"/>
      <inkml:brushProperty name="color" value="#0070C4"/>
    </inkml:brush>
  </inkml:definitions>
  <inkml:trace contextRef="#ctx0" brushRef="#br0">33 132 10522,'-2'0'5291,"-1"-1"-294,-2-5-3101,1-2-1778,1 1 0,-1-1 0,2 0 0,-1 0-1,1 0 1,0 0 0,1-1 0,-1-5-118,2 12 40,1-1-1,-1 1 1,0-1 0,1 1-1,0-1 1,-1 1-1,1 0 1,0-1 0,0 1-1,1 0 1,-1-1-1,0 1 1,1 0 0,1-1-40,-3 2 27,1 0 0,0 0-1,0 0 1,0 0 0,0 1 0,0-1 0,0 0 0,0 1 0,0-1 0,0 0 0,0 1 0,1-1-27,-1 1 14,0 0 1,-1 0 0,1 0 0,-1 0-1,1 0 1,0 0 0,-1 0 0,1 0 0,-1 0-1,1 0 1,0 0 0,-1 1 0,1-1 0,-1 0-1,1 0 1,-1 1 0,1-1 0,-1 0-1,1 1 1,-1-1 0,1 0 0,-1 1 0,1-1-1,-1 1-14,7 8 153,0-1 0,-1 1 0,2 5-153,-2-4 157,1 0-1,4 5-156,-3-6 179,0 0 0,1 0 0,0-1-1,1 0 1,0-1 0,2 1-179,-8-5 59,0 0 0,1-1 1,-1 0-1,1 0 0,-1 0 0,1-1 1,0 1-1,0-1 0,0 0 0,0-1 1,0 1-1,0-1 0,0 0 0,0 0 1,0-1-1,2 0-59,-4 1 16,0-1-1,0-1 1,-1 1 0,1 0-1,0-1 1,-1 1 0,1-1-1,-1 0 1,1 0 0,-1 0 0,0 0-1,0 0 1,0 0 0,0-1-1,0 1 1,0-1 0,-1 1-1,1-2-15,2-2-805,-1-1 0,0 0 0,-1 0 0,1 1 0,-1-1 0,-1-1 0,1 1 805,0-13-2205</inkml:trace>
</inkml:ink>
</file>

<file path=ppt/ink/ink2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13:15.814"/>
    </inkml:context>
    <inkml:brush xml:id="br0">
      <inkml:brushProperty name="width" value="0.025" units="cm"/>
      <inkml:brushProperty name="height" value="0.025" units="cm"/>
      <inkml:brushProperty name="color" value="#0070C4"/>
    </inkml:brush>
  </inkml:definitions>
  <inkml:trace contextRef="#ctx0" brushRef="#br0">17 119 14515,'0'0'231,"0"0"1,-1 0-1,1 1 0,-1-1 1,1 0-1,-1 0 0,1 0 1,-1 0-1,1 0 0,-1 0 1,1 1-1,-1-1 0,1 0 1,-1-1-1,1 1 0,-1 0 1,1 0-1,-1 0 0,1 0 1,0 0-1,-1 0 0,1 0 1,-1-1-1,1 1 0,-1 0 1,1 0-1,0-1 0,-1 1 1,1 0-1,-1-1 0,1 1-231,-1-1 163,1 0 1,0 0-1,-1-1 0,1 1 1,0 0-1,-1 0 0,1 0 1,0 0-1,0-1 0,0 1 0,0 0 1,0 0-1,1-1-163,-1-4 210,1-1-1,0 1 1,1 0-1,-1 0 1,1 0-1,1 0 1,-1 0-1,3-4-209,-3 7 10,0 0 1,0 0-1,0 0 0,0 1 1,0-1-1,1 1 1,-1-1-1,1 1 0,0 0 1,0 0-1,0 0 0,0 0 1,0 0-1,0 1 0,0-1 1,2 1-11,-3 0 2,-1 1 0,1-1 0,0 1 1,0 0-1,-1-1 0,1 1 0,0 0 1,0 0-1,0 1 0,-1-1 0,1 0 0,0 0 1,0 1-1,-1-1 0,1 1 0,0 0 1,-1 0-1,1-1 0,-1 1 0,1 0 0,-1 0 1,1 0-1,-1 0 0,0 1 0,1 0-2,4 4 84,-2 0-1,1 0 0,-1 1 1,1-1-1,0 5-83,-1-4 211,0 1 0,1-1 0,2 2-211,-6-7 51,1 0-1,0 0 1,-1-1 0,1 1-1,0-1 1,0 1-1,0-1 1,0 0-1,0 0 1,0 1-1,1-2 1,-1 1 0,0 0-1,1 0 1,-1-1-1,0 1 1,1-1-1,-1 0 1,0 1-1,2-1-50,1-1 55,0 0 0,0 0 0,-1 0 0,1 0 0,0-1 0,-1 0 0,1 0 0,-1 0 0,3-2-55,-3 1 89,0 0 0,0 0-1,-1 0 1,1-1 0,-1 0-1,0 1 1,0-1 0,0 0 0,0-1-1,-1 1 1,0 0 0,1-1 0,-1-2-89,8-27 438</inkml:trace>
</inkml:ink>
</file>

<file path=ppt/ink/ink2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13:16.289"/>
    </inkml:context>
    <inkml:brush xml:id="br0">
      <inkml:brushProperty name="width" value="0.025" units="cm"/>
      <inkml:brushProperty name="height" value="0.025" units="cm"/>
      <inkml:brushProperty name="color" value="#0070C4"/>
    </inkml:brush>
  </inkml:definitions>
  <inkml:trace contextRef="#ctx0" brushRef="#br0">33 4 10866,'-3'-4'5081,"-1"5"-2136,-2 14-1009,0 13-175,-2 19-561,4 7-272,3 13-376,1 2-79,7-7-129,1-4-80,5-15-136,1-3 72,2-14-368,2-13-376,2-13-801,-2-16 729</inkml:trace>
</inkml:ink>
</file>

<file path=ppt/ink/ink2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13:17.010"/>
    </inkml:context>
    <inkml:brush xml:id="br0">
      <inkml:brushProperty name="width" value="0.025" units="cm"/>
      <inkml:brushProperty name="height" value="0.025" units="cm"/>
      <inkml:brushProperty name="color" value="#0070C4"/>
    </inkml:brush>
  </inkml:definitions>
  <inkml:trace contextRef="#ctx0" brushRef="#br0">0 0 3233,'17'2'9916,"3"1"-4451,-18-2-5172,1 0 1,-1 0-1,1 0 0,-1 0 1,0 0-1,1 0 0,-1 1 1,0-1-1,0 1 0,0 0 1,0 0-1,0-1 0,0 2-293,1 1 175,1 0-37,-1-1-1,1 1 0,-1 0 1,0 0-1,0 0 0,-1 1 1,0-1-1,1 1 0,-1-1 1,-1 1-1,1 0 1,-1 0-1,1 0 0,-2 0 1,1 0-138,0 11 336,0 0 0,-1 0 0,-1 0 0,0 0 0,-2 0 0,-1 8-336,3-22 15,1-1-1,-1 1 1,0 0-1,0-1 1,0 1-1,0-1 1,0 1-1,0-1 1,0 1-1,0-1 1,0 0-1,-1 1-14,1-2 2,1 1-1,0-1 1,-1 0-1,1 0 1,0 0 0,-1 1-1,1-1 1,0 0-1,-1 0 1,1 0-1,0 0 1,-1 0 0,1 0-1,0 0 1,-1 0-1,1 0 1,0 0-1,-1 0 1,1 0-1,0 0 1,-1 0 0,1 0-1,0 0-1,-1 0-1,1-1 0,-1 1-1,1 0 1,-1-1 0,1 1-1,0-1 1,-1 1 0,1-1-1,0 1 1,-1 0 0,1-1 0,0 1-1,0-1 1,0 1 0,-1-1-1,1 0 1,0 1 0,0-1-1,0 1 2,-1-5-81,0 1-1,1-1 0,-1 0 0,1 1 0,0-1 0,1 1 0,-1-1 0,1 0 0,0 1 1,1-4 81,3-7-328,0 1 0,4-8 328,-2 6-101,-2 4 64,1 0-1,0 0 0,0 1 0,1-1 1,4-3 37,-9 13 17,-1-1 0,1 1 0,0 0 0,1 0 0,-1 0 0,0 0 0,0 0 1,1 0-1,-1 1 0,1-1 0,0 1 0,-1 0 0,1-1 0,0 1 0,0 0 0,0 1 1,0-1-1,0 1 0,0-1 0,0 1 0,0 0 0,0 0 0,0 0 0,0 0 0,0 1 0,1-1-17,-2 1 45,0-1 0,-1 1 0,1 0 0,0 0 0,0-1 0,0 1 0,0 0 0,-1 1-1,1-1 1,0 0 0,-1 0 0,1 1 0,-1-1 0,0 1 0,1-1 0,-1 1-1,0 0 1,0 0 0,0-1 0,0 1 0,0 2-45,2 3 188,-1 0 1,-1 0-1,1 0 1,-1 1-1,0 2-188,0 4 236,3 14 347,1-1-1,6 17-582,-10-40 2,4 16 204,-5-20-219,1 1-1,-1-1 0,0 0 1,0 0-1,0 1 0,0-1 0,0 0 1,0 1-1,0-1 0,0 0 0,0 1 1,0-1-1,0 0 0,0 1 1,0-1-1,0 0 0,0 1 0,0-1 1,0 0-1,-1 1 0,1-1 1,0 0-1,0 1 0,0-1 0,0 0 1,-1 0-1,1 1 0,0-1 0,0 0 1,-1 0-1,1 1 0,0-1 1,0 0-1,-1 0 0,1 0 0,0 0 1,0 1-1,-1-1 0,1 0 0,0 0 1,-1 0 13,1 0-185,0 0 1,-1 0-1,1-1 1,0 1-1,0 0 1,-1 0-1,1 0 0,0-1 1,0 1-1,0 0 1,0 0-1,-1 0 1,1-1-1,0 1 1,0 0-1,0-1 1,0 1-1,0 0 1,0 0-1,0-1 1,0 1-1,-1 0 0,1 0 1,0-1-1,0 1 1,0 0-1,0-1 1,1 1-1,-1 0 1,0 0-1,0-1 1,0 1-1,0 0 185,0-2-860,1-15-2047</inkml:trace>
</inkml:ink>
</file>

<file path=ppt/ink/ink2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13:17.718"/>
    </inkml:context>
    <inkml:brush xml:id="br0">
      <inkml:brushProperty name="width" value="0.025" units="cm"/>
      <inkml:brushProperty name="height" value="0.025" units="cm"/>
      <inkml:brushProperty name="color" value="#0070C4"/>
    </inkml:brush>
  </inkml:definitions>
  <inkml:trace contextRef="#ctx0" brushRef="#br0">1 17 13779,'9'-4'1202,"0"1"-1,1 0 1,-1 0-1,10 0-1201,-18 3 108,0 0-1,0 0 1,0 0-1,0 1 1,0-1-1,0 0 1,0 1-1,0-1 1,0 0-1,0 1 0,0-1 1,-1 1-1,1 0 1,0-1-1,0 1 1,-1 0-1,1-1 1,0 1-1,-1 0 1,1 0-1,0 0 1,-1-1-1,1 1 1,-1 0-1,1 1-107,1 3 335,0 0 1,-1 0-1,1 0 1,0 3-336,-1-4 255,5 30 2469,1 17-2724,0-2 762,-4-30-537,0-7-82,-1 1-1,-1-1 0,0 1 1,-1 11-143,-3-13 104,2-10-109,1-9-161,3-14-63,1-1 0,4-16 229,-7 35-21,4-14-90,1 0-1,1 0 1,1 0-1,0 1 1,10-14 111,-15 26 6,0 0 0,0 0-1,1 1 1,-1 0 0,1 0 0,0 0 0,1 0 0,-1 0 0,1 1-1,-1 0 1,1 0 0,0 0 0,0 0 0,0 1 0,1 0 0,-1 0-6,-2 1 42,0 0 0,0 1 0,0-1 1,1 1-1,-1-1 0,0 1 0,0 0 0,0 0 1,1 1-1,-1-1 0,0 1 0,0-1 1,0 1-1,0 0 0,0 0 0,0 1 1,0-1-1,0 0 0,0 1 0,-1 0 1,1 0-1,-1 0 0,1 0 0,-1 0 0,0 0 1,1 0-1,-1 1 0,1 2-42,7 10 309,0 0 0,-1 1 0,-1 0 0,-1 1 0,1 3-309,4 16 334,-1 1 1,-1 1-335,-8-33 211,0-10-153</inkml:trace>
</inkml:ink>
</file>

<file path=ppt/ink/ink2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13:30.571"/>
    </inkml:context>
    <inkml:brush xml:id="br0">
      <inkml:brushProperty name="width" value="0.025" units="cm"/>
      <inkml:brushProperty name="height" value="0.025" units="cm"/>
      <inkml:brushProperty name="color" value="#0070C4"/>
    </inkml:brush>
  </inkml:definitions>
  <inkml:trace contextRef="#ctx0" brushRef="#br0">70 69 7738,'-10'1'2434,"1"0"0,-1 0 1,1 1-1,0 0 1,-9 3-2435,18-5 41,-1 0 0,1 0 0,0 0 0,0 0 0,0 0 1,0 0-1,-1 0 0,1 0 0,0 0 0,0 0 0,0 0 1,0 1-1,-1-1 0,1 0 0,0 0 0,0 0 0,0 0 1,0 0-1,0 0 0,-1 0 0,1 0 0,0 1 0,0-1 1,0 0-1,0 0 0,0 0 0,0 0 0,0 0 0,0 1 1,0-1-1,0 0 0,-1 0 0,1 0 0,0 0 0,0 0 1,0 1-1,0-1 0,0 0 0,0 0 0,0 0 1,0 0-1,0 1 0,0-1 0,0 0 0,0 0 0,1 0 1,-1 0-1,0 1 0,0-1-41,11 3 1161,25-4-181,-21 0-753,247-5 1430,-24 1-1038,157-32-36,-49 2-184,-290 32-217,1 2 0,-1 2 0,0 3 0,47 10-182,-65-8 150,-1 3-1,0 1 1,9 5-150,-46-15 1,0 0 1,0 0-1,0 0 0,1 0 0,-1 0 1,0 0-1,0 0 0,0 0 0,1 0 1,-1 0-1,0 0 0,0 0 0,0 0 1,0 0-1,1 0 0,-1 1 0,0-1 1,0 0-1,0 0 0,0 0 0,1 0 1,-1 1-1,0-1 0,0 0 0,0 0 1,0 0-1,0 0 0,0 1 0,0-1 1,0 0-1,0 0 0,0 0 0,0 1 1,0-1-1,0 0 0,0 0 0,0 0 1,0 1-1,0-1 0,0 0 0,0 0 1,0 1-2,-7 3-78,-8-1-313,0 0 1,-1-1-1,-5-1 391,-19 3-477,-7 2 1031,-2 2-254</inkml:trace>
</inkml:ink>
</file>

<file path=ppt/ink/ink2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13:31.171"/>
    </inkml:context>
    <inkml:brush xml:id="br0">
      <inkml:brushProperty name="width" value="0.025" units="cm"/>
      <inkml:brushProperty name="height" value="0.025" units="cm"/>
      <inkml:brushProperty name="color" value="#0070C4"/>
    </inkml:brush>
  </inkml:definitions>
  <inkml:trace contextRef="#ctx0" brushRef="#br0">202 36 6361,'3'-5'9746,"-3"-2"-6734,0 6-2946,-1 0 1,1 1-1,-1-1 0,1 0 1,-1 0-1,1 1 0,-1-1 0,1 0 1,-1 1-1,0-1 0,1 0 1,-1 1-1,0-1 0,0 1 0,1-1 1,-1 1-1,0 0 0,0-1-66,-6-1 116,0-1 0,0 1-1,0 1 1,0-1-1,0 1 1,0 1 0,0-1-1,0 1 1,-1 0 0,-5 2-116,9-2 63,0 2 0,0-1 0,0 0 0,0 1 0,0 0 0,0 0 1,0 0-1,1 0 0,-1 0 0,1 1 0,0 0 0,-1 0-63,-1 2 120,0 1 0,0-1 0,0 1 0,1 0 0,0 0 0,-1 2-120,1 0 114,0 0 0,0 1 1,1-1-1,1 0 0,-1 1 0,1 0 0,1-1 0,-1 1 0,1 5-114,1-10 48,0 0-1,0 0 1,0-1-1,0 1 1,1 0-1,0 0 0,0 0 1,0 0-1,0 0 1,0-1-1,1 1 1,-1 0-1,1-1 1,0 0-1,0 1 1,1-1-1,-1 0 1,1 0-1,-1 0 0,1 0 1,0-1-1,2 3-47,1-2 35,1 0 0,-1 0 0,0 0 0,1-1 0,-1 1 0,1-2 0,0 1 0,-1-1 0,1 0 0,0 0 0,0-1 0,0 0 0,0 0-1,0-1 1,5 0-35,0-1 24,-1-1 0,0 0 0,1 0 0,-1-1 0,0 0 0,-1-1-1,1 0 1,-1-1 0,0 0-24,-41 22 119,17-5-87,-1 1-1,1 0 1,-7 9-32,14-14 65,0 1-1,1 0 1,0 0-1,0 1 1,1 0-1,0 0 1,-2 4-65,6-10 37,0-1 0,0 1 0,1-1 0,-1 1-1,0-1 1,1 1 0,0-1 0,0 1 0,-1 0 0,2-1 0,-1 1 0,0-1 0,0 1 0,1 0 0,-1-1 0,1 1 0,0-1 0,0 2-37,0-2 27,1 0 0,-1 0 0,1 0 1,-1-1-1,1 1 0,0 0 0,-1-1 0,1 1 0,0-1 0,0 1 1,0-1-1,0 0 0,1 0 0,-1 0 0,0 0 0,0 0 0,1-1 1,-1 1-1,0-1 0,1 1-27,11 1 57,-1 0 1,1-1-1,0 0 1,0-1-1,0-1 1,3-1-58,6-1 37,-1-1 1,1-2-1,6-2-37,-16 4-337,1 1 0,13-1 337,-20 3 324,8 0-175</inkml:trace>
</inkml:ink>
</file>

<file path=ppt/ink/ink2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13:31.533"/>
    </inkml:context>
    <inkml:brush xml:id="br0">
      <inkml:brushProperty name="width" value="0.025" units="cm"/>
      <inkml:brushProperty name="height" value="0.025" units="cm"/>
      <inkml:brushProperty name="color" value="#0070C4"/>
    </inkml:brush>
  </inkml:definitions>
  <inkml:trace contextRef="#ctx0" brushRef="#br0">0 24 12187,'2'0'757,"-1"-1"1,1 0-1,-1 0 1,1 0-1,-1 0 1,1 0-1,-1 0 1,0-1 0,2 0-758,-3 1 129,1 0 0,0 0 0,0 0 0,0 0 0,0 0 0,0 1 0,0-1 0,0 0 1,0 0-1,0 1 0,1-1 0,-1 1 0,0-1 0,0 1 0,1 0 0,-1-1 0,0 1 1,0 0-1,1 0 0,-1 0 0,0 0 0,1 0 0,-1 0-129,7 2 545,1 0-1,-1 0 1,0 0-1,-1 1 1,1 1-1,0-1 1,5 5-545,-4-4 268,-7-2-241,1-1 0,-1 0 0,0 1 0,1 0 0,-1 0 1,0-1-1,0 1 0,0 0 0,0 1 0,-1-1 0,1 0 1,-1 0-1,1 1 0,-1-1 0,0 1 0,1-1 0,-1 1 1,-1 0-1,1-1 0,0 1 0,-1 0 0,1 0 0,-1 0 1,0-1-1,0 1 0,0 0 0,0 0 0,0 0 0,-1-1 1,1 1-1,-1 0 0,0 0 0,0-1 0,0 1 0,0 0-27,-48 100 369,41-86-104,8-17-262,0 1-1,0-1 1,0 0 0,0 0-1,0 0 1,0 0 0,0 0-1,0 0 1,0 0 0,0 0-1,0 0 1,0 0 0,0 0-1,0 0 1,0 0 0,0 0-1,0 0 1,0 0 0,0 0-1,0 1 1,0-1 0,0 0-1,0 0 1,0 0 0,0 0-1,0 0 1,0 0 0,0 0-1,0 0 1,0 0 0,0 0-1,0 0 1,0 0 0,0 0-1,0 0 1,0 0 0,0 0-1,0 0 1,0 0 0,0 0-1,0 0 1,1 0 0,-1 0-1,0 0 1,0 0 0,0 0-1,0 0 1,0 0 0,0 0-1,0 0 1,0 0 0,0 0 0,0 0-1,0 0 1,0 0 0,0 0-3,4-2 55,-3 1-29,37-21 212,0 2 1,35-14-239,-57 27 75,-1 2-100,-1-1 0,0-1 0,-1-1 1,0 0-1,6-5 25,5-10-51</inkml:trace>
</inkml:ink>
</file>

<file path=ppt/ink/ink2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13:37.542"/>
    </inkml:context>
    <inkml:brush xml:id="br0">
      <inkml:brushProperty name="width" value="0.025" units="cm"/>
      <inkml:brushProperty name="height" value="0.025" units="cm"/>
      <inkml:brushProperty name="color" value="#0070C4"/>
    </inkml:brush>
  </inkml:definitions>
  <inkml:trace contextRef="#ctx0" brushRef="#br0">62 7 6001,'-37'-2'2462,"29"0"-1079,7 0-992,4 2 1992,1 3 4976,0 8-6843,0 0-1,-1 1 1,0-1-1,0 1 1,-1 8-516,0-1 404,-2 1 1,0 0-1,-2 4-404,-25 250 2588,23-235-2329,3-34-181,1-20-92,0 7-12,-4-55-258,1 28-127,2-3 411,0 10-157,1 7 39,0 0 1,1 0-1,1 0 0,1 0 1,3-11 117,-3 21-18,0 0 0,1 0 0,0 1 0,1-1 0,0 1 0,7-10 18,-10 17 12,1 0 1,-1-1-1,1 1 1,0 0-1,0 0 1,1 1-1,-1-1 1,0 1-1,1 0 1,0-1-1,-1 2 0,1-1 1,0 0-1,0 1 1,0-1-1,0 1 1,0 0-1,0 1 1,1-1-1,2 1-12,-2 0 51,0 0-1,0 0 1,-1 1 0,1 0-1,0 0 1,0 0-1,-1 0 1,1 1 0,-1 0-1,0-1 1,2 2-51,1 1 108,-1 0-1,1 1 1,-1 0 0,0 0-1,0 0 1,4 6-108,-2-1 148,0 0-1,0 1 1,-1 0-1,0 1 1,-1-1-1,0 1 1,-1 1-1,1 3-147,0 6 248,0 1-1,-2 0 0,2 20-247,-3 7 432,-2 13-432,0-53 22,-1-8-21,0 0-1,0 0 1,0 0-1,0 0 1,0 0-1,0 0 0,0 0 1,-1 0-1,1 0 1,-1 0-1,0 0 1,1 0-1,0-2-6,0 0 0,-1 0-1,1 0 1,0 0 0,0 0 0,0 0 0,0 0 0,0 1 0,0-1-1,0 0 1,0 0 0,0 0 0,-1 0 0,1 0 0,0 0-1,0 0 1,0 0 0,0 0 0,0 0 0,0 0 0,0 0 0,0 0-1,-1 0 1,1 0 0,0 0 0,0 0 0,0 0 0,0 0 0,0 0-1,0 0 1,0 0 0,0 0 0,-1 0 0,1-1 0,0 1 0,0 0-1,0 0 1,0 0 0,0 0 0,0 0 0,0 0 0,0 0-1,0 0 1,0 0 0,0 0 0,-1 0 0,1-1 0,0 1 0,0 0-1,0 0 1,0 0 0,0 0 0,0 0 0,0 0 0,0 0 0,0 0-1,0-1 7,-3-6-323,3 7 311,-3-6-105,1 0-1,1 0 1,-1-1-1,1 1 1,0 0-1,0-1 1,1 1-1,0-7 118,3-8 291</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4:52:40.363"/>
    </inkml:context>
    <inkml:brush xml:id="br0">
      <inkml:brushProperty name="width" value="0.025" units="cm"/>
      <inkml:brushProperty name="height" value="0.025" units="cm"/>
      <inkml:brushProperty name="color" value="#0070C4"/>
    </inkml:brush>
  </inkml:definitions>
  <inkml:trace contextRef="#ctx0" brushRef="#br0">71 1 13211,'4'33'5497,"2"8"-2552,-1 12-1185,3 15-232,2 3-191,-2-3-649,8-10-248,3-18-240,1-11-24,7-19-480,-10-9-392,-1-13 848,-5-11-6674,-5 1 5034</inkml:trace>
  <inkml:trace contextRef="#ctx0" brushRef="#br0" timeOffset="1">5 126 12051,'-4'2'5545,"5"-6"-1856,6 4-1521,-7-1-736,0 0-63,17-1-457,12 2-304,44-1-240,-30 1-48,8-1-648,-5-2 1480</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4:57:15.918"/>
    </inkml:context>
    <inkml:brush xml:id="br0">
      <inkml:brushProperty name="width" value="0.025" units="cm"/>
      <inkml:brushProperty name="height" value="0.025" units="cm"/>
      <inkml:brushProperty name="color" value="#0070C4"/>
    </inkml:brush>
  </inkml:definitions>
  <inkml:trace contextRef="#ctx0" brushRef="#br0">0 1 11098,'3'1'422,"-1"1"0,0 0 0,0 0 0,0 0 0,0 0 0,0 1 0,0-1 0,0 0 0,-1 1 0,1-1 0,-1 1 0,0-1 0,0 1 0,0 0 0,0 0-1,0-1 1,-1 1 0,1 2-422,4 64 4128,-2-23-661,5 19-3467,-7-57 110,1 1-54,-1-17-226,0-2 20,0 0 0,1 0 0,0 1 0,0-1 0,1 1 0,1 0 0,0 0 1,0 0-1,0 0 0,1 1 0,2-3 150,0 0-67,0-1 1,1-4 66,-4 8 107,1-1-1,-1 1 1,2 0-1,3-5-106,-9 13 24,1-1 0,-1 1 0,0-1 0,1 1 0,-1-1 0,0 1-1,1 0 1,-1-1 0,1 1 0,-1 0 0,1-1 0,-1 1 0,1 0 0,-1-1 0,1 1 0,0 0 0,-1 0 0,1 0-1,-1-1 1,1 1 0,-1 0 0,1 0 0,0 0 0,-1 0 0,1 0 0,-1 0 0,1 0 0,0 0 0,-1 1 0,1-1-1,-1 0 1,1 0 0,-1 0 0,1 1 0,0-1 0,-1 0 0,1 0 0,-1 1 0,1-1 0,-1 1 0,0-1 0,1 0 0,-1 1-1,1-1 1,-1 1 0,0-1 0,1 1 0,-1-1 0,0 1-24,3 2 131,-1 1 0,0 0-1,0 0 1,-1 0 0,1 0-1,-1 0 1,0 0-131,3 14 443,-1 0-1,0 18-442,-1-17 127,0 1 0,5 15-127,-7-34 24,5 13-435,-5-13 413,1 0-1,-1-1 1,0 1-1,1-1 0,-1 1 1,1 0-1,-1-1 1,1 1-1,-1-1 1,1 1-1,0-1 1,-1 1-1,1-1 1,-1 0-1,1 1 1,0-1-1,0 0 1,-1 0-1,1 1 0,0-1 1,0 0-2,12 0 136</inkml:trace>
</inkml:ink>
</file>

<file path=ppt/ink/ink2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13:38.935"/>
    </inkml:context>
    <inkml:brush xml:id="br0">
      <inkml:brushProperty name="width" value="0.025" units="cm"/>
      <inkml:brushProperty name="height" value="0.025" units="cm"/>
      <inkml:brushProperty name="color" value="#0070C4"/>
    </inkml:brush>
  </inkml:definitions>
  <inkml:trace contextRef="#ctx0" brushRef="#br0">10 1 10362,'0'0'4465,"0"1"-2280,0 14-593,2 11 72,-5 9-207,0 5-225,1 7-448,-1 0-192,3-3-288,4 0-80,-1-11-144,2-6 40,3-4-360,-7-10-424,2-4-72,-3-2 264</inkml:trace>
</inkml:ink>
</file>

<file path=ppt/ink/ink2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13:39.308"/>
    </inkml:context>
    <inkml:brush xml:id="br0">
      <inkml:brushProperty name="width" value="0.025" units="cm"/>
      <inkml:brushProperty name="height" value="0.025" units="cm"/>
      <inkml:brushProperty name="color" value="#0070C4"/>
    </inkml:brush>
  </inkml:definitions>
  <inkml:trace contextRef="#ctx0" brushRef="#br0">72 51 11931,'-10'0'1754,"1"1"-439,0-1 0,1 0 0,-1 0 0,0-1 0,-3 0-1315,7-2 2096,9 1-1159,11 0-186,70-5 867,-18 2-1092,436-13 812,-388 15-1239,202-4 85,-293 6-230,-11 0-296,-1 0 0,1 2 0,0 0 0,9 1 342,-22-2-55,1 0 0,-1 0 1,1 1-1,-1-1 0,1 0 0,-1 0 0,1 0 0,-1 0 1,0 0-1,1 1 0,-1-1 0,1 0 0,-1 0 1,0 1-1,1-1 0,-1 0 0,1 1 0,-1-1 1,0 1-1,1-1 55,2 14-694</inkml:trace>
</inkml:ink>
</file>

<file path=ppt/ink/ink2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13:39.841"/>
    </inkml:context>
    <inkml:brush xml:id="br0">
      <inkml:brushProperty name="width" value="0.025" units="cm"/>
      <inkml:brushProperty name="height" value="0.025" units="cm"/>
      <inkml:brushProperty name="color" value="#0070C4"/>
    </inkml:brush>
  </inkml:definitions>
  <inkml:trace contextRef="#ctx0" brushRef="#br0">26 32 11771,'-3'-2'1027,"-1"1"1,1-1-1,0 0 1,0 0-1,0 0 1,-2-1-1028,5 2 42,0 1 1,0 0-1,-1 0 1,1 0-1,0 0 1,0-1-1,0 1 1,0 0-1,0 0 1,0 0-1,-1-1 1,1 1-1,0 0 1,0 0-1,0-1 1,0 1-1,0 0 1,0 0-1,0-1 1,0 1-1,0 0 1,0 0-1,0 0 1,0-1-1,0 1 1,0 0-1,0 0 1,0-1-1,0 1 1,1 0-1,-1 0 1,0 0-1,0-1-42,0 1 86,1-1 1,-1 1-1,1-1 0,-1 1 0,1 0 1,-1-1-1,1 1 0,0 0 0,-1 0 1,1-1-1,-1 1 0,1 0 0,-1 0 1,1 0-87,20-3 1159,0 1 0,0 2-1,12 0-1158,-8 1 405,-16-1-240,0 0 0,-1 1 0,1 0 0,4 2-165,-10-3 28,-1 1 0,0-1 0,1 1 0,-1 0 0,0 0 0,0 0 0,1 0 0,-1 0 0,0 1 0,0-1 1,-1 1-1,1-1 0,0 1 0,0 0 0,-1 0 0,1-1 0,0 3-28,-1-3 6,-1 1 0,1-1 0,-1 1 0,1 0 0,-1-1 0,0 1 0,0 0 0,0-1 0,0 1 0,0-1 0,0 1 0,0 0-1,0-1 1,-1 1 0,1-1 0,-1 1 0,1 0 0,-1-1 0,0 1 0,1-1 0,-2 2-6,0 0 3,0 0-1,0 0 1,0 1-1,-1-1 1,0-1-1,1 1 1,-1 0-1,-2 0-2,0 0 0,0 0-1,0-1 1,-1 0-1,1 0 0,-1 0 1,1-1-1,-1 1 1,0-2-1,0 1 0,1 0 1,-3-1 0,-15 2 0,13 0 5,1 0 1,0 1 0,-1 0-1,1 0 1,0 2-6,7-5 1,1 1-1,0-1 1,0 1 0,-1 0-1,1 0 1,0-1 0,0 1-1,0 0 1,0 0 0,0 0-1,0 0 1,0 0 0,0 0-1,0 1 0,1-1 0,0-1 0,0 1 1,0-1-1,0 0 0,-1 1 0,1-1 0,0 1 0,0-1 0,0 1 0,0-1 0,0 1 0,1-1 0,-1 1 0,0-1 0,0 1 0,0-1 0,0 1 1,0-1-1,1 0 0,-1 1 0,0-1 0,0 1 0,1-1 0,-1 0 0,0 1 0,1-1 0,1 2 0,1 0 0,-1 0 0,1 0 0,-1-1 0,1 1 0,0-1 1,0 0-1,-1 0 0,1 0 0,0 0 0,1 0 0,22 4 67,1-1 0,16 0-67,-10-1 625,11 3-625,-31-3 218,-8-3-108,0 1 0,0 0 0,0 0-1,0 0 1,-1 1 0,1-1 0,-1 1-1,1 0 1,-1 1 0,1 0-110,-5-3 14,0 0-1,1 0 1,-1 0 0,0 0-1,0 0 1,0 1 0,0-1-1,0 0 1,0 0 0,0 0-1,1 0 1,-1 0 0,0 1-1,0-1 1,0 0 0,0 0-1,0 0 1,0 1 0,0-1-1,0 0 1,0 0 0,0 0-1,0 0 1,0 1 0,0-1-1,0 0 1,0 0 0,0 0-1,0 0 1,0 1 0,-1-1-1,1 0 1,0 0 0,0 0-14,-6 7 253,-8 2 8,3-4-91,0 0 1,-13 3-171,-1 1 94,19-7-135,-1 1 1,0-1 0,0-1-1,0 1 1,0-1 0,-3 0 40,8-1-82,-1 0 0,1 0 0,0 0 0,0 0 1,0-1-1,0 1 0,0-1 0,0 1 0,0-1 0,0 0 1,0 0-1,0 0 0,0 0 0,0 0 0,0 0 0,1 0 1,-1-1-1,0 1 0,1 0 0,-1-1 0,1 0 0,0 1 1,-1-1-1,1 0 82,-8-17-308</inkml:trace>
</inkml:ink>
</file>

<file path=ppt/ink/ink2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13:54.780"/>
    </inkml:context>
    <inkml:brush xml:id="br0">
      <inkml:brushProperty name="width" value="0.025" units="cm"/>
      <inkml:brushProperty name="height" value="0.025" units="cm"/>
      <inkml:brushProperty name="color" value="#0070C4"/>
    </inkml:brush>
  </inkml:definitions>
  <inkml:trace contextRef="#ctx0" brushRef="#br0">263 70 6209,'31'-31'2780,"-30"30"-2524,1 0 1,-1 0 0,0 0 0,-1 0-1,1-1 1,0 1 0,0 0 0,0-1-1,-1 1 1,1 0 0,-1-1 0,1 1 0,-1-1-1,1 1 1,-1-1 0,0 1 0,0-1-1,0 1 1,0-1 0,0 0-257,0 1 131,0 1-1,-1-1 1,1 0 0,-1 1 0,1-1 0,-1 1-1,1-1 1,-1 1 0,1-1 0,-1 1 0,1-1-1,-1 1 1,0 0 0,1-1 0,-1 1-1,1 0 1,-1-1 0,0 1 0,0 0 0,1 0-1,-1 0 1,0 0 0,1 0 0,-1-1 0,0 1-1,0 0 1,1 1 0,-1-1 0,0 0-1,1 0 1,-1 0 0,0 0 0,1 0 0,-2 1-131,-2 0 258,-1 1 1,0 0-1,0 0 1,1 0 0,0 0-1,-1 1 1,1 0-1,0 0 1,0 0-259,-36 32 1061,38-33-1011,-13 14 130,1 0 0,0 1-1,1 0 1,1 1 0,0 0 0,-4 12-180,-1 6 120,1 1 1,2 0-1,1 5-120,1-1 165,3 0 0,1 0 0,3 1 0,-2 38-165,7-24 291,2-1 0,2 0 0,6 27-291,8 10 394,4-1 0,4-2 1,4 0-1,15 25-394,-27-72 174,1-2-1,21 33-173,-26-52 54,0-1 0,1-1 0,1 0 0,1-1 0,17 15-54,12 2 77,-23-17 19,16 15-96,-33-28 17,0 1 1,-1 0-1,0 1 0,0-1 0,0 1 1,-1 0-1,0 1 0,1 1-17,-1 6 99,-4-15-101,0 0 0,0 0-1,0 0 1,0 0 0,0 1-1,0-1 1,0 0 0,0 0-1,0 0 1,0 1 0,0-1-1,0 0 1,0 0 0,0 0-1,0 0 1,0 1 0,0-1-1,0 0 1,0 0 0,0 0-1,-1 0 1,1 1 0,0-1-1,0 0 1,0 0 0,0 0-1,0 0 1,-1 0 0,1 0-1,0 0 1,0 1 0,0-1-1,0 0 1,-1 0 2,0 0-59,-1-1 0,0 1 0,1-1 0,-1 1 0,1-1 0,-1 0 0,1 1 0,-1-1 0,1 0 0,0 0 0,-1 0 0,1 0 0,-1-1 59,-15-11-24,2-1 0,-10-11 24,-11-17 242</inkml:trace>
</inkml:ink>
</file>

<file path=ppt/ink/ink2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13:55.895"/>
    </inkml:context>
    <inkml:brush xml:id="br0">
      <inkml:brushProperty name="width" value="0.025" units="cm"/>
      <inkml:brushProperty name="height" value="0.025" units="cm"/>
      <inkml:brushProperty name="color" value="#0070C4"/>
    </inkml:brush>
  </inkml:definitions>
  <inkml:trace contextRef="#ctx0" brushRef="#br0">49 273 7978,'-40'14'7587,"40"-14"-7504,-1 0 0,1 0 0,0 0 1,-1 1-1,1-1 0,0 0 1,-1 0-1,1 0 0,-1 0 0,1 0 1,0 0-1,-1 1 0,1-1 1,0 0-1,-1 0 0,1 1 0,0-1 1,0 0-1,-1 0 0,1 1 0,0-1 1,0 0-1,0 1 0,-1-1 1,1 0-1,0 1 0,0-1 0,0 0 1,0 1-1,0-1 0,-1 1 0,1-1 1,0 0-1,0 1 0,0-1 1,0 0-1,0 1 0,0-1 0,0 1 1,0-1-1,1 0 0,-1 1 0,0-1 1,0 0-1,0 1 0,0-1 1,0 1-1,1-1 0,-1 0 0,0 0 1,0 1-1,1-1 0,-1 0 1,0 1-84,2 1 267,1 0 1,-1 0-1,0 0 1,1-1-1,-1 1 1,1-1-1,0 1-267,4 1 292,0 0 0,0-1-1,0 0 1,0 0 0,1 0 0,-1-1-1,7 0-291,5 0 427,-1-1-1,12-2-426,-13 1 62,-1-1 1,0-1-1,0-1 0,0 0 0,0-1 0,-1-1 0,0 0 0,0-1 0,0 0 0,-1-2 0,0 1 1,0-2-1,-1 0 0,11-11-62,-18 14 5,0 1 1,-1-1-1,0 0 1,0-1-1,-1 1 1,1-1-1,-2 0 1,1 0-1,-1 0 1,0-1-1,-1 1 1,0-2-6,-1 6 4,0 0 0,-1 0 0,1 0 0,-1 0 0,0 0 0,0 0 0,-1 0 0,1 0 0,-1 0 0,0 0 1,0 0-1,0 0 0,0 0 0,-1 0 0,0 1 0,1-1 0,-1 1 0,-1-1 0,1 1 0,0 0 0,-1-1 1,0 1-1,0 1 0,0-1 0,0 0 0,-2-1-4,-1 0 6,-1 0 1,1 1-1,-1 0 1,1 0-1,-1 1 1,0-1-1,0 1 1,0 1-1,0-1 1,0 1-1,0 1 1,0-1-1,-1 1 0,1 1 1,0-1-1,-7 2-6,9-1 17,-1 0-1,1 1 0,0 0 1,0 0-1,0 0 0,0 0 1,0 1-1,0 0 0,1 0 1,-1 0-1,1 1 0,0-1 1,0 1-1,0 0 0,1 0 1,-1 0-1,1 1 0,0-1 1,0 1-1,0 0 0,1 0 1,-1 2-17,0 2 54,0 0 1,0 1-1,1-1 0,1 1 1,-1 0-1,2 0 1,-1-1-1,1 1 1,1 0-1,0 0 1,0-1-1,1 1 1,0-1-1,1 1 1,2 7-55,-2-10 29,0 0 1,1 1 0,0-1-1,0 0 1,0-1 0,1 1 0,0-1-1,0 0 1,1 0 0,-1 0-1,1-1 1,1 0 0,-1 0 0,1 0-1,-1-1 1,1 0 0,1-1 0,-1 1-1,5 0-29,4 1 81,0 0 1,0-1-1,1-1 0,12 1-81,-22-4-270,-1 0 1,1 0-1,-1 0 0,1-1 0,0 0 0,-1 0 0,1 0 0,-1-1 0,0 0 1,0-1-1,1 1 0,-1-1 0,2-2 270,0-3-4901,-3-5 2138</inkml:trace>
</inkml:ink>
</file>

<file path=ppt/ink/ink2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13:56.396"/>
    </inkml:context>
    <inkml:brush xml:id="br0">
      <inkml:brushProperty name="width" value="0.025" units="cm"/>
      <inkml:brushProperty name="height" value="0.025" units="cm"/>
      <inkml:brushProperty name="color" value="#0070C4"/>
    </inkml:brush>
  </inkml:definitions>
  <inkml:trace contextRef="#ctx0" brushRef="#br0">181 35 12731,'-5'-5'1466,"0"0"1,0 0-1,-1 1 1,-2-2-1467,6 4 196,0 1 1,-1 0-1,0 0 1,1 0-1,-1 0 1,0 0-1,1 1 1,-1-1 0,0 1-1,0-1 1,0 1-1,-2 0-196,-1 1 193,0 0-1,0 0 1,0 0-1,0 1 1,0-1 0,0 2-1,0-1 1,0 0-1,1 1 1,-1 0-1,-1 2-192,4-3 55,0 0 0,0 0 0,0 1 0,0-1 0,0 1 0,1 0-1,-1-1 1,1 1 0,0 1 0,-1-1 0,1 0 0,1 0 0,-1 1-1,1-1 1,-1 1 0,1 0 0,0-1 0,0 1 0,0 1-55,1-2 23,0-1-1,0 1 1,0-1 0,1 1 0,-1-1-1,0 1 1,1 0 0,0-1 0,0 0-1,0 1 1,0-1 0,0 0 0,0 1 0,1 0-23,1 1 30,0 0 1,1 0-1,-1 0 1,1-1 0,-1 1-1,1-1 1,2 2-31,3 0 45,-1 0 0,1 0 0,0 0 0,0-1 0,0-1 0,0 1 0,6 0-45,-10-3 13,1-1 1,0 1-1,0-1 1,0 0-1,0 0 1,0-1-1,0 1 1,4-2-14,1-1 31,0 0-1,9-4-30,-29 11 6,1 0-1,-1 0 1,1 1-1,0 1 1,0-1-1,1 1 1,0 0-1,0 1 1,0 0-1,1 0 1,0 0-1,0 1 1,1 0-1,0 0 1,0 0-1,1 1 1,-1 2-6,4-10 16,1 0 0,-1 1 0,1-1 0,-1 1 0,1-1 0,0 0 0,0 1 0,0-1 0,0 1 0,0-1 0,0 1 0,0-1 0,0 1 0,0-1 0,1 1 0,-1-1 0,0 0 0,1 1 0,-1-1 0,1 1 0,0-1 0,0 0 0,-1 0 0,1 1 0,0-1 0,0 0 0,0 0 0,0 0-16,1 1 42,0-1 0,0 0 0,1 1 0,-1-1 0,0 0 0,0 0 0,1 0 0,-1-1 0,1 1 0,-1 0 0,1-1 0,-1 0 0,1 1-1,-1-1 1,1 0 0,-1 0 0,1-1-42,19-1 284,1-2 1,19-6-285,13-2 166,-28 10-388,-26 2 227,0 0 1,-1 0-1,1 0 0,0 0 0,0 0 0,0 0 0,0 0 0,0 1 1,-1-1-1,1 0 0,0 0 0,0 1 0,0-1 0,-1 1 0,1-1 1,0 1-1,-1-1 0,1 1 0,0-1 0,-1 1 0,1-1 1,-1 1-1,1 0 0,-1-1 0,1 1 0,0 1-5,0 2 227</inkml:trace>
</inkml:ink>
</file>

<file path=ppt/ink/ink2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13:57.020"/>
    </inkml:context>
    <inkml:brush xml:id="br0">
      <inkml:brushProperty name="width" value="0.025" units="cm"/>
      <inkml:brushProperty name="height" value="0.025" units="cm"/>
      <inkml:brushProperty name="color" value="#0070C4"/>
    </inkml:brush>
  </inkml:definitions>
  <inkml:trace contextRef="#ctx0" brushRef="#br0">22 203 13627,'-21'3'7539,"71"2"-5985,1-2 1,0-2-1,28-4-1554,156-20 736,-180 16-395,818-108 882,-662 84-756,1 10 1,198 7-468,-404 14-4,10 0-102,-1 0 0,9 3 106,-24-3-14,0 0 1,0 0-1,0 0 1,0 0-1,-1 0 1,1 0-1,0 0 1,0 0-1,0 1 1,0-1-1,0 0 1,0 0 0,0 0-1,0 0 1,0 0-1,0 0 1,0 0-1,0 0 1,0 0-1,0 0 1,0 1-1,-1-1 1,1 0-1,0 0 1,0 0 0,0 0-1,0 0 1,0 0-1,0 0 1,0 0-1,0 1 1,0-1-1,0 0 1,0 0-1,1 0 1,-1 0-1,0 0 1,0 0 0,0 0-1,0 0 1,0 0-1,0 1 1,0-1-1,0 0 1,0 0-1,0 0 1,0 0-1,0 0 1,0 0-1,0 0 1,0 0 0,1 0-1,-1 0 1,0 0-1,0 0 1,0 0-1,0 0 1,0 0-1,0 0 1,0 0 13,-11 6-419,10-6 377,-32 14-216,-14 6 47</inkml:trace>
</inkml:ink>
</file>

<file path=ppt/ink/ink2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13:57.514"/>
    </inkml:context>
    <inkml:brush xml:id="br0">
      <inkml:brushProperty name="width" value="0.025" units="cm"/>
      <inkml:brushProperty name="height" value="0.025" units="cm"/>
      <inkml:brushProperty name="color" value="#0070C4"/>
    </inkml:brush>
  </inkml:definitions>
  <inkml:trace contextRef="#ctx0" brushRef="#br0">1 0 12915,'8'19'5169,"5"10"-3177,1 20-807,-3 14-41,-2 9-152,1-3-184,-4-3-328,4-4-88,-10-13-160,5-3-80,-1-12-16,-1-9-136,5-6-512,0-3-184,-7-12 192,11-3 128</inkml:trace>
</inkml:ink>
</file>

<file path=ppt/ink/ink2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13:57.833"/>
    </inkml:context>
    <inkml:brush xml:id="br0">
      <inkml:brushProperty name="width" value="0.025" units="cm"/>
      <inkml:brushProperty name="height" value="0.025" units="cm"/>
      <inkml:brushProperty name="color" value="#0070C4"/>
    </inkml:brush>
  </inkml:definitions>
  <inkml:trace contextRef="#ctx0" brushRef="#br0">2 263 12667,'-2'2'5009,"9"-2"-2809,2-5-823,11 0 39,4 1-40,8-3-368,3 2-199,5-2-337,0 0-160,-1 2-176,-3 0-40,-8-1-96,-5 1-272,-11 1-737,-3 3-151,-7-1 568</inkml:trace>
  <inkml:trace contextRef="#ctx0" brushRef="#br0" timeOffset="1">165 0 10058,'4'3'5105,"2"14"-1016,-2 14-2497,2 12-167,-3 12-385,-2 3-208,5 0-456,0-6-144,2-12-64,5-8-216,1-11-608,0-6 32,4-14 216</inkml:trace>
</inkml:ink>
</file>

<file path=ppt/ink/ink2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13:58.232"/>
    </inkml:context>
    <inkml:brush xml:id="br0">
      <inkml:brushProperty name="width" value="0.025" units="cm"/>
      <inkml:brushProperty name="height" value="0.025" units="cm"/>
      <inkml:brushProperty name="color" value="#0070C4"/>
    </inkml:brush>
  </inkml:definitions>
  <inkml:trace contextRef="#ctx0" brushRef="#br0">152 25 12499,'0'-2'637,"-1"0"0,0 1 0,0-1 1,1 0-1,-1 0 0,0 1 0,-1-1 1,1 0-1,0 1 0,0-1 0,-1 1 1,-1-2-638,3 3 107,-1 0 0,1 0 0,-1-1 0,0 1 1,1 0-1,-1 0 0,1 0 0,-1 0 1,0 0-1,1 0 0,-1 0 0,0 0 0,1 0 1,-1 0-1,0 0 0,1 0 0,-1 0-107,-1 1 79,0 0 0,1-1 0,-1 1 0,0 0 0,0 0 0,1 0 0,-1 0-1,0 1-78,-11 9 274,0 1 0,1 0 0,1 0 0,0 2-1,0-1 1,1 1 0,-4 9-274,12-18 28,0 0 0,0-1-1,0 1 1,0 0 0,1 0 0,0 0 0,0 0-1,0 0 1,1 0 0,-1 0 0,1 1 0,1-1 0,-1 0-1,1 0 1,0 0 0,0 0 0,0 0 0,1 0-1,-1 0 1,1 0 0,1 0-28,-2-3 5,1 0-1,0 0 1,-1 0-1,1 0 1,0 0-1,0-1 1,0 1-1,0-1 1,0 1-1,0-1 1,1 0-1,-1 1 1,0-1-1,1-1 1,-1 1-1,0 0 1,1-1-1,-1 1 1,1-1-1,0 1 1,-1-1-1,1 0-4,9 0 7,-1 0 0,1 0 0,-1-2 0,1 1-7,6-2 5,1-2 1,-1 1 0,2-3-6,2 0 12,-14 6 4,-8 1-15,0 0-1,0 0 1,0 0-1,0 0 0,1 1 1,-1-1-1,0 0 0,0 0 1,0 0-1,0 0 1,0 0-1,0 0 0,0 0 1,0 0-1,0 0 0,0 1 1,0-1-1,0 0 1,0 0-1,0 0 0,0 0 1,0 0-1,0 0 0,0 0 1,0 0-1,0 1 1,0-1-1,0 0 0,0 0 1,0 0-1,0 0 0,0 0 1,0 0-1,0 0 1,0 0-1,-1 0 0,1 1 1,0-1-1,0 0 0,0 0 0,-12 13 20,6-6-18,-1 2 4,0-1 0,1 1-1,0 1 1,1-1-1,-4 8-5,7-13 3,1-1 0,-1 1 0,1 0 0,0 0 0,0 0 0,1 0 0,-1 0 0,1 0 0,0 0 0,0 0 0,0 0 0,0 0 0,1 0 0,-1 0 0,1 0 0,0 0 0,1 1-3,-1-3 1,0 0-1,0 0 1,1 0 0,-1 0-1,1-1 1,-1 1-1,1 0 1,0-1 0,-1 1-1,1-1 1,0 0 0,0 1-1,0-1 1,0 0 0,0 0-1,0 0 1,1-1-1,-1 1 1,0 0 0,0-1-1,1 0 1,-1 1 0,0-1-1,2 0 0,3 0 5,0 0 1,-1 0-1,1-1 0,0 0 1,-1 0-1,1 0 0,-1-1 0,1 0-5,-4 1-45,0-1 0,0 1 0,0-1-1,0 1 1,0-1 0,0 0 0,0 0-1,-1 0 1,1 0 0,-1-1 0,1 1-1,-1-1 1,0 0 0,0 1-1,0-1 1,-1 0 0,2-1 45,3-15-279</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4:57:16.238"/>
    </inkml:context>
    <inkml:brush xml:id="br0">
      <inkml:brushProperty name="width" value="0.025" units="cm"/>
      <inkml:brushProperty name="height" value="0.025" units="cm"/>
      <inkml:brushProperty name="color" value="#0070C4"/>
    </inkml:brush>
  </inkml:definitions>
  <inkml:trace contextRef="#ctx0" brushRef="#br0">0 241 12323,'38'-9'8563,"7"-8"-6971,-38 14-1412,0-1 0,0 0 0,0 0 0,-1-1 0,0 0 0,1 0 0,-2 0-1,1-1 1,-1 0 0,1 0 0,-2 0 0,1-1 0,-1 1 0,0-1 0,0 0 0,-1 0 0,0-1 0,0 1-1,-1-1 1,1 1 0,-1-3-180,-2 6-17,0 1 0,0 0 0,0-1-1,0 1 1,-1 0 0,1-1 0,-1 1 0,0 0-1,0 0 1,0 0 0,0 0 0,-1 0 0,1 0-1,-1 0 1,1 0 0,-1 0 0,0 1-1,-1-1 18,1 1-3,1 0-1,-1 0 0,0 0 0,0 0 0,0 1 0,0-1 0,-1 1 1,1 0-1,0-1 0,-1 1 0,1 0 0,-1 0 0,1 1 0,-1-1 0,1 1 1,-1-1-1,0 1 0,1 0 0,-1-1 0,1 1 0,-1 1 0,0-1 0,1 0 5,0 1 8,0-1 1,0 1 0,0 0 0,0 0-1,0 0 1,0 0 0,0 0 0,1 0 0,-1 0-1,0 1 1,1-1 0,-1 1 0,1-1-1,0 1 1,-1 0 0,1-1 0,0 1 0,0 0-1,0 0 1,0 0 0,1 0 0,-1-1-1,0 3-9,-2 6 84,1 0-1,0-1 1,0 1-1,1 4-83,1-14 2,-2 18 139,1-1 0,1 1 0,1 0 0,1-1-1,1 8-140,-1-16 46,-1-1-1,1 0 0,1-1 0,-1 1 0,1 0 0,1-1 0,0 1 0,0-1 0,0 0 0,1 0 0,-1-1 0,5 4-45,-8-9-23,0 1 0,0-1 0,1 0 0,-1 0 0,0 0 0,1 0 0,-1 0-1,1 0 1,-1 0 0,1-1 0,-1 1 0,1 0 0,0-1 0,-1 1 0,1-1 0,0 0 0,-1 0 0,1 0-1,0 1 1,-1-1 0,1-1 0,0 1 0,0 0 0,-1 0 0,1-1 0,0 1 0,-1-1 0,1 1-1,-1-1 1,1 0 0,-1 0 0,1 1 0,-1-1 0,1 0 0,0-1 23,5-4-250,-1 0 1,-1 0-1,1 0 1,-1 0-1,0-1 0,3-6 250,14-22-408</inkml:trace>
</inkml:ink>
</file>

<file path=ppt/ink/ink2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13:58.561"/>
    </inkml:context>
    <inkml:brush xml:id="br0">
      <inkml:brushProperty name="width" value="0.025" units="cm"/>
      <inkml:brushProperty name="height" value="0.025" units="cm"/>
      <inkml:brushProperty name="color" value="#0070C4"/>
    </inkml:brush>
  </inkml:definitions>
  <inkml:trace contextRef="#ctx0" brushRef="#br0">103 0 9514,'-25'20'4113,"10"20"-1841,-1 8-679,-1 28-265,5 10-168,-2 9-400,11 0-199,12-10-257,7-5-56,27-5-88,5 2-40,20-3-40,5-4 8,8-12-232,1-7-448,7-18 1664,5-8-1024</inkml:trace>
</inkml:ink>
</file>

<file path=ppt/ink/ink2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13:58.899"/>
    </inkml:context>
    <inkml:brush xml:id="br0">
      <inkml:brushProperty name="width" value="0.025" units="cm"/>
      <inkml:brushProperty name="height" value="0.025" units="cm"/>
      <inkml:brushProperty name="color" value="#0070C4"/>
    </inkml:brush>
  </inkml:definitions>
  <inkml:trace contextRef="#ctx0" brushRef="#br0">0 1 14459,'27'19'4466,"-4"-2"-3479,-1 1 0,0 0 0,10 13-987,-14-10 410,0 1 1,-2 1-1,0 0 1,-2 1-1,-1 1 1,0 0-1,8 27-410,-4-2 422,-3 0 0,-2 0-1,5 46-421,-12-61 121,-2 0 0,-1 1 0,-2-1 0,-2 2-121,1-18-46,-2 0 0,0 0 1,-1-1-1,-1 1 0,0-1 0,-1 0 0,-2-1 1,-2 5 45,9-19-45,-11 17-273,11-19 326,0 0 0,1-1 1,-1 1-1,1 0 0,-1-1 0,0 1 1,0-1-1,1 1 0,-1-1 0,0 1 1,0-1-1,0 1 0,0-1 0,1 0 1,-1 1-1,0-1 0,0 0 0,0 0 1,0 0-1,0 0 0,0 0-8,-5-3 22</inkml:trace>
</inkml:ink>
</file>

<file path=ppt/ink/ink2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13:59.366"/>
    </inkml:context>
    <inkml:brush xml:id="br0">
      <inkml:brushProperty name="width" value="0.025" units="cm"/>
      <inkml:brushProperty name="height" value="0.025" units="cm"/>
      <inkml:brushProperty name="color" value="#0070C4"/>
    </inkml:brush>
  </inkml:definitions>
  <inkml:trace contextRef="#ctx0" brushRef="#br0">3 0 15259,'-3'12'5345,"3"5"-4312,1 6-57,3 10 176,-2 6-88,3 2-512,0-2-208,1 1-223,0-2 39,2-5-457,-1-3 73,2-14 88</inkml:trace>
  <inkml:trace contextRef="#ctx0" brushRef="#br0" timeOffset="1">109 180 14515,'16'-10'5401,"11"1"-3784,2-3-265,2 5-56,-1 4-192,1-3-599,-1 1-137,-7 4-392,-7 1-280,-8 4 224</inkml:trace>
</inkml:ink>
</file>

<file path=ppt/ink/ink2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13:59.867"/>
    </inkml:context>
    <inkml:brush xml:id="br0">
      <inkml:brushProperty name="width" value="0.025" units="cm"/>
      <inkml:brushProperty name="height" value="0.025" units="cm"/>
      <inkml:brushProperty name="color" value="#0070C4"/>
    </inkml:brush>
  </inkml:definitions>
  <inkml:trace contextRef="#ctx0" brushRef="#br0">1 1 9218,'11'20'5225,"-11"-8"-128,-2 1-2728,4 8-1113,-1 7 8,-1 7-256,1 7-303,3 8-449,3 0-96,6 1-56,3-9-200,0-20-488,3-13 143,-6-17 113</inkml:trace>
  <inkml:trace contextRef="#ctx0" brushRef="#br0" timeOffset="1">334 18 15299,'-29'10'7390,"-10"12"-6213,33-19-715,-2 3-228,-1 0 1,1 0-1,0 0 0,0 2-234,7-7 13,0 0 0,0 0 0,0 1 0,0-1 0,0 0-1,0 1 1,1-1 0,-1 1 0,1-1 0,-1 1 0,1-1 0,-1 1-1,1 0 1,0-1 0,0 1 0,0-1 0,0 1 0,0 0-1,0-1 1,0 1 0,1-1 0,-1 1 0,1-1 0,-1 1 0,1-1-1,-1 1 1,1-1 0,0 1 0,0-1 0,-1 0 0,1 1-1,0-1 1,0 0 0,1 0 0,-1 0 0,0 1 0,0-1 0,1 0-13,0 1-1,1-1 1,0 1 0,0 0-1,0-1 1,0 0 0,0 1-1,0-1 1,0-1 0,0 1-1,0 0 1,0-1 0,1 1 0,5-1-6,1 1 0,0-1 0,3-1 6,-3 0-3,0 0 0,0 0-1,0-1 1,0 0 0,0-1 0,0 0-1,5-4 4,-15 7 0,8-2 12,-11 11 11,-7 11 11,3-8-13,2 0 0,-1 1 0,-1 8-21,6-18 14,0 1 1,0-1-1,0 1 1,1-1 0,-1 1-1,1 0 1,0-1 0,1 1-1,-1-1 1,0 1 0,1 0-1,0-1 1,0 1 0,0-1-1,1 3-14,-1-4 7,1 0 1,-1-1-1,1 1 0,-1-1 0,1 1 0,-1-1 0,1 0 1,0 0-1,-1 1 0,1-1 0,0-1 0,0 1 1,0 0-1,0 0 0,0-1 0,0 1 0,0-1 0,0 1 1,0-1-1,0 0 0,0 0 0,2 0-7,2 0 38,-1 0 0,0 0-1,0-1 1,0 0 0,0 1 0,0-2 0,0 1-1,5-2-37,6-6 358,-2 0-150</inkml:trace>
</inkml:ink>
</file>

<file path=ppt/ink/ink2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14:00.414"/>
    </inkml:context>
    <inkml:brush xml:id="br0">
      <inkml:brushProperty name="width" value="0.025" units="cm"/>
      <inkml:brushProperty name="height" value="0.025" units="cm"/>
      <inkml:brushProperty name="color" value="#0070C4"/>
    </inkml:brush>
  </inkml:definitions>
  <inkml:trace contextRef="#ctx0" brushRef="#br0">0 0 13171,'92'100'5858,"-76"-82"-5546,-1-1-1,-1 2 1,-1 0-1,0 1 0,-2 0 1,9 20-312,3 17 636,-3 0 0,-2 2-1,0 12-635,31 180 799,-33-135-526,-4 1 1,-6 0-1,-6 68-273,-10-25 308,-6 1 0,-16 51-308,24-167 58,-2 0 0,-2-1 1,-13 34-59,23-74 18,0 0 0,1 0 0,-1 0 1,-1-1-1,1 1 0,0 0-18,1-4 29,1 0 0,0 0 0,0 1 0,0-1 0,0 0 0,-1 0 0,1 0 1,0 1-1,0-1 0,0 0 0,-1 0 0,1 0 0,0 0 0,0 1 0,-1-1 0,1 0 0,0 0 0,0 0 0,-1 0 0,1 0 0,0 0 0,0 0 0,-1 0 1,1 0-1,0 0 0,0 0 0,-1 0 0,1 0 0,0 0 0,-1 0 0,1 0 0,0 0 0,0 0 0,-1 0 0,1 0 0,0-1 0,0 1 0,-1 0 0,1 0 0,0 0 1,0 0-1,0 0 0,-1-1-29,-4-11 584</inkml:trace>
</inkml:ink>
</file>

<file path=ppt/ink/ink2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14:01.261"/>
    </inkml:context>
    <inkml:brush xml:id="br0">
      <inkml:brushProperty name="width" value="0.025" units="cm"/>
      <inkml:brushProperty name="height" value="0.025" units="cm"/>
      <inkml:brushProperty name="color" value="#0070C4"/>
    </inkml:brush>
  </inkml:definitions>
  <inkml:trace contextRef="#ctx0" brushRef="#br0">0 834 10426,'38'63'3990,"-37"-61"-3625,1 0 0,-1 0 0,1 0 0,-1-1 0,1 1-1,0 0 1,-1-1 0,2 1-365,-2-1 130,0 0 0,0-1 0,-1 0 0,1 1 0,0-1 0,0 0 0,0 1 0,0-1 0,0 0 0,0 0 0,0 0 0,0 0 0,0 0 0,0 0-130,1 0 171,0 0 1,0-1 0,0 0 0,-1 1-1,1-1 1,0 0 0,0 0 0,-1 0-1,1 0 1,0 0 0,-1-1 0,1 1-172,-1 0 105,5-5 101,1 0 0,-1 0 0,-1 0 0,0-1 0,1 0 0,-2 0 0,1 0 0,-1 0 0,3-8-206,4-12 171,-1-1 0,1-8-171,11-44 16,-3 0 1,2-35-17,-14 56-3,-2-1 0,-3 0 0,-4-43 3,-3 78 70,2 19 28,1 12 121,-1 77 587,0-40-237,3 0 1,1 11-570,0-42 105,1 0-1,0 1 1,0-2 0,1 1 0,1 0-1,0-1 1,0 1 0,1-1 0,1 0-1,0 1-104,-5-11 5,-1 0-1,1 0 1,0 0-1,0 0 1,-1 0-1,1 0 1,0 0-1,0-1 1,0 1-1,0 0 1,0 0-1,0-1 1,0 1-1,0-1 1,0 1-1,1-1 1,-1 1-1,0-1 1,0 0-1,0 1 1,1-1-1,-1 0 1,0 0-1,0 0 1,1 0-1,-1 0 1,0 0-1,0 0 1,1 0-1,-1-1 1,0 1-1,0 0 1,0-1-1,0 1 1,1-1-1,-1 1 1,0-1-1,0 0 1,0 1-1,0-1 1,0 0-5,6-4-29,-1-1-1,0 0 1,0 0 0,0 0 0,3-5 29,2-3-173,0-2 0,-1 0 0,-1 0 0,-1 0 0,0-1 0,6-18 173,-1-7-468,-2-1 0,2-16 468,-7 22-53,-1 0-1,-2-1 0,-2-10 54,0 39 20,-1-10 8,0 18-10,0 0-1,-1 0 0,1 0 0,0 1 1,0-1-1,0 0 0,-1 0 0,1 0 1,0 0-1,-1 1 0,1-1 0,-1 0 0,1 0 1,-1 1-1,0-1 0,1 0 0,-1 0-17,1 1 8,0 0-1,0 0 1,0 0-1,-1 0 1,1 0-1,0 0 1,0 0-1,0 0 1,0 0-1,0 0 1,-1 0-1,1 0 1,0 0-1,0 0 0,0 0 1,0 0-1,0 0 1,-1 0-1,1 0 1,0 0-1,0 0 1,0 0-1,0 0 1,0 0-1,-1 0 1,1 0-1,0 0 1,0 0-1,0 0 1,0 0-1,0 1 1,0-1-1,0 0 0,-1 0 1,1 0-1,0 0 1,0 0-1,0 0 1,0 0-1,0 1 1,0-1-1,0 0 1,0 0-1,0 0 1,0 0-1,0 0 1,0 1-1,0-1 1,0 0-1,0 0 0,0 0 1,0 0-1,0 0-7,-2 5 122,1 0 0,0 0 0,0-1 0,1 1 0,0 0 0,-1 0 0,2 0 0,-1 0-122,6 43 608,-4-36-486,22 124 925,-16-103-856,1 0 0,1-1 1,3 3-192,-12-35 6,3 11-129,1-1-1,5 9 124,-8-17 38,-1 1 0,1-1 0,-1 0 0,1 0-1,0 0 1,0 0 0,0 0 0,0 0 0,0-1 0,0 1-1,1-1 1,-1 1 0,1-1 0,0 0-38,14 1 181</inkml:trace>
</inkml:ink>
</file>

<file path=ppt/ink/ink2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14:02.468"/>
    </inkml:context>
    <inkml:brush xml:id="br0">
      <inkml:brushProperty name="width" value="0.025" units="cm"/>
      <inkml:brushProperty name="height" value="0.025" units="cm"/>
      <inkml:brushProperty name="color" value="#0070C4"/>
    </inkml:brush>
  </inkml:definitions>
  <inkml:trace contextRef="#ctx0" brushRef="#br0">278 26 11362,'11'-8'4282,"-3"2"-1628,-8 6-2595,0 0-1,0 0 1,0 0-1,0 0 1,0-1 0,0 1-1,0 0 1,1 0 0,-1-1-1,0 1 1,0 0 0,0 0-1,0 0 1,0-1 0,0 1-1,0 0 1,0 0 0,0-1-1,0 1 1,0 0 0,0 0-1,0 0 1,-1-1 0,1 1-1,0 0 1,0 0 0,0-1-1,0 1 1,0 0 0,0 0-1,0 0 1,-1 0 0,1-1-59,0 1 79,-1-1 1,0 1 0,1-1-1,-1 1 1,1 0 0,-1-1-1,0 1 1,0 0-1,1 0 1,-1-1 0,0 1-1,1 0 1,-1 0 0,0 0-1,0 0 1,1 0 0,-1 0-1,0 0 1,0 0 0,1 0-1,-1 0 1,0 0 0,0 1-1,0-1-79,-2 0 277,-20 4 123,1 1 0,1 1 0,-1 0 0,1 2 1,-16 8-401,23-10 194,0 1 0,1 0 0,0 1 0,0 0 1,-5 7-195,14-13 59,0 1 0,1 1 0,0-1 1,-1 0-1,1 1 0,1 0 0,-1 0 1,0 0-1,1 0 0,0 0 0,0 0 0,0 0 1,1 1-1,-1-1 0,1 1 0,0-1 1,0 1-1,1 0 0,-1 4-59,2-7 34,-1 0 1,1 0-1,-1 0 0,1 1 0,0-1 1,0 0-1,0 0 0,0 0 0,0-1 1,0 1-1,1 0 0,-1 0 0,1-1 1,-1 1-1,1-1 0,-1 1 1,1-1-1,0 1 0,0-1 0,0 0 1,0 0-1,1 0-34,7 5 161,1-2 0,0 0 0,8 3-161,-16-6 27,46 12 490,8 0-517,-12-4 146,21 10-146,-65-19-107,9 4-15,-9 0-1172,-7-1-2616,-9 3 1749</inkml:trace>
</inkml:ink>
</file>

<file path=ppt/ink/ink2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14:02.827"/>
    </inkml:context>
    <inkml:brush xml:id="br0">
      <inkml:brushProperty name="width" value="0.025" units="cm"/>
      <inkml:brushProperty name="height" value="0.025" units="cm"/>
      <inkml:brushProperty name="color" value="#0070C4"/>
    </inkml:brush>
  </inkml:definitions>
  <inkml:trace contextRef="#ctx0" brushRef="#br0">0 0 14691,'7'11'5641,"8"-6"-3832,6-4-537,3 6 88,2 2-47,0-1-201,3 2-544,-5-4-184,-3-6-256,0 2 48,-3-2-392,-4-3-384,-8-2 0,-4-2-3241,-6-6 2793</inkml:trace>
</inkml:ink>
</file>

<file path=ppt/ink/ink2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14:09.669"/>
    </inkml:context>
    <inkml:brush xml:id="br0">
      <inkml:brushProperty name="width" value="0.025" units="cm"/>
      <inkml:brushProperty name="height" value="0.025" units="cm"/>
      <inkml:brushProperty name="color" value="#0070C4"/>
    </inkml:brush>
  </inkml:definitions>
  <inkml:trace contextRef="#ctx0" brushRef="#br0">23 388 8314,'0'0'26,"-2"0"543,0 1-1,0-1 0,0 0 1,0 1-1,0 0 0,0-1 0,-2 2-568,4-2 121,-1 0-1,1 1 1,0-1-1,-1 0 0,1 1 1,0-1-1,-1 0 1,1 1-1,0-1 1,0 1-1,-1-1 0,1 0 1,0 1-1,0-1 1,0 1-1,0-1 1,-1 1-1,1-1 0,0 1 1,0-1-1,0 0 1,0 1-1,0-1 1,0 1-1,0-1 0,0 1 1,0-1-1,0 1 1,1-1-1,-1 1 0,0-1 1,0 0-1,0 1 1,1-1-1,-1 1 1,0-1-1,0 0 0,1 1 1,-1-1-1,0 1 1,1-1-121,0 2 211,1 1 0,0-1 0,0 0 0,0 0 0,0 0 0,0 0 0,0-1 0,0 1 0,1-1 0,-1 1 0,0-1 0,1 0 0,0 0 0,-1 0 0,1 0 0,0 0 0,-1 0 0,1-1 0,0 1 0,2-1-211,1 0 133,-1 0-1,1 0 1,-1-1-1,0 1 1,1-1 0,-1-1-1,0 1 1,0-1 0,0 0-1,4-1-132,2-3 66,0-1 0,-1 1 0,0-2-1,0 1 1,0-1 0,-1-1 0,6-7-66,1-2 26,-1-1-1,-1-1 1,6-12-26,-14 22 5,0-1 1,-1 0-1,0 0 0,-1-1 1,0 1-1,0-1 1,1-12-6,-4 18 4,-1 0 0,1-1 0,-1 1 0,0 0 0,-1-1 0,0 1 0,0 0 0,0 0 0,0 0 0,-1-1 0,0 1 0,-1 1 0,1-1 0,-1 0 0,0 1 0,-1-2-4,0 2 28,0-1 0,-1 1 0,0 0-1,0 0 1,0 0 0,0 1-1,-1-1 1,1 2 0,-1-1 0,0 0-1,0 1 1,-2 0-28,5 1 64,0 1 0,0 0 0,0 0 1,0 0-1,0 1 0,-1-1 0,1 1 0,0 0 0,0 0 0,0 0 0,-1 0 0,1 0 0,0 1 0,0-1 0,0 1 1,0 0-1,0 0 0,0 0 0,0 0 0,0 1 0,0-1 0,0 1 0,1-1 0,-1 1 0,0 0 0,1 0 0,-1 1-64,-1 2 109,-1 1-1,1 0 0,-1 0 0,2 0 0,-1 1 0,1-1 1,0 1-1,0 0 0,1 0 0,-1 0 0,2 0 0,-1 0 0,1 0 1,0 0-1,1 1 0,-1-1 0,2 3-108,-1 3 102,1 1 0,1-1 1,0-1-1,1 1 0,1 0 0,-1-1 0,2 1 0,0-1 0,2 4-102,1-2 34,0-1 0,0 0 0,1 0 0,1 0-1,0-1 1,1-1 0,0 0 0,1 0-1,0-1 1,0 0 0,1-2 0,1 1 0,-1-1-1,1-1 1,1-1 0,-1 0 0,1 0 0,0-2-1,0 0 1,1 0 0,10 0-34,-21-4 14,1 1-1,0-1 1,-1 0 0,1-1 0,0 1-1,-1-1 1,1-1 0,-1 1 0,1-1-1,-1 1 1,1-1 0,-1-1 0,0 1-1,0-1 1,0 0 0,-1 0 0,1-1-1,-1 1 1,4-4-14,24-21 196</inkml:trace>
</inkml:ink>
</file>

<file path=ppt/ink/ink2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14:10.108"/>
    </inkml:context>
    <inkml:brush xml:id="br0">
      <inkml:brushProperty name="width" value="0.025" units="cm"/>
      <inkml:brushProperty name="height" value="0.025" units="cm"/>
      <inkml:brushProperty name="color" value="#0070C4"/>
    </inkml:brush>
  </inkml:definitions>
  <inkml:trace contextRef="#ctx0" brushRef="#br0">18 0 11482,'-13'3'4857,"10"1"-2376,2 0-825,1 0-39,0-4-177,0 0-304,33 8-232,51 3-383,-36-11-137,1-6-184,0 1-72,-6-2 8,-3 2-136,-12 1-632,-7 4-121,-10 0 337</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4:57:16.590"/>
    </inkml:context>
    <inkml:brush xml:id="br0">
      <inkml:brushProperty name="width" value="0.025" units="cm"/>
      <inkml:brushProperty name="height" value="0.025" units="cm"/>
      <inkml:brushProperty name="color" value="#0070C4"/>
    </inkml:brush>
  </inkml:definitions>
  <inkml:trace contextRef="#ctx0" brushRef="#br0">0 16 9474,'3'2'859,"-1"1"0,1-1 0,-1 0 0,0 1 0,0-1 0,0 1 0,0-1 1,0 1-1,-1 0 0,1 0 0,-1 0 0,1 0 0,-1 0-859,1 5 951,1-1 0,-1 1 0,0 0 1,0 6-952,9 56 2899,-6-56-2652,-4-12-236,-1-1-1,1 0 1,0 0-1,-1 1 1,1-1-1,-1 1 1,0-1-1,1 0 1,-1 1-1,0-1 1,0 1-1,0-1 1,0 1-1,0-1 1,0 0-1,0 1 1,-1-1-1,1 1 1,0-1-11,-4 0-296,4-1 231,0 0-1,-1 0 0,1 0 1,0 0-1,0-1 0,-1 1 0,1 0 1,0 0-1,0-1 0,0 1 0,-1 0 1,1-1-1,0 1 0,0 0 0,0 0 1,0-1-1,0 1 0,0 0 1,-1-1-1,1 1 0,0 0 0,0-1 1,0 1 65,-1-8-190,0 1 0,1 0 1,0-1-1,0 1 0,0-1 1,1 1-1,0-1 190,1-8-251,-1 5 116,1 1 1,0 0-1,1-1 1,0 1 0,1 0-1,0 0 1,0 1 0,5-8 134,-8 15-2,1 0 1,-1-1 0,1 1-1,0 0 1,-1 0 0,1 0 0,0 0-1,0 0 1,0 0 0,1 0-1,-1 1 1,2-2 1,-3 3 32,0-1 1,0 1-1,0-1 1,0 1-1,1 0 0,-1-1 1,0 1-1,0 0 0,1 0 1,-1 0-1,0 0 1,0 0-1,1 0 0,-1 0 1,0 0-1,0 1 0,1-1 1,-1 0-1,0 1 1,0-1-1,0 1 0,1 0 1,-1-1-1,0 1 0,0 0 1,0-1-1,0 1 1,0 0-33,2 2 133,-1 0 1,1 0 0,-1 1 0,1-1 0,-1 1 0,0-1 0,0 1 0,0 0 0,-1 0 0,0 0 0,1 0 0,-1 1-134,3 12 478,-1 1 0,0 5-478,-2-11 164,1 6 22,2 10 235,3 13-421,-7-40-20,0 0 1,1-1-1,-1 1 1,0 0 0,0-1-1,1 1 1,-1 0 0,0-1-1,0 1 1,1 0 0,-1-1-1,1 1 1,-1 0-1,1-1 1,-1 1 0,1-1-1,-1 1 1,1-1 0,-1 1-1,1-1 20,0 0 1,0 0 0,-1 0-1,1 0 1,-1 0-1,1 0 1,0 0 0,-1 0-1,1-1 1,-1 1-1,1 0 1,-1 0 0,1 0-1,-1-1 1,1 1 0,-1 0-1,1-1 1,-1 1-1,1-1 1,-1 1 0,0 0-1,1-1 1,-1 1-1,0-1 1,1 1 0,-1-1-1,0 1 1,0-1 0,1 1-1,-1-1 0,12-24 43</inkml:trace>
</inkml:ink>
</file>

<file path=ppt/ink/ink2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14:10.869"/>
    </inkml:context>
    <inkml:brush xml:id="br0">
      <inkml:brushProperty name="width" value="0.025" units="cm"/>
      <inkml:brushProperty name="height" value="0.025" units="cm"/>
      <inkml:brushProperty name="color" value="#0070C4"/>
    </inkml:brush>
  </inkml:definitions>
  <inkml:trace contextRef="#ctx0" brushRef="#br0">1 751 13163,'0'1'265,"0"5"993,0-1 0,0 1 0,1-1 0,0 2-1258,-1-6 176,1 0 0,-1 0 0,1 0 0,-1 1 0,1-1 0,-1 0 0,1 0 0,-1 0 0,1 0 0,0 1-176,0-2 74,-1 0 0,0 1 0,1-1 0,-1 0-1,1 0 1,-1 1 0,0-1 0,1 0 0,-1 0 0,1 1-1,-1-1 1,1 0 0,-1 0 0,1 0 0,-1 0 0,1 0-1,-1 0 1,1 0 0,-1 0 0,1 0 0,-1 0 0,1 0-1,-1 0 1,1 0 0,-1 0-74,2-1 95,0 0-1,-1 0 1,1 0-1,-1 0 1,1 0-1,-1 0 1,1 0 0,-1-1-1,0 1 1,1 0-1,-1-1 1,0 1-1,0-1 1,0 1-1,0-1 1,0 0 0,-1 1-95,14-35 389,-12 31-299,16-54 71,-3 0 1,-2-3-162,-2 11 15,43-260 3,-36 193-3,-15 100-4,-1 0 1,-1-10-12,-3 19 164,-2 12 4,-3 13 90,1 4-77,2 0 0,0 0-1,2 0 1,0 1-1,1-1 1,1 6-181,1 4 213,2-1 0,1 1 0,1 0-1,1 0-212,-3-21 56,0 1 0,0 0 0,1-1 0,0 0 0,0 0-1,1 0 1,1 0 0,-1-1 0,6 6-56,-8-11 1,-1 0 1,0-1 0,1 1-1,-1-1 1,1 0 0,0 0-1,0 0 1,0 0 0,0-1-1,0 1 1,0-1 0,0 0-1,0 0 1,1 0 0,-1 0-1,0 0 1,1-1 0,-1 1-1,1-1 1,-1 0 0,0 0-1,1 0 1,-1-1 0,1 1-1,-1-1 1,0 0 0,1 0-1,-1 0 1,0 0 0,2-1-2,-1 0-51,-1-1 0,1 1 0,-1 0 0,1-1 0,-1 0 0,0 0 0,0 0 0,0 0 0,0 0 0,0-1 0,-1 1 0,1-1 0,-1 1 0,0-1 0,-1 0 0,2-3 51,2-8-330,0 0 0,-1-1 1,1-13 329,-3 20-93,27-167-921,-29 174 1025,1-1-1,-1 1 1,1 0 0,-1-1-1,0 1 1,0-1-1,0 1 1,0-1-1,0 1 1,-1-1 0,1 1-1,-1 0 1,0-1-11,1 3 7,0 0 0,0 0 1,0 0-1,0 0 0,0-1 1,0 1-1,0 0 0,0 0 1,0 0-1,0 0 0,-1 0 1,1 0-1,0 0 0,0 0 1,0 0-1,0 0 1,0 0-1,0 0 0,0 0 1,0 0-1,0 0 0,-1 0 1,1 0-1,0-1 0,0 1 1,0 0-1,0 0 0,0 0 1,0 0-1,0 1 0,0-1 1,-1 0-1,1 0 0,0 0 1,0 0-1,0 0 0,0 0 1,0 0-1,0 0 0,0 0 1,0 0-1,0 0 0,-1 0 1,1 0-1,0 0 1,0 0-1,0 0-7,-6 7 230,4-5-165,1 1-1,0-1 0,-1 0 1,1 1-1,0 0 0,0 0-64,-1 8 153,0 1 0,1-1 1,1 1-1,0-1 0,1 1 0,0-1-153,11 72 526,-10-70-465,-1-7-40,0 4 19,1 0-1,0-1 1,1 1-1,0-1 1,2 5-40,-3-12-13,-1 1 1,0-1 0,1 1-1,0-1 1,0 1 0,-1-1-1,1 0 1,1 0 0,-1 0-1,0 0 1,0 0 0,1-1-1,-1 1 1,1-1 0,-1 1-1,1-1 1,0 0 0,0 0-1,-1 0 1,3 0 12,3 0 53,0 0 0,0-1 0,0 1 0,0-2 0,0 1 0,0-1 0,0 0-53,24-7 145</inkml:trace>
</inkml:ink>
</file>

<file path=ppt/ink/ink2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14:11.289"/>
    </inkml:context>
    <inkml:brush xml:id="br0">
      <inkml:brushProperty name="width" value="0.025" units="cm"/>
      <inkml:brushProperty name="height" value="0.025" units="cm"/>
      <inkml:brushProperty name="color" value="#0070C4"/>
    </inkml:brush>
  </inkml:definitions>
  <inkml:trace contextRef="#ctx0" brushRef="#br0">177 11 11787,'0'0'115,"0"0"1,0-1-1,0 1 1,0 0-1,0 0 1,0 0-1,0 0 1,0 0 0,1 0-1,-1 0 1,0 0-1,0 0 1,0 0-1,0-1 1,0 1-1,0 0 1,0 0-1,0 0 1,-1 0 0,1 0-1,0 0 1,0 0-1,0 0 1,0 0-1,0-1 1,0 1-1,0 0 1,0 0 0,0 0-1,0 0 1,0 0-1,0 0 1,0 0-1,0 0 1,0 0-1,0 0 1,0 0 0,-1 0-1,1 0 1,0 0-1,0 0 1,0 0-1,0 0 1,0-1-1,0 1 1,0 0-116,-8-3 1881,-11 0-537,12 2-1140,-1 2 1,1-1-1,0 1 0,-1 1 0,1-1 1,0 1-1,0 0 0,0 1 0,0-1 1,1 2-1,-1-1 0,1 1 0,-1 0 1,1 0-205,2-1 68,0 0 1,0 1 0,1-1-1,-1 1 1,1-1 0,0 1-1,0 0 1,0 0 0,1 1-1,-1 0-68,1-2 43,1 0 0,0 0 0,0 0 0,0 1 0,0-1 0,1 0 0,-1 1 0,1-1 0,0 1 0,0-1-1,0 1 1,1-1 0,-1 0 0,1 1 0,0 0-43,-1-1 8,1 0-1,1 0 1,-1 0-1,0-1 1,1 1-1,-1 0 1,1 0-1,0-1 1,0 1-1,0-1 1,0 0-1,1 1 1,-1-1-1,1 0 1,-1 0-1,1-1 1,-1 1-1,1-1 1,0 1-1,0-1 1,0 0-1,0 0 1,2 1-8,2 0-5,0-1 1,0 0-1,0 0 0,1-1 1,-1 1-1,0-2 1,0 1-1,0-1 1,0 0-1,1 0 5,7-3-31,1 0 1,-1-1-1,12-6 31,-20 7-14,-8 4 14,-12 5 21,2 2 31,2 0 0,-1 1 0,1 0 1,0 0-1,1 1 0,0 0 1,0 1-1,1 0 0,0 0 0,1 0 1,0 1-1,0 0 0,1 0 0,1 1 1,-3 10-53,6-17 70,0-1 0,0 1-1,0-1 1,1 1 0,-1-1 0,1 1 0,0 0 0,1-1 0,-1 1 0,1-1 0,0 1-1,0 0-69,0-3 26,0 1 0,0-1-1,0 1 1,0-1-1,1 0 1,-1 1-1,1-1 1,0 0-1,-1 0 1,1 0-1,0-1 1,0 1-1,0 0 1,0-1-1,1 1 1,-1-1-1,0 1 1,1-1-1,-1 0 1,1 0 0,-1 0-1,1-1-25,3 2 37,0-1 1,0 0-1,0-1 1,0 1-1,0-1 1,0-1-1,0 1 0,-1-1 1,1 0-1,0 0 1,0 0-1,0-1 1,-1 0-1,1 0 0,1-1-37,3-2-263,-1 0-1,1-1 0,-1 1 0,4-5 264,15-15-3706,-10 4 1687</inkml:trace>
</inkml:ink>
</file>

<file path=ppt/ink/ink2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14:11.739"/>
    </inkml:context>
    <inkml:brush xml:id="br0">
      <inkml:brushProperty name="width" value="0.025" units="cm"/>
      <inkml:brushProperty name="height" value="0.025" units="cm"/>
      <inkml:brushProperty name="color" value="#0070C4"/>
    </inkml:brush>
  </inkml:definitions>
  <inkml:trace contextRef="#ctx0" brushRef="#br0">1 0 15299,'8'0'2004,"0"1"-1,1 0 0,2 1-2003,-3 0 688,0 0 0,0 0 0,5 3-688,-8-3 96,-1 0-1,1 0 1,-1 1-1,0-1 1,0 1-1,0 0 0,0 0 1,0 1-1,-1-1 1,1 1-1,-1 0 0,0 0 1,0 0-1,0 0-95,1 2 22,-1 1 0,0-1 0,0 0 0,0 1 0,-1-1 0,0 1 0,0 0-1,-1 0 1,0-1 0,0 1 0,-1 0 0,1 5-22,-2-10 2,1-1 0,0 0 0,-1 1 0,1-1 1,-1 0-1,1 0 0,-1 0 0,1 1 0,-1-1 0,0 0 0,0 0 0,0 0 0,0 0 1,1 0-1,-1 0 0,0 0 0,-1 0-2,-20 13 43,14-10-23,-1 1 3,-14 8 44,22-12-60,-1-1-1,1 1 1,0 0 0,0 0-1,0 0 1,0 0-1,0 0 1,1 1 0,-1-1-1,0 0 1,0 0-1,1 0 1,-1 1-1,1-1 1,-1 2-7,1-3 1,0 1 0,0-1 0,0 1 0,0-1 0,0 1 0,0 0 1,0-1-1,0 1 0,0-1 0,1 1 0,-1-1 0,0 1 0,0-1 0,1 1 0,-1-1 0,0 1 0,1-1 0,-1 1 0,1-1 0,-1 0 0,0 1 1,1-1-1,-1 0 0,1 1 0,-1-1 0,1 0 0,-1 1 0,1-1 0,-1 0 0,1 0 0,-1 0 0,1 0 0,0 1 0,-1-1 0,1 0 1,-1 0-1,1 0 0,-1 0 0,1 0-1,3 0 4,1 1 1,-1-1 0,0 0 0,0-1-1,2 1-4,35-6 16,-11 1-105,11 1 89,24 2-280,-42 2 201</inkml:trace>
</inkml:ink>
</file>

<file path=ppt/ink/ink2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14:12.220"/>
    </inkml:context>
    <inkml:brush xml:id="br0">
      <inkml:brushProperty name="width" value="0.025" units="cm"/>
      <inkml:brushProperty name="height" value="0.025" units="cm"/>
      <inkml:brushProperty name="color" value="#0070C4"/>
    </inkml:brush>
  </inkml:definitions>
  <inkml:trace contextRef="#ctx0" brushRef="#br0">88 65 11731,'-71'-3'8664,"70"2"-8552,0 1 0,1 0 0,-1 0 0,0 0 0,0 0 0,0 1 0,0-1 0,1 0 0,-1 0 0,0 0 0,0 1 0,0-1 0,1 0 0,-1 1 0,0-1 0,0 0 0,0 1-112,1-1 60,0 1 0,0-1 0,0 0 0,0 0 0,-1 1 0,1-1 0,0 0 0,0 1 0,0-1 0,0 0 0,0 1-1,0-1 1,0 0 0,0 1 0,0-1 0,0 0 0,0 1 0,0-1 0,0 0 0,0 1 0,0-1 0,0 0-1,0 1 1,1-1 0,-1 0 0,0 0 0,0 1 0,0-1-60,1 2 121,1-1 0,-1 1 0,0-1 0,1 1 1,-1-1-1,0 0 0,1 1 0,0-1 0,-1 0 0,1 0 0,0 0 0,-1-1 0,1 1 0,0 0 1,0 0-122,7 0 116,-1 0 1,1 0 0,-1 0 0,1-1 0,-1-1-1,1 1 1,-1-1 0,4-1-117,-1 0 70,260-39 605,57 14-450,-299 26-227,239-6-31,1 11 33,-259-4-106,-3 1-268,1-1 0,-1 0 0,7-1 374,-13 1-36,-1 0 1,0 0-1,0 0 1,0 0-1,1 0 1,-1 0-1,0 0 1,0 0-1,1 0 1,-1 0-1,0 0 1,0 0-1,1 0 0,-1-1 1,0 1-1,0 0 1,1 0-1,-1 0 1,0 0-1,0 0 1,0 0-1,0-1 1,1 1-1,-1 0 1,0 0-1,0 0 0,0-1 1,0 1-1,1 0 1,-1 0-1,0 0 1,0-1-1,0 1 1,0 0-1,0 0 1,0-1-1,0 1 1,0 0-1,0 0 0,0-1 1,0 1-1,0 0 1,0 0-1,0 0 1,0-1-1,0 1 1,0 0 35,0-1-84,-1 0 0,1 1 0,-1-1-1,1 1 1,-1-1 0,1 1 0,-1-1 0,1 1 0,-1-1 0,0 1 0,1 0 0,-1-1 0,1 1 0,-1 0 0,0-1 0,1 1 0,-1 0 0,0 0 0,0 0 84,-15-3-491</inkml:trace>
</inkml:ink>
</file>

<file path=ppt/ink/ink2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14:12.856"/>
    </inkml:context>
    <inkml:brush xml:id="br0">
      <inkml:brushProperty name="width" value="0.025" units="cm"/>
      <inkml:brushProperty name="height" value="0.025" units="cm"/>
      <inkml:brushProperty name="color" value="#0070C4"/>
    </inkml:brush>
  </inkml:definitions>
  <inkml:trace contextRef="#ctx0" brushRef="#br0">16 30 11594,'-4'0'1861,"-5"-1"2597,8 1-4394,1 0 1,0 0 0,0 0 0,0 0-1,0 0 1,0 0 0,-1 0 0,1 0-1,0 0 1,0 0 0,0-1-1,0 1 1,0 0 0,0 0 0,0 0-1,0 0 1,-1 0 0,1 0 0,0-1-1,0 1 1,0 0 0,0 0 0,0 0-1,0 0 1,0-1 0,0 1 0,0 0-1,0 0 1,0 0 0,0 0 0,0 0-1,0-1 1,0 1 0,0 0 0,0 0-1,0 0 1,0 0 0,0 0-1,0-1 1,1 1 0,-1 0 0,0 0-1,0 0-64,0-1 93,0 1 0,0 0 0,0-1 0,0 1 0,1 0 0,-1-1 0,0 1-1,0 0 1,0-1 0,1 1 0,-1 0 0,0-1 0,1 1 0,-1 0 0,0 0-1,0-1 1,1 1 0,-1 0 0,0 0 0,1 0 0,-1 0 0,0-1 0,1 1 0,-1 0-1,1 0 1,-1 0 0,1 0-93,3-1 302,10-3-101,0 0 0,1 1-1,-1 1 1,12 0-201,-18 1 34,0 1-1,0 0 1,0 1-1,0-1 1,0 2-1,0-1 1,0 1-1,-1 0 1,1 0-1,-1 1 1,1 0 0,-1 1-1,0 0 1,4 2-34,-9-4 1,0-1 1,0 0 0,-1 0 0,1 1-1,-1-1 1,1 1 0,-1 0 0,0-1-1,1 1 1,-1 0 0,0 0 0,0-1-1,0 1 1,-1 0 0,1 0 0,0 2-2,-1-3-2,0 1 1,0-1-1,0 1 0,0-1 1,0 1-1,0-1 0,0 1 1,-1-1-1,1 1 0,-1-1 1,1 0-1,-1 1 1,0-1-1,1 1 0,-1-1 1,0 0-1,0 0 0,0 0 1,0 1-1,0-1 1,0 0-1,0 0 0,-1 0 2,-5 5-11,-1-1-1,1 0 0,-1 0 1,0 0-1,0-1 0,0-1 12,-19 7 4,-7 2-4,-21 6 72,49-13-32,5-5-39,1 0 1,0 0-1,0 0 1,0 0-1,0 1 1,0-1-1,0 0 1,0 0-1,0 0 1,0 0-1,0 0 0,0 0 1,0 0-1,0 1 1,0-1-1,0 0 1,0 0-1,0 0 1,0 0-1,0 0 1,1 0-1,-1 1 1,0-1-1,0 0 1,0 0-1,0 0 0,0 0 1,0 0-1,0 0 1,0 0-1,0 0 1,0 0-1,1 0 1,-1 1-1,0-1-1,15 5 35,11 0-24,1-2-1,5 0-10,-11-2 12,0 2-1,0 0 1,0 1-1,9 3-11,-26-5 48,1 0 0,-1 0 0,0 0 0,0 0 1,0 1-1,0-1 0,2 3-48,-4-4 44,0 1 0,0 0 0,-1-1 0,1 1 1,-1 0-1,1 0 0,-1 0 0,0 0 0,1 0 0,-1 1 0,0-1 0,-1 0 1,1 0-1,0 1 0,-1 0-44,1-2 13,-1-1 1,0 1-1,0 0 1,0 0-1,0-1 1,0 1-1,0 0 1,-1 0-1,1-1 1,0 1-1,0 0 1,0-1-1,-1 1 1,1 0-1,0-1 0,-1 1 1,1 0-1,-1-1 1,1 1-1,-1 0 1,1-1-1,-1 1 1,1-1-1,-1 1 1,1-1-1,-1 1 1,0-1-1,1 0 1,-1 1-1,0-1 1,1 0-1,-1 1-13,-4 0 52,0 1 0,1-1 0,-1 0 0,0 0 0,0-1-52,-3 1 72,-119 25 716,64-13-537,43-7-208,16-5-83,1 1 0,-1-1-1,0 0 1,0 0 0,0 0-1,0-1 1,0 0 0,0 1-1,0-1 1,0-1 0,-2 1 40,5 0 12,1-1 0,-1 1 1,1 0-1,0 0 0,-1-1 1,1 1-1,0 0 0,-1-1 1,1 1-1,0-1 0,-1 1 1,1 0-1,0-1 0,0 1 1,0-1-1,-1 1 1,1-1-1,0 1 0,0 0 1,0-1-1,0 1 0,0-1 1,0 1-1,0-1 0,0 1 1,0-1-1,0 1 0,0-1 1,0 1-1,0-1 1,0 1-1,0-1 0,1 1 1,-1-1-13,4-14 281</inkml:trace>
</inkml:ink>
</file>

<file path=ppt/ink/ink2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14:14.886"/>
    </inkml:context>
    <inkml:brush xml:id="br0">
      <inkml:brushProperty name="width" value="0.025" units="cm"/>
      <inkml:brushProperty name="height" value="0.025" units="cm"/>
      <inkml:brushProperty name="color" value="#0070C4"/>
    </inkml:brush>
  </inkml:definitions>
  <inkml:trace contextRef="#ctx0" brushRef="#br0">3 0 13259,'-1'5'1086,"1"-1"0,-1 0 0,1 1 1,-1-1-1,2 4-1086,0 3 401,0 0 0,2 0 0,-1 0-401,2 6 602,1 7-38,0 3 241,1 0 0,1-1 0,4 7-805,-8-26 112,0 0 0,0 0 1,1 0-1,0-1 1,0 0-1,0 0 1,1 0-1,-1 0 1,2 0-1,-1-1 1,0 0-1,1 0 1,0-1-1,2 1-112,-5-3 17,0 0-1,0-1 1,0 1-1,0-1 1,0 0-1,0 0 1,1 0-1,-1 0 1,0-1-1,1 1 1,-1-1-1,0 0 1,1 0-1,2-1-16,-3 1-7,-1-1-1,1 0 1,0 1 0,-1-1-1,1-1 1,-1 1 0,0 0-1,1-1 1,-1 1 0,0-1-1,0 0 1,0 1-1,0-1 1,0 0 0,0 0-1,-1 0 1,1-1 0,0 0 7,15-27-546,-1 0 0,-2 0-1,8-27 547,13-26-383,-26 67 479,-9 15-85,1 1-1,-1 0 0,0 0 0,0 0 1,0 0-1,0-1 0,1 1 0,-1 0 1,0 0-1,0 0 0,0 0 1,1 0-1,-1 0 0,0-1 0,0 1 1,1 0-1,-1 0 0,0 0 1,0 0-1,1 0 0,-1 0 0,0 0 1,0 0-1,0 0 0,1 0 1,-1 0-1,0 0 0,0 0 0,1 1 1,-1-1-1,0 0 0,0 0 0,0 0 1,1 0-1,-1 0 0,0 0 1,0 1-1,0-1 0,1 0 0,-1 0 1,0 0-1,0 0 0,0 1 1,0-1-1,0 0 0,1 0 0,-1 0 1,0 1-1,0-1 0,0 0 1,0 0-1,0 0 0,0 1 0,0-1 1,0 0-1,0 0 0,0 1 1,0-1-1,0 0-10,10 26 1103,2-1 1,3 6-1104,-10-23 249,0 0 0,0 0 0,0-1 0,1 1 0,0-1 0,1-1 0,-1 1 0,6 3-249,-9-9 38,-1 1 0,0-1 0,1 0 0,-1 0 0,1 0 0,-1 0 0,1 0-1,-1-1 1,1 1 0,0-1 0,-1 1 0,1-1 0,0 0 0,0 0 0,-1 0 0,1-1 0,0 1-1,-1-1 1,3 0-38,-1 0-13,-1 0-1,0-1 1,0 1-1,0-1 1,0 1-1,0-1 1,0 0-1,0 0 1,0 0-1,-1-1 1,1 1-1,-1-1 1,0 1-1,2-3 14,-1-2-145,0 1 0,0 0 0,0 0 0,-1-1-1,0 0 1,-1 1 0,1-2 145,2-10-207,9-26-42,5-2 105</inkml:trace>
</inkml:ink>
</file>

<file path=ppt/ink/ink2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14:15.341"/>
    </inkml:context>
    <inkml:brush xml:id="br0">
      <inkml:brushProperty name="width" value="0.025" units="cm"/>
      <inkml:brushProperty name="height" value="0.025" units="cm"/>
      <inkml:brushProperty name="color" value="#0070C4"/>
    </inkml:brush>
  </inkml:definitions>
  <inkml:trace contextRef="#ctx0" brushRef="#br0">0 0 10458,'6'56'7138,"-3"-2"-3608,0 108-364,-4-123-2562,-1 52 475,3-71-880,0-1 0,1 1 0,3 8-199,-4-21 24,-1-6-24,0 1 1,1-1-1,-1 1 0,0-1 1,0 0-1,1 1 1,-1-1-1,1 0 1,0 1-1,-1-1 1,1 0-1,0 0 1,-1 1-1,1-1 1,0 0-1,1 0 0,-2-1-7,0 0 1,0 0-1,0 1 1,0-1-1,0 0 0,0 0 1,1 0-1,-1 0 1,0 0-1,0 0 0,0 0 1,0 0-1,0 0 1,1 0-1,-1 0 0,0 0 1,0 0-1,0 0 1,0 0-1,0 0 0,1 0 1,-1 0-1,0 0 1,0 0-1,0-1 0,0 1 1,0 0-1,0 0 1,0 0-1,1 0 0,-1 0 1,0 0-1,0 0 1,0 0-1,0 0 0,0-1 1,0 1 6,4-7-243,0-11-197,-3 17 376,2-17-369,5-21-87,-7 36 504,0-1 0,0 0 0,1 1 0,-1-1 0,1 1 0,0-1 0,0 1 0,1-1 16,-2 4 6,-1-1 0,0 1 0,0 0 0,1-1 0,-1 1 1,0 0-1,1 0 0,-1 0 0,0-1 0,1 1 0,-1 0 0,1 0 1,-1 0-1,0 0 0,1 0 0,-1 0 0,0 0 0,1 0 1,-1 0-1,1 0 0,-1 0 0,0 0 0,1 0 0,-1 0 1,1 0-1,-1 0 0,0 0 0,1 0 0,-1 0 0,0 1 1,1-1-1,-1 0 0,0 0 0,1 0 0,-1 1 0,0-1 0,1 0 1,-1 1-1,0-1 0,0 0 0,1 0 0,-1 1 0,0-1 1,0 0-1,0 1 0,1-1-6,10 20 349,-3-2-91,3 4 465,8 15-723,-15-31 77,0 0-1,0 1 1,1-2-1,0 1 0,0 0 1,1-1-1,3 3-76,-4-4 13,1-1 0,-1 1-1,1-1 1,0 0 0,0 0 0,0-1-1,0 0 1,0 0 0,0 0 0,0-1-1,1 0 1,-1 0 0,1-1 0,-1 0-1,1 0 1,-1 0 0,1-1 0,-1 0-1,0 0 1,1 0 0,-1-1 0,0 0 0,0 0-1,0-1 1,0 0 0,0 0 0,-1 0-1,1-1 1,-1 1 0,0-1 0,0-1-1,0 1 1,-1-1 0,0 0 0,1 0-1,-2 0 1,4-4-13,2-6-80,-1 0-1,-1 0 1,0-1-1,0 0 1,-2-1 0,0 1-1,-1-1 1,-1 0-1,0 0 1,0-11 80,-3 23-3,0 0-1,0 1 1,-1-1-1,1 0 1,-1 1-1,0-1 1,0 0 0,-1 1-1,0-1 1,1 1-1,-2-2 4,2 5 5,0-1-1,0 1 0,0-1 0,0 1 1,0-1-1,0 1 0,0 0 1,-1 0-1,1 0 0,0 0 0,-1 0 1,1 0-1,-1 0 0,1 0 0,-1 0 1,1 0-1,-1 1 0,0-1 1,1 1-1,-1-1 0,0 1 0,0 0 1,1 0-1,-1 0 0,0 0 1,0 0-1,1 0 0,-1 0 0,0 0 1,-1 1-5,1-1 12,1 1 1,-1 0 0,0-1 0,0 1-1,1 0 1,-1 0 0,1 0 0,-1 0-1,1 0 1,-1 0 0,1 0-1,-1 0 1,1 1 0,0-1 0,0 1-1,0-1 1,0 1 0,0-1 0,-1 2-13,0 3 71,-1 1 1,1 0-1,0 0 0,-1 5-71,0 0 77,0 3 4,-1 0 1,2 0 0,0 0-1,1 0 1,1 0-1,0 1 1,1-1 0,0 0-1,1 0 1,3 7-82,-4-18 3,0-1 0,0 1 1,0-1-1,1 0 0,0 1 0,-1-1 1,1 0-1,0 0 0,1 0 0,-1 0 1,0 0-1,1-1 0,0 1 0,-1-1 1,1 0-1,0 1 0,0-1 0,1-1 1,-1 1-1,0 0 0,0-1 0,1 0 1,0 1-4,4-1-70,1 0 1,0 0-1,0 0 1,0-1-1,0-1 1,-1 1-1,1-1 1,0-1-1,0 0 1,8-3 69,18-7-16</inkml:trace>
</inkml:ink>
</file>

<file path=ppt/ink/ink2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14:15.804"/>
    </inkml:context>
    <inkml:brush xml:id="br0">
      <inkml:brushProperty name="width" value="0.025" units="cm"/>
      <inkml:brushProperty name="height" value="0.025" units="cm"/>
      <inkml:brushProperty name="color" value="#0070C4"/>
    </inkml:brush>
  </inkml:definitions>
  <inkml:trace contextRef="#ctx0" brushRef="#br0">1 60 11787,'4'7'2320,"-1"0"0,0 1 0,2 3-2320,9 43 3601,-6-20-1848,-5-22-1149,2 9 238,-5-20-793,1 0 0,-1 0 0,0 0 0,1 0 1,-1 0-1,1 0 0,-1-1 0,1 1 0,0 0 0,-1 0 0,1 0 0,0-1 0,-1 1 0,1 0 0,1 0-49,-2-1-5,1 0 1,-1 0-1,1 0 0,0 0 1,-1-1-1,1 1 1,-1 0-1,1 0 0,0 0 1,-1-1-1,1 1 0,-1 0 1,1 0-1,-1-1 1,1 1-1,-1 0 0,1-1 1,-1 1-1,1-1 0,-1 1 1,1-1-1,-1 1 0,0-1 1,1 1-1,-1-1 1,0 1-1,1-1 0,-1 0 5,2-2-133,9-12-724,-1 1 0,-1-2 0,-1 0 0,4-10 857,-1 4-1695,11-19 1695,-17 34-59,0 0 0,0 1 0,0-1 0,1 1 0,0 0 0,0 1 0,5-4 59,-10 8 88,1 0-1,0-1 0,0 1 1,0 0-1,0 0 1,0 0-1,0 0 0,0 1 1,0-1-1,0 1 0,0-1 1,0 1-1,2-1-87,-2 1 98,-1 1-1,0-1 0,0 0 1,1 1-1,-1-1 0,0 1 1,0-1-1,0 1 1,0-1-1,0 1 0,0 0 1,0 0-1,0-1 0,0 1 1,0 0-1,0 0 1,0 0-1,-1 0 0,1 0 1,0 0-1,-1 0 0,1 0 1,-1 0-1,1 1 0,0-1-97,5 16 636,-1-1 0,0 1 0,-1 0-1,-1 0 1,1 14-636,-1-6 523,2 1 0,1 0-523,0-10-76,-5-16 82,-1 1-1,0-1 1,1 1-1,-1-1 1,0 1-1,1-1 1,-1 1-1,1-1 1,-1 1 0,1-1-1,-1 0 1,1 1-1,-1-1 1,1 0-1,-1 1 1,1-1-1,-1 0 1,1 0-1,0 0 1,-1 0-1,1 1-5,1-2 2,0 1 1,0 0-1,0-1 0,0 1 0,0-1 0,0 0 0,2 0-2</inkml:trace>
</inkml:ink>
</file>

<file path=ppt/ink/ink2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14:16.277"/>
    </inkml:context>
    <inkml:brush xml:id="br0">
      <inkml:brushProperty name="width" value="0.025" units="cm"/>
      <inkml:brushProperty name="height" value="0.025" units="cm"/>
      <inkml:brushProperty name="color" value="#0070C4"/>
    </inkml:brush>
  </inkml:definitions>
  <inkml:trace contextRef="#ctx0" brushRef="#br0">89 89 8418,'-8'-33'5249,"6"26"-4396,0 0 0,0 0 0,0 0 0,-1 0 0,-3-5-853,6 11 107,-1 1 0,1-1 0,0 1 1,-1-1-1,1 1 0,0-1 0,-1 1 0,1 0 1,0-1-1,-1 1 0,1-1 0,-1 1 0,1 0 1,-1-1-1,1 1 0,-1 0 0,1-1 0,-1 1 1,1 0-1,-1 0 0,0 0 0,1 0 0,-1-1 1,1 1-1,-1 0 0,1 0 0,-1 0 0,0 0 1,1 0-1,-1 0-107,0 1 99,0-1-1,0 1 1,0-1 0,0 0 0,0 1 0,0 0-1,0-1 1,0 1 0,0 0 0,0-1 0,0 1-1,1 0 1,-1 0 0,0 0 0,1-1 0,-1 1-1,0 0 1,1 0-99,-4 7 278,0 0 1,1 0-1,0 1 0,0-1 0,1 1 0,0 1-278,-2 14 820,-1 18-820,3-28 120,2 0 0,0 0 0,0 1 0,2-1 0,-1-1 0,2 1 0,0 0 0,3 8-120,-4-18 23,0 1-1,0 0 1,0 0 0,1-1-1,0 1 1,0-1 0,0 0-1,1 0 1,-1 0-1,1 0 1,0 0-23,0-2 5,-1 1 0,1-1 0,0 0 0,0 0-1,0 0 1,0 0 0,0-1 0,0 0 0,0 1 0,1-1 0,-1-1 0,0 1-1,1-1 1,2 0-5,0 0-14,0-1-1,1 0 1,-1 0-1,0-1 1,-1 1-1,1-2 1,0 1-1,0-1 1,-1 0-1,0 0 1,1-1-1,-1 0 1,-1 0-1,1 0 1,0-1-1,-1 0 1,0 0-1,0 0 1,-1-1-1,4-4 15,-4 4-23,0 1 0,-1-1 1,1 0-1,-1-1 0,0 1 0,-1 0 0,0-1 1,0 1-1,0-1 0,-1 0 0,1 0 0,-2 1 0,1-1 1,-1 0-1,0 0 0,-1 0 0,1 0 0,-1 0 1,-1 1-1,1-1 0,-3-5 23,1 6 8,0 0 0,0 0 0,0 1-1,-1-1 1,0 1 0,0 0 0,-1 0 0,1 1 0,-1-1 0,0 1 0,0 0 0,-1 0 0,1 0-1,-1 1 1,0 0 0,0 0 0,0 1 0,0-1 0,0 1 0,-5 0-8,3 0 17,1 0-1,0 1 1,-1 0 0,1 1 0,0 0 0,-1 0-1,1 0 1,-1 1 0,1 0 0,0 0-1,0 1 1,0 0 0,0 0 0,0 1 0,0 0-1,0 0 1,1 1 0,-3 1-17,7-4-32,0 1 1,1-1-1,-1 1 0,0-1 0,1 1 1,-1-1-1,1 1 0,0 0 1,-1 0-1,1 0 0,0-1 1,0 1-1,0 0 0,0 1 0,1-1 1,-1 0-1,0 0 0,1 0 1,0 0-1,-1 0 0,1 1 0,0 0 32,0-2-26,0 0 0,0 0-1,0 1 1,0-1-1,0 0 1,0 0-1,0 0 1,0 0 0,0 0-1,1 1 1,-1-1-1,1 0 1,-1 0-1,0 0 1,1 0 0,0 0-1,-1 0 27,2 1-42,1-1 1,-1 1-1,0-1 1,0 0-1,0 0 0,1 0 1,-1 0-1,1 0 0,0 0 42</inkml:trace>
</inkml:ink>
</file>

<file path=ppt/ink/ink2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14:16.964"/>
    </inkml:context>
    <inkml:brush xml:id="br0">
      <inkml:brushProperty name="width" value="0.025" units="cm"/>
      <inkml:brushProperty name="height" value="0.025" units="cm"/>
      <inkml:brushProperty name="color" value="#0070C4"/>
    </inkml:brush>
  </inkml:definitions>
  <inkml:trace contextRef="#ctx0" brushRef="#br0">215 1 13787,'-9'10'6064,"-9"1"-4574,5-2-930,-10 6-78,2 1 1,-1 1-1,2 1 1,-5 6-483,18-17 124,1 0-1,0 1 1,0 0 0,1 0-1,0 0 1,0 1 0,1-1 0,0 1-1,1 0 1,0 0 0,0 1-1,1-1 1,0 1 0,0-1-124,2-3 33,0-1 0,0 0 0,0 0 0,1 0 1,0 0-1,0 0 0,0 0 0,0 0 0,1 0 0,0 0 1,0-1-1,0 1 0,1-1 0,-1 1 0,1-1 0,0 0 0,0 0 1,1 0-1,-1 0 0,1-1 0,0 1 0,0-1 0,4 2-33,5 4 36,0-1 0,1-1-1,0 0 1,1-1 0,-1 0-1,1-1 1,4 0-36,-2-1-244,0 0 1,0-1-1,0 0 0,14-1 244,-31-2-25,1 0 1,-1 0-1,0 0 0,1 0 0,-1 0 1,0 0-1,0 0 0,1 0 0,-1 0 1,0 0-1,0 0 0,1 0 0,-1 0 1,0 0-1,0 0 0,0 0 0,1 0 0,-1-1 1,0 1-1,0 0 0,0 0 0,1 0 1,-1-1 24,1-6-474</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4:57:16.938"/>
    </inkml:context>
    <inkml:brush xml:id="br0">
      <inkml:brushProperty name="width" value="0.025" units="cm"/>
      <inkml:brushProperty name="height" value="0.025" units="cm"/>
      <inkml:brushProperty name="color" value="#0070C4"/>
    </inkml:brush>
  </inkml:definitions>
  <inkml:trace contextRef="#ctx0" brushRef="#br0">68 0 12267,'11'10'5833,"-1"14"-1408,1 19-3001,-2 8-136,-5 13-263,3 1-217,3-2-464,4-5-120,3-6-144,0-5-16,1-14-136,-4-7-152,-2-14-496,-1-6-353,-8-16-207,-3-8-4569,-14-10 4273</inkml:trace>
  <inkml:trace contextRef="#ctx0" brushRef="#br0" timeOffset="1">0 159 12587,'1'-10'5065,"13"8"-2801,2 2-135,9 5-185,4 3-264,7 1-791,1 1-305,-3-4-240,-1 4-200,-4-5-744,-4-1 360,14-3-80</inkml:trace>
</inkml:ink>
</file>

<file path=ppt/ink/ink2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14:17.297"/>
    </inkml:context>
    <inkml:brush xml:id="br0">
      <inkml:brushProperty name="width" value="0.025" units="cm"/>
      <inkml:brushProperty name="height" value="0.025" units="cm"/>
      <inkml:brushProperty name="color" value="#0070C4"/>
    </inkml:brush>
  </inkml:definitions>
  <inkml:trace contextRef="#ctx0" brushRef="#br0">171 31 12347,'-4'-8'2574,"4"6"-1866,-1 0 1,0 0-1,0 0 1,-1 0 0,1 0-1,0 0 1,-1 0-1,-1-1-708,2 3 126,1-1 0,-1 1 0,0-1 0,0 1 0,0-1 0,0 1 0,0 0 0,0 0 0,0-1 0,0 1 0,0 0 0,0 0 0,0 0 0,0 0 0,0 0-1,0 0 1,0 1 0,0-1 0,0 0 0,0 0 0,-1 1-126,-3 1 208,-1 0 0,1 0-1,0 1 1,1-1 0,-1 1-1,0 0 1,1 0-1,0 1 1,-4 3-208,-4 5 247,1 0 0,-6 10-247,15-21 11,-4 8 66,0-1 1,0 1-1,0-1 1,-3 11-78,7-16 15,1-1 0,0 1-1,1 0 1,-1 0 0,0 0 0,1 0 0,-1 0 0,1 1 0,0-1 0,0 0 0,1 0 0,-1 0 0,0 0 0,1 0 0,0 0 0,0 0 0,0 0 0,0 0 0,0 0-15,1 1 2,0-1 1,0 0 0,0 0 0,1 0-1,-1-1 1,0 1 0,1 0-1,0-1 1,0 0 0,0 0 0,0 0-1,0 0 1,0 0 0,0 0 0,0-1-1,1 1 1,-1-1 0,1 0 0,-1 0-1,1-1 1,-1 1 0,1-1-3,5 1-20,0 0 1,0-1 0,0 0-1,-1-1 1,1 0 0,0-1-1,0 1 1,5-3 19,-6 1-30,-3 1 8,0 1 0,0-1 0,0 1 0,1 0 0,-1 1-1,0-1 1,0 1 0,1 0 22,-6 0 0,0 0 0,0 0 0,1 0 0,-1 0 0,0 0-1,0 0 1,0 0 0,0 0 0,0 0 0,0 0 0,0 0 0,0 0 0,1 0-1,-1 0 1,0 1 0,0-1 0,0 0 0,0 0 0,0 0 0,0 0 0,0 0-1,0 0 1,0 0 0,0 0 0,0 0 0,0 0 0,0 1 0,0-1 0,0 0-1,1 0 1,-1 0 0,0 0 0,0 0 0,0 0 0,0 0 0,0 0 0,0 1-1,0-1 1,0 0 0,0 0 0,0 0 0,-1 0 0,1 0 0,0 0-1,0 0 1,0 0 0,0 1 0,0-1 0,0 0 0,-5 7 9,-8 8 24,13-15-33,-6 6 34,0 0 0,0 1-1,0 0 1,1 0 0,0 0 0,0 0-1,-1 5-33,0 1 95,4-9-42,-1 0-1,2 0 0,-1 0 1,0 1-1,1-1 1,0 0-1,-1 1 0,2-1 1,-1 0-1,1 1 1,-1-1-1,1 1 0,1 3-52,-1-7 17,1 1-1,-1-1 0,1 1 1,-1-1-1,1 1 0,0-1 0,0 0 1,0 1-1,0-1 0,0 0 1,0 0-1,0 0 0,0 0 1,0 0-1,0 0 0,1 0 0,-1 0 1,0 0-1,1-1 0,-1 1 1,1 0-1,-1-1 0,1 1 1,-1-1-1,1 0 0,-1 1 0,1-1 1,0 0-17,3 1 31,0-1 0,0 0 0,0 0 0,1 0 0,-1-1 0,0 1 0,0-1 0,3-1-31,-1-1-123,1 0-1,-1 0 1,1-1 0,-1 1 0,1-2 123,35-26-5122,-10 7 2675</inkml:trace>
</inkml:ink>
</file>

<file path=ppt/ink/ink2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14:17.911"/>
    </inkml:context>
    <inkml:brush xml:id="br0">
      <inkml:brushProperty name="width" value="0.025" units="cm"/>
      <inkml:brushProperty name="height" value="0.025" units="cm"/>
      <inkml:brushProperty name="color" value="#0070C4"/>
    </inkml:brush>
  </inkml:definitions>
  <inkml:trace contextRef="#ctx0" brushRef="#br0">142 137 14691,'0'0'398,"-1"0"1,1-1-1,-1 1 0,0 0 0,1-1 1,-1 1-1,1 0 0,-1 0 0,0 0 1,1 0-1,-1-1 0,0 1 0,1 0 1,-1 0-1,0 0 0,1 0-398,-13 4 2690,-11 14-2268,14-11 382,3-2-723,1 0 0,-1 1 0,1-1 0,0 1 0,0 1 0,1-1 0,0 1 0,0 0 0,1 0 0,0 0 0,0 1 0,0-1 0,1 1 0,0 0 0,1 0 0,0 0 0,0 1 0,0-1 0,1 3-81,1-7 17,0 0 0,0-1 0,0 1 0,0 0-1,1 0 1,-1-1 0,1 1 0,0 0 0,0-1 0,1 1 0,-1-1 0,1 0 0,0 1 0,0-1 0,0 0 0,0 0 0,2 3-17,0-2 13,1 0-1,-1 0 1,1 0 0,0 0-1,0-1 1,0 0-1,1 0 1,-1 0 0,1 0-1,5 1-12,1-1 10,0 0-1,0 0 1,0-1-1,1 0 1,9-1-10,9-1 1342,23-3-1342,-20 0 540</inkml:trace>
  <inkml:trace contextRef="#ctx0" brushRef="#br0" timeOffset="1">634 0 14619,'18'12'5337,"-17"-1"-3792,6 21-945,-3 9 128,-2 19 152,4 14-80,2 6-328,1 3-120,-2-5-144,-1-10 41,-2-17-273,3-10 176,4-21-112</inkml:trace>
</inkml:ink>
</file>

<file path=ppt/ink/ink2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15:14.830"/>
    </inkml:context>
    <inkml:brush xml:id="br0">
      <inkml:brushProperty name="width" value="0.025" units="cm"/>
      <inkml:brushProperty name="height" value="0.025" units="cm"/>
      <inkml:brushProperty name="color" value="#0070C4"/>
    </inkml:brush>
  </inkml:definitions>
  <inkml:trace contextRef="#ctx0" brushRef="#br0">161 95 9442,'-48'-34'3726,"44"32"-3320,1 0 0,-1 0-1,0 0 1,0 0 0,0 1 0,0-1-1,0 1 1,0 0 0,0 0-1,-2 1-405,-8-3 1118,6 1-493,-3 0 462,0-1 1,0-1 0,-1 0-1088,11 3 787,5 0-415,9 1-39,-12 0-300,43-3 354,-29 2-326,173-13 56,-1 8-1,42 10-116,-75 1 32,307 12 40,-7 29-27,-5 26-4,-352-54-27,-2 4 0,63 24-14,-148-43 16,-1 1 1,1-1 0,-1 2-1,0-1 1,0 1 0,4 4-17,-13-9 0,0 0 0,0 0 0,0 0 0,0 0 0,0 0 0,0 0 0,0 0 0,0 0 0,-1 0 0,1 0 1,0 0-1,0 0 0,0 0 0,0 0 0,0 0 0,0 0 0,0 0 0,0 0 0,0 0 0,0 0 0,0 0 1,0 0-1,0 0 0,0 0 0,0 1 0,0-1 0,0 0 0,0 0 0,0 0 0,0 0 0,0 0 0,0 0 0,0 0 1,0 0-1,0 0 0,0 0 0,0 0 0,0 0 0,0 0 0,0 0 0,0 0 0,0 0 0,0 0 0,0 0 0,0 0 1,0 0-1,0 0 0,0 0 0,1 0 0,-1 0 0,0 0 0,0 0 0,0 0 0,0 0 0,0 0 0,0 0 1,0 0-1,0 0 0,0 0 0,0 0 0,-6 0-53,-9-4-127,0-1-40,4 1 39,0 1 1,0 0-1,0 1 0,0 0 0,0 1 0,-6-1 181,1 3-262,0-1-1,-1 2 0,-7 2 263,-12 6-205</inkml:trace>
</inkml:ink>
</file>

<file path=ppt/ink/ink2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15:15.207"/>
    </inkml:context>
    <inkml:brush xml:id="br0">
      <inkml:brushProperty name="width" value="0.025" units="cm"/>
      <inkml:brushProperty name="height" value="0.025" units="cm"/>
      <inkml:brushProperty name="color" value="#0070C4"/>
    </inkml:brush>
  </inkml:definitions>
  <inkml:trace contextRef="#ctx0" brushRef="#br0">52 3 3625,'-2'0'630,"1"-1"0,-1 1-1,0-1 1,1 1 0,-1 0 0,0 0 0,1-1 0,-1 1 0,0 0 0,0 1 0,1-1-1,-1 0 1,0 0 0,1 1 0,-1-1 0,0 1-630,0 0 189,1 1 1,0-1-1,0 0 1,0 0-1,0 1 1,0-1-1,0 0 0,0 1 1,1-1-1,-1 1 1,0-1-1,1 1 1,-1 0-1,1-1 1,0 1-1,0 0 0,-1-1 1,1 1-1,0 0-189,-4 31 1138,1 1 0,1 0-1138,8 386 1913,-1-311-1665,5-1 0,20 86-248,-10-75-340,-19-111 120,0 0 1,1 0-1,0 0 0,0 0 0,0-1 0,1 1 0,1 2 220,-3-10 28,-1 1-1,1 0 1,-1 0-1,1-1 1,-1 1-1,1 0 1,-1-1-1,1 1 1,-1-1-1,1 1 1,0-1-1,0 1 1,-1-1-1,1 1 1,0-1-1,0 1 1,-1-1-1,1 0 1,0 0-1,0 1 1,0-1-1,-1 0 1,1 0-1,0 0 1,0 0-1,0 0 1,0 0-1,0 0 1,-1 0-1,1 0 1,0 0-1,0-1 1,0 1-1,0 0 1,-1 0-1,1-1 1,0 1-1,0-1 1,-1 1-1,2-1-26,3-3 224,0-1 0,0 1 0,-1-1 0,1 0-225</inkml:trace>
</inkml:ink>
</file>

<file path=ppt/ink/ink2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15:16.290"/>
    </inkml:context>
    <inkml:brush xml:id="br0">
      <inkml:brushProperty name="width" value="0.025" units="cm"/>
      <inkml:brushProperty name="height" value="0.025" units="cm"/>
      <inkml:brushProperty name="color" value="#0070C4"/>
    </inkml:brush>
  </inkml:definitions>
  <inkml:trace contextRef="#ctx0" brushRef="#br0">63 219 11682,'-7'-4'1047,"1"1"-420,0 0-1,0-1 0,0 1 0,0-1 0,0-1 0,-3-3-626,8 7 78,0 0-1,0 0 1,0 0-1,0-1 0,0 1 1,1 0-1,-1-1 1,0 1-1,1 0 1,-1-1-1,1 1 0,0 0 1,-1-1-1,1 1 1,0-1-1,0 1 1,0-1-1,0 1 0,0-1 1,0 1-1,0 0 1,1-1-1,-1 1 0,0-1 1,1 1-1,-1 0 1,1-1-1,0 1 1,-1 0-1,1-1 0,0 1 1,0 0-1,0 0 1,0 0-1,0-1-77,3-2 156,0 0 0,0 0 1,1 0-1,0 1 0,-1-1 0,1 1 0,0 0 0,1 0 1,-1 1-1,2-1-156,-5 2 16,29-12 207,2 1 0,0 1 1,0 2-1,1 1 0,19-1-223,58-4 272,8 5-272,-112 7 8,599-13 146,3 36-115,37 25-13,-290-7-10,-241-21 2,0 6 0,6 6-18,-40-6 29,25 7 43,-96-29-58,0-1-1,0-1 1,-1 0-1,1 0 1,0-1 0,0 0-1,0-1 1,0 0-1,0-1 1,-1 0 0,2 0-14,-8 1 10,-2 1-8,-1 0 0,0 0 1,1 0-1,-1 0 1,1 0-1,-1 0 1,0 0-1,1 0 0,-1-1 1,1 1-1,-1 0 1,0 0-1,1 0 1,-1-1-1,0 1 0,1 0 1,-1 0-1,0-1 1,1 1-1,-1 0 1,0-1-1,0 1 0,1 0 1,-1-1-1,0 1 1,0 0-1,0-1 1,1 1-1,-1 0 0,0-1 1,0 1-1,0-1 1,0 1-1,0 0 1,0-1-1,0 1 0,0-1 1,0 1-1,0-1 1,0 1-1,0 0 1,0-1-3,1 0 5,0 0 0,0 0 0,0 0 0,0 0 0,1 0 0,-1 0 0,0 0 0,1 0 0,-1 0 0,0 0 0,1 1 0,0-1-5,2-1 22,2-2-9,0 1 0,0 0 0,0 0 1,2 0-14,-6 2 2,0 1 0,-1-1 0,1 1 0,0-1 0,0 1 0,0 0 1,0 0-1,0 0 0,0 0 0,0 0 0,0 0 0,0 0 0,0 1 1,0-1-1,0 1 0,0 0-2,-1 0 1,0 0 1,0 0-1,1 0 1,-1 0-1,0 0 1,0 0-1,-1 1 1,1-1-1,0 0 1,0 1-1,0-1 1,-1 1-1,1 0-1,0 1 5,6 16 11,2 19 0,-9-34-11,1 0 1,-1 0 0,0 0-1,0 0 1,0 0-1,-1 3-5,0 11 15,2 50 475,-5 43-490,0-18 194,0 107 155,17 130-349,-13-327 1,19 176 58,-11-128-17,2-1-1,8 21-41,-7-40 14,1-1-1,1-1 1,2 0 0,8 9-14,23 48 33,-43-80-26,-1 0-1,1 0 0,-1 0 0,-1 0 1,1 0-1,0 5-6,-2-10 5,0 0 0,1 0-1,-1 0 1,0 1 0,0-1-1,-1 0 1,1 0 0,0 0 0,0 0-1,0 0 1,-1 1 0,1-1 0,-1 0-1,1 0 1,-1 0 0,1 0 0,-1 0-1,1 0 1,-1 0 0,0 0 0,0-1-1,1 1 1,-1 0 0,0 0 0,0-1-1,0 1 1,0 0 0,0-1-1,0 1 1,0-1 0,0 1 0,0-1-1,0 1 1,0-1 0,0 0 0,-1 0-1,1 1 1,0-1 0,-1 0-5,-1 0 12,0 0 1,0 0-1,-1 0 1,1 0-1,0-1 1,0 0-1,0 1 0,0-1 1,0 0-1,-3-1-12,-30-18 51,3 2-63,21 13 16,-1 1 0,-1 0 0,1 1 0,0 1 0,-7-1-4,-25-1 52,0 2-52,9 1 17,-1-1 159,0 3 1,0 1-1,-24 4-176,-15 7 432,-22 2 93,-20-2-525,108-13-102,0 0 0,1 0 0,-1-1 1,0 0-1,-4-1 102,11 1-85,0 1 0,0-1 1,0 0-1,0-1 0,1 1 1,-1 0-1,0-1 0,-2-1 85,4 2-56,0 0 0,0 0 1,0-1-1,0 1 0,0 0 0,0 0 0,0-1 0,0 1 0,0 0 0,0-1 0,1 1 1,-1-1-1,1 1 0,-1-1 0,1 1 0,0-1 0,-1 0 56,2-10 703,6 3-294</inkml:trace>
</inkml:ink>
</file>

<file path=ppt/ink/ink2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15:29.865"/>
    </inkml:context>
    <inkml:brush xml:id="br0">
      <inkml:brushProperty name="width" value="0.025" units="cm"/>
      <inkml:brushProperty name="height" value="0.025" units="cm"/>
      <inkml:brushProperty name="color" value="#0070C4"/>
    </inkml:brush>
  </inkml:definitions>
  <inkml:trace contextRef="#ctx0" brushRef="#br0">18 185 8674,'-3'-4'295,"1"1"1,0-1-1,0 0 1,1 0 0,-1 0-1,1 0 1,-1 0-1,1 0 1,1 0-1,-1-1 1,1 1-1,-1 0 1,1-1-1,0 1-295,1 1 160,-1 0 0,0 0-1,1 0 1,-1 0 0,1 0-1,0 1 1,0-1-1,0 0 1,1 0 0,-1 1-1,1-1 1,-1 1-1,1-1 1,0 1 0,0-1-1,0 1 1,0 0 0,0 0-1,0 0 1,1 0-1,-1 1-159,3-1 355,-1 0 0,1 0 0,-1 1 0,1-1 0,0 1 0,-1 0 0,1 1 0,0-1 0,0 1 0,1 0-355,10-1 413,121-14 1488,100-8-470,95 14 559,207 26-1990,-67-1 780,-353-15-568,270 4 315,-3 12-143,-294-10-313,25 3 105,63-6-176,-169-4 7,48-4 28,-51 3-22,1 0 0,-1-1 0,0 0 0,0-1 0,5-2-13,-12 4-33,0 1 1,1-1-1,-1 1 1,0-1 0,0 0-1,1 0 1,-1 0 0,0 0-1,0 0 1,0 0 0,0 0-1,0 0 1,-1 0 0,1 0-1,0-1 1,0 1-1,-1 0 1,1 0 0,-1-1-1,1 1 1,-1-1 0,0 1-1,1 0 1,-1-1 0,0 1-1,0-1 1,0 1-1,0-1 1,0 1 0,0 0-1,0-1 1,-1 1 0,1-1-1,0 1 1,-1 0 0,1-1-1,-1 1 1,0 0 0,1 0-1,-1-1 1,0 1-1,0 0 1,0 0 0,0 0-1,0 0 1,0 0 0,0 0-1,0 0 1,-1 0 32,-14-9-289</inkml:trace>
</inkml:ink>
</file>

<file path=ppt/ink/ink2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15:45.884"/>
    </inkml:context>
    <inkml:brush xml:id="br0">
      <inkml:brushProperty name="width" value="0.025" units="cm"/>
      <inkml:brushProperty name="height" value="0.025" units="cm"/>
      <inkml:brushProperty name="color" value="#0070C4"/>
    </inkml:brush>
  </inkml:definitions>
  <inkml:trace contextRef="#ctx0" brushRef="#br0">111 22 9178,'-58'7'3923,"55"-6"-3411,0-1-1,0 0 0,0 0 0,0 0 0,0 0 0,0-1 1,0 1-1,0-1 0,1 0 0,-1 0 0,0 0 0,0 0 1,1 0-1,-1-1 0,1 1 0,-1-1 0,-1-1-511,5 2 156,-1 1 0,1 0-1,0-1 1,0 1 0,0 0 0,0 0-1,0-1 1,-1 1 0,1 0-1,0 0 1,0 0 0,0 0-1,0 0 1,0 0 0,0 1 0,0-1-156,193-6 2445,3 0-1814,-189 6-611,5 0 20,0 0-1,0 1 0,0 0 0,0 1 0,0 0 0,6 2-39,-19-3 3,1-1 1,0 0 0,0 0-1,-1 1 1,1-1-1,0 0 1,0 1-1,-1-1 1,1 0-1,0 1 1,-1-1 0,1 1-1,-1-1 1,1 1-1,0 0 1,-1-1-1,1 1 1,-1 0-4,0-1 1,0 0 0,0 1 0,0-1 0,0 0 0,0 0 0,0 0 0,0 1 0,0-1 0,0 0 0,0 0 0,0 0 0,0 0 0,0 1 0,0-1 0,0 0 1,0 0-1,0 0 0,-1 0 0,1 1 0,0-1 0,0 0 0,0 0 0,0 0 0,0 0 0,-1 0 0,1 0 0,0 1-1,-10 2 4,-16 1-63,1-2-1,0-1 1,-23-1 59,11-1-38,-63 0 63,0-4-1,-11-6-24,103 10 26,7 2-16,0-1 1,0 0-1,0-1 1,0 1-1,0 0 0,0 0 1,0 0-1,0-1 1,0 1-1,0 0 0,0-1 1,0 1-1,0 0 0,1-1 1,-1 0-1,0 1-10,19 0 836,33 2-667,45 1-16,-50-4-72,-2 2 139,0-3 0,17-4-220,-100 20 24,-3-3-704,-42 4 680,5-2-1212,78-13 1161,-4 1-117,1 0 1,0 0-1,1 0 1,-1 0-1,0 1 1,0-1-1,0 1 1,-1 1 167,1 3-317</inkml:trace>
</inkml:ink>
</file>

<file path=ppt/ink/ink2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15:51.306"/>
    </inkml:context>
    <inkml:brush xml:id="br0">
      <inkml:brushProperty name="width" value="0.025" units="cm"/>
      <inkml:brushProperty name="height" value="0.025" units="cm"/>
      <inkml:brushProperty name="color" value="#0070C4"/>
    </inkml:brush>
  </inkml:definitions>
  <inkml:trace contextRef="#ctx0" brushRef="#br0">26 25 2737,'-9'-5'5985,"0"-5"-1741,2 1 1255,8 12-4881,5 14-355,1-1 1,1 0 0,0-1 0,1 1-264,-1-2 197,-2-4 17,0-1 1,1 1-1,0-1 0,4 5-214,-9-12 55,0 1-1,1-1 0,-1 0 0,1 0 0,0 0 0,0 0 0,-1 0 1,1-1-1,0 1 0,0-1 0,1 0 0,-1 0 0,0 0 0,0 0 0,1-1 1,-1 1-1,3-1-54,-3 0 19,-1 0 0,0 0 0,1-1 0,-1 1 0,0-1 0,0 0 0,0 0 0,0 1 0,1-1 0,-1-1 0,0 1 0,0-1-19,25-19 80,-22 15-68,1 1-1,0 1 0,0-1 0,2 0-11,7-2 5,1 1 1,0 0-1,0 1 0,0 1 1,5-1-6,33-8 6,-39 8 60,1 1-1,0 1 1,-1 0-1,1 2 0,0-1 1,0 2-1,0 0 0,0 1 1,0 1-1,0 0 0,0 1 1,0 1-1,-1 0 0,12 6-65,0 1 460,0 0 1,0 2-1,16 12-460,-38-22 95,-1 0 1,0 1 0,0 0 0,-1 0 0,1 0 0,-1 0 0,0 0-1,2 4-95,-3-7 326,0-4-226,-1 2-101,-1 0 1,0 0 0,1 0-1,-1 0 1,1 1 0,-1-1-1,1 0 1,-1 0 0,1 1-1,0-1 1,-1 0 0,1 1 0,0-1-1,-1 0 1,1 1 0,0-1 0,30-10 8,-14 3-6,-10 4 1,0 0-1,0 1 1,0 0-1,1 0 0,-1 1 1,1 0-1,0 0 0,0 1 1,0 0-1,0 1-2,33 0 37,-13 0 71,0-1-1,20-3-107,33-12 230,76-25-230,-16 2 446,-117 32 640,-24 7-1067,0 0 0,1 0 0,-1 0 0,0 0 0,0 0 1,0-1-1,1 1 0,-1 0 0,0 0 0,0 0 0,0 0 0,1 0 0,-1-1 0,0 1 1,0 0-1,0 0 0,0 0 0,1 0 0,-1-1 0,0 1 0,0 0 0,0 0 0,0-1 0,0 1 1,0 0-1,0 0 0,0-1 0,0 1 0,0 0 0,0 0 0,0-1-19</inkml:trace>
</inkml:ink>
</file>

<file path=ppt/ink/ink2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15:55.823"/>
    </inkml:context>
    <inkml:brush xml:id="br0">
      <inkml:brushProperty name="width" value="0.025" units="cm"/>
      <inkml:brushProperty name="height" value="0.025" units="cm"/>
      <inkml:brushProperty name="color" value="#0070C4"/>
    </inkml:brush>
  </inkml:definitions>
  <inkml:trace contextRef="#ctx0" brushRef="#br0">1 66 2841,'0'0'1940,"0"0"180,0-2 3939,0-5 1000,1 11-6929,0 1 1,0-1-1,0 1 0,1-1 1,0 0-1,0 0 0,2 4-130,-2-3 115,2 2-53,0 0 1,0 1 0,1-1-1,0-1 1,2 3-63,15 20 252,-8-10-60,-1 1-1,0 1 1,2 7-192,-10-18 49,1 1 0,0-1 0,8 8-49,-14-17 1,0-1 1,0 0-1,0 0 1,0 0-1,0 0 0,0 1 1,1-1-1,-1 0 1,0 0-1,0 0 1,0 0-1,0 0 0,0 1 1,1-1-1,-1 0 1,0 0-1,0 0 1,0 0-1,1 0 0,-1 0 1,0 0-1,0 0 1,0 0-1,1 0 1,-1 0-1,0 0 1,0 0-1,0 0 0,1 0 1,-1 0-1,0 0 1,0 0-2,4-6 28,-2-14-12,-1 17-18,-1-4 2,1 1-1,0-1 1,1 1 0,-1-1 0,1 1 0,1 0 0,-1 0-1,2-2 1,-2 5-1,0 0 0,0 0 0,1 0 0,-1 1 0,1-1 0,0 1 0,-1 0 0,1 0 0,0 0-1,0 0 1,0 0 0,1 0 0,-1 1 0,0 0 0,1 0 0,-1 0 0,1 0 1,10-4-3,24-10 48,2 1 0,0 2-1,0 2 1,1 2 0,0 1 0,38 0-45,-43 6 216,0 1 0,0 2 1,-1 1-1,0 2 0,1 2 1,-2 1-1,1 1 0,6 5-216,10 7 774,46 27-774,-88-44 43,-1 2 1,0-1-1,-1 1 0,1 0 1,-1 0-1,0 1 1,1 2-44,-3-5 42,-5-6 5,-5-10 18,1 2-87,3 4 18,-1 0 1,1-1 0,0 1-1,1-1 1,-1 1-1,1-1 1,1-5 3,-1 12 0,0-2-1,1-1 0,-1 1 0,1-1 0,-1 1 1,1-1-1,0 1 0,0 0 0,0-1 0,0 1 1,0 0-1,1 0 0,-1 0 0,1 0 0,-1 0 0,1 0 1,1-1 0,1 0-1,0-1 0,1 1 0,-1 0 0,1 0 0,0 1 0,0-1 1,5-1-2,0 0-1,1 1 0,-1 0 1,1 0-1,9 0 3,18-1-1,2 1 1,-2 0 1,19-2 51,0-3 1,0-2 0,-2-3 0,11-5-53,-59 16 39,-1-1 0,1 0 0,5-3-39,-10 5-67,0 0 0,-1 0 1,1 0-1,0-1 0,0 1 1,-1-1-1,1 1 0,-1-1 1,0 1-1,1-1 0,-1 0 1,0 0-1,0 0 0,1-1 67,-2 2-111,0 1-1,0-1 0,0 1 1,0-1-1,0 1 0,0 0 0,0-1 1,0 1-1,0-1 0,0 1 1,0-1-1,0 1 0,0-1 1,0 1-1,0-1 0,-1 1 1,1-1-1,0 1 0,0 0 1,-1-1 111,-6-5-1283</inkml:trace>
</inkml:ink>
</file>

<file path=ppt/ink/ink2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15:38.613"/>
    </inkml:context>
    <inkml:brush xml:id="br0">
      <inkml:brushProperty name="width" value="0.025" units="cm"/>
      <inkml:brushProperty name="height" value="0.025" units="cm"/>
      <inkml:brushProperty name="color" value="#0070C4"/>
    </inkml:brush>
  </inkml:definitions>
  <inkml:trace contextRef="#ctx0" brushRef="#br0">42 1 4153,'-8'1'8736,"-3"1"-4340,-2 0-3059,4-2 3547,37-5-3899,-9 5-814,-1 0 1,14 3-172,6 0 355,-1-2 172,-26-2-317,1 1-1,-1 1 0,0 0 1,8 2-210,-4 1 90,0-2 1,0 1 0,0-2-1,0 0 1,1-1 0,-1 0-1,10-2-90,-7 0 61,1 1-1,2 0-60,-3 1 76,-1-1 1,8-2-77,18-2 302,0 2-1,16 2-301,-8 0 157,-33 1-94,-1 1 0,4 1-63,-5 0 77,-1-1 0,14-1-77,-9-4 69,-17 3-60,1 0 1,-1 1 0,0-1 0,0 1 0,1-1 0,0 1-10,44 3 86,-17 0-4,-1-2-1,18-3-81,-35 2 46,-1 0-1,0 1 0,1 1 1,7 1-46,7 1 91,-5 0-31,1-2 0,0-1 1,16-1-61,-18 0 25,1 0-1,0 2 1,1 1-25,3 0 63,16-1-63,-2-1 57,-23 0-33,-1 0 1,0-2-1,1 0 0,1-1-24,-2 0 22,0 1 1,-1 0 0,5 2-23,33-3 49,65-6 144,28-3-31,-134 11-146,0 1-1,0 0 1,1 1 0,-1 0 0,0 1-1,11 4-15,-18-5 9,0-1 0,0-1 0,1 1 0,3-1-9,6 1 19,16 1 10,1-1-1,20-2-28,6-1 15,-44 3 0,0 0 0,12 3-15,-12-2 10,0 0-1,12 0-9,137 1 24,-111 1-19,21 5-5,-36-3 9,0-2 0,1-2-1,22-1-8,5-3 16,27 3-16,-80-1 1,0-1-1,0 0 0,4-1 0,23-3 7,-6 5-6,1 1-1,10 3 0,-17-2 0,-18-2 5,0 0 0,1-1 0,-1 0 0,0 0-1,7-3-4,3 1 1,-4 1 1,0 1 1,0 0-1,0 2 1,10 0-3,30 1 14,-23-2-1,-1 1 0,1 1 1,27 7-14,-4 0 48,1-3 0,53 0-48,-101-5 12,-1-1 0,0 1 0,0 0 0,5 2-12,6 1 24,-17-3-19,-1-1 0,1 0 1,0 0-1,-1 0 1,1 0-1,-1 0 1,1 0-1,0 0 0,-1 0 1,1 0-1,-1 0 1,1 0-1,-1 0 1,1 0-1,0-1 0,-1 1 1,1 0-1,-1 0 1,1-1-1,-1 1 1,1 0-1,-1-1 1,1 1-1,-1 0 0,1-1 1,-1 1-1,0-1 1,1 1-1,-1-1 1,0 1-1,1-1 0,-1 1 1,0-1-1,0 1 1,1-1-1,-1 1 1,0-1-1,0 1 0,0-1 1,0 0-1,0 1 1,0-1-1,0 1 1,0-1-1,0 0 0,0 1 1,0-1-1,0 1 1,0-1-1,0 0 1,0 1-1,-1-1 1,1 1-1,0-1-5,-1 0-90,1 1 0,-1-1 0,1 1 0,-1 0 0,1-1-1,-1 1 1,1 0 0,-1-1 0,0 1 0,1 0 0,-1-1 0,1 1 0,-1 0 0,0 0 0,1 0 0,-1 0 0,0 0-1,1 0 1,-1 0 0,0 0 90,-1-1-157,-30-4-690</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4:57:17.254"/>
    </inkml:context>
    <inkml:brush xml:id="br0">
      <inkml:brushProperty name="width" value="0.025" units="cm"/>
      <inkml:brushProperty name="height" value="0.025" units="cm"/>
      <inkml:brushProperty name="color" value="#0070C4"/>
    </inkml:brush>
  </inkml:definitions>
  <inkml:trace contextRef="#ctx0" brushRef="#br0">123 0 12219,'-14'7'5762,"-5"2"-1617,15-7-3683,-1 1 0,1-1 1,0 1-1,0-1 0,1 1 1,-1 0-1,0 1 0,-2 2-462,5-4 83,0 0-1,0 0 1,0 0-1,0 0 0,0 0 1,1 0-1,-1 0 1,1 1-1,-1-1 1,1 0-1,0 0 1,0 1-1,0-1 1,0 0-1,0 0 1,0 0-1,1 1 0,-1-1 1,1 0-1,-1 0 1,1 0-1,0 0 1,0 0-1,0 0 1,0 0-1,0 0 1,1 0-83,4 8 132,1 0 0,1-1 0,0 0 0,5 5-132,-7-8 139,4 5 60,-1 1 1,1-1-1,2 8-199,-8-13 95,0 0 1,-1 1-1,0-1 1,-1 1-1,1-1 1,-1 1-1,-1 0 1,1 3-96,-1-8 17,-1-1 0,0 1 0,0 0-1,0-1 1,0 1 0,0 0 0,0-1 0,-1 1 0,1 0 0,-1-1 0,1 1 0,-1-1 0,1 1 0,-1 0 0,0-1-1,0 1 1,0-1 0,0 0 0,0 1 0,0-1 0,0 0 0,0 0 0,0 0 0,-1 1 0,1-1 0,-1 0 0,1-1 0,0 1-1,-1 0 1,0 0 0,1-1 0,-1 1 0,1-1 0,-2 1-17,-3 1-33,-1-1 1,1 0-1,-1 0 0,1 0 1,-1-1-1,0 0 1,-6-1 32,4-1-187,-1 1 1,1-1 0,-8-4 186,-8-1 325,18 7-128</inkml:trace>
</inkml:ink>
</file>

<file path=ppt/ink/ink2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15:40.049"/>
    </inkml:context>
    <inkml:brush xml:id="br0">
      <inkml:brushProperty name="width" value="0.025" units="cm"/>
      <inkml:brushProperty name="height" value="0.025" units="cm"/>
      <inkml:brushProperty name="color" value="#0070C4"/>
    </inkml:brush>
  </inkml:definitions>
  <inkml:trace contextRef="#ctx0" brushRef="#br0">4 73 4089,'-2'-6'1119,"2"1"0,-1-1 0,1 0 0,0 0 0,0 0 0,0 0 0,1 1 0,0-1 0,0 0 0,1 1 0,0-4-1119,-3 17 3625,1 13-3215,1 0-149,4 152 627,-4-137-737,2 39 115,13 256 861,14-1-367,-27-309-738,-1-1 1,1 0 0,1 0 0,0 0 1,1-1-1,5 10-23,-9-26-2,1 0 0,-1-1 0,1 1 0,-1-1 1,1 1-1,0-1 0,0 1 0,2 1 2,-4-4-21,1 1 1,-1-1-1,1 1 1,-1-1-1,1 0 1,-1 0-1,1 1 1,0-1 0,-1 0-1,1 0 1,0 1-1,-1-1 1,1 0-1,-1 0 1,1 0-1,0 0 1,-1 0-1,1 0 1,0 0-1,-1 0 1,1 0-1,0 0 1,-1-1-1,1 1 1,-1 0-1,1 0 1,0-1-1,-1 1 1,1 0-1,-1-1 1,1 1-1,-1 0 1,1-1-1,-1 1 1,1-1-1,-1 1 1,1-1-1,-1 1 21,2-2-59,-1 0 0,0 1 0,0-1 0,0 0 0,0 0 0,0 0 0,0 0 0,0 0 1,0-1 58,6-32-399</inkml:trace>
</inkml:ink>
</file>

<file path=ppt/ink/ink2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15:41.037"/>
    </inkml:context>
    <inkml:brush xml:id="br0">
      <inkml:brushProperty name="width" value="0.025" units="cm"/>
      <inkml:brushProperty name="height" value="0.025" units="cm"/>
      <inkml:brushProperty name="color" value="#0070C4"/>
    </inkml:brush>
  </inkml:definitions>
  <inkml:trace contextRef="#ctx0" brushRef="#br0">82 51 10258,'-28'-18'5509,"-7"-3"-3926,17 10 2573,28 13-1344,6 2-3265,16 2 734,1-1-1,-1-1 1,29-1-281,138-7 422,75 0-233,-204 7-146,-1 2 0,62 14-43,-85-8 39,14 6-39,37 10 73,-45-13 32,-59-14-52,-1 0-1,1 1 1,-1 0-1,1 1 0,-1-1 1,1 1-1,0 1 0,-1-1-52,8-1 8,-1-1-1,0 1 1,0-1-1,0 1 0,0-1 1,1 1-1,-1-1 1,0 1-1,0 0 1,1 0-1,-1-1 0,1 1 1,-1 0-1,0 0 1,1 0-1,0 0 1,-1-1-1,1 1 0,-1 0 1,1 0-1,0 0 1,0 1-8,-1 1 4,-1 1 0,1-1 1,0 0-1,-1 0 0,1 0 1,-2 2-5,-7 6 6,7-8-4,1-1 0,0 1 0,0 0 1,0 0-1,0 0 0,0 0 0,0 0 0,1 0 1,-1 1-1,1-1 0,0 0 0,0 1 0,0-1 1,1 1-1,-1-1 0,1 2-2,-3 76 298,7 61-298,0-34 109,7 222 154,19-2-112,-20-279-134,-6-31-18,-1 0 0,0 4 1,-3-22-21,0 0-1,0 0 1,0 0 0,0 0-1,0 0 1,0 0 0,0 1-1,0-1 1,0 0-1,0 0 1,0 0 0,0 0-1,0 0 1,0 0 0,0 0-1,0 0 1,0 0-1,0 0 1,0 0 0,0 0-1,0 0 1,0 0 0,0 0-1,0 1 1,0-1-1,0 0 1,0 0 0,0 0-1,0 0 1,0 0 0,0 0-1,0 0 1,0 0-1,0 0 1,0 0 0,0 0-1,0 0 1,0 0 0,0 0-1,0 0 1,0 0-1,0 0 1,0 0 0,0 0-1,-1 1 1,1-1 0,0 0-1,0 0 1,0 0 0,0 0-1,0 0 1,0 0-1,0 0 1,0 0 0,0 0-1,0 0 1,0 0 0,0 0-1,0 0 1,0 0-1,-1 0 22,-2-5-927,-4-8-520,2-1 671</inkml:trace>
</inkml:ink>
</file>

<file path=ppt/ink/ink2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16:20.308"/>
    </inkml:context>
    <inkml:brush xml:id="br0">
      <inkml:brushProperty name="width" value="0.025" units="cm"/>
      <inkml:brushProperty name="height" value="0.025" units="cm"/>
      <inkml:brushProperty name="color" value="#0070C4"/>
    </inkml:brush>
  </inkml:definitions>
  <inkml:trace contextRef="#ctx0" brushRef="#br0">0 0 6257,'1'5'8131,"1"2"-6286,5 23-1769,42 246 2856,19 87-955,-54-300-1835,-3 1 0,1 35-142,-11-92 0,-1-2-65,0 0 1,1 0-1,-1 0 1,2 0 0,-1 0-1,1 3 65,-2-8 82,0 0 1,0 0-1,0 0 0,0 0 0,0 0 0,0 0 1,0 0-1,0 0 0,1 0 0,-1 0 0,0 0 1,0 0-1,0 0 0,0 0 0,0 0 0,0 0 1,0 0-1,0 0 0,0 0 0,0 0 0,0 0 1,0 0-83,0-12 865</inkml:trace>
</inkml:ink>
</file>

<file path=ppt/ink/ink2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16:20.762"/>
    </inkml:context>
    <inkml:brush xml:id="br0">
      <inkml:brushProperty name="width" value="0.025" units="cm"/>
      <inkml:brushProperty name="height" value="0.025" units="cm"/>
      <inkml:brushProperty name="color" value="#0070C4"/>
    </inkml:brush>
  </inkml:definitions>
  <inkml:trace contextRef="#ctx0" brushRef="#br0">27 90 10970,'-6'-5'1837,"4"3"-1403,0 1 1,0-1-1,0 1 0,0-1 1,1 0-1,-1 0 1,1 0-1,-1 0 0,1 0 1,0 0-1,-1-1-434,2 3 114,0-1 0,0 1 0,0-1 0,0 1 0,0 0 0,0-1 0,0 1 0,0-1 0,0 1 0,0 0 0,0-1 0,1 1 1,-1 0-1,0-1 0,0 1 0,0 0 0,1-1 0,-1 1 0,0 0 0,0-1 0,1 1 0,-1 0 0,0-1 0,0 1 0,1 0 0,-1 0 0,0 0 0,1-1 0,-1 1 0,1 0 0,-1 0 0,0 0 0,1 0 0,-1 0 0,0 0 0,1 0 0,-1 0-114,23-5-149,-12 4 456,32-7-93,101-15 215,-59 14-316,24 4-113,-80 5 13,0 1-1,0 2 1,0 0-1,0 2 1,19 7-13,-40-10 7,1 1 1,-1 0-1,0 1 1,0 0-1,0 0 1,6 5-8,-11-7 6,0 1 1,0-1 0,0 1-1,0 0 1,0 0 0,-1 0-1,0 0 1,1 1 0,-1-1 0,0 0-1,0 1 1,-1 0 0,1-1-1,-1 1 1,0 0 0,1 2-7,0 11 61,-1 0 0,0 0 1,-2 16-62,0 5 116,6 89 916,16 86-1032,35 122 832,-5-115-532,-27-122-405,-16-66 93,-7-30 146,0 0 0,-1 0 0,1 0-1,0 0 1,0 0 0,1 0 0,-1 0 0,0-1-1,1 2-133,-2-3 8,0 0 0,0 0 0,0 0 0,0 0 0,0 0 0,0 0 0,0 0 0,0 0-1,0 1 1,0-1 0,1 0 0,-1 0 0,0 0 0,0 0 0,0 0 0,0 0 0,0 0 0,0 0 0,0 0-1,0 0 1,0 0 0,0 0 0,0 0 0,0 0 0,0 0 0,0 0 0,0 0 0,1 0 0,-1 0-1,0 0 1,0 0 0,0 0 0,0 0 0,0 0 0,0 0 0,0 0 0,0 0 0,0 0 0,0 0 0,0 0-1,1 0 1,-1 0 0,0 0 0,0 0 0,0 0 0,0 0 0,0 0 0,0 0 0,0 0 0,0 0 0,0 0-1,0 0 1,0 0 0,0 0 0,0 0 0,0 0 0,1 0 0,-1 0 0,0 0 0,0-1 0,0 1-1,0 0 1,0 0 0,0 0 0,0 0 0,0 0 0,0 0 0,0 0 0,0 0-8</inkml:trace>
</inkml:ink>
</file>

<file path=ppt/ink/ink2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16:24.626"/>
    </inkml:context>
    <inkml:brush xml:id="br0">
      <inkml:brushProperty name="width" value="0.025" units="cm"/>
      <inkml:brushProperty name="height" value="0.025" units="cm"/>
      <inkml:brushProperty name="color" value="#0070C4"/>
    </inkml:brush>
  </inkml:definitions>
  <inkml:trace contextRef="#ctx0" brushRef="#br0">22 166 10322,'-4'7'4785,"4"-6"-4457,-1 0-1,1 0 0,0 0 0,-1 0 0,0 0 0,1 0 0,-1 0 1,0 0-1,1 0 0,-1 0 0,0 0 0,0-1 0,0 1 0,0 0 1,0 0-1,0-1 0,0 1 0,0-1 0,0 1-327,1-1 188,0 0-177,0 0 1,0 0-1,-1 0 1,1 0 0,0 0-1,0 0 1,0 0 0,0 0-1,0 0 1,0 0 0,0 0-1,0 0 1,-1-1-1,1 1 1,0 0 0,0 0-1,0 0 1,0 0 0,0 0-1,0 0 1,0 0-1,0 0 1,0 0 0,0 0-1,0 0 1,0-1 0,0 1-1,0 0 1,0 0-1,0 0 1,0 0 0,0 0-1,0 0 1,0 0 0,0-1-1,0 1 1,0 0 0,0 0-1,0 0 1,0 0-1,0 0 1,0 0 0,0 0-1,0 0 1,0 0 0,0-1-1,0 1 1,0 0-1,0 0 1,0 0 0,0 0-1,0 0-11,1-7 26,0 1 0,1-1-1,0 1 1,0-1-1,2-3-25,0-1 10,2-7-2,-2 5 0,1 0 0,0 1 0,1-1 0,4-4-8,-8 13 6,0 1 1,0 0-1,0 0 0,1 0 1,-1 1-1,1-1 0,0 1 1,-1-1-1,1 1 1,0 0-1,1 0 0,-1 0 1,1 0-7,-2 2 19,-1-1 1,1 1-1,-1-1 1,1 1 0,-1 0-1,1 0 1,0-1-1,-1 1 1,1 0-1,0 1 1,-1-1 0,1 0-1,-1 0 1,1 1-1,0-1 1,-1 1 0,1-1-1,-1 1 1,1 0-1,-1 0 1,0 0-1,1-1 1,-1 1 0,0 1-1,1-1 1,-1 0-1,0 0 1,0 0 0,0 0-1,0 1 1,0-1-1,0 1-19,8 13 380,0 0-1,-1 1 1,0 3-380,1-1 518,-1 0-1,9 11-517,-14-24 83,1 0-1,-1-1 0,1 1 0,1-1 1,-1 1-1,1-1 0,-1 0 0,1-1 1,0 1-1,4 1-82,-8-4 7,1 0 0,-1 0-1,1-1 1,-1 1 0,1 0 0,-1-1 0,1 1 0,-1-1 0,1 1 0,0-1-1,-1 0 1,1 0 0,0 0 0,-1 0 0,1 0 0,-1 0 0,1 0 0,0-1-1,-1 1 1,1 0 0,-1-1 0,1 1 0,0-1 0,-1 0 0,1 1 0,-1-1-1,0 0 1,1 0 0,-1 0 0,0 0 0,0 0 0,1 0 0,-1-1 0,0 1-1,0 0 1,0-1 0,0 1 0,-1 0 0,1-1-7,5-8-74,0-1 0,-1 0 1,-1 0-1,1-1 0,-2 1 0,1-3 74,2-13-1901,-1 0 0,-1-5 1901,-2 10-4133,-2 20 2807,-1 3 478</inkml:trace>
</inkml:ink>
</file>

<file path=ppt/ink/ink2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16:25.084"/>
    </inkml:context>
    <inkml:brush xml:id="br0">
      <inkml:brushProperty name="width" value="0.025" units="cm"/>
      <inkml:brushProperty name="height" value="0.025" units="cm"/>
      <inkml:brushProperty name="color" value="#0070C4"/>
    </inkml:brush>
  </inkml:definitions>
  <inkml:trace contextRef="#ctx0" brushRef="#br0">55 12 12155,'-5'5'894,"0"0"1,0-1 0,1 2-1,0-1 1,0 0 0,0 1 0,0 0-1,1 0 1,-1 3-895,-5 11 2116,5-15-1017,4-15-481,2 5-588,-1 1 0,0-1 0,1 1 0,0-1 0,0 1 0,0-1 0,1 1 0,-1 0 0,1 0 0,0 0 0,0 0 0,1 1 0,-1-1 0,1 1 0,0 0 0,0 0 0,0 0 0,0 1 1,0-1-1,0 1 0,4-1-30,-6 2 25,-1 1 0,1-1 1,0 1-1,0 0 1,0 0-1,-1 0 1,1 0-1,0 0 0,0 0 1,0 0-1,-1 1 1,1-1-1,0 0 1,0 1-1,-1 0 0,1-1 1,-1 1-1,1 0 1,0 0-1,-1 0 1,1 0-1,-1 0 0,0 0 1,2 2-26,4 3 193,0 1 0,0 1 0,-1-1 1,0 1-194,48 71 1088,-53-77-1067,0-1 1,0 0-1,0 0 1,0 1-1,0-1 1,0 0-1,0 0 1,0 0-1,0-1 1,1 1 0,-1 0-1,0 0 1,1-1-22,-2 1-1,1-1 1,-1 0 0,1 0 0,-1 0-1,1 0 1,-1-1 0,1 1-1,-1 0 1,0 0 0,1 0 0,-1 0-1,1 0 1,-1 0 0,1-1 0,-1 1-1,0 0 1,1 0 0,-1-1-1,0 1 1,1 0 0,-1-1 0,0 1-1,1 0 1,-1-1 0,0 1 0,0 0-1,1-1 1,-1 1 0,0-1 0,0 1-1,0 0 1,0-1 0,1 1-1,-1-1 1,0 1 0,0-1 0,0 1-1,0 0 1,0-1 0,26-89-285,-11 47 525</inkml:trace>
</inkml:ink>
</file>

<file path=ppt/ink/ink2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16:25.568"/>
    </inkml:context>
    <inkml:brush xml:id="br0">
      <inkml:brushProperty name="width" value="0.025" units="cm"/>
      <inkml:brushProperty name="height" value="0.025" units="cm"/>
      <inkml:brushProperty name="color" value="#0070C4"/>
    </inkml:brush>
  </inkml:definitions>
  <inkml:trace contextRef="#ctx0" brushRef="#br0">7 461 7634,'-3'14'3875,"2"-10"-2904,0 0 0,1 0 0,-1-1 0,1 1-1,0 0 1,0 3-971,0-6 154,0 1 0,1 0-1,-1-1 1,1 1-1,-1-1 1,1 1 0,0-1-1,0 1 1,-1-1-1,1 1 1,0-1 0,0 0-1,1 0 1,-1 1-1,0-1 1,0 0 0,2 1-154,-1 0 154,0 0 0,1-1 0,-1 1 0,1-1 0,0 1 0,-1-1 0,1 0 0,0 0 0,0 0 0,0 0 0,0-1 0,0 1 0,0-1 0,0 0 0,0 0 0,0 0 0,2 0-154,0-1 115,0 0 1,-1 0-1,1-1 1,-1 1-1,1-1 1,-1 0-1,0 0 1,0-1-1,0 1 1,3-3-116,5-6 85,0 1 0,-1-2 0,0 0 0,-1 0 0,0-1 0,1-3-85,15-23 64,-1 0 0,5-17-64,-22 39-21,0 0 1,-2-1-1,0 0 1,-1 0-1,0 0 1,-2 0-1,0-6 21,-2 16-14,-1-1 0,0 0 0,-1 0 0,0 1-1,0-1 1,-1 0 0,0 1 0,0 0 0,-1-1 0,0 1 0,-2-2 14,3 5 1,-1 1 1,1 1 0,-1-1 0,1 0 0,-1 1-1,0-1 1,-1 1 0,1 0 0,0 0 0,-2-1-2,2 2 7,0 1 1,0-1-1,0 1 1,0-1 0,0 1-1,0 0 1,0 0 0,-1 1-1,1-1 1,0 1 0,0-1-1,-1 1 1,1 0 0,0 0-1,-1 1-7,0-1 21,0 1-1,1 0 1,-1 0-1,1 0 0,-1 0 1,1 0-1,-1 1 0,1 0 1,0-1-1,0 1 0,-1 1 1,1-1-1,1 0 1,-1 1-1,0-1 0,-2 4-20,-3 5 136,-1 1-1,1 0 1,1 1-1,0-1-135,6-10 19,-7 14 188,1-1 0,1 1-1,0 0 1,0 0-1,2 1 1,0-1 0,1 1-1,0 12-206,2-16 130,1 1 0,0-1 0,1 0 0,0 1 0,1-1 0,1 0 0,0 0 0,1 0 0,0 0-1,1-1 1,3 6-130,3 3 122,0-1 0,2 0 0,1-1 0,0 0 0,1-1 0,1 0 0,8 5-122,-14-14 15,0-1 0,0 0 0,0 0 0,1-1 0,1-1 0,-1 0 0,1 0 0,0-1 0,0-1 0,1 0 0,-1 0 0,1-1 1,0-1-1,0 0-15,-8-2-50,-1 0 0,1 0 1,-1 0-1,1 0 0,-1-1 1,1 0-1,-1 0 0,1 0 1,-1 0-1,0-1 0,1 1 1,-1-1-1,3-2 50,1 0 518,-4 4-280</inkml:trace>
</inkml:ink>
</file>

<file path=ppt/ink/ink2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16:25.911"/>
    </inkml:context>
    <inkml:brush xml:id="br0">
      <inkml:brushProperty name="width" value="0.025" units="cm"/>
      <inkml:brushProperty name="height" value="0.025" units="cm"/>
      <inkml:brushProperty name="color" value="#0070C4"/>
    </inkml:brush>
  </inkml:definitions>
  <inkml:trace contextRef="#ctx0" brushRef="#br0">15 1 9306,'-8'6'5097,"2"-2"-160,15-1-3249,12 0-23,7 1-153,4-2-208,7 2-575,-8 0-249,8-1-240,-7-2-152,-1 1 8,3-1 512,-2-4-520</inkml:trace>
</inkml:ink>
</file>

<file path=ppt/ink/ink2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16:26.525"/>
    </inkml:context>
    <inkml:brush xml:id="br0">
      <inkml:brushProperty name="width" value="0.025" units="cm"/>
      <inkml:brushProperty name="height" value="0.025" units="cm"/>
      <inkml:brushProperty name="color" value="#0070C4"/>
    </inkml:brush>
  </inkml:definitions>
  <inkml:trace contextRef="#ctx0" brushRef="#br0">2 652 14323,'-1'9'2293,"1"10"1285,0-19-3529,0 0 0,0 1 0,0-1-1,0 0 1,1 1 0,-1-1 0,0 0-1,0 1 1,0-1 0,1 0 0,-1 1-1,0-1 1,0 0 0,1 1 0,-1-1-1,0 0 1,0 0 0,1 0 0,-1 1-1,0-1 1,1 0 0,-1 0 0,0 0-1,1 0 1,-1 1 0,1-1 0,-1 0-1,0 0 1,1 0 0,-1 0 0,0 0-1,1 0 1,-1 0 0,1 0 0,-1 0 0,0 0-1,1 0 1,-1 0 0,0-1 0,1 1-1,-1 0 1,1 0-49,2-1 147,1-1-1,0 0 1,0 0-1,-1 0 1,1 0-1,-1 0 1,0-1-1,1 1 1,-1-1 0,0 0-1,-1 0 1,1 0-1,0 0 1,-1-1-1,2-1-146,4-9 115,0-1 1,0 0-1,-1-4-115,-6 18 6,17-47-11,-2 0 1,6-30 4,-12 38-78,31-124-428,-32 127 381,-2-1 1,-2 1 0,-1-3 124,-4 18 24,-3 17 26,3 5-44,0 0-1,-1 0 1,1 0 0,0 1-1,0-1 1,-1 0 0,1 0 0,0 1-1,0-1 1,-1 0 0,1 1-1,0-1 1,0 0 0,0 1-1,-1-1 1,1 0 0,0 1-1,0-1 1,0 0 0,0 1-1,0-1 1,0 1-6,-2 5 54,-2 2 43,1 1 0,1 0 1,0 0-1,0 0 0,0 3-97,2-11 10,-8 126 1201,8-102-893,1-1 1,1 0-1,0 0 0,4 8-318,-5-27 58,0 0 1,1 0-1,0 1 0,0-1 0,0-1 0,1 2-58,-2-5 11,0 1 0,0-1 0,0 1 0,0-1 0,0 0 0,0 1-1,0-1 1,1 0 0,-1 0 0,1 0 0,-1 0 0,1 0 0,-1 0 0,1 0-1,-1 0 1,1-1 0,0 1 0,-1-1 0,1 1 0,1-1-11,0 0-2,-1 0 0,1 0 1,0 0-1,0-1 0,0 1 1,0-1-1,-1 0 0,1 0 0,0 0 1,-1 0-1,1 0 0,-1-1 1,1 1-1,-1-1 0,0 1 0,1-1 1,-1 0-1,0 0 0,0 0 1,0 0-1,1-2 2,4-5-88,-1-1 0,1 1 0,-2-1 0,1 0 0,-1-2 88,8-18-230,-2-1 1,-1 0-1,-1-1 1,-2 0-1,-1 0 0,-1-1 1,-2-11 229,-2 37 4,-1 1 21,0 1 0,0-1 1,0 0-1,0 0 0,-2-4-25,-1 3 133,0 7 125,2 1-217,1 0 1,-1 0-1,1 0 1,-1 0-1,1 0 0,-1 0 1,1 0-1,0 0 0,0 0 1,-1 0-1,1 0 0,0 1-41,-2 30 440,2-1 0,1 1 0,1-1-1,3 5-439,-3-19 140,0-1-1,2 1 1,3 9-140,-6-22-5,1 0 1,-1 0-1,1 0 1,0 0 0,0 0-1,0-1 1,0 1 0,1 0-1,0-1 1,0 0-1,0 0 1,0 0 0,0 0-1,0 0 1,1-1-1,0 1 5,0-1-103,0-1 0,0 0 0,0 0-1,-1 0 1,1 0 0,0-1 0,0 0-1,0 0 1,0 0 0,0 0 0,0 0 0,2-1 103,23-6-447</inkml:trace>
</inkml:ink>
</file>

<file path=ppt/ink/ink2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16:26.977"/>
    </inkml:context>
    <inkml:brush xml:id="br0">
      <inkml:brushProperty name="width" value="0.025" units="cm"/>
      <inkml:brushProperty name="height" value="0.025" units="cm"/>
      <inkml:brushProperty name="color" value="#0070C4"/>
    </inkml:brush>
  </inkml:definitions>
  <inkml:trace contextRef="#ctx0" brushRef="#br0">221 33 12123,'-5'-1'1363,"0"-1"0,0 0 1,1 0-1,-1 0 1,-2-3-1364,1 2 845,1 0 1,-1 0 0,-5-1-846,6 2 153,1 1 0,-1 0 1,0 1-1,0-1 1,1 1-1,-1 0 0,0 0 1,0 0-1,0 1 1,1 0-1,-1-1 0,0 2 1,1-1-1,-1 1 1,1-1-1,-4 3-153,2-1 94,-1 1-1,1 0 1,-1 0 0,1 1 0,0 0-1,1 0 1,-1 0 0,1 1-1,0 0 1,0 0-94,3-3 23,0 0 0,1-1 0,-1 1 0,1 0 0,0 0 0,0 0 0,0 0 0,0 0-1,0 0 1,1 0 0,-1 0 0,1 0 0,0 0 0,0 1 0,0-1 0,0 0 0,1 0 0,-1 0 0,1 0 0,0 0 0,0 1-23,1 1 21,0 1 0,1 0 1,0-1-1,0 0 0,0 0 1,0 1-1,1-2 0,0 1 0,4 4-21,-5-7 4,0 1 0,0-1 0,1 0-1,-1 0 1,1 0 0,0 0-1,-1-1 1,1 1 0,0-1-1,0 0 1,0 0 0,0 0 0,0-1-1,0 1 1,3-1-4,3 0 2,1 0 1,-1-1-1,1 0 1,-1-1-1,1 0-2,13-8 27,-19 8-26,-5 3-18,-20 13-4,12-10 20,1 1 1,0 1 0,1-1-1,-5 6 1,5-6 24,1 1-1,0 0 0,1 0 0,-1 0 0,1 0 0,0 1 0,1 0 1,0 0-1,0 0 0,0 0 0,1 0 0,0 1 0,0-1 0,1 1 1,0-1-1,0 1 0,1 1-23,-1-3 79,1-1-1,0 0 1,1 0 0,-1 0-1,1 1 1,0-1 0,0 0-1,1 0 1,-1 0 0,1 0-1,1 1-78,-2-4 26,0-1-1,0 1 1,1-1-1,-1 0 0,0 1 1,1-1-1,-1 0 0,0 0 1,1 0-1,-1 0 1,1 0-1,0 0 0,-1 0 1,1-1-1,0 1 1,-1 0-1,1-1 0,2 1-25,4 0 40,0 0 0,1 0-1,4-1-39,-3 1 27,7-1-199,0 0 0,1-2-1,-1 0 1,0 0 0,10-4 172,0-1-616</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4:57:08.678"/>
    </inkml:context>
    <inkml:brush xml:id="br0">
      <inkml:brushProperty name="width" value="0.025" units="cm"/>
      <inkml:brushProperty name="height" value="0.025" units="cm"/>
      <inkml:brushProperty name="color" value="#0070C4"/>
    </inkml:brush>
  </inkml:definitions>
  <inkml:trace contextRef="#ctx0" brushRef="#br0">1069 218 8842,'0'0'2933,"0"0"-1414,0-9 4360,-1 4-5743,1-1 0,-1 1 0,0 0 0,-1-1 0,1 1 0,-1 0 0,0 0-1,0 0 1,-1 0 0,1 0 0,-1 0 0,0 0 0,-1 1 0,1 0 0,-1 0-1,1 0 1,-5-3-136,-10-8 331,-1 1 0,0 0-1,-1 2 1,-14-6-331,19 10 59,-1 1 0,-1 1 0,1 1 1,-1 0-1,0 1 0,-11-1-59,-9 1 98,0 3-1,-1 0 1,1 3-1,-1 1 1,1 2-1,-31 8-97,36-5 100,0 2 0,0 1-1,1 2 1,1 0 0,-10 8-100,-19 14 227,1 2 0,-3 6-227,51-36 13,1 1 0,-1 0 1,1 0-1,1 1 0,0 0 1,0 0-1,1 1 0,0 0 1,1 0-1,0 1 0,0 0 1,1 0-1,1 1 0,0-1 1,0 1-1,1 0 0,1-1 1,0 2-1,0-1 0,2 0 1,-1 9-14,3 1 3,0-1 1,1 0-1,1 0 1,1 0-1,1-1 1,1 1-1,0-1 1,2-1-1,1 3-3,8 11-15,1-1-1,2-1 1,1 0-1,22 22 16,-17-24-18,1 0-1,2-3 1,0 0-1,2-2 1,1-1-1,1-2 1,0-1 0,2-2-1,0-1 1,1-2-1,0-2 1,1-1 0,1-2-1,0-1 1,0-2-1,14-1 19,-5-2-99,0-2 1,0-3-1,0-1 0,0-2 0,45-11 99,-65 8-60,0-1 0,0-1 0,-1-1-1,19-11 61,-27 11-2,0-1 0,-1-1 0,0-1 0,-1 0 0,-1-1 0,10-11 2,-13 11 24,-1 0 0,0-1-1,-1-1 1,-1 0 0,-1-1-1,0 0 1,-1 0 0,-1 0-1,-1-1 1,0 0 0,-1-1-1,-1 1 1,0-10-24,-1 5 59,-2 0 0,0 1 1,-2-1-1,0 0 0,-2 0 0,0 1 0,-1 0 1,-2-1-1,0 2 0,-1-1 0,-2-1-59,0 4 71,0-1 1,-2 1-1,0 1 0,-1 0 0,-1 1 0,0 0 0,-2 1 0,0 0 0,0 1 0,-2 1 0,1 1 0,-2 0 1,-16-9-72,-12-3 126,0 2 0,-1 2 0,-21-5-126,-148-42-4,205 65-12,-76-20-138,70 19 64,0 1-1,0 1 1,-17 0 90,31 2-58,1 0 0,-1 0 0,1 0 0,-1 0 0,1 1 0,0-1 0,-1 1 0,-1 0 58,4-1-22,0 1 0,-1-1 1,1 0-1,0 0 0,0 0 1,0 0-1,-1 0 0,1 1 0,0-1 1,0 0-1,0 0 0,-1 0 1,1 1-1,0-1 0,0 0 0,0 0 1,0 0-1,0 1 0,0-1 0,0 0 1,0 0-1,-1 1 0,1-1 1,0 0-1,0 0 0,0 1 0,0-1 1,0 0 21,1 1-59,-1 0 0,0 0 1,1 0-1,-1 0 0,1-1 1,-1 1-1,1 0 0,-1 0 1,1-1-1,-1 1 0,1 0 0,0-1 1,0 1 58,6 6 233,1-1 1,0 0 0,1 0 0,7 3-234,30 14 710</inkml:trace>
</inkml:ink>
</file>

<file path=ppt/ink/ink2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16:27.539"/>
    </inkml:context>
    <inkml:brush xml:id="br0">
      <inkml:brushProperty name="width" value="0.025" units="cm"/>
      <inkml:brushProperty name="height" value="0.025" units="cm"/>
      <inkml:brushProperty name="color" value="#0070C4"/>
    </inkml:brush>
  </inkml:definitions>
  <inkml:trace contextRef="#ctx0" brushRef="#br0">1 27 14147,'0'-1'370,"0"0"-1,1-1 1,-1 1-1,1 0 1,0 0 0,-1-1-1,1 1 1,0 0-1,0 0 1,0 0 0,0 0-1,0 0 1,0 0-1,0 0 1,0 0-1,0 0 1,1 1 0,-1-1-1,1 0-369,1 0 303,0 0 0,0 0-1,0 0 1,0 0 0,0 1-1,0-1 1,1 1 0,2 0-303,5 1 409,1 0 0,-1 0 1,0 1-1,7 3-409,-7-2 182,0 0 0,-1 1-1,1 0 1,-1 0 0,1 2-182,-8-5 11,-1 1 0,1-1 0,-1 1 0,0 0 1,1-1-1,-1 1 0,0 0 0,0 0 0,0 0 0,0 1 0,0-1 1,-1 0-1,1 1 0,-1-1 0,0 1 0,1 0 0,-1-1 1,0 1-1,0 0 0,-1 0 0,1 1-11,-1-2 4,0 0-1,0-1 1,0 1-1,-1 0 1,1-1 0,-1 1-1,1-1 1,-1 1-1,0-1 1,1 1 0,-1-1-1,0 1 1,0-1-4,-14 19 41,13-19-37,-7 8 22,0 0 0,-1-1 0,0-1 0,0 1-1,-3 0-25,-2 1 53,1 2 0,-4 3-53,8-6 50,9-8-46,1 0 0,0 0 0,0 0-1,0 0 1,0 1 0,0-1-1,0 0 1,-1 0 0,1 0 0,0 0-1,0 0 1,0 0 0,0 0-1,0 0 1,0 1 0,0-1 0,0 0-1,-1 0 1,1 0 0,0 0-1,0 0 1,0 1 0,0-1 0,0 0-1,0 0 1,0 0 0,0 0-1,0 0 1,0 1 0,0-1 0,0 0-1,0 0 1,0 0 0,0 0-1,0 1 1,0-1 0,0 0 0,1 0-4,5 3 110,10 0 81,-4-2-55,0-2 0,0 0 1,0 0-1,9-2-136,49-15 324,-25 6-189,-28 8-77,3 0 152,13-6-210,-5 1 786,2 5-373</inkml:trace>
</inkml:ink>
</file>

<file path=ppt/ink/ink2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17:09.335"/>
    </inkml:context>
    <inkml:brush xml:id="br0">
      <inkml:brushProperty name="width" value="0.025" units="cm"/>
      <inkml:brushProperty name="height" value="0.025" units="cm"/>
      <inkml:brushProperty name="color" value="#0070C4"/>
    </inkml:brush>
  </inkml:definitions>
  <inkml:trace contextRef="#ctx0" brushRef="#br0">376 40 9298,'2'-5'1521,"0"1"0,0-1 0,1 1 0,2-3-1521,2-3 2015,-5 5-361,-4 5 194,-8 7-132,5-1-1349,1 0 0,0 0 0,0 0 0,0 0 0,0 2-367,-3 4 337,-36 64 916,-78 128-169,90-159-1011,-64 104-40,90-140-35,1-2-232,0 0-1,0 0 1,0 0 0,-1-1-1,0 0 1,0 0 0,-1 0-1,-1 1 235,7-7 26,0 0-1,-1 1 1,1-1-1,0 0 1,0 0-1,-1 0 0,1 0 1,0 1-1,0-1 1,-1 0-1,1 0 1,0 0-1,-1 0 0,1 0 1,0 0-1,0 0 1,-1 0-1,1 0 1,0 0-1,-1 0 0,1 0 1,0 0-1,-1 0 1,1 0-1,0 0 1,-1 0-1,1 0 0,0 0 1,-1-1-26,-5-7 235</inkml:trace>
</inkml:ink>
</file>

<file path=ppt/ink/ink2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17:09.753"/>
    </inkml:context>
    <inkml:brush xml:id="br0">
      <inkml:brushProperty name="width" value="0.025" units="cm"/>
      <inkml:brushProperty name="height" value="0.025" units="cm"/>
      <inkml:brushProperty name="color" value="#0070C4"/>
    </inkml:brush>
  </inkml:definitions>
  <inkml:trace contextRef="#ctx0" brushRef="#br0">1 11 12363,'0'-1'227,"0"0"0,1 1 0,-1-1 0,1 0 0,-1 1 0,1-1 0,-1 1 0,1-1 0,-1 1 0,1-1 0,0 1 0,-1-1 0,1 1 0,0 0 0,-1-1 0,1 1 0,0 0 0,-1-1 0,1 1 1,0 0-1,0 0 0,-1 0 0,1 0 0,0 0 0,0 0 0,-1 0 0,1 0 0,0 0 0,0 0 0,-1 0 0,1 0 0,0 0 0,0 1 0,-1-1 0,1 0 0,0 1 0,-1-1 0,1 0 0,0 1-227,3 1 415,-1 1 0,1 0 0,-1 0 0,1 0 0,-1 1-1,1 1-414,21 26 1970,-2 1 0,10 19-1970,3 7 799,10 5-194,28 45 133,-63-89-862,-1 0 0,0 1 0,-2 0 0,7 21 124,-15-40-65,0 0 0,0 0 0,1-1 0,-1 1 1,0 0-1,1 0 0,-1 0 0,1 0 0,-1-1 1,1 1-1,-1 0 0,1 0 0,0-1 0,-1 1 1,1 0-1,0 0 65,1-1-530,-1 1 1,1-1-1,0 1 1,-1-1-1,1 0 1,0 1-1,0-1 1,-1 0-1,1 0 1,1 0 529,19 0-1964</inkml:trace>
  <inkml:trace contextRef="#ctx0" brushRef="#br0" timeOffset="1">501 351 11634,'0'8'4986,"9"12"-2082,2 3-1031,-4 7-201,-1 8-8,-4-2-439,0-2-417,4-10-512,-4-1-40,4-14-440,-4-2-408,0-13-849,-1-6-455,-1-7 1104</inkml:trace>
</inkml:ink>
</file>

<file path=ppt/ink/ink2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17:10.246"/>
    </inkml:context>
    <inkml:brush xml:id="br0">
      <inkml:brushProperty name="width" value="0.025" units="cm"/>
      <inkml:brushProperty name="height" value="0.025" units="cm"/>
      <inkml:brushProperty name="color" value="#0070C4"/>
    </inkml:brush>
  </inkml:definitions>
  <inkml:trace contextRef="#ctx0" brushRef="#br0">0 1 12323,'0'2'5057,"7"0"-2553,0-2-759,-7 0-57,0 0-224,0 0-375,0 0-409,0 1-1400,2 0 648</inkml:trace>
</inkml:ink>
</file>

<file path=ppt/ink/ink2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17:10.622"/>
    </inkml:context>
    <inkml:brush xml:id="br0">
      <inkml:brushProperty name="width" value="0.025" units="cm"/>
      <inkml:brushProperty name="height" value="0.025" units="cm"/>
      <inkml:brushProperty name="color" value="#0070C4"/>
    </inkml:brush>
  </inkml:definitions>
  <inkml:trace contextRef="#ctx0" brushRef="#br0">151 76 9234,'4'-1'1086,"-1"0"0,0 1 0,-1-2-1,1 1 1,0 0 0,0-1 0,1 0-1086,-1 1 563,-2 0-333,0-1-1,1 1 1,-1 0 0,0 0-1,0-1 1,0 1-1,0-1 1,0 1-1,0-1 1,0 1-1,-1-1 1,1 1-1,-1-1 1,1 0 0,-1 1-1,1-1 1,-1 0-1,0 0 1,0 1-1,0-1 1,0 0-1,0 1 1,0-1-1,0 0 1,-1 0-230,1 1 50,-1-1 1,1 1-1,0-1 1,-1 1-1,0-1 1,1 1-1,-1-1 1,0 1-1,0 0 0,0-1 1,0 1-1,0 0 1,0 0-51,0 0 27,0 1-1,0-1 1,0 1 0,0-1 0,0 1-1,0 0 1,0-1 0,0 1-1,0 0 1,0 0 0,0 0 0,0 0-1,0 0 1,0 0 0,0 0 0,0 0-1,0 0 1,0 1 0,0-1 0,0 0-1,0 1 1,0-1 0,0 1 0,-1 0-27,-9 4 136,0 0 1,1 2-1,0-1 1,0 1-1,0 1 1,1-1-1,0 2 1,1-1-1,-1 1 1,2 1-1,-1-1 1,1 1-1,-4 9-136,7-11 59,0 1 0,0-1-1,1 1 1,0-1 0,0 1 0,1 0-1,1 0 1,-1 7-59,1-9 32,1 0-1,0 0 1,1-1-1,0 1 1,0 0-1,0 0 1,1-1 0,0 1-1,0-1 1,1 1-1,0-1 1,0 1-32,2 1 13,0 0 1,0 0-1,1-1 1,0 0-1,1 0 0,0 0 1,0-1-1,0 0 1,0 0-1,1 0 1,0-1-1,4 1-13,-6-3-154,-1 0 0,0-1 0,1 0 0,-1 0-1,1 0 1,0-1 0,0 0 0,-1 0 0,1-1 0,0 1-1,0-1 1,0 0 0,0-1 0,0 1 0,0-1 0,-1-1-1,1 1 1,0-1 0,-1 0 0,2-1 154,22-15-795</inkml:trace>
</inkml:ink>
</file>

<file path=ppt/ink/ink2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17:11.055"/>
    </inkml:context>
    <inkml:brush xml:id="br0">
      <inkml:brushProperty name="width" value="0.025" units="cm"/>
      <inkml:brushProperty name="height" value="0.025" units="cm"/>
      <inkml:brushProperty name="color" value="#0070C4"/>
    </inkml:brush>
  </inkml:definitions>
  <inkml:trace contextRef="#ctx0" brushRef="#br0">77 0 11490,'-33'6'4721,"10"-6"-2480,7 0-513,14 4-103,-1-4-121,15 4-384,5-2-280,10 2-376,5 6-23,0-6-537,4 0-48,1-14 88</inkml:trace>
</inkml:ink>
</file>

<file path=ppt/ink/ink2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17:11.385"/>
    </inkml:context>
    <inkml:brush xml:id="br0">
      <inkml:brushProperty name="width" value="0.025" units="cm"/>
      <inkml:brushProperty name="height" value="0.025" units="cm"/>
      <inkml:brushProperty name="color" value="#0070C4"/>
    </inkml:brush>
  </inkml:definitions>
  <inkml:trace contextRef="#ctx0" brushRef="#br0">322 60 13499,'1'-2'885,"1"-27"3643,-2 28-4434,0-1 0,0 1-1,-1 0 1,1 0 0,0-1 0,0 1-1,-1 0 1,1 0 0,-1 0 0,1 0-1,-1-1 1,1 1 0,-1 0 0,0 0-1,1 0 1,-1 0 0,0 0 0,0 0-1,0 1 1,0-2-94,-3 1 202,1 0 0,-1 0 0,1 1 0,-1-1 0,1 1 0,-1-1 0,1 1 0,-1 0-1,1 1 1,-1-1 0,0 1 0,-1 0-202,-27 3 423,1 1-1,0 2 0,1 2 0,0 0 0,-17 9-422,41-15 44,1-1-1,0 1 0,0 0 1,0 0-1,0 1 0,1-1 1,0 1-1,-1 0 0,-1 4-43,4-6 7,0 0 0,1 0 0,-1 1 0,1-1 0,0 0 0,0 1-1,0 0 1,0-1 0,0 1 0,0-1 0,1 1 0,0 0 0,-1 0 0,1-1 0,0 1 0,0 0 0,0-1-1,1 1 1,-1 0 0,1 0 0,0 2-7,1 1 9,0-1 0,1 1 0,0-1 0,0 1 0,0-1 0,1 0 0,-1 0 0,5 3-9,7 9 74,15 10-74,-6-4 40,-17-16-19,0 0 1,0 1-1,-1-1 1,0 2-1,-1-1 1,1 1 0,-2 0-1,4 7-21,-5-9 13,-1 0 0,-1 0-1,1-1 1,-1 1 0,0 0-1,0 0 1,-1 0 0,0 0-1,0 0 1,-1 0 0,0 0-1,0 0 1,-1 2-13,-5 18 41,-1-1-1,-2 2-40,6-18 15,-1-1 0,1 1 1,-1-1-1,-1 0 0,0 0 0,-6 7-15,10-14 6,0 0 0,0 0 1,0 0-1,0 0 0,0 0 0,-1-1 0,1 1 0,-1-1 1,1 0-1,-1 1-6,2-2 1,0 0 1,0 1 0,-1-1-1,1 0 1,0 0-1,0 0 1,0 0-1,-1 0 1,1 0-1,0 0 1,0 0 0,0 0-1,0 0 1,-1-1-1,1 1 1,0-1-1,0 1 1,0 0 0,0-1-1,0 0 1,-1 0-2,2 1-1,-1-1 0,0 0 1,0 0-1,1 0 1,-1 0-1,0 1 0,1-1 1,-1 0-1,1 0 0,-1 0 1,1-1-1,-1 1 0,1 0 1,0 0-1,-1 0 1,1 0-1,0 0 0,0 0 1,0 0-1,0-1 0,0 1 1,0 0-1,0 0 1,1 0-1,-1 0 1,1-3-5,-1 0-1,1 1 1,1-1-1,-1 0 1,0 1 0,2-2 5,-2 2 2,0 1 0,1-1 1,0 1-1,0 0 1,-1 0-1,1-1 0,0 1 1,0 1-1,1-1 1,-1 0-1,0 1 0,1-1 1,-1 1-1,1-1 1,-1 1-1,1 0 0,0 0 1,-1 0-1,1 1 0,0-1 1,0 1-1,0-1 1,-1 1-1,1 0 0,0 0 1,0 0-1,0 1 1,0-1-1,1 1-2,-1 0 20,0-1-1,0 1 1,0 0 0,-1 1 0,1-1-1,0 0 1,0 1 0,-1 0-1,1-1 1,-1 1 0,0 0 0,1 0-1,-1 0 1,0 1 0,0-1-1,0 1 1,0-1 0,-1 1 0,1-1-1,-1 1 1,0 0 0,1 0-1,-1 0-19,3 7 102,-1 1 0,0 0 0,0-1 0,-1 1 0,0 10-102,0 11 483,-2 28-483,-1-31 169,1-1 0,3 16-169,-3-41-11,1 0 0,-1 0-1,1 0 1,0 0-1,0 0 1,0-1 0,0 1-1,0 0 1,1-1-1,-1 1 1,2 2 11,-2-4-31,0 0 0,0 0 0,0 0 0,0-1 0,1 1 0,-1 0 0,0 0 1,0-1-1,0 1 0,1-1 0,-1 1 0,0-1 0,1 1 0,-1-1 0,0 0 0,1 1 0,-1-1 0,0 0 0,1 0 0,-1 0 0,1 0 0,-1-1 0,0 1 0,1 0 1,0-1 30,23-7 566,4-4-319</inkml:trace>
</inkml:ink>
</file>

<file path=ppt/ink/ink2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17:11.720"/>
    </inkml:context>
    <inkml:brush xml:id="br0">
      <inkml:brushProperty name="width" value="0.025" units="cm"/>
      <inkml:brushProperty name="height" value="0.025" units="cm"/>
      <inkml:brushProperty name="color" value="#0070C4"/>
    </inkml:brush>
  </inkml:definitions>
  <inkml:trace contextRef="#ctx0" brushRef="#br0">115 37 15339,'-12'46'6666,"4"0"-4133,6-33-2169,1-1 1,0 0-1,1 0 1,1 1-1,0-1 0,2 8-364,-2-14 94,1 0-1,-1-1 0,1 1 0,1 0 1,-1 0-1,1-1 0,0 0 0,2 2-93,-3-4 36,0 0 0,0-1-1,0 1 1,1 0 0,-1-1-1,1 0 1,0 1-1,-1-1 1,1 0 0,0-1-1,0 1 1,1 0-1,-1-1 1,0 0 0,1 1-36,-1-2 8,-1 0 0,0 1 0,1-1 0,-1 0 0,0 0 0,1 0 0,-1-1 0,0 1 0,0-1 0,1 1 0,-1-1 1,0 0-1,0 1 0,0-1 0,0 0 0,0-1 0,0 1 0,0 0 0,0-1 0,0 1 0,0-1 0,-1 1 0,1-1 0,0 0 0,-1 0 1,0 1-1,1-1 0,-1 0-8,2-3-4,0-1 1,0 1-1,0 0 1,-1-1-1,0 0 0,0 1 1,0-1-1,-1 0 1,0 0-1,1-3 4,-2-4-17,-1-1-1,0 1 1,0 0-1,-1-1 1,-1 1-1,0 0 0,-1 1 1,0-1-1,-1 1 1,-1-1-1,0 1 1,-3-4 17,7 12-3,-1 0 1,1 1 0,-1-1-1,0 0 1,0 1 0,0 0-1,-1-1 1,1 1 0,-1 1-1,1-1 1,-5-2 2,6 4 1,-1 1-1,1-1 1,0 0-1,0 1 1,-1-1-1,1 1 1,0 0 0,-1 0-1,1 0 1,0 0-1,-1 0 1,1 1-1,0-1 1,-1 1-1,1-1 1,0 1 0,0 0-1,-1 0 1,1 0-1,0 0 1,0 0-1,0 0 1,0 1 0,-1 0-1,-8 7-31,0 1 1,0-1-1,1 2 1,0 0-1,1 0 1,1 0-1,-1 1 1,-4 10 30,12-20-2,0 0 1,0 1 0,-1-1 0,2 1-1,-1-1 1,0 1 0,0 0 0,1-1-1,-1 1 1,1 0 0,0-1 0,0 1-1,0 0 1,0-1 0,1 2 1,-1-4 4,0 1-1,0-1 1,0 1-1,1-1 1,-1 0 0,0 1-1,0-1 1,1 1-1,-1-1 1,0 0 0,1 1-1,-1-1 1,0 0-1,1 0 1,-1 1 0,1-1-1,-1 0 1,0 0-1,1 1 1,-1-1-4</inkml:trace>
</inkml:ink>
</file>

<file path=ppt/ink/ink2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17:12.175"/>
    </inkml:context>
    <inkml:brush xml:id="br0">
      <inkml:brushProperty name="width" value="0.025" units="cm"/>
      <inkml:brushProperty name="height" value="0.025" units="cm"/>
      <inkml:brushProperty name="color" value="#0070C4"/>
    </inkml:brush>
  </inkml:definitions>
  <inkml:trace contextRef="#ctx0" brushRef="#br0">162 0 15891,'0'19'6370,"-7"-8"-2809,-5-1-2961,-1 1-64,-7 14 200,-7 2-232,1-2-984,0 2-328,8-6-4465,6-5 3624</inkml:trace>
</inkml:ink>
</file>

<file path=ppt/ink/ink2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17:12.518"/>
    </inkml:context>
    <inkml:brush xml:id="br0">
      <inkml:brushProperty name="width" value="0.025" units="cm"/>
      <inkml:brushProperty name="height" value="0.025" units="cm"/>
      <inkml:brushProperty name="color" value="#0070C4"/>
    </inkml:brush>
  </inkml:definitions>
  <inkml:trace contextRef="#ctx0" brushRef="#br0">6 0 14555,'0'6'5305,"4"8"-3488,3 8-385,-6 16 368,-1 10-135,-3 13-777,-1 1-336,-1-7-328,1-7-88,3-16-80,3-8-96,2-17-256,0-7-248,-2-17 1152,-1-7-7097</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4:57:09.514"/>
    </inkml:context>
    <inkml:brush xml:id="br0">
      <inkml:brushProperty name="width" value="0.025" units="cm"/>
      <inkml:brushProperty name="height" value="0.025" units="cm"/>
      <inkml:brushProperty name="color" value="#0070C4"/>
    </inkml:brush>
  </inkml:definitions>
  <inkml:trace contextRef="#ctx0" brushRef="#br0">546 127 4657,'5'-4'918,"-2"-1"0,1 1-1,0-1 1,-1 0 0,0 0 0,0 0-1,-1 0 1,1 0 0,-1-1 0,0 0-918,-1 4 219,-1 0 1,1 0 0,-1 0-1,0 0 1,1 0-1,-1 0 1,0 0 0,0 0-1,0 0 1,-1 0-1,1 0 1,0 0 0,-1 0-1,1 0 1,-1 0 0,0 0-1,1 0 1,-1 0-1,0 0 1,0 0 0,-1 1-1,1-1 1,0 0-1,0 1 1,-1-1 0,1 1-1,-1 0 1,1-1-1,-1 1 1,0-1-220,-2 0 222,0 0-1,0 1 1,0-1-1,0 0 1,-1 1-1,1 0 1,0 0-1,0 0 1,-5 1-222,-4-1 377,1 1 1,-10 1-378,4 1 141,-1 1 0,1 0 0,0 2 0,0 0-1,0 1 1,1 1 0,0 0 0,-8 6-141,1 0 62,1 2 0,0 0 0,1 2-1,0 0 1,-6 9-62,12-10 18,1 0-1,1 1 1,1 0 0,0 1-1,1 1 1,1 0 0,1 0-1,1 1 1,1 0-1,-2 7-17,3-3 17,1 0 0,1 0 0,2 1-1,0 0 1,1-1 0,2 1-1,0 0 1,2 0 0,1 0-17,1 7 25,2 0 0,2 0 0,1-1 0,1 0 0,2-1 0,0 0 1,3 0-1,11 17-25,-6-16 17,1-1 1,1-1 0,2-1 0,1-1 0,0-1-1,2-1 1,21 13-18,-14-13 5,2-1 0,1-2-1,0-1 1,2-2 0,0-2 0,1-2 0,11 2-5,-21-8-4,-1-2 0,1-1 0,1-2 1,-1-1-1,0-1 0,1-1 0,-1-2 1,1-1-1,-1-1 0,17-5 4,-21 1 1,0 0 0,-1-1 0,0-2 0,0 0 0,-1-2 0,15-10-1,-21 10 13,0 0 0,-1-2 1,0 0-1,-1 0 0,-1-2 1,0 0-1,-2-1 0,7-9-13,-7 5 23,0 0 0,-1-1 0,-1-1 0,-2 0 0,0 0 0,-1-1-1,-1 0 1,-2 0 0,0-1 0,-1 1 0,-1-17-23,-2 13 33,-2 0 0,0 0 0,-2 0 0,-1 0 0,-1 0 0,-2 1 0,0 0 0,-2 1 0,-1-1 0,-6-7-33,-3-6 54,-2 2 0,-1 0 0,-3 2 0,0 1 0,-5-2-54,13 18 35,0 1 1,-2 0 0,0 1-1,-5-1-35,11 9 30,-1 0 0,0 0-1,-1 1 1,0 1 0,0 1-1,-10-3-29,-1 1 61,-47-13 76,-34-2-41,-78-5-96,166 26 2,-203-17-19,72 16-139,147 3 146,-5 0-58,1 0 0,0 0-1,0 1 1,0 0-1,0 0 1,0 0-1,0 1 1,0 0 0,-7 3 68,13-4-58,0-1 0,0 1 1,-1 0-1,1 0 0,0-1 1,0 1-1,0 0 0,0 0 1,0 0-1,0 0 0,0 0 1,0 0-1,1 0 1,-1 0-1,0 1 0,1-1 1,-1 0-1,1 0 0,-1 1 1,1-1-1,-1 0 0,1 1 1,0-1-1,0 0 0,0 1 1,0 0 57,0 3-132,1 0 0,0 0 1,0 0-1,1 0 0,-1 0 1,1 0-1,1 1 132,21 45-372</inkml:trace>
</inkml:ink>
</file>

<file path=ppt/ink/ink2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17:12.914"/>
    </inkml:context>
    <inkml:brush xml:id="br0">
      <inkml:brushProperty name="width" value="0.025" units="cm"/>
      <inkml:brushProperty name="height" value="0.025" units="cm"/>
      <inkml:brushProperty name="color" value="#0070C4"/>
    </inkml:brush>
  </inkml:definitions>
  <inkml:trace contextRef="#ctx0" brushRef="#br0">0 79 12019,'4'-20'5200,"-4"18"-4856,0-1-1,1 1 1,-1-1 0,1 1 0,-1-1 0,1 1-1,0 0 1,0-1 0,0 1 0,0 0 0,0 0-1,1 0 1,-1 0 0,1 0 0,-1 0 0,2-1-344,0 1 196,0 0 1,0-1 0,1 2-1,-1-1 1,1 0 0,-1 1-1,1-1 1,-1 1 0,1 0-1,0 0 1,0 0 0,0 1-1,-1 0 1,1-1 0,0 1-1,0 0 1,0 1 0,1 0-197,-1-1 19,-1 1 1,0-1 0,0 1-1,0 0 1,0 0-1,0 1 1,-1-1 0,1 0-1,0 1 1,0 0 0,-1 0-1,1 0 1,-1 0-1,0 0 1,0 0 0,1 0-1,-1 1 1,-1-1 0,1 1-1,0 0 1,-1-1-1,1 1 1,-1 1-20,1 2 5,0-1-1,-1 1 1,0 0-1,0 0 1,-1 0-1,0-1 1,0 1-1,0 1-4,-6 48 3,5-51-2,-4 34 3,-20 120 20,22-146-20,1 1-1,1-1 1,0 2-4,1-10-2,0-1 0,0 1 0,0-1 0,1 1 0,0-1 1,-1 1-1,1-1 0,1 1 0,-1-1 0,0 1 0,1-1 0,1 2 2,-3-4-17,0-1 0,1 1 0,-1-1 0,0 1 0,1-1 0,-1 1 0,1-1 0,-1 1 0,1-1 0,-1 1 0,1-1 0,0 1 0,-1-1 0,1 0 0,-1 1 0,1-1 0,0 0 0,-1 0 0,1 0 0,0 1 0,-1-1 0,1 0 0,0 0 0,-1 0 0,1 0 17,0 0-50,0-1 1,1 1-1,-1 0 1,0-1-1,0 1 1,0-1-1,0 1 1,0-1 0,0 0-1,0 1 1,0-1-1,-1 0 1,1 0-1,0 0 50,3-3-226,0-1 0,-1 1 1,1-1-1,-1 0 0,1-3 226,-2 5-92,10-19-156,-5 16 204,-6 6 44,-1 0 1,0 0-1,1 0 1,-1 0 0,0 0-1,0 0 1,1 0-1,-1 0 1,0 0 0,1 1-1,-1-1 1,0 0-1,0 0 1,1 0 0,-1 0-1,0 0 1,0 0 0,0 1-1,1-1 1,-1 0-1,0 0 1,0 0 0,0 1-1,1-1 1,-1 0-1,0 0 1,0 1 0,0-1-1,0 0 1,0 0-1,0 1 0,1 1 11,0 0 0,-1 1-1,1-1 1,-1 1-1,0-1 1,0 0 0,0 1-1,0-1 1,-1 2-11,1 7 65,0 33 276,1-5 388,-1 1 0,-3-1 0,-6 36-729,1-29 1108,2 0-1108,-3 24 732,5-36-458,3-24-208,0 0 1,-1 0-1,0 0 0,-1 0 1,0 0-1,0 0 0,-1 0 1,-5 8-67,8-17 0,0 1 0,1-1-1,-1 0 1,-1 0 0,1 0 0,0 0 0,0 0 0,0 0 0,0 0 0,-1 0 0,1 0 0,0-1 0,-1 1 0,1 0 0,-1-1 0,1 1 0,-1-1 0,0 1 0,-2-1 53,0 1 0,0-1 1,0 0-1,0 0 0,0 0 0,-1-1-53,-17-3 697</inkml:trace>
</inkml:ink>
</file>

<file path=ppt/ink/ink2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17:23.087"/>
    </inkml:context>
    <inkml:brush xml:id="br0">
      <inkml:brushProperty name="width" value="0.025" units="cm"/>
      <inkml:brushProperty name="height" value="0.025" units="cm"/>
      <inkml:brushProperty name="color" value="#0070C4"/>
    </inkml:brush>
  </inkml:definitions>
  <inkml:trace contextRef="#ctx0" brushRef="#br0">1 32 3617,'0'-28'11850,"0"25"-7637,0 17-3489,2 98-266,5 282 43,-4-74-429,0-260-59,9 47-13,-6-59 6,3 0 9,-6-36-7,-1-1 0,0 1 0,-1-1-1,0 1 1,-1 0 0,0-1 0,-1 1-1,0 3-7,-16 48 36,10-36 123,3-19 121,6-14 1308,-1 4-1528,0 1-1,0-1 0,0 1 0,0-1 1,1 1-1,-1 0 0,1 0 0,-1 0 1,1 0-1,-1 0 0,1 0 0,0 0-59,16-10 184,16-14-14,-29 22-131,0 0-1,0 1 1,0-1 0,1 1 0,-1 0 0,1 1 0,-1-1 0,1 1 0,0 0 0,0 0 0,-1 1 0,1 0-1,0 0 1,1 0-39,14 0 97,-3-1-4,0-1 0,-1-1 0,0 0 0,1-1 1,3-3-94,-10 5 51,0 0 0,-1 0 1,1 1-1,0 0 0,0 1 1,4 1-52,25-2 108,22-1 181,26 3-289,-85-1 7,19 0 54,1-2 1,-1 0 0,2-2-62,25-2 71,0 1-17,4-1 172,32 1-226,-71 6 30,1 1 1,-1 0-1,7 2-30,-8-1 19,1-1 0,0 0 1,-1-1-1,3 0-19,-3-1 13,-4-1-2,0 0 0,0 1 0,1 1 0,-1 0 0,0 0 0,0 0 0,0 1 0,0 1 0,1 0-11,8 3 22,-1-1 0,1-1 0,0 0 0,0-2 0,0 0 0,14 0-22,1 0 45,12 3-45,156 22 94,-162-25-75,-20-2 0,0 2 1,4 0-20,26 9 176,27 9-176,-68-18 22,6 2 15,1-1 0,0-1 0,-1 0 0,1-2 0,0 1 0,11-2-37,21-4 84,21-5-84,-5 0 39,-41 7-18,0 1 1,0 1-1,18 2-21,155 4 66,-13-1-20,-160-2-38,0-1 0,0-1 0,1-1 0,-1-2 0,18-3-8,-14 0 16,1 2-1,0 0 1,0 1-1,-1 2 1,1 1-1,0 1 1,0 1-1,20 5-15,-11 1 47,0-2-1,0-2 1,1-1 0,3-2-47,-9-1 25,3 0 66,12-3-91,-74-7 2,-4 3 635,-16 1-375</inkml:trace>
</inkml:ink>
</file>

<file path=ppt/ink/ink2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17:24.769"/>
    </inkml:context>
    <inkml:brush xml:id="br0">
      <inkml:brushProperty name="width" value="0.025" units="cm"/>
      <inkml:brushProperty name="height" value="0.025" units="cm"/>
      <inkml:brushProperty name="color" value="#0070C4"/>
    </inkml:brush>
  </inkml:definitions>
  <inkml:trace contextRef="#ctx0" brushRef="#br0">74 46 6361,'-7'0'1450,"1"-1"-1,-1 1 1,0-1-1,0 0 1,0 0-1450,-24-3 6358,30 4-5474,1 0-164,0 0-158,8 0 310,108-3-67,-71 5-295,14 3-510,65 2 876,147-13 182,51-17-1058,48 7 608,-304 14-549,-8 1 154,56 4-213,209 26 288,-108-19-168,-178-8-37,17 4-83,21 2 70,106-8 62,-72 3-102,46 2 31,-103-4-45,0-1 0,1-3 0,46-10-16,-60 9 13,8 0-13,1 1 10,-39 2-9,-5 0-1,-1 1 0,0-1 0,1 1 0,-1 0 0,0 0 0,1 0 0,-1 0 0,1 1 0,-1-1 0,0 1 0,1 0 0,-1 0 0,1 0 0,-1 2-4,-3-1 12,-8-2 24,7 0-30,0 0-1,0 0 1,0 0 0,0 0-1,0 0 1,0 0 0,0 0-1,1 0 1,-1 0 0,0 0-1,0 1 1,-1-1-2,-3 6 2,0 0-1,1 0 1,0 1 0,0-1 0,-3 7-2,-13 32-2,17-37 3,1-1-2,0-1 0,0 1 1,0 1-1,1-1 0,0 0 0,0 0 0,1 0 0,0 1 1,0-1-1,1 2 1,-1 13-1,-8 119-14,2-55 15,5-15-34,5 36 34,1 22-61,-5-112 59,2 154-23,1-103 11,9 36 14,-6-63 1,0 5 6,11 37-7,-17-80 0,5 12-5,-1 2 0,-1-1 0,0 0 0,0 17 5,-3-33-8,0 0 0,0 0-1,0 0 1,0 0 0,0 0 0,0 0 0,0 0 0,0 0-1,0 1 1,0-1 0,0 0 0,0 0 0,0 0-1,0 0 1,0 0 0,0 0 0,0 0 0,0 0 0,0 1-1,0-1 1,0 0 0,0 0 0,0 0 0,0 0-1,0 0 1,0 0 0,0 0 0,0 0 0,0 0 0,0 1-1,0-1 1,-1 0 0,1 0 0,0 0 0,0 0-1,0 0 1,0 0 0,0 0 0,0 0 0,0 0 0,0 0-1,0 0 1,0 0 0,-1 0 0,1 0 0,0 0-1,0 0 1,0 0 0,0 0 0,0 0 0,0 0 0,0 0-1,0 0 1,-1 0 0,1 0 8,-5-6-276,-6-13 809,-2-7-312</inkml:trace>
</inkml:ink>
</file>

<file path=ppt/ink/ink2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17:48.741"/>
    </inkml:context>
    <inkml:brush xml:id="br0">
      <inkml:brushProperty name="width" value="0.025" units="cm"/>
      <inkml:brushProperty name="height" value="0.025" units="cm"/>
      <inkml:brushProperty name="color" value="#0070C4"/>
    </inkml:brush>
  </inkml:definitions>
  <inkml:trace contextRef="#ctx0" brushRef="#br0">394 50 11234,'-69'-21'6944,"-2"4"-4287,46 12-2243,-1 2 0,0 0 0,0 2 0,-12 1-414,30 1 174,0-1 0,-1 2-1,1-1 1,0 1-1,0 0 1,0 1-1,-6 2-173,11-4 62,1 0-1,-1 1 1,1-1-1,-1 1 1,1 0 0,-1-1-1,1 1 1,0 0-1,0 0 1,0 1 0,0-1-1,0 0 1,1 1-1,-1-1 1,1 1 0,-1-1-1,1 1 1,0 0-1,0 0 1,0-1 0,0 1-1,1 0 1,-1 1-62,1-2 29,0 1 0,0-1 0,0 1 1,0-1-1,1 0 0,-1 1 0,1-1 1,-1 1-1,1-1 0,0 0 1,0 1-1,0-1 0,0 0 0,1 0 1,-1 0-1,0 0 0,1 0 0,-1 0 1,1 0-1,0-1 0,0 1 0,1 1-29,4 2 42,0-1-1,1 1 1,-1-1-1,1 0 0,0-1 1,0 0-42,44 16 520,6-2-520,-15-5 506,-1 3 0,8 4-506,-40-14 147,0 0-1,-1 1 0,0 0 1,7 5-147,-15-10 20,0 0 0,0-1 1,-1 1-1,1 0 0,0 0 1,0-1-1,0 1 1,-1 0-1,1 0 0,0 0 1,-1 0-1,1 0 0,-1 0 1,1 0-1,-1 0 0,0 0 1,1 1-1,-1-1 0,0 0 1,0 0-21,0 0 20,0 0 0,-1 0 0,1 0 0,0 0 0,-1 0 0,1 0 0,-1 0 0,0 0 0,1 0 0,-1 0 0,0 0 0,1 0 0,-1-1 0,0 1 1,0 0-1,0-1 0,1 1 0,-1 0 0,0-1 0,0 1 0,-1-1-20,-14 8 73,0 0 1,-1-2 0,0 0-1,0-1 1,0-1-1,-1 0 1,0-2 0,1 0-1,-1 0 1,0-2-1,-16-1-73,21 0-52,-34-5-234,42 5 97,0 0 0,0 0 0,1-1 0,-1 1 0,1-1 1,-1 0-1,1 0 0,-1-1 189,4 2-78,-9-8-904,9 8 991,1 1-1,0-1 0,0 1 1,-1-1-1,1 1 1,0-1-1,0 1 0,0-1 1,0 0-1,0 1 0,0-1 1,0 1-1,0-1 0,0 1 1,0-1-1,0 0 0,0 1 1,0-1-1,0 1 0,1-1 1,-1 1-1,0-1 0,0 1 1,1-1-9,11-19-8</inkml:trace>
</inkml:ink>
</file>

<file path=ppt/ink/ink2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17:49.103"/>
    </inkml:context>
    <inkml:brush xml:id="br0">
      <inkml:brushProperty name="width" value="0.025" units="cm"/>
      <inkml:brushProperty name="height" value="0.025" units="cm"/>
      <inkml:brushProperty name="color" value="#0070C4"/>
    </inkml:brush>
  </inkml:definitions>
  <inkml:trace contextRef="#ctx0" brushRef="#br0">135 90 10594,'6'2'1549,"-4"-1"-747,0-1 0,0 1 0,1-1 0,-1 1 0,0-1 0,1 0 0,0 0-802,-2 0 103,-1 0-1,0 0 1,0 0-1,1 0 1,-1 0-1,0 0 1,0 0-1,1 0 1,-1-1 0,0 1-1,0 0 1,1 0-1,-1 0 1,0 0-1,0-1 1,1 1-1,-1 0 1,0 0-1,0 0 1,0-1-1,0 1 1,1 0-1,-1 0 1,0-1-103,0 1 119,0-1-1,0 0 1,0 0-1,0 1 1,0-1-1,0 0 1,0 0 0,0 1-1,0-1 1,0 0-1,0 1 1,0-1-1,-1 0 1,1 0-119,-3-5 163,0 0 1,0 0-1,-1 0 1,0 0-1,0 1 1,0 0-1,-1 0 1,1 0-1,-1 0 1,0 0-1,-1 1 1,-4-3-164,8 6 7,0 0 0,1 0 0,-1 0 0,0 0 1,0 0-1,0 1 0,0-1 0,0 1 0,0-1 0,0 1 0,0 0 1,0-1-1,0 1 0,0 0 0,0 0 0,0 1 0,0-1 1,0 0-1,0 1 0,0-1 0,0 1 0,0 0 0,0 0 0,0-1 1,1 1-1,-1 1 0,0-1 0,0 0 0,1 0 0,-2 1-7,-1 2 47,1-1 0,-1 1-1,0 0 1,1 1 0,0-1 0,0 0-1,0 1 1,0 0 0,1-1-1,-2 6-46,2-3 117,0 1 0,0-1 1,1 1-1,0-1 0,0 1 0,1 0 0,0-1 0,1 1 0,-1-1 0,1 1 0,1-1 0,0 1 0,0-1 1,0 0-1,3 6-117,-4-11 14,-1 0 0,1-1 0,0 1 0,0 0 0,0-1 0,0 1 0,0-1 0,0 1 0,1-1 1,-1 0-1,0 1 0,1-1 0,-1 0 0,1 0 0,-1 0 0,1 0 0,0 0 0,-1 0 0,1-1 0,0 1 1,0-1-1,0 1 0,-1-1 0,1 1-14,1-1 0,0 0 0,0 0 0,0-1 0,-1 1 0,1-1 0,0 1 0,0-1 0,-1 0 0,1 0 0,-1 0 0,1 0 0,-1-1 0,1 1 0,-1-1 0,1 0 0,7-5-92,-1-1 0,0 0 0,0-1 0,-1 1 0,2-4 92,12-16-269,0-4 269,-22 32 1,1-1 1,-1 0 0,0 1 0,1-1 0,-1 0 0,1 1-1,-1-1 1,0 1 0,1-1 0,0 1 0,-1-1 0,1 1 0,-1 0-1,1-1 1,-1 1 0,1 0 0,0-1 0,-1 1 0,2 0-2,-2 0 3,0 0 0,0 0 0,1 0 0,-1 0 0,0 0 1,1 0-1,-1 1 0,0-1 0,0 0 0,1 0 0,-1 0 0,0 1 1,0-1-1,1 0 0,-1 0 0,0 1 0,0-1 0,0 0 0,0 0 0,1 1 1,-1-1-1,0 0 0,0 1 0,0-1 0,0 0 0,0 1 0,0-1-3,1 6 53,0 0-1,0-1 1,-1 1-1,0 2-52,1-1 50,0 17 92,0-2-24,1 0 0,1 0 0,3 8-118,-5-27-100,0 1 0,0-1 0,1 1 0,-1-1 0,2 2 100,-3-4-106,1 0 1,0 0 0,-1 0 0,1 0-1,0-1 1,0 1 0,-1 0-1,1 0 1,0 0 0,0-1 0,0 1-1,0-1 1,0 1 0,0-1-1,0 1 1,0-1 0,1 1 105,6-2-747</inkml:trace>
</inkml:ink>
</file>

<file path=ppt/ink/ink2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17:49.636"/>
    </inkml:context>
    <inkml:brush xml:id="br0">
      <inkml:brushProperty name="width" value="0.025" units="cm"/>
      <inkml:brushProperty name="height" value="0.025" units="cm"/>
      <inkml:brushProperty name="color" value="#0070C4"/>
    </inkml:brush>
  </inkml:definitions>
  <inkml:trace contextRef="#ctx0" brushRef="#br0">1 69 11707,'33'16'7437,"-27"-12"-6526,0 0 1,-1 0-1,1 0 0,-1 1-911,-1-1 340,0 0 1,0 1-1,0 0 0,-1 0 1,1 0-1,-1 0 0,-1 0 1,1 1-1,-1-1 0,2 6-340,2 6 381,-1 0-1,-1 0 1,-1 1-1,0-1-380,-4-37-429,0 1-1,2-1 1,1-5 429,-2 17-66,2 0-1,-1-1 1,1 1-1,0 0 1,0 1-1,1-1 1,0 0-1,1 1 1,0-1 0,2-2 65,2 0-4,0 1 0,7-6 5,-10 9 8,-3 5 7,0-1 0,0 0 0,0 1 0,0-1 0,0 1 0,0 0-1,0-1 1,1 1 0,-1 0 0,0 0 0,1 1 0,-1-1 0,0 0 0,1 1-15,-1 0 25,-1 0-1,0 0 1,1 0-1,-1 0 1,1 0 0,-1 0-1,0 1 1,0-1-1,1 0 1,-1 1-1,0-1 1,1 1 0,-1 0-1,0-1 1,0 1-1,0 0 1,0 0-1,0-1 1,0 1 0,0 0-1,0 0 1,0 0-1,0 1 1,0-1-1,-1 0 1,1 0-25,1 3 79,0 0 1,0 0-1,-1 0 0,1 0 1,-1 0-1,0 0 0,-1 0 0,1 3-79,2 35 495,-3-33-392,0-5-59,1-1-16,-1 0-1,0-1 0,0 1 1,0 0-1,0-1 0,-1 1 1,1-1-1,-1 1 0,1 0 1,-1-1-1,0 0 0,-1 3-27,2-5-7,0 0-1,0 0 1,0 0-1,0 0 1,0 0-1,0 0 1,0 0-1,0 0 1,0 0 0,0 0-1,0 0 1,0 0-1,0 0 1,0 0-1,0 0 1,0-1-1,0 1 1,0 0-1,0 0 1,0 0-1,0 0 1,0 0-1,0 0 1,0 0-1,0 0 1,0 0-1,0 0 1,0 0-1,0 0 1,0 0-1,0 0 1,0 0-1,0 0 1,0 0-1,0 0 1,0 0-1,0 0 1,0 0-1,-1 0 1,1 0 0,0 0-1,0 0 1,0 0-1,0 0 1,0 0-1,0 0 1,0 0-1,0 0 1,0 0-1,0 0 1,0 0-1,0 0 1,0 0-1,0 0 1,0 0-1,0 0 1,0 0-1,0 0 1,0 0-1,0 0 8,0-7-592,3-7 154,5-12 93,8-18 345,-14 39 5,0-1 0,0 1-1,1 0 1,0 0 0,0 1 0,0-1 0,0 0-1,1 1 1,0 0 0,0 0 0,0 0 0,0 1-1,1-1 1,0 1 0,3-2-5,-7 4 27,1 0 1,-1 1-1,0-1 1,0 1-1,0-1 0,0 1 1,0 0-1,1 0 1,-1-1-1,0 1 1,0 0-1,0 0 0,1 0 1,-1 0-1,0 0 1,0 1-1,0-1 0,1 0 1,-1 0-1,0 1 1,0-1-1,0 1 1,0-1-1,0 1 0,0-1 1,1 1-1,-1 0 1,-1 0-1,1-1 0,0 1 1,0 0-1,0 0 1,0 0-1,-1 0 1,1 0-1,0 0 0,0 0-27,2 6 138,0-1 0,0 1-1,0 0 1,-1 0 0,2 6-138,-2-6 56,12 56 434,-8-33-124,4 10-366,-10-40 1,8 22 54,-7-22-81,-1 1 0,0-1-1,0 1 1,0-1 0,0 1 0,1 0-1,-1-1 1,0 1 0,1-1 0,-1 0-1,0 1 1,1-1 0,-1 1 0,1-1-1,-1 1 1,0-1 0,1 0 0,-1 1-1,1-1 1,-1 0 0,1 0 0,-1 1-1,1-1 1,-1 0 0,1 0-1,0 0 1,-1 0 0,1 0 0,0 1 26,0-3-219,1 0 0,0 1 1,-1-1-1,0 0 0,1 0 0,-1 0 1,0 0-1,0 0 0,0-1 219,2-2-318,8-15-375</inkml:trace>
</inkml:ink>
</file>

<file path=ppt/ink/ink2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17:50.159"/>
    </inkml:context>
    <inkml:brush xml:id="br0">
      <inkml:brushProperty name="width" value="0.025" units="cm"/>
      <inkml:brushProperty name="height" value="0.025" units="cm"/>
      <inkml:brushProperty name="color" value="#0070C4"/>
    </inkml:brush>
  </inkml:definitions>
  <inkml:trace contextRef="#ctx0" brushRef="#br0">1 213 13003,'6'4'1476,"1"-1"-1,0 0 1,0 0 0,1-1 0,-1 0-1,4 0-1475,-4 0 398,0-1 0,0 0-1,0-1 1,-1 0 0,1 0 0,0 0-1,0-1 1,0 0 0,0 0 0,-1-1-1,5-1-397,-6 1 61,-1-1 1,1 1-1,-1-1 0,1 0 0,-1 0 1,0 0-1,0 0 0,-1-1 0,1 0 0,-1 1 1,0-1-1,1 0 0,-2-1 0,1 1 1,0-1-1,-1 1 0,0-1 0,0 0-61,1-4-19,0 0 1,-1 0-1,0 0 0,-1 0 0,0 0 0,0-1 0,-1 1 0,0 0 0,-1-6 19,1 12-4,-1 0 0,1 0-1,-1 1 1,1-1 0,-1 0-1,0 1 1,0-1-1,-1 0 1,1 1 0,0-1-1,-1 1 1,1 0-1,-1-1 1,0 1 0,0 0-1,0 0 1,0 0-1,0 0 1,-1 0 0,1 1-1,0-1 1,-1 1-1,1 0 1,-1-1 0,1 1-1,-1 0 1,0 0-1,0 1 1,1-1 0,-2 0 4,0 1 6,0-1 0,0 1 0,0 0 0,0 0 0,1 0 0,-1 1 0,0-1 1,0 1-1,1 0 0,-1 0 0,0 0 0,1 1 0,-1-1 0,1 1 0,-1 0 0,1 0 1,0 0-1,0 0 0,0 1 0,0-1 0,0 1 0,-1 2-6,0-1 43,1 1 0,0-1 0,0 1 0,0 0 0,0 1 0,1-1 0,0 0 0,0 1 0,0-1 0,1 1 0,0-1 0,0 1 0,0 5-43,1-4 92,0 0-1,1 0 0,-1 1 1,2-1-1,-1-1 0,1 1 1,0 0-1,0 0 0,1-1 0,2 5-91,0-2 77,-1-1-1,2 0 0,-1 0 0,1-1 0,0 1 0,1-1 0,0-1 0,0 1 0,0-1 0,1-1 1,0 1-1,0-1 0,0 0 0,0-1 0,1 0 0,8 3-76,-12-6 9,-1 1 0,1-1-1,-1 0 1,1 0 0,0 0 0,-1-1-1,1 0 1,0 1 0,0-2 0,0 1-1,-1-1 1,1 1 0,0-1 0,-1 0-1,1-1 1,2 0-9,17-7 610</inkml:trace>
</inkml:ink>
</file>

<file path=ppt/ink/ink2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17:50.824"/>
    </inkml:context>
    <inkml:brush xml:id="br0">
      <inkml:brushProperty name="width" value="0.025" units="cm"/>
      <inkml:brushProperty name="height" value="0.025" units="cm"/>
      <inkml:brushProperty name="color" value="#0070C4"/>
    </inkml:brush>
  </inkml:definitions>
  <inkml:trace contextRef="#ctx0" brushRef="#br0">170 11 11803,'10'-5'4953,"-2"-1"-2753,-4 6-720,-6 4-111,-10 10-305,-6 3-232,-11 5-520,-6 1-88,2 1-320,7-4-304,-1-8 1576,17-1-1056</inkml:trace>
</inkml:ink>
</file>

<file path=ppt/ink/ink2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17:51.755"/>
    </inkml:context>
    <inkml:brush xml:id="br0">
      <inkml:brushProperty name="width" value="0.025" units="cm"/>
      <inkml:brushProperty name="height" value="0.025" units="cm"/>
      <inkml:brushProperty name="color" value="#0070C4"/>
    </inkml:brush>
  </inkml:definitions>
  <inkml:trace contextRef="#ctx0" brushRef="#br0">165 240 10730,'-97'23'5261,"67"-17"-2063,27-6-2748,0 1 0,0-1 0,0 1 0,0 0 0,1 0 0,-1 0 0,0 0 0,0 1 0,0-1 0,-1 2-450,-1 2 1768,8-4-984,10-2-333,98-24 123,-17 4-491,-77 18-70,108-20 43,-88 18-43,0 2 1,16 1-14,-48 2 1,2 0 2,-1 0-1,1 0 0,5 2-2,-10-2 1,0 0 1,-1 1-1,1 0 0,0-1 1,0 1-1,-1 0 0,1 0 0,0 0 1,-1 0-1,1 0 0,-1 0 1,0 0-1,1 0 0,-1 1 1,1 0-2,-1 0 3,0-1 1,0 1-1,0 0 0,0 0 1,-1-1-1,1 1 1,0 0-1,-1 0 1,0 0-1,1 0 1,-1 0-1,0 0 1,0 0-1,0 0 1,0 0-1,-1 0 1,1 0-1,0 0 1,-1-1-1,1 1 1,-1 0-4,-2 5 19,1 0 0,-1-1 0,-1 1 1,1-1-1,-2 2-19,-8 9 49,0-1 1,-1-1-1,0 0 0,-2-1 1,-10 8-50,2-2 37,-153 140 208,174-158-241,0 1 0,-1-1-1,1 1 1,0-1-1,-1 0 1,1 0-1,-1-1 1,0 1 0,0-1-1,1 0 1,-4 1-4,5-2-5,1 0-1,-1 0 1,0 0 0,1 0-1,-1 0 1,0 0 0,1-1 0,-1 1-1,0 0 1,1-1 0,-1 1 0,1-1-1,-1 0 1,1 1 0,-1-1 0,1 0-1,0 0 1,-1 0 0,1 0-1,0 0 1,0 0 0,-1-1 0,1 1-1,0 0 1,0-1 0,0 1 0,1 0-1,-2-2 6,-2-7-145,0 0 1,1 0-1,0 0 0,0 0 0,1-1 0,1 1 0,-1-1 0,2-5 145,-2-2-250,-4-43-908,2 0 1,4-36 1157,2 73-52,0-1 0,1 1-1,2 0 1,0 1 0,1-1 0,2 1-1,0 0 1,2-1 52,-9 24 3,11-22 94,-11 21-79,0 0 1,0 0 0,0 0-1,0 0 1,-1 1 0,1-1 0,0 0-1,1 0 1,-1 1 0,0-1-1,0 1 1,0-1 0,0 1-1,0 0 1,0-1 0,1 1-1,-1 0 1,0 0-19,0 0 22,0-1 0,0 1 0,0 1 0,0-1 0,0 0 0,-1 0 0,1 0-1,0 0 1,0 1 0,0-1 0,0 0 0,-1 1 0,1-1 0,0 0 0,0 1 0,-1-1-1,1 1 1,0-1 0,-1 1 0,1 0 0,0-1-22,9 18 298,-7-14-226,35 75 647,-15-31-296,2-1 0,2-1 0,5 4-423,-18-31 210,1-1-1,1 0 1,0-1 0,1-1-1,13 10-209,-21-20 72,1 2 88,0 0 0,-1 0-1,6 6-159,-15-14 3,0 0-1,0 0 1,0 0 0,0 0-1,0 0 1,0 0-1,0 1 1,0-1 0,0 0-1,0 0 1,0 0-1,0 0 1,0 0-1,0 0 1,0 0 0,0 0-1,-1 0 1,1 0-1,0 0 1,0 0 0,0 0-1,0 0 1,0 0-1,0 1 1,0-1 0,0 0-1,0 0 1,0 0-1,0 0 1,0 0 0,0 0-1,0 0 1,0 0-1,0 0 1,-1 0 0,1 0-1,0 0 1,0 0-1,0 0 1,0 0 0,0 0-1,0 0 1,0 0-1,0 0 1,0 0 0,0 0-1,0 0 1,0 0-1,-1 0 1,1 0 0,0 0-1,0 0 1,0 0-1,0 0 1,0 0 0,0 0-1,0-1 1,0 1-1,0 0 1,0 0-1,0 0 1,0 0 0,0 0-1,0 0 1,0 0-3,-8-2 65,-169-49 305,81 25-346,55 14-61,-11-3-654,-1 2 0,-1 2 691,36 7-729,18 4 719,0 0 1,0 0-1,0 0 1,0 0-1,0 0 0,0 0 1,0 0-1,0 0 1,0 0-1,0 0 1,0 0-1,0 0 0,1 0 1,-1 0-1,0 0 1,0 0-1,0 0 1,0 0-1,0 0 0,0 0 1,0 0-1,0 0 1,0 0-1,0 0 1,0 0-1,0 0 0,0 0 1,0-1-1,0 1 1,0 0-1,0 0 1,0 0-1,0 0 1,0 0-1,0 0 0,0 0 1,0 0-1,0 0 1,0 0-1,0 0 1,0 0-1,0 0 0,0 0 1,0 0-1,0 0 1,0 0 9</inkml:trace>
</inkml:ink>
</file>

<file path=ppt/ink/ink2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17:52.272"/>
    </inkml:context>
    <inkml:brush xml:id="br0">
      <inkml:brushProperty name="width" value="0.025" units="cm"/>
      <inkml:brushProperty name="height" value="0.025" units="cm"/>
      <inkml:brushProperty name="color" value="#0070C4"/>
    </inkml:brush>
  </inkml:definitions>
  <inkml:trace contextRef="#ctx0" brushRef="#br0">1 1 9426,'3'1'581,"1"-1"1,-1 1-1,0 1 1,0-1-1,0 0 1,0 1-1,0-1 1,0 1-1,0 0 1,0 0-1,0 0 1,-1 1-1,1-1 0,-1 0 1,2 4-582,3 2 635,-1 0 0,-1 1-1,1 0 1,3 9-635,80 188 5211,-77-161-4548,-6-20-281,-6-23-157,-3-4-155,-3-8-23,-3-13-25,0-1 0,1 0 0,2 0 0,-4-25-22,7 34 10,1-1 1,0 1-1,1-1 0,1 0 1,1-11-11,0 23-15,-1-1 1,1 1-1,0 0 0,1-1 1,-1 1-1,1 0 1,0 0-1,0 0 0,0 0 1,1-1 14,-1 3-54,-1-1 1,1 1 0,1 0-1,-1 0 1,0 0-1,0 0 1,1 1 0,-1-1-1,1 0 1,-1 1-1,1 0 1,0 0 0,-1 0-1,1 0 1,0 0-1,1 0 54,3 0-408,-1 0-1,0 1 0,0-1 0,1 1 1,-1 1-1,2-1 409,16 5-759</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4:57:10.397"/>
    </inkml:context>
    <inkml:brush xml:id="br0">
      <inkml:brushProperty name="width" value="0.025" units="cm"/>
      <inkml:brushProperty name="height" value="0.025" units="cm"/>
      <inkml:brushProperty name="color" value="#0070C4"/>
    </inkml:brush>
  </inkml:definitions>
  <inkml:trace contextRef="#ctx0" brushRef="#br0">631 258 9898,'-4'-7'582,"0"1"-1,-1-1 1,1 1-1,-1 0 1,-1 1-1,1-1 1,-1 1-1,0 0 1,0 1-1,-1-1 1,1 1 0,-4-1-582,2 1 359,-1 0 0,-1 1 1,1 0-1,0 1 0,-1-1 1,1 2-1,-1 0 0,1 0 1,-4 0-360,-5 2 280,-1 0 0,1 1-1,0 1 1,0 1 0,0 1 0,0 0 0,1 1 0,0 1 0,0 0 0,-3 3-280,-5 4 218,1 0-1,0 2 1,-12 11-218,22-16 41,2 0 0,0 2 1,0-1-1,1 1 0,1 1 0,-7 10-41,7-6 33,1-1 0,1 2 0,0-1 0,1 1 0,1 0 0,1 1 0,1-1-1,0 1 1,2 0 0,0 0 0,1 17-33,2-18 24,0 1-1,1-1 0,1 0 1,1 0-1,1 0 1,0-1-1,2 1 1,0-1-1,1-1 0,0 1 1,2-1-1,5 8-23,5 1 7,1 0-1,1-1 0,1-2 1,1 0-1,24 16-6,-13-12-8,2-3 0,0 0 0,1-3 0,10 3 8,-18-11-6,1-2-1,0-1 1,1-1 0,0-1-1,0-2 1,1-2-1,-1 0 1,1-3-1,0 0 1,0-2 0,0-2-1,-1-1 1,1-1-1,-1-2 1,0-1 0,24-10 6,-32 9 2,-1-2 1,0 0 0,-1-1 0,0-1 0,-1-1 0,0-2-1,-1 1 1,-1-2 0,0-1 0,-1 0 0,-2-1 0,0-1 0,0-1-1,-2 0 1,11-21-3,-17 25 21,1 0-1,-2-1 1,0 0-1,-1 0 1,-1 0-1,1-15-20,-3 19 22,-2 0 0,0-1 0,-1 1 0,0-1 0,-1 1 0,-1 0 1,0-1-1,-1 1 0,-2-3-22,-1-3 38,-2 0 0,0 1 0,-1 1 1,-1-1-1,-1 1 0,-1 1 0,-1-2-38,-14-15 130,-1 2-1,-31-28-129,-22-15 287,-9-1-287,45 41 101,-2 2 1,-1 2-1,-2 1-101,32 21 29,-1 0 0,1 1 0,-1 0 0,0 2 0,-1 0 1,0 1-1,1 1 0,-2 1 0,1 1 0,0 1 0,0 0 0,-1 2 0,1 0 0,-12 3-29,20-2-11,-1 1 0,1 1 0,-1 0 0,1 0 0,1 1-1,-1 0 1,1 1 0,-7 5 11,14-8-47,-1 1-1,1-1 0,0 1 0,0 0 1,0 0-1,0 0 0,1 1 1,0 0-1,-2 2 48,3-3-102,0 0 0,1 0 0,-1 0 0,1 0 0,0 0 0,0 0 0,0 0 0,1 0 1,0 0-1,-1 0 0,1 0 0,1 1 0,0 3 102,-1-5-123,1 0 1,0 1 0,0-1-1,0 0 1,0 0 0,1 0-1,-1 0 1,1 0-1,0 0 1,0-1 0,0 1-1,0 0 1,0-1 0,1 0-1,2 3 123,2 0 214,1 1 0,0-1 0,1 0 0,-1-1 0,4 1-214,49 19 639</inkml:trace>
</inkml:ink>
</file>

<file path=ppt/ink/ink2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17:52.759"/>
    </inkml:context>
    <inkml:brush xml:id="br0">
      <inkml:brushProperty name="width" value="0.025" units="cm"/>
      <inkml:brushProperty name="height" value="0.025" units="cm"/>
      <inkml:brushProperty name="color" value="#0070C4"/>
    </inkml:brush>
  </inkml:definitions>
  <inkml:trace contextRef="#ctx0" brushRef="#br0">1 249 10442,'2'2'884,"1"1"0,-1-1 0,1 1 0,0-1 0,0 0 0,0 0 0,2 1-884,-3-2 221,1 0-1,-1 0 1,1 0-1,-1-1 0,1 1 1,-1-1-1,1 0 1,-1 0-1,1 0 1,-1 0-1,1 0 1,0 0-1,-1-1 1,1 1-1,-1-1 1,2 0-221,4-2 335,0 0 0,-1 0 0,1-1-1,-1 0 1,0 0 0,0-1 0,0 0 0,-1 0 0,4-4-335,-1 1 131,-1-1-1,0 0 0,0-1 1,-1 0-1,0 0 0,0-2-130,-3 5 24,-1 0-1,-1 0 0,1 0 0,-1 0 0,0 0 1,-1 0-1,1-1 0,-1 0-23,-1 3 12,0-1-1,0 1 0,0-1 1,0 1-1,-1-1 1,0 1-1,0-1 1,0 1-1,-1 0 1,-1-4-12,2 7 6,0 0 1,0 0-1,0 1 1,0-1-1,0 0 1,0 1 0,0-1-1,-1 1 1,1-1-1,-1 1 1,1 0 0,-1 0-1,1 0 1,-1-1-1,0 1 1,-1 0-7,1 0 13,0 1-1,0-1 1,-1 1 0,1-1-1,0 1 1,-1 0 0,1 0-1,0 0 1,-1 0 0,1 1-1,0-1 1,-1 0 0,1 1-1,-2 0-12,-4 2 84,1 1 0,0-1 1,0 1-1,0 1 0,0-1 0,1 1 0,0 0 0,0 0 0,0 1 0,0 0 0,1 0 0,0 0 0,1 1 1,-1 0-1,1 0 0,0 0 0,0 3-84,1-3 108,0 0 0,0 0 0,1 0 0,0 0 0,1 1 0,0-1 0,0 0 0,0 1 0,1 0-108,0-3 56,0 0 0,1 0 0,0 0 0,0 1 1,0-1-1,0 0 0,1 0 0,0-1 0,0 1 0,0 0 0,1-1 0,0 1 1,0 0-57,-1-2-13,1 0-1,-1 0 1,1 0 0,0-1 0,0 1 0,0-1 0,0 0 0,0 0 0,1 0 0,-1 0 0,1 0 0,-1-1 0,1 1 0,0-1 0,-1 0 0,1 0 0,0-1 0,0 1 0,0-1 0,0 1 0,0-1 13,5-1-342,-1 1 1,1-1 0,-1-1-1,0 0 1,0 0 0,1 0-1,-1-1 1,-1 0 0,3-2 341,24-14-838</inkml:trace>
</inkml:ink>
</file>

<file path=ppt/ink/ink2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17:53.086"/>
    </inkml:context>
    <inkml:brush xml:id="br0">
      <inkml:brushProperty name="width" value="0.025" units="cm"/>
      <inkml:brushProperty name="height" value="0.025" units="cm"/>
      <inkml:brushProperty name="color" value="#0070C4"/>
    </inkml:brush>
  </inkml:definitions>
  <inkml:trace contextRef="#ctx0" brushRef="#br0">0 36 12891,'3'2'709,"0"-1"1,-1 0-1,1 1 1,-1-1-1,1 1 1,-1 0-1,0 0 1,0 0-1,0 0 1,0 0-1,0 0 1,1 3-710,0-1 502,-1 0 0,1 0 1,-1 1-1,-1-1 1,1 1-1,-1 0 0,1 2-502,0 5 524,0 0-1,-1 0 0,-1 0 1,0 1-1,-1 9-523,-3-1 388,4-21-390,0 0 0,0 0 0,-1 0 0,1 0-1,0 0 1,0-1 0,-1 1 0,1 0 0,0 0 0,0 0 0,0-1 0,-1 1-1,1 0 1,0 0 0,0-1 0,0 1 0,0 0 0,0 0 0,-1-1 0,1 1 0,0 0-1,0-1 1,0 1 0,0 0 0,0 0 0,0-1 0,0 1 0,0 0 0,0-1 2,0-7-73,1-1 0,0 1 0,0-1 0,1 1 0,0 0 0,0 0 0,1-1 0,0 0 73,-1 5-25,0-2 3,0 1-1,1-1 0,-1 1 0,2-1 0,-1 1 0,0 0 1,1 0-1,1-1 23,-4 5 0,1-1 1,-1 1 0,1-1 0,-1 1 0,1 0-1,0-1 1,-1 1 0,1 0 0,0 0 0,0 0-1,0 1 1,0-1 0,0 0 0,0 1 0,0-1-1,0 1 1,0 0 0,0-1 0,0 1 0,0 0-1,1 0 1,-1 1-1,0-1 11,0 1 0,-1-1 0,1 1 0,0 0 0,0 0 0,-1 0 0,1 0 0,0 0 0,-1 0 0,1 0 0,-1 1 0,1-1 0,-1 0 0,0 1 0,0-1 0,1 1 0,-1 0 0,0-1 0,0 1 0,-1 0 0,1 0 1,0 0-1,-1-1 0,1 2-11,2 6 91,-1 1 1,0 0-1,0-1 1,-1 4-92,0-6 55,0 11 78,-1-13-69,1 0 0,-1 0 1,1 0-1,0 0 0,1 3-64,-1-18-196,-1 5 115,4-10-56,0 0 1,0 1-1,2 0 1,2-7 136,-5 16-34,0-4 0,1 1 0,0-1 0,0 1 0,1 0 0,1 0 0,-1 1 0,1-1 0,0 1 0,4-3 34,-9 9 5,0 0-1,0 0 0,0 0 0,0 0 0,0 0 0,1 1 0,-1-1 0,0 0 1,0 0-1,1 1 0,-1-1 0,0 1 0,1-1 0,-1 1 0,1 0 0,-1 0 1,1-1-1,-1 1 0,0 0 0,2 0-4,-2 1 17,0-1 0,1 1 0,-1-1 0,0 1 0,0 0 0,0-1 0,0 1 0,0 0 0,0 0 0,0 0 0,0 0 0,0 0 0,0 0 0,0 0 0,0 0 0,0 0 0,-1 0 0,1 0 0,-1 0 0,1 1 0,-1-1 0,1 1-17,5 14 225,-1 1 1,-1 0 0,0 0-1,-1 5-225,0-1 282,2 0 1,3 11-283,-10-34 636,1 0-378</inkml:trace>
</inkml:ink>
</file>

<file path=ppt/ink/ink2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17:53.435"/>
    </inkml:context>
    <inkml:brush xml:id="br0">
      <inkml:brushProperty name="width" value="0.025" units="cm"/>
      <inkml:brushProperty name="height" value="0.025" units="cm"/>
      <inkml:brushProperty name="color" value="#0070C4"/>
    </inkml:brush>
  </inkml:definitions>
  <inkml:trace contextRef="#ctx0" brushRef="#br0">0 185 13123,'1'5'1217,"6"13"2540,-7-17-3582,0 0 0,1-1 0,-1 1 0,0-1 1,1 1-1,-1-1 0,1 1 0,-1-1 0,1 1 1,-1-1-1,1 1 0,-1-1 0,1 0 0,-1 1 0,1-1 1,-1 0-1,1 1 0,0-1 0,-1 0 0,1 0 1,0 0-1,-1 0 0,1 1 0,0-1 0,-1 0 1,1 0-176,2-1 191,0 0 1,0 1 0,0-1 0,0 0 0,0-1-1,0 1 1,0 0 0,0-1 0,-1 0 0,1 1-1,-1-1 1,1 0 0,-1-1 0,0 1 0,0 0-1,1 0 1,-1-2-192,4-3 86,-1-1 0,0 0 0,0 0 0,-1-1 0,1-1-86,-4 8 5,10-23 63,1-8-68,-9 26 10,-1 0-1,-1-1 1,1 1-1,-1-1 1,0 1-1,-1-8-9,0 14 3,0 0-1,0 1 0,0-1 1,0 0-1,0 1 0,0-1 1,0 0-1,0 1 1,0-1-1,0 0 0,0 1 1,-1-1-1,1 1 0,0-1 1,-1 0-1,1 1 0,0-1 1,-1 1-1,1-1 0,-1 1 1,1-1-1,-1 1 1,1-1-1,-1 1 0,1 0 1,-1-1-1,1 1 0,-1-1 1,1 1-1,-1 0 0,0 0 1,1-1-1,-1 1 0,0 0 1,1 0-1,-1 0 1,0 0-1,1 0 0,-1 0 1,0 0-1,1 0 0,-1 0 1,0 0-1,1 0-2,-3 1 20,1-1 1,0 1-1,-1 0 0,1 0 0,0 0 1,0 0-1,0 0 0,0 0 1,0 1-1,0-1 0,-2 2-20,0 1 83,1 1 0,0-1 0,-1 0 0,1 1 1,1 0-1,-1 0 0,1 0 0,0 0 0,0 0 0,0 0 0,1 0 0,0 1 0,-1 3-83,1 5 251,-1 0 0,2 1-1,0-1 1,2 11-251,-2-21 30,1 0-1,-1 1 1,1-1-1,0 0 1,1 0 0,-1 0-1,1 0 1,-1 0-1,1 0 1,0-1 0,1 1-1,-1-1 1,1 1-1,1 0-29,-2-2-45,0 0 1,0 0-1,1 0 0,-1 0 0,0-1 0,1 1 1,0-1-1,-1 0 0,1 0 0,0 0 0,0 0 1,0 0-1,-1-1 0,1 1 0,0-1 0,0 0 1,0 0-1,0 0 0,0 0 0,0 0 0,1-1 45,0 0-256,1 0-1,-1 0 0,1 0 0,-1-1 0,1 0 0,-1 0 1,0 0-1,0 0 0,0-1 0,2-1 257,5-5-1515,0 0 0,8-10 1515,11-12-1376</inkml:trace>
</inkml:ink>
</file>

<file path=ppt/ink/ink2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17:54.022"/>
    </inkml:context>
    <inkml:brush xml:id="br0">
      <inkml:brushProperty name="width" value="0.025" units="cm"/>
      <inkml:brushProperty name="height" value="0.025" units="cm"/>
      <inkml:brushProperty name="color" value="#0070C4"/>
    </inkml:brush>
  </inkml:definitions>
  <inkml:trace contextRef="#ctx0" brushRef="#br0">0 0 9858,'1'1'660,"0"0"0,0-1 0,0 1 0,0 0 0,0-1 0,0 1 0,0 0 0,-1 0-1,1 0 1,0 0 0,0 0-660,5 14 3055,-5-8-2427,0 0 1,-1 0-1,0 5-628,1-9 500,-4 112 4137,4-125-4690,0 0 1,0-1-1,1 1 1,1 0-1,0 0 1,0 1-1,1-1 0,0 1 1,0-1-1,1 1 1,1 1-1,-1-1 1,2 1-1,-1 0 1,7-6 52,-11 12 7,0 0 1,0 0-1,1 1 1,-1-1-1,1 1 0,-1 0 1,1 0-1,-1 0 1,1 0-1,0 0 1,0 0-1,-1 1 1,1-1-1,0 1 1,0 0-1,0 0 1,-1 0-1,2 0-7,-2 1 27,0-1 1,0 0-1,0 1 0,0-1 1,0 1-1,0-1 0,0 1 1,-1 0-1,1 0 0,0 0 1,0 0-1,-1 0 0,1 1 1,-1-1-1,1 0 0,-1 1 1,1-1-1,-1 1 0,0-1 1,0 1-1,0 0 0,0 0 1,0-1-1,0 1 0,0 0-27,3 10 277,-1 1 0,-1-1 0,0 0 0,0 7-277,-1-5 411,2 1 1,2 8-412,-5-22 15,0 0 0,0 0 0,1 0 1,-1-1-1,1 1 0,-1 0 0,1 0 0,-1-1 0,1 1 0,-1 0 0,2 0-15,2-1-60,-1-6-427,14-71-505,-16 73 929,1-1 0,-1 1 0,1 0 0,0 0 0,0 0 0,0 0 0,0 0 0,1 0 0,0 1 0,0-1 63,2-3-64,-1 2 11,-4 5 49,0-1 1,1 0-1,-1 1 0,0-1 1,1 1-1,-1-1 1,0 1-1,1-1 0,-1 1 1,1-1-1,-1 1 1,1-1-1,-1 1 0,1 0 1,-1-1-1,1 1 1,0 0-1,-1 0 0,1-1 1,-1 1-1,1 0 1,0 0-1,-1 0 0,1 0 1,-1-1-1,1 1 1,0 0-1,-1 0 0,1 0 1,0 1 3,-1-1 5,1 0 0,0 0 0,-1 0 0,1 1 1,-1-1-1,1 0 0,-1 1 0,1-1 0,-1 1 1,1-1-1,-1 1 0,0-1 0,1 0 0,-1 1 0,0 0 1,1-1-1,-1 1 0,0-1 0,1 1 0,-1-1 0,0 1 1,0 0-1,0-1-5,5 19 191,-3-9-57,0 3 196,1 1 0,-2 0 0,0 6-330,2 12 536,2-15-173,-5-16-371,0-1 0,0 1 0,1-1-1,-1 0 1,0 1 0,0-1 0,1 0 0,-1 1-1,0-1 1,0 0 0,1 1 0,-1-1 0,0 0 0,1 0-1,-1 1 1,0-1 0,1 0 0,-1 0 0,0 0-1,1 0 1,-1 1 0,1-1 0,-1 0 0,0 0-1,1 0 1,-1 0 0,1 0 0,-1 0 0,0 0 0,1 0-1,-1 0 1,1 0 0,-1 0 0,0 0 0,1 0-1,-1-1 1,1 1 0,-1 0 0,0 0 0,1 0 0,-1-1 8,16-9-5695</inkml:trace>
</inkml:ink>
</file>

<file path=ppt/ink/ink2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17:54.495"/>
    </inkml:context>
    <inkml:brush xml:id="br0">
      <inkml:brushProperty name="width" value="0.025" units="cm"/>
      <inkml:brushProperty name="height" value="0.025" units="cm"/>
      <inkml:brushProperty name="color" value="#0070C4"/>
    </inkml:brush>
  </inkml:definitions>
  <inkml:trace contextRef="#ctx0" brushRef="#br0">4 6 11418,'1'0'226,"-1"-1"-1,0 1 1,0 0 0,1-1-1,-1 1 1,0-1-1,1 1 1,-1 0-1,0 0 1,1-1-1,-1 1 1,0 0-1,1 0 1,-1-1-1,1 1 1,-1 0-1,1 0 1,-1 0-1,1 0 1,-1 0-1,0 0 1,1-1-1,-1 1 1,1 0-1,-1 0 1,1 0-1,-1 1-225,1-1 147,0 0 0,-1 1 0,1-1 0,0 0 0,-1 1 0,1-1 0,-1 1 0,1-1 0,-1 1 0,1 0 0,-1-1 0,1 1 0,-1-1 0,1 1 0,-1 0-147,2 4 320,0-1-1,0 1 1,0 0-1,-1 0 1,0 1-320,5 32 1288,-1 0 0,-3 1 0,-1 18-1288,1 24 598,0-52-430,0-18-107,-1 1 0,-1-1 0,0 8-61,0-19-5,0 0-1,0 0 1,0 0 0,0 0-1,0 0 1,0 0 0,0 0-1,0 0 1,0-1 0,0 1 0,0 0-1,0 0 1,0 0 0,0 0-1,0 0 1,0 0 0,0 0-1,0 0 1,0 0 0,0 0-1,-1 0 1,1 0 0,0 0 0,0 0-1,0 0 1,0 0 0,0 0-1,0 0 1,0 0 0,0 0-1,0 0 1,0 0 0,0 0-1,0 0 1,0 0 0,0 0 0,0 0-1,0 0 1,0 0 0,0 0-1,0 0 1,0 0 0,0 0-1,0 0 1,0 0 0,0 0-1,-1 0 1,1 0 0,0 0-1,0 0 1,0 0 0,0 0 0,0 0-1,0 0 1,0 0 0,0 0-1,0 0 1,0 0 0,0 0-1,0 0 1,0 0 5,-2-6-230,-2-16-548,1 0 0,1-17 778,1 32-26,2 0 0,-1 0 0,0 1 0,1-1 0,1 0 0,-1 0 0,1 0 0,0 1 0,1-1-1,-1 1 1,1 0 26,-2 4 19,1 0-1,-1 0 0,0 0 0,1 0 0,-1 1 0,1-1 0,0 0 0,-1 1 1,1 0-1,0-1 0,0 1 0,0 0 0,0 0 0,0 0 0,0 0 0,1 0 1,0 0-19,0 1 60,0-1 1,0 1 0,0 0 0,1-1 0,-1 1 0,0 1 0,1-1 0,-1 0 0,0 1 0,0 0-1,3 0-60,-2 0 107,0 1 0,0 0 0,-1-1 0,1 1 0,0 0 0,0 1 0,-1-1-1,0 1 1,1-1 0,-1 1 0,0 0 0,0 0 0,0 0 0,-1 1 0,1-1 0,-1 1-1,0-1 1,1 4-107,-1-3 67,-1-1 0,0 1 0,0 0 0,-1 0-1,1 0 1,-1-1 0,0 1 0,0 0-1,0 0 1,0 0 0,-1 0 0,1 0 0,-1-1-1,0 1 1,0 0 0,-1 1-67,-1 0 53,1 0 0,-1-1 0,0 1 0,0-1 0,0 0 0,0 1 0,-1-2 0,0 1 0,0 0 0,0-1 0,-2 2-53,0-1-48,1 0 0,-1-1 0,-1 1 1,1-1-1,0 0 0,-1-1 1,1 0-1,-1 0 0,0 0 0,0-1 1,0 0-1,0 0 0,0-1 0,0 1 1,0-2-1,0 1 0,0-1 1,-1 0 47,-8-5-180,16 5 209,-1 1-1,1 0 1,-1-1 0,1 1-1,-1-1 1,1 1 0,-1-1 0,1 1-1,-1-1 1,1 1 0,0-1-1,-1 1 1,1-1 0,0 1-1,-1-1 1,1 0 0,0 1-1,0-1 1,0 0 0,-1 1-1,1-1-28,0-1 41,1 1 1,-1-1-1,0 1 0,0-1 0,1 1 0,-1-1 1,1 1-1,-1 0 0,1-1-41</inkml:trace>
</inkml:ink>
</file>

<file path=ppt/ink/ink2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17:54.821"/>
    </inkml:context>
    <inkml:brush xml:id="br0">
      <inkml:brushProperty name="width" value="0.025" units="cm"/>
      <inkml:brushProperty name="height" value="0.025" units="cm"/>
      <inkml:brushProperty name="color" value="#0070C4"/>
    </inkml:brush>
  </inkml:definitions>
  <inkml:trace contextRef="#ctx0" brushRef="#br0">0 190 11642,'8'1'1030,"0"1"0,-1-1 0,1-1-1,0 0 1,-1 0 0,1 0-1,0-1 1,0 0 0,-1-1-1,1 1-1029,-4-1 199,1 1-1,-1 0 0,0-1 0,0 0 1,0 0-1,0 0 0,0 0 0,-1 0 1,1-1-1,-1 0 0,1 0 1,-1 0-1,0 0 0,0 0 0,0-1 1,-1 1-1,1-1 0,-1-1-198,1-2 20,0 0 1,0-1-1,-1 1 0,0-1 1,-1 0-1,0 0 0,0 0 1,-1 1-1,0-1 0,0 0 1,-1 0-1,1 0 0,-2-2-20,2 9-1,0-1 0,-1 1 0,1-1 0,0 1 0,-1 0 0,1-1-1,-1 1 1,1 0 0,-1-1 0,0 1 0,0 0 0,1 0 0,-1 0 0,0-1 0,0 1 0,0 0-1,0 0 1,0 1 0,0-1 0,-1 0 0,1 0 0,0 0 0,0 1 0,-1-1 1,0 1-2,1 0 1,-1 0-1,1 0 1,-1 0-1,1 0 1,-1 0-1,1 1 1,-1-1-1,1 1 1,0-1-1,-1 1 1,1-1-1,0 1 1,-1 0-1,1 0 1,0-1-1,0 1 1,0 0-1,0 0 1,0 0-1,0 1 1,0-1-1,0 0 1,0 0 0,-6 7 31,1 1-1,0-1 0,1 1 0,0 0 0,0 1 0,1-1 1,0 1-1,1 0 0,0 0 0,-1 7-29,2-10 86,1-1 1,1 1-1,-1-1 1,1 1-1,0 0 0,1-1 1,-1 1-1,1 0 1,0-1-1,1 0 0,0 1 1,0-1-1,0 0 1,1 0-1,0 0 0,0 0 1,3 4-87,-4-7 6,4 6 174,1-1-1,0 0 1,7 7-180,-12-13-73,0 0 0,0 0 1,0-1-1,0 1 0,0-1 0,0 0 0,1 1 1,-1-1-1,0 0 0,1 0 0,-1-1 0,1 1 1,-1 0-1,1-1 0,-1 1 0,1-1 0,-1 0 1,1 0-1,-1 0 0,1 0 73,1-1-421,0 0 1,0 0-1,-1 0 1,1-1-1,1 0 421,27-17-1235</inkml:trace>
</inkml:ink>
</file>

<file path=ppt/ink/ink2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17:55.242"/>
    </inkml:context>
    <inkml:brush xml:id="br0">
      <inkml:brushProperty name="width" value="0.025" units="cm"/>
      <inkml:brushProperty name="height" value="0.025" units="cm"/>
      <inkml:brushProperty name="color" value="#0070C4"/>
    </inkml:brush>
  </inkml:definitions>
  <inkml:trace contextRef="#ctx0" brushRef="#br0">1 61 12083,'21'27'7186,"-15"-22"-6406,-1 1 0,0 0 0,-1 1 0,1-1 0,2 7-780,16 44 3007,-10-24-1294,3 1-1713,-20-45 11,0 0 1,1 0-1,0 0 1,1 0 0,1-1-1,0 1 1,0-1-1,1 1 1,0-1 0,3-10-12,-2 13-14,1 0 0,0 0 0,0 0 0,1 1 0,0-1 0,1 0 0,2-2 14,-5 7-3,1 1 0,0 1-1,0-1 1,0 0 0,0 0-1,0 1 1,0-1 0,1 1-1,0 0 1,-1 0 0,1 0-1,0 0 1,0 0 0,0 0-1,0 1 1,0 0 0,0-1-1,1 1 1,-1 0 0,2 0 3,6 0-10,1 0 1,-1 1-1,0 0 0,0 1 1,0 0-1,1 1 1,-1 0-1,2 1 10,11 5 325,0 0-1,18 10-324,0 1 289</inkml:trace>
</inkml:ink>
</file>

<file path=ppt/ink/ink2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18:29.170"/>
    </inkml:context>
    <inkml:brush xml:id="br0">
      <inkml:brushProperty name="width" value="0.025" units="cm"/>
      <inkml:brushProperty name="height" value="0.025" units="cm"/>
      <inkml:brushProperty name="color" value="#0070C4"/>
    </inkml:brush>
  </inkml:definitions>
  <inkml:trace contextRef="#ctx0" brushRef="#br0">63 59 7986,'-44'2'6375,"26"-2"250,83-1-5474,2-3-1151,-62 3 41,378-34 296,-131 20 24,0 11 0,185 22-361,-330-8 318,181 14 247,-3-14-320,-212-11-174,-61 3-141,-12-2 62,0 0 1,0 0 0,0 0-1,0 0 1,0 0 0,0 0-1,0 0 1,0 0-1,0 0 1,0 0 0,0 0-1,0 0 1,0 0 0,0 0-1,0 0 1,0 0-1,0 0 1,0 0 0,0 0-1,1 0 1,-1 0-1,0 0 1,0 0 0,0 0-1,0 0 1,0 0 0,0 0-1,0 0 1,0 0-1,0 0 1,0 1 0,0-1-1,0 0 1,0 0-1,0 0 1,0 0 0,0 0-1,0 0 1,0 0 0,0 0-1,0 0 1,0 0-1,0 0 1,0 0 0,0 0-1,0 0 1,0 0 0,0 0-1,0 0 1,0 0-1,0 0 1,-1 1 0,1-1-1,0 0 1,0 0-1,0 0 1,0 0 0,0 0-1,0 0 1,0 0 0,0 0-1,0 0 1,0 0-1,0 0 1,0 0 0,0 0-1,0 0 1,0 0-1,0 0 1,0 0 7,-19 4-2067,-11-2-227,-4-2 914</inkml:trace>
</inkml:ink>
</file>

<file path=ppt/ink/ink2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18:30.770"/>
    </inkml:context>
    <inkml:brush xml:id="br0">
      <inkml:brushProperty name="width" value="0.025" units="cm"/>
      <inkml:brushProperty name="height" value="0.025" units="cm"/>
      <inkml:brushProperty name="color" value="#0070C4"/>
    </inkml:brush>
  </inkml:definitions>
  <inkml:trace contextRef="#ctx0" brushRef="#br0">180 113 11674,'-106'69'4008,"68"-47"-2407,14-7-231,23-14-1255,0 0 0,1-1 0,-1 1 0,0 0 0,0 0 0,0-1 0,1 1 0,-1 0-1,0 0 1,1 0 0,-1 0 0,0 0 0,1 0 0,0 0 0,-1 0 0,1 0 0,-1 1-115,1-2 40,1 0 1,-1 0-1,0 0 1,0 1 0,0-1-1,0 0 1,0 0 0,0 0-1,0 1 1,0-1-1,0 0 1,0 0 0,1 0-1,-1 0 1,0 1-1,0-1 1,0 0 0,0 0-1,0 0 1,1 0-1,-1 0 1,0 0 0,0 1-1,0-1 1,1 0-1,-1 0 1,0 0 0,0 0-41,12 0 391,140-24 839,46-6-735,532-53 1384,-268 51-1249,1 13-140,-268 12-319,201 0 317,-76 2-81,-307 4-444,-1 1 1,0-2 0,0 1 0,1-2-1,9-3 37,-21 6-69,0 0 1,0 0-1,0 0 0,0-1 0,-1 1 0,1 0 0,0-1 1,0 1-1,-1-1 0,1 1 0,0-1 0,-1 1 1,1-1-1,0 0 0,-1 1 0,1-1 69,-1 0-14,0 1-1,0 0 1,0-1 0,0 1-1,0 0 1,0-1 0,0 1 0,-1 0-1,1 0 1,0-1 0,0 1-1,0 0 1,0-1 0,-1 1-1,1 0 1,0 0 0,0-1-1,0 1 1,-1 0 0,1 0-1,0-1 1,0 1 0,-1 0-1,1 0 1,0 0 0,-1 0 0,1-1-1,0 1 1,-1 0 0,1 0-1,0 0 1,-1 0 0,1 0 14,-11-4-204</inkml:trace>
</inkml:ink>
</file>

<file path=ppt/ink/ink2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18:34.239"/>
    </inkml:context>
    <inkml:brush xml:id="br0">
      <inkml:brushProperty name="width" value="0.025" units="cm"/>
      <inkml:brushProperty name="height" value="0.025" units="cm"/>
      <inkml:brushProperty name="color" value="#0070C4"/>
    </inkml:brush>
  </inkml:definitions>
  <inkml:trace contextRef="#ctx0" brushRef="#br0">3 1000 5873,'0'0'3186,"0"0"-480,-3 0 1493,4 1 595,10 6-3985,0-1-1,11 3-808,-11-4 104,-5-2-41,0 0-1,0 0 1,1-1 0,-1 0 0,1 0-1,-1-1 1,1 0 0,5 1-63,-5-2 65,0-1 0,0 1 0,0-1 0,-1 0-1,1-1 1,-1 1 0,1-1 0,-1-1 0,1 1 0,-1-1 0,0 0 0,2-2-65,11-7 112,-1-1 0,0-1 0,-1-1-112,-12 11 13,10-9 42,-2 0 0,0-1-1,-1 0 1,0-1 0,-1-1-1,-1 0 1,0 0 0,-1-1-1,-1 0 1,3-11-55,8-29 91,-2-1 0,6-41-91,10-38 53,-18 88-49,2 1 1,2 0-5,-8 26 2,0 0-1,1 1 0,0 1 0,2 0 1,6-6-2,-17 21 0,31-35 144,29-27-144,-57 62 52,-1 0-1,1 1 1,0 0 0,0 0 0,1 1 0,-1 0 0,1 0-1,0 0 1,0 1 0,-1 0 0,1 0 0,7 0-52,8 0 107,0 0 0,0 2 1,11 1-108,-19 0 25,4-1 30,0 2 0,0 0 0,0 1 0,8 3-55,-16-3 35,0 0-1,0 1 1,-1 0 0,1 1-1,-1 0 1,-1 0 0,1 1 0,5 5-35,6 7 97,-1 2 0,-1 0 0,11 16-97,-19-23 19,6 9 19,0 2-1,-1 0 1,4 10-38,33 77 74,-16-32-42,6 24 5,-26-61 20,2-1 0,4 5-57,-15-33 14,0-1 0,1 0 0,1 0 0,0-1 0,0 0 0,1 0 0,1-1 0,7 5-14,-2-3 9,1-1 1,0-1 0,1-1-1,0 0 1,1-1 0,0-2-1,0 1 1,8 0-10,25 4 51,1-3 0,30 1-51,-48-6 79,0-3 1,23-2-80,68-11 245,-97 9-172,26-3 84,-1-3 0,0-3 0,8-4-157,-58 16 7,2-1 5,0 1 1,0-1-1,-1-1 1,1 1-1,-1-1 0,0 0 1,0 0-1,3-2-12,-8 5-2,0 0 0,0 0 0,0 0 0,1 0-1,-1-1 1,0 1 0,0 0 0,0 0 0,0 0-1,0 0 1,0 0 0,0 0 0,0-1 0,0 1-1,0 0 1,1 0 0,-1 0 0,0 0 0,0-1-1,0 1 1,0 0 0,0 0 0,0 0 0,0 0-1,0-1 1,0 1 0,0 0 0,0 0-1,-1 0 1,1 0 0,0-1 0,0 1 0,0 0-1,0 0 1,0 0 0,0 0 0,0 0 0,0-1-1,0 1 1,0 0 0,-1 0 0,1 0 0,0 0-1,0 0 1,0 0 0,0 0 0,0-1 0,-1 1-1,1 0 1,0 0 0,0 0 0,0 0 0,0 0-1,-1 0 1,1 0 0,0 0 2,-11-2-584,9 1 418,-26-3-1190,5 1-521</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4:57:11.033"/>
    </inkml:context>
    <inkml:brush xml:id="br0">
      <inkml:brushProperty name="width" value="0.025" units="cm"/>
      <inkml:brushProperty name="height" value="0.025" units="cm"/>
      <inkml:brushProperty name="color" value="#0070C4"/>
    </inkml:brush>
  </inkml:definitions>
  <inkml:trace contextRef="#ctx0" brushRef="#br0">341 167 12387,'0'-2'307,"0"0"1,0 0-1,-1 0 0,1 0 1,-1 0-1,0 0 1,1 0-1,-1 0 1,0 0-1,0 1 1,0-1-1,-1 0 1,1 1-1,0-1 0,0 1 1,-1-1-1,1 1 1,-1 0-1,0-1 1,1 1-1,-1 0-307,-1 0 170,0-1 0,0 1 0,-1 0 0,1 0 0,0 0 0,0 1 0,-1-1 0,1 1 0,0 0 0,-1 0 0,1 0 0,-3 0-170,-7 2 191,0 0-1,0 1 1,0 0-1,1 1 0,-1 0 1,1 1-1,0 1 1,0 0-1,1 0 1,0 1-1,0 1 1,0 0-1,-2 3-190,4-3 41,0 0-1,0 1 1,1 1 0,0 0-1,0 0 1,1 0-1,1 1 1,0 0 0,0 0-1,1 0 1,1 1 0,0 0-1,0 0 1,1 1-41,0 7 19,1-1 1,0 0 0,2 1-1,0-1 1,1 1 0,1-1-1,1 0 1,1 1 0,0-2-1,2 1 1,0 0 0,9 17-20,-6-16 11,1-1 1,2 0-1,0 0 1,0-1-1,2 0 1,0-1-1,1-1 1,1 0-1,0-1 1,1-1 0,9 5-12,2-1 5,2-2 0,-1-1 1,2-1-1,0-1 0,0-2 1,1-2-1,1 0 0,-1-2 1,12 0-6,-13-4-5,1-1 1,0-1-1,-1-2 1,1-1-1,-1-2 1,1-1-1,-1-1 1,0-1-1,-1-2 1,2-2 4,-8 2 5,-1-1 1,0-1 0,0 0-1,-1-2 1,0-1-1,-2-1 1,1-1 0,-2 0-1,0-1 1,-1-1 0,-1-1-1,9-14-5,-15 18 27,-1 0 0,-1-1 0,-1-1 0,0 1 0,-1-1 0,-1 0-1,-1-1 1,3-13-27,-5 17 35,-1 0 0,-1 0-1,0 0 1,-1 0 0,-1 0-1,0 0 1,-1 0-1,0 1 1,-1-1 0,-1 0-1,-3-9-34,0 6 52,-1 0 1,-1 1-1,0 0 0,-1 1 0,0 0 0,-2 1 0,1 0 0,-2 1 0,0 0 0,-7-5-52,-9-5 89,0 2 1,-1 1-1,-1 1 0,-27-11-89,24 13 60,0 3-1,-1 0 1,0 2 0,-1 2 0,0 2-1,-27-4-59,44 10 26,0 1-1,0 0 0,-1 1 0,1 1 1,0 1-1,0 1 0,0 1 0,1 0 1,-1 1-1,1 1 0,0 1 0,1 0 1,-17 10-26,27-12-3,-30 18-10,34-20-36,-1-1 1,1 1 0,1 0 0,-1 0 0,0 0 0,1 0 0,-1 1-1,1-1 1,-1 2 48,3-4-38,-1 0 1,1 0-1,-1 0 0,1-1 0,0 1 1,0 0-1,-1 0 0,1 0 0,0 0 1,0 0-1,0-1 0,0 1 0,0 0 0,0 0 1,0 0-1,0 0 0,0 0 0,0 0 1,1 0-1,-1-1 0,0 1 0,0 0 1,1 0-1,-1 0 0,1 0 0,-1-1 0,1 1 1,-1 0-1,1-1 0,0 1 38,1 1-136,0 0 1,1 0-1,-1-1 0,1 1 0,0-1 0,-1 0 1,1 0-1,0 0 0,0 0 136,13 3-476,0 0 0,2-1 476</inkml:trace>
</inkml:ink>
</file>

<file path=ppt/ink/ink2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18:36.477"/>
    </inkml:context>
    <inkml:brush xml:id="br0">
      <inkml:brushProperty name="width" value="0.025" units="cm"/>
      <inkml:brushProperty name="height" value="0.025" units="cm"/>
      <inkml:brushProperty name="color" value="#0070C4"/>
    </inkml:brush>
  </inkml:definitions>
  <inkml:trace contextRef="#ctx0" brushRef="#br0">11 14 2977,'-3'-3'4598,"3"3"-4056,-1-1-1,0 1 1,1-1-1,-1 1 1,0-1-1,1 1 1,-1-1-1,1 0 1,-1 0-1,1 1 1,0-1-1,-1 0 1,1 0-1,0 1 1,-1-1-542,1 1 679,0 0-39,0 0-88,49 4 1653,-32-3-2023,-2-1 104,-1 1 0,0 0 0,2 2-286,37 11 602,-29-7-191,12 2-411,24 1 300,46 9 115,-72-9-137,-19-6-66,-1 0 0,13 0-212,7-1 364,0-2 1,27-4-365,9 1 470,-23 2-265,8-1 240,53 7-445,-77-4 96,0-1 1,5-2-97,-7 1 100,1 0-1,20 4-99,-25-1 27,0-2 0,0-1 0,1 0 0,-1-2 0,11-3-27,46-2 109,-1 4 0,57 5-109,-63-2 101,-23-1 22,10 3-123,73 3 119,-47-3-46,90 0 127,-72-2 37,26 6-237,-83-4 64,9 0-13,1-3 0,0-3 0,44-9-51,-57 9 65,-1 1 0,1 3 0,25 3-65,-44-2 44,-4 0-16,31 1 98,11-2-126,43-2 174,-104 1 209,-11-2-439,-8-1-3741</inkml:trace>
</inkml:ink>
</file>

<file path=ppt/ink/ink2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18:37.873"/>
    </inkml:context>
    <inkml:brush xml:id="br0">
      <inkml:brushProperty name="width" value="0.025" units="cm"/>
      <inkml:brushProperty name="height" value="0.025" units="cm"/>
      <inkml:brushProperty name="color" value="#0070C4"/>
    </inkml:brush>
  </inkml:definitions>
  <inkml:trace contextRef="#ctx0" brushRef="#br0">5526 0 3217,'-5'2'7419,"1"3"-4288,2-2-2823,-11 3 1614,-1 4-1047,-1 0 0,-8 10-875,9-8 737,-1 0-1,-12 7-736,12-9 579,-1-1 0,-1-1 0,0-1 0,-6 2-579,-71 21 1254,49-17-578,-17 8-676,35-10 176,1-1-1,-1-1 0,-1-2 1,-9 1-176,-45 3 803,-25-2-803,-85-2 606,112-4-447,-82-4 287,77-1 38,-85 9-484,50 7 100,-136 12 98,-431 46 315,218-22-139,-3-20-102,422-27-246,-502 47 253,529-47-270,-353 20 73,58-5-43,-70 18-39,329-30-7,2-2-26,0 4 1,0 2 32,43-6-124,-1-1 0,0-1-1,0 0 1,0-1 0,-1 0 0,1-1 0,-9-2 124,23 2-127,0 0 68,1 0 1,0 0 0,-1 0 0,1 0-1,-1 0 1,1 0 0,0 0 0,-1 0-1,1 0 1,0 0 0,-1-1 0,1 1-1,0 0 1,-1 0 0,1 0 0,-1-1-1,1 1 1,0 0 0,0 0 0,-1 0-1,1-1 1,0 1 0,-1 0 0,1-1-1,0 1 1,0 0 0,0-1 0,-1 1-1,1 0 1,0-1 0,0 1 0,0 0-1,0-1 1,0 1 0,0-1 58,0-5-838</inkml:trace>
</inkml:ink>
</file>

<file path=ppt/ink/ink2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18:52.032"/>
    </inkml:context>
    <inkml:brush xml:id="br0">
      <inkml:brushProperty name="width" value="0.025" units="cm"/>
      <inkml:brushProperty name="height" value="0.025" units="cm"/>
      <inkml:brushProperty name="color" value="#0070C4"/>
    </inkml:brush>
  </inkml:definitions>
  <inkml:trace contextRef="#ctx0" brushRef="#br0">164 78 8378,'-18'-10'1140,"8"3"-273,0 1 1,-1 1-1,1 0 0,-1 1 1,0 0-1,-1 0-867,6 2 491,-11-2 1976,0 0 0,-7 0-2467,17 4 1427,9 3-382,12 4-232,19 5-416,1-1 1,0-2-1,1-1 1,0-2-1,0-2 1,36 1-398,14-5 171,-1-4 0,30-6-171,37-8 85,87-8-17,-140 19 64,42 5-132,-127 2 22,18-1-288,-32 1 267,1 0-1,0 0 1,0 0-1,0 0 1,0 0-1,0 0 0,0 0 1,0 0-1,0 0 1,0-1-1,0 1 1,0 0-1,0 0 1,0 0-1,-1 0 0,1 0 1,0 0-1,0 0 1,0-1-1,0 1 1,0 0-1,0 0 1,0 0-1,0 0 0,0 0 1,0 0-1,0 0 1,0-1-1,0 1 1,1 0-1,-1 0 1,0 0-1,0 0 1,0 0-1,0 0 0,0 0 1,0 0-1,0-1 1,0 1-1,0 0 1,0 0-1,0 0 1,0 0-1,0 0 0,1 0 1,-1 0-1,0 0 1,0 0-1,0 0 1,0 0-1,0 0 1,0 0-1,0 0 1,1 0-1,-1 0 0,0 0 1,0 0-1,0 0 1,0 0-1,0 0 1,0 0-1,0 0 1,1 0-1,-1 0 0,-9-5 746,-7-1-387</inkml:trace>
</inkml:ink>
</file>

<file path=ppt/ink/ink2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19:10.948"/>
    </inkml:context>
    <inkml:brush xml:id="br0">
      <inkml:brushProperty name="width" value="0.025" units="cm"/>
      <inkml:brushProperty name="height" value="0.025" units="cm"/>
      <inkml:brushProperty name="color" value="#0070C4"/>
    </inkml:brush>
  </inkml:definitions>
  <inkml:trace contextRef="#ctx0" brushRef="#br0">30 82 4385,'-7'-2'10476,"-10"-6"-6000,12 4-2813,9 1-1110,18 0-706,-15 3 335,83-11 170,-34 3-49,1 2 1,-1 2-1,1 3 1,6 3-304,-8 0 160,0-3 1,1-2-1,12-4-160,193-17 424,-211 24-285,-1 2 0,3 3-139,58 2 161,25-10-34,1 1-19,-82 5-32,30 7-76,34 2 66,14-3-15,-8-1 20,-19 5-8,-52-5 6,12-2-69,28 0 27,60 3 4,103-4 11,-119 2-4,-35-1-14,-53-3-14,-15 0 4,5-2-14,12-3 13,16 1 54,58 6-67,18 4 152,105-7-152,-210-1 25,-1 1 0,29 6-25,34 4 36,-46-7-17,5-2-19,43 3 17,-48-2 0,53-4-17,-54-1 8,1 3-1,5 2-7,-18 0 8,28-2-8,-51-1 3,0 0 1,2 2-4,27 1 7,-9-1 3,-13-1 3,11-1-13,5-1 2,-18 1-3,20-3 1,-22 0 4,1 1 0,-1 1 0,1 1-1,18 3-3,41 5 24,48-1-24,-44-6 4,51 4 2,-78-3-5,14-1-1,-43-1 10,12 3-10,-19-2 4,-1 0 0,1-2 1,13-1-5,-8-2 8,0 2 0,27 1-8,-34 1-1,-1-1 1,7-2 0,-6 0 4,0 2-1,6 0-3,76 6 18,41-4-18,-73-2 4,-35 1 6,24-2-10,-32-1 4,-13 2 0,0-1 1,0-1 0,-1 0-1,1-1 1,1-1-5,8-3 2,1 2 0,-1 1 0,5 0-2,10-2 1,5 1 1,0 2 0,6 2-2,1-1 2,102-7 1,-13 3 7,-42 2-5,2 3-2,-59 2 1,-1-2 0,1-2-1,13-3-3,-37 4 2,0 1 0,0 1 0,0 1-1,1 0 1,-1 1 0,3 1-2,18 2 7,17-2 15,23-2-22,-55-1 8,98-5 2,-33 11-4,-53-3-4,-11-1-2,1-2 0,5-2 0,16 1 0,14 0 2,130 5 13,-150 0-3,7 4-12,-18-3 4,1-1 1,26 0-5,-48-4 3,0 0-1,-1-1 1,1 1-1,-1-1 1,1-1-1,-1 1 1,4-2-3,13-3 21,0 1 1,1 1 0,16 0-22,-13 0 31,-18 4-10,0-1 0,0 1 0,0 1 0,0 0 0,0 0 0,8 2-21,10 4 231,15 8-231,-1-2 133,-15-4-69,102 26 118,-94-27-151,2 1 13,1-1 0,-1-3-1,15 1-43,-49-6-85,-1 0 22,0 0-1,0 0 0,0 0 1,0 0-1,-1 0 1,1 1-1,0-2 1,0 1-1,0 0 1,0 0-1,-1 0 0,1 0 1,0 0-1,0-1 1,0 1-1,-1 0 1,1-1-1,0 1 1,0-1-1,-1 1 0,1-1 1,0 1-1,-1-1 1,1 1-1,-1-1 1,1 0 63,-3-10-9199,1 8 12939,0 2-2075</inkml:trace>
</inkml:ink>
</file>

<file path=ppt/ink/ink2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19:11.831"/>
    </inkml:context>
    <inkml:brush xml:id="br0">
      <inkml:brushProperty name="width" value="0.025" units="cm"/>
      <inkml:brushProperty name="height" value="0.025" units="cm"/>
      <inkml:brushProperty name="color" value="#0070C4"/>
    </inkml:brush>
  </inkml:definitions>
  <inkml:trace contextRef="#ctx0" brushRef="#br0">20 1 8722,'-2'0'1826,"2"0"-1686,-1 0 1,1 0-1,-1 0 0,1 0 0,-1 0 0,1 0 0,-1 0 1,1 0-1,-1 0 0,1 0 0,-1 0 0,1 0 0,0 1 1,-1-1-1,1 0 0,-1 0 0,1 0 0,0 1 0,-1-1 0,1 0 1,-1 1-1,1-1 0,0 0 0,-1 1 0,1-1 0,0 0 1,0 1-1,-1-1 0,1 1 0,0-1 0,0 0 0,0 1 1,-1-1-1,1 1 0,0-1 0,0 1 0,0-1 0,0 1 1,0-1-1,0 1 0,0-1 0,0 1 0,0-1 0,0 0 1,0 1-141,-3 32 831,2-1 1,1 4-832,0-9 296,4 117 1593,7 0 0,16 73-1889,55 185 845,-69-354-1325,-11-45-794,-4-11 721,-9-15-62</inkml:trace>
</inkml:ink>
</file>

<file path=ppt/ink/ink2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6:19:12.692"/>
    </inkml:context>
    <inkml:brush xml:id="br0">
      <inkml:brushProperty name="width" value="0.025" units="cm"/>
      <inkml:brushProperty name="height" value="0.025" units="cm"/>
      <inkml:brushProperty name="color" value="#0070C4"/>
    </inkml:brush>
  </inkml:definitions>
  <inkml:trace contextRef="#ctx0" brushRef="#br0">7 97 11610,'0'-1'366,"-1"0"-1,0 0 0,1 0 1,-1 0-1,1 0 0,-1 0 0,1 0 1,-1 0-1,1 0 0,-1 0 0,1 0 1,0-1-366,0 1 91,0 0 1,0 0-1,0 0 1,0 0 0,0 0-1,1 0 1,-1 0-1,0 0 1,0 1 0,1-1-1,-1 0 1,1 0-1,-1 0 1,1 1 0,-1-1-1,1 0 1,-1 0-1,1 1 1,0-1 0,-1 0-1,1 1 1,0-1-1,-1 1 1,1-1 0,0 1-1,0-1 1,0 1-1,-1 0 1,1-1 0,0 1-1,0 0 1,0 0-1,0 0 1,0 0 0,0-1-1,0 1 1,0 0-92,79-5 2298,-1-4-1234,31 3-1064,82 5 328,91-6-180,226-23 45,1 28-98,69 11-19,-317-7-40,-164-3-18,-29 0-28,-1 2 1,21 6 9,40 8-456,-114-15 260,0 1 0,0-2 0,12-1 196,22-1-401,-21 2 234,-5 1-15,0 0 1,12 3 181,-27-2 22,-4 0-322,0 0 0,1 0 0,-1-1 0,0 0 0,1 0 0,-1 0 0,1 0 0,-1-1 1,0 1-1,1-1 0,-1-1 0,2 0 300,9-3-1859,-13 5 1728,-1 0 1,0 0 0,0 0 0,0-1-1,0 1 1,0 0 0,0-1 0,0 1-1,0-1 1,0 1 0,-1-1 0,1 0 0,0 1-1,0-1 1,0 0 130,1-4-929,-6 5 2328,-12 4 602,-2 7-1259,11-5-569,1-2-22,0 0 1,0 1-1,1 0 1,0 0-1,0 1 0,0-1 1,1 1-1,-2 2-151,3-3 184,0 0-1,1 1 1,-1-1 0,1 1 0,0-1-1,1 1 1,-1 0 0,1 3-184,-1 6 411,1 0 0,2 12-411,-1-13 131,2 66 438,1 41-112,-3-113-439,-2 188 270,5-107-191,5 15-97,-2-36 5,-2-22-22,1 0 1,3-1 16,-1-12-347,1-1 1,2 0 0,3 4 346,-2-4 1585,-5-3-882</inkml:trace>
</inkml:ink>
</file>

<file path=ppt/ink/ink2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14T13:13:58.304"/>
    </inkml:context>
    <inkml:brush xml:id="br0">
      <inkml:brushProperty name="width" value="0.025" units="cm"/>
      <inkml:brushProperty name="height" value="0.025" units="cm"/>
      <inkml:brushProperty name="color" value="#0070C4"/>
      <inkml:brushProperty name="ignorePressure" value="1"/>
    </inkml:brush>
  </inkml:definitions>
  <inkml:trace contextRef="#ctx0" brushRef="#br0">1 1,'0'0</inkml:trace>
</inkml:ink>
</file>

<file path=ppt/ink/ink2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14T13:13:58.882"/>
    </inkml:context>
    <inkml:brush xml:id="br0">
      <inkml:brushProperty name="width" value="0.025" units="cm"/>
      <inkml:brushProperty name="height" value="0.025" units="cm"/>
      <inkml:brushProperty name="color" value="#0070C4"/>
      <inkml:brushProperty name="ignorePressure" value="1"/>
    </inkml:brush>
  </inkml:definitions>
  <inkml:trace contextRef="#ctx0" brushRef="#br0">1 1,'0'0</inkml:trace>
</inkml:ink>
</file>

<file path=ppt/ink/ink2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14T13:13:59.266"/>
    </inkml:context>
    <inkml:brush xml:id="br0">
      <inkml:brushProperty name="width" value="0.025" units="cm"/>
      <inkml:brushProperty name="height" value="0.025" units="cm"/>
      <inkml:brushProperty name="color" value="#0070C4"/>
      <inkml:brushProperty name="ignorePressure" value="1"/>
    </inkml:brush>
  </inkml:definitions>
  <inkml:trace contextRef="#ctx0" brushRef="#br0">1 1,'0'0</inkml:trace>
  <inkml:trace contextRef="#ctx0" brushRef="#br0" timeOffset="1">1 1,'0'0</inkml:trace>
</inkml:ink>
</file>

<file path=ppt/ink/ink2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14T13:13:59.631"/>
    </inkml:context>
    <inkml:brush xml:id="br0">
      <inkml:brushProperty name="width" value="0.025" units="cm"/>
      <inkml:brushProperty name="height" value="0.025" units="cm"/>
      <inkml:brushProperty name="color" value="#0070C4"/>
      <inkml:brushProperty name="ignorePressure" value="1"/>
    </inkml:brush>
  </inkml:definitions>
  <inkml:trace contextRef="#ctx0" brushRef="#br0">1 1,'0'0</inkml:trace>
  <inkml:trace contextRef="#ctx0" brushRef="#br0" timeOffset="1">1 1,'0'0</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4:57:47.952"/>
    </inkml:context>
    <inkml:brush xml:id="br0">
      <inkml:brushProperty name="width" value="0.025" units="cm"/>
      <inkml:brushProperty name="height" value="0.025" units="cm"/>
      <inkml:brushProperty name="color" value="#0070C4"/>
    </inkml:brush>
  </inkml:definitions>
  <inkml:trace contextRef="#ctx0" brushRef="#br0">13 9 10178,'-13'-8'3977,"13"10"-2545,4 6-559,-4 14-105,4 12 112,-5 22 8,1 9-176,0 12-264,1 5-40,7 0-104,1 2-31,6-2-129,-4-4-32,2-11-360,2-9-273,-2-28-815,3-11-1144,1-20 1607</inkml:trace>
</inkml:ink>
</file>

<file path=ppt/ink/ink2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14T13:13:59.975"/>
    </inkml:context>
    <inkml:brush xml:id="br0">
      <inkml:brushProperty name="width" value="0.025" units="cm"/>
      <inkml:brushProperty name="height" value="0.025" units="cm"/>
      <inkml:brushProperty name="color" value="#0070C4"/>
      <inkml:brushProperty name="ignorePressure" value="1"/>
    </inkml:brush>
  </inkml:definitions>
  <inkml:trace contextRef="#ctx0" brushRef="#br0">1 1,'0'0</inkml:trace>
</inkml:ink>
</file>

<file path=ppt/ink/ink2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14T13:14:00.333"/>
    </inkml:context>
    <inkml:brush xml:id="br0">
      <inkml:brushProperty name="width" value="0.025" units="cm"/>
      <inkml:brushProperty name="height" value="0.025" units="cm"/>
      <inkml:brushProperty name="color" value="#0070C4"/>
      <inkml:brushProperty name="ignorePressure" value="1"/>
    </inkml:brush>
  </inkml:definitions>
  <inkml:trace contextRef="#ctx0" brushRef="#br0">0 0,'0'0</inkml:trace>
</inkml:ink>
</file>

<file path=ppt/ink/ink2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14T13:14:00.715"/>
    </inkml:context>
    <inkml:brush xml:id="br0">
      <inkml:brushProperty name="width" value="0.025" units="cm"/>
      <inkml:brushProperty name="height" value="0.025" units="cm"/>
      <inkml:brushProperty name="color" value="#0070C4"/>
      <inkml:brushProperty name="ignorePressure" value="1"/>
    </inkml:brush>
  </inkml:definitions>
  <inkml:trace contextRef="#ctx0" brushRef="#br0">0 0,'0'0</inkml:trace>
  <inkml:trace contextRef="#ctx0" brushRef="#br0" timeOffset="1">0 0,'0'0</inkml:trace>
</inkml:ink>
</file>

<file path=ppt/ink/ink2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14T13:14:01.217"/>
    </inkml:context>
    <inkml:brush xml:id="br0">
      <inkml:brushProperty name="width" value="0.025" units="cm"/>
      <inkml:brushProperty name="height" value="0.025" units="cm"/>
      <inkml:brushProperty name="color" value="#0070C4"/>
      <inkml:brushProperty name="ignorePressure" value="1"/>
    </inkml:brush>
  </inkml:definitions>
  <inkml:trace contextRef="#ctx0" brushRef="#br0">1 0,'0'2,"0"1</inkml:trace>
</inkml:ink>
</file>

<file path=ppt/ink/ink2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14T13:14:01.570"/>
    </inkml:context>
    <inkml:brush xml:id="br0">
      <inkml:brushProperty name="width" value="0.025" units="cm"/>
      <inkml:brushProperty name="height" value="0.025" units="cm"/>
      <inkml:brushProperty name="color" value="#0070C4"/>
      <inkml:brushProperty name="ignorePressure" value="1"/>
    </inkml:brush>
  </inkml:definitions>
  <inkml:trace contextRef="#ctx0" brushRef="#br0">1 1</inkml:trace>
</inkml:ink>
</file>

<file path=ppt/ink/ink2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14T13:14:01.999"/>
    </inkml:context>
    <inkml:brush xml:id="br0">
      <inkml:brushProperty name="width" value="0.025" units="cm"/>
      <inkml:brushProperty name="height" value="0.025" units="cm"/>
      <inkml:brushProperty name="color" value="#0070C4"/>
      <inkml:brushProperty name="ignorePressure" value="1"/>
    </inkml:brush>
  </inkml:definitions>
  <inkml:trace contextRef="#ctx0" brushRef="#br0">0 1,'0'0</inkml:trace>
</inkml:ink>
</file>

<file path=ppt/ink/ink2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14T13:13:41.971"/>
    </inkml:context>
    <inkml:brush xml:id="br0">
      <inkml:brushProperty name="width" value="0.025" units="cm"/>
      <inkml:brushProperty name="height" value="0.025" units="cm"/>
      <inkml:brushProperty name="color" value="#0070C4"/>
      <inkml:brushProperty name="ignorePressure" value="1"/>
    </inkml:brush>
  </inkml:definitions>
  <inkml:trace contextRef="#ctx0" brushRef="#br0">0 0</inkml:trace>
</inkml:ink>
</file>

<file path=ppt/ink/ink2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14T13:13:42.621"/>
    </inkml:context>
    <inkml:brush xml:id="br0">
      <inkml:brushProperty name="width" value="0.025" units="cm"/>
      <inkml:brushProperty name="height" value="0.025" units="cm"/>
      <inkml:brushProperty name="color" value="#0070C4"/>
      <inkml:brushProperty name="ignorePressure" value="1"/>
    </inkml:brush>
  </inkml:definitions>
  <inkml:trace contextRef="#ctx0" brushRef="#br0">0 1</inkml:trace>
</inkml:ink>
</file>

<file path=ppt/ink/ink2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14T13:13:43.190"/>
    </inkml:context>
    <inkml:brush xml:id="br0">
      <inkml:brushProperty name="width" value="0.025" units="cm"/>
      <inkml:brushProperty name="height" value="0.025" units="cm"/>
      <inkml:brushProperty name="color" value="#0070C4"/>
      <inkml:brushProperty name="ignorePressure" value="1"/>
    </inkml:brush>
  </inkml:definitions>
  <inkml:trace contextRef="#ctx0" brushRef="#br0">0 1</inkml:trace>
</inkml:ink>
</file>

<file path=ppt/ink/ink2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14T13:13:43.543"/>
    </inkml:context>
    <inkml:brush xml:id="br0">
      <inkml:brushProperty name="width" value="0.025" units="cm"/>
      <inkml:brushProperty name="height" value="0.025" units="cm"/>
      <inkml:brushProperty name="color" value="#0070C4"/>
      <inkml:brushProperty name="ignorePressure" value="1"/>
    </inkml:brush>
  </inkml:definitions>
  <inkml:trace contextRef="#ctx0" brushRef="#br0">0 1</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4:52:41.290"/>
    </inkml:context>
    <inkml:brush xml:id="br0">
      <inkml:brushProperty name="width" value="0.025" units="cm"/>
      <inkml:brushProperty name="height" value="0.025" units="cm"/>
      <inkml:brushProperty name="color" value="#0070C4"/>
    </inkml:brush>
  </inkml:definitions>
  <inkml:trace contextRef="#ctx0" brushRef="#br0">310 198 10634,'3'-7'1798,"-1"0"1,0 0-1,-1-1 0,0 1 0,1-7-1798,-2 6 627,0 0-1,0 1 1,-1-1 0,0 1-1,-2-8-626,2 10 87,-1 0-1,1 0 1,-1 1-1,0-1 0,-1 0 1,1 1-1,-1-1 1,1 1-1,-1 0 0,-1 0 1,1 0-1,0 0 1,-1 1-1,0-1 0,0 1 1,0 0-1,0 0 0,-1 1 1,0-2-87,-3 1 45,1 1-1,0 0 1,-1 0-1,1 0 1,-1 1 0,1 0-1,-1 0 1,0 1 0,1 0-1,-1 0 1,0 1-1,1 0 1,-1 0 0,1 1-1,-1 0 1,1 0 0,0 1-1,0 0 1,-3 1-45,3 0 7,0 0 1,0 0-1,1 0 0,0 0 1,-1 1-1,1 0 0,1 1 1,-1-1-1,1 1 0,0 0 1,0 1-1,1-1 0,0 1 1,0 0-1,0 0 0,1 0 1,0 0-1,-2 8-7,4-10 6,0 0 0,1 0 0,-1 0 0,1 0 0,0 0 0,0 1 0,1-1 0,-1 0 0,1 0 0,0 0-1,1 1-5,0 1 14,1 1 0,0-1 0,0 0 0,1-1 0,0 1 0,0-1-1,2 2-13,10 10 126,0 1 0,2-2-1,0-1 1,7 5-126,-14-12 102,40 30 499,2-2-1,7 2-600,-59-38 9,10 6 65,1-1 63,-1 2 0,0 0 0,4 4-137,-13-10 38,0 0 0,0-1 0,0 1 0,0 1 0,0-1 0,-1 0 0,1 0 0,-1 1 0,0-1 0,1 1 0,-1-1 0,0 1 0,0-1 0,-1 1 0,1 0 0,-1-1 0,1 1 0,-1 2-38,0-3 31,0 0-1,-1 0 0,1 0 1,-1 0-1,1 0 1,-1 0-1,0 0 1,0 0-1,0 0 0,0-1 1,0 1-1,0 0 1,0-1-1,-1 1 1,1-1-1,-1 1 1,1-1-1,-1 0 0,1 1 1,-1-1-1,0 0 1,0 0-1,0 0-30,-6 3 84,0-1 1,0 0-1,0 0 0,-7 1-84,14-4 5,-32 7 1,-2-1 1,1-2-1,-1-1 0,-4-2-6,-53 5-496,53 0 1037</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4:57:48.290"/>
    </inkml:context>
    <inkml:brush xml:id="br0">
      <inkml:brushProperty name="width" value="0.025" units="cm"/>
      <inkml:brushProperty name="height" value="0.025" units="cm"/>
      <inkml:brushProperty name="color" value="#0070C4"/>
    </inkml:brush>
  </inkml:definitions>
  <inkml:trace contextRef="#ctx0" brushRef="#br0">1 1 12915,'3'34'4809,"-1"10"-3561,0 23-544,-1 11 16,-1 17 33,0 6-65,1-11-288,5-5-104,4-8-184,-1-10-40,3-11-192,0-10-312,-1-18-729,0-4-3375,-3-9 3119</inkml:trace>
</inkml:ink>
</file>

<file path=ppt/ink/ink2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14T13:13:43.906"/>
    </inkml:context>
    <inkml:brush xml:id="br0">
      <inkml:brushProperty name="width" value="0.025" units="cm"/>
      <inkml:brushProperty name="height" value="0.025" units="cm"/>
      <inkml:brushProperty name="color" value="#0070C4"/>
      <inkml:brushProperty name="ignorePressure" value="1"/>
    </inkml:brush>
  </inkml:definitions>
  <inkml:trace contextRef="#ctx0" brushRef="#br0">0 1</inkml:trace>
</inkml:ink>
</file>

<file path=ppt/ink/ink2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14T13:13:44.357"/>
    </inkml:context>
    <inkml:brush xml:id="br0">
      <inkml:brushProperty name="width" value="0.025" units="cm"/>
      <inkml:brushProperty name="height" value="0.025" units="cm"/>
      <inkml:brushProperty name="color" value="#0070C4"/>
      <inkml:brushProperty name="ignorePressure" value="1"/>
    </inkml:brush>
  </inkml:definitions>
  <inkml:trace contextRef="#ctx0" brushRef="#br0">1 0,'0'0</inkml:trace>
</inkml:ink>
</file>

<file path=ppt/ink/ink2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14T13:13:44.724"/>
    </inkml:context>
    <inkml:brush xml:id="br0">
      <inkml:brushProperty name="width" value="0.025" units="cm"/>
      <inkml:brushProperty name="height" value="0.025" units="cm"/>
      <inkml:brushProperty name="color" value="#0070C4"/>
      <inkml:brushProperty name="ignorePressure" value="1"/>
    </inkml:brush>
  </inkml:definitions>
  <inkml:trace contextRef="#ctx0" brushRef="#br0">1 0,'0'0</inkml:trace>
  <inkml:trace contextRef="#ctx0" brushRef="#br0" timeOffset="1">1 0,'0'0</inkml:trace>
</inkml:ink>
</file>

<file path=ppt/ink/ink2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14T13:13:45.110"/>
    </inkml:context>
    <inkml:brush xml:id="br0">
      <inkml:brushProperty name="width" value="0.025" units="cm"/>
      <inkml:brushProperty name="height" value="0.025" units="cm"/>
      <inkml:brushProperty name="color" value="#0070C4"/>
      <inkml:brushProperty name="ignorePressure" value="1"/>
    </inkml:brush>
  </inkml:definitions>
  <inkml:trace contextRef="#ctx0" brushRef="#br0">1 0,'0'0</inkml:trace>
</inkml:ink>
</file>

<file path=ppt/ink/ink2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14T13:13:45.510"/>
    </inkml:context>
    <inkml:brush xml:id="br0">
      <inkml:brushProperty name="width" value="0.025" units="cm"/>
      <inkml:brushProperty name="height" value="0.025" units="cm"/>
      <inkml:brushProperty name="color" value="#0070C4"/>
      <inkml:brushProperty name="ignorePressure" value="1"/>
    </inkml:brush>
  </inkml:definitions>
  <inkml:trace contextRef="#ctx0" brushRef="#br0">403 269,'0'0</inkml:trace>
  <inkml:trace contextRef="#ctx0" brushRef="#br0" timeOffset="1">0 0,'0'0</inkml:trace>
</inkml:ink>
</file>

<file path=ppt/ink/ink2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14T13:13:45.976"/>
    </inkml:context>
    <inkml:brush xml:id="br0">
      <inkml:brushProperty name="width" value="0.025" units="cm"/>
      <inkml:brushProperty name="height" value="0.025" units="cm"/>
      <inkml:brushProperty name="color" value="#0070C4"/>
      <inkml:brushProperty name="ignorePressure" value="1"/>
    </inkml:brush>
  </inkml:definitions>
  <inkml:trace contextRef="#ctx0" brushRef="#br0">0 0,'0'0</inkml:trace>
</inkml:ink>
</file>

<file path=ppt/ink/ink2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14T13:13:46.353"/>
    </inkml:context>
    <inkml:brush xml:id="br0">
      <inkml:brushProperty name="width" value="0.025" units="cm"/>
      <inkml:brushProperty name="height" value="0.025" units="cm"/>
      <inkml:brushProperty name="color" value="#0070C4"/>
      <inkml:brushProperty name="ignorePressure" value="1"/>
    </inkml:brush>
  </inkml:definitions>
  <inkml:trace contextRef="#ctx0" brushRef="#br0">0 0,'0'0</inkml:trace>
</inkml:ink>
</file>

<file path=ppt/ink/ink2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14T13:13:46.719"/>
    </inkml:context>
    <inkml:brush xml:id="br0">
      <inkml:brushProperty name="width" value="0.025" units="cm"/>
      <inkml:brushProperty name="height" value="0.025" units="cm"/>
      <inkml:brushProperty name="color" value="#0070C4"/>
      <inkml:brushProperty name="ignorePressure" value="1"/>
    </inkml:brush>
  </inkml:definitions>
  <inkml:trace contextRef="#ctx0" brushRef="#br0">0 1,'0'0</inkml:trace>
</inkml:ink>
</file>

<file path=ppt/ink/ink2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14T13:13:47.059"/>
    </inkml:context>
    <inkml:brush xml:id="br0">
      <inkml:brushProperty name="width" value="0.025" units="cm"/>
      <inkml:brushProperty name="height" value="0.025" units="cm"/>
      <inkml:brushProperty name="color" value="#0070C4"/>
      <inkml:brushProperty name="ignorePressure" value="1"/>
    </inkml:brush>
  </inkml:definitions>
  <inkml:trace contextRef="#ctx0" brushRef="#br0">0 1,'0'0</inkml:trace>
</inkml:ink>
</file>

<file path=ppt/ink/ink2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14T13:13:47.426"/>
    </inkml:context>
    <inkml:brush xml:id="br0">
      <inkml:brushProperty name="width" value="0.025" units="cm"/>
      <inkml:brushProperty name="height" value="0.025" units="cm"/>
      <inkml:brushProperty name="color" value="#0070C4"/>
      <inkml:brushProperty name="ignorePressure" value="1"/>
    </inkml:brush>
  </inkml:definitions>
  <inkml:trace contextRef="#ctx0" brushRef="#br0">0 1,'0'0</inkml:trace>
  <inkml:trace contextRef="#ctx0" brushRef="#br0" timeOffset="1">0 1,'0'0</inkml:trace>
  <inkml:trace contextRef="#ctx0" brushRef="#br0" timeOffset="2">0 1,'0'0</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4:57:48.619"/>
    </inkml:context>
    <inkml:brush xml:id="br0">
      <inkml:brushProperty name="width" value="0.025" units="cm"/>
      <inkml:brushProperty name="height" value="0.025" units="cm"/>
      <inkml:brushProperty name="color" value="#0070C4"/>
    </inkml:brush>
  </inkml:definitions>
  <inkml:trace contextRef="#ctx0" brushRef="#br0">6 115 12931,'-5'-2'4569,"13"-2"-3761,10-1-360,14-3 16,21 6 176,6 3-56,22-1-264,12 0-104,10-11-152,-1-6-23,-5-3-33,-6 1 32,-19 10-225,-9-4-143,-15 7 3241,-8 6-2337</inkml:trace>
</inkml:ink>
</file>

<file path=ppt/ink/ink2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14T13:13:47.793"/>
    </inkml:context>
    <inkml:brush xml:id="br0">
      <inkml:brushProperty name="width" value="0.025" units="cm"/>
      <inkml:brushProperty name="height" value="0.025" units="cm"/>
      <inkml:brushProperty name="color" value="#0070C4"/>
      <inkml:brushProperty name="ignorePressure" value="1"/>
    </inkml:brush>
  </inkml:definitions>
  <inkml:trace contextRef="#ctx0" brushRef="#br0">1 1,'0'0</inkml:trace>
</inkml:ink>
</file>

<file path=ppt/ink/ink2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14T13:13:48.117"/>
    </inkml:context>
    <inkml:brush xml:id="br0">
      <inkml:brushProperty name="width" value="0.025" units="cm"/>
      <inkml:brushProperty name="height" value="0.025" units="cm"/>
      <inkml:brushProperty name="color" value="#0070C4"/>
      <inkml:brushProperty name="ignorePressure" value="1"/>
    </inkml:brush>
  </inkml:definitions>
  <inkml:trace contextRef="#ctx0" brushRef="#br0">1 1,'0'0</inkml:trace>
</inkml:ink>
</file>

<file path=ppt/ink/ink2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14T13:13:53.523"/>
    </inkml:context>
    <inkml:brush xml:id="br0">
      <inkml:brushProperty name="width" value="0.025" units="cm"/>
      <inkml:brushProperty name="height" value="0.025" units="cm"/>
      <inkml:brushProperty name="color" value="#0070C4"/>
      <inkml:brushProperty name="ignorePressure" value="1"/>
    </inkml:brush>
  </inkml:definitions>
  <inkml:trace contextRef="#ctx0" brushRef="#br0">1 0</inkml:trace>
</inkml:ink>
</file>

<file path=ppt/ink/ink2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14T13:13:54.096"/>
    </inkml:context>
    <inkml:brush xml:id="br0">
      <inkml:brushProperty name="width" value="0.025" units="cm"/>
      <inkml:brushProperty name="height" value="0.025" units="cm"/>
      <inkml:brushProperty name="color" value="#0070C4"/>
      <inkml:brushProperty name="ignorePressure" value="1"/>
    </inkml:brush>
  </inkml:definitions>
  <inkml:trace contextRef="#ctx0" brushRef="#br0">0 0,'0'0</inkml:trace>
</inkml:ink>
</file>

<file path=ppt/ink/ink2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14T13:13:54.482"/>
    </inkml:context>
    <inkml:brush xml:id="br0">
      <inkml:brushProperty name="width" value="0.025" units="cm"/>
      <inkml:brushProperty name="height" value="0.025" units="cm"/>
      <inkml:brushProperty name="color" value="#0070C4"/>
      <inkml:brushProperty name="ignorePressure" value="1"/>
    </inkml:brush>
  </inkml:definitions>
  <inkml:trace contextRef="#ctx0" brushRef="#br0">0 0,'0'0</inkml:trace>
  <inkml:trace contextRef="#ctx0" brushRef="#br0" timeOffset="1">0 0,'0'0</inkml:trace>
</inkml:ink>
</file>

<file path=ppt/ink/ink2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14T13:13:54.843"/>
    </inkml:context>
    <inkml:brush xml:id="br0">
      <inkml:brushProperty name="width" value="0.025" units="cm"/>
      <inkml:brushProperty name="height" value="0.025" units="cm"/>
      <inkml:brushProperty name="color" value="#0070C4"/>
      <inkml:brushProperty name="ignorePressure" value="1"/>
    </inkml:brush>
  </inkml:definitions>
  <inkml:trace contextRef="#ctx0" brushRef="#br0">0 0,'0'0</inkml:trace>
</inkml:ink>
</file>

<file path=ppt/ink/ink2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14T13:13:55.232"/>
    </inkml:context>
    <inkml:brush xml:id="br0">
      <inkml:brushProperty name="width" value="0.025" units="cm"/>
      <inkml:brushProperty name="height" value="0.025" units="cm"/>
      <inkml:brushProperty name="color" value="#0070C4"/>
      <inkml:brushProperty name="ignorePressure" value="1"/>
    </inkml:brush>
  </inkml:definitions>
  <inkml:trace contextRef="#ctx0" brushRef="#br0">11 10,'-4'-4,"-2"-1</inkml:trace>
</inkml:ink>
</file>

<file path=ppt/ink/ink2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14T13:13:55.663"/>
    </inkml:context>
    <inkml:brush xml:id="br0">
      <inkml:brushProperty name="width" value="0.025" units="cm"/>
      <inkml:brushProperty name="height" value="0.025" units="cm"/>
      <inkml:brushProperty name="color" value="#0070C4"/>
      <inkml:brushProperty name="ignorePressure" value="1"/>
    </inkml:brush>
  </inkml:definitions>
  <inkml:trace contextRef="#ctx0" brushRef="#br0">1 1,'0'0</inkml:trace>
</inkml:ink>
</file>

<file path=ppt/ink/ink2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14T13:13:56.164"/>
    </inkml:context>
    <inkml:brush xml:id="br0">
      <inkml:brushProperty name="width" value="0.025" units="cm"/>
      <inkml:brushProperty name="height" value="0.025" units="cm"/>
      <inkml:brushProperty name="color" value="#0070C4"/>
      <inkml:brushProperty name="ignorePressure" value="1"/>
    </inkml:brush>
  </inkml:definitions>
  <inkml:trace contextRef="#ctx0" brushRef="#br0">1 1,'0'0</inkml:trace>
</inkml:ink>
</file>

<file path=ppt/ink/ink2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14T13:13:41.971"/>
    </inkml:context>
    <inkml:brush xml:id="br0">
      <inkml:brushProperty name="width" value="0.025" units="cm"/>
      <inkml:brushProperty name="height" value="0.025" units="cm"/>
      <inkml:brushProperty name="color" value="#0070C4"/>
      <inkml:brushProperty name="ignorePressure" value="1"/>
    </inkml:brush>
  </inkml:definitions>
  <inkml:trace contextRef="#ctx0" brushRef="#br0">0 0</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4:57:49.586"/>
    </inkml:context>
    <inkml:brush xml:id="br0">
      <inkml:brushProperty name="width" value="0.025" units="cm"/>
      <inkml:brushProperty name="height" value="0.025" units="cm"/>
      <inkml:brushProperty name="color" value="#0070C4"/>
    </inkml:brush>
  </inkml:definitions>
  <inkml:trace contextRef="#ctx0" brushRef="#br0">22 0 9442,'-21'4'4236,"22"-4"-4190,-1 0 1,0 0 0,0 0-1,0 0 1,0 0 0,0 0 0,0 0-1,0 1 1,0-1 0,0 0 0,0 0-1,0 0 1,0 0 0,0 0-1,0 0 1,1 0 0,-1 0 0,0 0-1,0 0 1,0 0 0,0 0-1,0 1 1,0-1 0,0 0 0,0 0-1,0 0 1,0 0 0,0 0-1,0 0 1,0 0 0,0 0 0,0 0-1,0 0 1,0 1 0,0-1-1,0 0 1,0 0 0,0 0 0,-1 0-1,1 0 1,0 0 0,0 0 0,0 0-1,0 0 1,0 0 0,0 0-1,0 0 1,0 0 0,0 1 0,0-1-1,0 0 1,0 0 0,0 0-1,0 0 1,-1 0 0,1 0 0,0 0-1,0 0 1,0 0 0,0 0-1,0 0 1,0 0 0,0 0-47,3 2 169,0 0 0,0 0 0,0 0 0,0 0 1,0-1-1,1 1 0,-1-1 0,1 0 0,0 1-169,15 4 178,15 10 517,27 16-695,-36-18 151,237 135 984,47 46-1135,119 91 450,-226-153-360,-147-98 4,51 24-94,-72-43-244,0-1 0,1-1 0,35 7 244,-33-13-835,-9-6 302</inkml:trace>
</inkml:ink>
</file>

<file path=ppt/ink/ink2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14T13:13:42.621"/>
    </inkml:context>
    <inkml:brush xml:id="br0">
      <inkml:brushProperty name="width" value="0.025" units="cm"/>
      <inkml:brushProperty name="height" value="0.025" units="cm"/>
      <inkml:brushProperty name="color" value="#0070C4"/>
      <inkml:brushProperty name="ignorePressure" value="1"/>
    </inkml:brush>
  </inkml:definitions>
  <inkml:trace contextRef="#ctx0" brushRef="#br0">0 1</inkml:trace>
</inkml:ink>
</file>

<file path=ppt/ink/ink2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14T13:13:43.190"/>
    </inkml:context>
    <inkml:brush xml:id="br0">
      <inkml:brushProperty name="width" value="0.025" units="cm"/>
      <inkml:brushProperty name="height" value="0.025" units="cm"/>
      <inkml:brushProperty name="color" value="#0070C4"/>
      <inkml:brushProperty name="ignorePressure" value="1"/>
    </inkml:brush>
  </inkml:definitions>
  <inkml:trace contextRef="#ctx0" brushRef="#br0">0 1</inkml:trace>
</inkml:ink>
</file>

<file path=ppt/ink/ink2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14T13:13:43.543"/>
    </inkml:context>
    <inkml:brush xml:id="br0">
      <inkml:brushProperty name="width" value="0.025" units="cm"/>
      <inkml:brushProperty name="height" value="0.025" units="cm"/>
      <inkml:brushProperty name="color" value="#0070C4"/>
      <inkml:brushProperty name="ignorePressure" value="1"/>
    </inkml:brush>
  </inkml:definitions>
  <inkml:trace contextRef="#ctx0" brushRef="#br0">0 1</inkml:trace>
</inkml:ink>
</file>

<file path=ppt/ink/ink2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14T13:13:43.906"/>
    </inkml:context>
    <inkml:brush xml:id="br0">
      <inkml:brushProperty name="width" value="0.025" units="cm"/>
      <inkml:brushProperty name="height" value="0.025" units="cm"/>
      <inkml:brushProperty name="color" value="#0070C4"/>
      <inkml:brushProperty name="ignorePressure" value="1"/>
    </inkml:brush>
  </inkml:definitions>
  <inkml:trace contextRef="#ctx0" brushRef="#br0">0 1</inkml:trace>
</inkml:ink>
</file>

<file path=ppt/ink/ink2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14T13:13:44.357"/>
    </inkml:context>
    <inkml:brush xml:id="br0">
      <inkml:brushProperty name="width" value="0.025" units="cm"/>
      <inkml:brushProperty name="height" value="0.025" units="cm"/>
      <inkml:brushProperty name="color" value="#0070C4"/>
      <inkml:brushProperty name="ignorePressure" value="1"/>
    </inkml:brush>
  </inkml:definitions>
  <inkml:trace contextRef="#ctx0" brushRef="#br0">1 0,'0'0</inkml:trace>
</inkml:ink>
</file>

<file path=ppt/ink/ink2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14T13:13:44.724"/>
    </inkml:context>
    <inkml:brush xml:id="br0">
      <inkml:brushProperty name="width" value="0.025" units="cm"/>
      <inkml:brushProperty name="height" value="0.025" units="cm"/>
      <inkml:brushProperty name="color" value="#0070C4"/>
      <inkml:brushProperty name="ignorePressure" value="1"/>
    </inkml:brush>
  </inkml:definitions>
  <inkml:trace contextRef="#ctx0" brushRef="#br0">1 0,'0'0</inkml:trace>
  <inkml:trace contextRef="#ctx0" brushRef="#br0" timeOffset="1">1 0,'0'0</inkml:trace>
</inkml:ink>
</file>

<file path=ppt/ink/ink2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14T13:13:45.110"/>
    </inkml:context>
    <inkml:brush xml:id="br0">
      <inkml:brushProperty name="width" value="0.025" units="cm"/>
      <inkml:brushProperty name="height" value="0.025" units="cm"/>
      <inkml:brushProperty name="color" value="#0070C4"/>
      <inkml:brushProperty name="ignorePressure" value="1"/>
    </inkml:brush>
  </inkml:definitions>
  <inkml:trace contextRef="#ctx0" brushRef="#br0">1 0,'0'0</inkml:trace>
</inkml:ink>
</file>

<file path=ppt/ink/ink2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14T13:13:45.510"/>
    </inkml:context>
    <inkml:brush xml:id="br0">
      <inkml:brushProperty name="width" value="0.025" units="cm"/>
      <inkml:brushProperty name="height" value="0.025" units="cm"/>
      <inkml:brushProperty name="color" value="#0070C4"/>
      <inkml:brushProperty name="ignorePressure" value="1"/>
    </inkml:brush>
  </inkml:definitions>
  <inkml:trace contextRef="#ctx0" brushRef="#br0">403 269,'0'0</inkml:trace>
  <inkml:trace contextRef="#ctx0" brushRef="#br0" timeOffset="1">0 0,'0'0</inkml:trace>
</inkml:ink>
</file>

<file path=ppt/ink/ink2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14T13:13:45.976"/>
    </inkml:context>
    <inkml:brush xml:id="br0">
      <inkml:brushProperty name="width" value="0.025" units="cm"/>
      <inkml:brushProperty name="height" value="0.025" units="cm"/>
      <inkml:brushProperty name="color" value="#0070C4"/>
      <inkml:brushProperty name="ignorePressure" value="1"/>
    </inkml:brush>
  </inkml:definitions>
  <inkml:trace contextRef="#ctx0" brushRef="#br0">0 0,'0'0</inkml:trace>
</inkml:ink>
</file>

<file path=ppt/ink/ink2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14T13:13:46.353"/>
    </inkml:context>
    <inkml:brush xml:id="br0">
      <inkml:brushProperty name="width" value="0.025" units="cm"/>
      <inkml:brushProperty name="height" value="0.025" units="cm"/>
      <inkml:brushProperty name="color" value="#0070C4"/>
      <inkml:brushProperty name="ignorePressure" value="1"/>
    </inkml:brush>
  </inkml:definitions>
  <inkml:trace contextRef="#ctx0" brushRef="#br0">0 0,'0'0</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4:57:49.919"/>
    </inkml:context>
    <inkml:brush xml:id="br0">
      <inkml:brushProperty name="width" value="0.025" units="cm"/>
      <inkml:brushProperty name="height" value="0.025" units="cm"/>
      <inkml:brushProperty name="color" value="#0070C4"/>
    </inkml:brush>
  </inkml:definitions>
  <inkml:trace contextRef="#ctx0" brushRef="#br0">5 0 11835,'-4'37'4232,"8"18"-3607,7 18-393,3 31-8,4 16 88,0 23 48,-1 1 16,3 5-232,2-5-72,-4-22-40,2-13 32,-1-30-360,-7-15-568,1-17 576</inkml:trace>
</inkml:ink>
</file>

<file path=ppt/ink/ink2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14T13:13:46.719"/>
    </inkml:context>
    <inkml:brush xml:id="br0">
      <inkml:brushProperty name="width" value="0.025" units="cm"/>
      <inkml:brushProperty name="height" value="0.025" units="cm"/>
      <inkml:brushProperty name="color" value="#0070C4"/>
      <inkml:brushProperty name="ignorePressure" value="1"/>
    </inkml:brush>
  </inkml:definitions>
  <inkml:trace contextRef="#ctx0" brushRef="#br0">0 1,'0'0</inkml:trace>
</inkml:ink>
</file>

<file path=ppt/ink/ink2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14T13:13:47.059"/>
    </inkml:context>
    <inkml:brush xml:id="br0">
      <inkml:brushProperty name="width" value="0.025" units="cm"/>
      <inkml:brushProperty name="height" value="0.025" units="cm"/>
      <inkml:brushProperty name="color" value="#0070C4"/>
      <inkml:brushProperty name="ignorePressure" value="1"/>
    </inkml:brush>
  </inkml:definitions>
  <inkml:trace contextRef="#ctx0" brushRef="#br0">0 1,'0'0</inkml:trace>
</inkml:ink>
</file>

<file path=ppt/ink/ink2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14T13:13:47.426"/>
    </inkml:context>
    <inkml:brush xml:id="br0">
      <inkml:brushProperty name="width" value="0.025" units="cm"/>
      <inkml:brushProperty name="height" value="0.025" units="cm"/>
      <inkml:brushProperty name="color" value="#0070C4"/>
      <inkml:brushProperty name="ignorePressure" value="1"/>
    </inkml:brush>
  </inkml:definitions>
  <inkml:trace contextRef="#ctx0" brushRef="#br0">0 1,'0'0</inkml:trace>
  <inkml:trace contextRef="#ctx0" brushRef="#br0" timeOffset="1">0 1,'0'0</inkml:trace>
  <inkml:trace contextRef="#ctx0" brushRef="#br0" timeOffset="2">0 1,'0'0</inkml:trace>
</inkml:ink>
</file>

<file path=ppt/ink/ink2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14T13:13:47.793"/>
    </inkml:context>
    <inkml:brush xml:id="br0">
      <inkml:brushProperty name="width" value="0.025" units="cm"/>
      <inkml:brushProperty name="height" value="0.025" units="cm"/>
      <inkml:brushProperty name="color" value="#0070C4"/>
      <inkml:brushProperty name="ignorePressure" value="1"/>
    </inkml:brush>
  </inkml:definitions>
  <inkml:trace contextRef="#ctx0" brushRef="#br0">1 1,'0'0</inkml:trace>
</inkml:ink>
</file>

<file path=ppt/ink/ink2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14T13:13:48.117"/>
    </inkml:context>
    <inkml:brush xml:id="br0">
      <inkml:brushProperty name="width" value="0.025" units="cm"/>
      <inkml:brushProperty name="height" value="0.025" units="cm"/>
      <inkml:brushProperty name="color" value="#0070C4"/>
      <inkml:brushProperty name="ignorePressure" value="1"/>
    </inkml:brush>
  </inkml:definitions>
  <inkml:trace contextRef="#ctx0" brushRef="#br0">1 1,'0'0</inkml:trace>
</inkml:ink>
</file>

<file path=ppt/ink/ink2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14T13:13:53.523"/>
    </inkml:context>
    <inkml:brush xml:id="br0">
      <inkml:brushProperty name="width" value="0.025" units="cm"/>
      <inkml:brushProperty name="height" value="0.025" units="cm"/>
      <inkml:brushProperty name="color" value="#0070C4"/>
      <inkml:brushProperty name="ignorePressure" value="1"/>
    </inkml:brush>
  </inkml:definitions>
  <inkml:trace contextRef="#ctx0" brushRef="#br0">1 0</inkml:trace>
</inkml:ink>
</file>

<file path=ppt/ink/ink2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14T13:13:54.096"/>
    </inkml:context>
    <inkml:brush xml:id="br0">
      <inkml:brushProperty name="width" value="0.025" units="cm"/>
      <inkml:brushProperty name="height" value="0.025" units="cm"/>
      <inkml:brushProperty name="color" value="#0070C4"/>
      <inkml:brushProperty name="ignorePressure" value="1"/>
    </inkml:brush>
  </inkml:definitions>
  <inkml:trace contextRef="#ctx0" brushRef="#br0">0 0,'0'0</inkml:trace>
</inkml:ink>
</file>

<file path=ppt/ink/ink2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14T13:13:54.482"/>
    </inkml:context>
    <inkml:brush xml:id="br0">
      <inkml:brushProperty name="width" value="0.025" units="cm"/>
      <inkml:brushProperty name="height" value="0.025" units="cm"/>
      <inkml:brushProperty name="color" value="#0070C4"/>
      <inkml:brushProperty name="ignorePressure" value="1"/>
    </inkml:brush>
  </inkml:definitions>
  <inkml:trace contextRef="#ctx0" brushRef="#br0">0 0,'0'0</inkml:trace>
  <inkml:trace contextRef="#ctx0" brushRef="#br0" timeOffset="1">0 0,'0'0</inkml:trace>
</inkml:ink>
</file>

<file path=ppt/ink/ink2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14T13:13:54.843"/>
    </inkml:context>
    <inkml:brush xml:id="br0">
      <inkml:brushProperty name="width" value="0.025" units="cm"/>
      <inkml:brushProperty name="height" value="0.025" units="cm"/>
      <inkml:brushProperty name="color" value="#0070C4"/>
      <inkml:brushProperty name="ignorePressure" value="1"/>
    </inkml:brush>
  </inkml:definitions>
  <inkml:trace contextRef="#ctx0" brushRef="#br0">0 0,'0'0</inkml:trace>
</inkml:ink>
</file>

<file path=ppt/ink/ink2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14T13:13:55.232"/>
    </inkml:context>
    <inkml:brush xml:id="br0">
      <inkml:brushProperty name="width" value="0.025" units="cm"/>
      <inkml:brushProperty name="height" value="0.025" units="cm"/>
      <inkml:brushProperty name="color" value="#0070C4"/>
      <inkml:brushProperty name="ignorePressure" value="1"/>
    </inkml:brush>
  </inkml:definitions>
  <inkml:trace contextRef="#ctx0" brushRef="#br0">11 10,'-4'-4,"-2"-1</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4:57:50.387"/>
    </inkml:context>
    <inkml:brush xml:id="br0">
      <inkml:brushProperty name="width" value="0.025" units="cm"/>
      <inkml:brushProperty name="height" value="0.025" units="cm"/>
      <inkml:brushProperty name="color" value="#0070C4"/>
    </inkml:brush>
  </inkml:definitions>
  <inkml:trace contextRef="#ctx0" brushRef="#br0">4 264 10722,'-4'7'3825,"31"1"-3001,12 1-96,30 7 137,15 0 79,25-4-160,12-10-136,14-16-312,9-14-112,-2-16-152,-1-3-24,-19-3-24,-20 9 0,-20 6 24,-6 7-56,-4 12-368,-8 1-296,-8-1 384</inkml:trace>
</inkml:ink>
</file>

<file path=ppt/ink/ink2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14T13:13:55.663"/>
    </inkml:context>
    <inkml:brush xml:id="br0">
      <inkml:brushProperty name="width" value="0.025" units="cm"/>
      <inkml:brushProperty name="height" value="0.025" units="cm"/>
      <inkml:brushProperty name="color" value="#0070C4"/>
      <inkml:brushProperty name="ignorePressure" value="1"/>
    </inkml:brush>
  </inkml:definitions>
  <inkml:trace contextRef="#ctx0" brushRef="#br0">1 1,'0'0</inkml:trace>
</inkml:ink>
</file>

<file path=ppt/ink/ink2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14T13:13:56.164"/>
    </inkml:context>
    <inkml:brush xml:id="br0">
      <inkml:brushProperty name="width" value="0.025" units="cm"/>
      <inkml:brushProperty name="height" value="0.025" units="cm"/>
      <inkml:brushProperty name="color" value="#0070C4"/>
      <inkml:brushProperty name="ignorePressure" value="1"/>
    </inkml:brush>
  </inkml:definitions>
  <inkml:trace contextRef="#ctx0" brushRef="#br0">1 1,'0'0</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4:57:58.707"/>
    </inkml:context>
    <inkml:brush xml:id="br0">
      <inkml:brushProperty name="width" value="0.025" units="cm"/>
      <inkml:brushProperty name="height" value="0.025" units="cm"/>
      <inkml:brushProperty name="color" value="#0070C4"/>
    </inkml:brush>
  </inkml:definitions>
  <inkml:trace contextRef="#ctx0" brushRef="#br0">3 79 3369,'-1'-12'7867,"0"-1"-1,0-11-7866,1 19 2245,0 5-2201,1-1 0,-1 1 0,0 0 0,0 0 1,0 0-1,0-1 0,0 1 0,0 0 0,0 0 0,0-1 0,0 1 0,1 0 0,-1 0 0,0 0 0,0 0 0,0-1 0,0 1 0,1 0 0,-1 0 0,0 0 1,0 0-1,0 0 0,1 0 0,-1 0 0,0-1 0,0 1 0,0 0 0,1 0 0,-1 0 0,0 0 0,0 0 0,1 0 0,-1 0 0,0 0 0,0 0 0,1 0 1,-1 0-1,0 0-44,0 0 28,1 1 0,-1-1 0,1 0 1,-1 0-1,1 0 0,-1 1 0,1-1 0,-1 0 1,0 0-1,1 1 0,-1-1 0,1 0 1,-1 1-1,0-1 0,1 0 0,-1 1 0,0-1 1,0 1-1,1-1 0,-1 0 0,0 1 1,0-1-1,0 1 0,1-1 0,-1 1 0,0-1 1,0 1-29,7 21 776,6 16-776,-7-26 116,-2 1 0,0 0-1,0 1 1,-1-1 0,-1 1 0,1 8-116,-2 0 155,8 140 993,-11-143-970,2-19-176,0 1 1,0-1-1,0 0 0,0 1 1,0-1-1,0 0 1,0 0-1,0 1 0,-1-1 1,1 0-1,0 1 0,0-1 1,0 0-1,0 0 0,-1 0 1,1 1-1,0-1 0,0 0 1,-1 0-1,1 0 1,0 1-1,0-1 0,-1 0 1,1 0-1,0 0 0,-1 0 1,1 0-1,0 0 0,0 0 1,-1 0-1,1 0 1,0 1-1,-1-1 0,1 0 1,0-1-1,-1 1 0,1 0 1,0 0-1,-1 0 0,1 0 1,0 0-1,0 0 0,-1 0 1,1 0-1,0 0 1,0-1-1,-1 1 0,1 0 1,0 0-1,0 0 0,-1-1 1,1 1-1,0 0 0,0 0 1,-1-1-3,-1 0-2,1-1 1,-1 0-1,0 0 0,0 0 1,1-1-1,-1 1 1,1 0-1,0-1 1,0 1-1,0 0 0,0-1 1,0 0 1,-2-5-28,1 1 1,1-1-1,-1-5 28,0-7-74,1 1-1,1 0 1,1-1-1,0 1 0,3-7 75,-2 12-36,1-1-1,1 1 0,0-1 1,1 1-1,1 1 1,0-1-1,3-3 37,-4 10 13,0 0 0,0 0 1,1 0-1,0 1 0,0 0 1,0 1-1,1-1 0,0 1 0,0 0 1,0 1-1,1 0 0,-1 0 0,1 0 1,0 1-1,0 0 0,1 1 1,-1 0-1,0 0 0,1 1 0,-1 0 1,1 0-1,1 1-13,-5 0 52,1 0 0,0 1-1,0 0 1,0 0 0,0 0 0,-1 1-1,1-1 1,-1 1 0,1 1 0,-1-1-1,0 1 1,0 0 0,0 0 0,0 1-1,0-1 1,-1 1 0,1 0 0,-1 0 0,0 1-1,0-1 1,-1 1 0,3 4-52,2 4 155,-1 1 1,-1 0-1,0 0 0,-1 0 1,2 6-156,4 22 586,0 11-586,-8-33 134,-1 0 1,-1 0-1,0 8-134,-1-5 80,0-20-68,0 0 0,0 0 0,0 0 0,0 0 0,-1 0 0,0 0 0,1 0 1,-1 0-1,0 0 0,0-1 0,-1 2-12,1-3-6,1-1 0,0 1-1,-1 0 1,1-1 0,-1 1 0,1-1 0,-1 1 0,0-1 0,1 1-1,-1-1 1,1 1 0,-1-1 0,0 0 0,1 1 0,-1-1-1,0 0 1,1 0 0,-2 1 6,1-1-32,0 0 1,-1 0-1,1 0 0,0-1 1,0 1-1,0 0 0,-1 0 0,1-1 1,0 1-1,0-1 0,0 1 0,0-1 1,0 1-1,0-1 0,-1 0 32,1 0-334,-1-1 0,0 0-1,1 1 1,-1-1 0,1 0-1,0 0 1,-1 0 0,1 0 0,0 0-1,0 0 1,0 0 0,1 0-1,-1 0 1,0-1 0,1 1-1,0 0 1,-1-1 0,1 1 0,0 0-1,0-1 1,0 1 0,0 0-1,1 0 1,0-3 334,7-22-2763</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4:57:59.540"/>
    </inkml:context>
    <inkml:brush xml:id="br0">
      <inkml:brushProperty name="width" value="0.025" units="cm"/>
      <inkml:brushProperty name="height" value="0.025" units="cm"/>
      <inkml:brushProperty name="color" value="#0070C4"/>
    </inkml:brush>
  </inkml:definitions>
  <inkml:trace contextRef="#ctx0" brushRef="#br0">159 189 7466,'0'0'101,"3"-7"1211,0 1 0,-1 0 0,0-1 1,0 0-1,-1 1 0,0-2-1312,-1 6 202,0 1-1,0-1 1,0 1 0,0-1-1,0 1 1,0 0-1,0-1 1,-1 1 0,1-1-1,0 1 1,-1 0-1,1-1 1,-1 1 0,0 0-1,0-1 1,1 1-1,-1 0 1,0 0 0,0 0-1,0 0 1,0 0-1,0 0 1,0 0 0,0 0-1,-1 0 1,1 0-1,0 1 1,0-1 0,-1 0-1,1 1 1,0-1-1,-1 1-201,-1-1 111,1 0 0,-1 1 0,1-1 1,-1 1-1,1 0 0,-1 0 0,1 0 0,-1 0 0,0 0 0,1 1 0,-1-1 0,1 1 0,-1-1 0,1 1 0,-1 0 0,1 0 0,0 0 0,-1 0 0,1 1 0,0-1 0,-2 2-111,-2 2 134,0 0 1,0 1-1,0 0 0,1 0 0,0 0 0,-2 3-134,1 0 98,-1 1 1,2 1-1,-1-1 1,1 1-1,1 0 1,0 0-1,0 1 0,1-1 1,1 1-1,-2 8-98,3-11 50,1 1-1,-1 0 1,2-1-1,-1 1 1,1 0-1,1-1 0,0 1 1,0-1-1,1 1 1,0-1-1,0 0 1,1 0-1,2 3-49,-2-6 16,-1-1-1,1 0 1,0 0-1,0-1 1,0 1-1,1-1 1,-1 0 0,1 0-1,0 0 1,0-1-1,3 2-15,0-2 7,-1 1-1,1-1 0,0 0 0,0 0 1,0-1-1,0 0 0,0-1 1,5 1-7,-5-2-3,1 1 1,-1-1 0,0-1-1,0 0 1,0 0 0,0 0-1,0-1 1,6-2 2,-8 2-3,-1-1 0,0 1 0,1-1 0,-1 0 0,0 0 0,0-1 0,0 1 0,-1-1 0,0 0 0,1 0 0,-1-1 0,0 0 3,1-2-6,0-1 1,0 0 0,-1 0 0,0 0 0,-1 0-1,1-1 1,-2 0 0,2-3 5,-1-4-5,0 0 0,-1 0 0,-1 1 0,0-7 5,-1 7 3,0 0 0,-1 0-1,-1 0 1,-1 0-1,0 0 1,-1 0 0,-4-10-3,5 16 3,-1 1 0,-1-1 0,1 1 0,-1 0 0,-1 0 0,1 1 0,-1-1 0,-1 1 0,1 1 0,-1-1 0,0 1 0,-8-5-3,3 3 4,0 1-1,-1 1 1,1 0-1,-1 1 1,-2-1-4,7 4-5,1-1 0,-1 1 1,0 1-1,1-1 0,-1 1 1,0 1-1,0 0 1,0 0-1,-5 0 5,11 1-15,0-1 1,0 1-1,0-1 0,0 1 1,0-1-1,0 1 0,0 0 1,0 0-1,0 0 0,0 0 1,1 0-1,-1 1 0,0-1 1,1 0-1,-1 1 0,1-1 1,0 1-1,-1 0 0,1-1 1,0 1-1,0 0 0,0 0 0,0 0 1,0 0-1,1-1 0,-1 1 1,0 2 14,0-1-116,1 0-1,0 1 1,0-1 0,0 0 0,0 0-1,0 0 1,1 0 0,-1 0 0,1 0-1,0 0 1,0 0 0,0 0 0,0 0-1,0 0 1,1 0 0,-1 0 0,2 1 116,0 0-158,0 0 0,0 0 1,1-1-1,-1 1 0,2 0 158,28 17-449</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4:57:59.939"/>
    </inkml:context>
    <inkml:brush xml:id="br0">
      <inkml:brushProperty name="width" value="0.025" units="cm"/>
      <inkml:brushProperty name="height" value="0.025" units="cm"/>
      <inkml:brushProperty name="color" value="#0070C4"/>
    </inkml:brush>
  </inkml:definitions>
  <inkml:trace contextRef="#ctx0" brushRef="#br0">94 0 10650,'-1'0'478,"-1"1"0,1-1 0,0 1 0,-1-1 0,1 1 0,0 0 0,0 0 0,0-1 0,0 1 0,0 0 0,0 0 0,0 0 0,0 0-1,0 0 1,0 0 0,1 0 0,-2 1-478,-9 23 1547,8-18-882,-10 23 317,2 1 1,1 0-1,2 1 0,-4 27-982,10-39 143,0 0-1,1-1 1,1 1-1,1 0 1,0 0-1,2 0 1,0-1-1,5 14-142,-3-16 43,1 0 0,1 0 0,1 0 0,0-1 0,3 4-43,-5-10-64,1-1 0,0 1 0,0-1 1,1-1-1,0 1 0,1-1 0,0-1 0,7 6 64,-11-10-180,-1-1 1,1 1-1,0 0 0,1-1 0,-1 0 1,3 0 179,-6-1 53,0-1 0,0 1 1,1-1-1,-1 0 0,0 1 1,1-1-1,-1 0 0,0-1 1,1 1-1,-1 0 0,0-1 0,1 1 1,-1-1-1,0 0 0,2 0-53,-2 0 53,-1 0 1,1 0-1,-1 0 0,0-1 0,1 1 0,-1 0 0,0-1 0,0 1 0,0-1 0,0 0-53,0 2 2</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4:58:00.279"/>
    </inkml:context>
    <inkml:brush xml:id="br0">
      <inkml:brushProperty name="width" value="0.025" units="cm"/>
      <inkml:brushProperty name="height" value="0.025" units="cm"/>
      <inkml:brushProperty name="color" value="#0070C4"/>
    </inkml:brush>
  </inkml:definitions>
  <inkml:trace contextRef="#ctx0" brushRef="#br0">1 1 14163,'11'14'5385,"-7"11"-3600,-2 6-241,1 13-88,-7 7-232,4 2-599,1 0-193,5-3-224,0-6-64,-4-9-48,2-3-40,-3-13-416,4-7-280,-3-12-585,0-10 49,4-11 712</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4:58:00.612"/>
    </inkml:context>
    <inkml:brush xml:id="br0">
      <inkml:brushProperty name="width" value="0.025" units="cm"/>
      <inkml:brushProperty name="height" value="0.025" units="cm"/>
      <inkml:brushProperty name="color" value="#0070C4"/>
    </inkml:brush>
  </inkml:definitions>
  <inkml:trace contextRef="#ctx0" brushRef="#br0">236 1 12699,'-42'19'7440,"23"-11"-5589,1 1 0,-3 2-1851,0 1 539,-36 21 233,48-27-584,0 0 0,0 1 1,1 0-1,0 1 1,-2 2-189,10-10 18,-1 1 1,1-1 0,0 1 0,-1-1-1,1 1 1,0-1 0,-1 1 0,1-1 0,0 1-1,0 0 1,-1-1 0,1 1 0,0 0-1,0-1 1,0 1 0,0-1 0,0 1 0,0 0-1,0-1 1,0 1 0,0 0 0,0-1-1,0 1 1,1 0-19,-1 0 21,1 0 0,-1 0 0,1 0 0,0 0-1,-1 0 1,1 0 0,0 0 0,0 0 0,0 0 0,0 0-1,0 0 1,0 0-21,5 3 67,0 0 0,1-1 0,-1 0 0,4 1-67,-8-2 33,46 16 272,0-2-1,1-1 1,22 1-305,-54-12 21,-5-1-64,0 1 1,0 1-1,2 1 43,-13-6-70,0 0 1,0 1-1,0-1 0,0 1 1,0 0-1,0-1 1,0 1-1,0 0 0,-1-1 1,1 1-1,0 0 0,0 0 1,-1 0-1,1-1 1,0 2 69,-1-2 5,0 0 0,0 1 0,0-1 0,0 0 0,0 1 0,0-1 0,0 0 0,0 1 0,0-1 0,0 0 0,0 1 0,0-1 0,0 0 0,0 0 0,0 1 0,-1-1 0,1 0 0,0 1 0,0-1 0,0 0 0,0 0 0,-1 1 0,1-1 0,0 0 0,0 0 0,0 0 0,-1 1 0,1-1 0,0 0 0,0 0 0,-1 0 0,1 0 0,0 1 0,-1-1 0,1 0 0,0 0 0,0 0 0,-1 0 0,1 0 0,0 0 0,-1 0 0,1 0-5,-7 2 458</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4:52:41.726"/>
    </inkml:context>
    <inkml:brush xml:id="br0">
      <inkml:brushProperty name="width" value="0.025" units="cm"/>
      <inkml:brushProperty name="height" value="0.025" units="cm"/>
      <inkml:brushProperty name="color" value="#0070C4"/>
    </inkml:brush>
  </inkml:definitions>
  <inkml:trace contextRef="#ctx0" brushRef="#br0">69 3 14043,'0'-2'5449,"0"1"-3144,0 1-993,0 0-112,2 4-112,1 17-415,-20 31-145,-11-29 1136,0-5-7297</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4:58:00.952"/>
    </inkml:context>
    <inkml:brush xml:id="br0">
      <inkml:brushProperty name="width" value="0.025" units="cm"/>
      <inkml:brushProperty name="height" value="0.025" units="cm"/>
      <inkml:brushProperty name="color" value="#0070C4"/>
    </inkml:brush>
  </inkml:definitions>
  <inkml:trace contextRef="#ctx0" brushRef="#br0">0 1 12755,'35'8'5233,"6"6"-2857,1 6-735,0 8-513,-6 1 216,-11 9-136,-2 2-303,-8 4-369,0 3-64,-15 17-128,-9-2-64,-9 7-112,-8-1-88,1-15-232,-6-5-216,-5-15-688,-1-8 496,-3-17 200</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4:58:05.176"/>
    </inkml:context>
    <inkml:brush xml:id="br0">
      <inkml:brushProperty name="width" value="0.025" units="cm"/>
      <inkml:brushProperty name="height" value="0.025" units="cm"/>
      <inkml:brushProperty name="color" value="#0070C4"/>
    </inkml:brush>
  </inkml:definitions>
  <inkml:trace contextRef="#ctx0" brushRef="#br0">13 16 11314,'-5'-8'3300,"-1"1"2817,6 8-5937,0-1 0,-1 1 0,1 0 0,0 0 0,0-1 0,0 1 0,0 0 0,0 0 0,0 0 0,0-1 1,0 1-1,0 0 0,0 0 0,0-1 0,1 1 0,-1 0-180,5 43 908,10 117 283,-10-101-923,4 0 0,2 0 0,7 16-268,-16-69-955,-2-10-458,-4-13-327,-3-10 602</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4:58:05.528"/>
    </inkml:context>
    <inkml:brush xml:id="br0">
      <inkml:brushProperty name="width" value="0.025" units="cm"/>
      <inkml:brushProperty name="height" value="0.025" units="cm"/>
      <inkml:brushProperty name="color" value="#0070C4"/>
    </inkml:brush>
  </inkml:definitions>
  <inkml:trace contextRef="#ctx0" brushRef="#br0">1 80 13299,'3'1'1053,"1"0"-1,0 0 1,-1 0-1,1 1 1,-1 0 0,4 1-1053,-2 1 749,0 0 0,-1-1 0,1 1 0,0 1-749,7 9 821,-1 0 0,6 9-821,-2-2 1119,5 4-642,1 0 0,1-1-1,1-2 1,2 0 0,0-1-477,-13-12 90,1 0 1,-1 0-1,2-2 0,-1 0 1,1 0-1,0-1 1,0-1-1,1 0 0,-1-1 1,1 0-1,9 0-90,-23-4 10,1 0-1,0 1 1,-1-1 0,1 0-1,0 0 1,-1 0 0,1 0-1,0 0 1,-1-1 0,1 1-1,0 0 1,-1-1 0,1 1-1,0-1 1,-1 0 0,1 0-1,-1 1 1,1-1 0,-1 0-1,0 0 1,1 0 0,-1 0-1,1-1-9,0-1 17,-1-1 0,1 1-1,-1 0 1,0-1 0,0 1-1,0 0 1,0-1 0,-1 1-1,1-3-16,1-5 36,0-5 7,-1 1-1,0 0 1,-1-1 0,-1 1-1,-2-15-42,-6-23 98,-2-2-98,-5-25 48,15 76-47,0 0 1,0 0-1,0 0 0,0 0 0,-1-1 1,0 2-1,0-3-1,1 6-24,1-1 0,0 0-1,-1 1 1,1-1 0,-1 0 0,1 1 0,-1-1 0,1 1 0,-1-1 0,1 0-1,-1 1 1,0-1 0,1 1 0,-1 0 0,0-1 0,1 1 0,-1 0-1,0-1 1,0 1 0,1 0 0,-1 0 0,0 0 0,0-1 0,0 1 0,1 0-1,-1 0 1,0 0 0,0 0 0,0 0 0,1 1 0,-1-1 0,0 0-1,0 0 1,1 0 0,-1 1 0,0-1 0,0 0 0,0 1 24,0 0-140,0 0 1,0 0 0,-1-1-1,1 1 1,0 0 0,0 0-1,0 1 1,0-1 0,0 0-1,1 0 1,-1 0-1,0 1 1,0-1 0,1 0-1,-1 1 1,1 0 139,4 13-654</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4:58:05.866"/>
    </inkml:context>
    <inkml:brush xml:id="br0">
      <inkml:brushProperty name="width" value="0.025" units="cm"/>
      <inkml:brushProperty name="height" value="0.025" units="cm"/>
      <inkml:brushProperty name="color" value="#0070C4"/>
    </inkml:brush>
  </inkml:definitions>
  <inkml:trace contextRef="#ctx0" brushRef="#br0">0 1 14659,'6'32'5603,"8"16"-2690,-7-25-1291,3 17-1622,0 14 1271,1 10-272,2-2 0,13 33-999,15 9 169,-33-86-346,-41-87-9140,13 27 7540</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4:58:06.200"/>
    </inkml:context>
    <inkml:brush xml:id="br0">
      <inkml:brushProperty name="width" value="0.025" units="cm"/>
      <inkml:brushProperty name="height" value="0.025" units="cm"/>
      <inkml:brushProperty name="color" value="#0070C4"/>
    </inkml:brush>
  </inkml:definitions>
  <inkml:trace contextRef="#ctx0" brushRef="#br0">1 58 11234,'1'-3'588,"0"0"0,0 0-1,0 0 1,0 0 0,0 0-1,1 0 1,0 0-1,-1 1 1,1-1 0,0 1-1,0 0 1,1-1 0,1-1-588,-1 2 334,-1 1 0,1-1 1,0 0-1,0 1 0,0-1 0,1 1 1,-1 0-1,0 0 0,1 0 1,-1 1-1,0-1 0,1 1 1,-1-1-335,16 0 442,-1 1 0,0 0 0,1 1 0,-1 1 0,0 1 0,0 1 0,0 0 0,0 1 0,-1 1 0,0 1 0,6 3-442,-18-7 33,0-1 0,0 1 1,-1 0-1,1 1 0,-1-1 0,0 1 0,0 0 0,0 0 1,0 1-34,-3-4 5,0 1 1,0-1 0,0 1 0,-1-1-1,1 1 1,0-1 0,-1 1-1,1-1 1,-1 1 0,0 0-1,0-1 1,1 1 0,-1 0 0,0-1-1,0 1 1,0 0 0,-1-1-1,1 1 1,0-1 0,-1 1 0,1 0-1,-1-1 1,1 1 0,-1-1-1,0 1 1,1-1 0,-1 1 0,0-1-1,0 0 1,0 1 0,0-1-1,-1 1-5,-7 7-62,0 0 0,-1 0 0,0-1 0,-1 0 0,-2 1 62,-59 34-1355,44-28 680,5-1 290</inkml:trace>
  <inkml:trace contextRef="#ctx0" brushRef="#br0" timeOffset="1">401 257 13955,'30'-1'5729,"-6"-2"-3328,-5 3-881,0 4-72,-7-2-487,7 2-257,-6-3-536,-2-1 208,11 5-256</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4:58:06.568"/>
    </inkml:context>
    <inkml:brush xml:id="br0">
      <inkml:brushProperty name="width" value="0.025" units="cm"/>
      <inkml:brushProperty name="height" value="0.025" units="cm"/>
      <inkml:brushProperty name="color" value="#0070C4"/>
    </inkml:brush>
  </inkml:definitions>
  <inkml:trace contextRef="#ctx0" brushRef="#br0">111 70 12675,'2'-4'759,"-1"0"-1,1 0 1,-1 0 0,1 0 0,-1-1 0,0 1 0,-1 0-1,1-1 1,-1 1 0,0-1 0,0 0-759,0 4 100,0 0 0,0 1 0,0-1-1,0 0 1,0 1 0,0-1 0,0 0 0,-1 1 0,1-1 0,0 1 0,0-1 0,-1 0-1,1 1 1,0-1 0,-1 1 0,1-1 0,0 0 0,-1 1 0,1-1 0,-1 1 0,1 0-1,-1-1 1,0 0-100,0 1 92,0-1 1,0 1-1,0 0 0,-1-1 0,1 1 0,0 0 0,0-1 1,-1 1-1,1 0 0,0 0 0,0 0 0,-1 0-92,-3 1 137,1 0 1,0-1-1,0 2 0,0-1 0,0 0 0,0 1 0,-2 0-137,2 1 69,0-1 0,0 1 0,0 0 0,0 0 0,0 0-1,0 0 1,1 1 0,0-1 0,-1 1 0,1 0-1,1 0 1,-1 0 0,1 1 0,-2 3-69,1-2 45,1 0-1,0 0 1,1 0-1,-1 1 1,1-1 0,1 0-1,-1 1 1,1-1-1,0 1 1,1 5-45,0-5 9,0 0-1,0 0 1,1 1-1,0-2 1,0 1-1,1 0 1,0 0-1,0-1 1,1 1-1,-1-1 1,1 0-1,1 0 1,-1-1 0,1 1-1,0-1 1,0 0-1,1 0 1,-1 0-1,1-1 1,4 2-9,-4-3 34,0 0 1,1-1-1,-1 0 0,1 0 1,0 0-1,0-1 1,-1 0-1,1 0 1,0-1-1,0 0 0,0 0 1,0-1-1,-1 0 1,1 0-1,0 0 1,4-2-35,36-12 361</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4:58:07.281"/>
    </inkml:context>
    <inkml:brush xml:id="br0">
      <inkml:brushProperty name="width" value="0.025" units="cm"/>
      <inkml:brushProperty name="height" value="0.025" units="cm"/>
      <inkml:brushProperty name="color" value="#0070C4"/>
    </inkml:brush>
  </inkml:definitions>
  <inkml:trace contextRef="#ctx0" brushRef="#br0">39 91 10050,'-2'3'783,"0"-1"-1,1 1 1,-1 0-1,1-1 1,-1 1-1,1 0 1,0 0 0,0 0-1,1 0 1,-1 0-783,0 3 759,1-1 0,-1 1 0,1 0 0,0 0 0,1 2-759,0 1 570,0-1 1,1 0-1,0 1 1,1-1-1,-1-1 1,2 1-1,2 5-570,-5-10 103,1 0 1,0 0-1,0-1 0,0 1 0,0 0 1,0-1-1,0 0 0,1 1 1,-1-1-1,1 0 0,0 0 0,-1-1 1,1 1-1,0-1 0,0 1 0,1-1-103,-2 0 11,0-1-1,1 1 1,-1-1-1,1 1 1,-1-1-1,0 0 1,1 0-1,-1 0 1,1-1-1,-1 1 1,0-1-1,1 1 1,-1-1-1,0 0 1,0 0-1,1 0 1,-1 0-1,0 0 1,0 0-1,0 0 1,0-1-1,1-1-10,0 1-57,0-1 1,0 0-1,0 0 0,0 0 0,-1 0 0,0 0 0,1 0 1,-1-1-1,-1 1 0,1-1 0,0 0 0,-1 1 1,0-1-1,0 0 0,0 0 0,0 0 0,0 0 0,-1 0 1,0 0-1,0 0 0,0 0 0,0 0 57,-1-2-99,0 0 0,0 0 0,-1 1 0,0-1 0,0 0 0,0 1 0,-1-1 0,1 1 0,-1 0 0,-1 0 0,1 0 0,-1 0 0,0 1 0,-3-4 99,-3-1 14,-1 0 1,-1 0-1,1 1 1,-2 1-1,1 0 1,-1 1-1,1 0 1,-2 1-1,0 0-14,4 3 284,44-6 437,-17 5-723,-1 1 1,1 0 0,0 1 0,0 1-1,10 1 2,8 2-4,-1 2-1,8 3 5,-30-5 2,0 0 0,-1 0 0,1 1 0,-1 0 0,0 1 0,4 2-2,-12-4 6,1-1 0,-1 1 0,0 0 0,0-1 0,0 1 0,-1 1 0,1-1 0,-1 0 0,1 1 0,-1-1 1,0 1-1,-1-1 0,1 1 0,-1 0 0,1 0 0,-1 0 0,0 0 0,0 0 0,-1 0 0,1 3-6,-1 5 55,1-1 1,-2 1-1,0-1 0,0 1 0,-1-1 0,-2 8-55,-4 1 210,7-18-150,0-2-25,4-12-104,3-20-380,-5 22 296,1 1-1,-1 0 0,2-1 0,0 1 1,2-6 152,-4 13-9,0 0-1,0 0 1,0 0-1,0 0 1,1 1-1,-1-1 1,1 0-1,-1 1 1,1-1-1,0 1 1,-1-1-1,1 1 1,0 0-1,0-1 1,0 1-1,0 0 1,0 0-1,0 1 1,0-1-1,0 0 1,1 1-1,-1-1 0,0 1 1,0 0-1,2-1 11,-1 2 27,1-1 0,-1 0-1,0 1 1,0 0 0,0 0-1,0 0 1,-1 0 0,1 0-1,0 0 1,0 1 0,-1-1-1,1 1 1,0 0 0,-1 0-1,0 0 1,1 0 0,-1 0-1,0 1-26,4 3 150,-1 1 0,1 0 0,-2 1 0,1-1 0,3 7-150,6 25 480,-11-31-366,0 0 0,0 0 0,0 0 0,1 0 0,3 4-114,-7-12 3,0 1 0,1-1 0,-1 1 0,0-1 0,0 0 0,1 1 0,-1-1 1,0 0-1,1 1 0,-1-1 0,1 0 0,-1 1 0,0-1 0,1 0 1,-1 0-1,1 1 0,-1-1 0,1 0 0,-1 0 0,1 0 0,-1 0 1,1 0-1,-1 0-3,1 0-3,-1 0 0,1 0 0,-1 0 0,0 0 0,1-1 0,-1 1 0,0 0 0,1 0 0,-1-1 0,1 1 0,-1 0 0,0-1 0,0 1 0,1 0 0,-1-1 0,0 1 0,0-1 0,1 1 0,-1 0 0,0-1 3,2-4-83,0 0 1,-1 0-1,1-1 1,-1-1 82,1-1-148,2-6-77,2-9-293,2 1 0,6-13 518,-14 34-4,1-1 0,0 1 0,0 0 0,-1-1 0,1 1 0,0 0 0,0 0 0,0-1 0,1 1 0,-1 0 0,0 0 0,0 0 0,0 1 0,1-1 0,0-1 4,-1 2 10,0 0-1,-1 0 1,1 0-1,0 0 1,0 0-1,-1 0 1,1 0-1,0 0 1,0 0-1,0 0 0,-1 0 1,1 0-1,0 0 1,-1 1-1,1-1 1,0 0-1,0 0 1,-1 1-1,1-1 1,0 1-1,-1-1 1,1 1-1,-1-1 1,1 1-1,-1-1 1,1 1-1,-1-1 1,1 1-1,-1 0 1,1-1-1,-1 1 0,0 0 1,1 0-10,3 8 158,0 0 1,-1 1 0,0-1-1,-1 1 1,0 0-1,0-1 1,-1 10-159,2 3 158,-2-14-132,1 4 120,1 1-1,2 8-145,-4-19-25,-1 1-1,1-1 1,0 0 0,0 1-1,0-1 1,1 0-1,-1 0 1,0 0 0,1 1-1,-1-2 1,1 1-1,0 0 1,0 0 0,0 0-1,0-1 1,0 1 25,-1-2-74,0 1 0,-1-1 1,1 0-1,0 1 0,0-1 0,-1 0 1,1 0-1,0 1 0,0-1 0,0 0 1,-1 0-1,1 0 0,0 0 0,0 0 1,0 0-1,0-1 0,-1 1 0,1 0 1,0 0-1,0 0 0,0-1 0,-1 1 1,1-1 73,1 0-232,-1 0 1,1 0-1,-1 0 1,0 0-1,0-1 0,1 1 1,-1 0-1,0-1 1,0 1-1,0-2 232,8-13-977</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4:58:07.616"/>
    </inkml:context>
    <inkml:brush xml:id="br0">
      <inkml:brushProperty name="width" value="0.025" units="cm"/>
      <inkml:brushProperty name="height" value="0.025" units="cm"/>
      <inkml:brushProperty name="color" value="#0070C4"/>
    </inkml:brush>
  </inkml:definitions>
  <inkml:trace contextRef="#ctx0" brushRef="#br0">1 0 10706,'13'2'4737,"4"17"-2120,-3 11-233,-6 18-415,9 6-177,-10 7-496,2 3-295,9 3-481,-12-9-176,8-7-240,4-2-40,-4-17-64,0-4-184,0-13-608,-15-19-305,-10-16-575,1-6-472,-12-20 1455</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4:58:07.948"/>
    </inkml:context>
    <inkml:brush xml:id="br0">
      <inkml:brushProperty name="width" value="0.025" units="cm"/>
      <inkml:brushProperty name="height" value="0.025" units="cm"/>
      <inkml:brushProperty name="color" value="#0070C4"/>
    </inkml:brush>
  </inkml:definitions>
  <inkml:trace contextRef="#ctx0" brushRef="#br0">1 192 11747,'10'-4'1148,"1"-1"1,0 2 0,0 0 0,0 0 0,0 1 0,1 0 0,-1 1-1,1 0 1,0 1-1149,-4 0 365,0 0 0,-1 1 0,1 0 0,0 0 0,-1 0 0,1 1-1,-1 1 1,1-1 0,-1 1 0,0 1 0,0-1 0,0 1 0,5 4-365,-10-6 63,0-1 1,0 1-1,0 0 1,0 0-1,0 0 0,0 0 1,0 0-1,-1 0 1,1 1-1,-1-1 1,0 0-1,0 1 1,0-1-1,0 1 1,0-1-1,0 1 0,0 1-63,-1-1 29,0 0-1,0-1 1,-1 1-1,1 0 1,0 0-1,-1-1 0,0 1 1,0-1-1,0 1 1,0 0-1,0-1 0,0 1 1,0-1-1,-1 0 1,1 0-1,-1 1 0,0-1-28,-11 14 144,0-1 0,-10 8-144,17-17-56,0-1 0,0 0 0,0 0 1,-1-1-1,0 0 0,0 0 0,0-1 1,-1 1 55,5-3-103,1 0 1,-1-1-1,1 1 1,-1-1-1,1 1 0,-1-1 1,0 0-1,1 0 1,-3 0 102,4 0 24,0-1 1,0 1-1,0 0 0,0 0 0,0-1 1,-1 1-1,1-1 0,0 1 1,0-1-1,0 1 0,0-1 1,1 0-1,-1 0 0,0 1 1,0-1-1,0 0 0,0 0 1,1 0-1,-1 0 0,0 0 1,0 0-25,-3-12 337</inkml:trace>
  <inkml:trace contextRef="#ctx0" brushRef="#br0" timeOffset="1">352 1 9618,'4'21'5481,"8"4"136,-7 14-3744,-1 7-209,-1 10-400,-2-3-311,6-1-553,1-6-120,4-13-224,0-3-248,1-16-384,-2-6 1944,1-10-1224</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4:58:08.281"/>
    </inkml:context>
    <inkml:brush xml:id="br0">
      <inkml:brushProperty name="width" value="0.025" units="cm"/>
      <inkml:brushProperty name="height" value="0.025" units="cm"/>
      <inkml:brushProperty name="color" value="#0070C4"/>
    </inkml:brush>
  </inkml:definitions>
  <inkml:trace contextRef="#ctx0" brushRef="#br0">0 286 12187,'49'-32'4567,"-40"26"-3255,0 1-1,1 1 0,2-1-1311,-6 2 502,0 0 0,0 0 0,-1 0 0,3-2-502,1-1 245,0-1 0,-1 0 0,1-1 0,-2 1 0,1-2 0,-1 1 0,0-1 0,-1 0 0,2-3-245,-5 6 7,0 0-1,0-1 0,0 1 0,-1 0 0,0-1 1,0 0-1,-1 1 0,0-1 0,0 0 1,0 0-1,-1 0 0,0 0 0,0 1 0,-1-1 1,0-1-7,1 6-2,0 1 1,-1-1 0,1 1 0,0 0 0,-1-1-1,1 1 1,-1-1 0,1 1 0,-1 0 0,1 0-1,-1-1 1,0 1 0,0 0 0,0 0 0,0 0-1,0 0 1,0 0 0,0 0 0,0 0 0,0 0 1,0 1 1,0-1 0,0 1 0,0 0 0,0 0 1,0 0-1,0 0 0,0 0 0,0 0 1,-1 0-1,1 0 0,0 0 0,0 0 1,0 0-1,0 1 0,0-1 0,1 1 0,-1-1 1,0 0-1,0 1 0,0-1 0,0 1-1,-4 3 45,0 0 1,0 0-1,1 0 0,-1 0 0,1 1 0,0 0 0,0 0 0,0 1-45,-1 2 93,1 1-1,0-1 0,0 1 1,1 0-1,0 0 0,1 1 1,0-1-1,0 1 0,1-1 1,1 1-1,-1-1 0,1 1 1,1-1-1,0 1 0,0-1 1,1 1-1,0-1 0,1 0 1,-1 0-1,2 0 0,0 0 1,1 3-93,-3-10-10,-1 1 0,1 0 1,0-1-1,0 1 1,0-1-1,0 0 0,1 1 1,-1-1-1,1 0 1,-1 0-1,1-1 0,0 1 1,0-1-1,-1 1 0,4 0 10,-3-1-81,-1-1-1,1 1 0,0-1 0,-1 0 0,1 1 0,0-1 0,0-1 0,-1 1 0,1 0 0,0-1 0,-1 1 1,1-1-1,-1 0 0,1 0 0,0 0 0,-1 0 0,0 0 0,1 0 0,-1-1 82,20-14-443</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4:52:43.693"/>
    </inkml:context>
    <inkml:brush xml:id="br0">
      <inkml:brushProperty name="width" value="0.025" units="cm"/>
      <inkml:brushProperty name="height" value="0.025" units="cm"/>
      <inkml:brushProperty name="color" value="#0070C4"/>
    </inkml:brush>
  </inkml:definitions>
  <inkml:trace contextRef="#ctx0" brushRef="#br0">207 109 5177,'11'7'1211,"1"-1"289,1 0 2265,-13-6-3600,0 0 0,0 0 0,0 0 0,0 0 0,0 0 0,0-1 0,0 1 0,0 0 0,0 0 0,0 0 0,0 0 0,0 0 0,0-1 0,0 1 0,0 0 0,0 0 0,0 0 0,0 0-1,0 0 1,0-1 0,0 1 0,0 0 0,0 0 0,0 0 0,0 0 0,0 0 0,0 0 0,1 0 0,-1 0 0,0-1 0,0 1 0,0 0 0,0 0 0,0 0 0,0 0 0,1 0 0,-1 0 0,0 0 0,0 0 0,0 0 0,0 0 0,0 0 0,0 0 0,1 0 0,-1 0 0,0 0 0,0 0-1,0 0 1,0 0 0,0 0 0,1 0 0,-1 0 0,0 0 0,0 0 0,0 0 0,0 0 0,0 0 0,0 0 0,1 0 0,-1 0 0,0 1 0,0-1 0,0 0 0,0 0 0,0 0 0,0 0 0,0 0 0,0 0 0,0 0 0,1 1-165,-1-8-351,3-10 880,-1 0 0,-1-1 0,-1-4-529,0 20 30,0 0-1,0 1 1,-1-1-1,1 0 1,-1 1-1,1-1 0,-1 0 1,0 1-1,0-1 1,0 1-1,0-1 1,0 1-1,0-1 1,0 1-1,0 0 1,0 0-1,0-1 0,-1 1 1,1 0-1,-1 0 1,1 0-1,-1 0 1,1 1-1,-1-1 1,1 0-1,-2 1-29,-3-2 35,0 0-1,0 0 1,0 1 0,0 0-1,-5 0-34,2 1 6,0 0 0,0 0 0,1 0 0,-1 1 0,0 1 0,1 0 0,-1 0-1,1 0 1,-1 1 0,1 0 0,0 1 0,0 0-6,2-1 3,1 0-1,0 0 1,0 1 0,0 0-1,0 0 1,1 0 0,0 0-1,0 1 1,0 0 0,0 0-1,1 0 1,-1 0 0,1 0-1,1 1 1,-1-1-1,1 1 1,-1 3-3,2-6 2,0 0 0,1-1 1,-1 1-1,1 0 0,0 0 0,0-1 0,0 1 0,0 0 1,0-1-1,0 1 0,1 0 0,0-1 0,-1 1 0,1 0 0,0-1 1,1 2-3,0-1 8,0 0 0,0 0 1,0 0-1,0 0 1,1-1-1,-1 1 1,1-1-1,0 1 0,0-1 1,0 0-1,0 1-8,11 4 56,-1-1-1,1 0 1,1 0-1,-1-2 1,7 2-56,-6-2 53,25 7 96,20 6 119,-51-14-152,0 1 0,-1 0 0,0 0 0,0 1 0,4 2-116,-11-6 21,0-1-1,-1 0 1,1 1-1,0-1 1,-1 1-1,1-1 1,0 1 0,-1-1-1,1 1 1,-1-1-1,1 1 1,-1 0-1,1-1 1,-1 1-1,1 0 1,-1-1 0,0 1-1,0 0 1,1-1-1,-1 1 1,0 0-1,0 0 1,0 0 0,1-1-1,-1 1 1,0 0-1,0 0 1,0-1-1,-1 1 1,1 0-1,0 0 1,0 0 0,0-1-1,0 1 1,-1 0-1,1 0 1,0-1-1,-1 1 1,1 0-1,-1-1 1,1 1 0,-1 0-21,-2 2 85,0 0 0,0 0 0,0 0 0,-1-1 0,0 1 0,-3 1-85,7-3 8,-10 4 72,0 0 1,0-1-1,0 0 0,-10 3-80,-45 8 106,42-10-75,1 1-35,16-4-168,-1 0 0,0 0 0,1-1 0,-1 0 0,0 0 0,0-1 0,-3 0 172,10 0-35,-1 0 0,1 0 0,0 0 0,0 0 0,0 0 0,0 0-1,-1 0 1,1 0 0,0 0 0,0 0 0,0 0 0,0 0 0,-1 0 0,1 0 0,0 0 0,0 0-1,0 0 1,0 0 0,0 0 0,0-1 0,-1 1 0,1 0 0,0 0 0,0 0 0,0 0-1,0 0 1,0 0 0,0 0 0,0-1 0,0 1 0,0 0 0,-1 0 0,1 0 0,0 0 0,0-1-1,0 1 1,0 0 0,0 0 0,0 0 0,0 0 0,0 0 0,0-1 0,0 1 0,0 0-1,0 0 1,0 0 0,0 0 0,1-1 35,4-6-1074,10-8 275</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4:58:08.615"/>
    </inkml:context>
    <inkml:brush xml:id="br0">
      <inkml:brushProperty name="width" value="0.025" units="cm"/>
      <inkml:brushProperty name="height" value="0.025" units="cm"/>
      <inkml:brushProperty name="color" value="#0070C4"/>
    </inkml:brush>
  </inkml:definitions>
  <inkml:trace contextRef="#ctx0" brushRef="#br0">129 0 11234,'-6'25'5129,"8"11"-1648,1 9-1160,-2 13-465,1 0-144,3 2-671,6-5-441,2-14-424,6-7-16,0-15-568,1-8-400,-2-17 88,-5-3 1904,-5-6-920</inkml:trace>
  <inkml:trace contextRef="#ctx0" brushRef="#br0" timeOffset="1">22 116 10290,'-22'5'5369,"29"-2"-856,6 1-1880,10 1-1033,2 0-191,7 1-553,4-2-352,3-4-240,3 0-168,-6-6 1264,-4 2-984</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4:58:08.949"/>
    </inkml:context>
    <inkml:brush xml:id="br0">
      <inkml:brushProperty name="width" value="0.025" units="cm"/>
      <inkml:brushProperty name="height" value="0.025" units="cm"/>
      <inkml:brushProperty name="color" value="#0070C4"/>
    </inkml:brush>
  </inkml:definitions>
  <inkml:trace contextRef="#ctx0" brushRef="#br0">1 263 13419,'14'-2'2915,"-6"1"-2111,0 0 1,1 0-1,-1-1 0,0 0 0,0-1 0,-1 0 0,1 0 1,1-1-805,3-4 437,-1 0 1,0 0 0,0-1 0,-1 0-1,8-10-437,-11 12 79,-1-1 0,0-1 0,0 1 0,0-1 0,-1 0 0,-1 0 0,0 0 0,1-4-79,-4 9 14,1-1 0,-1 0 0,-1 0 0,1 0 0,-1 0 0,0 0 0,0 0 0,0 0 0,-1 1 1,0-1-1,-1-3-14,2 6 17,0 0 0,-1 0 1,0 0-1,1 0 0,-1 0 1,0 0-1,0 1 0,0-1 1,0 0-1,0 1 0,-1-1 1,1 1-1,0-1 0,-1 1 1,1 0-1,-1-1 0,1 1 1,-1 0-1,0 0 0,0 0 1,1 0-1,-1 0 1,0 1-1,0-1 0,0 1 1,0-1-1,0 1 0,0-1 1,0 1-1,0 0-17,-3 0 76,0 1 0,-1 0 0,1 0 0,0 0 0,0 1 0,0 0 0,0 0 0,0 0 0,0 0 0,0 1-76,-1 0 117,0 1-1,0 0 1,0 0 0,1 1-1,-1-1 1,1 1 0,0 1-1,-1 1-116,3-4 59,1 0 0,0 0 0,0 0 0,1 0 0,-1 1 0,0-1 0,1 0 0,0 1 0,0-1 0,0 1 0,0 0 1,1-1-1,-1 1 0,1 0 0,0-1 0,0 1 0,0 0-59,2 3 72,-1 0-1,1 0 1,0 0 0,1 0 0,0 0 0,0-1 0,0 1 0,1-1 0,0 0 0,0 0 0,1-1 0,-1 1 0,1-1 0,1 0-72,7 8 91,0-2 0,1 0 0,1 0 0,0-1 0,4 1-91,-18-10 2,10 5 11,0 1 0,1-1 1,-1-1-1,1 0 0,1-1 1,-1 0-1,12 1-13,-10-4-37,0-1 0,1-1 0,-1 0 0,1-1-1,-1 0 1,0-2 0,10-2 37,20-7 77</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4:58:24.905"/>
    </inkml:context>
    <inkml:brush xml:id="br0">
      <inkml:brushProperty name="width" value="0.025" units="cm"/>
      <inkml:brushProperty name="height" value="0.025" units="cm"/>
      <inkml:brushProperty name="color" value="#0070C4"/>
    </inkml:brush>
  </inkml:definitions>
  <inkml:trace contextRef="#ctx0" brushRef="#br0">23 277 8490,'-1'0'228,"0"0"0,0 0 0,0 0-1,0 0 1,0 0 0,1 0 0,-1 0 0,0 1 0,0-1 0,0 1 0,0-1 0,0 0-1,0 1 1,1-1 0,-1 1 0,0 0 0,0-1 0,1 1 0,-1-1 0,0 1 0,1 0 0,-1 0-1,1-1 1,-1 1 0,1 0 0,-1 0 0,1 0 0,0 0 0,-1 0 0,1-1 0,0 1-1,0 0 1,0 0 0,-1 0 0,1 1-228,1 2 442,-1 0 0,1 1-1,-1-1 1,1 0 0,1 0 0,-1 0 0,0 0-1,1 0-441,2 5 120,1-1 0,-1 1 0,1-1 0,1 0 0,0 0 0,0-1 0,0 0 0,1 0 0,0 0 0,0-1 0,1 0 0,0 0-1,0-1 1,0 0 0,0 0 0,1-1 0,0 0 0,0-1 0,0 0 0,0 0 0,1-1 0,-1 0 0,1-1 0,-1 0 0,1 0 0,0-1 0,-1 0 0,1-1 0,0 0-1,-1-1 1,5-1-120,0-1 26,-1-1 0,0 0 0,0 0 0,0-2 1,-1 0-1,0 0 0,0-1 0,7-6-26,7-8 114,0-1 1,21-27-115,-5-1 254,25-42-254,-27 37 98,-32 46-65,0-1 0,1 1 0,0 1 0,1 0 0,0 0 0,0 0 0,2 1-33,-5 4 45,-1 0 0,1 0-1,-1 1 1,1 0-1,0 0 1,0 1-1,0 0 1,0 0-1,1 1 1,-1 0 0,0 0-1,1 1 1,3 0-45,1 1 90,0 0 1,1 1-1,-1 1 1,0 0 0,11 4-91,14 8 336,8 6-336,-23-11 107,-7-3-26,0 1-1,-1 0 1,0 1 0,-1 0 0,0 1-1,4 5-80,-9-8 61,-1 1 1,0 0-1,0 0 0,-1 1 0,0-1 0,-1 1 0,1 1 0,-2-1 0,1 1 0,0 5-61,-4-12 20,0 1 0,0-1 1,0 1-1,-1-1 0,1 1 1,-1-1-1,0 1 0,0-1 1,0 2-21,0-5-6,0 0 0,0 0 1,0 0-1,0 0 0,0 0 1,0 0-1,0 0 0,0 0 0,0 0 1,0 1-1,0-1 0,0 0 1,0 0-1,0 0 0,0 0 1,0 0-1,0 0 0,0 0 1,0 0-1,0 0 0,0 0 1,0 0-1,0 0 0,0 0 1,0 0-1,0 1 0,0-1 1,0 0-1,-1 0 0,1 0 1,0 0-1,0 0 0,0 0 1,0 0-1,0 0 0,0 0 1,0 0-1,0 0 0,0 0 1,0 0-1,0 0 0,0 0 1,0 0-1,0 0 0,-1 0 1,1 0-1,0 0 0,0 0 1,0 0-1,0 0 0,0 0 1,0 0-1,0 0 0,0 0 1,0 0-1,0 0 0,0 0 1,0 0-1,0 0 0,-1 0 1,1 0-1,0 0 0,0 0 1,0 0-1,0 0 0,0 0 1,0 0-1,0 0 6,-4-7-2505,-3-9-2587,2 0 2810</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4:58:25.239"/>
    </inkml:context>
    <inkml:brush xml:id="br0">
      <inkml:brushProperty name="width" value="0.025" units="cm"/>
      <inkml:brushProperty name="height" value="0.025" units="cm"/>
      <inkml:brushProperty name="color" value="#0070C4"/>
    </inkml:brush>
  </inkml:definitions>
  <inkml:trace contextRef="#ctx0" brushRef="#br0">50 2 13603,'0'0'277,"1"0"0,-1-1 1,0 1-1,0 0 0,1 0 0,-1 0 0,0 0 1,1 0-1,-1-1 0,0 1 0,1 0 1,-1 0-1,0 0 0,1 0 0,-1 0 0,0 0 1,1 0-1,-1 0 0,0 0 0,1 0-277,11 5 514,-9-4 135,20 11 367,-1 0 1,0 1 0,17 15-1017,-22-16 72,-1 0 0,0 2 1,0 0-1,10 14-72,-21-23 13,-1 1 1,0-1-1,0 1 0,0 0 0,-1 0 1,0 1-1,0-1 0,-1 1 0,0 0 1,0-1-1,0 1 0,-1 0 0,0 0 1,0 0-1,-1 0 0,0 3-13,-1 3 21,-1 0-1,0 0 1,-1-1-1,-1 1 1,0-1-1,-1 0 1,0 0 0,-1-1-1,0 1 1,-5 5-21,-14 20 206,-2-2 1,-13 13-207,24-30 100,-17 21 49,-2-1 1,-40 33-150,68-66-251,5-3-683,8-7-107,12-7 489</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4:58:25.627"/>
    </inkml:context>
    <inkml:brush xml:id="br0">
      <inkml:brushProperty name="width" value="0.025" units="cm"/>
      <inkml:brushProperty name="height" value="0.025" units="cm"/>
      <inkml:brushProperty name="color" value="#0070C4"/>
    </inkml:brush>
  </inkml:definitions>
  <inkml:trace contextRef="#ctx0" brushRef="#br0">2 6 11034,'-2'-6'4641,"8"17"-2112,4 13-889,6 21-55,-12 12-201,-2 10-496,-1 5-248,-1-10-344,5-6-104,1-12-56,-2-13-176,5-14-632,-5-6-328,3-18-968,-6-8-465,0-10-872,2-4-856,-5-2 2681</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4:58:25.972"/>
    </inkml:context>
    <inkml:brush xml:id="br0">
      <inkml:brushProperty name="width" value="0.025" units="cm"/>
      <inkml:brushProperty name="height" value="0.025" units="cm"/>
      <inkml:brushProperty name="color" value="#0070C4"/>
    </inkml:brush>
  </inkml:definitions>
  <inkml:trace contextRef="#ctx0" brushRef="#br0">28 46 6577,'-20'-39'3857,"13"37"-416,10 2-544,2-2-777,-5 2-304,0 0-487,17 0-281,18 2-480,37-1-208,-32-2-208,1 1-80,-8 1-576,-1 2-312,-8-2-872,-3-1 79,-7-9 1001</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4:58:26.326"/>
    </inkml:context>
    <inkml:brush xml:id="br0">
      <inkml:brushProperty name="width" value="0.025" units="cm"/>
      <inkml:brushProperty name="height" value="0.025" units="cm"/>
      <inkml:brushProperty name="color" value="#0070C4"/>
    </inkml:brush>
  </inkml:definitions>
  <inkml:trace contextRef="#ctx0" brushRef="#br0">1 1 12931,'2'16'5233,"4"5"-2977,-4 11-1015,0 7 23,-2 9-360,-4 6-336,2 6-360,2 4-64,7-3-56,5-6 0,3-12-208,1-8-288,2-15-640,2-7-488,-2-14 912</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4:58:26.654"/>
    </inkml:context>
    <inkml:brush xml:id="br0">
      <inkml:brushProperty name="width" value="0.025" units="cm"/>
      <inkml:brushProperty name="height" value="0.025" units="cm"/>
      <inkml:brushProperty name="color" value="#0070C4"/>
    </inkml:brush>
  </inkml:definitions>
  <inkml:trace contextRef="#ctx0" brushRef="#br0">1 40 13291,'3'41'5985,"4"21"-3469,-2-20-1754,-4-38-689,1 18 337,1 0 0,1-1 0,1 1 0,6 16-410,-9-34 36,0 1 1,0 0-1,1-1 1,0 0-1,0 0 1,0 0 0,0 0-1,0 0 1,1-1-1,0 1 1,0-1-1,0 0 1,0 0-37,-2-1 1,0-1 1,0 0-1,1 0 0,-1 0 1,0 0-1,1 0 1,-1 0-1,1 0 0,-1-1 1,1 0-1,-1 1 0,1-1 1,0 0-1,-1 0 0,1 0 1,-1 0-1,1-1 0,-1 1 1,1-1-1,-1 0 1,1 1-1,-1-1 0,1 0 1,-1 0-1,0-1 0,1 1-1,1-2-37,-1 0 0,0 0-1,1 0 1,-1 0-1,0 0 1,0-1 0,-1 0-1,1 1 1,-1-1 0,1-2 37,4-8-193,0 0 0,0-5 193,-5 13-48,16-44-268,-7 17 310,2-1 6,-10 30 190,-1 8-22,-1 15 104,-1-14-207,1 21 383,1 0 1,1 0-1,1 0 1,2 4-449,-4-21 125,0 0 1,1-1-1,0 1 0,1-1 0,-1 0 1,2 0-1,-1 0 0,1-1 1,0 1-1,1-1 0,-1 0 1,2-1-1,-1 1 0,1-1-125,-4-4 8,0 1 1,0-1-1,0 0 0,0-1 0,0 1 0,1-1 0,-1 1 1,1-1-1,-1 0 0,0 0 0,1 0 0,0-1 0,-1 1 0,1-1 1,-1 0-1,1 0 0,0 0 0,-1-1 0,1 1 0,-1-1 1,1 0-1,-1 0 0,1 0 0,-1 0 0,1-1 0,-1 1 0,0-1 1,0 0-1,0 0 0,0 0 0,0 0 0,0 0 0,-1-1 1,1 0-1,1-1-8,3-6-17,-1 1-1,0-1 1,-1 0 0,1 0 0,-2-1 0,0 1 0,0-1-1,-1 0 1,0 0 0,-1 0 0,0-1 0,-1 1 0,0-1-1,-1 1 1,-1-11 17,-9-89-716,7 92-224,0 1-1,-2 0 1,0 0-1,-7-16 941,4 19-1429,7 14 1338,1 1 0,0-1 1,-1 1-1,1-1 1,0 1-1,-1 0 1,1-1-1,0 1 1,-1 0-1,1-1 1,-1 1-1,1 0 1,-1-1-1,1 1 1,-1 0-1,1 0 0,-1-1 1,1 1-1,-1 0 1,1 0-1,-1 0 1,1 0-1,-1 0 1,1 0-1,-1 0 91,0 0-31,1 0 0,0 0-1,0 0 1,0 0 0,0 0 0,0 0-1,0 0 1,-1 1 0,1-1-1,0 0 1,0 0 0,0 0 0,0 0-1,0 0 1,0 0 0,0 0-1,0 1 1,0-1 0,0 0 0,0 0-1,0 0 1,0 0 0,-1 0 0,1 1-1,0-1 1,0 0 0,0 0-1,0 0 1,0 0 0,0 0 0,0 1-1,1-1 1,-1 0 31</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4:58:26.988"/>
    </inkml:context>
    <inkml:brush xml:id="br0">
      <inkml:brushProperty name="width" value="0.025" units="cm"/>
      <inkml:brushProperty name="height" value="0.025" units="cm"/>
      <inkml:brushProperty name="color" value="#0070C4"/>
    </inkml:brush>
  </inkml:definitions>
  <inkml:trace contextRef="#ctx0" brushRef="#br0">31 1 14683,'4'2'5409,"5"15"-3792,0 9-193,-3 22 200,-6 6-183,-6 13-657,-2 7-288,-4-5-328,2-1-80,0-12 16,4-12-80,3-16-400,2-12-336,-1-15-617,1-5 137,2-13 696</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4:58:37.814"/>
    </inkml:context>
    <inkml:brush xml:id="br0">
      <inkml:brushProperty name="width" value="0.025" units="cm"/>
      <inkml:brushProperty name="height" value="0.025" units="cm"/>
      <inkml:brushProperty name="color" value="#0070C4"/>
    </inkml:brush>
  </inkml:definitions>
  <inkml:trace contextRef="#ctx0" brushRef="#br0">57 176 9218,'-30'-54'7136,"25"42"-6294,-1-1 0,2 0 0,0 0 0,0 0 0,0-6-842,4 17 42,0 1 0,0 0 0,0-1 0,0 1 0,0 0 0,0-1 0,1 1 0,-1 0 0,0 0-1,1-1 1,-1 1 0,0 0 0,1 0 0,0-1 0,-1 1 0,1 0 0,0 0 0,-1 0 0,1 0 0,0 0-1,0 0 1,0 0 0,0 0 0,0 1 0,0-1 0,0 0 0,0 0 0,1 1 0,-1-1 0,0 1-1,0-1-41,2 0 23,-1 0 0,1 1-1,-1-1 1,0 0-1,1 1 1,-1 0 0,1-1-1,-1 1 1,1 0-1,-1 0 1,1 1-1,0-1 1,-1 0 0,0 1-1,1 0 1,0 0-23,4 3 37,1 0 0,-1 1 1,0 0-1,-1 0 0,1 0 1,-1 1-1,0 0 0,0 1 1,-1-1-1,0 1 1,3 5-38,-7-11 7,-1 0 0,1 1 1,0-1-1,0 0 1,-1 1-1,1-1 0,-1 1 1,1-1-1,-1 1 1,1-1-1,-1 1 1,0-1-1,0 1 0,0 0 1,0-1-1,0 1 1,0-1-1,0 1 0,-1-1 1,1 1-1,0-1 1,-1 1-1,1-1 1,-1 1-1,0-1 0,1 1 1,-1-1-1,0 0 1,0 1-1,0-1 0,0 0 1,0 0-1,0 0 1,0 0-1,-1 0 1,1 0-1,0 0 0,-1 0 1,1 0-1,-1 0-7,0 0 8,-1 0-1,1 0 1,0 0 0,-1 0-1,1-1 1,-1 1-1,1-1 1,-1 1-1,1-1 1,-1 0 0,0 0-1,1 0 1,-1 0-1,1-1 1,-1 1 0,1-1-1,-1 1 1,1-1-1,-1 0 1,1 0 0,0 0-1,-1 0 1,1 0-1,-2-2-7,-2-2 0,1-1-1,-1 1 0,1-1 1,0-1-1,0 1 0,1-1 1,-1 0-1,1-1 1,4 8-1,-1-1 0,1 0 0,-1 0 0,1 0 0,-1 0 1,1 0-1,0 1 0,-1-1 0,1 0 0,0 0 0,0 0 0,0 0 0,0 0 0,0 0 1,0 0-1,0 0 0,0 0 0,0 0 0,0 0 0,1 1 0,-1-1 0,0 0 0,1 0 1,-1 0-1,0 0 0,1 0 1,0 1 0,0-1 1,-1 1-1,1-1 0,0 1 1,0 0-1,0-1 0,0 1 1,0 0-1,0-1 0,0 1 1,0 0-1,0 0 1,0 0-1,0 0 0,0 0 1,0 0-1,0 0 0,0 1 1,0-1-1,-1 0 0,1 0 1,0 1-1,0-1 1,0 1-1,0-1 0,0 1 1,0-1-1,8 5 56,-1 1-1,1 0 1,-1 0 0,5 5-56,9 7 174,-9-8-64,3 1 126,0 2 1,-1 0 0,-1 0-1,5 7-236,-18-19 19,0 0 0,0 0 0,0 0-1,-1 0 1,1 0 0,0 1 0,-1-1 0,1 0-1,-1 0 1,0 0 0,1 1 0,-1-1-1,0 0 1,1 2-19,-1-3 4,0 0-1,0 0 0,0 0 1,-1 1-1,1-1 0,0 0 1,0 0-1,0 0 0,0 1 1,0-1-1,0 0 0,0 0 1,0 0-1,0 0 0,-1 0 1,1 1-1,0-1 0,0 0 1,0 0-1,0 0 1,-1 0-1,1 0 0,0 0 1,0 0-1,0 1 0,0-1 1,-1 0-1,1 0 0,0 0 1,0 0-1,0 0 0,-1 0-3,-11-3 37,6 0-29,0-1 1,0 1-1,1-1 1,-1-1-1,1 1 1,-3-3-9,-28-32-15,30 32 12,0 1-6,1-1 1,-1 0-1,1 0 0,1 0 0,-1-1 0,1 0 0,1 0 1,-3-5 8,6 13-1,0-1 1,0 1 0,0 0-1,-1-1 1,1 1 0,0-1-1,0 1 1,0 0-1,0-1 1,0 1 0,0-1-1,0 1 1,0 0 0,0-1-1,0 1 1,0-1 0,0 1-1,0-1 1,0 1 0,1 0-1,-1-1 1,0 1 0,0-1-1,0 1 1,0 0-1,1-1 1,-1 1 0,0 0-1,1-1 1,-1 1 0,0 0-1,0 0 1,1-1 0,-1 1-1,1 0 1,-1 0 0,0-1-1,1 1 1,-1 0 0,0 0-1,1 0 1,-1 0-1,1 0 1,-1-1 0,3 1-1,0 0-1,-1 0 1,1 0-1,0 1 1,-1-1-1,3 1 2,0 0-1,0-1 5,0 1 0,-1 0-1,1 0 1,-1 0-1,1 1 1,3 1-4,-6-2 2,0 0 0,0 0 0,-1 1 0,1-1 0,0 0 1,-1 0-1,1 1 0,-1-1 0,0 1 0,1 0 0,-1-1 0,0 1 0,0 0 0,0 0 0,0-1 1,0 1-1,0 1-2,1 3 10,-1 0 1,1-1 0,-1 1 0,0 0-1,0 0 1,-1 0 0,0 0 0,0 1-11,0-5 3,0 0 1,-1 0 0,1 0-1,0 0 1,-1 0 0,0 0-1,1 0 1,-1 0-1,0 0 1,0 0 0,0 0-1,0 0 1,-1-1 0,1 1-1,0 0 1,-1-1 0,1 1-1,-1-1 1,0 0-1,1 1 1,-1-1 0,0 0-1,0 0 1,-1 1-4,0-1 2,0 0 0,0 0 0,0 0-1,0-1 1,0 1 0,0-1 0,0 1 0,0-1 0,-3 0-2,6 0-1,-1 0 0,0 0 0,0 0 0,0 0-1,0-1 1,0 1 0,1 0 0,-1 0 0,0-1 0,0 1 0,0 0 0,1-1 0,-1 1 0,0-1 0,1 1 0,-1-1 0,0 1 0,1-1 0,-1 1-1,0-1 1,1 0 0,-1 1 0,1-1 0,0 0 0,-1 1 0,1-1 0,-1 0 0,1 0 0,0 0 0,0 1 0,-1-1 0,1 0 0,0 0 0,0 0-1,0 0 1,0 0 0,0 0 1,0-6-9,0 0-1,1 0 1,0 0-1,1 0 1,-1 0-1,1 0 0,0 1 1,3-6 9,-4 9 1,1 1 0,-1-1 0,0 0 0,1 1 0,0-1 0,0 1 1,0 0-1,0-1 0,0 1 0,0 0 0,1 0 0,-1 0 0,0 1 0,1-1 0,0 0 0,-1 1 0,1 0 0,0 0 1,0 0-1,2-1-1,-5 2 2,1 0-1,-1 0 1,0 0 0,0 0 0,1 0 0,-1 0 0,0 0 0,0 0-1,1 0 1,-1 0 0,0 0 0,1 0 0,-1 0 0,0 0-1,0 0 1,1 0 0,-1 0 0,0 0 0,0 0 0,0 0 0,1 0-1,-1 1 1,0-1 0,0 0 0,1 0 0,-1 0 0,0 1 0,0-1-1,0 0 1,0 0 0,1 0 0,-1 1 0,0-1 0,0 0 0,0 0-1,0 1 1,0-1 0,0 0 0,0 0 0,0 1 0,0-1 0,0 0-1,1 0 1,-1 1 0,-1-1-2,0 15 48,-1-10-14,2-5-34,0 1 1,0-1-1,0 1 0,0-1 0,0 0 1,0 1-1,-1-1 0,1 1 0,0-1 1,0 0-1,-1 1 0,1-1 0,0 0 1,-1 0-1,1 1 0,0-1 0,0 0 1,-1 1-1,1-1 0,-1 0 0,1 0 1,0 0-1,-1 0 0,1 1 0,-1-1 1,1 0-1,0 0 0,-1 0 0,1 0 1,-1 0-1,1 0 0,-1 0 0,1 0 1,0 0-1,-1 0-16,0 0 0,0 0 0,0 0 0,0 0 0,0 0 0,0-1 1,0 1-1,1 0 0,-1 0 0,0-1 0,0 1 0,0-1 0,1 1 1,-1 0-1,0-1 16,-1-4-90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4:52:44.095"/>
    </inkml:context>
    <inkml:brush xml:id="br0">
      <inkml:brushProperty name="width" value="0.025" units="cm"/>
      <inkml:brushProperty name="height" value="0.025" units="cm"/>
      <inkml:brushProperty name="color" value="#0070C4"/>
    </inkml:brush>
  </inkml:definitions>
  <inkml:trace contextRef="#ctx0" brushRef="#br0">1 1 12387,'0'38'8458,"-1"5"-3795,2-19-3309,2 16-1354,-2-30 61,0 0-1,1-1 0,1 1 0,0 0 0,0-1 0,0 0 0,1 0 0,1 0 0,2 4-60,-5-10 17,0 0-1,0 0 0,0-1 1,1 1-1,-1-1 0,1 0 1,-1 1-1,1-1 0,0 0 1,0-1-1,0 1 0,0 0 1,0-1-1,0 0 0,2 1-16,-3-1 2,0-1-1,0 0 1,1 1-1,-1-1 1,0 0-1,0 0 1,0 0-1,1-1 1,-1 1-1,0 0 1,0-1-1,0 0 1,0 1-1,0-1 1,0 0-1,0 0 1,0 0 0,0 0-1,0 0 1,0-1-1,0 1 1,-1-1-1,1 1 1,0-2-2,3-2-14,0-1 0,-1 0-1,0 0 1,0-1 0,-1 1 0,0-1 0,0 0 0,0 0 0,-1-1 14,6-18-187,3-24 187,-5 19-29,-3 17 78,-4 18 67,-3 22 138,4-13-162,0 1 0,1-1 0,1 0 0,0 0 0,0 0 0,2 0 0,-1-1 1,1 1-1,1-1 0,1 0 0,-1 0 0,2 0 0,1 2-92,-6-12 7,0 1 0,0-1 1,0 0-1,0 1 0,0-1 0,1 0 0,-1 0 0,1 0 0,1 0-7,-4-1-41,1-1 0,0 0 0,0 0 0,0 1 0,-1-1 0,1 0 0,0 0 0,0 0 0,0 0 0,0 1 0,0-1 0,-1-1 0,1 1 0,0 0 0,0 0 0,0 0 0,0 0 0,-1-1 0,1 1 0,0 0 0,0-1 0,0 1 0,-1 0 0,1-1 0,0 1 0,-1-1 0,1 1 0,0-1 0,-1 0 0,1 1 0,0-1 0,-1 0 0,1 1 0,-1-1 0,1 0 41,2-4-1043,-1 0-1,1 1 1,-1-1-1,0 0 0,0 0 1,1-4 1043,1-13-2426</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4:58:38.693"/>
    </inkml:context>
    <inkml:brush xml:id="br0">
      <inkml:brushProperty name="width" value="0.025" units="cm"/>
      <inkml:brushProperty name="height" value="0.025" units="cm"/>
      <inkml:brushProperty name="color" value="#0070C4"/>
    </inkml:brush>
  </inkml:definitions>
  <inkml:trace contextRef="#ctx0" brushRef="#br0">42 89 11322,'4'4'958,"-1"-1"92,1 0 0,-1 1 1,0-1-1,3 4-1050,-6-6 184,1-1 1,-1 1-1,1 0 0,-1 0 1,1 0-1,-1-1 1,0 1-1,1 0 1,-1 0-1,0 0 0,0 0 1,0-1-1,0 1 1,1 0-1,-1 0 1,0 0-1,0 0 0,-1 0 1,1 0-1,0 0 1,0-1-1,0 1 0,-1 0 1,1 0-1,0 0 1,-1 0-1,1-1 1,-1 1-185,1 0 108,-1-1 1,1 1 0,-1-1 0,0 0-1,1 1 1,-1-1 0,0 0-1,1 0 1,-1 0 0,0 1 0,1-1-1,-1 0 1,0 0 0,1 0 0,-1 0-1,0 0 1,0 0 0,1 0 0,-1-1-1,0 1 1,0 0-109,-15-4 868,12 2-744,0 0 0,0-1 0,-1 1 0,1 0 0,-2-3-124,6 5 3,0 0-1,0 0 1,0 0 0,1 0 0,-1-1-1,0 1 1,0 0 0,0 0-1,0 0 1,0 0 0,0 0-1,0 0 1,0 0 0,0-1 0,0 1-1,0 0 1,0 0 0,1 0-1,-1 0 1,0 0 0,0 0-1,0 0 1,0 0 0,0 0 0,0 0-1,0 0 1,1-1 0,-1 1-1,0 0 1,0 0 0,0 0-1,0 0 1,0 0 0,1 0-1,-1 0 1,0 0 0,0 0 0,0 0-1,0 0 1,0 1 0,0-1-1,1 0 1,-1 0-3,1 0 0,3-1 1,0 1 0,0 0-1,0 0 1,0 0 0,0 1 0,0 0 0,0 0-1,0 0 0,8 1 3,3 1 0,-6-1 1,0 0-1,0-1 0,0 0 0,1 0-3,-7-1 3,-2 0-1,0 0-1,0 0 1,0 0 0,0 0 0,0 0-1,0 1 1,0-1 0,1 0 0,-1 1-1,0-1 1,0 1 0,0-1 0,0 1-2,-1-1 2,0 0 1,0 1 0,-1-1-1,1 0 1,0 0 0,0 0-1,0 1 1,0-1-1,0 0 1,0 0 0,-1 0-1,1 1 1,0-1 0,0 0-1,0 0 1,0 0-1,-1 0 1,1 0 0,0 1-1,0-1 1,-1 0 0,1 0-1,0 0 1,0 0-1,0 0 1,-1 0 0,1 0-1,0 0 1,0 0 0,-1 0-1,1 0 1,0 0-1,-1 0-2,-39-3 47,-14-2-47,52 5-1,0-1-1,0 1 0,0-1 1,0 1-1,0-1 1,0 0-1,0 0 1,0 0-1,1 0 0,-1 0 1,0 0-1,0 0 1,1-1-1,-1 1 1,1-1-1,-1 1 0,1-1 1,-1 0 1,2 1-4,-1-1 0,0 0 0,0 0 0,1 1 0,-1-1 0,1 0 0,-1 0 0,1 0 0,0 0 0,0 0 0,0 1 0,0-1 1,0 0-1,0 0 0,1 0 0,-1-1 4,1-2-8,1 0 1,0 0-1,0 0 1,0 1-1,0-1 1,1 0-1,0 1 1,0 0-1,0-1 1,1 1-1,-1 0 1,2 0 7,-2 1-1,1 1 1,-1-1 0,1 1 0,0 0-1,-1 1 1,1-1 0,0 1-1,0 0 1,0 0 0,0 0-1,0 0 1,0 0 0,0 1 0,1 0-1,-1 0 1,0 0 0,0 1-1,2-1 1,-3 1 10,0-1 0,0 1 0,-1-1-1,1 1 1,0 0 0,0 0 0,-1 0-1,1 1 1,0-1 0,-1 0 0,1 1-1,-1 0 1,0 0 0,0-1 0,1 1-1,-1 1 1,0-1 0,-1 0 0,1 0-1,0 1 1,-1-1 0,1 1 0,-1-1-1,0 1 1,0 0 0,0 0-10,1 5 90,-1 0 1,-1 0 0,1 0-1,-1 0 1,-1 0-1,0 4-90,0 4 142,0-12-103,1 0 0,-1 0 0,1-1 0,-1 1 0,0 0 0,-1-1 0,1 2-39,1-5 5,-1 1 1,1 0-1,0-1 0,-1 1 0,1 0 0,0-1 0,-1 1 0,1 0 0,-1-1 0,1 1 0,-1-1 0,1 1 0,-1-1 0,1 1 1,-1-1-1,0 1 0,1-1 0,-1 1 0,0-1 0,1 0 0,-1 1 0,0-1 0,0 0 0,1 0 0,-1 0 0,0 1 0,0-1 1,1 0-1,-1 0 0,0 0 0,0 0 0,1 0 0,-1-1 0,0 1 0,0 0-5,0 0-1,0-1-1,0 0 0,0 1 1,0-1-1,0 0 1,0 0-1,0 0 1,0 1-1,0-1 1,0 0-1,0 0 0,0 0 1,1-1-1,-1 1 1,0 0-1,1 0 1,-1 0-1,1 0 1,-1-1-1,1 1 1,0 0-1,-1 0 0,1-1 1,0 0 1,-1-5-24,1 1-1,0-1 1,0 0-1,0 0 25,0-2-24,1 1 0,0 0 0,0 0-1,1 0 1,0 0 0,3-6 24,-5 13-7,1 1 0,-1-1 0,0 0 0,1 1 0,-1-1 1,1 0-1,-1 1 0,1-1 0,-1 0 0,1 1 0,-1-1 0,1 1 0,0-1 0,-1 1 0,1-1 0,0 1 1,-1-1-1,1 1 0,0 0 0,0-1 0,-1 1 0,1 0 0,0 0 0,0 0 0,0 0 0,0 0 0,-1 0 1,1 0 6,1 0-25,-1 0 0,1 0 0,-1 0 1,1 1-1,-1-1 0,1 1 0,-1-1 0,1 1 1,-1 0-1,0 0 0,1-1 0,-1 1 1,0 0-1,0 0 25,7 6-4734</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4:58:39.447"/>
    </inkml:context>
    <inkml:brush xml:id="br0">
      <inkml:brushProperty name="width" value="0.025" units="cm"/>
      <inkml:brushProperty name="height" value="0.025" units="cm"/>
      <inkml:brushProperty name="color" value="#0070C4"/>
    </inkml:brush>
  </inkml:definitions>
  <inkml:trace contextRef="#ctx0" brushRef="#br0">181 75 8978,'0'1'375,"1"-1"1,0 1-1,0-1 0,0 0 1,0 1-1,0-1 0,0 0 1,0 0-1,0 0 1,0 1-1,0-1 0,0 0 1,0 0-1,0 0 0,0-1 1,0 1-1,0 0 1,0 0-1,0-1 0,0 1 1,0 0-1,0-1 0,-1 1 1,1-1-1,0 1 0,0-1 1,0 1-1,0-1-375,-1 1 37,0 0 1,0 0-1,0 0 0,0-1 1,0 1-1,0 0 0,0 0 0,0 0 1,0 0-1,0 0 0,0 0 1,0 0-1,0 0 0,0 0 0,0 0 1,0 0-1,0-1 0,0 1 1,0 0-1,0 0 0,0 0 0,0 0 1,0 0-1,0 0 0,0 0 1,0 0-1,0 0 0,0 0 0,0 0 1,0-1-1,0 1 0,0 0 1,0 0-1,0 0 0,0 0 0,0 0 1,0 0-1,0 0 0,0 0 1,0 0-1,-1 0 0,1 0 0,0 0 1,0 0-1,0 0 0,0 0-37,-3-3 354,1 0-303,0 0 1,-1 0 0,0 1-1,0 0 1,0-1 0,0 1 0,0 0-1,-2-1-51,-1-1 28,-43-26 111,46 28-120,-1 1 0,0-1 0,1 1 0,-1 0 0,0 0 0,1 1 0,-1-1 0,0 1 1,0-1-1,0 1 0,0 0 0,0 1 0,1-1 0,-1 1 0,0-1 0,0 1 0,1 0 0,-1 1 1,0-1-1,1 1 0,-1-1 0,-1 3-19,2-3 34,1 1 0,-1 0 0,1 0-1,0 0 1,-1 0 0,1 1 0,0-1 0,1 0 0,-1 1 0,0 0 0,1-1 0,-1 1-1,1 0 1,0 0 0,0 0 0,0-1 0,0 1 0,0 0 0,1 1 0,-1-1 0,1 0 0,0 0-1,0 0 1,0 0 0,0 0 0,1 0 0,-1 0 0,1 0 0,0 0 0,0 0 0,0 0-1,0 0 1,0 0 0,1-1 0,-1 1 0,1 0-34,3 4 66,0-1 0,0 1 0,1-1 0,-1 0 0,1-1 0,1 1 0,-1-1 0,1 0 0,1 0-66,5 3 168,0-2 0,0 1 1,1-2-1,11 4-168,-8-3 256,1 1 0,4 3-256,-15-7 104,-1 0-1,0 1 0,0 0 1,0 0-1,0 0 1,-1 1-1,2 2-103,-6-7 12,-1 1-1,0-1 0,1 0 0,-1 0 1,0 1-1,0-1 0,0 0 0,1 1 1,-1-1-1,0 0 0,0 1 1,0-1-1,0 0 0,0 1 0,1-1 1,-1 0-1,0 1 0,0-1 0,0 0 1,0 1-1,0-1 0,0 0 1,0 1-1,0-1 0,0 0 0,-1 1 1,1-1-1,0 0 0,0 1 0,0-1 1,0 0-1,0 1 0,-1-1 1,1 0-1,0 1 0,0-1 0,0 0 1,-1 0-1,1 1 0,0-1 0,-1 0-11,-12 7 264,11-6-235,-10 3-20,-1 0-1,0-1 0,0 0 1,0-1-1,-1 0 1,1-1-1,0-1 0,-1 0 1,1-1-1,0 0 1,0-1-1,-1-1 0,1 0-8,10 2-138,0 0-1,0 0 0,0 0 1,0 0-1,0-1 0,1 1 139,1 1-21,1-1 0,0 1 0,-1 0 0,1 0 0,0 0 0,0 0 0,-1-1 0,1 1 0,0 0 0,0 0 0,0 0 0,-1-1 0,1 1 0,0 0 0,0 0-1,0-1 1,0 1 0,0 0 0,-1 0 0,1-1 0,0 1 0,0 0 0,0-1 0,0 1 0,0 0 0,0 0 0,0-1 0,0 1 0,0 0 0,0-1 0,0 1 0,0 0 0,0-1 0,0 1 0,0 0-1,1-1 23,8-8 550,-8 8-482,24-18 266</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4:58:40.001"/>
    </inkml:context>
    <inkml:brush xml:id="br0">
      <inkml:brushProperty name="width" value="0.025" units="cm"/>
      <inkml:brushProperty name="height" value="0.025" units="cm"/>
      <inkml:brushProperty name="color" value="#0070C4"/>
    </inkml:brush>
  </inkml:definitions>
  <inkml:trace contextRef="#ctx0" brushRef="#br0">1 0 13819,'4'5'5105,"6"7"-3617,-6 2-455,-1 20 7,1 12-24,-3 17-344,1 7-152,3-5-232,-1-8-80,12-14-112,5-10-56,2-13-128,5-8-232,-3-14-512,0-7-320,-5-23 648</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4:58:40.331"/>
    </inkml:context>
    <inkml:brush xml:id="br0">
      <inkml:brushProperty name="width" value="0.025" units="cm"/>
      <inkml:brushProperty name="height" value="0.025" units="cm"/>
      <inkml:brushProperty name="color" value="#0070C4"/>
    </inkml:brush>
  </inkml:definitions>
  <inkml:trace contextRef="#ctx0" brushRef="#br0">18 56 13507,'-17'-3'5265,"17"10"-3745,12-2 9,-2-5-497,21 2 16,10-6-200,10 0-280,12-8-328,-9 0 129,-9 0-658,-5-2 185,-19 5 56</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4:58:40.884"/>
    </inkml:context>
    <inkml:brush xml:id="br0">
      <inkml:brushProperty name="width" value="0.025" units="cm"/>
      <inkml:brushProperty name="height" value="0.025" units="cm"/>
      <inkml:brushProperty name="color" value="#0070C4"/>
    </inkml:brush>
  </inkml:definitions>
  <inkml:trace contextRef="#ctx0" brushRef="#br0">0 55 12323,'1'-4'605,"1"1"-1,-1-1 1,1 1 0,-1-1 0,1 1 0,0 0 0,0 0 0,0 0 0,3-2-605,-3 3 118,0 0 1,0 0 0,1 0 0,-1 1 0,1-1 0,0 1-1,-1-1 1,1 1 0,0 0 0,0 0 0,0 0 0,0 1-1,0-1 1,0 1 0,0-1 0,0 1 0,0 0 0,1 0-119,10 1 385,0 1 1,-1 0 0,0 0 0,1 2 0,-1-1 0,5 4-386,26 11 1076,9 6-1076,-37-16 157,43 20 288,-2 2-1,23 18-444,-60-34 42,0 0 1,-1 1-1,-1 2 0,0-1 1,-1 2-1,-1 1 0,-1 0 0,2 4-42,1 7 41,-1 1 0,-1 0 0,6 22-41,31 101 65,-11-6-19,-6 1-1,-7 2 0,-6 6-45,-11-39 44,-4 2 0,-7-1 0,-4 0 0,-8 23-44,-21 93 224,-30 94-224,19-148-208,28-119-386,6-27 44,9-4 142</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4:59:07.511"/>
    </inkml:context>
    <inkml:brush xml:id="br0">
      <inkml:brushProperty name="width" value="0.025" units="cm"/>
      <inkml:brushProperty name="height" value="0.025" units="cm"/>
      <inkml:brushProperty name="color" value="#0070C4"/>
    </inkml:brush>
  </inkml:definitions>
  <inkml:trace contextRef="#ctx0" brushRef="#br0">337 223 4593,'29'-8'2151,"-28"8"-2029,0 0 0,0-1 0,-1 1 0,1 0 0,0-1 1,-1 1-1,1-1 0,0 1 0,-1-1 0,1 1 0,-1-1 0,1 0 0,-1 1 0,1-1 0,-1 0 0,0 1 0,1-1 0,-1 0 0,0 1 1,1-1-1,-1-1-122,2-3 900,0 2-501,0 2-96,-1 0 1,0-1 0,0 1-1,0-1 1,0 1 0,0-1-1,0 0 1,0 1 0,0-1-1,-1 0 1,1 0 0,-1 1-1,1-1 1,-1 0 0,0 0-1,0 0 1,0 1 0,0-1-1,0 0 1,0 0 0,0 0 0,0 0-1,-1 1 1,1-1 0,-1 0-304,0-2 182,-1 1 0,1-1 0,-1 1 1,0 0-1,0 0 0,-1 0 1,1 0-1,0 0 0,-1 0 0,0 0 1,0 1-1,0-1 0,0 1 1,0 0-1,0 0 0,0 0 0,-1 1 1,-1-2-183,-8-2 140,0 0 0,-1 0-1,1 1 1,-5 0-140,12 3 66,0-1-1,-1 1 0,1 1 1,-1-1-1,1 1 0,0 0 0,-1 0 1,1 1-1,0 0 0,-1 0 1,1 0-1,0 1 0,0 0 0,0 0 1,0 1-1,0 0 0,0 0 1,1 0-1,0 0 0,-1 1 0,1 0 1,0 0-1,1 1 0,-3 2-65,-9 10 127,1 0-1,1 1 0,1 1 0,-11 19-126,18-26 44,0 1 1,1-1-1,0 1 1,0 0-1,2 0 1,-1 1-1,2-1 1,-1 14-45,2-4 42,1 1 0,2-1 0,0 0 1,5 20-43,3 0 57,1-1 1,4 3-58,-6-18 36,2 0 0,1 0 0,0-1-1,2-1 1,3 2-36,-10-16 10,1 0 0,0-1 0,1 0 0,0-1-1,1 0 1,0-1 0,0 0 0,0 0 0,1-1-1,1 0 1,-1-1 0,5 2-10,0-2 2,1 0 1,0-1-1,0-1 0,0 0 1,2-1-3,-7-1-1,0-1-1,1-1 1,-1 0 0,0-1 0,0 0 0,0 0 0,10-4 1,-13 2-3,0 0 0,-1 0 1,1-1-1,-1 0 0,0 0 0,0-1 0,-1 0 1,1-1-1,-1 1 0,0-2 0,0 0 3,1-1-3,0-1 1,-1 0-1,0-1 0,-1 1 0,0-2 0,0 1 0,-1 0 1,3-8 2,0-8-1,0-1 1,-1 0-1,-2 0 0,-1 0 1,-1-2 0,0-7 19,-2 0 1,-2 0 0,-3-23-20,0 33 23,0-1 0,-2 0 1,-2 1-1,0 0 0,-11-23-23,3 17 35,0 0 1,-3 1-1,0 0 0,-4-1-35,16 23 27,0 1 0,0-1-1,-1 1 1,0 1 0,-5-5-27,7 8 38,1 0 0,-1 1 0,0-1 0,0 1-1,-1 1 1,1-1 0,0 1 0,-1 0 0,-4 0-38,-14-4 81,15 3-135,0 1 0,0 0 0,0 1 0,0 0 1,0 0-1,-1 1 0,-7 1 54,16-1-117,1 0-1,-1 1 1,1-1 0,0 1-1,-1-1 1,1 1 0,0-1 0,0 1-1,-1 0 1,1-1 0,0 1 0,0 0-1,0 0 1,0 0 0,0 0 0,0 0-1,0 0 1,0 0 0,0 1 117,0 0-280,0 0 1,0 0-1,1 0 1,-1 1-1,0-1 1,1 0-1,-1 1 1,1-1-1,0 0 1,0 1-1,0 1 280,0 23-888</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4:59:08.049"/>
    </inkml:context>
    <inkml:brush xml:id="br0">
      <inkml:brushProperty name="width" value="0.025" units="cm"/>
      <inkml:brushProperty name="height" value="0.025" units="cm"/>
      <inkml:brushProperty name="color" value="#0070C4"/>
    </inkml:brush>
  </inkml:definitions>
  <inkml:trace contextRef="#ctx0" brushRef="#br0">18 1448 9418,'-12'15'5059,"7"-11"-2421,6-13-782,2 3-1266,0 0 0,1-1 1,3-4-591,1-2 412,83-158 1304,-28 48-1422,77-130-121,56-130-120,-139 271-32,-8 17 29,-4-2-1,-2-9-49,-38 91 20,-1 0 0,0 0 0,-1-1-20,-3 15-8,0 1-1,1-1 1,-1 0-1,0 1 1,0-1 0,0 0-1,0 1 1,0-1-1,-1 0 1,1 1-1,0-1 1,0 0-1,0 1 1,-1-1-1,1 0 9,0 1-14,0-1-1,-1 1 0,1 0 1,0 0-1,0 0 1,-1-1-1,1 1 0,0 0 1,0 0-1,-1 0 1,1 0-1,0 0 0,0-1 1,-1 1-1,1 0 1,0 0-1,-1 0 0,1 0 1,0 0-1,0 0 1,-1 0-1,1 0 0,-1 0 15,0 0-91,-1 1-1,1-1 1,-1 1-1,1-1 1,0 1-1,-1-1 1,1 1-1,-1 0 1,1 0-1,0 0 1,0 0 91,-17 15-1097,0 7 425</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4:59:08.391"/>
    </inkml:context>
    <inkml:brush xml:id="br0">
      <inkml:brushProperty name="width" value="0.025" units="cm"/>
      <inkml:brushProperty name="height" value="0.025" units="cm"/>
      <inkml:brushProperty name="color" value="#0070C4"/>
    </inkml:brush>
  </inkml:definitions>
  <inkml:trace contextRef="#ctx0" brushRef="#br0">2 0 12611,'-2'5'4521,"7"1"-3502,20 17 130,0-1-446,16 20 452,-2 3 0,14 22-1155,-17-21 295,149 191 2037,31 70-2332,-175-244 197,56 85 199,-55-89-141,23 23-255,-3-13 131,38 32-131,-68-77-911,-43-37 978,-22-17-41</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4:59:10.644"/>
    </inkml:context>
    <inkml:brush xml:id="br0">
      <inkml:brushProperty name="width" value="0.025" units="cm"/>
      <inkml:brushProperty name="height" value="0.025" units="cm"/>
      <inkml:brushProperty name="color" value="#0070C4"/>
    </inkml:brush>
  </inkml:definitions>
  <inkml:trace contextRef="#ctx0" brushRef="#br0">1321 546 2353,'9'3'682,"-9"-2"-619,0-1 1,0 0-1,1 0 1,-1 0 0,0 0-1,0 0 1,0 0-1,0 0 1,0 0-1,0 0 1,0 0 0,1 0-1,-1 0 1,0 0-1,0 0 1,0 0-1,0 0 1,0 0-1,0 0 1,1 0 0,-1 0-1,0 0 1,0 0-1,0 0 1,0 0-1,0 0 1,0 0 0,0 0-1,1 0 1,-1 0-1,0 0 1,0 0-1,0 0 1,0-1 0,0 1-1,0 0 1,0 0-1,0 0 1,0 0-1,1 0 1,-1 0-1,0 0 1,0 0 0,0-1-1,0 1 1,0 0-1,0 0 1,0 0-1,0 0 1,0 0 0,0 0-1,0 0 1,0-1-1,0 1 1,0 0-1,0 0 1,0 0-1,0 0 1,0 0 0,0 0-1,0-1 1,0 1-1,0 0 1,0 0-1,0 0 1,0 0 0,-1 0-64,1 0 153,0-1 1,0 1-1,0 0 0,0 0 1,0 0-1,0 0 1,0 0-1,0 0 1,0-1-1,-1 1 1,1 0-1,0 0 1,0 0-1,0 0 1,0 0-1,0 0 1,0 0-1,-1 0 1,1 0-1,0 0 1,0 0-1,0 0 1,0 0-1,-1 0 0,1 0 1,0 0-1,0 0 1,0 0-1,0 0 1,0 0-1,-1 0 1,1 0-154,0 0 68,0 0 1,0 0-1,0 0 1,-1 0-1,1 0 1,0 0-1,0 0 1,0 0-1,0 0 1,0 0-1,0 0 1,-1 0-1,1 0 1,0 0-1,0 0 1,0 0-1,0-1 1,0 1-1,0 0 1,-1 0-1,1 0 1,0 0-1,0 0 1,0 0-1,0 0 1,0 0-1,0 0 1,0-1-1,0 1 1,0 0-1,-1 0 1,1 0-1,0 0 1,0 0-1,0 0 1,0-1-1,0 1 1,0 0-1,0 0 1,0 0-1,0 0 1,0 0-1,0-1 1,0 1-1,0 0 1,0 0-1,0 0 1,0 0-1,0 0 1,0 0-1,0-1 1,1 1-1,-1 0-68,-1-32 3207,0 7-2487,-4-13-720,3 26 148,-1 0 1,-1 0 0,0 0 0,0 0 0,-1 1 0,0 0 0,-1 0 0,-1 1 0,0-1-1,-7-7-148,-9-9 152,-1 2 0,-1 1 0,-4-2-152,1 3 27,0 1 0,-2 1-1,0 1 1,-2 2 0,0 1 0,-1 1-1,0 2 1,-1 2 0,-1 1 0,0 1 0,0 2-1,-1 2 1,-35-2-27,24 5 47,0 3 1,0 1-1,-20 5-47,35-2 18,0 2-1,1 1 1,-1 1-1,2 2 0,-13 6-17,27-8 4,1 0 0,0 1 0,0 0 0,0 1 0,1 1 0,1 0 0,0 1-1,1 0 1,0 1 0,-5 8-4,5-6-4,1 1 0,1 1 0,0 0 0,2 0 0,0 1 0,0 0 0,2 0 0,0 1 0,0 6 4,0 11-4,1 0 0,2 1-1,2 0 1,1 0 0,2-1-1,1 1 1,2-1 0,9 34 4,4-2 4,3 0 1,3-1 0,3-2-1,8 10-4,-20-45 7,1-1 0,2 0-1,0-1 1,2-1 0,1-1 0,1-1-1,1-1 1,1-1 0,2-1 0,0-1-1,1-2 1,1 0 0,0-2 0,18 8-7,-17-13 1,-1-1 0,1-1 0,1-2-1,0-1 1,0-1 0,1-1 0,-1-2 0,1-1 0,0-2 0,-1 0 0,1-3 0,0 0 0,-1-2 0,0-1-1,0-1 1,0-2 0,-1-1 0,-1-1 0,7-5-1,-15 6 1,0 0 0,-1-1 0,-1-2 0,0 0-1,-1 0 1,0-2 0,-1 0 0,0-1 0,-2 0 0,0-1-1,6-10 0,-4 0 10,-1 0-1,-2-2 1,0 1-1,2-13-9,3-18 42,9-47-42,-17 61 44,-3 0 0,-1 0 0,-3-1 0,-1 0 1,-3 0-1,-1 1 0,-4-11-44,2 29 43,-1 0 0,-2 1 1,0 0-1,-2 0 1,-1 0-1,-1 1 1,-1 1-1,-1 0 1,-1 0-1,-1 1 1,-1 1-1,-13-13-43,20 25 19,0 1 0,-1-1 0,0 2 1,0-1-1,-1 1 0,0 1 0,-1 0 0,1 1 0,-1 0 0,-1 1 1,1 0-1,-1 1 0,0 0 0,-7-1-19,6 2-3,-1 1-1,1 1 1,-1 0-1,-1 1 4,12 0-81,-1 0 0,1 0 0,0 1 0,0 0 0,-1 0-1,1 0 1,0 0 0,0 1 0,0 0 0,0-1 0,0 1-1,1 1 1,-1-1 0,1 1 0,-1-1 0,0 2 81,-9 12-364</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4:59:11.532"/>
    </inkml:context>
    <inkml:brush xml:id="br0">
      <inkml:brushProperty name="width" value="0.025" units="cm"/>
      <inkml:brushProperty name="height" value="0.025" units="cm"/>
      <inkml:brushProperty name="color" value="#0070C4"/>
    </inkml:brush>
  </inkml:definitions>
  <inkml:trace contextRef="#ctx0" brushRef="#br0">748 278 10130,'0'-17'1360,"-1"-1"1,-1 0-1,-1 0 0,-1 1 1,-3-10-1361,4 15 346,-2 0 0,1 0 1,-2 1-1,1-1 1,-2 1-1,1 0 0,-2 1 1,0-1-347,4 5 125,-1 1 0,0 0 0,-1 0 1,1 1-1,-1 0 0,0-1 0,0 2 0,0-1 1,-1 1-1,1 0 0,-1 0 0,0 1 0,0 0 1,0 0-1,0 1 0,-6-1-125,4 1 61,-1 1 1,1 0-1,-1 0 0,1 1 0,-1 1 0,1-1 1,0 1-1,0 1 0,0 0 0,0 0 1,0 1-1,-4 2-61,-13 9 92,1 1 1,0 1 0,1 1 0,1 0-1,-2 5-92,-11 12 137,2 1-1,-20 30-136,32-37 37,2 1 0,1 2-1,2-1 1,1 2 0,2 0 0,0 1 0,3 1 0,1 0-1,1 0 1,2 1 0,1 5-37,2-2 30,1-1-1,2 1 1,2 0-1,2-1 1,1 1-1,2-1 1,1 0-1,2-1 1,2 1-1,7 13-29,-6-23 13,1 0 0,1-1-1,1-1 1,2-1 0,0 0-1,2-1 1,0-1 0,18 16-13,-20-23-3,1-1 0,0 0 0,1-1 1,1-1-1,0-1 0,0 0 0,1-2 0,1-1 0,0 0 1,0-1-1,12 1 3,-15-6-10,0 0 1,0-1 0,0-1-1,0 0 1,0-2 0,0 0-1,1-1 1,-1-2-1,13-3 10,7-4-20,0-2 0,0-2 0,-1-2-1,-1-1 21,3-3-24,-1-1 0,28-22 24,-45 28-7,0-1 1,-2-2-1,0 0 1,-1 0-1,4-8 7,-4 0-4,0 0 0,-2-1 0,-1-1 0,-2 0 0,0-1 0,-2-1 0,-2 0 0,-1-1 0,-1 0 0,0-5 4,-4 6 5,0-1 0,-2 0 0,-2 0 0,-1 0 0,-1 0 0,-2 0 1,-1 0-1,-1 1 0,-2 0 0,-10-26-5,4 23 26,-1 0 1,-2 1-1,0 1 0,-3 0 1,-9-9-27,18 26 41,0 2 1,-1 0 0,-1 0 0,0 1-1,-1 1 1,0 0 0,-1 1 0,0 1-1,-1 0 1,0 1 0,0 0-1,0 1 1,-1 1 0,-11-2-42,-5 0 70,-1 2-1,0 1 1,-1 1 0,1 2-1,-11 1-69,-8 3 76,1 3-1,0 1 1,-5 4-76,34-6-183,-20 7 183,33-8-99,1 1 0,0 0-1,1 1 1,-1-1 0,-5 6 99,11-9-83,1 1-1,-1-1 1,1 1 0,0 0-1,0 0 1,0 0 0,0 0 0,0 0-1,0 0 1,1 1 0,-1-1 0,1 0-1,-1 1 1,1 0 0,0-1-1,0 1 1,0 0 0,0 2 83,-3 20-516</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4:52:44.433"/>
    </inkml:context>
    <inkml:brush xml:id="br0">
      <inkml:brushProperty name="width" value="0.025" units="cm"/>
      <inkml:brushProperty name="height" value="0.025" units="cm"/>
      <inkml:brushProperty name="color" value="#0070C4"/>
    </inkml:brush>
  </inkml:definitions>
  <inkml:trace contextRef="#ctx0" brushRef="#br0">0 34 11034,'3'0'652,"-1"1"0,1-1 0,-1 0 0,0 1 0,1-1 0,-1 1 0,0 0-1,1 0 1,-1 0 0,0 0 0,0 0 0,2 1-652,-2 0 331,0 0 0,0 0 0,-1 0 0,1 0 0,-1 1 1,1-1-1,-1 0 0,0 0 0,0 1 0,0-1 0,0 1 0,0 0-331,4 13 1369,-2 0 1,1 4-1370,4 22 1185,-2-23-751,-2 1 1,-1 0 0,0 0 0,-1 13-435,-3-24 129,1-9-127,0 1 0,0-1 1,0 0-1,0 0 0,0 0 0,0 0 0,0 0 0,0 0 1,0 0-1,-1 0 0,1 0 0,0 0 0,0 0 0,0 1 0,0-1 1,0 0-1,0 0 0,0 0 0,0 0 0,0 0 0,0 0 1,0 0-1,-1 0 0,1 0 0,0 0 0,0 0 0,0 0 0,0 0 1,0 0-1,0 0 0,0 0 0,0 0 0,-1 0 0,1 0 1,0 0-1,0 0 0,0 0 0,0 0 0,0 0 0,0 0 0,0 0 1,0 0-3,-10-12 79,7 8-78,-2-4-7,0 1 0,0-1 1,1-1-1,0 1 0,0-1 0,1 0 1,0 0-1,1 0 0,0 0 1,0 0-1,1 0 0,0 0 0,1-1 1,0 1-1,1 0 0,-1-1 0,2 1 1,-1 0-1,1 0 0,1 0 1,0 0-1,0 0 0,1 1 0,0-1 1,0 1-1,1 0 0,0 0 6,-3 5-88,0 0-1,1 0 1,-1 0-1,1 0 1,0 1 0,0-1-1,1 0 89,-3 2-39,0 1-1,1-1 0,-1 0 1,0 1-1,0-1 0,1 0 1,-1 1-1,0 0 1,1-1-1,-1 1 0,0 0 1,1 0-1,-1-1 0,1 1 1,-1 0-1,1 1 1,-1-1-1,0 0 0,1 0 1,-1 1-1,1-1 40,11 7-85</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4:59:12.278"/>
    </inkml:context>
    <inkml:brush xml:id="br0">
      <inkml:brushProperty name="width" value="0.025" units="cm"/>
      <inkml:brushProperty name="height" value="0.025" units="cm"/>
      <inkml:brushProperty name="color" value="#0070C4"/>
    </inkml:brush>
  </inkml:definitions>
  <inkml:trace contextRef="#ctx0" brushRef="#br0">768 215 12187,'11'-11'1028,"-7"7"-624,0-1 1,0 1 0,-1-1 0,0 1-1,1-1 1,-1 0-405,-2 3 117,-1 0 1,1 0-1,0 0 0,-1 0 0,1 0 0,-1 0 0,0 0 0,1 0 1,-1 0-1,0 0 0,0 0 0,-1 0 0,1-1 0,0 1 1,-1 0-1,1 0 0,-1 0 0,0 1 0,0-3-117,-2-3 206,-1 0 0,0 0 0,0 0 0,0 1 0,-1-1 0,0 1 0,-1 0 0,1 0 0,-1 1 0,0 0 0,0 0 0,-1 0 0,0 1 0,0 0 0,0 0 0,0 1 0,-7-3-206,-2 0 236,0 2 1,-1 0-1,0 0 0,0 2 0,0 0 1,-1 1-1,-15 1-236,13 1 103,1 1 1,0 1-1,0 1 0,0 1 1,0 0-1,0 1 0,1 2 1,0-1-1,-11 9-103,-1 1 47,2 1 0,0 1 0,1 2-1,1 0 1,-4 7-47,10-9 8,1 2 0,1 0 0,1 1-1,1 0 1,1 1 0,-3 9-8,8-15 3,2 2 0,1-1 0,0 1 0,1 0 0,1 0 0,1 0 0,1 1 0,0 0 0,2 3-3,0 6 2,2 0 1,1 0-1,1 0 1,2-1-1,1 1 1,1-1-1,1 0 1,2-1 0,0 0-1,2 0 1,1-1-1,2 1-2,-3-9-2,0-1-1,1 0 1,1-1-1,0 0 0,2-1 1,-1-1-1,2 0 1,0-2-1,0 1 1,6 0 2,4 3-14,1-2 1,1-1 0,0-1-1,1-1 1,0-2 0,17 3 13,-19-7-14,-1-2 0,1 0 0,0-1 0,0-2 0,-1-1 0,1-1 0,0-2 0,-1 0 0,24-8 14,-20 3-13,-1-2 0,0 0 0,-1-2 1,0-1-1,-2-2 0,1 0 0,-2-2 1,11-9 12,-16 8 2,0-1 0,-1 0-1,-1-2 1,-1 0 0,-1-1 0,-1-1 0,0 0 0,-3-1 0,0-1 0,-1 0-1,-1 0 1,-2-2 0,-1 1 0,-1-1 0,-1 0 0,-1 0 0,-1-17-2,-3 21 19,-2 0 1,0 0-1,-2 0 0,-1 0 1,-1 1-1,0-1 0,-2 1 1,-1 1-1,-4-8-19,0 4 33,0 2 0,-2 0 0,0 0 0,-2 1 0,-1 1 0,0 0 0,-20-17-33,26 29 30,-2 0 0,1 0 0,-1 1 0,-1 0 0,1 2 0,-2-1 0,1 2 0,-1 0 0,0 0 1,0 2-1,0 0 0,-1 0 0,-13 0-30,-5 0 69,0 2 0,-16 1-69,-68 6 14,105-4-23,-147 13-761,156-13 709,0-1 1,-1 1-1,1 0 0,0 0 0,0 0 0,0 0 1,0 1-1,0 0 0,0 0 0,0 0 0,0 0 1,-1 2 60,4-4 1,1 1 1,-1 0 0,0 0 0,0-1-1,1 1 1,-1 0 0,1 0 0,-1 0-1,1 0 1,-1 0 0,1 0 0,-1 0-1,1 0 1,0 0 0,-1 0 0,1 1-2,-1 27 25</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4:59:17.581"/>
    </inkml:context>
    <inkml:brush xml:id="br0">
      <inkml:brushProperty name="width" value="0.025" units="cm"/>
      <inkml:brushProperty name="height" value="0.025" units="cm"/>
      <inkml:brushProperty name="color" value="#0070C4"/>
    </inkml:brush>
  </inkml:definitions>
  <inkml:trace contextRef="#ctx0" brushRef="#br0">114 62 7458,'-6'-1'9615,"0"-1"-5906,-5-3-2629,7 4-952,-1 1-1,0-1 1,1 1-1,-1-1 1,0 1-1,0 1 1,1-1-1,-1 1 1,0-1-1,1 2 1,-1-1-128,4-1 39,-1 1-1,1 0 1,0 0-1,-1 0 1,1-1-1,0 1 1,0 0 0,0 1-1,-1-1 1,1 0-1,0 0 1,1 0-1,-1 1 1,0-1 0,0 1-39,-8 20 343,6-12-291,2 0 0,-1 0 0,1 0 0,0 0 0,1 0 0,1 0 0,-1 0 0,2 0 0,-1 0 0,1 0 0,1 0 0,0 0 0,0-1 0,1 1 0,1 1-52,-2-4 16,1-1 0,0 0 1,0 1-1,0-1 1,1-1-1,0 1 0,0-1 1,0 0-1,1 0 0,0 0 1,0-1-1,4 3-16,-4-4 3,0 0-1,0-1 1,0 1-1,1-1 1,-1 0-1,1-1 1,0 0-1,-1 0 1,1 0-1,0-1 1,-1 0 0,1 0-1,4-1-2,-4 0-2,0-1-1,0 0 1,0-1-1,0 1 0,0-1 1,-1 0-1,1-1 1,-1 1-1,0-1 1,0-1-1,0 1 1,-1-1-1,0 0 1,0 0-1,0-1 1,0 0-1,-1 1 1,0-1-1,1-1 3,-2 0 1,1 1 0,-1 0 0,0-1 0,-1 0 0,0 1 0,0-1 0,0 0 0,-1 0 0,1-3-1,-2 5 6,0 0 0,0 0 0,0 0-1,0 0 1,-1 0 0,0 0 0,0 0-1,0 0 1,-1 0 0,0 0 0,0 1-1,0-1 1,-1-1-6,-3-4 18,-1 1-1,0-1 1,-1 1 0,0 1-1,0-1 1,-1 2-1,0-1 1,0 1 0,-3-1-18,4 2 11,0 1 1,0 1-1,0 0 1,-1 0-1,0 0 1,0 1-1,0 0 1,0 1-1,0 0 1,-1 1-1,-5-1-11,11 2 6,0 0-1,0 0 0,0 1 0,1-1 0,-1 1 1,0 0-1,1 0 0,-1 1 0,0-1 0,1 0 0,-1 1 1,1 0-1,0 0 0,-2 2-5,2-3-61,1 1 0,0 0 1,0 0-1,0 1 0,1-1 1,-1 0-1,0 0 0,1 1 0,-1-1 1,1 1-1,0 0 0,0-1 0,0 1 1,0 0-1,0-1 0,1 1 0,-1 0 1,1 0-1,0 1 61,0-2-64,0 0 0,0-1 0,0 1 0,0-1 0,1 1 0,-1 0 0,1-1 0,-1 1 0,1-1 0,-1 1 0,1-1 0,0 1 0,0-1 64,0 1-81,1 0 1,0 0-1,0 0 1,0 0 0,0-1-1,0 1 1,2 0 80,-4-2-12</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4:59:17.918"/>
    </inkml:context>
    <inkml:brush xml:id="br0">
      <inkml:brushProperty name="width" value="0.025" units="cm"/>
      <inkml:brushProperty name="height" value="0.025" units="cm"/>
      <inkml:brushProperty name="color" value="#0070C4"/>
    </inkml:brush>
  </inkml:definitions>
  <inkml:trace contextRef="#ctx0" brushRef="#br0">0 1 11674,'1'0'350,"0"0"-1,0 0 0,0 0 1,0 0-1,0 0 0,0 1 0,0-1 1,0 0-1,0 1 0,-1-1 0,1 1 1,0-1-1,0 1 0,0 0 0,0-1 1,-1 1-1,1 0 0,0-1 0,-1 1 1,1 0-1,-1 0 0,1-1 0,0 2-349,1 3 430,1 0 0,-1 0 0,0 0 0,0 2-430,-1-3 324,6 21 921,-2-1 0,2 22-1245,-2-13 339,8 49 293,7 41-89,25 156-56,-39-250-599,1 1 0,7 16 112,-11-35-286,-3-11 267,0 0-1,0 0 0,0 0 1,0 0-1,0 1 1,0-1-1,0 0 0,0 0 1,0 0-1,0 0 1,0 0-1,0 0 1,0 0-1,0 0 0,0 0 1,0 1-1,0-1 1,0 0-1,-1 0 0,1 0 1,0 0-1,0 0 1,0 0-1,0 0 0,0 0 1,0 0-1,0 0 1,0 0-1,0 0 0,0 0 1,0 0-1,-1 0 1,1 0-1,0 0 1,0 0-1,0 0 0,0 0 1,0 0-1,0 0 1,0 0-1,0 0 0,-1 0 1,1 0-1,0 0 1,0 0-1,0 0 0,0 0 1,0 0-1,0 0 1,0 0-1,0 0 1,0 0-1,0 0 0,-1 0 1,1 0-1,0 0 1,0 0-1,0 0 0,0-1 1,0 1-1,0 0 1,0 0-1,0 0 0,0 0 1,0 0-1,0 0 20,-8-5-921,3-1 163,0-1-1,0 1 0,0-1 0,0 0 0,-1-4 759,-14-27-1024</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4:59:18.257"/>
    </inkml:context>
    <inkml:brush xml:id="br0">
      <inkml:brushProperty name="width" value="0.025" units="cm"/>
      <inkml:brushProperty name="height" value="0.025" units="cm"/>
      <inkml:brushProperty name="color" value="#0070C4"/>
    </inkml:brush>
  </inkml:definitions>
  <inkml:trace contextRef="#ctx0" brushRef="#br0">1 59 11634,'16'-9'1468,"1"0"-1,0 2 1,1 0-1,-1 0 0,1 2 1,0 0-1,5 1-1467,-12 2 309,0 0 0,1 1 0,-1 1 0,0 0 0,1 0 0,-1 1 0,0 1 1,0 0-1,0 0 0,0 1 0,0 0 0,5 3-309,-13-5 35,0 1 1,0 0-1,0-1 0,0 1 1,0 0-1,-1 0 0,1 0 1,-1 1-1,1-1 1,-1 1-1,0-1 0,0 1 1,0 0-1,0 0 0,0 0 1,-1 0-1,1 0 1,-1 0-1,0 0 0,0 0 1,0 3-36,0-2 14,-1 0 1,0-1 0,0 1-1,0-1 1,0 1 0,-1 0-1,0-1 1,1 1 0,-1-1-1,-1 1 1,1-1 0,0 0-1,-1 1 1,0-1 0,1 0-1,-1 0 1,-1 0 0,1 0-1,0-1 1,-2 2-15,-9 8 31,0-1 1,0-1-1,-1 0 1,-1-1-1,0-1 1,-6 3-32,-5 3-338,-14 10 338,13-6-636,16-12 714,0 2 0,0-1 0,-2 4-78,0 0 402</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4:59:18.585"/>
    </inkml:context>
    <inkml:brush xml:id="br0">
      <inkml:brushProperty name="width" value="0.025" units="cm"/>
      <inkml:brushProperty name="height" value="0.025" units="cm"/>
      <inkml:brushProperty name="color" value="#0070C4"/>
    </inkml:brush>
  </inkml:definitions>
  <inkml:trace contextRef="#ctx0" brushRef="#br0">0 193 13163,'2'1'606,"0"0"1,-1 0-1,1 0 0,0 0 1,0-1-1,0 1 1,0 0-1,0-1 0,0 0 1,0 1-607,22-2 2309,-14 0-1631,0-1-1,0-1 1,8-3-678,-9 2 122,0-1-1,0 0 1,0-1 0,-1 0-1,0 0 1,0-1 0,0 0-1,-1 0 1,0-1 0,0 0-1,-1 0 1,0 0 0,1-4-122,-5 8 9,0 0 1,-1 0 0,1 0 0,-1 0-1,0 0 1,0 0 0,0 0 0,0 0-1,-1-1 1,0 1 0,0 0-10,0 2 5,0 0 1,0 1-1,0-1 1,-1 0-1,1 1 1,-1-1-1,1 0 1,-1 1-1,1-1 1,-1 1-1,0-1 1,0 1-1,0 0 1,0-1 0,0 1-1,0 0 1,0-1-1,0 1 1,0 0-1,-1 0 1,1 0-1,0 0 1,-1 0-1,1 0 1,-1 1-1,1-1 1,-2 0-6,-1 0 21,0 0 1,0 0-1,-1 0 1,1 1-1,0-1 0,0 1 1,-1 0-1,1 0 1,0 1-1,0-1 1,0 1-1,-1 0 1,1 0-1,0 1 1,0-1-1,0 1 0,1 0 1,-1 0-1,0 0 1,-1 2-22,0-1 51,0 1 0,1-1 0,-1 1 1,1 1-1,0-1 0,0 0 0,1 1 0,-1 0 0,1 0 1,0 0-1,0 0 0,1 1 0,0-1 0,-2 4-51,2-1 36,1 0 0,-1-1-1,1 1 1,0 0 0,1 0-1,0 0 1,0-1 0,0 1-1,1 0 1,1 0-1,0 2-35,-1-6 6,0 0 0,0-1-1,1 1 1,-1 0-1,1-1 1,0 1-1,0-1 1,0 0 0,1 0-1,-1 0 1,1 0-1,0 0 1,0 0-1,0-1 1,0 1 0,0-1-1,0 0 1,1 0-1,-1 0 1,1 0-1,-1-1 1,1 1-1,1-1-5,0 1 56,0-1-1,0 0 0,0-1 0,1 1 0,-1-1 0,0 0 0,1 0 0,-1 0 0,0-1 0,0 0 0,1 0 0,-1 0 0,0-1 0,4-2-55,-5 2 59,-2 0 0,1 0-1,0-1 1,0 1 0,-1-1-1,1 0 1,-1 0-59</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4:59:18.933"/>
    </inkml:context>
    <inkml:brush xml:id="br0">
      <inkml:brushProperty name="width" value="0.025" units="cm"/>
      <inkml:brushProperty name="height" value="0.025" units="cm"/>
      <inkml:brushProperty name="color" value="#0070C4"/>
    </inkml:brush>
  </inkml:definitions>
  <inkml:trace contextRef="#ctx0" brushRef="#br0">23 6 13315,'-2'1'474,"1"1"0,-1-1 1,0 1-1,0-1 0,1 1 0,-1 0 0,1-1 1,0 1-1,-1 0 0,1 0 0,0 0 1,0 0-1,0 2-474,0-1 337,0 1 1,1-1-1,-1 1 1,1-1-1,0 1 0,0-1 1,1 1-1,-1-1 1,1 0-338,2 22 1351,-1 0 0,-1-1 0,-1 12-1351,0-32 62,0-1 0,0 1 0,1-1 1,0 1-1,0-1 0,0 3-62,1 2 91,-2-7-89,0-1 1,1 1 0,-1-1 0,0 1-1,0-1 1,0 0 0,0 1 0,0-1-1,0 1 1,1-1 0,-1 1-1,0-1 1,0 0 0,0 1 0,1-1-1,-1 1 1,0-1 0,1 0-1,-1 1 1,0-1 0,1 0 0,-1 0-1,1 1 1,-1-1 0,0 0 0,1 0-1,-1 1 1,1-1 0,-1 0-1,1 0-2,-1 0-2,1 0 0,-1-1 0,0 1 0,1 0 0,-1-1-1,1 1 1,-1 0 0,0-1 0,1 1 0,-1-1 0,0 1 0,1-1-1,-1 1 1,0 0 0,0-1 0,0 1 0,1-1 0,-1 1-1,0-1 1,0 1 0,0-1 0,0 1 0,0-1 0,0 1 0,0-1-1,0 0 1,0 1 0,0-1 2,1-9-137,0-1-1,0 1 1,1-1 0,1 1-1,0-1 1,0 1 0,3-4 137,2-4-175,-4 8 135,0 0 1,1 0-1,0 0 0,0 1 1,1 0-1,1 0 0,5-6 40,-10 12 13,1 1 0,-1 0-1,0 1 1,1-1 0,0 0-1,-1 1 1,1-1 0,0 1-1,0 0 1,0 0-1,0 0 1,0 0 0,0 0-1,0 1 1,0-1 0,0 1-1,0 0-12,-1 0 36,1 0 1,-1 1-1,0-1 0,0 1 0,1-1 0,-1 1 0,0 0 1,0 0-1,0 0 0,0 0 0,0 0 0,0 1 1,0-1-1,0 0 0,-1 1 0,1-1 0,0 1 0,-1 0 1,1 0-1,-1 0 0,0-1 0,1 1 0,-1 1-36,6 12 269,0 0 0,-1 1-1,-1 0 1,0 1 0,2 14-269,4 16 326,-9-40-323,0 1-112,1 1 1,0-1-1,0 0 0,3 4 109,-6-12-32,4 4-344,0-12 48</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4:59:32.570"/>
    </inkml:context>
    <inkml:brush xml:id="br0">
      <inkml:brushProperty name="width" value="0.025" units="cm"/>
      <inkml:brushProperty name="height" value="0.025" units="cm"/>
      <inkml:brushProperty name="color" value="#0070C4"/>
    </inkml:brush>
  </inkml:definitions>
  <inkml:trace contextRef="#ctx0" brushRef="#br0">44 11 9138,'-42'-10'5184,"42"10"-5938,-2-1 4847,3 6-12,16 23-3446,0-1 0,4 3-635,-10-15 222,6 10 24,10 13 328,18 19-574,-33-43 61,1 2 36,1-1 0,1 0-1,11 9-96,-26-25 7,-1 0-1,1 1 0,0-1 0,-1 1 1,1-1-1,0 0 0,0 1 1,0-1-1,0 0 0,-1 1 1,1-1-1,0 0 0,0 1 1,0-1-1,0 0 0,0 1 1,1-1-1,-1 0-6,3-20-2,-3 20 2,2-10 1,-2 5 0,1 0 1,1-1 0,-1 1 0,1 0 0,0 0-1,0 0 1,1 0 0,2-3-2,-1 3 3,0 0 1,1 0-1,0 0 0,0 1 1,1 0-1,0 0 0,-1 0 0,2 0 1,-1 1-1,4-2-3,4-1 17,0 0 0,1 0 0,0 1 0,8-2-17,17-1 103,2 1 0,-1 2 0,33-1-103,-47 5 49,44-2 241,1 3 1,54 7-291,143 24 656,-66-5-330,-82-13-81,-1 6 0,18 9-245,137 40 298,-269-66-292,129 33 125,-101-24-97,-1 2 0,-1 1 0,0 1-34,-15-5 10,34 17 21,-45-22-23,1 0-1,-1 1 1,0 0 0,0 0 0,0 0 0,0 2-8,-5-7 3,0 1 1,-1 0 0,1 0-1,0 0 1,-1 0 0,1 0-1,-1 1 1,1-1 0,-1 0-1,1 0 1,-1 0-1,0 0 1,1 0 0,-1 1-1,0-1-3,0 0 2,0-1 0,0 0 0,0 0 0,0 0 0,0 1 0,0-1-1,0 0 1,-1 0 0,1 0 0,0 1 0,0-1 0,0 0 0,0 0-1,0 0 1,0 1 0,-1-1 0,1 0 0,0 0 0,0 0-1,0 0 1,0 1 0,-1-1 0,1 0 0,0 0 0,0 0 0,0 0-1,-1 0-1,1 0 3,-1 0-1,0 1 1,0-1-1,1 0 0,-1 0 1,0-1-1,1 1 1,-1 0-1,0 0 0,0 0 1,1 0-1,-1-1 1,0 1-3,-1-1 1,0 0 1,0 0-1,0 0 1,1 0-1,-1 0 1,0 0-1,1 0 0,-1-1 1,1 1-1,-1-1 1,1 1-1,-1-1 1,1 0-1,-1-1-1,2 2-1,-1 0 0,1 0-1,-1 0 1,1 0 0,-1-1-1,1 1 1,0 0-1,0 0 1,0-1 0,0 1-1,0 0 1,0 0 0,0-1-1,0 1 1,0 0 0,0 0-1,1-1 1,-1 1-1,0 0 1,1 0 0,-1 0-1,1 0 1,0 0 0,-1-1-1,1 1 1,0 0 1,5-6-3,0 0 0,1 0 0,0 1-1,0-1 1,1 2 0,5-5 3,5-1-6,0 1 0,11-4 6,6 0-1,1 1-1,1 2 0,0 2 1,0 1-1,2 2 2,10-1 10,0 3-1,0 2 1,1 2 0,-1 2-1,21 5-9,336 47 122,-110 6 44,-234-45-134,70 15 38,148 34 91,4-15-4,-54-24 57,143-6-214,232-35 200,-326-11 100,31-17-300,-110 18-316,-193 24-16,-16 1 739,-18 2-269</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4:59:33.091"/>
    </inkml:context>
    <inkml:brush xml:id="br0">
      <inkml:brushProperty name="width" value="0.025" units="cm"/>
      <inkml:brushProperty name="height" value="0.025" units="cm"/>
      <inkml:brushProperty name="color" value="#0070C4"/>
    </inkml:brush>
  </inkml:definitions>
  <inkml:trace contextRef="#ctx0" brushRef="#br0">1 1 10746,'12'0'4401,"5"12"-2448,3 12-241,-1 18-24,-3 11-151,-4 7-417,-3 3-240,-1-3-392,-1-6-160,-1-3-176,1-7-56,-6-10-64,-1 1-304,-4-15-768,2-6-264,2-11 648</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4:59:33.423"/>
    </inkml:context>
    <inkml:brush xml:id="br0">
      <inkml:brushProperty name="width" value="0.025" units="cm"/>
      <inkml:brushProperty name="height" value="0.025" units="cm"/>
      <inkml:brushProperty name="color" value="#0070C4"/>
    </inkml:brush>
  </inkml:definitions>
  <inkml:trace contextRef="#ctx0" brushRef="#br0">367 3 11394,'-1'-2'4508,"-3"4"-2635,1 0-1408,-77 46 2170,-119 79-74,197-126-2534,-9 7 189,1-1 0,0 2 0,0-1 0,1 1 0,-3 4-216,10-11 65,0 1-1,1 0 1,-1-1-1,1 1 0,-1 0 1,1 0-1,0 0 1,0 0-1,0 0 0,-1 3-64,2-4 41,0 0 0,0 0 0,0 1 0,0-1 0,1 0 0,-1 0 0,0 0 0,1 0 0,0 1 0,-1-1 0,1 0 0,0 0 0,0 0 0,0 0 0,0-1 0,1 3-41,1-1 38,1 1 1,-1-1-1,1 1 1,0-1-1,-1 0 1,1 0-1,1-1 1,-1 1-1,0-1 1,1 0-1,-1 0 1,1 0-1,-1-1 1,1 1-1,2-1-38,13 3 123,1 0-1,0-2 0,2-1-122,8 2 141,-3 0 4,0 1-1,-1 2 0,1 0 0,-1 2 1,0 1-1,11 6-144,-24-8-32,-8-4-260,-1 0 1,1 0-1,0-1 1,0 0-1,0 0 1,0 0-1,0-1 0,6 1 292,-6-3-592</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4:59:33.855"/>
    </inkml:context>
    <inkml:brush xml:id="br0">
      <inkml:brushProperty name="width" value="0.025" units="cm"/>
      <inkml:brushProperty name="height" value="0.025" units="cm"/>
      <inkml:brushProperty name="color" value="#0070C4"/>
    </inkml:brush>
  </inkml:definitions>
  <inkml:trace contextRef="#ctx0" brushRef="#br0">161 191 12555,'5'-10'6290,"-4"-2"-4239,-4-14-1060,3 25-651,-2-9-164,-1 1 0,0 0 0,0-1 0,-1 2 0,0-1-1,0 0 1,-1 1 0,0 0 0,-1 0 0,1 0 0,-2 1 0,1 0-1,-1 0 1,-7-6-176,12 12 17,0-1 0,-1 1 0,1 0 0,0-1 0,0 1 0,-1 1 0,1-1 0,0 0-1,-1 0 1,1 1 0,-1 0-17,1-1 10,1 1 0,-1 0 0,1 1 0,-1-1 0,1 0 0,-1 0 0,1 1 0,-1-1 0,1 1 0,-1-1 0,1 1 0,0-1 0,-1 1 0,1 0 0,0 0 0,0 0 0,0 0 0,-1 0 0,1 0-10,-2 2 26,0 1 0,1-1 0,-1 1 0,1 0 0,0 0 0,0 0 0,0 0 0,0 0 0,1 0 0,0 0 0,0 1 0,-1 3-26,0 4 75,1 0 0,0 0-1,1 0 1,0 2-75,1-6 57,-1 0-1,1 0 1,0 0-1,1 0 1,-1-1-1,2 1 1,1 5-57,-3-11 11,0 1 0,1-1 0,-1 1 1,1-1-1,0 0 0,-1 1 0,1-1 0,0 0 1,0 0-1,0 0 0,1-1 0,-1 1 1,0 0-1,1-1 0,-1 0 0,1 1 0,-1-1 1,1 0-1,0 0 0,-1-1 0,1 1 0,0 0 1,0-1-12,0 1-3,0-1 1,-1 0 0,1 0 0,0 0 0,0 0-1,0 0 1,-1-1 0,1 1 0,0-1-1,0 0 1,-1 0 0,1 0 0,0 0 0,-1 0-1,1 0 1,-1-1 0,0 1 0,1-1-1,-1 0 1,2-1 2,0-1-25,-1 0 0,1-1 1,-1 0-1,0 1 0,0-1 0,0 0 0,0 0 0,-1-1 1,1-3 24,-2 8-2,-1 0 1,0 0-1,0 1 1,1-1-1,-1 0 1,1 0-1,-1 1 1,1-1-1,-1 0 1,1 1 0,-1-1-1,1 1 1,-1-1-1,1 0 1,0 1-1,-1-1 1,1 1-1,0 0 1,-1-1-1,1 1 1,0 0 0,0-1-1,-1 1 1,1 0-1,0 0 1,0 0-1,0-1 1,-1 1-1,1 0 2,0 0 5,0 1 0,0-1-1,0 0 1,0 0-1,0 1 1,0-1-1,-1 0 1,1 1 0,0-1-1,0 1 1,-1-1-1,1 1 1,0 0-1,0-1 1,-1 1 0,1 0-1,-1-1 1,1 1-1,-1 0 1,1 0-1,-1-1 1,1 1 0,-1 0-1,1 0 1,-1 0-1,0 0 1,0 0-5,7 17-74,0 0 0,2 0 1,1 3 73,-5-16 557,-3-2-254</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4:52:44.763"/>
    </inkml:context>
    <inkml:brush xml:id="br0">
      <inkml:brushProperty name="width" value="0.025" units="cm"/>
      <inkml:brushProperty name="height" value="0.025" units="cm"/>
      <inkml:brushProperty name="color" value="#0070C4"/>
    </inkml:brush>
  </inkml:definitions>
  <inkml:trace contextRef="#ctx0" brushRef="#br0">1 23 12771,'0'-2'4260,"2"5"2585,9 16-6215,-1 1 0,-2 0 0,0 1 0,-1 0 0,1 4-630,-6-16 130,4 10 563,7 17-693,-11-31 66,1 0 0,-1 0 1,1 0-1,1 0 0,-1 0 1,0-1-1,1 1 0,3 2-66,-6-6 13,0 0 0,0-1 0,0 1 0,0 0-1,-1-1 1,1 1 0,0 0 0,0-1-1,0 1 1,0-1 0,0 0 0,0 1 0,1-1-1,-1 0 1,0 0 0,1 1-13,-2-2 7,1 1 0,-1 0 0,1 0 0,0 0 0,-1 0 0,1-1-1,-1 1 1,1 0 0,-1 0 0,1-1 0,-1 1 0,1-1 0,-1 1 0,1 0 0,-1-1 0,1 1 0,-1-1 0,0 1 0,1-1 0,-1 1 0,1-1-7,0-3 19,1 0 0,0-1 1,-1 1-1,0-1 0,0 1 1,1-5-20,-2 5-3,42-205-145,-39 196 187</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4:59:34.196"/>
    </inkml:context>
    <inkml:brush xml:id="br0">
      <inkml:brushProperty name="width" value="0.025" units="cm"/>
      <inkml:brushProperty name="height" value="0.025" units="cm"/>
      <inkml:brushProperty name="color" value="#0070C4"/>
    </inkml:brush>
  </inkml:definitions>
  <inkml:trace contextRef="#ctx0" brushRef="#br0">0 91 11779,'3'5'1494,"0"0"0,1 0 1,-1 0-1,1-1 1,1 1-1495,-2-1 510,1 0 1,-1 1-1,1-1 1,-1 1 0,-1 0-1,2 2-510,-1-1 439,4 10 750,0-1 0,4 4-1189,-9-15 124,1 0 1,-1 0-1,1 0 0,0-1 0,0 1 0,1-1 0,-1 0 0,1 0 0,0 0 0,2 1-124,-6-4 4,0 1 0,0-1-1,0 0 1,0 0 0,0 0-1,1 0 1,-1 0 0,0 0 0,0 0-1,0 0 1,0 0 0,0 0-1,0 0 1,0 0 0,0 0-1,0 0 1,0 0 0,0 0 0,0 0-1,1 0 1,-1 0 0,0 0-1,0 0 1,0 0 0,0 0-1,0 0 1,0 0 0,0 0-1,0 0 1,0 0 0,0 0 0,1 0-1,-1 0 1,0 0 0,0 0-1,0 0 1,0 0 0,0 0-1,0 0 1,0 0 0,0 0 0,0 0-1,0 0 1,0 0 0,0 0-1,1 0 1,-1-1 0,0 1-1,0 0 1,0 0 0,0 0-1,0 0 1,0 0 0,0 0 0,0 0-1,0 0 1,0 0-4,-2-8 72,-6-8-25,2 6-23,1 2-9,0 0-1,1 0 1,0 0-1,-1-6-14,4 11 1,0-1 0,1 1 0,-1 0 0,1-1 0,0 1 0,-1-1 0,2 1 0,-1 0 0,0-1 0,1 1 0,-1 0 0,1-1 0,0 1 0,1-3-1,3-4-45,0 0 0,0 0 1,1 1-1,1-1 0,-1 1 0,1 0 1,1 1-1,0 0 0,0 0 0,0 1 1,3-2 44,-11 9 0,13-7-987,-13 7 1010,0 0 0,1 0 0,-1-1 0,1 1 0,-1 0 0,1 0 0,-1 0 1,1 0-1,-1 0 0,1 0 0,-1 0 0,1 0 0,-1 0 0,0 0 0,1 0 0,-1 0 0,1 0 0,-1 1 0,1-1 1,-1 0-1,1 0 0,-1 0 0,0 1 0,1-1 0,-1 0 0,0 1 0,1-1 0,-1 0 0,1 1-23,4 8 514</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4:59:34.595"/>
    </inkml:context>
    <inkml:brush xml:id="br0">
      <inkml:brushProperty name="width" value="0.025" units="cm"/>
      <inkml:brushProperty name="height" value="0.025" units="cm"/>
      <inkml:brushProperty name="color" value="#0070C4"/>
    </inkml:brush>
  </inkml:definitions>
  <inkml:trace contextRef="#ctx0" brushRef="#br0">1 204 9314,'4'1'546,"1"1"-1,-1-1 1,1 0 0,0 0-1,-1-1 1,1 1 0,0-1 0,-1 0-1,1 0 1,0-1 0,-1 0-1,1 1 1,0-1 0,-1-1-1,1 1 1,-1-1 0,1 0-1,-1 0 1,0 0-546,4-2 358,-1 0-1,1 0 0,-1-1 1,0 0-1,-1-1 0,0 1 1,1-1-1,-2 0 0,1-1 1,1-2-358,-3 2 103,0 1 1,-1-1 0,0 0 0,0 0 0,0-1 0,-1 1-1,0-1 1,-1 1 0,1-1 0,-1 1 0,-1-1-1,0 0 1,0 0-104,0 7 15,0-1-1,0 1 0,0-1 1,-1 1-1,1 0 1,0-1-1,-1 1 0,1 0 1,-1 0-1,1-1 1,-1 1-1,0 0 0,0 0 1,1 0-1,-1-1 1,0 1-1,0 0 0,0 0 1,0 1-1,-1-2-14,0 1 37,0 0 0,1 0 0,-1 1 0,0-1 0,0 0 0,0 1 0,0-1 0,0 1 0,0 0 0,-1-1 0,1 1 0,-1 0-37,-5 1 116,0 0 0,1 0 0,-1 1-1,1-1 1,0 2 0,0-1 0,-1 1-116,3-1 65,1 0 1,0 0-1,-1 1 0,1-1 0,0 1 1,1 0-1,-1 0 0,0 0 0,-1 3-65,3-4 29,1-1-1,-1 1 0,1 1 1,0-1-1,0 0 1,-1 0-1,1 0 0,1 0 1,-1 1-1,0-1 1,1 1-1,-1-1 0,1 0 1,0 1-1,-1-1 1,1 1-1,0-1 0,1 1 1,-1-1-1,1 1-28,2 8 70,0-1 0,1 0 0,0 0 0,1-1 0,0 1 0,1-1 1,0 0-1,4 4-70,0 2 87,84 134 553,13 30-150,-103-173-472,-1 1 0,1 0 1,-1 0-1,-1 1 0,0-1 0,1 3-18,-2-9 0,-1 1 0,0-1 0,0 0 0,1 0 0,-1 1 0,0-1-1,0 0 1,0 1 0,0-1 0,-1 0 0,1 0 0,0 1 0,0-1-1,-1 0 1,1 0 0,-1 1 0,1-1 0,-1 0 0,1 0 0,-1 0-1,0 0 1,0 0 0,0 0 0,1 0 0,-1 0 0,0 0 0,0 0-1,0 0 1,0 0 0,0-1 0,-1 1 0,1-1 0,0 1 0,0 0-1,0-1 1,-1 0 0,1 1 0,0-1 0,-2 0 0,-3 1-154,-1 0 0,0-1 0,0 0 0,0 0 0,1 0 0,-1-1 0,0 0 0,1-1 0,-5-1 154,-2-1-501,0-1-1,0 0 1,1-1-1,-2-1 502,4 1-1180,0 0-1,-7-6 1181,-17-18-1203</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4:59:34.947"/>
    </inkml:context>
    <inkml:brush xml:id="br0">
      <inkml:brushProperty name="width" value="0.025" units="cm"/>
      <inkml:brushProperty name="height" value="0.025" units="cm"/>
      <inkml:brushProperty name="color" value="#0070C4"/>
    </inkml:brush>
  </inkml:definitions>
  <inkml:trace contextRef="#ctx0" brushRef="#br0">1 206 9058,'10'-9'1791,"0"0"-1,1 1 1,0 0 0,0 0 0,5-1-1791,2-2 3187,12-9-3187,-25 16 364,1 0-1,-1-1 0,-1 0 0,1 0 1,-1 0-1,0 0 0,1-3-363,-4 6 42,1 1 0,-2-1 0,1 0-1,0 0 1,0 1 0,0-1-1,-1 0 1,1 0 0,-1 0 0,0 0-1,1 0 1,-1 0 0,0 0-1,0 0 1,0 0 0,-1 0-1,1 0 1,0 0 0,-1 0 0,0-1-42,0 0 16,0 1 0,0 0 1,-1 0-1,1-1 1,-1 1-1,1 0 0,-1 0 1,0 1-1,0-1 1,0 0-1,0 1 0,0-1 1,0 1-1,-2-2-16,0 2 18,1-1-1,0 0 1,-1 1-1,0 0 1,1-1-1,-1 2 1,0-1-1,1 0 1,-1 1-1,0-1 1,0 1-1,0 0 0,0 0 1,1 1-1,-1-1 1,0 1-1,0 0 1,1 0-1,-1 0 1,0 0-1,-2 2-17,3 0 63,0-1-1,0 1 0,1-1 0,-1 1 0,1 0 0,-1 0 1,1 0-1,0 1 0,0-1 0,1 0 0,-1 1 0,1-1 1,-1 1-1,1 0 0,0-1 0,0 1 0,1 0 0,-1 1-62,0 7 162,0-1 0,1 1 0,0 0 0,0-1 0,2 5-162,-1-7 68,1 0 1,0 0-1,1 0 1,0-1-1,0 1 0,1-1 1,0 1-1,3 3-68,-5-9 4,0 0 0,0 1 0,1-1 0,0 0 0,0-1 0,0 1 0,0 0 0,0-1-1,2 2-3,-3-3-28,0 0-1,0 0 0,1 0 0,-1 0 0,0 0 0,0-1 0,1 1 0,-1-1 0,0 0 0,1 1 0,-1-1 0,0 0 1,1 0-1,-1-1 0,0 1 0,2-1 29,1 0 25,-1 0 0,1 0 0,-1-1 0,1 0 0,-1 1-1,0-2 1,1 1 0,-1 0 0,0-1 0,0 0-25,21-21 199</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4:59:35.275"/>
    </inkml:context>
    <inkml:brush xml:id="br0">
      <inkml:brushProperty name="width" value="0.025" units="cm"/>
      <inkml:brushProperty name="height" value="0.025" units="cm"/>
      <inkml:brushProperty name="color" value="#0070C4"/>
    </inkml:brush>
  </inkml:definitions>
  <inkml:trace contextRef="#ctx0" brushRef="#br0">1 136 11490,'15'28'5229,"4"16"-1792,5 8-567,-23-49-2709,1 0-1,-1 0 1,0-1-1,1 1 1,0-1-1,0 1 1,0-1-1,0 0 1,0 0-1,0 0 1,1 0-1,-1 0 1,0 0-1,2 0-160,-4-2 6,0 0-1,0 0 1,0 0-1,0 0 1,0 0-1,1 0 1,-1 0-1,0 0 1,0 0-1,0 0 1,0 0-1,1 0 1,-1 0-1,0 0 1,0 0-1,0 0 1,0 0-1,1 0 1,-1 0-1,0 0 1,0 0-1,0 0 1,0-1-1,0 1 1,1 0-1,-1 0 1,0 0-1,0 0 1,0 0-1,0 0 1,0-1-1,0 1 1,0 0-1,1 0 1,-1 0-1,0 0 1,0 0-1,0-1 1,0 1-1,0 0 1,0 0-1,0 0 1,0 0-1,0-1 1,0 1-1,0 0 1,0 0-1,0 0-5,-1-11 57,1 10-48,-3-15 28,-1 0 1,-1 0-1,-1 1 0,-5-13-37,-5-12 38,14 35-34,1 1 0,-1-1 1,1 0-1,0 0 1,1 0-1,-1 0 0,1 0 1,0 0-1,0 0 1,1 0-1,-1 0 0,2-3-4,-1 4 4,0 0-1,1 1 1,-1-1 0,1 1-1,0-1 1,0 1-1,0 0 1,0 0-1,1 0 1,0 0-1,-1 0 1,1 0-1,0 1 1,0-1-1,0 1 1,4-2-4,1 0 186,0 0 0,1 0 0,0 1 0,0 0 0,0 0 0,0 1 1,1 1-1,-1-1 0,0 1 0,1 1 0,5 0-186,6 0 692</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06:19.096"/>
    </inkml:context>
    <inkml:brush xml:id="br0">
      <inkml:brushProperty name="width" value="0.025" units="cm"/>
      <inkml:brushProperty name="height" value="0.025" units="cm"/>
      <inkml:brushProperty name="color" value="#0070C4"/>
    </inkml:brush>
  </inkml:definitions>
  <inkml:trace contextRef="#ctx0" brushRef="#br0">56 1 12219,'-1'0'208,"-2"0"412,-1 0 0,1 1 0,-1-1 0,1 1 0,-1 0 0,1 0-1,-1 0 1,1 0 0,0 0 0,0 1 0,-1 0 0,1-1 0,0 1 0,0 1-620,2-3 76,1 1 1,0-1-1,-1 0 1,1 1-1,0-1 1,0 1-1,-1-1 1,1 1-1,0-1 1,0 0-1,0 1 1,-1-1-1,1 1 1,0-1-1,0 1 1,0-1-1,0 1 1,0-1-1,0 1 1,0-1-1,0 1 1,0-1-1,0 1 1,0-1-1,0 1 1,1-1-1,-1 1 0,0-1 1,0 1-1,0-1 1,1 0-1,-1 1 1,0-1-1,0 1 1,1-1-1,-1 0 1,0 1-1,1-1 1,-1 0-1,1 1 1,-1-1-1,0 0 1,1 0-1,-1 1-76,4 2 208,0-1-1,0 1 1,0-1-1,2 1-207,-3-1 88,68 30 1824,55 17-1912,-48-19 630,27 15-630,-100-42 16,41 21 103,-41-20-100,1-1 0,-2 1 0,1 0 0,0 0 0,-1 1 0,1-1 0,-1 2-19,-3-5 7,-1-1-1,1 1 0,0 0 0,-1-1 0,1 1 1,-1 0-1,1 0 0,-1 0 0,0 0 1,1-1-1,-1 1 0,0 0 0,1 0 0,-1 0 1,0 0-1,0 0 0,0 0 0,0 0 1,0 0-1,0 0 0,0 0 0,0 0 0,0-1 1,-1 1-1,1 0 0,0 0 0,-1 0 1,1 0-1,-1 0-6,0 1 27,-1 0-1,0 1 1,-1-1 0,1-1 0,0 1-1,-1 0 1,1 0 0,-2 0-27,-4 3 51,-109 71 358,-17 11-250,117-74-153,5-4-61,0-1-1,0 0 1,-3 0 55,0-2-900,11-6 86,6-7 1058,10-7-77</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06:21.562"/>
    </inkml:context>
    <inkml:brush xml:id="br0">
      <inkml:brushProperty name="width" value="0.025" units="cm"/>
      <inkml:brushProperty name="height" value="0.025" units="cm"/>
      <inkml:brushProperty name="color" value="#0070C4"/>
    </inkml:brush>
  </inkml:definitions>
  <inkml:trace contextRef="#ctx0" brushRef="#br0">0 26 8834,'39'-25'3817,"-30"41"-1793,0 6-7,3 22-233,-1 8-168,5 17-423,-3 1-129,9 11-240,2 4-104,4-9-232,1-2-120,-11-26-208,-2-11-56,-12-17-96,-1-5-360,1-15-720,-4-8-312,-1-13 696</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06:21.883"/>
    </inkml:context>
    <inkml:brush xml:id="br0">
      <inkml:brushProperty name="width" value="0.025" units="cm"/>
      <inkml:brushProperty name="height" value="0.025" units="cm"/>
      <inkml:brushProperty name="color" value="#0070C4"/>
    </inkml:brush>
  </inkml:definitions>
  <inkml:trace contextRef="#ctx0" brushRef="#br0">17 20 11811,'7'-3'1236,"0"0"0,0 1 1,0-1-1,1 1 0,-1 1-1236,4-1 917,0 0 0,0 1 0,4 1-917,0 0 576,0 1 0,0 1 0,0 0 1,0 1-1,3 1-576,-14-3 56,0 0 1,0 1 0,-1-1 0,1 1-1,-1-1 1,1 1 0,-1 0-1,0 1 1,0-1 0,1 0-1,-2 1 1,1 0 0,0 0-1,0 0 1,-1 0 0,0 0 0,0 0-1,1 1 1,-2-1 0,1 1-1,0-1 1,-1 1 0,0 0-1,0-1 1,0 1 0,0 0 0,0 0-1,-1 0 1,0 0 0,0 0-1,0 0 1,0 0 0,-1 0-1,1 0 1,-1-1 0,0 1-1,0 0 1,0 0 0,-1 0-57,-2 4 22,0-1 0,-1 1 0,1-1 0,-1 0 0,-1-1 0,1 1 0,-1-1 0,0 0 0,-7 5-22,-11 6 36,0 0-1,-7 2-35,24-15 3,-21 11-1188,-27 11 1185,42-20-635,-4-1-611,17-5 1212,0 0 1,-1 0-1,1 0 0,0 0 1,-1 0-1,1 0 0,0 0 1,-1 0-1,1 0 0,0 0 1,0 0-1,-1 0 1,1 0-1,0 0 0,-1-1 1,1 1-1,0 0 0,0 0 1,-1 0-1,1 0 0,0-1 1,0 1 33</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06:22.219"/>
    </inkml:context>
    <inkml:brush xml:id="br0">
      <inkml:brushProperty name="width" value="0.025" units="cm"/>
      <inkml:brushProperty name="height" value="0.025" units="cm"/>
      <inkml:brushProperty name="color" value="#0070C4"/>
    </inkml:brush>
  </inkml:definitions>
  <inkml:trace contextRef="#ctx0" brushRef="#br0">0 0 12435,'6'15'3829,"0"1"1,2 11-3830,4 33 3024,-7-36-2452,1 1-1,0-1 1,7 15-572,-11-36 66,-1-4-13,-3-7 31,1 7-83,1 0-1,-1-1 1,1 1-1,-1-1 1,1 1 0,0-1-1,0 1 1,0-1 0,0 1-1,0-1 1,0 1-1,0-1 1,0 1-1,1-9-1,-1 0-2,0-1-6,1 1 0,0-1 0,0 1 1,1-1-1,1-1 9,1 0-83,0-1 0,1 1 0,5-11 83,-8 19-294,1-1 0,0 0 0,0 1 0,0 0 0,1 0 0,-1 0 0,1 0 0,0 0 0,0 1 0,4-4 294,-7 6-232,1 1-1,-1-1 0,1 0 0,-1 0 1,1 1-1,0-1 0,-1 1 1,2-1 232,15 1-998</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06:22.552"/>
    </inkml:context>
    <inkml:brush xml:id="br0">
      <inkml:brushProperty name="width" value="0.025" units="cm"/>
      <inkml:brushProperty name="height" value="0.025" units="cm"/>
      <inkml:brushProperty name="color" value="#0070C4"/>
    </inkml:brush>
  </inkml:definitions>
  <inkml:trace contextRef="#ctx0" brushRef="#br0">16 6 8938,'0'-1'5976,"0"-3"-3185,0 4-2694,0 0 0,0 0 1,0 0-1,0 0 0,0 0 0,0 0 0,0 0 0,0 0 0,0 0 0,0-1 1,-1 1-1,1 0 0,0 0 0,0 0 0,0 0 0,0 0 0,0 0 1,0 0-1,0 0 0,0 0 0,0 0 0,-1 0 0,1 0 0,0 0 1,0 0-1,0 0 0,0 0 0,0 0 0,0 0 0,0 0 0,0 0 0,0 0 1,-1 0-1,1 0 0,0 0 0,0 0 0,0 0 0,0 0 0,0 0 1,0 0-1,0 1 0,0-1 0,0 0 0,0 0 0,-1 0-97,1 8 1109,0 6-793,2 0-1,0 0 1,0 0 0,5 12-316,-6-21 63,0 0-1,1 1 1,-1-1 0,1 0-1,1 0 1,-1 0 0,1 0-1,0-1 1,0 1 0,0-1-1,1 0 1,-1 1 0,1-2-1,2 3-62,-5-5 7,0 0-1,0 0 1,0-1-1,0 1 0,1 0 1,-1-1-1,0 1 1,0 0-1,1-1 0,-1 0 1,0 1-1,1-1 1,-1 0-1,0 1 0,1-1 1,-1 0-1,0 0 1,1 0-1,-1 0 0,0-1 1,1 1-1,-1 0 1,0 0-1,1-1 0,-1 1 1,0-1-1,1 1 1,-1-1-1,0 0 0,0 1 1,0-1-1,0 0 1,0 0-1,0 0 0,0 0 1,0 0-1,0 0 1,0 0-1,0 0 0,0 0 1,-1 0-1,1 0 1,0-1-1,-1 1 1,1-1-8,0-4 9,1-1 0,-1 1 0,0-1 0,0 0 0,-1 1 0,0-1 0,0 0 0,-1-2-8,0 6 3,1-1 1,-1 1 0,0-1-1,0 1 1,0 0-1,0-1 1,-1 1-1,0 0 1,1 0-1,-1 0 1,0 0-1,0 0 1,-1 0-1,1 1 1,-1-1-1,0 0-3,-2-1 13,0 1-1,0-1 0,0 1 0,-1 0 0,1 1 0,-4-2-12,7 3-52,-1 0-1,1 0 1,0 1-1,0-1 1,-1 1-1,1 0 1,0-1-1,-1 1 1,1 0-1,0 0 1,-1 1-1,1-1 1,0 0-1,-1 1 1,1-1-1,0 1 1,0 0-1,-2 1 53,3-2 26,0 0-1,1 1 1,-1-1-1,1 1 1,-1-1-1,0 1 0,1-1 1,-1 1-1,1-1 1,-1 1-1,1-1 1,0 1-1,-1 0 0,1-1 1,0 1-1,-1 0 1,1-1-1,0 1 1,0 0-1,-1 0 1,1-1-1,0 1 0,0 0 1,0 0-1,0-1 1,0 1-26,2 5 435</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06:22.968"/>
    </inkml:context>
    <inkml:brush xml:id="br0">
      <inkml:brushProperty name="width" value="0.025" units="cm"/>
      <inkml:brushProperty name="height" value="0.025" units="cm"/>
      <inkml:brushProperty name="color" value="#0070C4"/>
    </inkml:brush>
  </inkml:definitions>
  <inkml:trace contextRef="#ctx0" brushRef="#br0">2 0 10258,'-1'3'5021,"3"13"-2791,16 105 3323,9 42-3079,19 14-1350,-51-194-1087,3 12-46,0 0 0,1-1 0,0 1 0,0 0 0,0 0 0,1-3 9,-1 1-6,2 1 0,-1-1 0,0 1 0,1-1 0,1 1 0,-1-1 0,1 1 0,0-1 0,0 1 0,1 0 0,0 0 0,0 0 0,0 1 0,1-1 0,0 1 0,0 0 0,0-1 0,0 2 1,1-1-1,0 1 0,0-1 0,1 1 0,-1 1 0,1-1 0,5-2 6,-2 2 13,1 0 1,0 1 0,0 0 0,0 0 0,0 1-1,1 0 1,-1 1 0,1 0 0,-1 1-1,1 0 1,-1 1 0,5 0-14,-14 0 14,1-1 0,-1 0 0,0 0 0,1 1 0,-1-1-1,0 1 1,1-1 0,-1 1 0,0 0 0,0 0 0,1-1 0,-1 1 0,0 0 0,0 0 0,0 0 0,0 0-1,0 0 1,0 0 0,-1 0 0,1 1 0,0-1 0,0 0 0,-1 0 0,1 1 0,0 0-14,-1 0 19,0 0 1,0 0-1,0 0 1,0-1-1,0 1 1,0 0 0,-1 0-1,1 0 1,-1 0-1,1 0 1,-1-1-1,1 1 1,-1 0 0,0-1-1,0 1 1,0 0-1,0-1 1,0 1-1,0-1 1,-1 1-20,-10 11 86,-1 0 1,0 0-1,-1-2 0,-14 10-86,-2-1-29,0-1 0,-5 0 29,33-18-5,-4 2-90,0 0 0,0 0 0,-1 0 0,1-1 0,0 0 0,-1 0 0,-2-1 95,8 0 34,1-1 0,-1 0-1,1 0 1,-1 0 0,0 0-1,1 0 1,-1 0 0,0 0 0,1 0-1,-1 0 1,0-1 0,1 1-1,-1 0 1,0 0 0,1 0 0,-1-1-1,1 1 1,-1 0 0,0-1 0,1 1-1,-1-1-33,1 0 33,-1 0 0,0 0 0,1-1 1,-1 1-1,1-1 0,0 1 0,-1 0 0,1-1 0,0 1 0,0-1-33</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4:52:45.080"/>
    </inkml:context>
    <inkml:brush xml:id="br0">
      <inkml:brushProperty name="width" value="0.025" units="cm"/>
      <inkml:brushProperty name="height" value="0.025" units="cm"/>
      <inkml:brushProperty name="color" value="#0070C4"/>
    </inkml:brush>
  </inkml:definitions>
  <inkml:trace contextRef="#ctx0" brushRef="#br0">10 185 9258,'74'32'4801,"-69"-26"-784,-2 4-1545,6 10-607,1 3-105,-5 2-424,0 2-343,-7-5-513,6 0-160,-4-10-96,-2-8-312,4-14-768,-6-3-113,-4-19 401</inkml:trace>
  <inkml:trace contextRef="#ctx0" brushRef="#br0" timeOffset="1">0 0 10002,'11'4'5153,"-4"-5"-944,3 1-1664,2 1-913,0 6-192,-2 1-487,-2 1-257,-1 6-648,1-3 392,4 3-312</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06:23.429"/>
    </inkml:context>
    <inkml:brush xml:id="br0">
      <inkml:brushProperty name="width" value="0.025" units="cm"/>
      <inkml:brushProperty name="height" value="0.025" units="cm"/>
      <inkml:brushProperty name="color" value="#0070C4"/>
    </inkml:brush>
  </inkml:definitions>
  <inkml:trace contextRef="#ctx0" brushRef="#br0">0 1 10274,'0'0'4921,"1"0"-1344,6 5-1881,-7-5 97,3 11-241,7 23-208,8 48-543,-10-31-169,0-3-280,0-2-96,2-7-144,-3-7 8,-1-8-376,-2-6-496,0-10 568,-1-3-168</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06:23.767"/>
    </inkml:context>
    <inkml:brush xml:id="br0">
      <inkml:brushProperty name="width" value="0.025" units="cm"/>
      <inkml:brushProperty name="height" value="0.025" units="cm"/>
      <inkml:brushProperty name="color" value="#0070C4"/>
    </inkml:brush>
  </inkml:definitions>
  <inkml:trace contextRef="#ctx0" brushRef="#br0">0 68 20844,'26'2'1353,"-13"-4"-89,15-2-200,20-4-360,5-5-392,7-1-95,-3-2-89,-1 6-48,-4 8-617,-6 2-287,-12 10 2481,-10 6-1601</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06:24.081"/>
    </inkml:context>
    <inkml:brush xml:id="br0">
      <inkml:brushProperty name="width" value="0.025" units="cm"/>
      <inkml:brushProperty name="height" value="0.025" units="cm"/>
      <inkml:brushProperty name="color" value="#0070C4"/>
    </inkml:brush>
  </inkml:definitions>
  <inkml:trace contextRef="#ctx0" brushRef="#br0">1 0 12147,'14'16'5457,"4"-5"-3318,-7-6-1681,0 0 0,7 0-458,-7-1 732,35 10 687,-22-7-951,-1 1 0,0 0 0,0 2 1,11 6-469,-31-14 14,0 0 1,0 0-1,0 0 1,-1 0 0,1 1-1,0-1 1,-1 1-1,0 0 1,1-1-1,-1 1 1,0 0 0,-1 0-1,1 0 1,0 1-1,-1-1 1,0 0 0,0 1-1,0-1 1,0 1-1,0-1 1,-1 1-1,1-1 1,-1 1 0,0-1-1,0 1 1,0-1-1,-1 1 1,1-1 0,-1 1-1,0-1 1,-1 2-15,0 3 23,-2 0-1,1-1 1,-1 0 0,0 0 0,-1 0 0,0 0 0,0-1 0,0 0-1,-1 0 1,0 0 0,0-1 0,0 1 0,-7 2-23,-8 7 247,-2-2 0,0-1 1,-19 7-248,18-9 235,-16 7 399,43-16-320,6-1-229,35-10 75,1-2 1,-1-3-161,27-7 62,-51 17-53,102-27 542,-80 24-378</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06:25.620"/>
    </inkml:context>
    <inkml:brush xml:id="br0">
      <inkml:brushProperty name="width" value="0.025" units="cm"/>
      <inkml:brushProperty name="height" value="0.025" units="cm"/>
      <inkml:brushProperty name="color" value="#0070C4"/>
    </inkml:brush>
  </inkml:definitions>
  <inkml:trace contextRef="#ctx0" brushRef="#br0">1 56 9514,'7'3'523,"-1"0"100,1 0 0,0 0 0,-1 1 1,0 0-1,0 0 0,0 0 0,0 1 0,-1 0 1,1 0-1,1 3-623,8 12 1684,0 0-1,-2 1 1,-1 1 0,7 15-1684,1 10 3042,10 39-3042,-16-56 469,-12-26-294,-1-6-69,-4-11-6,0 7-75,-7-25 134,-5-20-159,12 40 8,1 0 0,1 0 0,0 0-1,0 0 1,1 0 0,1-9-8,2 1 8,0-1-1,1 1 1,1 0 0,0 0-1,2 1 1,0-1-1,2 0-7,-7 14 12,1 1-1,0-1 1,0 0-1,1 1 1,-1 0-1,1 0 0,0 0 1,1-1-12,-3 4-68,0-1-1,0 1 1,0 0 0,0-1 0,0 1-1,0 0 1,0 1 0,0-1 0,0 0-1,1 1 1,-1-1 0,0 1 0,1-1 0,-1 1-1,0 0 1,0 0 0,1 0 0,-1 0-1,0 1 1,1-1 0,0 1 68,2 1-27,1 0 1,-1 1-1,0-1 1,0 1-1,2 2 27,-6-4 117,23 14 234</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06:26.041"/>
    </inkml:context>
    <inkml:brush xml:id="br0">
      <inkml:brushProperty name="width" value="0.025" units="cm"/>
      <inkml:brushProperty name="height" value="0.025" units="cm"/>
      <inkml:brushProperty name="color" value="#0070C4"/>
    </inkml:brush>
  </inkml:definitions>
  <inkml:trace contextRef="#ctx0" brushRef="#br0">10 8 10082,'1'-7'7632,"-2"10"-3995,-2 21-2223,1-9-1070,0 0 7,1-1 0,0 0 0,1 1 0,1 12-351,1-19 105,-1-1-1,1 1 1,0-1-1,1 1 0,0-1 1,0 0-1,0 0 1,1 0-1,0-1 1,3 5-105,-5-9 28,1 1 1,-1-1 0,0 1-1,1-1 1,-1 0-1,1 0 1,-1 0 0,1-1-1,0 1 1,0 0 0,3 0-29,-4-1 8,1-1 0,-1 1 0,1-1 1,-1 1-1,0-1 0,1 0 0,-1 0 0,1 0 1,-1-1-1,1 1 0,-1 0 0,0-1 0,1 0 1,-1 1-1,0-1 0,1 0 0,0-1-8,1 0-4,0-1-1,1 0 1,-1 0 0,0 0-1,-1-1 1,1 0 0,-1 1-1,1-1 1,-1 0 0,2-4 4,5-9-100,0 0 0,0-4 100,-6 14-34,19-43-249,0-5 283,-17 44 50,-3 8 61,-2 9 130,-1 13 32,1-1 0,1 1 0,1 0 0,1-1 1,0 1-1,1-1 0,1 0 0,7 14-273,1 0 28,-13-31-61,-1-1 0,0 1 0,1-1-1,-1 1 1,1 0 0,-1-1 0,1 1 0,-1-1-1,1 1 1,-1-1 0,1 1 0,0-1-1,-1 0 1,1 1 33,-1-1 12,1 0-1,-1 0 1,0 0-1,0 0 0,1 0 1,-1 0-1,0 0 1,0 0-1,1 1 1,-1-1-1,0 0 0,0 0 1,1 0-1,-1-1 1,0 1-1,0 0 1,0 0-1,1 0 0,-1 0 1,0 0-1,0 0 1,1 0-1,-1 0 1,0 0-1,0 0 0,0-1 1,1 1-1,-1 0 1,0 0-1,0 0 1,0 0-1,0-1 0,1 1 1,-1 0-1,0 0 1,0 0-1,0-1 1,0 1-1,0 0 1,0 0-1,0-1 0,1 1 1,-1 0-1,0 0 1,0-1-12,-1-12 257</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06:26.392"/>
    </inkml:context>
    <inkml:brush xml:id="br0">
      <inkml:brushProperty name="width" value="0.025" units="cm"/>
      <inkml:brushProperty name="height" value="0.025" units="cm"/>
      <inkml:brushProperty name="color" value="#0070C4"/>
    </inkml:brush>
  </inkml:definitions>
  <inkml:trace contextRef="#ctx0" brushRef="#br0">1 56 14891,'3'3'640,"0"1"-1,0-1 1,0 0-1,0 1 1,-1-1 0,0 1-1,0 0 1,0 0-1,0 0-639,14 38 3174,-13-32-2631,28 90 2686,-31-100-3228,0 0 1,0 0 0,0 0 0,0 0 0,0 0 0,0 0 0,0 0 0,0 1 0,0-1 0,0 0-1,0 0 1,0 0 0,0 0 0,0 0 0,0 0 0,0 0 0,0 0 0,0 0 0,0 0 0,1 0-1,-1 1 1,0-1 0,0 0 0,0 0 0,0 0 0,0 0 0,0 0 0,0 0 0,0 0 0,0 0-1,0 0 1,0 0 0,0 0 0,0 0 0,0 0 0,1 0 0,-1 0 0,0 0 0,0 0-1,0 0 1,0 0 0,0 0 0,0 0 0,0 0 0,0 0 0,0 0 0,0 0 0,1 0 0,-1 0-2,1-5 14,1-11-52,-1-6-99,0 1 0,2-1 0,1 0 1,1 0 136,-3 13-27,1 0 1,0 0 0,1 1-1,0-1 1,0 1-1,0 0 1,1 0 0,1 0-1,0 0 1,4-4 26,-7 9 10,-1 1 0,0 0 0,1 0-1,0 0 1,0 0 0,2-1-10,-4 2 13,0 1 0,0-1 0,0 1 0,0 0 0,0-1 0,0 1 0,0 0 0,0 0 0,0 0 0,0-1 0,0 1 0,0 0 0,0 1 0,1-1 1,-1 0-1,0 0 0,0 0 0,0 1 0,0-1 0,0 0 0,0 1 0,0-1 0,0 1-13,2 1 48,-1 1 0,0-1 0,0 0 0,0 1 0,0-1 0,0 1 0,0 0 0,-1 0 0,0 0 1,1-1-1,-1 1 0,0 0 0,0 1 0,-1-1 0,1 0-48,2 12 219,0 1 1,-1 5-220,0 0 83,-2-14-108,0 0 0,1 0 0,0-1 0,0 1-1,0 0 1,1 0 0,0 0 0,1-1 0,2 5 25,-5-10 6,0-1 1,0 1-1,1-1 0,-1 0 0,0 1 0,0-1 0,1 0 0,-1 1 0,0-1 0,1 0 0,-1 1 0,0-1 0,1 0 0,-1 0 1,1 1-1,-1-1 0,0 0 0,1 0 0,-1 0 0,1 0 0,-1 1 0,1-1 0,-1 0 0,0 0 0,1 0 0,-1 0 0,1 0 0,-1 0 1,1 0-1,-1 0 0,1 0 0,-1-1 0,0 1 0,1 0 0,-1 0 0,1 0-6,7-12 208</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06:26.756"/>
    </inkml:context>
    <inkml:brush xml:id="br0">
      <inkml:brushProperty name="width" value="0.025" units="cm"/>
      <inkml:brushProperty name="height" value="0.025" units="cm"/>
      <inkml:brushProperty name="color" value="#0070C4"/>
    </inkml:brush>
  </inkml:definitions>
  <inkml:trace contextRef="#ctx0" brushRef="#br0">5 1 10842,'12'18'5441,"-12"0"-511,-3 18-3482,-1 9 0,-1 17-192,1 4-271,10-5-585,2-4-96,10-16-192,4-9-56,-3-15 8,3-5-128,-6-14-544,-1-8 0,-4-12 255</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06:27.089"/>
    </inkml:context>
    <inkml:brush xml:id="br0">
      <inkml:brushProperty name="width" value="0.025" units="cm"/>
      <inkml:brushProperty name="height" value="0.025" units="cm"/>
      <inkml:brushProperty name="color" value="#0070C4"/>
    </inkml:brush>
  </inkml:definitions>
  <inkml:trace contextRef="#ctx0" brushRef="#br0">1 22 10650,'1'0'5169,"3"1"-1200,9 0-2288,5 3-129,10-4-392,4-2-328,8-4-544,-3-2 80,-3 4-568,-4-4-280,-8 8 336</inkml:trace>
  <inkml:trace contextRef="#ctx0" brushRef="#br0" timeOffset="1">383 39 9498,'-3'8'4769,"7"9"-912,3 5-1369,-3 4-495,1 5-249,3 1-640,-4-2-383,1-7-449,2-3-48,-6-10-312,-1-4-344,0-12-241,-1-7-2359,2-16 2112</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06:27.435"/>
    </inkml:context>
    <inkml:brush xml:id="br0">
      <inkml:brushProperty name="width" value="0.025" units="cm"/>
      <inkml:brushProperty name="height" value="0.025" units="cm"/>
      <inkml:brushProperty name="color" value="#0070C4"/>
    </inkml:brush>
  </inkml:definitions>
  <inkml:trace contextRef="#ctx0" brushRef="#br0">0 0 11242,'11'12'4121,"-1"-5"-3225,4 0-639,-1 1-281,8 2 16</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06:27.770"/>
    </inkml:context>
    <inkml:brush xml:id="br0">
      <inkml:brushProperty name="width" value="0.025" units="cm"/>
      <inkml:brushProperty name="height" value="0.025" units="cm"/>
      <inkml:brushProperty name="color" value="#0070C4"/>
    </inkml:brush>
  </inkml:definitions>
  <inkml:trace contextRef="#ctx0" brushRef="#br0">0 6 10122,'6'17'3307,"0"-1"1,-2 1-1,0 1-3307,8 52 4650,-6-30-1519,4 8-3131,-8-44 125,0-7-295,0-13-570,1-5 383,1-1 1,0 1-1,2 0 357,-2 9-165,0 0 1,1 0-1,1-2 165,2-3-95,-5 11 82,0 0 0,1 1-1,-1-1 1,1 1 0,0 0-1,0 0 1,4-3 13,-6 6 11,0 0 0,0 0-1,0 0 1,0 1 0,0-1-1,0 1 1,1-1 0,-1 1 0,2-1-11,-3 2 14,0 0 1,0-1 0,0 1 0,0 0 0,0 0 0,0 0-1,0 0 1,0 0 0,0 0 0,0 0 0,0 0-1,0 0 1,0 1 0,0-1 0,0 0 0,0 1 0,0-1-1,0 1 1,0-1 0,0 1 0,0-1 0,0 1 0,0 0-15,2 2 91,-1 0 1,0 0 0,0 0 0,0 0 0,0 0 0,0 1 0,-1-1 0,0 1-1,1-1 1,-1 4-92,1 4 210,0 0-1,-1 0 0,0 0 1,-1 0-1,-1 7-209,2 30 391,4-13-218,-6-28-185,-2-7 82,2 0-121,1-1-1,-1 1 0,1 0 0,0 0 1,-1-1-1,1 1 0,0-1 1,-1 1-1,1 0 0,0-1 0,-1 1 1,1-1-1,0 1 0,0 0 1,0-1-1,-1 1 0,1-1 0,0 1 1,0-1-1,0 1 0,0-1 52,0-3-188,1-1 0,-1 1 0,1 0 0,0 0 0,1-1 0,-1 1 0,2-4 188,10-22-852,10-20 852,-17 40-9,0 0 0,0 0 0,1 0 0,0 1 0,1 0 0,4-4 9,-11 13 24,-1-1-1,0 1 1,1 0-1,-1 0 1,1-1-1,-1 1 1,1 0-1,-1 0 1,0 0 0,1 0-1,-1 0 1,1 0-1,-1 0 1,1 0-1,-1 0 1,1 0-1,-1 0 1,1 0-1,-1 0 1,0 0-1,1 0 1,-1 0-1,1 0 1,-1 0-1,1 1 1,-1-1-1,0 0 1,1 0-1,-1 1 1,1-1-1,-1 0 1,0 0-1,1 1 1,-1-1 0,1 1-24,11 15 694,-7-8-471,0 0-15,0-1 0,0 1 1,-1 0-1,-1 1 0,1-1 0,-1 1 0,0 2-208,1 14 332,-1-1 0,-1 1-1,-1 19-331,-1-43-55,-1 0 37,1-1 1,0 0-1,0 1 0,0-1 0,0 0 0,0 1 0,0-1 0,0 0 0,0 0 1,0 1-1,0-1 0,0 0 0,0 1 0,0-1 0,0 0 0,0 1 0,0-1 0,0 0 1,1 1-1,-1-1 0,0 0 0,0 0 0,0 1 0,0-1 0,1 0 0,-1 0 0,0 1 1,0-1-1,0 0 0,1 0 0,-1 0 0,0 1 0,0-1 0,1 0 0,-1 0 1,0 0-1,1 0 0,-1 0 0,0 0 0,1 1 0,-1-1 18,13-5-300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4:30:57.478"/>
    </inkml:context>
    <inkml:brush xml:id="br0">
      <inkml:brushProperty name="width" value="0.025" units="cm"/>
      <inkml:brushProperty name="height" value="0.025" units="cm"/>
      <inkml:brushProperty name="color" value="#0070C4"/>
    </inkml:brush>
  </inkml:definitions>
  <inkml:trace contextRef="#ctx0" brushRef="#br0">2 145 7082,'-1'-15'1706,"1"1"0,0-1 0,3-13-1706,-3 23 231,1 1-1,0-1 0,0 1 1,0 0-1,1 0 0,-1 0 1,1-1-1,0 2 0,0-1 1,1 0-1,-1 0 0,1 1 1,0-1-1,0 1 0,0-1-230,-2 3 83,1 0 0,-1 0 0,0 1-1,1-1 1,-1 0 0,1 0 0,-1 1-1,1-1 1,-1 1 0,1-1 0,-1 1-1,1 0 1,0 0 0,-1-1 0,1 1-1,0 0-82,2 1 118,-1-1 0,0 1 1,0-1-1,1 1 0,-1 0 0,0 0 0,0 1 0,0-1-118,7 5 303,0 0 1,0 0-1,-1 1 1,2 2-304,-10-8 27,60 50 829,-50-40-769,-1-1 1,0 2-1,-1-1 1,4 7-88,-11-14 12,0-1 0,0 1-1,0 0 1,0 0 0,-1 0 0,0 0 0,0 1-1,0-1 1,0 0 0,0 1 0,-1-1 0,0 0-1,0 1 1,0-1 0,0 0 0,-1 1-1,0-1 1,0 0 0,0 2-12,-4 4 26,-1 0 1,0 0-1,0 0 0,-1-1 0,0 0 1,-7 7-27,2-2 19,4-4-67,-1 0 0,0-1-1,-1-1 1,0 0-1,0 0 1,-1-1-1,1 0 1,-2 0-1,-3 0 49,2-1-287,9-4-86,-1 0 0,1 0-1,0 0 1,0 0 0,0 1 0,0-1 0,0 1-1,1 0 1,-4 4 373,2 2-943</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4:52:45.418"/>
    </inkml:context>
    <inkml:brush xml:id="br0">
      <inkml:brushProperty name="width" value="0.025" units="cm"/>
      <inkml:brushProperty name="height" value="0.025" units="cm"/>
      <inkml:brushProperty name="color" value="#0070C4"/>
    </inkml:brush>
  </inkml:definitions>
  <inkml:trace contextRef="#ctx0" brushRef="#br0">25 0 13171,'-1'2'1372,"-8"8"5428,7-7-6405,1 0-1,-1 0 0,1 0 1,0 0-1,0 0 0,1 1 1,-1 2-395,0-2 164,-1 3 60,1-1 0,0 0 0,1 0 0,-1 0 0,1 1 0,1-1 0,-1 0 0,1 1 0,0-1 0,2 6-224,6 19 642,2 0 0,2-1 0,6 11-642,-17-38 49,-1 0 0,1 0 0,0 0 0,1 0 0,-1-1 0,0 1 0,2 1-49,-3-3 8,0-1 0,-1 1 0,1-1 1,0 1-1,-1-1 0,1 1 0,0-1 1,0 0-1,0 1 0,-1-1 0,1 0 1,0 1-1,0-1 0,0 0 0,0 0 1,-1 0-1,1 0 0,0 0 0,0 0 1,0 0-1,0 0 0,0 0 0,0 0 1,-1 0-1,1-1 0,0 1 0,0 0 1,0-1-1,-1 1 0,1 0 0,0-1 1,0 1-1,0-1-8,1-1 5,-1 0 1,1 0-1,-1 1 1,1-1-1,-1 0 1,0 0-1,0 0 1,0 0-1,0-1 1,0 1-1,1-2-5,5-29 42,-5 19-21,5-27-81,-6 26-253,2 1 1,0 0-1,4-13 313,-3 16-482,-2 3-248,1 1-1,-1 0 0,1 1 1,1-1-1,-1 0 1,1 1-1,1-1 731,3-2-4797,-7 9 4629,-1 0 0,1-1 0,0 1 0,-1 0 0,1 0-1,-1 0 1,1 0 0,0 0 0,-1 0 0,1 0 0,-1 0 0,1 0 0,0 1-1,-1-1 1,1 0 168</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06:28.139"/>
    </inkml:context>
    <inkml:brush xml:id="br0">
      <inkml:brushProperty name="width" value="0.025" units="cm"/>
      <inkml:brushProperty name="height" value="0.025" units="cm"/>
      <inkml:brushProperty name="color" value="#0070C4"/>
    </inkml:brush>
  </inkml:definitions>
  <inkml:trace contextRef="#ctx0" brushRef="#br0">0 243 15299,'2'1'493,"-1"0"0,1-1 0,-1 1-1,1 0 1,-1 0 0,1-1 0,0 1 0,-1-1-1,1 0 1,0 1 0,-1-1 0,1 0 0,1 0-493,0 0 331,0 0 0,1-1 0,-1 1 0,0-1 0,0 0 0,0 0 0,1 0-331,2-1 235,0-1-1,0 0 1,-1 0 0,1 0-1,-1-1 1,0 0-1,2-2-234,4-4 135,-1 0-1,-1-1 0,0 0 0,0-1 1,5-9-135,-11 15 6,1-1 1,-1 1-1,0 0 0,-1-1 1,0 1-1,0-1 1,0 0-1,-1 0 0,0 0 1,0 0-1,0 0 1,-1-6-7,0 11 1,-1 0 1,1 0-1,0-1 1,-1 1-1,0 0 1,1 0-1,-1 0 1,0 0-1,0 0 1,0 0-1,0 0 1,0 0-1,-1 0 1,1 1-1,-1-1 1,1 0-1,-1 1 1,1-1-1,-1 1 1,0 0-1,0-1 1,0 1-1,0 0 1,0 0-1,0 0 1,0 1-1,0-1 1,0 0-1,0 1 1,0-1-1,-1 1 1,-1 0-2,0-1 25,0 1-1,-1 0 1,1 0 0,0 1-1,-1-1 1,1 1 0,0 0-1,0 0 1,-1 1-1,1-1 1,0 1 0,0 0-1,0 0 1,1 0 0,-1 0-1,-2 3-24,2-2 80,1 1-1,-1 1 0,0-1 0,1 0 1,0 1-1,0 0 0,1-1 0,-1 1 1,1 1-1,0-1 0,0 0 0,1 0 1,-1 1-1,1-1 0,0 0 0,1 1 1,-1-1-1,1 1 0,0 0-79,1 5 146,0 1-1,0-1 1,1 0-1,0 1 1,1-1-1,0 0 1,0-1-1,5 10-145,-4-12 61,0-1-1,1 0 0,0 1 0,0-1 1,0-1-1,1 1 0,0-1 0,0 0 1,1-1-1,0 1 0,0-1 0,5 3-60,-6-5 19,0 0 0,0 0 0,0 0 0,1-1 0,-1 0 0,1 0 0,-1 0 0,1-1 0,0 0 0,0-1 0,0 1 0,0-1 0,-1-1 0,1 1 0,0-1 0,1 0-19,-4 0 4,1 0 0,-1-1 0,0 1 0,-1-1 0,1 0 0,0 0 0,0 0-4,1-1 5,-1-1-1,1 0 0,-1 0 1,2-3-5</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06:32.453"/>
    </inkml:context>
    <inkml:brush xml:id="br0">
      <inkml:brushProperty name="width" value="0.025" units="cm"/>
      <inkml:brushProperty name="height" value="0.025" units="cm"/>
      <inkml:brushProperty name="color" value="#0070C4"/>
    </inkml:brush>
  </inkml:definitions>
  <inkml:trace contextRef="#ctx0" brushRef="#br0">16 1 10242,'-2'2'6104,"6"-2"-2001,9 1-1059,32 9-2167,-26-6-640,0 0-1,0-2 1,3 0-237,20 2 353,0 1-1,-1 1 1,16 7-353,-54-13 13,-1 1 1,1 0 0,0 0-1,-1 0 1,1 0 0,-1 1 0,0-1-1,2 2-13,-3-3 6,-1 1-1,1-1 1,-1 1-1,0-1 1,1 1-1,-1-1 0,0 1 1,1-1-1,-1 1 1,0-1-1,0 1 1,1 0-1,-1-1 1,0 1-1,0-1 1,0 1-1,0 0 1,0-1-1,0 1 0,0-1 1,0 1-1,0 0 1,0-1-1,0 1 1,0-1-1,-1 1 1,1 0-1,0-1 1,0 1-1,-1-1 1,1 1-1,0-1 0,0 1 1,-1-1-1,1 1 1,-1-1-1,1 1 1,-1-1-1,1 1 1,-1-1-6,-3 5 57,-1-1-1,0 0 1,0 0 0,-3 1-57,-7 6 94,-25 21 80,-87 66 12,96-77-173,-9 3-13,10-6-1444,-11 9 1444,33-19-1203,7-5-575,7-3-1848,8-3 1089</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06:32.769"/>
    </inkml:context>
    <inkml:brush xml:id="br0">
      <inkml:brushProperty name="width" value="0.025" units="cm"/>
      <inkml:brushProperty name="height" value="0.025" units="cm"/>
      <inkml:brushProperty name="color" value="#0070C4"/>
    </inkml:brush>
  </inkml:definitions>
  <inkml:trace contextRef="#ctx0" brushRef="#br0">217 1 12355,'-5'13'5345,"-3"2"-2745,-9 5-807,-5 5-345,0 6-424,-6-1-368,0-2-400,0-5-120,5-9-72,5 0-104,7-8-392,4 2-280,11-5-560,3-3 1520,10-16-352</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06:33.125"/>
    </inkml:context>
    <inkml:brush xml:id="br0">
      <inkml:brushProperty name="width" value="0.025" units="cm"/>
      <inkml:brushProperty name="height" value="0.025" units="cm"/>
      <inkml:brushProperty name="color" value="#0070C4"/>
    </inkml:brush>
  </inkml:definitions>
  <inkml:trace contextRef="#ctx0" brushRef="#br0">159 1 13243,'-23'25'7059,"3"-2"-5828,3-4-655,0 1 0,1 0 0,1 2 0,1-1 0,1 2 0,-1 3-576,13-23 44,-1 0-1,1 0 1,0 1-1,0-1 0,0 0 1,0 1-1,1-1 1,-1 1-1,1-1 0,0 1-43,0-2 22,0 0-1,1-1 1,-1 1-1,0 0 1,1-1-1,-1 1 1,1 0-1,0-1 1,0 1-1,-1-1 1,1 1-1,0-1 1,0 0-1,0 1 1,1-1 0,-1 0-1,0 1 1,0-1-1,1 0 1,0 1-22,5 1 67,-1 1 1,0-1-1,1 0 1,-1-1-1,1 0 1,0 0-1,0 0 1,0-1-1,3 1-67,18 0 370,21 1-370,-47-3 9,46-2 170,-1-1-1,28-7-178,-30 4-35,-8-1-1332,-27 4 403,-9-4 322</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06:33.441"/>
    </inkml:context>
    <inkml:brush xml:id="br0">
      <inkml:brushProperty name="width" value="0.025" units="cm"/>
      <inkml:brushProperty name="height" value="0.025" units="cm"/>
      <inkml:brushProperty name="color" value="#0070C4"/>
    </inkml:brush>
  </inkml:definitions>
  <inkml:trace contextRef="#ctx0" brushRef="#br0">1 1 12443,'11'16'5177,"-5"9"-2873,-6 6-183,4 13-545,-6 2-248,2 6-592,4 1-175,-4-8-297,4-1-64,2-13-160,-6-8-232,0-14-616,2-9-161,-2-5 17,8-13 432</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06:33.772"/>
    </inkml:context>
    <inkml:brush xml:id="br0">
      <inkml:brushProperty name="width" value="0.025" units="cm"/>
      <inkml:brushProperty name="height" value="0.025" units="cm"/>
      <inkml:brushProperty name="color" value="#0070C4"/>
    </inkml:brush>
  </inkml:definitions>
  <inkml:trace contextRef="#ctx0" brushRef="#br0">1 3 14747,'3'4'1139,"0"0"0,-1 0 0,1 0 0,-1 0 0,0 0 0,1 2-1139,0 1 940,-1 0 0,0 0 0,1 5-941,0 8 811,-1 0-1,0 11-809,-2-20 657,7 111 901,-7-136-1708,1 1 0,-1-1 1,2 1-1,0-1 0,1 1 0,0 0 1,1-1 149,1 0-112,-1 0 0,2 0 1,0 0-1,1 1 1,0 0-1,1 0 0,1 0 112,-4 8-2,-1 0-1,0 0 0,1 1 1,0 0-1,0 0 1,0 0-1,1 1 0,-1 0 1,1 0-1,0 0 0,5-1 3,-7 3 38,0-1 0,0 1 0,0 0 0,0 1 0,0-1 0,0 1 0,0-1 0,0 1 0,0 1 0,0-1 0,0 0 0,0 1 0,0 0 0,0 0 0,0 0 0,-1 1 0,1-1-1,0 1 1,0 0-38,1 2 95,0-1 0,0 1-1,-1 0 1,0 1 0,1-1-1,-2 1 1,1 0-1,0 0 1,-1 0 0,0 0-1,2 5-94,3 8 229,-1 0 1,-1 0-1,-1 1-229,0-5 82,-2 1 1,0-1-1,-1 1 1,0-1-1,-1 1 1,-1 0-1,-1 12-82,-3-13-259,0-9-12,4-5 266,0 1 0,0-1 1,0 0-1,0 0 1,0 0-1,0 0 1,0 0-1,-1 0 1,1 0-1,0 0 1,0 0-1,0 0 1,0 0-1,0 0 0,0 0 1,0 0-1,0 0 1,0 0-1,0 0 1,0 0-1,-1 0 1,1 0-1,0 0 1,0 0-1,0 0 1,0 0-1,0 0 0,0 0 1,0 0-1,0 0 1,0-1-1,0 1 1,0 0-1,0 0 1,0 0-1,0 0 1,-1 0-1,1 0 1,0 0-1,0 0 0,0 0 1,0 0-1,0 0 1,0 0-1,0 0 1,0 0-1,0-1 1,0 1-1,0 0 1,0 0-1,0 0 1,0 0 3,-3-9 144,-7-10-11</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06:34.105"/>
    </inkml:context>
    <inkml:brush xml:id="br0">
      <inkml:brushProperty name="width" value="0.025" units="cm"/>
      <inkml:brushProperty name="height" value="0.025" units="cm"/>
      <inkml:brushProperty name="color" value="#0070C4"/>
    </inkml:brush>
  </inkml:definitions>
  <inkml:trace contextRef="#ctx0" brushRef="#br0">18 1 14003,'-3'24'5385,"2"4"-3128,-1 4-841,-2 17-296,-1 3 56,2 5-543,3 6-249,7-7-192,2-3-56,5-13 72,-1-10-152,-1-14-584,1-6 776,-2-22-408</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06:34.441"/>
    </inkml:context>
    <inkml:brush xml:id="br0">
      <inkml:brushProperty name="width" value="0.025" units="cm"/>
      <inkml:brushProperty name="height" value="0.025" units="cm"/>
      <inkml:brushProperty name="color" value="#0070C4"/>
    </inkml:brush>
  </inkml:definitions>
  <inkml:trace contextRef="#ctx0" brushRef="#br0">27 48 13051,'5'19'5869,"-2"9"-3083,-1 1-1066,-1-21-1312,1 0-1,0 0 0,1 0 0,-1 0 0,1-1 0,1 1 1,-1-1-1,2 2-407,-2-5 98,0 0 0,0-1 0,0 1 0,1-1 0,-1 1 0,1-1 0,-1 0 0,1 0-1,0-1 1,1 1 0,-1-1 0,0 0 0,1 0 0,2 1-98,-5-3 13,1 1 0,-1 0 0,0-1 0,1 1-1,-1-1 1,1 0 0,-1 0 0,1 0 0,-1 0 0,0 0-1,1-1 1,-1 1 0,1-1 0,-1 1 0,0-1-1,1 0 1,-1 0 0,1 0-13,0-1 2,0 0-1,0-1 1,0 1 0,0 0-1,0-1 1,-1 0 0,1 1-1,-1-1 1,0 0 0,0 0-1,0 0 1,0-1-2,0-1-9,1 0 1,-1 0-1,-1-1 0,1 1 1,-1 0-1,0-1 0,0 1 1,0-1-1,-1 1 0,0-1 0,0-4 9,-1 1-12,0 0-1,0 1 0,-1-1 0,-1 1 0,1-1 1,-1 1-1,-1-1 13,2 5-1,0 0 1,-1 0-1,1 0 1,-1 0-1,0 1 1,0-1-1,0 1 1,0 0-1,0 0 1,-1 0-1,1 0 1,-1 1-1,0-1 1,0 1 0,0 0-1,-3-1 1,1 1 1,1 0 1,-1 0-1,0 1 0,1 0 1,-1 0-1,0 1 0,0-1 0,0 1 1,1 0-1,-1 1 0,0 0 1,-4 1-2,6-2-10,1 1 0,0 1 0,0-1 1,0 0-1,0 1 0,0-1 0,1 1 1,-1 0-1,0 0 0,1 0 0,-1 0 0,1 1 1,0-1-1,0 0 0,0 1 0,0 0 1,0 0-1,0-1 0,1 1 0,-1 0 1,1 0-1,0 0 0,0 2 10,-1-1-128,1 0-1,0 0 1,1 0 0,-1 1 0,1-1-1,0 0 1,0 1 0,0-1-1,1 0 1,-1 0 0,1 1 0,0-1-1,0 0 1,1 0 0,-1 0-1,1 0 1,0 0 0,0 0 128,13 16-558</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06:34.775"/>
    </inkml:context>
    <inkml:brush xml:id="br0">
      <inkml:brushProperty name="width" value="0.025" units="cm"/>
      <inkml:brushProperty name="height" value="0.025" units="cm"/>
      <inkml:brushProperty name="color" value="#0070C4"/>
    </inkml:brush>
  </inkml:definitions>
  <inkml:trace contextRef="#ctx0" brushRef="#br0">34 281 12347,'6'0'1631,"1"0"0,0 0 0,0-1 0,0 0 0,-1-1 0,5 0-1631,-8 0 221,0 1 0,0 0 0,0-1 0,0 0-1,0 1 1,-1-1 0,1 0 0,0 0 0,-1-1 0,0 1 0,1 0 0,-1-1 0,0 0-1,1-2-220,2-4 118,0-1-1,-1 0 0,0 0 1,-1 0-1,0-1 1,-1 1-1,0-1 0,0 1 1,-1-1-1,-1 0 0,0 0 1,-1-4-118,1 9 9,-1 0 1,0 0-1,0 0 0,0 0 1,-1 0-1,0 1 1,0-1-1,-1 0 1,0 1-1,0 0 0,0-1 1,-2-1-10,4 5 11,-1 0 0,0 0 0,0 0 0,0 0 0,0 0 0,0 1 0,0-1 0,0 1 0,-1-1 0,1 1 0,0 0 0,-1 0 0,1 0 0,-1 0 0,0 0 0,1 0 0,-1 1 0,0-1 0,1 1 0,-1 0 0,0 0 0,1 0 0,-1 0 0,0 0 0,1 1 0,-1-1 0,0 1 0,-2 1-11,2-1 20,0 0 1,0 0-1,0 1 0,1-1 0,-1 1 0,0 0 1,0 0-1,1 0 0,0 0 0,-1 0 1,1 0-1,0 1 0,0-1 0,0 1 0,0 0 1,1-1-1,-1 1 0,1 0 0,-1 0 1,1 0-1,0 0 0,0 0 0,0 2-20,-1 8 65,0-1-1,1 1 0,1 0 1,0-1-1,0 7-64,2 0 81,1 1-1,0-1 1,1 1 0,1-1 0,1 0 0,5 10-81,14 30 412,14 18-412,-18-36 107,-4-8-6,13 27 97,-26-51-145,0 1 0,-1-1 0,-1 0-1,0 1 1,1 6-53,-2-13 13,-1 0 0,0 1 0,0-1-1,0 1 1,-1-1 0,1 0 0,-1 1 0,1-1 0,-1 0 0,0 0-1,0 1 1,-1-1 0,1 0 0,-1 0 0,1 0 0,-1 0 0,0-1 0,0 1-1,0 0 1,-1-1 0,1 0 0,-2 2-13,1-2-9,0 0 0,0 0 0,-1 0 1,1 0-1,-1 0 0,1-1 0,-1 0 0,0 0 0,0 0 0,1 0 1,-1 0-1,0-1 0,0 1 0,0-1 0,0 0 0,0 0 0,0-1 1,1 1-1,-2-1 9,1 0-50,0 0 0,0 0 0,-1-1 0,1 1 1,0-1-1,0 0 0,0 0 0,0 0 0,1-1 0,-1 1 1,1-1-1,-1 0 0,1 0 0,-2-2 50,0-2-38,1 0 0,0 1 1,1-1-1,-1-2 38,1 3-29</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06:35.103"/>
    </inkml:context>
    <inkml:brush xml:id="br0">
      <inkml:brushProperty name="width" value="0.025" units="cm"/>
      <inkml:brushProperty name="height" value="0.025" units="cm"/>
      <inkml:brushProperty name="color" value="#0070C4"/>
    </inkml:brush>
  </inkml:definitions>
  <inkml:trace contextRef="#ctx0" brushRef="#br0">1 16 15659,'5'5'980,"1"1"-1,-1 0 0,-1 0 1,1 0-1,-1 0 1,0 1-1,0 0 0,0 3-979,3 8 623,-1-1 0,-1 1-1,-1 0 1,0 0-1,-2 0 1,0 0 0,-1 9-623,0-20 86,-1-1-32,0 0 1,0 0-1,0 0 1,-1 0-1,1 0 1,-1 0-1,-1 0 0,1 0 1,-2 1-55,3-7 1,0 0 1,0 1-1,0-1 0,0 0 1,0 0-1,0 0 0,0 1 1,0-1-1,0 0 1,0 0-1,-1 1 0,1-1 1,0 0-1,0 0 0,0 0 1,0 1-1,-1-1 1,1 0-1,0 0 0,0 0 1,0 0-1,-1 0 0,1 1 1,0-1-1,0 0 1,-1 0-1,1 0 0,0 0 1,0 0-1,0 0 1,-1 0-1,1 0 0,0 0 1,0 0-1,-1 0-1,-4-7-60,3 4 11,1-1 1,0 1 0,0 0 0,1-1-1,-1-2 49,1-4-126,0 0-1,1 1 0,0-1 0,1 0 0,0 0 1,1 1-1,1-3 127,7-20-610,8-13 610,-17 41-20,0 1 3,2-7-7,0 0-1,1 0 1,0 0-1,0 1 1,2-1-1,-1 2 0,1-1 1,0 1-1,2-2 25,-7 9 21,-1-1 0,1 1 0,-1 0 0,1 0 0,0 0 0,-1 0 0,1 1 0,0-1-1,0 0 1,0 1 0,-1-1 0,1 1 0,0-1 0,0 1 0,0 0 0,0 0 0,0 0 0,0 0 0,0 0-1,0 1 1,0-1 0,-1 0 0,1 1 0,0 0 0,0-1 0,1 2-21,1 0 80,-1 0 0,0 0 0,0 0 1,0 0-1,0 1 0,0 0 0,0-1 0,0 1 0,-1 0 1,0 0-1,1 0 0,-1 1 0,1 1-80,1 5 183,1 1 0,-1-1 1,-1 1-1,0 0 0,-1 0 0,0 0 0,0 1-183,2 28 756,-2 14-756,-1-8 170,-1-42-110,2 11-820,-1-15 649,-1 0 0,0 1 1,0-1-1,0 0 0,1 1 0,-1-1 1,0 0-1,0 1 0,1-1 0,-1 0 1,0 1-1,1-1 0,-1 0 0,0 0 0,1 1 1,-1-1-1,0 0 0,1 0 0,-1 0 1,0 1-1,1-1 0,-1 0 0,1 0 1,-1 0-1,0 0 0,1 0 0,-1 0 0,1 0 1,-1 0-1,1 0 111,12-5-1778</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4:52:45.748"/>
    </inkml:context>
    <inkml:brush xml:id="br0">
      <inkml:brushProperty name="width" value="0.025" units="cm"/>
      <inkml:brushProperty name="height" value="0.025" units="cm"/>
      <inkml:brushProperty name="color" value="#0070C4"/>
    </inkml:brush>
  </inkml:definitions>
  <inkml:trace contextRef="#ctx0" brushRef="#br0">3 89 9746,'2'3'4409,"2"9"-1576,1 3-289,34 38-311,-35-26-217,-3 2-672,0 0-279,-1-4-433,0-3-88,0-12-712,4-7-456,-4-11-40,0-1-265,-1 1 617</inkml:trace>
  <inkml:trace contextRef="#ctx0" brushRef="#br0" timeOffset="1">1 0 12595,'4'0'4777,"2"0"-3553,2 6-248,2 6 849,-1 4-1265</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06:37.328"/>
    </inkml:context>
    <inkml:brush xml:id="br0">
      <inkml:brushProperty name="width" value="0.025" units="cm"/>
      <inkml:brushProperty name="height" value="0.025" units="cm"/>
      <inkml:brushProperty name="color" value="#0070C4"/>
    </inkml:brush>
  </inkml:definitions>
  <inkml:trace contextRef="#ctx0" brushRef="#br0">45 71 10834,'-18'6'3458,"-8"2"2224,56-6-1982,44-5-1584,42-9-2116,23-9 480,8-7-480,-136 26-55,-9 2-10,1-1-1,0 1 0,-1-1 0,1 0 1,-1 0-1,1 0 0,-1 0 1,1 0-1,-1 0 0,0-1 0,1 1 1,-1-1 65,-1 1-74,-1 1 49,0 0 1,1 0-1,-1 0 1,0 0-1,0 0 1,0 0-1,0-1 1,1 1-1,-1 0 1,0 0 0,0 0-1,0 0 1,0 0-1,1-1 1,-1 1-1,0 0 1,0 0-1,0 0 1,0 0 0,0-1-1,0 1 1,0 0-1,0 0 1,0 0-1,0-1 1,0 1-1,0 0 1,1 0 24,-12-2-527</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06:37.644"/>
    </inkml:context>
    <inkml:brush xml:id="br0">
      <inkml:brushProperty name="width" value="0.025" units="cm"/>
      <inkml:brushProperty name="height" value="0.025" units="cm"/>
      <inkml:brushProperty name="color" value="#0070C4"/>
    </inkml:brush>
  </inkml:definitions>
  <inkml:trace contextRef="#ctx0" brushRef="#br0">15 0 9906,'-15'27'4521,"20"-18"-1760,7 3-641,12 0-544,7-8-103,5 4-369,4-11-280,13-1-312,3 0-128,1-10-184,-2 6 40,-18-4-400,-9 6-440,-16 4-80,-4-5 216</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06:37.972"/>
    </inkml:context>
    <inkml:brush xml:id="br0">
      <inkml:brushProperty name="width" value="0.025" units="cm"/>
      <inkml:brushProperty name="height" value="0.025" units="cm"/>
      <inkml:brushProperty name="color" value="#0070C4"/>
    </inkml:brush>
  </inkml:definitions>
  <inkml:trace contextRef="#ctx0" brushRef="#br0">0 22 11090,'1'-2'318,"0"1"0,-1 0-1,1 0 1,0 0 0,0-1-1,0 1 1,0 0 0,0 0-1,0 0 1,0 1 0,0-1-1,1 0 1,-1 0 0,0 1-1,1-1 1,-1 0 0,0 1-1,1-1 1,-1 1 0,0 0-1,1-1 1,-1 1 0,1 0-318,7-1 576,0 0 0,0 0 0,4 1-576,-6 0 613,20 1-36,0 0 0,0 2 1,0 1-1,-1 1 0,1 1 1,-1 1-1,-1 2 0,25 11-577,-39-15 104,-1 1-1,0 0 1,0 0-1,0 1 1,-1 0-1,0 1 1,0 0-1,-1 0 1,4 6-104,-9-10 27,0 0 0,0 0 1,0 1-1,0-1 1,-1 1-1,0 0 1,0-1-1,0 1 0,-1 0 1,0 0-1,1 0 1,-2 1-1,1-1 1,-1 0-1,1 0 0,-2 0 1,1 1-1,0-1 1,-1 0-1,0 0 1,0 0-1,-2 3-27,-9 23 121,-1 0 1,-12 17-122,21-41 9,0 0 0,0 0 0,-1 0 0,0-1 0,0 1 0,-1-1-1,0-1 1,0 1 0,0-1 0,-1 0 0,0 0 0,0-1 0,0 0 0,0 0-9,-99 45-1213,86-40 336,20-9 851,0 1-1,0-1 0,-1 0 1,1 0-1,0 0 0,0 0 1,-1 0-1,1 0 0,0 0 1,-1 0-1,1 0 0,0 0 1,-1 0-1,1 0 0,0 0 1,0 0-1,-1 0 0,1-1 1,0 1-1,-1 0 0,1 0 1,0 0-1,0 0 0,-1 0 1,1-1-1,0 1 0,0 0 1,0 0 26,-3-5-466</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06:38.562"/>
    </inkml:context>
    <inkml:brush xml:id="br0">
      <inkml:brushProperty name="width" value="0.025" units="cm"/>
      <inkml:brushProperty name="height" value="0.025" units="cm"/>
      <inkml:brushProperty name="color" value="#0070C4"/>
    </inkml:brush>
  </inkml:definitions>
  <inkml:trace contextRef="#ctx0" brushRef="#br0">215 167 9610,'3'1'904,"0"0"0,-1 0 0,1-1 0,0 0 0,-1 1 1,1-1-1,1 0-904,-3 0 177,0-1 0,0 1 1,0 0-1,0 0 0,0-1 1,-1 1-1,1-1 0,0 1 1,0-1-1,0 1 0,0-1 1,-1 1-1,1-1 1,0 1-1,-1-1 0,1 0 1,0 0-1,-1 1 0,1-1 1,-1 0-1,1 0 0,-1 0 1,0 0-1,1 1-177,0-4 293,0 0 1,0 0-1,0 1 1,0-1-1,-1 0 0,0 0 1,0 0-1,0 0 1,0 1-1,0-2-293,-1-1 167,0 0 1,0 0-1,0 0 0,-1 1 1,0-1-1,-1-2-167,0 2 85,1 1-1,-2-1 0,1 1 1,-1 0-1,1 0 0,-1 1 1,0-1-1,-1 1 1,1 0-1,-3-2-84,4 4 23,1 0 0,-1 1 1,0-1-1,0 1 0,-1-1 0,1 1 0,0 0 0,0 0 1,-1 0-1,1 0 0,0 1 0,-1-1 0,1 1 1,-1 0-1,1 0 0,0 0 0,-1 1 0,1-1 0,-4 2-23,0 0 15,1 0 0,-1 0-1,0 1 1,1 0 0,0 1-1,-1-1 1,2 1-1,-1 1 1,0-1 0,-1 2-15,0 2 21,0-1 0,0 1 0,1 0 0,0 1 1,0 0-1,-3 7-21,5-10 22,1 0 0,1 0 0,-1 0 0,1 0 1,0 0-1,1 1 0,0-1 0,0 1 0,0-1 0,0 1 1,1-1-1,0 1 0,1-1 0,-1 1 0,1-1 0,1 1 0,-1-1 1,3 5-23,-2-4 26,1 0 1,0-1 0,0 0 0,0 0 0,1 0 0,0 0 0,0-1-1,1 1 1,0-1 0,0 0 0,0 0 0,0-1 0,5 4-27,-7-6 5,-1-1-1,1 1 1,-1-1 0,1 0 0,0 1 0,-1-1-1,1 0 1,0 0 0,0-1 0,0 1 0,-1-1 0,1 1-1,0-1 1,0 0 0,0 0 0,0 0 0,0-1-1,0 1 1,0-1 0,0 1 0,-1-1 0,1 0-1,0 0 1,0 0 0,-1-1 0,1 1 0,-1 0 0,1-1-1,-1 0 1,0 0 0,1 0 0,-1 0 0,1-1-5,3-4 3,0-1 1,0-1-1,0 1 1,-1-1-1,1-3-3,11-19 8,-8 17 2,11-15 4,-19 27-12,1 0 1,-1 1-1,1-1 0,0 1 1,-1-1-1,1 1 0,0 0 1,0 0-1,0 0 1,0 0-1,0 0 0,0 0 1,1 0-3,-2 1 9,0 0 0,0 0-1,0 0 1,0 0 0,0 0 0,-1 0 0,1 1 0,0-1 0,0 0 0,0 1 0,0-1 0,-1 0 0,1 1 0,0-1 0,-1 1 0,1-1-1,0 1 1,-1 0 0,1-1 0,0 1 0,-1 0 0,1-1 0,-1 1 0,1 0 0,-1-1 0,0 1 0,1 0 0,-1 0-9,1 1 32,7 11 297,-1 0-1,4 12-328,-7-15 89,0-1 1,0 1-1,1-1 1,1 0-1,-1 0 1,2-1-1,0 1-89,-7-8-33,1-1 0,-1 1-1,1 0 1,-1-1-1,1 1 1,0-1 0,-1 1-1,1-1 1,0 1-1,-1-1 1,1 1 0,0-1-1,0 0 1,-1 1-1,1-1 1,0 0 0,0 0-1,0 0 1,-1 1-1,1-1 1,0 0 0,0 0-1,0 0 1,0 0 0,-1-1-1,1 1 1,0 0-1,0 0 1,0 0 0,-1-1-1,1 1 1,0 0-1,0-1 1,-1 1 0,1 0-1,0-1 1,0 1-1,-1-1 1,1 1 0,-1-1-1,1 0 1,-1 1-1,1-1 1,-1 0 0,1 1-1,-1-1 1,1 0-1,-1 1 1,0-1 0,1 0-1,-1-1 34,7-15-494</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06:38.877"/>
    </inkml:context>
    <inkml:brush xml:id="br0">
      <inkml:brushProperty name="width" value="0.025" units="cm"/>
      <inkml:brushProperty name="height" value="0.025" units="cm"/>
      <inkml:brushProperty name="color" value="#0070C4"/>
    </inkml:brush>
  </inkml:definitions>
  <inkml:trace contextRef="#ctx0" brushRef="#br0">1 59 13611,'20'29'6603,"8"14"-3065,1-1-1354,-20-28-1800,2 0 0,-1-1-1,2 0 1,0-1 0,0 0-1,1-1 1,4 2-384,-15-12 22,0 1 1,0-1-1,0 0 0,0 0 1,1-1-1,-1 1 0,0 0 1,0-1-1,1 1 0,-1-1 1,0 0-1,1 0 0,-1 0 1,0 0-1,1 0 0,1-1-22,-2 1 5,-1-1-1,1 1 0,-1 0 0,1-1 1,-1 0-1,1 1 0,-1-1 0,1 0 1,-1 0-1,0 0 0,1 0 0,-1 0 0,0 0 1,0 0-1,0 0 0,0-1 0,0 1 1,0 0-1,0-1 0,0 1 0,-1-1 0,1 1 1,0-1-1,-1 0-4,2-5 8,-1 0 0,0 0 1,-1 0-1,0 0 0,0-2-8,1-15-41,0 8-314,0 0 0,2 0 1,0 0-1,1 0 0,1 0 0,0 0 355,1-2-3346,4-15 3346,-10 31-231,0 1 1,1-1-1,-1 1 0,1 0 0,0-1 0,-1 1 0,1-1 0,0 1 0,0 0 0,-1 0 0,1-1 0,0 1 231,1 0-146,0 0 1,-1 0-1,1 0 0,-1 1 0,1-1 1,0 0-1,0 1 0,-1-1 0,3 1 146,-4-1-31</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06:39.509"/>
    </inkml:context>
    <inkml:brush xml:id="br0">
      <inkml:brushProperty name="width" value="0.025" units="cm"/>
      <inkml:brushProperty name="height" value="0.025" units="cm"/>
      <inkml:brushProperty name="color" value="#0070C4"/>
    </inkml:brush>
  </inkml:definitions>
  <inkml:trace contextRef="#ctx0" brushRef="#br0">147 237 7858,'4'0'1392,"0"0"1,0 0 0,0-1 0,0 0 0,0 0 0,1 0-1393,-2 0 499,-1 0 1,1 0-1,-1 0 1,1-1-1,-1 1 1,1-1-1,1-1-499,-1 0 257,1-1-1,-1 1 0,0-1 1,0 0-1,-1 0 0,1 0 0,-1-1 1,0 1-1,0-1 0,0 1-256,5-13 533,-1 0 0,3-10-533,-8 20 40,1 0 1,-1 0 0,0-1-1,-1 1 1,0 0 0,0 0-1,0 0 1,-1-1-41,1 6 27,-1 1-1,1-1 1,-1 0-1,0 0 1,0 1 0,1-1-1,-1 0 1,0 1-1,0-1 1,-1 1-1,1-1 1,0 1 0,0-1-1,-1 1 1,1 0-1,-1 0 1,1 0-1,-1 0 1,1 0 0,-1 0-1,0 0 1,1 0-1,-2 0-26,-5-2 277,-1 1 0,0-1 0,0 1 0,-5 0-277,-2-1 285,12 3-254,1-1-1,-1 0 1,0 1-1,1 0 0,-1 0 1,0 0-1,1 0 0,-1 1 1,1-1-1,-1 1 1,0 0-1,1 0 0,0 0 1,-1 1-1,1-1 0,0 1 1,-1 0-1,1 0 0,0 0 1,0 0-1,0 0 1,1 1-1,-1-1 0,1 1 1,-1 0-1,1 0 0,0 0 1,0 0-1,0 0 1,0 0-1,1 0 0,-1 1 1,1-1-1,0 1 0,0 0-30,-1 2 39,0 0-1,1 0 1,0 0-1,0 0 1,0 0-1,1 0 1,0 0-1,0 0 1,0 1-1,1-1 1,0 0-1,0 0 1,1 0-1,-1 0 1,1 0-1,1-1 1,-1 1-1,1-1 1,0 1-1,0-1 1,1 0-1,-1 0 1,2 1-39,-3-4 7,0 0 0,0-1 0,1 1 0,-1-1 0,0 1 0,1-1 0,-1 0 0,1 0 0,-1 0 0,1 0 0,-1 0 0,1-1 0,0 1 0,-1-1 0,1 0 0,0 1 0,-1-1 0,1-1 0,1 1-7,0 0 2,0-1-1,0 0 1,0 1 0,-1-2-1,1 1 1,0 0 0,-1-1-1,1 1 1,-1-1 0,0 0-1,1 0 1,-1-1 0,1 0-2,3-5 0,0 0 0,0-1 0,-1 0 0,0 0 1,0-1-1,2-7 0,8-13 9,-16 34 11,-1 1 0,1-1-1,0 0 1,0 0 0,1 1-1,-1 0-19,1 7 16,3 21 34,1 0 0,7 26-50,33 82 245,-23-76 2,12 56-247,-33-113 12,1 1 1,-1 0-1,-1-1 0,1 1 1,-1-1-1,-1 1 1,0 0-1,-2 8-12,3-15 17,-1 1 0,0 0-1,0 0 1,0 0 0,0 0 0,0-1 0,-1 1-1,1 0 1,-1-1 0,0 1 0,0-1 0,0 0-1,0 0 1,0 0 0,0 0 0,0 0 0,-1 0-1,1 0 1,-1-1 0,0 1 0,1-1 0,-1 0-1,0 1 1,0-2 0,0 1 0,-2 1-17,-4-1 35,1-1-1,-1 1 1,1-1 0,-1-1 0,0 1-1,1-2 1,-1 1 0,1-1 0,0 0 0,-7-3-35,-6-4-36,-1 0 0,2-1 0,-7-5 36,2-2-529,0 0 1,-7-8 528,30 23-54,1 1 31,-5-3-342,1-1 0,0 0 0,-1 0-1,2 0 1,-4-5 365,7 9-56,0 0 0,1 1 0,-1-1 0,0 0-1,1 0 1,0 0 0,-1 0 0,1 0 0,-1 0 0,1 0-1,0 0 1,0 0 0,-1 0 0,1 0 0,0 0 0,0 0-1,0 0 1,0 0 0,0 0 0,1 0 0,-1 0 0,0 0 0,0 0-1,1 0 1,-1 0 0,0 0 0,1 0 0,-1 0 0,1 0-1,-1 0 1,1 0 0,0 1 0,-1-1 0,1 0 0,0 0 0,0 1-1,-1-1 1,1 0 0,0 1 0,0-1 0,0 1 0,0-1-1,1 1 57,34-15-289</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06:39.996"/>
    </inkml:context>
    <inkml:brush xml:id="br0">
      <inkml:brushProperty name="width" value="0.025" units="cm"/>
      <inkml:brushProperty name="height" value="0.025" units="cm"/>
      <inkml:brushProperty name="color" value="#0070C4"/>
    </inkml:brush>
  </inkml:definitions>
  <inkml:trace contextRef="#ctx0" brushRef="#br0">1 48 10058,'3'0'1070,"0"0"-1,1 0 1,-1 1-1,0 0 1,1-1 0,-1 1-1,0 1 1,0-1-1,2 1-1069,0 1 739,-1-1 1,1 1-1,-1 0 0,0 1 0,3 2-739,5 6 654,-2 0 0,0 0 0,5 9-654,-13-18 269,28 45 628,-21-32-601,1 0 0,1 0-1,1 0 1,2 1-296,-6-10 99,-8-7-97,0 0 0,0 0 0,0 0 0,0 0 0,0 0-1,0 0 1,1 0 0,-1 0 0,0 0 0,0 0 0,0 0-1,0 0 1,0 0 0,0 0 0,0 0 0,0 0 0,0 0-1,0 0 1,0 0 0,0 0 0,0 0 0,0 0 0,0 0-1,0 0 1,1 0 0,-1 0 0,0 0 0,0 0 0,0 0 0,0 0-1,0 0 1,0-1 0,0 1 0,0 0 0,0 0 0,0 0-1,0 0 1,0 0 0,0 0 0,0 0 0,0 0 0,0 0-1,0 0 1,0 0 0,0 0 0,0 0 0,0 0 0,0 0-1,0 0 1,0-1 0,0 1 0,0 0 0,0 0 0,0 0 0,0 0-1,0 0 1,0 0 0,0 0 0,0 0 0,0 0 0,0 0-1,0 0 1,0 0 0,0 0-2,-9-18 121,1 6-96,0 0 1,2 0-1,-1-1 1,1 0-1,1 0 1,-3-11-26,7 19-5,0 1 1,0-1 0,0 0-1,1 0 1,0 1 0,-1-1-1,2 0 1,-1 0 0,1 1-1,-1-1 1,1 0 0,0 1-1,1-1 1,-1 1-1,1-1 1,0 1 0,0 0-1,1-1 1,-1 1 0,1 0-1,0 1 1,1-3 4,0 2-209,0-1 1,0 1-1,1 0 0,-1 0 0,1 1 1,0 0-1,0-1 0,0 2 1,0-1-1,0 0 0,1 1 0,-1 0 1,1 1-1,0-1 0,-1 1 1,5-1 208,0 4-779,12 6 384</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06:40.361"/>
    </inkml:context>
    <inkml:brush xml:id="br0">
      <inkml:brushProperty name="width" value="0.025" units="cm"/>
      <inkml:brushProperty name="height" value="0.025" units="cm"/>
      <inkml:brushProperty name="color" value="#0070C4"/>
    </inkml:brush>
  </inkml:definitions>
  <inkml:trace contextRef="#ctx0" brushRef="#br0">20 0 13315,'-1'2'895,"-1"0"-1,1 0 1,0-1 0,0 1 0,0 0 0,0 1-1,0-1 1,0 2-895,-4 24 1645,5-26-1592,-2 19 1009,0 0 1,2 5-1063,0-20 196,0 0-1,1 1 1,0-1 0,0 0 0,0 1 0,1-1 0,0 0 0,0 0 0,0 0 0,3 4-196,-2-6 66,0 1 1,0-1-1,1 0 1,0 0-1,0 0 0,0 0 1,0-1-1,1 1-66,-3-2 10,0-1-1,0 0 1,0 1-1,1-1 1,-1 0-1,0 0 1,0-1-1,1 1 1,-1 0-1,0-1 1,1 1-1,-1-1 1,1 0-1,-1 0 1,1 0 0,-1 0-1,0 0 1,1-1-1,1 0-9,1 0-1,0-2-1,0 1 1,-1-1-1,1 1 1,-1-1-1,1 0 0,-1-1 1,0 1-1,0-1 1,-1 0-1,1 0 1,-1 0-1,1-2 2,4-4-11,-1-2 0,-1 1 0,0-1 0,4-10 11,17-60 39,-27 82-37,0 0 1,0 0 0,0 0 0,0 0-1,0-1 1,0 1 0,0 0-1,0 0 1,0 0 0,0 0 0,0 0-1,0 0 1,0 0 0,0 0 0,1 0-1,-1 0 1,0 0 0,0 0-1,0 0 1,0-1 0,0 1 0,0 0-1,0 0 1,0 0 0,0 0-1,0 0 1,0 0 0,0 0 0,0 0-1,0 0 1,0 0 0,0 0-1,1 0 1,-1 0 0,0 0 0,0 0-1,0 0 1,0 0 0,0 0-1,0 0 1,0 0 0,0 0 0,0 0-1,0 0 1,0 0 0,1 0-1,-1 0 1,0 0 0,0 0 0,0 0-1,0 0-2,2 5 156,1 10 171,0 7 138,1 0 0,0 0-1,7 16-464,-9-31 30,1 1-1,0-1 1,0 0-1,1 0 1,0 0-1,0-1 1,0 1-1,1-1 1,0 0 0,0 0-1,1-1 1,3 3-30,-9-7 10,1-1 0,0 1 1,-1-1-1,1 0 0,-1 0 1,1 1-1,-1-1 0,1 0 1,0 0-1,-1 0 0,1 0 1,0 1-1,-1-1 0,1 0 1,-1 0-1,1 0-10,8-2 49</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06:40.810"/>
    </inkml:context>
    <inkml:brush xml:id="br0">
      <inkml:brushProperty name="width" value="0.025" units="cm"/>
      <inkml:brushProperty name="height" value="0.025" units="cm"/>
      <inkml:brushProperty name="color" value="#0070C4"/>
    </inkml:brush>
  </inkml:definitions>
  <inkml:trace contextRef="#ctx0" brushRef="#br0">1 57 14211,'1'1'380,"0"-1"-1,1 1 1,-1 0-1,0-1 1,0 1-1,0 0 1,0-1-1,0 1 1,0 0-1,0 0 1,0 0-1,0 0 1,0 0-1,0 0 1,-1 1 0,1-1-1,0 0 1,-1 0-1,1 0 1,-1 1-1,1-1-379,-1 2 269,1 1 0,-1-1-1,0 0 1,0 0 0,0 0 0,-1 1-1,1 0-268,-2 16 1290,3-10-901,1 0-1,-1 0 1,3 6-389,4 22 497,-12-18-299,3-17-158,2-4-18,-1-9-45,0 8 19,0-24-185,3-15 189,-2 34-38,0 0 0,0 0-1,1 0 1,0 0 0,1 1 0,-1-1-1,1 1 1,1 0 0,-1 0 0,1 0-1,0 0 1,3-3 38,-3 3-22,1 0 17,-1 1 1,1-1-1,0 1 1,0 0-1,0 0 1,1 1-1,-1 0 1,1 0 0,0 0-1,2-1 5,-6 5 15,0-1 1,0 0-1,0 0 0,0 1 0,0-1 1,0 1-1,0-1 0,0 1 0,0 0 1,0 0-1,0 0 0,0 0 1,0 0-1,0 0 0,0 1 0,0-1 1,0 1-1,0-1 0,0 1 0,0 0 1,-1 0-1,1 0 0,0 0 0,0 0 1,-1 0-1,1 0 0,0 0 0,-1 1 1,0-1-1,1 1 0,-1-1 0,0 1 1,1 0-1,-1-1 0,0 1 1,0 0-1,0 1-15,4 7 151,-1 1 1,0-1-1,0 1 0,-1 0 1,-1 0-1,2 8-151,0 16 639,0 17-639,-4-46 43,0-5-54,-1 1 0,1-1 0,0 0-1,0 0 1,0 0 0,1 1 0,-1-1 0,0 0-1,0 0 1,1 0 0,-1 0 0,1 0 0,-1 1-1,1-1 1,-1 0 0,1 0 0,-1 0 0,1 0-1,0 0 12,0-1 2,-1 0-1,0 1 1,0-1 0,0 0-1,0 0 1,0 0-1,0 0 1,1 0-1,-1 0 1,0 0-1,0 0 1,0 0-1,0 0 1,0 0-1,0 0 1,1 0 0,-1 0-1,0 0 1,0 0-1,0 0 1,0 0-1,0 0 1,1 0-1,-1 0 1,0 0-1,0 0 1,0 0-1,0 0 1,0 0-1,1 0 1,-1 0 0,0 0-1,0 0 1,0 0-1,0-1 1,0 1-1,0 0 1,0 0-1,1 0 1,-1 0-1,0 0 1,0 0-1,0 0 1,0-1 0,0 1-1,0 0 1,0 0-1,0 0 1,0 0-1,0 0 1,0-1-1,0 1 1,0 0-2,7-22-39</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06:41.127"/>
    </inkml:context>
    <inkml:brush xml:id="br0">
      <inkml:brushProperty name="width" value="0.025" units="cm"/>
      <inkml:brushProperty name="height" value="0.025" units="cm"/>
      <inkml:brushProperty name="color" value="#0070C4"/>
    </inkml:brush>
  </inkml:definitions>
  <inkml:trace contextRef="#ctx0" brushRef="#br0">1 1 12891,'12'31'5473,"-10"16"-2544,0 12-953,-2 8-520,0 3-207,2-11-641,10-8-280,11-13-208,0-10 16,8-7-248,-8-18-264,5-14-536,-4-9-97,-16-23 561</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4:52:46.348"/>
    </inkml:context>
    <inkml:brush xml:id="br0">
      <inkml:brushProperty name="width" value="0.025" units="cm"/>
      <inkml:brushProperty name="height" value="0.025" units="cm"/>
      <inkml:brushProperty name="color" value="#0070C4"/>
    </inkml:brush>
  </inkml:definitions>
  <inkml:trace contextRef="#ctx0" brushRef="#br0">1 133 12283,'5'6'1589,"0"0"0,0 1 1,-1-1-1,0 1 0,1 0-1589,-1 2 1428,0 0-1,-1 0 1,2 7-1428,1 8 1407,-2 0 0,2 19-1407,-1-1 968,-5-42-971,0 0 1,0 0-1,0 0 1,0 0-1,0 0 1,0 0-1,0 0 0,0 0 1,0 0-1,0 0 1,0 0-1,0 0 1,0 0-1,0 0 0,0 1 1,0-1-1,0 0 1,0 0-1,-1 0 0,1 0 1,0 0-1,0 0 1,0 0-1,0 0 1,0 0-1,0 0 0,0 0 1,0 0-1,0 0 1,0 0-1,0 0 0,0 0 1,0 0-1,0 0 1,0 0-1,0 0 1,0 0-1,0 0 0,0 0 1,0 0-1,0 0 1,0 0-1,-1 0 1,1 0-1,0 0 0,0 0 1,0 0-1,0 0 1,0 0-1,0 0 0,0 0 1,0 0-1,0 0 1,0 0-1,0 0 1,0 0-1,0 0 0,0 0 1,0 0-1,0 0 1,0 0-1,0 0 1,0 0-1,0 0 0,0 0 1,0 0-1,0 0 1,0-1 2,-3-5-955,2-20 217,2 0 0,3-16 738,-4 35-45,1 0-1,0 1 1,1-1 0,0 1-1,0 0 1,0-1 45,-1 5 7,-1 1-1,1 0 1,0-1 0,0 1 0,0 0-1,-1-1 1,1 1 0,0 0 0,0 0-1,1 0 1,-1 0 0,0 0-1,0 0 1,1 0 0,-1 0 0,0 1-1,1-1 1,-1 0 0,0 1 0,1-1-1,-1 1 1,1 0 0,-1-1-1,1 1 1,1 0-7,-2 0 50,1-1 0,0 1 0,-1 0 0,1 0 0,0 0 0,-1 1 0,1-1 0,0 0 0,-1 1 0,1-1 0,-1 1 0,1-1 0,-1 1 0,1 0 0,-1 0 0,1-1 0,-1 1 0,0 0-1,1 0 1,-1 1 0,0-1 0,0 0 0,0 0 0,0 1 0,0-1 0,0 0 0,0 1 0,0-1 0,0 1 0,0 1-50,8 22 499,-5-15-416,0 1-1,1-1 1,4 9-83,-7-17-152,0 0 0,0 0 0,0-1 1,0 1-1,0 0 0,0-1 0,0 1 0,0-1 0,0 0 1,1 1-1,-1-1 0,0 0 0,1-1 0,1 2 152,-1-2-83,0 1 0,0-1 0,0 0 0,0 1 0,0-1-1,0-1 1,0 1 0,0 0 0,0-1 0,0 1 0,0-1 0,-1 0-1,1 0 1,0 0 0,0-1 83,1 1 0,1-1 1,1 0 1,-1 0-1,0 0 1,0-1-1,0 0 1,0 0-1,-1 0 1,1 0-1,-1-1 1,0 0-1,1-1-1,8-9 67,-1 0 0,5-10-67,-12 17 48,-1 0 1,0 0-1,-1-1 0,0 1 1,0-1-1,0 0 0,-1-1-48,0 0 92,0-1 0,-1 1-1,0-1 1,0 0-1,-1 1 1,-1-7-92,1 12 47,-1 1 1,1-1-1,-1 0 1,0 1-1,0-1 1,0 1-1,0-1 1,-1 1-1,1 0 1,-1-1-1,0 1 1,0 0-1,0 0 1,0 0-1,-1 1 1,1-1-1,-1 0 1,-2-1-48,3 3 42,0 0 0,0 0 1,0 0-1,0 0 0,0 0 0,0 1 1,0-1-1,0 1 0,0-1 1,0 1-1,0 0 0,-1 0 1,1 0-1,0 0 0,0 0 1,0 0-1,0 1 0,0-1 1,0 1-1,0 0 0,0-1 0,0 1 1,0 0-1,0 0 0,0 0 1,0 0-1,0 1 0,1-1 1,-1 0-1,0 1 0,1-1 1,-1 1-1,1 0 0,0-1 0,0 1 1,-1 0-1,1 0 0,0 0 1,0 0-1,0 1-42,-2 6 60,1 0 0,0-1 0,0 1-1,1 0 1,0 0 0,1 0 0,0 0 0,0 0 0,1 0 0,0 0-60,5 25 293,9 34-293,-12-58 38,44 155 453,-20-76 411,14 85-902,-40-169 17,2 13 96,-1 1 0,1 17-113,-3-32 14,0 0 0,-1 1 0,1-1 0,-1 1 0,1-1 0,-1 0-1,-1 1 1,1-1 0,-1 0 0,1 0 0,-1 0 0,0 0 0,-1 0 0,-1 2-14,2-4 2,1 0 0,-1 0 1,0 0-1,0 0 0,0-1 1,0 1-1,-1-1 1,1 0-1,0 1 0,-1-1 1,1 0-1,0 0 0,-1-1 1,1 1-1,-1 0 1,0-1-1,1 0 0,-1 1 1,1-1-1,-1 0 0,0 0 1,1 0-1,-1-1 0,1 1 1,-1-1-1,1 0 1,-1 1-3,-3-2-38,1 0 0,0-1 0,0 1 0,0-1 0,1 0 0,-1 0 0,0 0 0,1-1 0,0 1 0,0-1 0,0 0 0,-1-2 38,0-1-72,-1-1 1,1 0 0,1 0 0,-1-1 0,1 1-1,1-1 1,0 0 0,-1-4 71,-8-32 413</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06:41.459"/>
    </inkml:context>
    <inkml:brush xml:id="br0">
      <inkml:brushProperty name="width" value="0.025" units="cm"/>
      <inkml:brushProperty name="height" value="0.025" units="cm"/>
      <inkml:brushProperty name="color" value="#0070C4"/>
    </inkml:brush>
  </inkml:definitions>
  <inkml:trace contextRef="#ctx0" brushRef="#br0">0 1 9666,'1'0'4945,"7"6"-928,4-3-1657,6 1-863,2 0-297,6-5-352,8 1-520,3-7-200,-1 2 1905,5 1-1641</inkml:trace>
  <inkml:trace contextRef="#ctx0" brushRef="#br0" timeOffset="1">371 37 11771,'14'22'5505,"-8"5"-2169,5 1-1135,-2 1-193,2 11-559,-8-10-393,2-4-528,2-5-160,-11-24-832,9-1-80,-1-21 216</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06:41.794"/>
    </inkml:context>
    <inkml:brush xml:id="br0">
      <inkml:brushProperty name="width" value="0.025" units="cm"/>
      <inkml:brushProperty name="height" value="0.025" units="cm"/>
      <inkml:brushProperty name="color" value="#0070C4"/>
    </inkml:brush>
  </inkml:definitions>
  <inkml:trace contextRef="#ctx0" brushRef="#br0">0 0 12827,'8'10'5033,"6"-6"-3697,-1 1-288,7-4-648,3 1-360,0 2-1168,0-3-656,0 8 968</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06:42.129"/>
    </inkml:context>
    <inkml:brush xml:id="br0">
      <inkml:brushProperty name="width" value="0.025" units="cm"/>
      <inkml:brushProperty name="height" value="0.025" units="cm"/>
      <inkml:brushProperty name="color" value="#0070C4"/>
    </inkml:brush>
  </inkml:definitions>
  <inkml:trace contextRef="#ctx0" brushRef="#br0">1 1 7226,'26'72'8159,"6"38"-800,-19-63-4105,-13-39-2489,-1-7-302,0-1-473,1-1 0,0 0 0,-1 1 1,1-1-1,0 0 0,0 0 0,0 1 0,0-1 0,0 0 0,0 0 0,0 1 1,0-1-1,0 0 0,0 0 0,0 1 0,0-1 0,0 0 0,1 0 0,-1 1 0,0-2 10,6-16-131,0 0-1,1 1 1,1 0-1,5-10 132,-6 14-63,-3 6 21,0 0 0,0 0 0,0 0 0,1 1 0,0 0 0,0 0 1,3-3 41,-3 5-22,0 1 0,0-1 0,1 1 0,-1 0 0,1 0 1,0 0-1,-1 1 0,4-1 22,-6 2 1,-1 0 1,1 0-1,-1 1 0,1-1 1,-1 1-1,1 0 0,-1-1 1,1 1-1,-1 0 0,1 1-1,-2-1 7,0 0 0,-1 0 0,1 0-1,0 1 1,-1-1 0,1 0 0,0 1-1,-1-1 1,1 0 0,0 1 0,-1-1-1,1 1 1,-1-1 0,1 1 0,-1-1-1,1 1 1,-1 0 0,1-1 0,-1 1-1,0 0 1,1-1 0,-1 1 0,0 0-1,1-1 1,-1 1 0,0 0 0,0-1-1,0 1 1,0 0 0,0 0 0,1-1-1,-1 2-6,10 82 880,-9-73-747,1-1 1,0 0-1,2 4-133,3 14 282,-14-33-265,6 0-121,-1 1 0,1 0 0,0-1 0,1 1-1,-1 0 1,1-1 0,0 1 0,0-1 0,0 1 0,0-2 104,1 1-146,0 0 0,1-1 0,-1 1 0,1 0 0,0 0 0,0 0 0,0 0 0,3-3 146,1-2-246,1 0-1,-1 1 1,6-5 246,-9 11-47,12-12-66,-14 14 120,0 1-1,-1 0 1,1-1 0,0 1 0,0-1 0,0 1 0,-1 0-1,1 0 1,0-1 0,0 1 0,0 0 0,0 0 0,0 0 0,-1 0-1,1 0 1,0 0 0,0 0 0,0 0 0,0 0 0,0 1-1,-1-1 1,2 0-7,1 2 102,0 0 0,1 0-1,-1 0 1,0 0 0,0 1 0,0-1-1,-1 1 1,1 0 0,0 0 0,1 2-102,21 34 1106,-24-37-1049,5 10 231,-1 0 0,-1 0 1,0 1-1,0-1 0,1 12-288,-3-13 104,-2-10-120,0-1 0,1 1 0,-1 0-1,0 0 1,0 0 0,0-1-1,0 1 1,1 0 0,-1 0-1,0-1 1,1 1 0,-1 0 0,1-1-1,-1 1 1,1 0 0,-1-1-1,1 1 1,-1-1 0,1 1 0,0 0-1,0-1 17,-1 0-153,1 0 1,0 0-1,0-1 0,-1 1 0,1 0 1,0-1-1,-1 1 0,1-1 0,0 1 1,-1-1-1,1 1 0,-1-1 0,1 1 1,-1-1-1,1 0 0,-1 1 0,1-1 1,-1 1-1,0-1 0,1 0 0,-1 0 153,12-19-1384</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06:42.460"/>
    </inkml:context>
    <inkml:brush xml:id="br0">
      <inkml:brushProperty name="width" value="0.025" units="cm"/>
      <inkml:brushProperty name="height" value="0.025" units="cm"/>
      <inkml:brushProperty name="color" value="#0070C4"/>
    </inkml:brush>
  </inkml:definitions>
  <inkml:trace contextRef="#ctx0" brushRef="#br0">1 257 10098,'2'1'682,"0"0"-1,0 1 1,0-1-1,0 0 1,0-1-1,0 1 1,0 0 0,1-1-1,-1 1 1,0-1-1,1 0 1,-1 0-1,0 1 1,1-2-1,-1 1 1,1 0-682,1-1 373,0 0 1,0 0-1,-1 0 1,1-1-1,-1 1 1,1-1-1,-1 0 1,0 0-1,3-2-373,2-3 107,1 0-1,-1-1 1,0-1 0,-1 1-1,0-1 1,3-5-107,-4 5 15,0 0 0,-1-1 0,0 0 0,0 0 0,-1 0 1,0-1-1,-1 1 0,0-2-15,-2 8-1,-1 0 1,1 0-1,-1-1 1,0 1-1,0 0 1,-1 0-1,1 0 1,-1 0-1,1 0 1,-2-3 0,1 4 0,-1 0 1,1 1 0,0-1-1,-1 0 1,0 1 0,1-1-1,-1 1 1,0 0 0,0 0-1,0-1 1,-1 1-1,1 1 1,0-1 0,-1 0-1,-1-1 0,1 2 19,1 0 0,0-1-1,-1 1 1,1 0 0,-1 0 0,1 0-1,-1 1 1,0-1 0,1 1-1,-1-1 1,0 1 0,1 0 0,-1 0-1,0 0 1,1 0 0,-1 1-1,0-1 1,1 1 0,-1 0-1,0-1 1,1 1 0,-1 0 0,1 1-1,-1-1 1,1 0 0,0 1-1,0-1 1,0 1 0,-1 0 0,1-1-1,1 1 1,-1 0 0,0 0-1,0 1 1,1-1 0,-1 0 0,1 0-1,0 1-18,-3 5 134,1 1 0,0-1 0,1 1 0,0 0 0,1 0 1,-1 0-1,2 0 0,-1 0 0,1 0 0,1-1 0,-1 2-134,2 8 256,1 1 0,1-1 0,0 0 0,6 16-256,-6-23 114,0 0-1,1-1 0,0 0 0,1 1 0,0-2 1,4 6-114,-8-12 2,0-1 1,1 1 0,-1 0 0,1-1 0,0 0-1,0 0 1,0 1 0,0-2 0,0 1-1,2 1-2,-2-2-52,-1-1 0,0 1 0,1 0 0,-1-1 0,1 0 0,-1 1 0,1-1 0,-1 0 0,1 0 0,-1-1 0,1 1 0,-1 0 0,1-1 0,-1 0 0,1 1 0,0-2 52,5-1-139,0-1 1,0-1-1,3-2 139</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06:42.794"/>
    </inkml:context>
    <inkml:brush xml:id="br0">
      <inkml:brushProperty name="width" value="0.025" units="cm"/>
      <inkml:brushProperty name="height" value="0.025" units="cm"/>
      <inkml:brushProperty name="color" value="#0070C4"/>
    </inkml:brush>
  </inkml:definitions>
  <inkml:trace contextRef="#ctx0" brushRef="#br0">0 1 16355,'7'1'6986,"8"5"-4929,4 2-1412,21 2 100,0-2 1,0-1-1,7-2-745,5 2 204,-41-6-175,0 1-1,0 1 1,0 0-1,-1 0 1,1 1-1,-1 0 0,4 3-28,-10-5 7,0 0-1,-1 1 0,1-1 0,-1 1 0,1 0 0,-1 0 0,0 0 0,0 0 0,-1 1 0,1-1 0,0 1 1,-1 0-1,0 0 0,0 0 0,0 0 0,-1 0 0,1 0 0,-1 0 0,0 1-6,0-1 8,-1 0-1,0-1 1,0 1-1,-1-1 0,1 1 1,-1-1-1,1 1 1,-1-1-1,0 1 1,-1-1-1,1 1 1,0-1-1,-1 0 1,0 0-1,0 0 1,0 0-1,0 0 1,-1 1-8,-7 8 47,-1 0 1,-1 0 0,-4 3-48,15-15 1,-24 21 63,-2-1 0,0-1 0,-3-1-64,-4 3-143,-23 20 143,56-40-88,-7 5-55,8-5 125,0-1 1,0 0-1,0 0 1,0 0-1,0 0 0,-1 0 1,1 0-1,0 0 1,0 0-1,0 0 0,0 0 1,0 0-1,0 0 1,0 0-1,0 0 1,0 0-1,0 1 0,-1-1 1,1 0-1,0 0 1,0 0-1,0 0 0,0 0 1,0 0-1,0 0 1,0 0-1,0 1 0,0-1 1,0 0-1,0 0 1,0 0-1,0 0 0,0 0 1,0 0-1,0 0 1,0 1-1,0-1 0,0 0 1,0 0-1,0 0 1,0 0-1,0 0 0,0 0 1,0 0-1,0 0 1,1 1-1,-1-1 0,0 0 1,0 0-1,0 0 1,0 0-1,0 0 0,0 0 1,0 0-1,0 0 18,1 0-23,0 0-1,0 0 0,0 0 0,0 0 0,0 0 1,0 0-1,0-1 0,-1 1 0,1 0 0,0-1 1,0 1-1,1-1 24,24-14-220</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06:43.162"/>
    </inkml:context>
    <inkml:brush xml:id="br0">
      <inkml:brushProperty name="width" value="0.025" units="cm"/>
      <inkml:brushProperty name="height" value="0.025" units="cm"/>
      <inkml:brushProperty name="color" value="#0070C4"/>
    </inkml:brush>
  </inkml:definitions>
  <inkml:trace contextRef="#ctx0" brushRef="#br0">1 4 13379,'1'0'4649,"2"-1"-4217,0 0 1,0 0-1,0 1 0,0-1 1,1 1-1,-1 0 1,0 0-1,0 0 1,0 1-1,3-1-432,31 9 1236,-30-7-787,11 3 89,-1 1 0,0 0 0,0 1-538,-13-5 34,1 1-1,0-1 1,-1 1 0,1 0-1,-1 0 1,0 1 0,0-1-1,0 1 1,-1 0 0,1 0 0,1 3-34,-4-5 7,1 0 1,-1 0 0,0 1 0,0-1 0,-1 0-1,1 1 1,0-1 0,-1 0 0,1 1 0,-1-1-1,0 1 1,0-1 0,0 1 0,0-1 0,0 1-1,-1-1 1,1 0 0,-1 1 0,1-1 0,-1 1-1,-1 1-7,-2 5 48,0-1-1,-1 1 0,0-1 1,-7 8-48,-4 7 187,2 6 128,11-22-190,0-1 1,0 0-1,0 0 1,0-1-1,-1 1 1,0-1-1,0 0 1,-1 0-1,-3 3-125,3-4 87,3-3-26,0 1 1,0-1-1,-1 1 1,1 0-1,1-1 1,-2 3-62,2-4 6,1 0 0,0 0 0,0 0 0,0 0 0,0 1 0,0-1 0,0 0 0,0 0 1,0 0-1,-1 1 0,1-1 0,0 0 0,0 0 0,0 0 0,0 1 0,0-1 1,0 0-1,0 0 0,0 0 0,0 1 0,0-1 0,0 0 0,1 0 0,-1 0 1,0 1-1,0-1 0,0 0 0,0 0 0,0 0 0,0 1-6,1-1 10,-1 1-1,1-1 1,0 0 0,0 1-1,-1-1 1,1 1-1,0-1 1,-1 0 0,1 0-1,0 1 1,0-1 0,-1 0-1,2 0-9,9 1 47,1 0 1,0-1-1,-1 0 0,10-2-47,23-1 121,-27 4-306,23-2-93,-12-4 107</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06:43.545"/>
    </inkml:context>
    <inkml:brush xml:id="br0">
      <inkml:brushProperty name="width" value="0.025" units="cm"/>
      <inkml:brushProperty name="height" value="0.025" units="cm"/>
      <inkml:brushProperty name="color" value="#0070C4"/>
    </inkml:brush>
  </inkml:definitions>
  <inkml:trace contextRef="#ctx0" brushRef="#br0">0 1 13947,'2'0'336,"-1"0"0,0 0 0,0 0 0,0 0 0,1 1 0,-1-1 0,0 0 0,0 1 0,0-1 0,0 1 0,0-1 0,0 1 0,0 0 0,0-1 0,0 1 0,0 0 0,0 0 0,0-1 0,0 1 0,0 1-336,1 1 506,0 0-1,-1 1 1,1-1 0,-1 1 0,0-1-1,0 2-505,1-1 237,4 19 921,-1 0 0,-2 0 0,1 4-1158,-1 2 893,5 16-893,-6-39 40,0 1 0,0-1 0,0 0 0,1 0 0,0 0 0,0-1 0,0 1 0,1 0-40,-4-6 0,0-1 0,0 1 1,0 0-1,0 0 0,0 0 1,0 0-1,0 0 0,0 0 1,0 0-1,0 0 0,0 0 1,0 0-1,0 0 0,0 0 1,0 0-1,0 0 0,0-1 1,0 1-1,0 0 0,0 0 1,0 0-1,0 0 0,0 0 1,0 0-1,0 0 0,0 0 1,0 0-1,0 0 0,0 0 1,0 0-1,0 0 0,0 0 1,0 0-1,0 0 0,0 0 1,1 0-1,-1 0 0,0 0 1,0 0-1,0 0 0,0 0 1,0 0-1,0 0 0,0 0 1,0 0-1,0 0 0,0 0 1,0 0-1,0 0 0,0 0 1,0 0-1,1 0 0,-1 0 1,0 0-1,0 0 0,0 0 0,0 0 1,0 0-1,0 0 0,0 0 1,0 0-1,0 0 0,0 0 1,0 0-1,0-7-23,-2-4-73,0 0 0,1 0 0,0 0 1,0 1-1,2-1 0,-1 0 0,1 0 0,2-7 96,-1 11-32,-1-1 0,2 1 0,-1 0 0,1 0 0,0 0 1,0 0-1,1 0 0,0 1 0,0 0 0,0 0 1,1 0-1,0 0 0,1 0 32,-4 4-2,0 0 0,1 0 0,-1 0 0,1 0 0,-1 0 0,1 1 1,0-1-1,0 1 0,0 0 0,0 0 0,1 0 2,-2 0 13,0 1 0,-1 0 0,1 0 0,0 0 0,0 0 0,0 0 0,0 0 0,-1 1 0,1-1 0,0 0 0,0 1 1,0 0-1,-1-1 0,1 1 0,0 0 0,-1 0 0,1 0 0,-1 0 0,1 0 0,0 1-13,5 4 128,1 1 0,-1 1 0,-1-1 0,1 1 0,-1 1 0,-1-1 0,0 1 1,4 9-129,3 8 437,-2 1 1,4 15-438,0-1 235,-13-37-266,2 1 126,1-11 368,5-7-264</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06:43.875"/>
    </inkml:context>
    <inkml:brush xml:id="br0">
      <inkml:brushProperty name="width" value="0.025" units="cm"/>
      <inkml:brushProperty name="height" value="0.025" units="cm"/>
      <inkml:brushProperty name="color" value="#0070C4"/>
    </inkml:brush>
  </inkml:definitions>
  <inkml:trace contextRef="#ctx0" brushRef="#br0">1 0 14699,'10'35'5561,"-7"-13"-3912,1 17-393,-1 17-296,-2 2 176,3 22-135,4-9-345,2-13-384,0-6-104,-1-21 48,0-7-232,5-16-384,-1-8 1720,-13-20-1224</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06:44.342"/>
    </inkml:context>
    <inkml:brush xml:id="br0">
      <inkml:brushProperty name="width" value="0.025" units="cm"/>
      <inkml:brushProperty name="height" value="0.025" units="cm"/>
      <inkml:brushProperty name="color" value="#0070C4"/>
    </inkml:brush>
  </inkml:definitions>
  <inkml:trace contextRef="#ctx0" brushRef="#br0">38 47 8818,'-1'26'12521,"-2"-6"-8364,2-12-4574,0 1 1,1 0 0,0 5 416,2 12 2064,0-17-1805,0 0 1,1 0-1,0-1 1,0 1-1,1-1 1,1 3-260,2 4 277,-6-13-261,0 0-1,-1-1 1,1 1 0,0 0 0,0-1 0,0 0 0,0 1 0,1-1 0,-1 0 0,0 1 0,1-1-1,-1 0 1,1 0 0,-1 0 0,1 0 0,-1 0 0,1 0 0,-1-1 0,1 1 0,0-1 0,0 1-1,-1-1 1,1 1 0,0-1 0,0 0 0,0 0 0,-1 0 0,1 0 0,0 0 0,0 0 0,0 0-1,0-1-14,1 0-5,1 0 0,0 0 1,0-1-1,0 1 1,-1-1-1,1 0 1,-1 0-1,1 0 1,-1 0-1,0-1 1,0 0-1,0 1 0,2-3 4,0-2-69,0 0 0,0 1 0,-1-2 0,0 1 0,0 0 0,0-1 0,-1 0 0,-1 0 0,1 0 0,-1 0 0,-1 0-1,1-1 1,-1-7 69,-1 11-20,1 0 0,-2 0 0,1 0-1,0 0 1,-1 0 0,0 0-1,0 0 1,-1 0 0,1 0 0,-1 1-1,0-1 1,0 0 0,-1 1 0,0 0-1,1-1 1,-1 1 0,0 0 0,-1 0-1,1 1 1,-1-1 0,0 1-1,0 0 1,-1-1 20,2 2 4,1 1 1,-1-1-1,1 1 0,-1 0 1,0 0-1,0 0 0,1 0 1,-1 0-1,0 1 0,0-1 1,0 1-1,0 0 0,0 0 0,0 0 1,-2 0-5,1 1 10,0 0 0,0 0 0,1 0 0,-1 0 0,0 1 0,1 0 0,-1 0 0,1 0 0,0 0 0,-1 0 0,1 1-10,-3 2-4,0 1 1,0-1-1,1 1 1,0 1 0,0-1-1,0 1 1,1 0 0,0 0-1,0 0 1,1 1 0,-1 1 3,3-5-155,-1 0 1,0 1 0,1-1 0,0 1 0,0-1 0,1 1 0,-1-1 0,1 1 0,0 0 0,0-1 0,0 1 0,1 0 0,0-1-1,0 1 1,1 2 154,-2-5-177,1 0-1,0 0 0,0 0 1,0-1-1,0 1 1,0 0-1,0-1 0,0 1 1,1-1-1,-1 0 0,1 1 1,-1-1-1,1 0 1,-1 0-1,1 0 0,0 0 1,-1 0-1,1 0 0,0 0 1,0 0-1,1 0 178,23 6-1047</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06:44.709"/>
    </inkml:context>
    <inkml:brush xml:id="br0">
      <inkml:brushProperty name="width" value="0.025" units="cm"/>
      <inkml:brushProperty name="height" value="0.025" units="cm"/>
      <inkml:brushProperty name="color" value="#0070C4"/>
    </inkml:brush>
  </inkml:definitions>
  <inkml:trace contextRef="#ctx0" brushRef="#br0">24 270 9706,'3'0'527,"0"0"-1,-1 0 1,1 0 0,0 0-1,-1-1 1,1 1-1,-1-1 1,1 1 0,-1-1-1,1 0 1,-1 0-1,1 0 1,-1-1 0,0 1-1,1-1-526,1-1 355,-1 0 1,0 1-1,0-2 0,0 1 0,-1 0 0,1 0 0,-1-1 0,0 1 1,1-2-356,3-8 300,-1 1 0,0-1 1,-1 0-1,-1-1 0,1-6-300,-2 10 87,0 0 0,-1 1 0,-1-1 0,0 0-1,0 0 1,-2-9-87,2 16 36,0 0 0,-1 0 0,0 0 0,1 0 1,-1 0-1,0 0 0,0 0 0,-1 0 0,1 0 0,-1 1 0,1-1 0,-1 1 0,0-1 0,0 1 1,0-1-1,0 1 0,-1 0 0,1 0 0,-1 0 0,1 0 0,-1 1 0,1-1 0,-1 1-36,1 0 41,1 1-1,0-1 0,0 1 0,0 0 1,-1-1-1,1 1 0,0 0 0,-1 0 1,1 0-1,0 0 0,0 0 1,-1 0-1,1 0 0,0 1 0,0-1 1,-1 0-1,1 1 0,0-1 0,0 1 1,0-1-1,0 1 0,-1-1 0,1 1 1,0 0-1,0 0 0,0 0 0,0-1 1,1 1-1,-1 0 0,0 0 0,0 0 1,0 0-1,1 1-40,-3 2 129,1 0 0,0 1 0,0-1 0,0 1 0,0 0 0,1-1 0,-1 5-129,-1 9 245,2 0 1,0-1 0,0 1 0,2 0 0,0 0 0,3 15-246,3 5 469,2 1 0,8 17-469,-3-17 323,2-2-1,2 0 0,5 7-322,-4-10 196,-2 0 0,-2 1 0,4 15-196,-7-6 247,0 13-247,-9-42 32,-1-5-4,-1 0 1,0 0-1,0 0 0,-1 0 0,-1 0 0,0 4-28,1-11 8,0-1 0,-1 1 0,1 0 0,-1-1 0,1 1 0,-1 0-1,-1 1-7,1-3 1,0 1-1,1-1 1,-1 0-1,0 0 0,0 0 1,0 0-1,0-1 1,0 1-1,0 0 0,-1 0 1,1-1-1,0 1 1,0 0-1,-1-1 0,1 0 1,0 1-1,-4 0-41,0 0 0,0 0 0,0 0 1,0-1-1,0 0 0,0 0 0,1 0 0,-1 0 0,0-1 1,0 0-1,0 0 0,0 0 0,1-1 0,-1 1 1,-4-3 40,0-1-151,-1 1 0,1-2 0,0 1 0,0-1 0,1-1 0,-8-6 151,9 6 81,0 0-1,1 0 0,0-1 1,-3-4-81,2-2 75,0 1 0,-3-8-75</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4:52:46.716"/>
    </inkml:context>
    <inkml:brush xml:id="br0">
      <inkml:brushProperty name="width" value="0.025" units="cm"/>
      <inkml:brushProperty name="height" value="0.025" units="cm"/>
      <inkml:brushProperty name="color" value="#0070C4"/>
    </inkml:brush>
  </inkml:definitions>
  <inkml:trace contextRef="#ctx0" brushRef="#br0">4 1 7874,'-4'0'4841,"6"6"96,2 9-1977,0 19-1223,0 12-57,1 27-360,2 12-311,1 5-385,1 5-168,3-21-184,-1-2-56,-1-25-64,0-14-48,-8-18-504,-2-15-392,-10-16 1888,-4-15-1144</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06:45.083"/>
    </inkml:context>
    <inkml:brush xml:id="br0">
      <inkml:brushProperty name="width" value="0.025" units="cm"/>
      <inkml:brushProperty name="height" value="0.025" units="cm"/>
      <inkml:brushProperty name="color" value="#0070C4"/>
    </inkml:brush>
  </inkml:definitions>
  <inkml:trace contextRef="#ctx0" brushRef="#br0">0 0 14235,'8'22'5524,"2"-3"-3424,-6-12-1715,-1-1 0,0 0 0,0 1 1,0 2-386,0 3 394,0-1 0,-1 1 0,-1 0 0,0 0 0,-1 0 0,0 1-394,-3 26 1594,-2 8-1594,0 3 455,1-6-249,2-39-215,1-13-82,-1-16-130,4 12 177,0 0 0,0 0 0,1 0-1,0 0 1,1 1 0,1-1 0,0 1 0,0 0 0,1 1 0,1-1-1,2-1 45,-7 8 7,1 0-1,1 1 0,-1 0 1,0 0-1,1 0 0,0 0 1,-1 1-1,1-1 0,0 1 0,0 0 1,1 0-1,-1 0 0,0 1 1,1-1-1,-1 1 0,1 0 0,-1 0 1,3 1-7,-3-1 44,-1 1 1,1 0 0,0 1-1,-1-1 1,1 1 0,0-1-1,-1 1 1,1 0 0,-1 0-1,1 1 1,-1-1 0,0 1-1,1-1 1,-1 1 0,0 0-1,0 0 1,0 1-1,-1-1 1,1 1 0,0-1-1,-1 1 1,0 0 0,1 1-45,1 3 143,0 0 0,0 0-1,-1 1 1,0 0 0,0 0 0,-1-1 0,0 1 0,0 1 0,-1-1 0,1 8-143,-1 14 456,-2-1 1,-1 14-457,1-26 110,-1-2 46,2-15-150,0 0 0,0 0-1,0 0 1,0 0-1,0 0 1,0 0 0,0 0-1,-1 0 1,1 0-1,0-1 1,0 1 0,0 0-1,0 0 1,0 0 0,0 0-1,0 0 1,0 0-1,0 0 1,0 0 0,0 0-1,-1 0 1,1 0-1,0 0 1,0 0 0,0 0-1,0 0 1,0 0 0,0 0-1,0 0 1,0 0-1,0 0 1,0 1 0,-1-1-1,1 0 1,0 0-1,0 0 1,0 0 0,0 0-1,0 0 1,0 0 0,0 0-1,0 0 1,0 0-1,0 0 1,0 0 0,0 0-1,0 0 1,0 1 0,0-1-1,0 0 1,0 0-1,0 0 1,0 0 0,0 0-1,0 0 1,0 0-1,0 0 1,0 0 0,0 0-1,0 1 1,0-1 0,0 0-1,0 0 1,0 0-1,0 0 1,0 0-6,-7-15 179</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08:14.907"/>
    </inkml:context>
    <inkml:brush xml:id="br0">
      <inkml:brushProperty name="width" value="0.025" units="cm"/>
      <inkml:brushProperty name="height" value="0.025" units="cm"/>
      <inkml:brushProperty name="color" value="#0070C4"/>
    </inkml:brush>
  </inkml:definitions>
  <inkml:trace contextRef="#ctx0" brushRef="#br0">76 297 5225,'-56'-32'3520,"55"31"-3200,0 1 1,0-1-1,0 1 1,-1-1 0,1 1-1,0 0 1,0-1-1,0 1 1,0 0 0,0 0-1,-1 0-320,2 0 96,0 0-1,-1 0 1,1 0 0,0 0-1,0 0 1,-1 0-1,1 0 1,0 0 0,0 1-1,0-1 1,-1 0-1,1 0 1,0 0-1,0 0 1,0 0 0,-1 1-1,1-1 1,0 0-1,0 0 1,0 0 0,0 1-1,-1-1 1,1 0-1,0 0 1,0 0 0,0 1-1,0-1-95,0 1 188,0-1 1,0 1-1,0-1 1,0 1-1,0-1 0,0 1 1,0-1-1,0 1 0,0-1 1,0 1-1,0 0 0,0-1 1,1 1-1,-1-1 1,0 1-1,0-1 0,1 1 1,-1-1-1,0 0 0,0 1 1,1-1-1,0 1-188,2 1 241,0-1-1,0 0 1,0 0-1,0 0 1,0 0 0,0 0-1,1-1 1,-1 1 0,0-1-1,0 0 1,1 0-1,-1 0 1,0-1 0,1 1-1,-1-1 1,0 1-1,0-1 1,0 0 0,1 0-1,-1-1 1,1 0-241,4-1 91,-1-1 0,1 0 1,-1-1-1,0 0 0,0 0 1,-1 0-1,6-6-91,0-2 56,0-1-1,-2 0 1,1-1-1,-2 0 1,0 0-1,7-17-55,-15 29 11,0 0-1,0 0 0,0-1 1,0 1-1,-1 0 0,1-1 0,-1 1 1,0-1-1,0 1 0,0 0 1,-1-1-1,1 1 0,-1-1 1,0 1-1,0 0 0,0 0 0,0-1 1,0 1-1,-1 0 0,0 0 1,1 0-1,-1 0 0,0 1 1,0-1-1,-1 0 0,1 1 0,-1-1-10,0 0 17,0 1-1,0-1 1,-1 0-1,1 1 1,-1 0-1,0 0 1,0 0-1,1 0 1,-1 1-1,-1-1 1,1 1-1,0 0 1,0 0-1,0 1 1,0-1-1,-1 1 1,1 0-1,0 0 1,-1 0-1,1 1 0,-3 0-16,5-1 32,-1 1-1,1 0 1,0 0-1,0 0 1,-1 0-1,1 0 0,0 1 1,0-1-1,0 0 1,0 1-1,0 0 1,1-1-1,-1 1 0,0 0 1,1 0-1,-1 0 1,1 0-1,0 0 0,0 0 1,0 1-1,0-1 1,0 0-1,0 1 1,0-1-1,0 2-31,0 3 93,0-1-1,1 0 1,-1 1-1,1-1 1,1 1 0,-1-1-1,1 1 1,0-1 0,1 3-93,0 2 91,1-1 1,1 1-1,0-1 1,0 0-1,1-1 1,0 1-1,7 8-91,-8-12-96,1-1-1,-1 1 1,1-1 0,1 0-1,-1 0 1,1-1-1,0 1 1,0-1 0,0 0-1,1-1 1,-1 0-1,5 2 97,11 2-301,-1-1-36</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08:15.254"/>
    </inkml:context>
    <inkml:brush xml:id="br0">
      <inkml:brushProperty name="width" value="0.025" units="cm"/>
      <inkml:brushProperty name="height" value="0.025" units="cm"/>
      <inkml:brushProperty name="color" value="#0070C4"/>
    </inkml:brush>
  </inkml:definitions>
  <inkml:trace contextRef="#ctx0" brushRef="#br0">0 1 10994,'12'0'5538,"0"4"-1274,-5 8-2159,-5 0-193,14 6-583,-14 1-377,-1-7-600,8-1-32,-13-6-608,8 0-528,-5-2-1737,1-3 1537</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08:15.590"/>
    </inkml:context>
    <inkml:brush xml:id="br0">
      <inkml:brushProperty name="width" value="0.025" units="cm"/>
      <inkml:brushProperty name="height" value="0.025" units="cm"/>
      <inkml:brushProperty name="color" value="#0070C4"/>
    </inkml:brush>
  </inkml:definitions>
  <inkml:trace contextRef="#ctx0" brushRef="#br0">60 319 13155,'5'0'1258,"0"-1"-1,0 1 1,0-1 0,0 0 0,-1 0 0,4-1-1258,-3 0 578,0 0 1,0 0-1,-1-1 1,1 0-1,3-2-578,-2 0 131,-1 1 0,1-2 0,-1 1 0,0 0 0,-1-1 0,1 0-1,-1 0 1,3-6-131,-1 1 41,0 0 0,-1-1 0,-1 1 0,0-1 0,0 0 0,-1 0 0,0 0 0,0-9-41,-3 16 8,0 0 0,0 0-1,0 0 1,0 0 0,-1 0 0,0 0-1,0 1 1,0-1 0,0 0 0,-1 0 0,0 1-1,0-1 1,0 0 0,-1 1 0,1 0-1,-1 0 1,0 0 0,0 0 0,-1 0-1,1 0 1,-1 1 0,-3-3-8,3 3 4,0 0 0,0 1 1,0 0-1,-1 0 0,1 0 0,0 0 0,-1 1 1,1 0-1,-1 0 0,0 0 0,1 0 0,-1 1 1,-4-1-5,7 1 10,0 0 0,0 1 0,0-1 0,0 0 0,0 1 0,1-1 0,-1 1 0,0-1 0,0 1 0,0 0 0,1 0 0,-1 0 0,0 0 0,1 0 0,-1 0 0,1 1 0,-1-1 0,1 0 0,-1 1 0,1-1 0,0 1 0,0 0 0,0-1 0,0 1 0,0 0 0,0-1 0,0 1 0,1 0 0,-1 0 0,1 0 0,-1 0 0,1 0 0,0 0 0,-1 0-10,1 5 71,0-1 0,0 0 0,0 1 0,1-1 0,-1 0 0,2 0 0,-1 2-71,16 45 475,-11-37-334,15 43 339,2-2-1,4-1 0,1-1 0,3-1 0,2-2 1,40 48-480,-67-93 37,0-1 11,0 2 0,-1-1 0,0 0 0,-1 1 0,2 4-48,-5-11 9,0 0 0,-1 1 0,0-1 1,1 0-1,-1 0 0,0 0 0,0 1 0,1-1 0,-1 0 0,0 1 1,0-1-1,-1 0 0,1 0 0,0 1 0,0-1 0,0 0 0,-1 0 0,1 1 1,-1 0-10,0-1 14,0 1 0,0 0 0,-1-1 0,1 1 0,0-1 0,-1 0 1,1 1-1,-1-1 0,1 0 0,-1 0 0,1 0 0,-2 0-14,-4 3 42,0-1 0,-1 0-1,1-1 1,-1 0 0,0 0-1,-2 0-41,-12 1 46,1 0-1,-1-2 1,0 0-1,0-2 0,-2 0-45,13 0-117,0 0 0,0-1 0,0-1 0,1 0 0,-1 0 0,1-1 0,-1 0 0,1-1-1,0 0 1,-7-5 117,14 7-232,-1 1-1,1-1 1,-1-1-1,1 1 1,-1-1 232,3 3-91,0 0 1,1 0-1,-1 0 1,0 0-1,1 0 0,-1-1 1,1 1-1,-1 0 1,1 0-1,-1 0 1,1-1-1,0 1 0,-1 0 1,1 0-1,0-1 1,0 1-1,0 0 1,0-2 90,1 1-91,0 0-1,0 0 1,0 0 0,0 0 0,0 0 0,1 0 0,-1 0 0,1 0 0,-1 0 91</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08:16.124"/>
    </inkml:context>
    <inkml:brush xml:id="br0">
      <inkml:brushProperty name="width" value="0.025" units="cm"/>
      <inkml:brushProperty name="height" value="0.025" units="cm"/>
      <inkml:brushProperty name="color" value="#0070C4"/>
    </inkml:brush>
  </inkml:definitions>
  <inkml:trace contextRef="#ctx0" brushRef="#br0">176 181 11931,'2'-3'659,"0"1"0,-1-1 1,1 0-1,-1 1 0,0-1 1,0 0-1,0 0 0,0 0 1,0 1-1,-1-1 0,0 0 1,1 0-1,-1 0 0,0-2-659,0 1 399,-1 0-1,0-1 1,1 1 0,-2 0-1,1 0 1,0 0 0,-1 0-1,0 0 1,-1-2-399,-2-3 170,0 1 0,-1 0 1,0 0-1,-1 0 0,0 1 0,0 0 1,0 1-1,-4-3-170,7 6 48,0 0 0,-1 0 0,1 0 0,-1 1 0,0-1 0,0 1 0,-3 0-48,7 1 10,-1 1-1,0-1 1,1 1-1,-1 0 1,0-1 0,0 1-1,0 0 1,1 0-1,-1 1 1,0-1-1,0 0 1,1 0-1,-1 1 1,0-1-1,1 1 1,-1 0 0,0-1-1,1 1 1,-1 0-1,1 0 1,-1 0-1,1 0 1,-1 0-1,0 1-9,-1 2 12,0 0-1,1-1 1,-1 1-1,1 0 1,0 1-1,0-1 0,0 0 1,1 1-1,-1-1 1,1 0-1,0 5-11,-3 10 89,2 1 0,0 2-89,2-15 28,-1 4 31,1 0-1,0-1 1,1 1-1,0 0 0,1 3-58,-1-11 10,-1 1 0,1-1 0,1 1 0,-1-1 0,0 0 0,1 1 0,-1-1 0,1 0 0,0 0 0,0 0 0,0 0 0,1 0 0,-1-1 1,1 1-1,-1-1 0,4 3-10,-5-5-1,0 1 0,0-1 1,0 1-1,0-1 0,0 0 1,0 1-1,0-1 0,0 0 1,0 0-1,0 1 0,0-1 1,0 0-1,0 0 0,0 0 1,0 0-1,0 0 0,0-1 1,1 1-1,-1 0 0,0 0 1,0-1-1,0 1 0,0-1 1,0 1-1,-1-1 0,2 0 1,2-1-4,-1-1 0,1 0 0,-1 0-1,0 0 1,2-2 4,-1 1 0,4-5-4,-5 5 5,1 0 1,-1 1-1,1-1 1,0 1-1,1 0 1,-1 0 0,2-1-2,-5 4 1,-1-1 1,1 1-1,-1 0 1,1 0 0,0 0-1,-1-1 1,1 1 0,-1 0-1,1 0 1,0 0 0,-1 0-1,1 0 1,0 0-1,-1 0 1,1 0 0,0 0-1,-1 1 1,1-1 0,-1 0-1,1 0 1,0 0 0,-1 1-1,1-1 1,-1 0-1,1 1 1,-1-1 0,1 0-1,-1 1-1,13 14 150,-9-9-60,26 37 537,-3-3-67,-25-38-564,-1 0-1,0 0 1,1-1 0,-1 1 0,1-1-1,0 1 1,-1-1 0,1 0 0,0 0-1,0 0 1,0 0 0,0 0 0,0 0-1,0 0 1,0 0 0,0-1-1,0 1 5,1-1-564,-1 0-1,1 0 0,-1 0 1,1 0-1,-1-1 0,1 1 1,-1 0-1,1-1 0,1-1 565,13-2-2221</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08:16.464"/>
    </inkml:context>
    <inkml:brush xml:id="br0">
      <inkml:brushProperty name="width" value="0.025" units="cm"/>
      <inkml:brushProperty name="height" value="0.025" units="cm"/>
      <inkml:brushProperty name="color" value="#0070C4"/>
    </inkml:brush>
  </inkml:definitions>
  <inkml:trace contextRef="#ctx0" brushRef="#br0">10 8 12235,'-3'3'5153,"-3"-3"-2257,12 1-839,-6-1-225,0 0-191,8 0-617,11 0-288,38 0-288,-33-1-112,0-4-104,4 3-80,-8 0-536,1 0-424,-7 6-952,-10-5-617,-3 4 1481</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08:16.791"/>
    </inkml:context>
    <inkml:brush xml:id="br0">
      <inkml:brushProperty name="width" value="0.025" units="cm"/>
      <inkml:brushProperty name="height" value="0.025" units="cm"/>
      <inkml:brushProperty name="color" value="#0070C4"/>
    </inkml:brush>
  </inkml:definitions>
  <inkml:trace contextRef="#ctx0" brushRef="#br0">2 0 9330,'-2'4'4737,"2"-1"-1648,15-4-713,6 5-127,2-2-489,1-2-288,4 6-583,-10-5-73,0-2-656,0-1 1408,10 14-1144</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08:17.327"/>
    </inkml:context>
    <inkml:brush xml:id="br0">
      <inkml:brushProperty name="width" value="0.025" units="cm"/>
      <inkml:brushProperty name="height" value="0.025" units="cm"/>
      <inkml:brushProperty name="color" value="#0070C4"/>
    </inkml:brush>
  </inkml:definitions>
  <inkml:trace contextRef="#ctx0" brushRef="#br0">12 7 10922,'-12'1'6011,"14"-2"-1641,21-3-1755,-6 3-2129,0 0-1,0 1 1,0 1-1,0 0 0,9 3-485,-15-2 93,0 1 0,0 0 0,-1 0 0,1 1-1,-1 1 1,0-1 0,0 2 0,-1-1-1,1 1-92,-7-3 13,0 0-1,0-1 1,0 1-1,0 0 0,0 0 1,-1 0-1,1 1 0,-1-1 1,0 1-1,0-1 0,0 1 1,0 0-1,-1 0 1,0 0-1,0 0 0,0 0 1,0 0-1,0 0 0,-1 0 1,0 0-1,1 0 0,-2 0 1,1 0-1,0 0 1,-1 0-1,0 1-12,-1 5 18,0 0-1,-1-1 1,-1 1 0,1-1 0,-2 0-1,1 0 1,-1 0 0,0 0 0,-1-1 0,-4 5-18,-9 9 69,-1-2 1,-1 0 0,-2 0-70,14-13 68,7-5 5,-1 0 1,1 0-1,0 1 0,-1-1 0,1 0 1,-1 2-74,4-4 11,-1 0-1,0 0 1,0 0 0,0 0 0,0 0 0,0 0 0,0 1-1,1-1 1,-1 0 0,0 0 0,0 0 0,0 0 0,0 0-1,0 0 1,1 0 0,-1 0 0,0 0 0,0 0-1,0 0 1,0 0 0,1 0 0,-1 0 0,0 0 0,0 0-1,0 0 1,0 0 0,1 0 0,-1 0 0,0 0 0,0 0-1,0 0 1,0 0 0,1 0 0,-1 0 0,0 0 0,0 0-1,0-1 1,0 1 0,0 0 0,1 0 0,-1 0 0,0 0-1,0 0 1,0 0 0,0-1 0,0 1 0,0 0-1,0 0 1,0 0 0,1-1-11,4 0 140,78-13 116,-57 11-161,-12 1-341,0 2 0,0 0 0,1 1 0,-1 0 0,1 1 246,5 2-601</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08:17.707"/>
    </inkml:context>
    <inkml:brush xml:id="br0">
      <inkml:brushProperty name="width" value="0.025" units="cm"/>
      <inkml:brushProperty name="height" value="0.025" units="cm"/>
      <inkml:brushProperty name="color" value="#0070C4"/>
    </inkml:brush>
  </inkml:definitions>
  <inkml:trace contextRef="#ctx0" brushRef="#br0">26 3 10762,'-19'-3'5065,"13"9"-1672,6-1-1176,9 2-633,6-2-56,13 0-279,11-1-273,13-5-384,4-2-160,-1-5-224,-9 3 16,-10-2-240,-6 3-360,-16 4-760,-8 0-329,-13 11 785</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08:18.039"/>
    </inkml:context>
    <inkml:brush xml:id="br0">
      <inkml:brushProperty name="width" value="0.025" units="cm"/>
      <inkml:brushProperty name="height" value="0.025" units="cm"/>
      <inkml:brushProperty name="color" value="#0070C4"/>
    </inkml:brush>
  </inkml:definitions>
  <inkml:trace contextRef="#ctx0" brushRef="#br0">4 1 9426,'-4'16'4729,"11"13"-1192,5 7-993,-2 10-647,2 5-257,-2 8-552,2-4-272,0-5-447,2-4-81,-2-15-352,-1-9-368,-3-12-673,-3-8 2642,-1-8-1433</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4:52:47.032"/>
    </inkml:context>
    <inkml:brush xml:id="br0">
      <inkml:brushProperty name="width" value="0.025" units="cm"/>
      <inkml:brushProperty name="height" value="0.025" units="cm"/>
      <inkml:brushProperty name="color" value="#0070C4"/>
    </inkml:brush>
  </inkml:definitions>
  <inkml:trace contextRef="#ctx0" brushRef="#br0">1 27 8138,'1'-2'753,"1"0"1,0 0 0,1 1 0,-1-1 0,0 0-1,0 1 1,1-1 0,-1 1 0,1 0-1,-1-1 1,1 1-754,2 0 836,1-1-1,-1 1 1,1 0-1,-1 0 1,4 0-836,4 1 825,0 0 1,0 1 0,0 0-1,7 2-825,-11-1 316,1 0-1,-1 1 0,0 0 1,0 0-1,0 1 1,0 0-1,-1 0 1,1 1-1,0 2-315,-5-5 65,-1 1-1,0-1 0,0 1 1,0 0-1,0 0 1,0 0-1,-1 1 0,0-1 1,1 0-1,-1 1 0,0 0 1,-1-1-1,1 1 1,-1 0-1,1 0 0,-1 0 1,0 0-1,-1 0 1,1 0-1,-1 0 0,0 0 1,0 4-65,-1-2 26,0-1 1,0 1-1,-1 0 1,0 0-1,0-1 1,0 1-1,-1-1 1,0 0-1,0 1 1,0-2-1,-1 1 1,1 0-1,-1 0 1,-4 2-27,-2 4-96,-2-1 1,1-1-1,-1 0 1,0-1-1,-7 4 96,19-12-8,-8 4-170,0 1 0,-1-1 1,0-1 177,7-2 48,0 0 1,1-1-1,-1 1 0,0-1 1,0 1-1,0-1 1,1 0-1,-1 0 1,0 0-1,0 0 1,0 0-1,0 0 0,0 0 1,1-1-1,-1 1 1,0-1-1,0 1 1,0-1-49,2 1 35,-1-1 1,0 0-1,1 1 1,-1-1-1,0 1 1,1-1-1,-1 0 1,1 1 0,0-1-1,-1 0 1,1 0-1,-1 1 1,1-1-1,0 0-35</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08:18.359"/>
    </inkml:context>
    <inkml:brush xml:id="br0">
      <inkml:brushProperty name="width" value="0.025" units="cm"/>
      <inkml:brushProperty name="height" value="0.025" units="cm"/>
      <inkml:brushProperty name="color" value="#0070C4"/>
    </inkml:brush>
  </inkml:definitions>
  <inkml:trace contextRef="#ctx0" brushRef="#br0">0 0 14131,'9'3'5929,"11"1"-3272,3 1-401,6 6-663,7-6-457,1 0-712,5 1-192,-1-6-72,-5 1-208,-7 0-904,-6 2-80,-17 2 448</inkml:trace>
  <inkml:trace contextRef="#ctx0" brushRef="#br0" timeOffset="1">104 242 11666,'0'4'5690,"1"-1"-1961,11 2-1489,3 1-216,6-4-807,0 2-409,2-1-272,1-1-344,0 5 1080,-1 6-856</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08:18.762"/>
    </inkml:context>
    <inkml:brush xml:id="br0">
      <inkml:brushProperty name="width" value="0.025" units="cm"/>
      <inkml:brushProperty name="height" value="0.025" units="cm"/>
      <inkml:brushProperty name="color" value="#0070C4"/>
    </inkml:brush>
  </inkml:definitions>
  <inkml:trace contextRef="#ctx0" brushRef="#br0">158 29 12427,'0'-2'675,"1"1"0,-1-1 0,0 0 0,0 1 0,0-1 1,-1 0-1,1 1 0,0-1 0,-1 0 0,1 1 0,-1-1 1,1 0-676,-1 1 124,1 1 1,-1-1 0,1 1-1,-1-1 1,1 1 0,-1 0 0,1-1-1,-1 1 1,0 0 0,1-1-1,-1 1 1,1 0 0,-1-1 0,0 1-1,1 0 1,-1 0 0,0 0-1,1 0 1,-1 0 0,0 0-1,1 0 1,-1 0 0,0 0 0,1 0-1,-1 0 1,0 0 0,1 0-1,-1 1 1,0-1 0,1 0 0,-1 0-125,-11 4 146,0 1 0,0 0 1,0 0-1,1 1 0,-1 1 1,2 0-1,-1 0 0,-7 7-146,16-12 14,0 0-1,0 1 0,-1-1 0,1 1 0,1-1 0,-1 1 1,0 0-1,1 0 0,-1-1 0,1 1 0,0 0 0,0 0 1,0 0-1,0 1 0,1-1 0,-1 0 0,1 0 0,0 0 0,0 0 1,0 1-1,0-1 0,0 0 0,1 0 0,0 3-13,3 6 221,0 0-1,1 0 0,0 0 1,1 0-1,4 6-220,-2-3 293,4 7 111,-1 0-1,4 15-403,-12-29 46,-1 0 0,0 0 0,0 0 0,-1 0 0,0 0 0,0 1 0,-1-1 0,0 0 0,-1 6-46,-3 36 202,1 12-202,1-7 103,2-54-95,0 0 1,0-1-1,0 1 0,0 0 1,0 0-1,0 0 0,0-1 0,1 1 1,-1 0-1,0 0 0,0-1 1,1 1-1,-1 0 0,0-1 0,1 1 1,-1 0-1,1-1 0,-1 1 1,1 0-1,-1-1 0,1 1 0,-1-1 1,1 1-1,0-1 0,-1 1 1,1-1-9,2 1 45,0 1 1,0-1-1,0 0 1,0-1-1,-1 1 1,3 0-46,7 1 101,3 4 43,0 0 0,0 0 0,8 7-144,9 3-12,-27-14 53,0 0 0,0-1-1,0 1 1,0-1 0,3 0-41,-6-1 46,20 4 66</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08:19.096"/>
    </inkml:context>
    <inkml:brush xml:id="br0">
      <inkml:brushProperty name="width" value="0.025" units="cm"/>
      <inkml:brushProperty name="height" value="0.025" units="cm"/>
      <inkml:brushProperty name="color" value="#0070C4"/>
    </inkml:brush>
  </inkml:definitions>
  <inkml:trace contextRef="#ctx0" brushRef="#br0">191 0 15075,'1'4'6234,"-2"12"-3146,-12 16-1768,-10 8-55,-2 13-345,-1 3-368,1 1-448,4-2-48,5-13-8,4-7-24,4-14-248,5-3-232,-3-12-704,0-2 39,0-2 625</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08:19.441"/>
    </inkml:context>
    <inkml:brush xml:id="br0">
      <inkml:brushProperty name="width" value="0.025" units="cm"/>
      <inkml:brushProperty name="height" value="0.025" units="cm"/>
      <inkml:brushProperty name="color" value="#0070C4"/>
    </inkml:brush>
  </inkml:definitions>
  <inkml:trace contextRef="#ctx0" brushRef="#br0">0 1 12947,'7'0'5609,"0"0"-2136,2 3-1185,2 5-319,1 6-265,2 11-808,6 6-312,4 1-280,3 4-104,6 0-104,-2-6-24,-3 1-88,-4-10-80,-10-3-360,-6-4-136,-4-6 328</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08:19.779"/>
    </inkml:context>
    <inkml:brush xml:id="br0">
      <inkml:brushProperty name="width" value="0.025" units="cm"/>
      <inkml:brushProperty name="height" value="0.025" units="cm"/>
      <inkml:brushProperty name="color" value="#0070C4"/>
    </inkml:brush>
  </inkml:definitions>
  <inkml:trace contextRef="#ctx0" brushRef="#br0">1 45 12675,'2'-1'815,"-1"-1"0,1 0-1,0 0 1,0 1 0,0-1 0,0 1 0,0-1 0,0 1 0,0 0 0,0 0 0,3-1-815,27-8 2266,-22 8-1963,11-3 116,0 1 0,1 1 0,-1 1 1,1 1-1,0 1 0,0 1-419,-19-1 8,2 0 8,0 1 0,0-1 0,0 1 0,3 0-16,-6 0 2,-1-1 1,1 1 0,-1-1-1,1 1 1,-1 0 0,0-1 0,1 1-1,-1 0 1,0 0 0,0 0-1,1 0 1,-1 0 0,0 0-1,0 0 1,0 1 0,0-1-1,0 1-2,1 2 26,0 0-1,-1 0 0,1 0 1,-1 0-1,0 1 0,0-1 1,-1 0-1,1 0 1,-1 2-26,-1 42 308,1-40-251,-7 104 700,-2 8 1018,8 101-1775,3-196 129,0 0 154,-2 10-283,0-28 41,0 0 0,-1 1 0,0-1 0,-1 0 0,1-1 0,-1 1 0,-1 2-41,1-5 15,0-1-1,-1 1 1,1 0-1,-1 0 1,1-1-1,-1 0 0,0 1 1,-1-1-1,1 0 1,0-1-1,-1 1 1,0 0-1,0-1 1,1 0-1,-1 0 1,-1 0-1,1-1 0,0 1 1,0-1-1,-2 1-14,-6 0-173,0 1 0,-1-2-1,1 0 1,-1 0 0,1-1-1,-10-1 174,-25-4-6093</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08:20.777"/>
    </inkml:context>
    <inkml:brush xml:id="br0">
      <inkml:brushProperty name="width" value="0.025" units="cm"/>
      <inkml:brushProperty name="height" value="0.025" units="cm"/>
      <inkml:brushProperty name="color" value="#0070C4"/>
    </inkml:brush>
  </inkml:definitions>
  <inkml:trace contextRef="#ctx0" brushRef="#br0">23 1 12067,'-10'5'4833,"-1"2"-2569,10-3-664,12 0-15,10-2-129,12 0-520,8-1-216,-1-1-303,1-1-129,11-3-168,2-2-24,1 0-128,-7 2-248,-17 0-617,-10 4-255,-14 1 624</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08:21.096"/>
    </inkml:context>
    <inkml:brush xml:id="br0">
      <inkml:brushProperty name="width" value="0.025" units="cm"/>
      <inkml:brushProperty name="height" value="0.025" units="cm"/>
      <inkml:brushProperty name="color" value="#0070C4"/>
    </inkml:brush>
  </inkml:definitions>
  <inkml:trace contextRef="#ctx0" brushRef="#br0">2 1 10626,'0'12'4969,"-1"-7"-1736,13 3-1225,5-1-71,5-2-329,9 2-312,6-2-623,3-1-209,3-1-232,-1-2-56,-3-2-168,-6-1-296,-6 2-592,-7-5 279,-10-4 185</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08:21.442"/>
    </inkml:context>
    <inkml:brush xml:id="br0">
      <inkml:brushProperty name="width" value="0.025" units="cm"/>
      <inkml:brushProperty name="height" value="0.025" units="cm"/>
      <inkml:brushProperty name="color" value="#0070C4"/>
    </inkml:brush>
  </inkml:definitions>
  <inkml:trace contextRef="#ctx0" brushRef="#br0">0 1 24549,'61'19'843,"-38"-14"-560,18 7 598,12 5-881,-42-13 106,-1 0 1,1 1-1,-1 0 0,0 1 0,-1 0 0,1 1 0,3 3-106,-9-6 44,0 0 1,0 0-1,-1 0 0,0 0 0,0 0 0,0 1 0,0-1 1,-1 1-1,0 0 0,0 0 0,0 0 0,0 0 0,0 3-44,-1-1 34,0 0-1,-1 0 1,0 0-1,0 0 1,0 0-1,-1 0 1,0 0-1,0 0 1,-1 3-34,-3 6 26,-1-1 0,0 1 0,-1-2 1,-1 1-1,0-1 0,-1 0 0,-1 0 1,-2 1-27,2-2-157,-1 0 0,-1-1 1,-8 6 156,13-12-154,-1-1 0,1 1 1,-1-2-1,0 1 0,0-1 1,0 0-1,-2 0 154,-5 2-695,9 1 453</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08:21.777"/>
    </inkml:context>
    <inkml:brush xml:id="br0">
      <inkml:brushProperty name="width" value="0.025" units="cm"/>
      <inkml:brushProperty name="height" value="0.025" units="cm"/>
      <inkml:brushProperty name="color" value="#0070C4"/>
    </inkml:brush>
  </inkml:definitions>
  <inkml:trace contextRef="#ctx0" brushRef="#br0">2 17 12347,'-2'-17'4793,"6"18"-2665,6 11-640,2 20 257,-1 11-89,0 18-520,2 3-231,-2 8-289,4 2-128,6-3-176,-8-9-120,7-12-88,-2-11-112,-8-19-408,0-6-248,-9-21-833,-4-16-143,-6-15 1008</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08:22.097"/>
    </inkml:context>
    <inkml:brush xml:id="br0">
      <inkml:brushProperty name="width" value="0.025" units="cm"/>
      <inkml:brushProperty name="height" value="0.025" units="cm"/>
      <inkml:brushProperty name="color" value="#0070C4"/>
    </inkml:brush>
  </inkml:definitions>
  <inkml:trace contextRef="#ctx0" brushRef="#br0">0 39 10402,'2'-3'488,"0"0"-1,1 0 1,-1 0 0,1 1-1,0-1 1,0 1-1,-1 0 1,1 0 0,1 0-1,-1 0 1,0 0-1,0 0 1,1 1 0,-1 0-1,1 0 1,-1 0-1,1 0 1,0 0 0,-1 1-1,1-1 1,0 1-488,5 0 508,0 0 1,-1 1 0,1-1-1,0 2 1,0-1 0,-1 1-1,1 1 1,-1-1 0,0 1-1,7 4-508,-2 0 323,0 0 0,0 0-1,-1 2 1,0-1 0,-1 2 0,3 2-323,-11-9 49,0 0 0,0 0 0,0 1 1,0 0-1,0-1 0,-1 1 1,0 0-1,0 0 0,0 0 0,0 1 1,1 2-50,-3-4 17,1 0 0,0 1 0,-1-1 0,0 1 0,0-1 0,0 0 1,0 1-1,-1-1 0,1 0 0,-1 1 0,0-1 0,0 0 0,0 0 1,0 0-1,-1 0 0,0 1-17,-2 4 21,0-1 0,-1-1-1,0 1 1,-1-1 0,1 0 0,-1 0 0,0 0 0,-1-1 0,1 0 0,-4 1-21,-3 2-104,0 0-1,0-1 1,-1 0 0,-1-2 0,-1 2 104,14-7-46,-3 2-217,-1 0 1,1 0-1,-1-1 1,1 0-1,-1 0 1,0-1-1,1 1 1,-2-1 262,6 0-142,1 0 0,-1 0 0,1 0 0,-1 0 0,1 0 0,-1 0 0,0 0 0,1 0 0,-1 0 0,1-1 0,-1 1 0,1 0 0,-1 0 1,1-1-1,-1 1 0,1 0 0,-1 0 0,1-1 142,0 0-97,0 1 1,1-1-1,-1 1 1,1-1-1,-1 0 1,1 1-1,-1-1 1,1 1-1,-1 0 1,1-1-1,-1 1 1,1-1-1,0 1 1,-1 0 96</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4:52:47.365"/>
    </inkml:context>
    <inkml:brush xml:id="br0">
      <inkml:brushProperty name="width" value="0.025" units="cm"/>
      <inkml:brushProperty name="height" value="0.025" units="cm"/>
      <inkml:brushProperty name="color" value="#0070C4"/>
    </inkml:brush>
  </inkml:definitions>
  <inkml:trace contextRef="#ctx0" brushRef="#br0">0 0 12083,'7'3'1111,"1"0"491,-1 1 1,1 0 0,3 3-1603,-8-5 378,-1-1 0,1 1-1,-1 1 1,0-1 0,0 0 0,0 0 0,0 1 0,0-1 0,-1 1 0,1-1 0,-1 1 0,1 1-378,2 6 534,-1 0 1,-1 0 0,0 0-1,0 0 1,-1 0 0,0 0-1,-1 0 1,0 2-535,1 4 341,0 0 1,0-1-1,2 1 0,1 3-341,-4-17 31,1 0 0,0 0-1,0 0 1,0 0-1,0 0 1,0 0 0,1 1-31,-2-3 1,0 0 0,0 0 0,0 0 0,0 0 1,0 0-1,0 0 0,0 0 0,0 0 0,0 0 1,0-1-1,0 1 0,0 0 0,0 0 0,0 0 1,0 0-1,0 0 0,0 0 0,0 0 0,0 0 1,0 0-1,0 0 0,0 0 0,1 0 0,-1 0 1,0 0-1,0 0 0,0 0 0,0 0 0,0 0 1,0 0-1,0 0 0,0 0 0,0 0 0,0 0 1,0 0-1,0 0 0,0 0 0,0 0 0,0 0 1,0 0-1,0 0 0,0 0 0,0 1 0,0-1 1,0 0-1,0 0 0,0 0 0,0 0 0,1 0 1,-1 0-1,0 0 0,0 0 0,0 0 0,0 0 1,0 0-1,0 0 0,0 0 0,0 0-1,-4-11-5,-2-4-28,0-1 0,2 0 0,0 0 0,0 0 0,2-1 0,0 1 0,1-1 0,0-4 33,1 18-22,1 0 0,-1 0-1,1 0 1,0 1 0,0-1-1,0 0 1,0 1 0,0-1 0,0 0-1,1 1 1,-1 0 0,1-1 0,0 1-1,0 0 1,-1 0 0,2 0 0,-1 0-1,0 0 1,0 0 0,1 0 0,1 0 22,2-1-188,-1-1 0,1 2 0,0-1 0,0 1 0,0 0 0,1 0 0,-1 1 0,0 0 0,2 0 188,17 0-326</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08:22.433"/>
    </inkml:context>
    <inkml:brush xml:id="br0">
      <inkml:brushProperty name="width" value="0.025" units="cm"/>
      <inkml:brushProperty name="height" value="0.025" units="cm"/>
      <inkml:brushProperty name="color" value="#0070C4"/>
    </inkml:brush>
  </inkml:definitions>
  <inkml:trace contextRef="#ctx0" brushRef="#br0">1 10 12603,'6'10'3425,"1"0"1,2 8-3426,7 20 3326,-6-5-11,2 18-3315,-10-40 323,2 6 105,0 0-1,1 1 1,0-2 0,6 12-428,-16-39 26,0 0-1,0 0 1,1 0 0,1-1 0,0 0 0,0 1 0,1-1-1,0-10-25,1 10 3,1 0-1,0-1 0,1 1 0,1 0 0,1-7-2,-2 14 1,1 0-1,0 0 1,0 0 0,0 0-1,0 0 1,1 1 0,0-1-1,0 1 1,0-1 0,0 1-1,1 0 1,0 0 0,0 1-1,1-2 0,-3 4-34,0-1 0,0 0 0,0 1 1,0 0-1,0-1 0,1 1 0,-1 0 0,0 0 0,1 0 0,-1 1 0,1-1 0,-1 0 0,0 1 0,1 0 0,-1 0 0,1-1 0,1 2 34,23-1 92</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08:22.780"/>
    </inkml:context>
    <inkml:brush xml:id="br0">
      <inkml:brushProperty name="width" value="0.025" units="cm"/>
      <inkml:brushProperty name="height" value="0.025" units="cm"/>
      <inkml:brushProperty name="color" value="#0070C4"/>
    </inkml:brush>
  </inkml:definitions>
  <inkml:trace contextRef="#ctx0" brushRef="#br0">232 1 13779,'-3'1'1014,"1"1"-1,-1-1 1,1 1-1,0 0 1,0-1 0,-1 2-1014,-17 23 2408,9-11-1635,-3 1-290,0-1-1,-2 0 1,1-1 0,-2-1-1,1 0 1,-2-1-1,-10 5-482,18-11 143,6-4-57,0 0-1,1 0 1,-1 0-1,0 1 1,1 0-1,0-1 1,0 1-1,-1 2-85,3-5 18,1 0 0,0 1 0,-1-1 0,1 1 0,0-1 0,0 1 0,-1-1 0,1 1 0,0-1-1,0 1 1,0-1 0,0 1 0,0-1 0,-1 1 0,1-1 0,0 1 0,0-1 0,0 1 0,0 0 0,0-1 0,1 1 0,-1-1-1,0 1 1,0-1 0,0 1-18,1 0 22,-1 0 0,1 0-1,0 0 1,0 0 0,-1 0-1,1 0 1,0 0-1,0 0 1,0 0 0,0-1-1,1 1-21,4 3 52,0 0 1,0-1-1,0 0 0,2 0-52,-4-1 49,16 5 130,0 0-1,0-1 1,20 3-179,4-2 382,17-1-382,-47-5 513,-14-1-508,0 0-1,-1 0 0,1 0 1,0 0-1,0 0 0,0 0 1,0 0-1,0 0 0,0 0 1,0 0-1,0 0 1,0 0-1,0 0 0,0-1 1,0 1-1,0 0 0,0 0 1,0 0-1,0 0 0,0 0 1,0 0-1,0 0 0,0 0 1,0 0-1,0 0 0,0 0 1,0 0-1,0 0 1,0 0-1,0 0 0,0 0 1,0 0-1,0 0 0,0 0 1,0 0-1,0 0 0,0 0 1,0-1-1,0 1 0,0 0 1,0 0-1,0 0 0,0 0 1,0 0-1,0 0 0,0 0 1,0 0-1,0 0 1,0 0-1,0 0 0,0 0 1,0 0-1,0 0 0,0 0 1,0 0-1,0 0 0,0 0-4</inkml:trace>
  <inkml:trace contextRef="#ctx0" brushRef="#br0" timeOffset="1">118 371 13939,'10'16'5489,"-5"-12"-3080,8 2-521,-1 0-96,-4-4-199,12 5-817,-8-1-272,6 0-64,8 4-144,2 0-152</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08:23.133"/>
    </inkml:context>
    <inkml:brush xml:id="br0">
      <inkml:brushProperty name="width" value="0.025" units="cm"/>
      <inkml:brushProperty name="height" value="0.025" units="cm"/>
      <inkml:brushProperty name="color" value="#0070C4"/>
    </inkml:brush>
  </inkml:definitions>
  <inkml:trace contextRef="#ctx0" brushRef="#br0">0 0 14539,'4'15'5497,"4"3"-3408,0 5-489,2 13 104,-3 4-175,4 8-793,-2 4-280,1-2-280,0 1-8,0-11-456,-1-8-400,-4-15-672,1-5-105,-6-8 865</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08:23.477"/>
    </inkml:context>
    <inkml:brush xml:id="br0">
      <inkml:brushProperty name="width" value="0.025" units="cm"/>
      <inkml:brushProperty name="height" value="0.025" units="cm"/>
      <inkml:brushProperty name="color" value="#0070C4"/>
    </inkml:brush>
  </inkml:definitions>
  <inkml:trace contextRef="#ctx0" brushRef="#br0">1 7 14891,'0'3'5633,"4"0"-3744,12-2-153,7-1-135,6 0-201,16 0-712,4-3-232,11-2-272,3 2-56,-5 1 120,3 2-248,-14 5-1072,-6 3-176,-22 1 520</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08:23.810"/>
    </inkml:context>
    <inkml:brush xml:id="br0">
      <inkml:brushProperty name="width" value="0.025" units="cm"/>
      <inkml:brushProperty name="height" value="0.025" units="cm"/>
      <inkml:brushProperty name="color" value="#0070C4"/>
    </inkml:brush>
  </inkml:definitions>
  <inkml:trace contextRef="#ctx0" brushRef="#br0">0 1 12323,'2'2'723,"-1"-1"1,1 1 0,0-1-1,0 1 1,0-1-1,0 0 1,0 0 0,0 0-1,0 0 1,1 0 0,-1 0-724,30 7 1528,-17-4-357,35 7 891,-34-9-1602,-2 2-1,1-1 1,0 2 0,10 4-460,-23-8 33,0 0 0,0 0 0,0 0 0,-1 0 0,1 1 0,0-1 0,0 1-1,-1-1 1,1 1 0,-1 0 0,1-1 0,-1 1 0,0 0 0,0 0 0,1 2-33,0-1 25,-1 1 0,0 0 0,0 0 0,-1-1 0,1 1 0,-1 0 0,1 0 0,-1-1 0,-1 2-25,1 1 16,0 0 1,-1 0-1,0 0 1,-1 0-1,1-1 0,-1 1 1,0 0-1,0-1 1,-1 1-1,0-1 1,0 0-1,0 0 0,-4 4-16,1-1 22,-1 0-1,-1-1 1,1 0-1,-1 0 1,-1-1-1,1 0 1,-6 3-22,-59 30 415,65-33-166,8-6-244,-1 0 1,1 0-1,0 0 0,0 0 1,0 0-1,0 0 1,0 0-1,0 0 0,0 0 1,0 0-1,0 1 1,0-1-1,0 0 0,0 0 1,0 0-1,0 0 0,0 0 1,0 0-1,0 0 1,0 0-1,0 0 0,0 0 1,0 0-1,0 0 1,0 1-1,0-1 0,0 0 1,0 0-1,0 0 1,0 0-1,0 0 0,0 0 1,0 0-1,0 0 0,0 0 1,0 0-1,0 0 1,0 0-1,0 0 0,0 0 1,0 1-1,1-1 1,-1 0-1,0 0 0,0 0 1,0 0-1,0 0 1,0 0-1,0 0 0,0 0 1,0 0-1,0 0 0,0 0 1,0 0-6,19 1 324,-18-1-327,15-2 82,1 1-1,-1-2 0,15-4-78,50-17 391,-56 16-71,8 0 340,-1 8-245</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08:24.494"/>
    </inkml:context>
    <inkml:brush xml:id="br0">
      <inkml:brushProperty name="width" value="0.025" units="cm"/>
      <inkml:brushProperty name="height" value="0.025" units="cm"/>
      <inkml:brushProperty name="color" value="#0070C4"/>
    </inkml:brush>
  </inkml:definitions>
  <inkml:trace contextRef="#ctx0" brushRef="#br0">232 133 8426,'1'-1'360,"0"0"0,0 0 1,0 0-1,0 0 0,-1 0 1,1 0-1,0 0 1,-1 0-1,1 0 0,0 0 1,-1 0-1,0-1 0,1 1 1,-1 0-1,0 0 0,1-1 1,-1 1-1,0-1-360,0 0 352,0-1 0,0 1 1,-1-1-1,1 1 0,-1-1 0,1 1 1,-1 0-1,0-1 0,0 0-352,-2-2 365,0-1-1,0 1 1,0 0-1,-1 0 1,1 0-1,-1 1 1,-3-3-365,1 2 166,0 0 0,0 1 0,0 0 1,0 0-1,-1 0 0,0 1 0,1 0 0,-1 0 1,0 1-1,-7-2-166,11 3 23,-1 1-1,1-1 1,0 1 0,-1-1-1,1 1 1,0 0-1,-1 0 1,1 1 0,0-1-1,-1 1 1,1-1 0,0 1-1,0 0 1,-1 0 0,1 1-1,0-1 1,0 1 0,0-1-1,0 1 1,1 0 0,-1 0-1,0 0 1,1 1 0,-3 1-23,-1 4 36,1 0 0,0 1 0,0 0 0,0 0 0,1 0 0,0 0 0,1 0 1,0 1-1,1 0 0,-2 6-36,3-7 49,0 1 1,0-1-1,1 0 0,0 1 1,0-1-1,1 0 0,0 1 1,1-1-1,0 0 0,1 0 1,0 2-50,-1-7 30,0 0 0,0 0 0,0-1 0,0 1 1,0-1-1,1 0 0,1 2-30,-3-3 14,0-1 0,1 0 0,-1 0 0,0 0 0,1 0 0,-1 0 0,1 0 0,-1 0 0,1 0 0,0 0 0,-1-1 1,1 1-1,0-1 0,-1 1 0,1-1 0,0 0 0,0 0 0,0 0-14,2 0 17,-1-1 1,0 1-1,0-1 1,0 0-1,0 0 1,0 0-1,0-1 1,0 1-1,0-1 1,1-1-18,29-22 92,-30 23-83,23-21 143,-1-1 0,7-10-152,-32 33 1,1 0 38,0 0 0,0 0 0,0 0 0,1-1 0,-1 1 0,0 1 0,0-1 0,2-1-39,-3 2 20,1 0-1,-1 0 1,1 0 0,0 0-1,-1 0 1,1 0 0,-1 0-1,1 0 1,-1 0-1,1 0 1,-1 0 0,1 0-1,-1 0 1,1 0-1,-1 1 1,1-1 0,-1 0-1,0 0 1,1 1-1,-1-1 1,1 0 0,-1 0-1,1 1 1,-1-1-1,0 1 1,1-1 0,-1 0-1,0 1 1,0-1-1,1 1-19,7 11 387,0 0-1,-1 1 1,0 0-1,1 6-386,4 6 340,-2-5-135,0 1 240,8 12-445,-14-27 7,0 0 0,0 0 0,1-1-1,-1 0 1,1 0 0,0 0 0,4 2-7,-8-6-37,1 1-1,0-1 1,0 0 0,0 0 0,0 0 0,0 0 0,2 0 37,21 2-167</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08:24.893"/>
    </inkml:context>
    <inkml:brush xml:id="br0">
      <inkml:brushProperty name="width" value="0.025" units="cm"/>
      <inkml:brushProperty name="height" value="0.025" units="cm"/>
      <inkml:brushProperty name="color" value="#0070C4"/>
    </inkml:brush>
  </inkml:definitions>
  <inkml:trace contextRef="#ctx0" brushRef="#br0">7 0 11154,'-3'3'5153,"2"-2"-2296,0-1-840,-1 0-9,2 0-504,4 3-295,31 8-593,33-1-240,-35-11-152,-4 0-312,-6 1-768,2 1-777,-23 2 881</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08:25.312"/>
    </inkml:context>
    <inkml:brush xml:id="br0">
      <inkml:brushProperty name="width" value="0.025" units="cm"/>
      <inkml:brushProperty name="height" value="0.025" units="cm"/>
      <inkml:brushProperty name="color" value="#0070C4"/>
    </inkml:brush>
  </inkml:definitions>
  <inkml:trace contextRef="#ctx0" brushRef="#br0">0 1 13051,'0'4'5169,"7"0"-2969,6-4-559,9 0 55,2 2-224,5-3-655,0-2-209,-6 3-248,-2 0-192,4 7-88</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08:25.629"/>
    </inkml:context>
    <inkml:brush xml:id="br0">
      <inkml:brushProperty name="width" value="0.025" units="cm"/>
      <inkml:brushProperty name="height" value="0.025" units="cm"/>
      <inkml:brushProperty name="color" value="#0070C4"/>
    </inkml:brush>
  </inkml:definitions>
  <inkml:trace contextRef="#ctx0" brushRef="#br0">0 1 5729,'4'3'2201,"-4"-3"-1745,0 2-848</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08:26.564"/>
    </inkml:context>
    <inkml:brush xml:id="br0">
      <inkml:brushProperty name="width" value="0.025" units="cm"/>
      <inkml:brushProperty name="height" value="0.025" units="cm"/>
      <inkml:brushProperty name="color" value="#0070C4"/>
    </inkml:brush>
  </inkml:definitions>
  <inkml:trace contextRef="#ctx0" brushRef="#br0">21 2 8706,'-1'-1'3969,"-2"1"-1241,2 0-527,-10 32-313,6 42-47,12-23-577,-5 5-320,-2 1-472,12 3-144,-5-11-184,8-11 16,-2-14-464,-2-16-280,9-13-856,-5-14-2489,11-19 2705</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4:52:47.699"/>
    </inkml:context>
    <inkml:brush xml:id="br0">
      <inkml:brushProperty name="width" value="0.025" units="cm"/>
      <inkml:brushProperty name="height" value="0.025" units="cm"/>
      <inkml:brushProperty name="color" value="#0070C4"/>
    </inkml:brush>
  </inkml:definitions>
  <inkml:trace contextRef="#ctx0" brushRef="#br0">34 21 10642,'-2'-3'8221,"-3"2"-4477,4 1-3613,0 1 1,1-1 0,-1 0 0,0 1-1,1-1 1,-1 0 0,1 1 0,-1-1-1,0 1 1,1-1 0,-1 1 0,1-1-1,0 1 1,-1-1 0,1 1 0,-1 0-1,1-1 1,0 1 0,-1 0 0,1-1-1,0 1-131,-4 14 195,0 0 0,1-1 0,1 1 0,1 0 0,0 6-195,0-14 65,1 0 0,0-1-1,1 1 1,0 0-1,0 0 1,0 0 0,1 0-1,0-1 1,0 1 0,0-1-1,1 1 1,0-1 0,1 0-1,-1 0 1,4 4-65,-5-8 15,-1 0 1,1 0 0,0-1-1,0 1 1,0 0-1,0-1 1,0 1 0,0-1-1,0 1 1,1-1 0,-1 0-1,1 0 1,-1 0-1,0-1 1,1 1 0,0 0-1,-1-1 1,1 0-1,-1 0 1,1 1 0,-1-1-1,1-1 1,0 1-1,-1 0 1,1-1 0,1 0-16,0 0 8,0-1-1,0 0 1,0 1 0,0-2 0,0 1 0,0 0 0,-1-1 0,0 0 0,1 0 0,-1 0-1,0 0 1,0 0 0,0-1 0,-1 1 0,3-4-8,-1 0 2,0-1-1,-1 1 1,0-1-1,0 0 1,0 0 0,-1-1-1,0 1 1,-1 0-1,0-1 1,0 1 0,-1-8-2,0 11 2,0 1 0,-1-1 1,1 0-1,-1 0 0,0 1 1,0-1-1,-1 1 0,1-1 1,-1 1-1,0 0 0,0-1 1,-1 1-1,1 0 1,-1 0-1,0 1 0,0-1 1,0 1-1,0-1 0,-1 1 1,1 0-1,-1 0 0,0 0-2,1 1-2,-1 1 0,0-1 0,1 1-1,-1 0 1,0 0 0,0 0 0,0 0-1,0 1 1,0-1 0,0 1 0,0 0-1,0 0 1,0 1 0,1-1 0,-1 1-1,0 0 1,0 0 0,0 0 0,0 0-1,1 1 1,-1-1 0,1 1 0,-1 0-1,1 0 1,-1 1 0,1-1 0,0 1-1,0-1 1,0 1 0,1 0 0,-1 0-1,1 0 3,1-1 79,0-1-1,0 0 0,0 1 1,0-1-1,0 1 1,1-1-1,-1 1 0,0-1 1,1 2-79,0 15 293</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08:26.897"/>
    </inkml:context>
    <inkml:brush xml:id="br0">
      <inkml:brushProperty name="width" value="0.025" units="cm"/>
      <inkml:brushProperty name="height" value="0.025" units="cm"/>
      <inkml:brushProperty name="color" value="#0070C4"/>
    </inkml:brush>
  </inkml:definitions>
  <inkml:trace contextRef="#ctx0" brushRef="#br0">43 85 12379,'0'21'4172,"0"0"0,4 20-4172,-2-25 662,1 0 1,0 0-1,1-1 0,1 0 1,0 0-1,6 10-662,-9-21 106,1 1 0,0-1 0,0 0 0,0 1 0,0-2 0,1 1 0,-1 0 0,1-1 0,0 1 0,0-1 0,3 1-106,-4-2 18,-1-1 1,1 1 0,0-1 0,0 0 0,0 0 0,0 0-1,0 0 1,1 0 0,-1-1 0,0 1 0,0-1 0,1 0-1,-1 0 1,0 0 0,0-1 0,0 1 0,1-1 0,0 0-19,3-2 11,0 1 0,0-2 0,0 1 0,-1-1 0,1 0 0,-1-1 0,0 1 0,0-1 0,-1 0 0,0-1 0,0 1 0,0-1 0,2-3-11,-1 1 6,0-1 0,-1 0 0,0-1 0,0 1 0,-1-1 0,0 0 0,-1 0 0,0 0 0,0-3-6,-2 7 5,0 0 0,0 0-1,-1 0 1,0 0 0,0 0 0,0 0 0,-1 0 0,0 0-1,0 0 1,-1 1 0,1-1 0,-1 0 0,0 1 0,-1-1-1,1 1 1,-1 0 0,0 0 0,-1 0 0,1 0 0,-1 0-1,0 1 1,0-1 0,-1 1 0,1 0 0,-1 1 0,0-1-1,1 1 1,-2 0 0,-3-2-5,-1 0-5,-1 1 0,1 0 0,-1 1 0,0 1 0,0-1 0,0 1 0,0 1 0,-7 0 5,9 1-5,0 0 0,1 1 0,-1 0 0,0 0 0,1 1 0,-1 0 0,1 0 0,0 1 0,0 0 0,0 1 0,-2 1 5,7-4-36,1 0 0,0 1 0,-1 0 0,1-1 0,0 1 0,0 0 0,0 0 0,0 0 0,1 1 0,-1-1 0,1 0-1,-1 1 1,1-1 0,-1 1 36,2-2-59,0 0 0,-1 1 0,1-1 0,0 0 0,0 0 0,-1 1 0,1-1 0,0 0 0,0 0 0,0 1 0,1-1 0,-1 0 0,0 0 0,0 0 0,1 1 0,-1-1 0,1 0 0,-1 0 0,1 0 0,-1 0 0,1 0 0,0 0 0,0 0 0,-1 0 0,1 0 0,0 0 0,0 0 0,0 0 0,0 0 0,0-1-1,0 1 1,0 0 59,22 9-589</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08:27.250"/>
    </inkml:context>
    <inkml:brush xml:id="br0">
      <inkml:brushProperty name="width" value="0.025" units="cm"/>
      <inkml:brushProperty name="height" value="0.025" units="cm"/>
      <inkml:brushProperty name="color" value="#0070C4"/>
    </inkml:brush>
  </inkml:definitions>
  <inkml:trace contextRef="#ctx0" brushRef="#br0">19 31 13403,'-3'11'1537,"1"1"-1,0-1 1,1 1 0,0-1 0,1 4-1537,0-5 580,1 0 1,0 0 0,0 0-1,1 0 1,1-1 0,1 6-581,-2-10 100,0 0 0,0 0 1,1 0-1,-1 0 0,1 0 0,0-1 0,1 1 1,-1-1-1,1 0 0,0 0 0,2 2-100,-2-3 36,0 0 0,0-1 0,0 0 0,0 0 0,0 0 0,0 0 0,1-1 0,-1 1 0,0-1 0,1 0 0,-1-1-1,1 1 1,-1-1 0,1 0 0,1 0-36,0 0 22,0-1 0,-1 1 0,1-1 0,-1-1 1,1 1-1,-1-1 0,1 0 0,-1 0 0,0-1 0,0 1 0,0-1 0,0 0 0,0-1 0,-1 1 0,0-1 0,1 0 0,-1 0 0,1-2-22,-2 3 15,0-1-1,0 0 0,-1-1 1,1 1-1,-1 0 0,0-1 1,0 1-1,0-1 1,-1 0-1,0 0 0,0 1 1,0-1-1,0 0 0,-1 0 1,1 0-1,-2 0 1,1 0-1,0 0 0,-1 0 1,0 0-1,0-1-14,-1 0 16,-1 0 1,1 0-1,-1 0 0,0 1 1,0-1-1,0 1 0,-1 0 1,0 0-1,0 0 0,0 0 1,-1 1-1,0-1 0,0 1 1,0 1-1,0-1 0,0 1 1,-1 0-1,1 0 0,-1 0 1,0 1-1,0 0 0,-2-1-16,3 2-3,-1-1 0,0 1-1,1 0 1,-1 0 0,0 1-1,0-1 1,0 1-1,1 1 1,-1-1 0,0 1-1,0 0 1,1 0 0,-1 1-1,1 0 1,-1 0 0,1 0-1,0 0 1,-1 1 0,1 0-1,1 0 1,-1 1 0,0-1-1,1 1 1,-1 0 3,-7 11-64,12-14 94,0-1-1,0 0 1,-1 1 0,1-1-1,0 1 1,0-1 0,0 1-1,-1-1 1,1 1 0,0-1-1,0 1 1,0-1 0,0 1 0,0-1-1,0 1 1,0-1 0,0 1-1,0-1 1,0 1 0,1-1-1,-1 1 1,0-1 0,0 1-1,0-1 1,1 1 0,-1-1 0,0 1-1,0-1 1,1 0 0,-1 1-30,1 0 39,1 0 1,-1-1 0,0 1 0,0-1-1,0 1 1,1-1 0,-1 1 0,0-1-1,1 0 1,0 1-40</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08:27.584"/>
    </inkml:context>
    <inkml:brush xml:id="br0">
      <inkml:brushProperty name="width" value="0.025" units="cm"/>
      <inkml:brushProperty name="height" value="0.025" units="cm"/>
      <inkml:brushProperty name="color" value="#0070C4"/>
    </inkml:brush>
  </inkml:definitions>
  <inkml:trace contextRef="#ctx0" brushRef="#br0">8 6 13835,'-8'-6'5081,"8"6"-3593,6 2-151,5 4 343,5-1-192,7 2-575,4 1-265,13-1-376,7-1-120,5 0-16,-5-4-160,-14 1-600,-4 0-273,-13-3-759,-6 0 8,-10 6-25,-7 4 2458,-8 10-649</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08:27.915"/>
    </inkml:context>
    <inkml:brush xml:id="br0">
      <inkml:brushProperty name="width" value="0.025" units="cm"/>
      <inkml:brushProperty name="height" value="0.025" units="cm"/>
      <inkml:brushProperty name="color" value="#0070C4"/>
    </inkml:brush>
  </inkml:definitions>
  <inkml:trace contextRef="#ctx0" brushRef="#br0">1 0 9562,'0'9'4745,"0"10"-1440,1 12-1721,0 6-168,3 8-631,7 4-265,0 2-128,-2-2 40,-1-6 8,-4-7-8,2-14-232,2-3-408,2-11-520,-2-8-312,4-10 528</inkml:trace>
  <inkml:trace contextRef="#ctx0" brushRef="#br0" timeOffset="1">51 216 12163,'13'6'4985,"5"-2"-2681,3-1-960,6-1-295,1 1-361,1 1-568,-8-1-288,-6 2-536,-3 2-617,-7-1-1695,-1 4 1919</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08:28.244"/>
    </inkml:context>
    <inkml:brush xml:id="br0">
      <inkml:brushProperty name="width" value="0.025" units="cm"/>
      <inkml:brushProperty name="height" value="0.025" units="cm"/>
      <inkml:brushProperty name="color" value="#0070C4"/>
    </inkml:brush>
  </inkml:definitions>
  <inkml:trace contextRef="#ctx0" brushRef="#br0">9 0 5657,'-9'16'3561,"9"-8"488,4 3-1161,9-1-447,5-2-409,4 3-967,1-3-225,-1-5-368,1 1 2136,-2-4-1831</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08:28.565"/>
    </inkml:context>
    <inkml:brush xml:id="br0">
      <inkml:brushProperty name="width" value="0.025" units="cm"/>
      <inkml:brushProperty name="height" value="0.025" units="cm"/>
      <inkml:brushProperty name="color" value="#0070C4"/>
    </inkml:brush>
  </inkml:definitions>
  <inkml:trace contextRef="#ctx0" brushRef="#br0">224 15 10490,'1'-5'1829,"-1"-2"-108,0 7-1612,0-1 0,0 1 0,0 0 0,0 0 1,0 0-1,0 0 0,0 0 0,0 0 0,0 0 0,0 0 0,0 0 1,0 0-1,0 0 0,0 0 0,0 0 0,0 0 0,0 0 0,0-1 1,0 1-1,0 0 0,0 0 0,-1 0 0,1 0 0,0 0 0,0 0 1,0 0-1,0 0 0,0 0 0,0 0 0,0 0 0,0 0 1,0 0-1,0 0 0,0 0 0,0 0 0,0 0 0,0 0 0,0 0 1,0 0-1,0 0 0,0 0 0,-1 0 0,1 0 0,0 0 0,0 0 1,0 0-1,0 0 0,0 0 0,0 0 0,0 0 0,0 0 0,0 0 1,0 0-1,0 0 0,0 0 0,0 0 0,0 0 0,0 0 0,0 0 1,-1 0-1,1 0 0,0 0 0,0 0 0,0 0 0,0 0 0,0 0 1,0 0-110,-4 4 42,0-1 1,-1-1 0,1 1-1,-1-1 1,1 1 0,-1-1-1,0-1 1,0 1 0,0-1-43,-16 4-86,-12 2 86,23-6 10,-18 4 81,-1-1 0,-26 0-91,70 6 393,-10-5-316,12 10 454,-1 1 1,0 1-1,9 13-531,-22-26 89,7 8 140,-1 1 0,-1 0 0,0 0 1,0 1-1,-2-1 0,0 2 0,0-1 1,-1 1-1,-1 1-229,-1-4 108,-1 1 0,0-1 0,0 1 0,-2-1 1,1 1-1,-2-1 0,0 1 0,0-1 0,-1 1 0,0-1 0,-2 4-108,-3 3 124,-5 19 25,12-35-143,-1 0 0,1 0 0,-1 0 0,1 0 1,0 0-1,0 0 0,1-1 0,-1 1 0,0 0 0,1 0 1,0 2-7,0-4 0,0 0 0,-1 1 1,1-1-1,0 0 0,0 0 1,0 0-1,0 0 0,0 0 1,0 0-1,0 0 0,0 0 1,1 0-1,-1-1 0,0 1 0,0 0 1,1-1-1,-1 1 0,1-1 1,-1 1-1,1-1 0,5 2-2,1-1 0,-1 0-1,4 1 3,2-1 10,-5 1 102,-1-1-1,1-1 1,-1 1 0,1-1 0,-1 0-1,1-1 1,-1 1 0,1-2 0,-1 1-1,7-3-111,16-5 403</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08:28.919"/>
    </inkml:context>
    <inkml:brush xml:id="br0">
      <inkml:brushProperty name="width" value="0.025" units="cm"/>
      <inkml:brushProperty name="height" value="0.025" units="cm"/>
      <inkml:brushProperty name="color" value="#0070C4"/>
    </inkml:brush>
  </inkml:definitions>
  <inkml:trace contextRef="#ctx0" brushRef="#br0">192 1 11899,'4'1'5769,"-5"11"-432,-7 11-4625,-4 10-104,-7 12 8,-2 7-184,-5 4-256,4-3-48,1-5-55,7-9 7,6-19-104,6-3-73,0-14-511,1-9-696,4-12 840</inkml:trace>
  <inkml:trace contextRef="#ctx0" brushRef="#br0" timeOffset="1">0 85 11394,'0'0'4849,"7"4"-2368,4 6-56,7 10-265,4 5-360,4 14-847,1 0-329,1 2-384,-2 0-112,0-2-32,-2-1 0,-10-4-224,-2-7-232,-5-15 1704,-3-6-1160</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08:29.263"/>
    </inkml:context>
    <inkml:brush xml:id="br0">
      <inkml:brushProperty name="width" value="0.025" units="cm"/>
      <inkml:brushProperty name="height" value="0.025" units="cm"/>
      <inkml:brushProperty name="color" value="#0070C4"/>
    </inkml:brush>
  </inkml:definitions>
  <inkml:trace contextRef="#ctx0" brushRef="#br0">47 49 15395,'50'-14'6554,"38"-10"-4754,-69 20-1531,-1 1 0,1 1 0,17 0-269,-34 2 90,1 0 1,-1 1-1,1-1 1,0 0-1,-1 1 1,1-1-1,-1 1 0,1 0 1,-1 0-1,0 0 1,1 0-1,-1 0 1,0 1-1,0-1 1,1 1-1,-1-1 1,0 1-1,0 1-90,1 0 119,0 1 1,-1-1-1,0 1 0,0 0 1,0-1-1,0 1 0,0 0 1,-1 0-1,0 0 0,1 4-119,1 10 207,-1 0 0,-1 0 0,-1-1 0,0 1 0,-1 1-207,0-14 3,-23 401 948,22-368-819,-6 61 249,6-85-291,0 0 0,-1-1 0,-1 1 0,0-1 0,-5 11-90,7-20-30,-1 1 0,0 0 0,0-1 0,0 1 1,0-1-1,-1 0 0,1 0 0,-1 0 0,0 0 0,-1-1 0,1 0 0,-1 0 0,1 0 0,-1 0 0,0-1 0,0 1 0,0-1 1,0-1-1,0 1 0,-1-1 0,1 0 0,0 0 0,-1 0 30,-9 0-37,1-1 1,-1 0-1,1 0 1,-1-2-1,1 0 1,-1 0-1,1-2 1,-1 0 36,-42-14 241</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08:29.853"/>
    </inkml:context>
    <inkml:brush xml:id="br0">
      <inkml:brushProperty name="width" value="0.025" units="cm"/>
      <inkml:brushProperty name="height" value="0.025" units="cm"/>
      <inkml:brushProperty name="color" value="#0070C4"/>
    </inkml:brush>
  </inkml:definitions>
  <inkml:trace contextRef="#ctx0" brushRef="#br0">23 2 11274,'-8'-1'4721,"-3"3"-2064,7 2-1009,8 0-7,7 4-97,21-1-464,8-1-152,12-4-263,3-2-129,-7-2-184,4 2-96,-7 0-176,-5 3-400,-10 2-888,-13 2-633,-17 1-1144,-8 0-175,-7 1 1992</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08:30.183"/>
    </inkml:context>
    <inkml:brush xml:id="br0">
      <inkml:brushProperty name="width" value="0.025" units="cm"/>
      <inkml:brushProperty name="height" value="0.025" units="cm"/>
      <inkml:brushProperty name="color" value="#0070C4"/>
    </inkml:brush>
  </inkml:definitions>
  <inkml:trace contextRef="#ctx0" brushRef="#br0">30 9 9602,'-27'9'4465,"25"-4"-1840,4-1-385,21-1-472,6-3-215,15 0-345,8 1-232,1-1-440,3-1-192,-3-3-288,-3-1-272,-16-2-576,-6 3-424,-17-5 664</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4:52:48.043"/>
    </inkml:context>
    <inkml:brush xml:id="br0">
      <inkml:brushProperty name="width" value="0.025" units="cm"/>
      <inkml:brushProperty name="height" value="0.025" units="cm"/>
      <inkml:brushProperty name="color" value="#0070C4"/>
    </inkml:brush>
  </inkml:definitions>
  <inkml:trace contextRef="#ctx0" brushRef="#br0">1 0 16139,'2'4'1127,"1"0"-1,-1 1 0,0-1 0,0 0 0,0 1 0,0 0-1126,2 6 560,6 16 643,-2 0 0,0 0 1,3 28-1204,16 118 1220,-15-106-998,-10-57-201,1 0 0,0 0 1,0-1-1,1 1 0,3 3-21,-2-8 2,-5-5-3,0 1 1,0-1-1,0 0 1,0 0-1,0 0 1,0 0-1,0 0 1,0 0 0,0 0-1,1 0 1,-1 0-1,0 0 1,0 0-1,0 0 1,0-1-1,0 1 1,0 0-1,0 0 1,0 0-1,0 0 1,0 0 0,1 0-1,-1 0 1,0 0-1,0 0 1,0 0-1,0 0 1,0 0-1,0 0 1,0 0-1,0 0 1,0 0-1,0-1 1,0 1 0,0 0-1,0 0 1,0 0-1,0 0 1,0 0-1,0 0 1,0 0 0,1-2-7,-1 1 0,0 0 1,0 0-1,0-1 0,0 1 1,0 0-1,0-1 0,-1 1 1,1 0-1,0 0 0,-1-1 7,-8-32-381,1-6 381,5 26-68,2 10 55,1 0 0,-1 0 0,1 0 0,0 0 0,0 0 0,0 0 0,0 0 0,1 0 0,0 0-1,0 0 1,0 1 0,0-1 0,0 0 0,1 0 0,0 1 0,-1-1 0,1 1 0,1 0 0,1-3 13,-1 3 1,0 0-1,0 0 1,0 0-1,0 0 1,1 1 0,-1 0-1,1 0 1,0 0-1,0 0 1,0 0-1,-1 1 1,2-1 0,-1 1-1,0 0 1,0 1-1,0-1 1,0 1 0,4-1-1,1 1 51,1 0 0,0 1 0,-1-1 1,1 2-1,-1 0 0,0 0 1,3 1-52,-9-2 49,1 0 1,-1 1 0,0-1-1,0 1 1,0 0 0,0 0-1,0 0 1,0 0 0,0 1-1,-1-1 1,1 1 0,-1 0-1,0-1 1,0 1 0,0 0-1,0 0 1,0 0 0,-1 1-1,1-1 1,0 3-50,-1-2 31,1-1 1,-1 1-1,-1-1 0,1 1 1,0-1-1,-1 1 0,0 0 0,0-1 1,0 1-1,0 0 0,-1-1 1,1 1-1,-1-1 0,0 1 1,0-1-1,0 1 0,-1-1 1,1 1-1,-1-1 0,0 0 1,0 0-1,0 0 0,0 0 1,0 0-1,-1-1 0,1 1 1,-1 0-1,0-1 0,0 0 1,0 0-1,0 0 0,0 0 1,0 0-1,0-1 0,-4 2-31,-10 4-86,-1-2 0,0 0 0,0 0 0,0-2 0,0 0 0,-15-1 86,10-3-235,22 0 255,0 1 1,0 0-1,0 0 0,1 0 0,-1 0 1,0 0-1,0-1 0,0 1 0,0 0 1,1-1-1,-1 1 0,0-1 0,0 1 1,1-1-1,-1 1 0,0-1 0,0 0-20,2 1 10,-1-1-1,0 1 0,1-1 0,-1 1 0,0 0 1,1-1-1,-1 1 0,0-1 0,1 1 0,-1 0 1,1-1-1,-1 1 0,1 0 0,-1 0 0,1-1 1,-1 1-1,1 0 0,-1 0 0,1 0 0,0 0-9</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08:30.501"/>
    </inkml:context>
    <inkml:brush xml:id="br0">
      <inkml:brushProperty name="width" value="0.025" units="cm"/>
      <inkml:brushProperty name="height" value="0.025" units="cm"/>
      <inkml:brushProperty name="color" value="#0070C4"/>
    </inkml:brush>
  </inkml:definitions>
  <inkml:trace contextRef="#ctx0" brushRef="#br0">0 0 10634,'50'26'10883,"42"16"-10883,8 3 2721,-77-33-2193,-1 1 0,0 1 0,3 4-528,-15-11 184,-1 1 0,0 0 1,-1 0-1,7 10-184,-10-12 59,-2-1 0,1 1 0,0 0 0,-1 0 1,0 0-1,-1 1 0,1-1 0,-1 1 0,0 2-59,0 1 41,-1 0 0,-1 0-1,0-1 1,0 1 0,-1 0-1,0 0 1,-1 0 0,0-1 0,0 1-1,-1-1 1,-1 0 0,-2 6-41,-1 2-32,-2-1 0,0-1 1,0 1-1,-1-1 0,-1-1 1,-5 5 31,10-12-186,0-1 0,-1 0 1,1 0-1,-2 0 186,4-5-185</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08:30.852"/>
    </inkml:context>
    <inkml:brush xml:id="br0">
      <inkml:brushProperty name="width" value="0.025" units="cm"/>
      <inkml:brushProperty name="height" value="0.025" units="cm"/>
      <inkml:brushProperty name="color" value="#0070C4"/>
    </inkml:brush>
  </inkml:definitions>
  <inkml:trace contextRef="#ctx0" brushRef="#br0">21 17 12819,'2'-2'725,"0"0"0,1 0 0,-1 0 0,1 1 0,-1-1 0,1 1 0,1-1-725,-3 1 85,-1 1 1,1 0-1,0-1 1,0 1 0,0 0-1,0 0 1,-1 0-1,1 0 1,0 0 0,0 0-1,0 0 1,0 0-1,-1 0 1,1 1 0,0-1-1,0 0 1,0 0-1,-1 1 1,1-1 0,0 1-1,0-1 1,-1 0-1,1 1 1,0-1 0,-1 1-1,1 0 1,-1-1-1,1 1 1,0-1-1,-1 1 1,1 0-86,2 5 365,1 1 0,-1 0 0,-1 0-1,1 0 1,-1 1 0,0-1 0,-1 0 0,0 1-1,0 0-364,21 180 2588,-13-93-1959,12 84-279,-39-241-5936,-7-28 841,9 44 3578</inkml:trace>
  <inkml:trace contextRef="#ctx0" brushRef="#br0" timeOffset="1">1 94 7578,'2'-2'636,"0"0"1,0 0 0,0 0-1,0 0 1,1 0 0,-1 0-1,1 1 1,-1-1 0,1 1-1,-1 0 1,1 0 0,0 0-1,0 0 1,2 0-637,6-2 1324,1 2 0,-1-1 1,3 2-1325,-2-1 534,6-1 90,1 1 0,0 1 0,0 1 0,-1 1 0,1 0 1,-1 1-1,10 3-624,-24-4 121,1-1 1,-1 1-1,1 0 1,-1 0-1,1 1 0,-1-1 1,0 1-1,1 1-121,-4-3 39,1 1 0,-1-1 0,1 1 0,-1-1-1,0 1 1,0 0 0,0-1 0,1 1 0,-2 0 0,1 0 0,0 0-1,0-1 1,-1 1 0,1 0 0,-1 0 0,1 0 0,-1 0-1,0 0 1,0 0 0,0 2-39,0 0 32,-1 0-1,0 0 1,0-1 0,0 1-1,-1 0 1,1 0 0,-1-1-1,0 1 1,0-1 0,0 1-1,-1-1 1,1 0 0,-1 0-1,-1 2-31,-7 6 55,0 0-1,-1-1 1,-1 0-55,-18 14 0,-1-2 0,0-2 0,-23 11 0,34-22-332,9-7 76</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08:31.197"/>
    </inkml:context>
    <inkml:brush xml:id="br0">
      <inkml:brushProperty name="width" value="0.025" units="cm"/>
      <inkml:brushProperty name="height" value="0.025" units="cm"/>
      <inkml:brushProperty name="color" value="#0070C4"/>
    </inkml:brush>
  </inkml:definitions>
  <inkml:trace contextRef="#ctx0" brushRef="#br0">10 99 14323,'16'29'5718,"-14"-23"-5168,1 0-1,-1 1 1,0-1-1,0 1 1,-1 0-1,0-1 1,0 1-1,-1 0 1,0 7-550,0-2 634,-1-6-359,1 1 1,0-1-1,0 1 1,1-1-1,0 0 1,1 6-276,-1-8 196,-2-3-54,-7-9 21,-7-15-24,12 17-131,0 0 0,0 1 0,1-1-1,0 0 1,0 0 0,1 0 0,0 0 0,0-1 0,0 1 0,1 0-1,0 0 1,0 0 0,0-1 0,2-2-8,-2 3-3,1 0 0,0 0 0,1 1 0,0-1 0,-1 1 0,2 0 0,-1-1 0,1 1 0,0 0 0,0 0 0,0 0 0,0 1 1,1-1-1,0 1 0,0 0 0,0 0 3,8-5-58,0 1 0,1 0 0,0 1 0,0 0 1,0 1-1,8-1 58,0 2-120</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08:31.536"/>
    </inkml:context>
    <inkml:brush xml:id="br0">
      <inkml:brushProperty name="width" value="0.025" units="cm"/>
      <inkml:brushProperty name="height" value="0.025" units="cm"/>
      <inkml:brushProperty name="color" value="#0070C4"/>
    </inkml:brush>
  </inkml:definitions>
  <inkml:trace contextRef="#ctx0" brushRef="#br0">229 8 12243,'8'-8'4017,"-9"11"-623,-15 17-374,6-10-2607,0-1 1,0 0-1,-1-1 0,-5 4-413,-50 27 1008,40-23-367,0 0 1,-10 9-642,35-24 41,0-1 0,1 1 0,-1-1 0,0 1 0,1-1-1,-1 1 1,1 0 0,-1-1 0,1 1 0,-1 0 0,1 0 0,-1-1 0,1 1 0,0 0 0,-1 0 0,1 0-41,0-1 21,0 1-1,0 0 0,0-1 1,0 1-1,0-1 0,0 1 1,0-1-1,1 1 0,-1-1 1,0 1-1,0-1 0,0 1 1,1-1-1,-1 1 0,0-1 1,1 0-1,-1 1 0,0-1 1,1 1-21,1 1 35,1 0 0,0 0 1,0 0-1,0 0 0,0 0 0,0-1 1,0 1-36,1 0 3,99 42 139,-12-6-291,-76-29-207,-10-4-3890,-14-6 2550</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08:31.873"/>
    </inkml:context>
    <inkml:brush xml:id="br0">
      <inkml:brushProperty name="width" value="0.025" units="cm"/>
      <inkml:brushProperty name="height" value="0.025" units="cm"/>
      <inkml:brushProperty name="color" value="#0070C4"/>
    </inkml:brush>
  </inkml:definitions>
  <inkml:trace contextRef="#ctx0" brushRef="#br0">0 0 13291,'9'11'5617,"-1"0"-2600,14-1-1513,-2 2 64,1 3-399,-1-7-369,-3-3-528,0 2-216,-5-3 1344,14-4-1040</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08:32.216"/>
    </inkml:context>
    <inkml:brush xml:id="br0">
      <inkml:brushProperty name="width" value="0.025" units="cm"/>
      <inkml:brushProperty name="height" value="0.025" units="cm"/>
      <inkml:brushProperty name="color" value="#0070C4"/>
    </inkml:brush>
  </inkml:definitions>
  <inkml:trace contextRef="#ctx0" brushRef="#br0">0 0 12011,'28'7'4961,"-1"6"-2833,-3 15-416,-7 7-31,-8 11-377,-3 3-384,-5 1-592,-1-5-152,0-9-120,0-3-216,-4-12-576,-1-2-240,-2-8 504</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08:32.568"/>
    </inkml:context>
    <inkml:brush xml:id="br0">
      <inkml:brushProperty name="width" value="0.025" units="cm"/>
      <inkml:brushProperty name="height" value="0.025" units="cm"/>
      <inkml:brushProperty name="color" value="#0070C4"/>
    </inkml:brush>
  </inkml:definitions>
  <inkml:trace contextRef="#ctx0" brushRef="#br0">1 4 12627,'1'-2'5265,"3"1"-2793,15 1-879,11 3 23,16 3-200,7 2-311,12 2-537,7-1-184,8-1-224,3-3-56,-1-3-40,-8-2 64,-15-2-256,-13 2-248,-16 0-328,-8 3-33,-22 5 417</inkml:trace>
  <inkml:trace contextRef="#ctx0" brushRef="#br0" timeOffset="1">47 210 13579,'0'13'5057,"8"4"-3057,8 9-975,-5 15 175,9 11-40,-5 5-504,-7-1-232,5-4-192,-5-8-40,5-14-184,4-4-248,-1-18-624,2-8-952,2-15 1112</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08:32.922"/>
    </inkml:context>
    <inkml:brush xml:id="br0">
      <inkml:brushProperty name="width" value="0.025" units="cm"/>
      <inkml:brushProperty name="height" value="0.025" units="cm"/>
      <inkml:brushProperty name="color" value="#0070C4"/>
    </inkml:brush>
  </inkml:definitions>
  <inkml:trace contextRef="#ctx0" brushRef="#br0">15 0 10018,'0'11'2027,"1"42"4647,1 1-3659,0-36-2250,0-1-1,1 0 0,0 0 1,7 16-765,-9-28 47,1-1 0,0 0-1,0-1 1,0 1 0,0 0 0,0 0 0,1-1 0,0 0 0,0 1-1,0-1 1,0 0 0,0 0 0,3 1-47,-4-3 1,-1 0 0,1 0 0,0 0 0,0 0 1,0-1-1,0 1 0,0 0 0,0-1 0,0 0 0,0 1 0,0-1 0,0 0 0,0 0 1,0 0-1,0-1 0,0 1 0,0 0 0,0-1 0,0 1 0,0-1 0,-1 0 1,1 1-1,0-1 0,0 0 0,0 0 0,-1 0 0,1 0 0,0-1 0,0 0-1,2-2-1,0 0-1,0 0 0,0-1 0,-1 1 1,0-1-1,0 0 0,0 0 0,0 0 1,-1 0-1,0 0 0,0-1 0,0 1 1,-1-1 1,1 0 13,-1 0-1,0 0 1,0-1 0,0 1 0,-1 0 0,0 0 0,0-1 0,-1 1 0,0 0 0,0 0 0,-2-6-13,1 6 24,-1-1-1,-1 1 1,1 0-1,-1 0 0,0 0 1,0 0-1,-1 0 1,0 1-1,0 0 0,0 0 1,-1 1-1,0-2-23,2 3 1,0 0 0,0 1-1,-1-1 1,1 1 0,-1-1-1,1 1 1,-1 1 0,0-1-1,1 1 1,-1 0 0,0 0-1,0 0 1,0 0 0,0 1-1,0 0 1,0 0 0,-3 1-1,7-1-27,-1 0 0,1 0 1,0 1-1,-1-1 1,1 1-1,0-1 0,-1 1 1,1 0-1,0-1 1,0 1-1,0 0 0,-1 0 1,1 0-1,0 0 1,0 0-1,0 0 0,1 0 1,-1 0-1,0 0 1,0 0-1,0 1 0,1-1 1,-1 0-1,1 0 1,-1 1-1,1-1 1,-1 0-1,1 1 0,0-1 1,0 1-1,0 0 27,0 1 66,0 0 0,0 0 0,0 0 0,0 0 0,1 0-1,0 0 1,0 0 0,0 0 0,0 0 0,0 0 0,0 0 0,1 0 0,0 0-66,9 13 528</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08:33.252"/>
    </inkml:context>
    <inkml:brush xml:id="br0">
      <inkml:brushProperty name="width" value="0.025" units="cm"/>
      <inkml:brushProperty name="height" value="0.025" units="cm"/>
      <inkml:brushProperty name="color" value="#0070C4"/>
    </inkml:brush>
  </inkml:definitions>
  <inkml:trace contextRef="#ctx0" brushRef="#br0">0 0 9722,'3'8'2214,"0"0"-1,0-1 0,1 6-2213,-1 7 4506,2 15-4506,-2-15 2616,3 18-2616,-3-27 378,1 1-1,0-1 1,0 0 0,2 3-378,-3-9 68,0 1 1,1-1-1,-1 0 0,1 0 1,0 0-1,0 0 0,1-1 0,3 4-68,-2-4 16,0 0 0,0 0 0,0-1 0,0 0 0,0 0 0,1 0-1,0 0 1,-1-1 0,1-1 0,0 1 0,0-1 0,0 0 0,0 0 0,0-1-1,1 0 1,-1-1 0,0 1 0,0-1 0,0 0 0,6-3-16,-7 3 22,-1-1 1,1 0 0,-1 0 0,0-1-1,0 0 1,0 0 0,-1 0 0,1 0-1,0-1 1,-1 1 0,0-1-1,0 0 1,0 0 0,-1-1 0,1 1-1,-1-1 1,0 0 0,0 0 0,-1 0-1,1 0 1,-1 0 0,-1-1 0,1 1-1,-1-1 1,2-5-23,-3 8 29,0 0 0,1-1 0,-1 1 0,0 0 0,-1-1 0,1 1 0,0 0 0,-1 0 0,0-1 0,0 1 0,0 0 0,0 0 0,0 0 0,-1 0 1,1 0-1,-1 0 0,-1-1-29,0 0 26,0 1 0,0 0 0,-1 0 0,1 0 1,-1 0-1,1 1 0,-1-1 0,0 1 1,0 0-1,0 0 0,0 1 0,-4-2-26,-6-1 42,-1 1-1,1 0 1,0 1 0,-4 0-42,-60-1-48,16 1-463,58 2 214,0-1 0,-1 0 1,1 1-1,0-1 0,-1 0 0,1-1 0,-3-1 297,4 0-1216,3 3 1165,0 0 0,0 0-1,0 0 1,0 0 0,0 0 0,0 0-1,0 0 1,0 0 0,0 0-1,0 0 1,0 0 0,0 1-1,0-1 1,0 0 0,0 0-1,0 0 1,0 0 0,0 0-1,0 0 1,0 0 0,1 0-1,-1 0 1,0 0 0,0 0-1,0 0 1,0 0 0,0 0-1,0 0 1,0 0 0,0 0 0,0 0-1,0 0 1,0 0 0,0 0-1,0 0 1,0 0 0,0 0-1,0-1 1,0 1 0,0 0-1,0 0 1,0 0 0,0 0-1,0 0 1,1 0 0,-1 0-1,0 0 1,0 0 0,0 0-1,0 0 1,0 0 0,0 0 0,0 0-1,0 0 1,0 0 0,0 0-1,0 0 1,0 0 0,0 0-1,0 0 1,0 0 51,13 7-1239</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08:37.751"/>
    </inkml:context>
    <inkml:brush xml:id="br0">
      <inkml:brushProperty name="width" value="0.025" units="cm"/>
      <inkml:brushProperty name="height" value="0.025" units="cm"/>
      <inkml:brushProperty name="color" value="#0070C4"/>
    </inkml:brush>
  </inkml:definitions>
  <inkml:trace contextRef="#ctx0" brushRef="#br0">0 49 6649,'1'-49'17188,"34"249"-15187,29 182-640,-60-354-1299,2-2 1,1 1-1,7 17-62,-10-30-171,-4-14 141,0 0 0,0 0 0,0 0 0,0 0 0,0 0 0,0 0 0,0 0 0,0 0 0,0 0 0,0 0 0,0 0 0,0 0 0,0 0 0,0 0 0,0 0 0,0 0 1,0 0-1,0 0 0,0 0 0,0 0 0,0 0 0,0 0 0,0 0 0,0 0 0,-1 0 0,1 0 0,0 0 0,0 0 0,0 0 0,0 0 0,0 0 0,0 0 0,0 0 0,0 0 0,0 0 0,0 0 0,0 0 0,0 0 0,0 0 30,-10-22-1726,2-13 2450,5-9-491</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4:52:48.782"/>
    </inkml:context>
    <inkml:brush xml:id="br0">
      <inkml:brushProperty name="width" value="0.025" units="cm"/>
      <inkml:brushProperty name="height" value="0.025" units="cm"/>
      <inkml:brushProperty name="color" value="#0070C4"/>
    </inkml:brush>
  </inkml:definitions>
  <inkml:trace contextRef="#ctx0" brushRef="#br0">1 1 10050,'0'0'4248,"0"0"-1198,0 0-634,0 0-330,0 0-155,0 0-383,0 0-394,0 0-378,4 1 327,7 5-807,1 1 1,5 4-297,-4-3 188,-1 0-1,10 3-187,-11-6 64,1-1-1,0 0 1,1-1-1,-1 0 0,1-1 1,-1 0-1,13-1-63,-10 0 20,0 1 0,-1 0 0,1 1 0,12 4-20,-25-7 3,0 1 0,0 0 0,0-1 0,0 1 0,0 0 0,-1 0 0,1 1 0,0-1 0,-1 0 0,1 0 0,-1 1 0,1-1-1,-1 1 1,0-1 0,0 1 0,2 1-3,-3-1 3,0-1-1,1 0 1,-1 0-1,0 1 1,1-1 0,-1 0-1,0 1 1,0-1-1,0 0 1,0 1-1,-1-1 1,1 0-1,0 0 1,0 1 0,-1-1-1,1 0 1,-1 0-1,1 1 1,-1-1-1,1 0 1,-1 0-1,0 0 1,0 0 0,0 0-1,0 0-2,-4 5 11,0-1 0,-1 1 0,0-2 0,0 1 0,0 0-1,0-1 1,-6 2-11,-9 7 20,-16 11-478,-2-3 0,1-1 0,-11 3 458,35-17-883,12-4 556,1-1 0,-1-1-1,0 1 1,1 0 0,-1 0-1,0-1 1,0 1 0,0-1-1,0 1 1,0-1 0,0 0 327,0 0-689,3 0 179,7-2-90</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08:38.074"/>
    </inkml:context>
    <inkml:brush xml:id="br0">
      <inkml:brushProperty name="width" value="0.025" units="cm"/>
      <inkml:brushProperty name="height" value="0.025" units="cm"/>
      <inkml:brushProperty name="color" value="#0070C4"/>
    </inkml:brush>
  </inkml:definitions>
  <inkml:trace contextRef="#ctx0" brushRef="#br0">0 45 10610,'9'-12'3207,"-7"8"-1957,1 0 1,0 0 0,0 1 0,3-3-1251,-5 4 175,1 1 1,-1 0-1,1 0 1,-1 0-1,1 0 1,0 0-1,0 1 1,-1-1-1,1 1 1,0-1-1,0 1 1,0-1-1,0 1 1,0 0-176,15 0 660,-1 1 1,1 0-1,-1 1 1,1 1-1,-1 1 1,3 1-661,2 1 352,-11-4-225,-1 0-1,1 1 0,-1 1 1,1 0-1,-1 0 1,-1 1-1,1 0 1,4 3-127,-10-6 17,0 1 0,0-1 1,-1 1-1,1 0 0,-1-1 1,1 1-1,-1 0 1,0 0-1,0 1 0,0-1 1,-1 0-1,1 1 0,-1-1 1,0 1-1,0-1 1,0 1-1,0 0 0,-1-1 1,1 1-1,-1 0 0,0-1 1,0 1-1,0 0 0,-1 0-17,0 4 19,-1-1-1,0 0 0,0 1 0,0-1 0,-1 0 0,0 0 0,-1 0 1,0-1-1,0 1 0,0-1 0,-1 0 0,1 0 0,-4 1-18,2 0 0,-2 0-1,1-1 1,-1 0-1,0 0 1,0-1-1,0 0 1,-1 0-1,0-1 1,0 0-1,-2 0 1,-4 1-518,-1 0 1,1-1-1,-1-1 0,-8 0 518,15-3 758,15-6-394</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08:38.422"/>
    </inkml:context>
    <inkml:brush xml:id="br0">
      <inkml:brushProperty name="width" value="0.025" units="cm"/>
      <inkml:brushProperty name="height" value="0.025" units="cm"/>
      <inkml:brushProperty name="color" value="#0070C4"/>
    </inkml:brush>
  </inkml:definitions>
  <inkml:trace contextRef="#ctx0" brushRef="#br0">0 4 11146,'4'0'898,"0"1"-1,0 0 0,0 0 0,0 0 1,0 0-1,0 1 0,0-1 0,2 2-897,0 0 749,-1 1 0,-1-1 0,1 1 1,0 0-1,2 3-749,5 7 820,0 0 1,-1 1 0,5 9-821,5 7 1264,48 68 43,-68-98-1298,0 1 3,0 0 0,0-1 0,1 1 0,-1 0 0,0-1 0,1 1 0,-1-1 0,1 0 0,0 1 0,-1-1 0,1 0-12,-17-17 28,0-2-1,1 1 0,1-3-27,9 15-12,0-1 0,0 0 0,1-1 1,0 1-1,1 0 0,-1-1 0,1 0 0,0 0 1,1 1-1,0-1 0,0-3 12,0 7-105,1-1 1,0 0-1,1 1 0,-1-1 1,1 0-1,-1 1 0,1-1 1,0 1-1,1-1 0,-1 1 1,0-1-1,1 1 0,0 0 1,0-1-1,0 1 0,0 0 1,0 1-1,1-1 0,-1 0 1,1 1-1,0-1 0,1 0 105,1-1-329,0 1 1,0-1-1,1 1 0,-1 1 0,1-1 0,-1 1 0,6-2 329,23-1-538</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08:38.757"/>
    </inkml:context>
    <inkml:brush xml:id="br0">
      <inkml:brushProperty name="width" value="0.025" units="cm"/>
      <inkml:brushProperty name="height" value="0.025" units="cm"/>
      <inkml:brushProperty name="color" value="#0070C4"/>
    </inkml:brush>
  </inkml:definitions>
  <inkml:trace contextRef="#ctx0" brushRef="#br0">91 13 10530,'-21'7'6279,"17"-7"-5874,1 1 0,0 0 0,0-1 0,1 1 0,-1 1 0,0-1 0,0 0 0,0 1 0,1-1 0,-1 1 0,1 0 0,-1 0 0,1 0 0,0 0 0,0 1 0,0-1 0,-2 3-405,2-2 159,0 1 0,0-1 0,1 1 0,-1 0 0,1 0 0,0 0 0,0 0-1,0 0 1,1 0 0,-1 0 0,1 0 0,0 0 0,0 0 0,0 0 0,1 0 0,0 1-159,0 1 101,1 0 1,0-1-1,0 1 1,0 0 0,1-1-1,-1 0 1,1 1 0,1-1-1,-1 0 1,4 3-102,-2-2 23,0-1 0,0 0 0,0 0 0,1-1 0,0 0 0,0 0 0,0 0 0,0-1 0,3 2-23,-5-3 8,1-1 1,0 1 0,0-1-1,0 1 1,0-1 0,0-1-1,0 1 1,0-1 0,0 0-1,0 0 1,0 0 0,0-1 0,0 0-9,0 0-3,0 0 0,0-1 1,0 0-1,0 0 1,0-1-1,0 1 1,-1-1-1,0 0 1,1 0-1,-1 0 1,0-1-1,0 0 1,-1 0-1,1 0 1,-1 0-1,0 0 0,0 0 1,0-1-1,-1 0 1,1 1-1,0-5 3,-1 5-4,-1 0 0,1-1 0,-1 1 0,0-1 0,-1 1 0,1-1 0,-1 1 0,0-1 0,0 1 0,0-1 0,0 1 0,-1-1 0,0 1 0,0 0 0,0-1 0,-1 1 0,1 0 0,-1 0 0,0 0 0,0 0 0,-1 0 0,1 0 0,-1 0 0,0 1 0,-2-3 4,0 2 5,0-1 0,0 1 0,0 0 0,-1 0 0,0 1 0,0 0 0,0 0 0,0 0 0,0 1 0,-1 0 0,1 0 0,-1 1 0,1 0 0,-3-1-5,-2 1 3,0 1 0,0-1 1,0 2-1,0 0 0,0 0 1,0 1-1,0 0 0,-3 2-3,13-4-2,-24 9-284,24-8 253,0-1 1,0 1-1,0-1 0,0 1 0,0 0 0,1-1 0,-1 1 0,0 0 1,1-1-1,-1 1 0,0 0 0,1 0 0,-1 0 0,1 0 0,-1-1 1,1 1-1,-1 0 0,1 0 0,0 0 0,-1 0 0,1 0 0,0 1 33,0-1 30,0-1-1,0 0 0,0 1 0,0-1 1,0 1-1,0-1 0,0 0 1,0 1-1,0-1 0,0 1 0,0-1 1,1 0-1,-1 1 0,0-1 1,0 0-1,0 1 0,0-1 1,1 0-1,-1 1 0,0-1 0,1 0 1,-1 1-1,0-1 0,0 0 1,1 0-1,-1 1-29,20 7 356</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08:39.103"/>
    </inkml:context>
    <inkml:brush xml:id="br0">
      <inkml:brushProperty name="width" value="0.025" units="cm"/>
      <inkml:brushProperty name="height" value="0.025" units="cm"/>
      <inkml:brushProperty name="color" value="#0070C4"/>
    </inkml:brush>
  </inkml:definitions>
  <inkml:trace contextRef="#ctx0" brushRef="#br0">106 6 11466,'-4'1'4505,"-3"1"-3787,-1 1 0,1 0 0,0 0-1,1 0 1,-1 1 0,1 0-1,-1 1 1,1-1 0,0 1-1,-5 5-717,9-7 91,0-1 0,0 0-1,0 1 1,0 0 0,0-1-1,1 1 1,-1 0 0,1 0-1,-1 0 1,1 0 0,0 0-1,0 0 1,1 0 0,-1 0-1,0 0 1,1 1 0,0-1-1,0 0 1,0 0 0,0 1-1,1-1 1,-1 0 0,1 0-1,0 0 1,0 0 0,0 0-1,0 0 1,1 1-91,1 2 46,0-1-1,1 0 1,0 0 0,0-1 0,0 1-1,0-1 1,1 0 0,0 0 0,0 0-1,0-1 1,0 1 0,1-1 0,-1-1-1,4 2-45,-4-2 6,-1 0 0,1 0 0,-1-1 0,1 1-1,0-1 1,-1-1 0,1 1 0,0 0 0,0-1-1,0 0 1,-1 0 0,1-1 0,0 1 0,0-1-1,-1 0 1,1-1 0,0 1 0,-1-1 0,1 0-6,-2 1 0,0-1 1,-1 0 0,1 1-1,-1-1 1,0 0 0,0 0-1,0 0 1,0-1 0,0 1-1,0 0 1,0-1 0,-1 1-1,1-1 1,-1 0 0,0 0 0,0 1-1,0-1 1,0 0 0,0 0-1,-1 0 1,1 0 0,-1 0-1,0 0 1,1 0 0,-2-2-1,1 0 5,-1 0 0,0 0 0,0 0 0,0 0 0,0 1 1,-1-1-1,0 0 0,0 1 0,-1-1 0,1 1 0,-1-1 1,0 1-1,0 0 0,-3-3-5,-2-1 24,1 1 0,-1 0 0,0 0 0,-1 1 0,1 0 0,-1 1 1,-9-4-25,14 7-39,0 0 0,1 1 1,-1-1-1,0 1 0,0 0 1,0 1-1,0-1 0,1 1 1,-1-1-1,0 1 1,0 0-1,0 1 0,0-1 1,0 1-1,0 0 0,0-1 1,0 2-1,1-1 0,-1 0 1,0 1-1,1 0 1,-3 1 38,5-2-64,0 0 1,-1-1 0,1 1 0,0 0 0,1 0 0,-1 0 0,0 0 0,0 0 0,0 0 0,0 0 63,1 0-33,0 0 1,0-1-1,-1 1 1,1 0 0,0 0-1,0-1 1,0 1-1,0 0 1,0 0-1,0-1 1,0 1 0,0 0-1,0 0 33,0-1-12</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08:39.433"/>
    </inkml:context>
    <inkml:brush xml:id="br0">
      <inkml:brushProperty name="width" value="0.025" units="cm"/>
      <inkml:brushProperty name="height" value="0.025" units="cm"/>
      <inkml:brushProperty name="color" value="#0070C4"/>
    </inkml:brush>
  </inkml:definitions>
  <inkml:trace contextRef="#ctx0" brushRef="#br0">99 1 12915,'-4'1'948,"-26"15"5972,27-14-6550,0 0 1,0 1 0,0-1-1,1 1 1,-1-1-1,1 1 1,0 0 0,-2 2-371,-2 6 337,0 1 1,1-1 0,0 1 0,1 0-1,1 0 1,0 0 0,0 1-1,1-1 1,1 1 0,0 0 0,1 10-338,1 11 210,1-1 0,2 1 0,7 26-210,0-14 239,2 0 1,13 28-240,41 85 306,-22-56-200,-39-89-114,14 39-192,-18-48-2,0 1-1,-1 0 0,0 0 1,0 0-1,-1 0 0,1 0 1,-2 6 202,1-12-60,0 1-1,0-1 1,0 1 0,0-1 0,0 1 0,0 0 0,0-1-1,0 1 1,-1-1 0,1 1 0,0-1 0,0 1-1,0-1 1,-1 0 0,1 1 0,0-1 0,-1 1-1,1-1 1,0 0 0,-1 1 0,1-1 0,-1 0 0,1 1-1,-1-1 1,1 0 0,-1 1 0,1-1 0,-1 0-1,1 0 1,-1 0 0,1 1 60,-2-1-117,1 0 0,0 0-1,-1 0 1,1-1 0,-1 1 0,1 0-1,0 0 1,0-1 0,-1 1 0,1-1 0,0 1 117,-23-14-846</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08:39.769"/>
    </inkml:context>
    <inkml:brush xml:id="br0">
      <inkml:brushProperty name="width" value="0.025" units="cm"/>
      <inkml:brushProperty name="height" value="0.025" units="cm"/>
      <inkml:brushProperty name="color" value="#0070C4"/>
    </inkml:brush>
  </inkml:definitions>
  <inkml:trace contextRef="#ctx0" brushRef="#br0">0 74 12115,'17'-14'5049,"9"4"-2569,6-2-423,6 4-345,5-2-256,7 4-720,3-1-271,-7 3-161,-12 1-304,-14 3 552,-6 3-4761</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08:40.117"/>
    </inkml:context>
    <inkml:brush xml:id="br0">
      <inkml:brushProperty name="width" value="0.025" units="cm"/>
      <inkml:brushProperty name="height" value="0.025" units="cm"/>
      <inkml:brushProperty name="color" value="#0070C4"/>
    </inkml:brush>
  </inkml:definitions>
  <inkml:trace contextRef="#ctx0" brushRef="#br0">31 278 6553,'-23'-3'7718,"15"1"-4279,16 3-59,83 4-1721,0-4 0,1-3 0,29-8-1659,273-45 738,-316 42-440,123-20 57,323-46 577,-52 28-229,-331 40-530,156-9 235,-228 19-317,45-3 136,-164 10 328,0 2-335</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08:46.341"/>
    </inkml:context>
    <inkml:brush xml:id="br0">
      <inkml:brushProperty name="width" value="0.025" units="cm"/>
      <inkml:brushProperty name="height" value="0.025" units="cm"/>
      <inkml:brushProperty name="color" value="#0070C4"/>
    </inkml:brush>
  </inkml:definitions>
  <inkml:trace contextRef="#ctx0" brushRef="#br0">98 0 8226,'-27'20'5423,"-5"1"-2822,30-19-2228,-1-1 0,0 1 0,0-1 0,1 0 0,-1 0 0,0 0-1,-1 0-372,3-1 247,0 0-1,0 0 1,0 1-1,0-1 0,0 0 1,0 1-1,0-1 0,0 1 1,0-1-1,0 1 1,0 0-1,1-1 0,-2 2-246,2-2 48,0 0-1,0 0 0,-1 0 0,1 0 1,0 1-1,0-1 0,0 0 0,0 0 1,0 0-1,0 0 0,0 0 0,-1 1 1,1-1-1,0 0 0,0 0 0,0 0 1,0 0-1,0 1 0,0-1 0,0 0 1,0 0-1,0 0 0,0 1 0,0-1 1,0 0-1,0 0 0,0 0 0,0 0 1,0 1-1,0-1 0,0 0 0,0 0 1,0 0-1,1 1 0,-1-1 0,0 0 1,0 0-1,0 0 0,0 0 0,0 0 1,0 1-1,0-1 0,1 0 0,-1 0 1,0 0-1,0 0 0,0 0 0,0 0 1,1 0-48,10 4 930,29 2-353,0-2 0,0-2 0,9-2-577,-23 0 144,36 0 95,-19-1-65,0 3-1,26 3-173,-57-1-119,-12-4 86,0 0-1,1 0 1,-1 0-1,0 0 1,0 0-1,0 0 1,0 0 0,0 0-1,0 1 1,0-1-1,0 0 1,0 0-1,0 0 1,0 0-1,0 0 1,1 0-1,-1 0 1,0 0 0,0 0-1,0 1 1,0-1-1,0 0 1,0 0-1,0 0 1,0 0-1,0 0 1,0 0-1,0 0 1,0 0 0,0 1-1,0-1 1,0 0-1,0 0 1,0 0-1,0 0 1,0 0-1,0 0 1,0 0-1,-1 0 1,1 1-1,0-1 1,0 0 0,0 0-1,0 0 1,0 0-1,0 0 1,0 0-1,0 0 34,-2 1-303,1 0 0,-1 0-1,1-1 1,-1 1 0,0-1-1,1 1 1,-1-1 0,0 1-1,0-1 1,1 0 0,-2 0 303,-15 1-1000</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08:46.678"/>
    </inkml:context>
    <inkml:brush xml:id="br0">
      <inkml:brushProperty name="width" value="0.025" units="cm"/>
      <inkml:brushProperty name="height" value="0.025" units="cm"/>
      <inkml:brushProperty name="color" value="#0070C4"/>
    </inkml:brush>
  </inkml:definitions>
  <inkml:trace contextRef="#ctx0" brushRef="#br0">21 1 9810,'-10'3'4342,"9"-3"-4162,1 0-1,0 0 0,-1 0 1,1 0-1,-1 0 0,1 1 1,0-1-1,-1 0 0,1 0 1,-1 0-1,1 0 0,0 0 1,-1 0-1,1 1 0,0-1 1,-1 0-1,1 0 0,0 1 0,-1-1 1,1 0-1,0 0 0,0 1 1,-1-1-1,1 0 0,0 1 1,0-1-1,0 0 0,-1 1 1,1-1-1,0 0 0,0 1 1,0-1-1,0 1 0,0-1 1,0 0-1,0 1 0,0-1 1,0 1-1,0-1 0,0 0 1,0 1-1,0-1 0,0 1-179,0 0 1283,0 1-1118,1 0-1,-1 1 0,1-1 0,-1 0 1,1 0-1,0 1 0,0-1 1,0 0-1,0 0 0,0 0 1,0 0-1,2 1-164,-2-1 59,11 17 253,-3-5-96,0 0 1,-1 1-1,0-1 1,-2 2-1,1 0-216,10 43 911,2 17-911,4 20 325,-9-40-199,-7-25 10,8 19-136,-4-13-1075,-13-47 155,-8-12 259</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08:47.024"/>
    </inkml:context>
    <inkml:brush xml:id="br0">
      <inkml:brushProperty name="width" value="0.025" units="cm"/>
      <inkml:brushProperty name="height" value="0.025" units="cm"/>
      <inkml:brushProperty name="color" value="#0070C4"/>
    </inkml:brush>
  </inkml:definitions>
  <inkml:trace contextRef="#ctx0" brushRef="#br0">1 1 10226,'24'4'5121,"-10"0"-992,9 1-2328,4 2-41,2-7-352,7 1-296,0 1-615,-3-2-145,2 1-200,-6 3 24,-7 0-240,-2 1-296,-14 4-521,-5 2-319,-6-2 688</inkml:trace>
  <inkml:trace contextRef="#ctx0" brushRef="#br0" timeOffset="1">97 255 10770,'6'11'5017,"6"-5"-2024,7 0-833,3-1-175,4 3-369,2-5-375,2 1-585,-4 0-216,-6-4-104,-1 4-144,-8-4-512,-4 0 1728,-3-10-1256</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4:52:49.113"/>
    </inkml:context>
    <inkml:brush xml:id="br0">
      <inkml:brushProperty name="width" value="0.025" units="cm"/>
      <inkml:brushProperty name="height" value="0.025" units="cm"/>
      <inkml:brushProperty name="color" value="#0070C4"/>
    </inkml:brush>
  </inkml:definitions>
  <inkml:trace contextRef="#ctx0" brushRef="#br0">223 1 15475,'-24'20'5810,"-9"1"-4090,-2 0-120,-5 2-239,3-4-185,16-3-656,-1-8-184,16-6-328,2-2-224,5-2-552,-1 0 336,0 1 120</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08:47.822"/>
    </inkml:context>
    <inkml:brush xml:id="br0">
      <inkml:brushProperty name="width" value="0.025" units="cm"/>
      <inkml:brushProperty name="height" value="0.025" units="cm"/>
      <inkml:brushProperty name="color" value="#0070C4"/>
    </inkml:brush>
  </inkml:definitions>
  <inkml:trace contextRef="#ctx0" brushRef="#br0">228 23 10154,'9'-9'6736,"-9"8"-6455,1 1 0,-1 0 0,0-1 1,1 1-1,-1 0 0,0-1 0,0 1 1,1-1-1,-1 1 0,0-1 0,0 1 1,0 0-1,0-1 0,0 1 0,1-1 1,-1 1-1,0-1 0,0 1 0,0-1 1,0 1-1,0-1 0,-1 1 0,1-1 1,0 1-282,0-1 56,-1 1 1,0 0-1,1 0 1,-1-1-1,0 1 1,1 0-1,-1 0 1,0 0-1,1 0 1,-1 0-1,0 0 1,0 0-1,1 0 1,-1 0-1,0 0 1,1 0 0,-1 0-1,0 1-56,-2-1 130,-19 3 130,1 1 1,-19 6-261,-3 2 179,38-11-164,-8 2 34,-1 1 0,-8 4-49,18-6 9,0 0 0,0 0 1,0 0-1,1 1 0,-1-1 0,1 1 0,0 0 1,-1 0-1,1 0 0,-2 3-9,5-6 0,0 0 0,-1 1-1,1-1 1,0 0 0,0 0 0,0 0 0,-1 0-1,1 1 1,0-1 0,0 0 0,0 0-1,0 0 1,0 1 0,0-1 0,-1 0 0,1 0-1,0 1 1,0-1 0,0 0 0,0 0-1,0 1 1,0-1 0,0 0 0,0 0 0,0 1-1,0-1 1,0 0 0,0 0 0,0 1-1,1-1 1,-1 0 0,0 0 0,0 1 0,0-1-1,0 0 1,0 0 0,0 0 0,1 1 0,2 8 364,-2-5-337,0-1 0,0 1 1,0 0-1,1-1 0,-1 1 0,2 1-27,8 14 69,-6-11-30,-1-1-1,0 1 0,0 0 1,0 1-1,-1-1 0,0 1 1,-1-1-1,1 6-38,37 339 647,-33-269-355,0-45-20,-6-37-252,0-1 0,-1 1 0,1-1-1,0 1 1,0-1 0,0 1 0,0-1 0,1 0 0,-1 1 0,0-1 0,1 0 0,-1 0-1,0 0 1,1 0 0,-1 0 0,1 0 0,0-1 0,-1 1 0,1 0 0,0-1-20,5 3 107,1-1 1,0 0-1,5 1-107,-9-2 49,1-1 14,1 1 0,-1-1-1,0 0 1,0-1-1,0 1 1,0-1 0,0 0-63,24-2 260,-27 3-273,-1 0 0,1 0 0,0 0 0,-1 0 0,1 1 0,0-1 0,-1 1 0,1-1 0,0 1 0,-1 0 0,1-1 0,-1 1 0,0 0 0,2 1 13,-2-1-34,-1-1 1,1 1-1,0 0 0,0 0 1,0 0-1,0-1 1,0 1-1,0-1 1,1 1-1,-1-1 1,0 1-1,0-1 1,0 1-1,1-1 1,-1 0-1,0 0 1,0 0-1,0 0 1,1 0-1,-1 0 1,0 0-1,0 0 1,1 0 33,14-6 173</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08:48.163"/>
    </inkml:context>
    <inkml:brush xml:id="br0">
      <inkml:brushProperty name="width" value="0.025" units="cm"/>
      <inkml:brushProperty name="height" value="0.025" units="cm"/>
      <inkml:brushProperty name="color" value="#0070C4"/>
    </inkml:brush>
  </inkml:definitions>
  <inkml:trace contextRef="#ctx0" brushRef="#br0">171 14 11418,'5'-7'3467,"0"1"-153,-4 6-1683,-2 2-42,-11 27 2422,-6 8-4011,-10 22 857,3 9 33,-13 63-890,14-47 84,23-81-270,1-1 1,-1 1 0,-1-1 0,1 1 0,0-1 0,-2 3 185,3-5-7,0 0 0,0 1 1,-1-1-1,1 0 0,0 1 0,-1-1 1,1 0-1,0 1 0,-1-1 0,1 0 1,-1 1-1,1-1 0,0 0 0,-1 0 1,1 0-1,-1 1 0,1-1 1,-1 0-1,1 0 0,-1 0 0,1 0 1,0 0-1,-1 0 0,1 0 0,-1 0 1,1 0-1,-1 0 0,1 0 1,-1 0-1,1 0 0,-1 0 0,1-1 1,0 1-1,-1 0 0,1 0 0,-1 0 1,1-1-1,0 1 0,-1 0 0,1-1 1,-1 1-1,1 0 0,0-1 1,-1 1 6,-8-13 400</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08:48.506"/>
    </inkml:context>
    <inkml:brush xml:id="br0">
      <inkml:brushProperty name="width" value="0.025" units="cm"/>
      <inkml:brushProperty name="height" value="0.025" units="cm"/>
      <inkml:brushProperty name="color" value="#0070C4"/>
    </inkml:brush>
  </inkml:definitions>
  <inkml:trace contextRef="#ctx0" brushRef="#br0">1 1 12027,'0'0'393,"0"0"1,1 0 0,-1 0 0,1 0-1,-1 0 1,0-1 0,1 1 0,-1 0 0,0 0-1,1 0 1,-1 0 0,0 0 0,1 0 0,-1 0-1,1 1 1,-1-1 0,0 0 0,1 0-1,-1 0 1,0 0 0,1 0 0,-1 0-394,10 10 1373,-8-7-499,18 24 1678,-1 0-1,12 26-2551,-1-2 590,7 6 281,38 43-871,-54-73-20,-2 0 0,10 18 20,-26-40-257,-2-4 253,-2-3 389,-9-14-260</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08:48.842"/>
    </inkml:context>
    <inkml:brush xml:id="br0">
      <inkml:brushProperty name="width" value="0.025" units="cm"/>
      <inkml:brushProperty name="height" value="0.025" units="cm"/>
      <inkml:brushProperty name="color" value="#0070C4"/>
    </inkml:brush>
  </inkml:definitions>
  <inkml:trace contextRef="#ctx0" brushRef="#br0">0 12 15267,'1'0'307,"0"0"0,-1 0 0,1 0 0,-1 0-1,1-1 1,-1 1 0,1 0 0,-1 0 0,1 0-1,-1 0 1,1 0 0,-1-1 0,1 1 0,-1 0 0,0 0-1,1-1 1,-1 1 0,1 0 0,-1-1 0,1 1-1,-1-1-306,0 1 152,1-1 0,-1 1 0,1-1 0,0 1 0,-1 0 0,1-1 0,-1 1 0,1 0 0,0-1 0,-1 1-1,1 0 1,0 0 0,-1-1 0,1 1 0,0 0-152,7-1 561,1 0 0,-1 1-1,1 0 1,-1 1 0,1 0-1,3 1-560,34 2 425,-40-5-390,0 1 1,0 1-1,1-1 0,-1 1 0,0 1 1,0-1-1,5 2-35,-9-2 7,1 0-1,-1 1 1,0-1 0,0 0 0,0 1-1,1 0 1,-1-1 0,0 1-1,-1 0 1,1 0 0,0 0 0,-1 0-1,1 1 1,-1-1 0,1 0-1,-1 0 1,0 1 0,0-1 0,0 1-1,0 1-6,8 37 81,-1-1-1,-3 1 0,0 19-80,3 17 35,19 79 37,-13-84 66,-11-57-89,1 7 181,1 15-230,-4-31 42,-1 0 0,0 0 0,0 1 0,-1-1 0,0 0 0,0 0 0,0 1 0,-1 0-42,1-5 13,-1 1 0,1-1 0,0 1 0,-1-1 0,1 0 0,-1 0 0,0 0 0,0 0 0,0 0 0,0 0 0,0-1 0,0 1 0,0-1 0,-1 1 0,1-1 0,0 0 0,-1 0 0,1 0 0,-1 0 0,1 0 1,-1-1-1,0 1 0,-1 0-13,-4 0-30,0 0 1,0-1 0,0 1-1,-1-2 1,1 1 0,0-1-1,-2-1 30,-50-10-927,42 10 642</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08:49.194"/>
    </inkml:context>
    <inkml:brush xml:id="br0">
      <inkml:brushProperty name="width" value="0.025" units="cm"/>
      <inkml:brushProperty name="height" value="0.025" units="cm"/>
      <inkml:brushProperty name="color" value="#0070C4"/>
    </inkml:brush>
  </inkml:definitions>
  <inkml:trace contextRef="#ctx0" brushRef="#br0">105 51 12771,'-90'-48'5321,"79"46"-2569,7 2-823,8 0-393,-3-1-79,-1 1-481,4 0-312,22 1-304,40 3-96,-35-4-24,-1 2-64,-3 2-472,-4-2-392,-10 9 1680,-5 4-1032</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08:49.542"/>
    </inkml:context>
    <inkml:brush xml:id="br0">
      <inkml:brushProperty name="width" value="0.025" units="cm"/>
      <inkml:brushProperty name="height" value="0.025" units="cm"/>
      <inkml:brushProperty name="color" value="#0070C4"/>
    </inkml:brush>
  </inkml:definitions>
  <inkml:trace contextRef="#ctx0" brushRef="#br0">0 0 18724,'11'0'1000,"3"4"1089,-3-2-57,16-1-344,-2 0-399,3-1-577,0 0-144,-4 3-264,-2 1-80,-8-1-64,-4 2-160,-7-2-176,-3-2 1176,-1-8-880</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08:58.131"/>
    </inkml:context>
    <inkml:brush xml:id="br0">
      <inkml:brushProperty name="width" value="0.025" units="cm"/>
      <inkml:brushProperty name="height" value="0.025" units="cm"/>
      <inkml:brushProperty name="color" value="#0070C4"/>
    </inkml:brush>
  </inkml:definitions>
  <inkml:trace contextRef="#ctx0" brushRef="#br0">81 0 8490,'-35'34'4497,"33"-32"-3825,0-1 0,0 1 0,0 0 0,0-1 0,-1 1 0,1-1 0,0 0 0,-1 0 0,1 0 0,-1 0 1,1 0-1,-1-1 0,1 1 0,-1-1 0,1 1 0,-1-1 0,0 0 0,1 0-672,1 0 840,3 0-200,48 13 439,-29-8-898,-1 0-1,1-1 1,0-2 0,5 1-181,145 1 831,42-9-831,-204 5-219,-15 2-787,-3 0 314,0 0-141,0 0-1,-1-1 1,1 0-1,-9 0 834,-24-3-885</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08:58.616"/>
    </inkml:context>
    <inkml:brush xml:id="br0">
      <inkml:brushProperty name="width" value="0.025" units="cm"/>
      <inkml:brushProperty name="height" value="0.025" units="cm"/>
      <inkml:brushProperty name="color" value="#0070C4"/>
    </inkml:brush>
  </inkml:definitions>
  <inkml:trace contextRef="#ctx0" brushRef="#br0">7 1 11210,'-7'3'9416,"10"-1"-3896,3 0-5228,15 7 157,-1 0 1,0 1 0,0 1-1,-1 1 1,3 3-450,-1-2 149,1-1-1,1-1 1,16 6-149,-14-7 26,-1 1 1,-1 2-1,4 2-26,-20-10 5,0 0 0,0 0 1,-1 1-1,0 0 0,0 0 0,0 0 0,0 1 0,-1 0 0,0 0 0,-1 0 1,3 6-6,-4-6 1,0 0 1,0 0 0,-1 0-1,0 0 1,0 1 0,0-1 0,-1 1-1,-1-1 1,1 1 0,-1-1-1,0 1 1,-2 7-2,1-10-4,0 0-1,0 0 0,-1 1 1,0-1-1,0-1 1,0 1-1,-1 0 1,1 0-1,-1-1 1,0 1-1,-1-1 1,1 0-1,-1 0 0,0-1 1,0 1-1,0-1 1,0 1-1,-2 0 5,-5 2-8,0 0 0,-1-1 0,1-1 0,-1 0 0,0-1 0,0 0 0,-3 0 8,0 0 10,0 1 0,0 1 0,0 0 0,-2 2-10,1 3 36,16-10-34,0 1 0,-1-1 1,1 0-1,0 1 0,-1-1 1,1 0-1,0 1 1,0-1-1,-1 0 0,1 1 1,0-1-1,0 1 1,0-1-1,0 1 0,-1-1 1,1 0-1,0 1 1,0-1-1,0 1 0,0-1 1,0 1-1,0-1 1,0 1-1,0-1 0,0 1 1,0-1-1,1 0 1,-1 1-1,0-1 0,0 1 1,0-1-1,1 1 0,-1-1 1,0 0-1,0 1 1,1-1-1,-1 0 0,0 1 1,1-1-1,-1 0 1,0 1-3,2 1 13,1-1 1,-1 1 0,1-1-1,-1 1 1,1-1 0,-1 0-1,1 1 1,0-1 0,-1-1-1,1 1 1,3 0-14,35 4 130,-29-4-93,148 6 388,-94-6-41,0 3 1,47 10-385,-112-14-5,-1 0 1,1 0 0,-1 0-1,1 1 1,-1-1 0,1 0-1,-1 0 1,0 0 0,1 1-1,-1-1 1,1 0 0,-1 0-1,0 1 1,1-1 0,-1 0 0,0 1-1,1-1 1,-1 1 0,0-1-1,1 0 1,-1 1 0,0-1-1,0 1 5,-2 3-365,-7-3-505,-16-2 968</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08:59.864"/>
    </inkml:context>
    <inkml:brush xml:id="br0">
      <inkml:brushProperty name="width" value="0.025" units="cm"/>
      <inkml:brushProperty name="height" value="0.025" units="cm"/>
      <inkml:brushProperty name="color" value="#0070C4"/>
    </inkml:brush>
  </inkml:definitions>
  <inkml:trace contextRef="#ctx0" brushRef="#br0">36 1 10242,'-35'10'4545,"35"-3"-1912,10 5-897,-7 5-104,2 9-79,0 3-289,1 5-384,0 2-128,-2-5-296,2-7-111,0-8-121,-6-10-136,2 0-472,-2-6-177,-2-2 2098,1 1-1385</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09:00.214"/>
    </inkml:context>
    <inkml:brush xml:id="br0">
      <inkml:brushProperty name="width" value="0.025" units="cm"/>
      <inkml:brushProperty name="height" value="0.025" units="cm"/>
      <inkml:brushProperty name="color" value="#0070C4"/>
    </inkml:brush>
  </inkml:definitions>
  <inkml:trace contextRef="#ctx0" brushRef="#br0">0 18 13843,'8'-8'5377,"7"1"-3553,-3 4 9,1 3-425,-7 0-240,-1 3-687,6 1-193,-2 0-48,4 4-296,-3-3 712,0 3-4961,3 2 3241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4:30:58.057"/>
    </inkml:context>
    <inkml:brush xml:id="br0">
      <inkml:brushProperty name="width" value="0.025" units="cm"/>
      <inkml:brushProperty name="height" value="0.025" units="cm"/>
      <inkml:brushProperty name="color" value="#0070C4"/>
    </inkml:brush>
  </inkml:definitions>
  <inkml:trace contextRef="#ctx0" brushRef="#br0">1 47 9010,'6'5'759,"0"-1"0,0 1 0,0 0-1,0 1 1,-1-1 0,0 1 0,0 0 0,0 1-759,4 6 336,-1 0 1,0 0-1,1 3-336,-6-7 144,1 0-1,-1 0 1,1 5-144,4 12 156,-3-9-75,0-1 0,-1 1-1,-1-1 1,0 1 0,-1 12-81,-2-22 53,0 0 1,-1 0-1,0 0 0,0 0 1,-1-1-1,1 1 0,-1 0 1,-1-1-1,1 0 0,-1 1 1,-1-1-1,1 0 0,-3 3-53,6-9 20,0 1 0,-1-1-1,1 1 1,0-1-1,-1 0 1,1 1-1,0-1 1,0 0-1,-1 1 1,1-1-1,-1 0 1,1 1 0,0-1-1,-1 0 1,1 1-1,-1-1 1,1 0-1,-1 0 1,1 0-1,-1 0 1,1 1-1,-1-1 1,1 0 0,-1 0-1,1 0 1,-1 0-20,0 0 20,0-1 1,1 1 0,-1 0 0,0-1-1,1 1 1,-1-1 0,0 1 0,1-1-1,-1 1 1,0-1 0,1 1-1,-1-1 1,1 1 0,-1-1 0,1 0-21,-3-4 50,0 1 0,0-1 1,1 0-1,-2-3-50,4 7 0,-3-7 10,1 0 0,0 0-1,1-1 1,0 1 0,0-1 0,0 1 0,1-1 0,1-1-10,-1 8 2,0-8 30,1 0 1,0 0-1,0 1 0,1-1 1,0 0-1,1 1 0,0-1 1,4-8-33,13-32 349,-11 32-173,-2 4 75,0-1 1,-1 0 0,1-6-252,-3 10 159,0-1 0,1 1 0,0 0 0,4-5-159,-9 15 8,1 0-1,0-1 1,-1 1-1,1 0 1,0 0-1,0 0 1,0 0-1,-1 0 1,1 0-1,0 0 1,0 0-1,1 0 1,-1 1-1,0-1 1,0 0-1,1 0-7,0 1-3,0 0 0,0-1 0,-1 1 0,1 0 0,0 0 1,0 0-1,0 1 0,0-1 0,0 0 0,1 1 3,6 1-465,0-1 0,0 0 1,0-1-1,1 1 465,-9-1-96,-1 0 0,1-1 0,0 1 0,-1 0 0,1 0 1,0 0-1,-1 0 0,1 0 0,-1-1 0,1 1 0,0 0 0,-1 0 0,1-1 1,-1 1-1,1 0 0,-1-1 0,1 1 0,-1-1 96,9-10-1025</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4:52:49.731"/>
    </inkml:context>
    <inkml:brush xml:id="br0">
      <inkml:brushProperty name="width" value="0.025" units="cm"/>
      <inkml:brushProperty name="height" value="0.025" units="cm"/>
      <inkml:brushProperty name="color" value="#0070C4"/>
    </inkml:brush>
  </inkml:definitions>
  <inkml:trace contextRef="#ctx0" brushRef="#br0">2 49 11202,'-1'-1'398,"1"0"-1,0-1 0,0 1 1,0-1-1,0 1 1,0 0-1,0-1 0,0 1 1,0-1-1,0 1 0,1 0 1,-1-1-1,0 1 0,1 0 1,0-1-1,-1 1 1,1 0-1,0-1 0,0 1-397,0-1 249,1 1-1,-1-1 0,1 1 1,0 0-1,-1-1 0,1 1 1,0 0-1,0 0 1,0 0-1,0 0 0,0 1 1,2-2-249,3 1 300,0-1 1,1 1 0,-1 0-1,0 1 1,0-1 0,0 1 0,1 1-1,-1 0 1,0 0 0,0 0-1,0 1 1,0 0 0,1 0-301,2 2 143,-1 0-1,0 0 1,0 0 0,0 1 0,0 1 0,-1 0-1,0 0 1,0 0 0,0 2-143,-4-5 34,-1 1-1,1 0 1,-1 0 0,0 0 0,-1 0-1,1 0 1,-1 0 0,1 1-1,-1 0 1,0 0-34,-1-2 10,-1 0 0,1 1 0,0-1 0,-1 0 0,0 0 1,0 1-1,0-1 0,0 0 0,0 1 0,-1-1 0,1 0 0,-1 0 0,0 1 0,0-1 0,-1 2-10,-2 2 13,0 0 0,0 0 0,-1 0 0,1 0 0,-2-1-1,1 0 1,-1 0 0,0 0 0,0-1 0,-1 1 0,1-2 0,-1 1 0,0-1-1,-6 3-12,-3 0 83,1 0 0,-1-1-1,0 0 1,0-2 0,-1 0-1,-14 1-82,22-4 91,-1 0 104,16-1 158,166-16 343,-64 5-558,-75 8-291,0 2 0,0 1 0,32 5 153,-61-4-131</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09:00.550"/>
    </inkml:context>
    <inkml:brush xml:id="br0">
      <inkml:brushProperty name="width" value="0.025" units="cm"/>
      <inkml:brushProperty name="height" value="0.025" units="cm"/>
      <inkml:brushProperty name="color" value="#0070C4"/>
    </inkml:brush>
  </inkml:definitions>
  <inkml:trace contextRef="#ctx0" brushRef="#br0">0 0 12995,'1'4'5409,"-1"-1"-2576,0-2-1001,0 0-320,2 3-119,-1-1-545,11 0-216,9-2-248,31 35-128,-31-36-64,-2 0-104,1 0-496,-4 0-432,-9 0 1864,-3 0-1072</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09:00.895"/>
    </inkml:context>
    <inkml:brush xml:id="br0">
      <inkml:brushProperty name="width" value="0.025" units="cm"/>
      <inkml:brushProperty name="height" value="0.025" units="cm"/>
      <inkml:brushProperty name="color" value="#0070C4"/>
    </inkml:brush>
  </inkml:definitions>
  <inkml:trace contextRef="#ctx0" brushRef="#br0">13 0 9418,'-8'19'5233,"3"-6"-264,8-1-2832,3 0-1,10-5-384,6-2-327,7-3-649,3-2-216,0-4-320,2 2 40,-10-3-200,-2 5-352,0 4 1240,-12-3-872</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09:01.230"/>
    </inkml:context>
    <inkml:brush xml:id="br0">
      <inkml:brushProperty name="width" value="0.025" units="cm"/>
      <inkml:brushProperty name="height" value="0.025" units="cm"/>
      <inkml:brushProperty name="color" value="#0070C4"/>
    </inkml:brush>
  </inkml:definitions>
  <inkml:trace contextRef="#ctx0" brushRef="#br0">83 0 8410,'-10'2'9903,"3"3"-5547,6-2-4298,0-1-1,0 0 1,0 0 0,0 1 0,0-1-1,1 0 1,-1 1-58,-4 14 996,-17 35 92,21-49-1008,0 0 0,1 0 0,-1 0-1,1 0 1,0 0 0,-1 0 0,1 0-1,1 0 1,-1 0 0,0 0 0,1 0-1,-1 0 1,1 0 0,1 2-80,0 0 137,1 1 0,0 0 0,1 0-1,-1-1 1,2 1-137,-3-3 52,0 0-23,0 1 1,1-1-1,0 0 1,0 0-1,0 0 1,0 0-1,0 0 1,0-1-1,1 0 1,-1 1-1,1-1 1,0 0-1,0-1 1,0 1-1,-1-1 1,2 0-1,-1 0 1,0 0-1,0 0 1,0-1-1,0 1 1,0-1-1,1 0 1,-1-1-1,0 1 1,0-1-1,0 0 1,0 0-1,0 0 1,0 0-1,0-1 0,0 1 1,0-1-1,-1 0 1,3-1-30,-3 0 2,0 1 0,0-1 1,0 0-1,-1 1 0,1-1 0,-1 0 0,1-1 1,-1 1-1,0 0 0,0-1 0,-1 1 0,1-1 1,-1 1-1,0-1 0,0 0 0,0 0 0,0 0 1,0 1-1,-1-1 0,0 0 0,0-1-2,0-1 3,0 1 0,0 0 0,-1-1-1,1 1 1,-2-1 0,1 1 0,0 0 0,-1 0-1,0 0 1,0 0 0,-1 0 0,1 0 0,-1 0-1,-3-3-2,2 4-14,0 0 0,0 0 0,0 1 0,-1-1 0,1 1 0,-1 0 0,0 0 0,0 1 0,0 0 0,0-1 0,0 2 0,0-1 0,-1 1 0,1-1-1,-1 1 1,1 1 0,-1-1 0,1 1 0,-1 0 0,1 0 0,-1 1 0,1 0 0,-1 0 0,1 0 0,0 0 0,-1 1 0,1 0 0,0 0 0,0 1 0,0-1-1,0 1 1,1 0 0,-1 0 0,1 1 0,-3 2 14,-4 6 672,4-7-429</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09:02.081"/>
    </inkml:context>
    <inkml:brush xml:id="br0">
      <inkml:brushProperty name="width" value="0.025" units="cm"/>
      <inkml:brushProperty name="height" value="0.025" units="cm"/>
      <inkml:brushProperty name="color" value="#0070C4"/>
    </inkml:brush>
  </inkml:definitions>
  <inkml:trace contextRef="#ctx0" brushRef="#br0">218 32 11058,'0'0'296,"1"0"-1,-1 0 1,0 0-1,1 0 1,-1 0-1,1 0 0,-1 1 1,0-1-1,0 0 1,1 0-1,-1 0 1,0 0-1,1 0 1,-1 1-1,0-1 0,0 0 1,1 0-1,-1 1 1,0-1-1,0 0 1,1 0-1,-1 1-295,3 8 2218,-3 11-693,-2-3-1071,-1 0 0,-1 0 0,-1 0 1,0 0-1,-1-1 0,-1 0 0,0 0 1,-10 13-455,15-26 19,0 1 0,0-1 0,0 0 0,-1 0 1,0 0-1,0 0 0,1-1 0,-2 1 1,1-1-1,0 0 0,0 0 0,-1 0 0,1 0 1,-1 0-1,1-1 0,-2 0-19,2 0 2,0 0 0,0-1-1,0 0 1,-1 0 0,1 0 0,0 0 0,0 0-1,-1-1 1,1 1 0,0-1 0,0 0 0,0 0-1,0 0 1,0 0 0,0-1 0,0 1-1,0-1 1,0 0 0,-1-1-2,-1 0-4,0-1 1,0-1-1,0 1 1,1-1-1,-1 0 0,1 0 1,0 0-1,1-1 1,-2-1 3,3 4-6,1 0 0,-1-1 1,1 0-1,-1 1 1,1-1-1,0 0 1,0 0-1,1 1 1,-1-1-1,1 0 1,0 0-1,0 0 0,0 0 1,1 0-1,-1 0 1,1-2 5,2-1-13,-1 0 0,1 0 0,0 0 0,0 0 0,1 0 0,0 1 0,0-1 1,1 0 12,-3 4 0,0 0 1,1 1-1,-1-1 1,0 1-1,1 0 1,-1 0 0,1 0-1,0 0 1,0 0-1,0 0 1,0 1 0,0-1-1,0 1 1,0 0-1,0 0 1,1 0 0,-1 1-1,0-1 1,3 1-1,-3 0 10,-1 0 0,1 1 0,0 0 0,-1-1 1,1 1-1,-1 0 0,1 0 0,-1 1 0,0-1 0,1 0 0,-1 1 1,0-1-1,0 1 0,0 0 0,0 0 0,0 0 0,1 2-10,6 6 98,-1 1-1,0 0 1,-1 1-98,0-1 108,-1-2 38,0 0-1,1 0 1,0-1-1,0 0 1,1-1-1,0 1 1,0-2-1,2 2-145,-7-6 25,0 0-1,0-1 1,0 1 0,0 0 0,0-1-1,1 0 1,-1 0 0,0 0-1,1 0 1,-1-1 0,0 1-1,1-1 1,-1 0 0,1 0-1,-1 0 1,0 0 0,1 0-1,-1-1 1,1 0 0,-1 1-1,0-1 1,0-1 0,1 1 0,-1 0-1,0-1 1,3-1-25,-2 0 1,1 0 0,0 0 0,-1 0 0,1-1 0,-1 0 0,0 1 0,0-2 0,0 1 0,-1 0 0,0-1 0,2-2-1,1-4-28,-1 0 0,0 0 1,-1 0-1,0 0 1,-1-3 27,-2 12-10,0-1-1,-1 0 1,1 0 0,-1 0 0,0 0 0,1-1 0,-2 1-1,1 0 1,0 0 0,-1 0 0,1 0 0,-1 0 0,0 1-1,0-1 1,0 0 0,0 0 0,0 0 0,-1 1 0,1-1-1,-1 0 1,0 1 0,-1-1 10,2 1-2,-1 1 0,0-1 0,0 1-1,0 0 1,1 0 0,-1 0 0,0 0 0,-1 0-1,1 0 1,0 1 0,0-1 0,0 1 0,0-1-1,-1 1 1,1 0 0,0 0 0,0 0 0,-1 0-1,1 0 1,0 0 0,0 1 0,-1-1 2,-3 2-13,1-1 1,0 1-1,-1 0 1,1 1-1,0-1 1,0 1 0,0 0-1,0 1 13,-1 1-45,-1 0 0,1 1-1,0-1 1,1 2 0,0-1 0,0 1 0,0-1-1,1 1 1,-1 0 0,2 1 0,-4 6 45,0 3 584</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09:06.068"/>
    </inkml:context>
    <inkml:brush xml:id="br0">
      <inkml:brushProperty name="width" value="0.025" units="cm"/>
      <inkml:brushProperty name="height" value="0.025" units="cm"/>
      <inkml:brushProperty name="color" value="#0070C4"/>
    </inkml:brush>
  </inkml:definitions>
  <inkml:trace contextRef="#ctx0" brushRef="#br0">0 1 12883,'5'6'5321,"1"-6"-2897,-1-2-167,7 2-513,0-4-71,3 6-561,1 1-352,-2 4-408,-3-3-128,-2 0-80,1 2-120,-4-3-584,-1 3-400,-5-4 752,-2 4-200</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09:05.730"/>
    </inkml:context>
    <inkml:brush xml:id="br0">
      <inkml:brushProperty name="width" value="0.025" units="cm"/>
      <inkml:brushProperty name="height" value="0.025" units="cm"/>
      <inkml:brushProperty name="color" value="#0070C4"/>
    </inkml:brush>
  </inkml:definitions>
  <inkml:trace contextRef="#ctx0" brushRef="#br0">1 30 9394,'6'-12'6015,"-6"11"-5597,0 0 0,1 0 0,-1 0 0,0 0 0,1 0 0,-1 0 0,1 1 0,-1-1 0,1 0 0,-1 0 0,1 0 0,0 1 0,-1-1 0,1 0 0,0 0 0,-1 1 0,1-1 0,0 1 0,0-1 0,0 1 0,0-1 0,-1 1 0,2-1-418,0 6 743,-1 2-628,0-1 1,1 1 0,-1-1 0,2 0 0,-1 1 0,1-1 0,0 0 0,0 0-116,1 1 84,-1 0 0,0 0 0,0 0 0,0 0 0,-1 0 0,0 1 0,-1-1 0,1 3-84,0 9 256,2 0 1,1 0-1,1 2-256,-3-11 87,1-1 1,0 1-1,0-1 0,1 0 1,0-1-1,6 7-87,-7-11-65,-4-8-346,-5-11-288,-4-7 709,-4-4-185</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09:07.685"/>
    </inkml:context>
    <inkml:brush xml:id="br0">
      <inkml:brushProperty name="width" value="0.025" units="cm"/>
      <inkml:brushProperty name="height" value="0.025" units="cm"/>
      <inkml:brushProperty name="color" value="#0070C4"/>
    </inkml:brush>
  </inkml:definitions>
  <inkml:trace contextRef="#ctx0" brushRef="#br0">35 38 9666,'0'0'3954,"0"0"-1160,0 0-772,-4 0 3303,-6 1-4483,-3-1-563,13 0-271,0 0 1,-1 1-1,1-1 0,0 0 1,0 0-1,-1 0 1,1 0-1,0 0 0,-1 0 1,1-1-1,0 1 1,0 0-1,-1 0 0,1 0 1,0 0-1,0 0 1,-1 0-1,1 0 0,0 0 1,0-1-1,0 1 1,-1 0-1,1 0 0,0 0 1,0 0-1,0-1 1,-1 1-1,1 0 0,0 0 1,0-1-1,0 1 1,0 0-1,0 0 0,0-1 1,-1 1-1,1 0 1,0 0-1,0-1 0,0 1 1,0 0-1,0 0 1,0-1-1,0 1 0,0 0 1,0 0-1,0-1 1,0 1-1,0 0 0,1-1-8,0 0 59,0 0 0,1 0-1,-1 0 1,1 0 0,0 1 0,-1-1-1,1 0 1,0 0 0,-1 1-1,1 0 1,0-1-59,1 0 129,-2 1-88,0 0 0,-1 0 0,1 0 0,-1-1 0,1 1 0,0 0-1,-1 0 1,1 0 0,-1 0 0,1 0 0,0 0 0,-1 1 0,1-1 0,-1 0-1,1 0-40,0 2 466,-4-2-328,3 0-139,0 0 0,-1 1 0,1-1 0,0 0 0,0 0 0,0 0 0,-1 0 0,1 0 0,0 0 1,0 0-1,0-1 0,0 1 0,-1 0 0,1 0 0,0 0 0,0 0 0,0 0 0,0 0 1,-1 0-1,1 0 0,0 0 0,0 0 0,0-1 0,0 1 0,0 0 0,-1 0 0,1 0 0,0 0 1,0 0-1,0-1 0,0 1 0,0 0 0,0 0 0,0 0 0,0 0 0,0-1 0,0 1 1,0 0-1,0 0 0,-1 0 0,1-1 0,0 1 0,0 0 0,1 0 0,-1 0 0,0 0 0,0-1 1,0 1-1,0 0 0,0 0 0,0 0 0,0-1 0,0 1 0,0 0 0,0 0 0,0 0 1,0 0-1,1-1 1,6-8 9,-5 9 19,-1-1 0,1 0 0,-1 0 0,1 0 0,0 1 0,-1-1 0,1 1 0,0-1 0,-1 1 0,2 0-28,-2 0 164,-1 0-4,0 0-145,0 0 0,0 1 0,0-1 0,0 0 0,0 0 0,0 0 0,0 1-1,0-1 1,-1 0 0,1 0 0,0 1 0,0-1 0,0 0 0,0 0 0,0 1 0,0-1 0,0 0 0,0 0 0,-1 0 0,1 1 0,0-1 0,0 0 0,0 0 0,0 0-1,-1 0-14,-7 1-341,5-1 886,2 0-210</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09:08.352"/>
    </inkml:context>
    <inkml:brush xml:id="br0">
      <inkml:brushProperty name="width" value="0.025" units="cm"/>
      <inkml:brushProperty name="height" value="0.025" units="cm"/>
      <inkml:brushProperty name="color" value="#0070C4"/>
    </inkml:brush>
  </inkml:definitions>
  <inkml:trace contextRef="#ctx0" brushRef="#br0">5 27 8698,'-4'-14'4551,"4"14"-4325,0-1-1,-1 0 1,1 1 0,0-1 0,0 0-1,0 1 1,0-1 0,0 1 0,1-1-1,-1 0 1,0 1 0,0-1 0,0 1-1,0-1 1,1 0 0,-1 1 0,0-1-1,1 1 1,-1-1 0,0 0-226,2 8 4361,0 21-2713,11 155 1507,13 40-3155,-7-117 346,6 11-346,-22-106-413,-3-9-150,0-4-168,0-9-824,-1-14-2933,0-6 2096</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09:08.687"/>
    </inkml:context>
    <inkml:brush xml:id="br0">
      <inkml:brushProperty name="width" value="0.025" units="cm"/>
      <inkml:brushProperty name="height" value="0.025" units="cm"/>
      <inkml:brushProperty name="color" value="#0070C4"/>
    </inkml:brush>
  </inkml:definitions>
  <inkml:trace contextRef="#ctx0" brushRef="#br0">0 42 11915,'1'-2'397,"0"0"1,0 0-1,0 0 1,0 0-1,0 0 1,1 0-1,-1 0 1,1 0-1,-1 1 1,1-1-1,0 0 1,-1 1 0,1 0-1,0-1 1,0 1-1,0 0 1,0 0-1,0 0 1,0 0-1,0 0 1,1 0-1,-1 1 1,2-1-398,7-1 781,-1 0 0,1 1 0,0 0 1,5 0-782,-5 1 324,-1 0 1,0 1 0,1 0 0,-1 1 0,0 0 0,0 1 0,0 0 0,0 0 0,3 2-325,-10-3 55,0 0 0,1-1 0,-1 1 0,0 0 1,-1 1-1,1-1 0,0 1 0,-1-1 0,1 1 0,-1 0 0,0 0 0,2 2-55,-3-2 24,0 0 0,0-1 0,0 1 0,0 0 0,0 0-1,0 0 1,-1 0 0,0 0 0,1 0 0,-1 0 0,0 0 0,-1 0-1,1 1 1,-1-1 0,1 0 0,-2 2-24,0 3 26,-1 0 0,0-1-1,-1 0 1,0 0 0,0 0-1,0 0 1,-1 0 0,-4 3-26,-2 3 27,0-1 1,-1-1-1,-11 9-27,13-14-7,0 0 0,0 0 0,0-1 0,-8 2 7,8-3-254,1 1-1,-1 0 1,1 0 0,-9 7 254,17-11 3,0-1 1,0 1 0,0 0 0,1-1 0,-1 1 0,0 0 0,0 0-1,1 0 1,-1-1 0,1 1 0,-1 0 0,1 0 0,-1 0 0,1 0-1,0 0 1,-1 0 0,1 0 0,0 0 0,0 0 0,-1 0 0,1 0-1,0 0 1,0 0 0,0 1 0,1-1 0,-1 0 0,0 0 0,0 0-4,1 1 48,1 0 0,-1 0 0,1 0 0,-1 1 1,1-2-1,1 3-48</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09:09.023"/>
    </inkml:context>
    <inkml:brush xml:id="br0">
      <inkml:brushProperty name="width" value="0.025" units="cm"/>
      <inkml:brushProperty name="height" value="0.025" units="cm"/>
      <inkml:brushProperty name="color" value="#0070C4"/>
    </inkml:brush>
  </inkml:definitions>
  <inkml:trace contextRef="#ctx0" brushRef="#br0">0 33 12203,'4'3'1088,"-1"0"1,1 1-1,-1-1 0,0 1 1,0 0-1,0 0 1,1 3-1089,16 34 2572,-13-26-1717,39 82 2134,-20-39-1738,-26-58-1248,0 0 1,0 0-1,0 0 1,0 0-1,0 0 1,0 0 0,0 0-1,0 0 1,0 0-1,0 0 1,0 0-1,0 0 1,0 0 0,0 0-1,0 0 1,0 0-1,0 0 1,0 0-1,0 0 1,0 0 0,-1-1-1,1 1 1,0 0-1,0 0 1,0 0-1,0 0 1,0 0 0,0 0-1,0 0 1,0 0-1,0 0 1,0 0-1,0 0 1,0 0-1,0 0 1,0 0 0,0 0-1,0 0 1,0 0-1,0 0 1,-1 0-1,1 0 1,0 0 0,0 0-1,0 0 1,0 0-1,0 0 1,0 0-1,0 1 1,0-1 0,0 0-1,0 0 1,0 0-1,0 0 1,0 0-1,0 0 1,0 0 0,0 0-1,0 0 1,0 0-1,0 0 1,0 0-1,0 0 1,0 0 0,0 0-1,0 0 1,0 0-1,0 0 1,0 0-1,0 1-3,-8-6 87,-10-9-41,12 9-42,1 0 0,0-1-1,0 1 1,0-1 0,1 0-1,-1 0 1,2 0 0,-1-1-1,1 0 1,-1-1-4,3 4-2,-1 0 1,1 0-1,0-1 0,0 1 1,0 0-1,1 0 0,0-1 1,0 1-1,0 0 0,0-1 1,0 1-1,1 0 0,0-1 1,0 1-1,0 0 0,0 0 1,1 0-1,1-3 2,2 0-4,-1 0 1,1 0-1,0 1 1,0-1-1,0 1 0,1 0 1,0 1-1,1 0 1,0-1 3,2-1 5,1 1 0,0 0 1,1 1-1,-1 0 1,1 0-1,3 0-5,-8 3 19,0 1 0,1-1 0,-1 2 0,0-1 0,0 1 0,1-1 0,-1 2 0,0-1 0,0 1 0,1 0 1,-1 0-1,0 1 0,0-1 0,2 2-19,-7-3 9,-1 1 1,1-1-1,0 0 1,-1 1-1,1-1 1,0 0-1,-1 1 1,1-1-1,-1 1 1,1-1 0,-1 1-1,1-1 1,-1 1-1,1-1 1,-1 1-1,1 0 1,-1-1-1,1 1 1,-1 0-1,0-1 1,0 1-1,1 0 1,-1 0-1,0-1 1,0 1 0,0 0-1,0-1 1,0 2-10,1 0-118,2 8-3611</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4:52:50.120"/>
    </inkml:context>
    <inkml:brush xml:id="br0">
      <inkml:brushProperty name="width" value="0.025" units="cm"/>
      <inkml:brushProperty name="height" value="0.025" units="cm"/>
      <inkml:brushProperty name="color" value="#0070C4"/>
    </inkml:brush>
  </inkml:definitions>
  <inkml:trace contextRef="#ctx0" brushRef="#br0">37 134 12499,'-34'22'7391,"33"-22"-7353,1 0 0,0 0 1,0 0-1,0 0 0,0 0 1,0 0-1,0 0 1,0 0-1,-1 0 0,1 0 1,0 0-1,0 0 1,0 0-1,0 1 0,0-1 1,0 0-1,0 0 0,0 0 1,0 0-1,0 0 1,-1 0-1,1 0 0,0 1 1,0-1-1,0 0 0,0 0 1,0 0-1,0 0 1,0 0-1,0 0 0,0 1 1,0-1-1,0 0 0,0 0 1,0 0-1,0 0 1,0 0-1,0 0 0,0 1 1,0-1-1,0 0 1,1 0-1,-1 0 0,0 0 1,0 0-1,0 0 0,0 0 1,0 1-1,0-1 1,0 0-1,0 0 0,0 0 1,0 0-1,1 0 0,-1 0 1,0 0-1,0 0 1,0 0-1,0 0 0,0 0 1,0 0-1,1 0 1,-1 0-1,0 0 0,0 0 1,0 0-1,0 0 0,0 0-38,12 4 834,-11-4-711,29 5 973,0-1 1,1-1-1,4-2-1096,94-3 1069,108-17-209,-140 10-650,227-29 252,-13 0-72,-194 28-213,179-21 219,-291 31-396,9-2-28,-1 0-1,0-1 1,0 0 0,3-2 28,-15 5-12,-1-1 0,0 1 0,1 0 0,-1 0 0,1 0 0,-1 0 0,0-1 0,1 1 0,-1 0 0,0 0 0,1-1 0,-1 1 0,0 0 0,0-1 0,1 1 0,-1 0 0,0-1 0,0 1 0,1 0 0,-1-1 0,0 1 0,0-1 0,0 1 0,0 0 0,1-1 12,-2 1-20,1-1 1,0 1-1,0 0 0,0-1 0,0 1 0,-1 0 0,1-1 1,0 1-1,0 0 0,0 0 0,-1-1 0,1 1 0,0 0 1,-1 0-1,1 0 0,0-1 0,0 1 0,-1 0 0,1 0 1,0 0-1,-1 0 0,1-1 0,0 1 0,-1 0 0,1 0 1,0 0-1,-1 0 0,0 0 20,-12-1-256,-1 0 0,0 1 0,-10 2 256,-24 2-39</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09:09.507"/>
    </inkml:context>
    <inkml:brush xml:id="br0">
      <inkml:brushProperty name="width" value="0.025" units="cm"/>
      <inkml:brushProperty name="height" value="0.025" units="cm"/>
      <inkml:brushProperty name="color" value="#0070C4"/>
    </inkml:brush>
  </inkml:definitions>
  <inkml:trace contextRef="#ctx0" brushRef="#br0">155 1 10722,'-13'2'6442,"9"0"-6050,0 0 0,0 0 1,1 0-1,-1 0 0,1 0 1,-3 3-393,-4 5 354,0-1 1,1 1-1,0 1 1,1 0 0,0 0-1,1 1 1,0 0 0,1 0-1,1 0 1,-1 1 0,2 0-1,0 0 1,-2 13-355,0 1 350,3 0 1,0 1-1,1 0 1,2-1-1,1 1 1,2 11-351,-1-18 157,2 0 0,0 0 0,1 0 1,1 0-1,1-1 0,1 0 0,1-1 0,0 0 1,1 0-1,1-1 0,1 0 0,1-1 0,0-1 0,7 6-157,29 28 183,-48-49-217,0-1 0,-1 1 0,1-1 0,0 1 0,-1-1 0,1 0 0,0 1 0,-1-1 0,1 0 0,0 0 0,0 0 0,-1 1 0,1-1 0,1 0 34,-2 0-19,0 0 0,1 0 1,-1 0-1,0 0 0,1 0 1,-1 0-1,0 0 0,0 0 1,1-1-1,-1 1 0,0 0 1,1 0-1,-1 0 0,0 0 1,0 0-1,1-1 0,-1 1 1,0 0-1,0 0 0,1 0 1,-1-1-1,0 1 0,0 0 1,0 0-1,0-1 0,1 1 1,-1 0-1,0 0 0,0-1 1,0 1-1,0 0 1,0-1-1,0 1 0,0 0 1,0-1-1,0 1 0,0 0 19,-3-16-297</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09:09.890"/>
    </inkml:context>
    <inkml:brush xml:id="br0">
      <inkml:brushProperty name="width" value="0.025" units="cm"/>
      <inkml:brushProperty name="height" value="0.025" units="cm"/>
      <inkml:brushProperty name="color" value="#0070C4"/>
    </inkml:brush>
  </inkml:definitions>
  <inkml:trace contextRef="#ctx0" brushRef="#br0">189 47 7186,'1'-3'627,"0"-1"466,0 1 1,-1 0 0,1-1 0,-1 1 0,0-1-1,0 1 1,0-1 0,0 1 0,-1 0 0,0-2-1094,1 5 73,0 0 0,0 0 0,0-1 0,0 1 0,0 0 1,0 0-1,0 0 0,0-1 0,0 1 0,0 0 0,0 0 1,0 0-1,-1-1 0,1 1 0,0 0 0,0 0 0,0 0 0,0 0 1,0 0-1,-1-1 0,1 1 0,0 0 0,0 0 0,0 0 0,-1 0 1,1 0-1,0 0 0,0 0 0,0 0 0,-1 0 0,1 0 1,0-1-1,0 1 0,0 0 0,-1 0 0,1 0 0,0 0 0,0 1 1,0-1-1,-1 0 0,1 0 0,0 0 0,0 0 0,0 0 1,-1 0-1,1 0 0,0 0 0,0 0 0,0 0 0,0 1 0,-1-1 1,1 0-1,0 0 0,0 0 0,0 0 0,0 0 0,0 1 0,-1-1 1,1 0-74,-9 13 1520,9-12-1471,-21 38 1207,1 1 1,-5 22-1257,13-33 182,-13 40 11,4 2-1,-11 62-192,16-67-494,15-58-158,2-12-398,2-11 519</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09:10.252"/>
    </inkml:context>
    <inkml:brush xml:id="br0">
      <inkml:brushProperty name="width" value="0.025" units="cm"/>
      <inkml:brushProperty name="height" value="0.025" units="cm"/>
      <inkml:brushProperty name="color" value="#0070C4"/>
    </inkml:brush>
  </inkml:definitions>
  <inkml:trace contextRef="#ctx0" brushRef="#br0">6 36 10810,'-6'-22'5009,"12"13"-1744,3 5-720,4 11-545,1 13-144,4 12-503,4 5-313,-1 8-336,0-4-136,0-3-208,-2-3-88,-3-9-144,0-4-16,-3-3-192,-3-7-160,-1-7-360,-4-1 1240,-5-6-600</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09:10.587"/>
    </inkml:context>
    <inkml:brush xml:id="br0">
      <inkml:brushProperty name="width" value="0.025" units="cm"/>
      <inkml:brushProperty name="height" value="0.025" units="cm"/>
      <inkml:brushProperty name="color" value="#0070C4"/>
    </inkml:brush>
  </inkml:definitions>
  <inkml:trace contextRef="#ctx0" brushRef="#br0">1 0 15699,'0'0'5930,"5"1"-4106,11 2-120,5 1-327,-6 0-217,9-3-680,0-1-144,1 0-16,2-1-32,-2-2-536,-5 2 216,-8 1-120</inkml:trace>
  <inkml:trace contextRef="#ctx0" brushRef="#br0" timeOffset="1">19 136 12083,'4'13'5009,"2"-9"-2161,8-3-783,1 1-209,6-2-48,5-2-735,-4 1-337,-1-3-248,1 4 48,-5 4-216,0-3 872,6-2-856</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09:10.918"/>
    </inkml:context>
    <inkml:brush xml:id="br0">
      <inkml:brushProperty name="width" value="0.025" units="cm"/>
      <inkml:brushProperty name="height" value="0.025" units="cm"/>
      <inkml:brushProperty name="color" value="#0070C4"/>
    </inkml:brush>
  </inkml:definitions>
  <inkml:trace contextRef="#ctx0" brushRef="#br0">0 1 14515,'7'6'5841,"1"5"-3136,-3 7-1033,-1 8-191,-4 6-201,4 1-528,4 0-496,-5-2-96,5-6-32,-7-5-32,-1-5-240,2-5-400,-5-10-456,2-5 1936,-15-22-936</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09:11.255"/>
    </inkml:context>
    <inkml:brush xml:id="br0">
      <inkml:brushProperty name="width" value="0.025" units="cm"/>
      <inkml:brushProperty name="height" value="0.025" units="cm"/>
      <inkml:brushProperty name="color" value="#0070C4"/>
    </inkml:brush>
  </inkml:definitions>
  <inkml:trace contextRef="#ctx0" brushRef="#br0">1 8 16283,'8'0'6170,"2"-6"-4074,2 5-423,-1 2-385,-2 1-192,1 3-624,0-4-176,-3 5 184,-2 0 449,-13 0-673</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09:11.621"/>
    </inkml:context>
    <inkml:brush xml:id="br0">
      <inkml:brushProperty name="width" value="0.025" units="cm"/>
      <inkml:brushProperty name="height" value="0.025" units="cm"/>
      <inkml:brushProperty name="color" value="#0070C4"/>
    </inkml:brush>
  </inkml:definitions>
  <inkml:trace contextRef="#ctx0" brushRef="#br0">1 0 11787,'4'0'1020,"1"1"1,-1-1-1,1 1 1,-1 0-1,1 0 1,-1 0-1,1 1 1,0 0-1021,2 1 747,0 1 0,-1 0 0,1 0 0,3 4-747,6 5 764,-1 0 0,-1 1 0,4 6-764,-2-1 283,0 1 1,-2 1 0,0 0-1,-1 1 1,-2 0 0,0 1-1,-1 0 1,-1 0-1,-2 1 1,0 1 0,-1-1-1,1 26-283,-4-28 45,-2 0 0,-1 0-1,0 0 1,-2 1 0,0-1-1,-2 0 1,0 0 0,-2-1-1,0 0 1,-1 0 0,-1 0-1,-1-1 1,-1 0 0,-11 16-45,1-6 6,-2-2 1,-1 0 0,-9 7-7,0-5 158</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09:17.756"/>
    </inkml:context>
    <inkml:brush xml:id="br0">
      <inkml:brushProperty name="width" value="0.025" units="cm"/>
      <inkml:brushProperty name="height" value="0.025" units="cm"/>
      <inkml:brushProperty name="color" value="#0070C4"/>
    </inkml:brush>
  </inkml:definitions>
  <inkml:trace contextRef="#ctx0" brushRef="#br0">58 13 11723,'-46'-10'4480,"34"7"387,13 3-3169,-1 0-321,0 0-430,0 0-219,0 0-134,13 4-237,-1-1 0,0 2 1,1 0-358,-3-1 77,1 0 0,0-1 0,0 0 0,0 0-77,24 5 263,-1 2 0,0 1 0,-1 2-263,-8-6 86,-18-5-65,1 0 1,-1 1-1,0-1 0,0 1 0,3 2-21,-9-4 5,1-1 0,-1 1 0,0 0-1,0 0 1,0 0 0,0 0 0,0 0 0,0 0 0,0 0 0,0 0-1,0 0 1,-1 0 0,1 0 0,0 0 0,-1 1 0,1-1 0,-1 0-1,1 0 1,-1 1 0,0-1 0,1 0 0,-1 1 0,0-1 0,0 1 0,0-1-1,0 0 1,0 1 0,0-1 0,-1 0 0,1 2-5,-3 3 24,1 0 0,-1 0 1,0 0-1,-1-1 0,1 1 0,-1-1 1,0 0-1,0 0 0,-1 0 0,-2 2-24,5-5 9,-26 27 110,-1-2 1,-22 16-120,37-32-69,-1 0 0,-1-2 1,1 0-1,-2-1 0,1 0 1,-1-1-1,-2-1 69,12-3-505,1-1 1,-1 1-1,0 0 0,-3 2 505,26-4-2122,7-6 1490</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09:18.092"/>
    </inkml:context>
    <inkml:brush xml:id="br0">
      <inkml:brushProperty name="width" value="0.025" units="cm"/>
      <inkml:brushProperty name="height" value="0.025" units="cm"/>
      <inkml:brushProperty name="color" value="#0070C4"/>
    </inkml:brush>
  </inkml:definitions>
  <inkml:trace contextRef="#ctx0" brushRef="#br0">229 0 11747,'-10'24'4769,"-15"-1"-2409,-2-1-640,1 8-151,-1-6 15,2-2-448,4-3-312,-1-8-455,5 1-121,5-11-144,3 2-96,5-2-440,1 2-417,6 3-551,-3-6-3281,0 0 3281</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09:19.140"/>
    </inkml:context>
    <inkml:brush xml:id="br0">
      <inkml:brushProperty name="width" value="0.025" units="cm"/>
      <inkml:brushProperty name="height" value="0.025" units="cm"/>
      <inkml:brushProperty name="color" value="#0070C4"/>
    </inkml:brush>
  </inkml:definitions>
  <inkml:trace contextRef="#ctx0" brushRef="#br0">84 1 10634,'-57'14'4149,"56"-14"-3870,-1 1 0,1-1 0,-1 0 0,1 0-1,-1 1 1,1-1 0,-1 0 0,0 0 0,1-1 0,-1 1-1,1 0 1,-1 0 0,0-1-279,-1 0 1040,2 2 1397,6 1 238,20 3-2205,1-1 1,0-2-1,0 0 1,3-2-471,216-15 1061,-121 5-905,-84 9-577,-26 1-2672,-31-1-544,-13 0 1613</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4:52:50.669"/>
    </inkml:context>
    <inkml:brush xml:id="br0">
      <inkml:brushProperty name="width" value="0.025" units="cm"/>
      <inkml:brushProperty name="height" value="0.025" units="cm"/>
      <inkml:brushProperty name="color" value="#0070C4"/>
    </inkml:brush>
  </inkml:definitions>
  <inkml:trace contextRef="#ctx0" brushRef="#br0">1 16 10426,'0'3'1217,"1"0"-1,0 0 0,0-1 1,0 1-1,1-1 1,-1 1-1,2 2-1216,6 11 1775,-1 4-995,-1 1-1,0 1 0,-2-1 0,-1 1 0,0 0 0,-2 0 1,0 0-1,-2 5-779,-1-26 86,-1-4-85,-2-7-68,0-7 7,1-1 1,1 1-1,0-16 60,2 26-7,1 0 0,0 0 1,0 0-1,0 0 0,1 1 0,0-1 1,0 0-1,1 1 0,0-1 0,0 1 0,1 0 1,-1 0-1,1 0 0,1 0 0,-1 1 0,1-1 1,0 1-1,0 0 0,0 1 0,6-4 7,-6 4 15,0 1 0,0 0 0,1 0 0,-1 1 0,0 0 0,1-1 0,0 2 0,-1-1 0,1 1 0,0 0 0,2 0-15,-3 1 41,-1 0 0,1 0-1,-1 0 1,0 1-1,1-1 1,-1 1-1,0 0 1,1 1-1,-1-1 1,0 1-1,0 0 1,0 0-1,0 0 1,-1 0 0,3 2-41,2 2 169,-1 1 0,-1-1 0,1 1 0,-1 1 0,0-1 0,-1 1 0,3 4-169,1 4 311,0 0-1,-2 1 1,3 6-311,-8-15 81,1 0 0,-1 0 1,0 0-1,0 6-81,-2-12-11,1 0-1,-1 0 1,0-1 0,0 1 0,0 0 0,0 0 0,0 0-1,0 0 1,-1 0 0,1 0 0,-1 0 0,1-1-1,-1 1 1,0 0 0,1 0 0,-1-1 0,0 1 0,0 0-1,0-1 1,-1 1 0,1-1 0,0 0 0,-1 1 11,2-2-25,0 0 1,0 1 0,-1-1 0,1 0 0,-1 0-1,1 0 1,0 1 0,-1-1 0,1 0 0,0 0-1,-1 0 1,1 0 0,-1 0 0,1 0-1,0 0 1,-1 0 0,1 0 0,-1 0 0,1 0-1,0 0 1,-1 0 0,1 0 0,-1 0-1,1 0 1,0-1 0,-1 1 0,1 0 0,-1 0-1,1 0 1,0-1 0,-1 1 0,1 0 0,0 0-1,0-1 1,-1 1 0,1 0 0,0-1-1,0 1 1,-1 0 0,1-1 0,0 1 0,0 0-1,0-1 1,-1 1 0,1 0 0,0-1 0,0 1-1,0-1 1,0 1 0,0 0 0,0-1-1,0 1 1,0-1 0,0 1 0,0 0 0,0-1-1,0 1 25,1-9-17</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09:19.577"/>
    </inkml:context>
    <inkml:brush xml:id="br0">
      <inkml:brushProperty name="width" value="0.025" units="cm"/>
      <inkml:brushProperty name="height" value="0.025" units="cm"/>
      <inkml:brushProperty name="color" value="#0070C4"/>
    </inkml:brush>
  </inkml:definitions>
  <inkml:trace contextRef="#ctx0" brushRef="#br0">14 1 11306,'-1'0'163,"-1"2"712,1 0 0,-1 0 0,1 0 0,-1 0 0,1 0 0,0 0 0,0 0 0,0 1-875,1-2 129,-1-1-1,1 1 0,0 0 0,0-1 0,0 1 0,0-1 1,0 1-1,0 0 0,0-1 0,1 1 0,-1 0 0,0-1 1,0 1-1,0-1 0,1 1 0,-1-1 0,0 1 1,1 0-1,-1-1 0,0 1 0,1-1 0,-1 1 0,1-1 1,-1 1-1,0-1 0,1 0 0,-1 1 0,1-1 0,0 0 1,-1 1-1,1-1 0,-1 0 0,1 0 0,-1 1 0,1-1 1,0 0-129,13 5 761,0 0 1,1-1 0,-1-1 0,15 2-762,-9-2 485,-1 1-1,12 4-484,-18-3 105,0 1 0,0 0 0,0 1-1,-1 1 1,0 0 0,5 4-105,18 16 209,10 13-209,-37-33 12,0-1 0,0 2 1,-1-1-1,1 1 0,-2 0 0,0 1 0,1 1-12,-5-7-2,0 0 0,-1 0 0,0 0 0,1 0 0,-1 0-1,-1 0 1,1 0 0,-1 1 0,1-1 0,-1 0-1,0 0 1,-1 1 0,1-1 0,-1 0 0,0 0 0,0 0-1,0 1 1,-1-1 0,-1 3 2,0 1-25,-1-1 0,0 0 0,-1 0 0,0-1 0,0 0 0,-5 6 25,-8 6-143,-11 7 143,22-18-20,-34 26-24,27-23 53,0 1 0,1 0 0,0 1-1,1 1 1,0 0 0,-2 4-9,13-15 5,-1 0 0,1 0 1,0 0-1,0-1 0,1 1 0,-1 0 1,0 0-1,1 0 0,-1 1-5,1-2 4,0-1 0,0 1-1,0-1 1,0 1 0,0 0-1,0-1 1,0 1 0,1 0 0,-1-1-1,0 1 1,0-1 0,0 1 0,1 0-1,-1-1 1,0 1 0,1-1 0,-1 1-1,1-1 1,-1 1 0,0-1 0,1 1-1,-1-1 1,1 0 0,-1 1-1,1-1 1,-1 0 0,1 1 0,0-1-1,-1 0 1,1 0 0,-1 1 0,1-1-4,12 4 69,-1-1-1,1-1 1,0 0 0,0 0 0,0-2 0,1 1-69,29 0 208,1-2-1,-1-2 1,1-1-208,-21 0 116,0 2 1,0 1-1,0 1 1,0 1-1,0 1 1,18 4-117,-40-6 50,10 4-340,-11-4 264,0 0-1,0 1 0,0-1 0,0 0 0,1 0 0,-1 1 0,0-1 1,0 0-1,0 1 0,0-1 0,0 0 0,0 0 0,0 1 1,0-1-1,0 0 0,0 1 0,0-1 0,0 0 0,0 1 1,-1-1-1,1 0 0,0 0 0,0 1 0,0-1 0,0 0 1,0 1-1,-1-1 0,1 0 0,0 0 0,0 0 0,0 1 0,-1-1 1,1 0-1,0 0 0,0 0 0,-1 1 27,-9 9-432</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09:20.294"/>
    </inkml:context>
    <inkml:brush xml:id="br0">
      <inkml:brushProperty name="width" value="0.025" units="cm"/>
      <inkml:brushProperty name="height" value="0.025" units="cm"/>
      <inkml:brushProperty name="color" value="#0070C4"/>
    </inkml:brush>
  </inkml:definitions>
  <inkml:trace contextRef="#ctx0" brushRef="#br0">10 66 10362,'-3'-11'1129,"1"1"586,0 1 0,1-1 1,0 0-1,0-4-1715,2 12 1916,2 10 1233,7 32-2201,11 53 242,-15-62-858,-1 3-184,3 0 0,3 9-148,-10-39-314,-3-5 961,1-1-421</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09:20.641"/>
    </inkml:context>
    <inkml:brush xml:id="br0">
      <inkml:brushProperty name="width" value="0.025" units="cm"/>
      <inkml:brushProperty name="height" value="0.025" units="cm"/>
      <inkml:brushProperty name="color" value="#0070C4"/>
    </inkml:brush>
  </inkml:definitions>
  <inkml:trace contextRef="#ctx0" brushRef="#br0">0 3 11306,'0'-3'5282,"8"5"-1690,1 4-1863,-1 1-33,2 1-464,0 0-327,1-1-481,0 2-200,1-2-696,-3-2 336,4 2-121</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09:20.972"/>
    </inkml:context>
    <inkml:brush xml:id="br0">
      <inkml:brushProperty name="width" value="0.025" units="cm"/>
      <inkml:brushProperty name="height" value="0.025" units="cm"/>
      <inkml:brushProperty name="color" value="#0070C4"/>
    </inkml:brush>
  </inkml:definitions>
  <inkml:trace contextRef="#ctx0" brushRef="#br0">89 0 8674,'-8'3'3460,"5"-1"-1470,0-1 0,0 0 0,0 0 0,0-1 0,0 1 0,-3 0-1990,16 5 1557,1-2-1396,-1 0 0,1 1 1,-1 0-1,1 1-161,13 7 124,-17-10-78,0 0-1,0-1 0,1 0 1,-1-1-1,1 0 1,-1 0-1,6 0-45,-7-1 24,1 1 0,-1 0 0,1 0 0,-1 1 0,0-1 0,5 3-24,-10-4 6,0 1-1,0-1 1,0 1 0,0 0 0,1-1-1,-1 1 1,0 0 0,0 0 0,0 0-1,0 0 1,-1 0 0,1 0 0,0 0 0,0 0-1,0 0-5,-1 0 6,0 0-1,1 0 0,-1 0 0,0 0 1,0 0-1,0-1 0,0 1 1,0 0-1,0 0 0,0 0 0,0 0 1,0 0-1,0 0 0,0 0 1,-1 0-1,1 0 0,0-1 0,0 1 1,-1 0-1,1 0 0,-1 0 0,0 0-5,-2 4 24,0-1-1,0 0 0,-1 0 0,0 0 0,0 0 0,0-1 0,-1 2-23,-34 21 109,16-12-55,5-3-15,0 0 1,-1-2 0,-4 1-40,-9 4 47,16-7-26,-13 5 11,27-11-32,0 0 0,1 0 0,-1 0 0,0 1-1,1-1 1,-1 0 0,0 1 0,1-1 0,0 1 0,-1-1 0,1 1 0,0 0 0,0-2-2,1 1 1,0-1-1,0 0 0,0 1 0,-1-1 1,1 0-1,0 1 0,0-1 0,0 1 1,0-1-1,0 0 0,0 1 0,0-1 1,0 1-1,0-1 0,0 0 0,0 1 1,0-1-1,0 0 0,0 1 0,0-1 1,0 1-1,1-1 0,-1 0 0,0 1 1,0-1-1,0 0 0,1 1 0,-1-1 1,0 0-1,0 1 0,1-1 0,-1 0 1,0 0-1,1 1 0,-1-1 0,0 0 1,1 0-1,-1 0 0,0 1 0,1-1 1,-1 0-1,0 0 0,1 0 0,-1 0 1,0 0-1,1 0 2,16 2-223,-11-3-69,1 0-1,-1 0 1,0-1 0,0 0-1,0 0 1,0 0 0,0-1-1,0 0 1,0 0 0,-1 0-1,2-2 293,-4 3-247,1-1 0,0 1-1,0 0 1,-1 1 0,1-1-1,3 0 248,4 0-460,0 0 0,10 0 460,-21 2-5</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09:21.308"/>
    </inkml:context>
    <inkml:brush xml:id="br0">
      <inkml:brushProperty name="width" value="0.025" units="cm"/>
      <inkml:brushProperty name="height" value="0.025" units="cm"/>
      <inkml:brushProperty name="color" value="#0070C4"/>
    </inkml:brush>
  </inkml:definitions>
  <inkml:trace contextRef="#ctx0" brushRef="#br0">164 0 12115,'-3'0'5129,"-7"2"-2377,-10 3-743,-32 19-457,33-10-176,1 4-672,10 0-231,-3 0-265,3-2-32,0-12-424,2 1-321,6-5-575,2 0 128,-2 0 560</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09:21.759"/>
    </inkml:context>
    <inkml:brush xml:id="br0">
      <inkml:brushProperty name="width" value="0.025" units="cm"/>
      <inkml:brushProperty name="height" value="0.025" units="cm"/>
      <inkml:brushProperty name="color" value="#0070C4"/>
    </inkml:brush>
  </inkml:definitions>
  <inkml:trace contextRef="#ctx0" brushRef="#br0">190 126 10802,'8'0'2999,"-6"0"-2204,0-1 1,0 1 0,0 0 0,0 0 0,0-1 0,0 1-1,0-1 1,2 0-796,-4 0 164,1 0-1,0 1 1,0-1 0,-1 1-1,1-1 1,-1 0-1,1 1 1,0-1-1,-1 0 1,0 0-1,1 0 1,-1 1 0,1-1-1,-1 0 1,0 0-1,0 0 1,1 0-1,-1 0 1,0 1-1,0-1 1,0 0 0,0 0-1,0-1-163,0-3 289,0 0 0,0 0 0,0 0 0,-1 0 0,0 0 0,0-1 0,0 1-289,0 3 63,0-1 1,0 1-1,0-1 1,0 1-1,-1 0 0,1-1 1,-1 1-1,1 0 1,-1 0-1,0 0 0,0 0 1,0 0-1,0 1 1,0-1-1,-2 0-63,-3-2 25,0 0 0,0 1 0,-1 0-1,1 0 1,-1 0 0,0 1 0,0 1 0,0-1 0,0 1-1,0 1 1,0-1 0,0 1 0,0 1 0,0-1 0,0 2 0,-4 0-26,10-1 2,-1-1-1,1 1 1,-1 1-1,1-1 0,-1 0 1,1 0-1,0 1 0,0 0 1,-1-1-1,1 1 0,0 0 1,1 0-1,-1 0 0,0 1 0,-1 1 6,0 0-1,1 0 0,-1 0 0,1 1 0,0 0 1,1-1-1,-2 5-5,1 2 27,0-1 0,0 1 0,1 0 0,0 0 0,1 0 0,1 0 0,0 0-27,-1-2 47,1-1 0,1 0 0,-1-1 0,1 1 0,1 0 0,-1 0 0,1-1 0,1 0 0,3 7-47,-6-13 9,0 0 0,0 1 1,0-1-1,0 0 0,1 0 0,-1 0 0,1 0 1,-1 0-1,0 0 0,1 0 0,0 0 1,-1 0-1,1-1 0,-1 1 0,1-1 0,0 1 1,-1-1-1,1 0 0,0 1 0,0-1 1,-1 0-1,1 0 0,0 0 0,0-1 0,-1 1 1,1 0-1,0-1 0,-1 1 0,1-1 0,0 1 1,0-2-10,3 0-2,0 0 0,0 0 0,-1-1 1,1 0-1,-1 0 0,0 0 0,0-1 1,0 1-1,0-1 0,0 0 2,6-10-60,-1 0-1,0 0 0,0-1 1,-2 0-1,0-1 1,-1 1-1,0-1 1,-1-1 60,-1 9 47,-4 8-42,1 0 0,-1 0 0,1 0 0,-1 1 0,0-1 1,1 0-1,-1 0 0,0 1 0,1-1 0,-1 0 0,0 0 0,1 1 1,-1-1-1,0 0 0,0 1 0,1-1 0,-1 0 0,0 1 1,0-1-1,0 1 0,0-1 0,1 1-5,3 7 132,0 1 1,0 0 0,2 9-133,6 14 325,-7-20-168,4 7 571,8 12-728,4 13 438,7 1-210,-27-44-227,0 0 0,0 1 0,0-1 0,0 0 0,0 0 1,0 0-1,0 0 0,0 0 0,0 0 0,1 0 0,-1-1 0,0 1 0,1 0 1,-1-1-1,0 1-1,0-1 26,1 0 1,-1 0 0,0 0-1,0 0 1,0 0 0,0 0 0,0 0-1,0 0 1,0 0 0,0-1-1,0 1 1,1 0 0,-1-1-1,0 1 1,0-1 0,-1 1-1,1-1 1,0 1 0,0-1 0,0 0-27,17-10 188</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09:26.280"/>
    </inkml:context>
    <inkml:brush xml:id="br0">
      <inkml:brushProperty name="width" value="0.025" units="cm"/>
      <inkml:brushProperty name="height" value="0.025" units="cm"/>
      <inkml:brushProperty name="color" value="#0070C4"/>
    </inkml:brush>
  </inkml:definitions>
  <inkml:trace contextRef="#ctx0" brushRef="#br0">1 59 7322,'41'-57'4048,"-40"56"-207,5 5-1440,-5 4-521,-2 8-159,-1 12-353,2 6-280,3 10-288,-2-4-88,2-4-224,2-3-127,-2-9-169,-2-4 8,-1-8-416,0-5-353,-4-10-151,4-6-3385,-13-18 2977</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09:26.596"/>
    </inkml:context>
    <inkml:brush xml:id="br0">
      <inkml:brushProperty name="width" value="0.025" units="cm"/>
      <inkml:brushProperty name="height" value="0.025" units="cm"/>
      <inkml:brushProperty name="color" value="#0070C4"/>
    </inkml:brush>
  </inkml:definitions>
  <inkml:trace contextRef="#ctx0" brushRef="#br0">0 11 13419,'23'-2'5553,"-7"-2"-2832,0 0-753,-3 4-336,0 1-151,-3 2-609,-2-1-264,-2 1-224,2 1-120,-5 1-512,8 3 560,14 3-360</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09:26.930"/>
    </inkml:context>
    <inkml:brush xml:id="br0">
      <inkml:brushProperty name="width" value="0.025" units="cm"/>
      <inkml:brushProperty name="height" value="0.025" units="cm"/>
      <inkml:brushProperty name="color" value="#0070C4"/>
    </inkml:brush>
  </inkml:definitions>
  <inkml:trace contextRef="#ctx0" brushRef="#br0">1 8 14275,'0'-2'5521,"7"-1"-3488,1 0-137,3 3-264,5 2-191,-1 0-745,-2 2-192,-1 0-264,-5 0-16,2 0-352,-2 2-360,-3-4 1544,-3 8-1024</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09:27.295"/>
    </inkml:context>
    <inkml:brush xml:id="br0">
      <inkml:brushProperty name="width" value="0.025" units="cm"/>
      <inkml:brushProperty name="height" value="0.025" units="cm"/>
      <inkml:brushProperty name="color" value="#0070C4"/>
    </inkml:brush>
  </inkml:definitions>
  <inkml:trace contextRef="#ctx0" brushRef="#br0">7 53 8930,'-1'-4'878,"0"1"0,0-1 0,0 1-1,0-1 1,1 0 0,-1 1 0,1-1 0,0 0 0,0 0 0,0 1 0,1-4-878,2 1 2496,0 10-1066,2 11-270,5 47 1945,1 53-3105,-3-26 621,7 28 106,21 78-727,-18-137-1214,-16-52 556,-3-13-2803,-5-11 2489</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4:52:51.014"/>
    </inkml:context>
    <inkml:brush xml:id="br0">
      <inkml:brushProperty name="width" value="0.025" units="cm"/>
      <inkml:brushProperty name="height" value="0.025" units="cm"/>
      <inkml:brushProperty name="color" value="#0070C4"/>
    </inkml:brush>
  </inkml:definitions>
  <inkml:trace contextRef="#ctx0" brushRef="#br0">63 1 13363,'-10'0'5417,"-5"8"-3024,3 9-985,-1 7-96,5 8-96,4 5-303,6 3-425,0 3-120,11 0-168,2-1-32,2-5-64,4-6 8,-2-5 16,2-3-176,2-15-200,3-2 1544,8-23-1136</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09:27.640"/>
    </inkml:context>
    <inkml:brush xml:id="br0">
      <inkml:brushProperty name="width" value="0.025" units="cm"/>
      <inkml:brushProperty name="height" value="0.025" units="cm"/>
      <inkml:brushProperty name="color" value="#0070C4"/>
    </inkml:brush>
  </inkml:definitions>
  <inkml:trace contextRef="#ctx0" brushRef="#br0">0 34 11186,'2'-3'1352,"1"0"-1,-1 0 1,1 0-1,0 1 1,0-1-1,2-1-1351,-2 3 362,0-1 1,0 0-1,0 1 1,0 0-1,0 0 1,1 0-1,-1 0 1,1 0-1,-1 1 1,1-1-1,0 1-362,13-1 390,-1 1 0,1 1 0,0 0-1,-1 1 1,0 0 0,1 2 0,-1 0-1,0 1 1,-1 0 0,1 1 0,-1 1-1,1 2-389,-11-6 37,0 0 1,0 0-1,0 1 0,-1 0 0,1 0 0,-1 1 0,0-1 0,-1 1 0,3 2-37,-5-4 10,1 0-1,0 0 0,-1 0 0,0 0 1,0 0-1,0 0 0,0 1 1,0-1-1,0 0 0,-1 0 1,0 1-1,1-1 0,-1 0 1,-1 1-1,1-1 0,0 0 0,-1 1-9,-1 3 12,0-1 0,0 0-1,-1 1 1,0-1 0,0 0-1,0 0 1,-1-1 0,0 1-1,0-1 1,-1 1 0,1-1-1,-1-1 1,-4 4-12,-1 0-87,0 0-1,-1-1 1,0 0-1,0-1 1,-1 0-1,-8 3 88,14-7-123,-3 1-239,0 1 0,0 0 0,0 0 0,1 1 0,-1 0 0,1 0 0,-5 5 362,-5 10-560</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09:27.982"/>
    </inkml:context>
    <inkml:brush xml:id="br0">
      <inkml:brushProperty name="width" value="0.025" units="cm"/>
      <inkml:brushProperty name="height" value="0.025" units="cm"/>
      <inkml:brushProperty name="color" value="#0070C4"/>
    </inkml:brush>
  </inkml:definitions>
  <inkml:trace contextRef="#ctx0" brushRef="#br0">1 94 12891,'3'4'1092,"0"-1"1,0 0-1,0 1 1,-1 0-1,1-1 1,-1 1-1,0 0 0,0 0 1,0 0-1,0 1-1092,3 12 2284,4 17-2284,-3-12 492,13 34 6,-11-35-154,-1 1 0,2 10-344,-9-18 152,0-14-147,0 1 0,0-1 0,0 0 0,0 0 0,0 0 0,0 1 0,0-1 0,0 0 0,0 0 0,0 0-1,0 0 1,0 1 0,0-1 0,0 0 0,0 0 0,0 0 0,0 1 0,0-1 0,0 0 0,0 0 0,-1 0 0,1 0 0,0 0 0,0 1 0,0-1-1,0 0 1,0 0 0,0 0 0,-1 0 0,1 0 0,0 0 0,0 1 0,0-1 0,0 0 0,-1 0 0,1 0 0,0 0 0,0 0 0,0 0 0,0 0-1,-1 0 1,1 0 0,0 0 0,0 0 0,0 0 0,-1 0 0,1 0 0,0 0 0,0 0 0,0 0 0,0 0 0,-1 0 0,1 0 0,0 0 0,0 0-1,0-1 1,0 1 0,-1 0 0,1 0 0,0 0 0,0 0 0,0 0 0,0 0 0,0 0 0,0-1 0,-1 1 0,1 0 0,0 0-5,0-1 3,-1 1 0,1-1 0,0 0 0,-1 1 0,1-1 0,0 0 0,-1 1 0,1-1 0,0 0 0,0 0 0,0 1 1,0-1-1,0 0 0,0 1 0,0-2-3,-1-4 4,-14-91-8,14 84 4,1-1 0,0 1 0,1-1 0,0 1 0,1 0-1,1-1 1,0 1 0,1-4 0,-3 10 1,1-1-1,0 1 1,1 0 0,0 0-1,0 0 1,0 1 0,1-1-1,0 1 1,0 0 0,0 0-1,3-2 0,-4 4-2,1 1 0,-1 0 0,1 0-1,0 0 1,0 0 0,0 1 0,0-1-1,0 1 1,0 0 0,1 0 0,-1 1-1,1-1 1,-1 1 0,1 0-1,0 1 1,-1-1 0,1 1 0,2-1 2,-6 1 31,1 0-1,0 0 1,-1 1 0,1-1 0,0 0 0,0 1-1,-1-1 1,1 0 0,0 1 0,-1 0 0,1-1 0,-1 1-1,1 0 1,-1 0 0,1 0 0,-1 0 0,0 0-1,1 1-30,15 17 223</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09:28.442"/>
    </inkml:context>
    <inkml:brush xml:id="br0">
      <inkml:brushProperty name="width" value="0.025" units="cm"/>
      <inkml:brushProperty name="height" value="0.025" units="cm"/>
      <inkml:brushProperty name="color" value="#0070C4"/>
    </inkml:brush>
  </inkml:definitions>
  <inkml:trace contextRef="#ctx0" brushRef="#br0">92 45 10410,'-1'-8'2038,"0"2"-580,0 0 1,0 1-1,0-1 1,-1 0-1,0 1-1458,2 4 79,0 1-1,0 0 0,-1 0 1,1 0-1,0 0 0,0-1 1,-1 1-1,1 0 0,0 0 1,0 0-1,-1 0 0,1 0 1,0 0-1,0 0 0,-1 0 1,1 0-1,0 0 1,0 0-1,-1 0 0,1 0 1,0 0-1,-1 0 0,1 0 1,0 0-1,0 0 0,-1 0 1,1 0-1,0 0 0,0 1 1,-1-1-1,1 0 0,0 0 1,0 0-1,0 0 0,-1 1 1,1-1-1,0 0 0,0 0 1,0 0-1,0 1 1,-1-1-1,1 0 0,0 0 1,0 1-1,0-1 0,0 0 1,0 0-1,0 1-78,-7 10 514,0 1-1,1 1 1,1-1 0,0 1 0,0 1-514,-5 15 473,1 1 0,-2 15-473,8-29 125,1 1 1,1-1-1,0 0 0,1 1 0,1 8-125,3 3 177,0-1 0,2 0 1,6 17-178,5 8 355,10 15-355,-21-52 35,1 0-1,1-1 1,0-1 0,1 1-1,2 1-34,-7-9-13,1 0 0,0-1-1,1 1 1,-1-1-1,1 0 1,0-1-1,0 1 1,1-1-1,-1-1 1,1 1-1,6 2 14,-11-5-82,0-1 0,1 1-1,-1 0 1,0-1 0,0 0 0,0 1-1,1-1 1,-1 0 0,0 0 0,0 0-1,1-1 1,-1 1 0,0 0 0,0-1 0,2 0 82,13-11-451</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09:28.800"/>
    </inkml:context>
    <inkml:brush xml:id="br0">
      <inkml:brushProperty name="width" value="0.025" units="cm"/>
      <inkml:brushProperty name="height" value="0.025" units="cm"/>
      <inkml:brushProperty name="color" value="#0070C4"/>
    </inkml:brush>
  </inkml:definitions>
  <inkml:trace contextRef="#ctx0" brushRef="#br0">210 0 15163,'2'4'5737,"-9"12"-3792,-2 4-337,-8 17-247,-3 5-129,-10 12-648,2 6-168,-1 4-208,5 0-72,7-12-40,8-7-32,2-18-296,3-5-304,3-12-600,-5-9-129,2-10 737</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09:29.144"/>
    </inkml:context>
    <inkml:brush xml:id="br0">
      <inkml:brushProperty name="width" value="0.025" units="cm"/>
      <inkml:brushProperty name="height" value="0.025" units="cm"/>
      <inkml:brushProperty name="color" value="#0070C4"/>
    </inkml:brush>
  </inkml:definitions>
  <inkml:trace contextRef="#ctx0" brushRef="#br0">1 3 9842,'13'-2'5273,"3"2"-616,1 8-2448,2 9-41,2 16-367,2 6-353,5 5-648,0 5-208,1-2-320,-1-2-96,-7-8-16,2-6-160,-7-10-632,-6-5-400,6-9 1800,-5-7-928</inkml:trace>
  <inkml:trace contextRef="#ctx0" brushRef="#br0" timeOffset="1">476 176 12867,'-6'-8'5961,"9"8"-1512,5-1-2961,8 1 41,1-1-345,5 1-360,2-4-584,-1 2-16,-4-6-176,1 0-272,-9 6 800,-3 2-3488,-6 17 2287</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09:29.500"/>
    </inkml:context>
    <inkml:brush xml:id="br0">
      <inkml:brushProperty name="width" value="0.025" units="cm"/>
      <inkml:brushProperty name="height" value="0.025" units="cm"/>
      <inkml:brushProperty name="color" value="#0070C4"/>
    </inkml:brush>
  </inkml:definitions>
  <inkml:trace contextRef="#ctx0" brushRef="#br0">35 1 12987,'-35'37'5329,"39"-37"-2617,4 0-615,6 0-193,0-1-223,3-2-849,3 0-288,-2-1-152,-1 0-264,-2 0-32,-2-1 1024,-6 1-984</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09:29.850"/>
    </inkml:context>
    <inkml:brush xml:id="br0">
      <inkml:brushProperty name="width" value="0.025" units="cm"/>
      <inkml:brushProperty name="height" value="0.025" units="cm"/>
      <inkml:brushProperty name="color" value="#0070C4"/>
    </inkml:brush>
  </inkml:definitions>
  <inkml:trace contextRef="#ctx0" brushRef="#br0">83 207 14283,'4'7'5929,"5"10"-3336,-1 8-977,0 8-247,-4 9-425,-2-5-400,-8-1-352,6-6-56,7-8-48,-3-4-208,4-11-736,-3-4-233,-3-6-3135,6-12 2807</inkml:trace>
  <inkml:trace contextRef="#ctx0" brushRef="#br0" timeOffset="1">1 6 13827,'14'-4'5857,"-2"3"-3024,7 1-1001,-13 0-159,2 4-449,3 0-472,-7 2-280,4 4-288,-3 0 928,3-2-760</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09:30.270"/>
    </inkml:context>
    <inkml:brush xml:id="br0">
      <inkml:brushProperty name="width" value="0.025" units="cm"/>
      <inkml:brushProperty name="height" value="0.025" units="cm"/>
      <inkml:brushProperty name="color" value="#0070C4"/>
    </inkml:brush>
  </inkml:definitions>
  <inkml:trace contextRef="#ctx0" brushRef="#br0">1 1 12867,'4'0'1331,"1"0"0,-1 1-1,0-1 1,1 1 0,0 1-1331,22 8 2875,-9 0-1575,15 11-1300,-18-11 989,10 5-149,-2 1-1,0 2 0,14 15-839,-28-25 157,-1 1 0,0 0 0,-1 0 1,0 1-1,0-1 0,-1 2 0,-1-1 0,0 1 0,0 0 0,2 7-157,0 7 100,0 1 1,-2 0-1,-1 1 0,-1-1 0,-1 1 0,-1 0 1,-2 0-1,-1-1 0,0 1 0,-2-1 0,-2 1 1,0-1-1,-1-1 0,-9 21-100,10-34-38,0 0 1,-1 0-1,0 0 0,-1-1 0,0 0 1,0-1-1,-6 5 38,7-8-90,1-1 0,-1 0 0,0-1 0,0 0 0,-1 0 0,1 0-1,-1-1 1,0 0 0,0 0 0,-1-1 0,-6 1 90,10-3-36,0 0 0,-1 0-1,1-1 1,-3 0 36,8 0-3</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09:35.063"/>
    </inkml:context>
    <inkml:brush xml:id="br0">
      <inkml:brushProperty name="width" value="0.025" units="cm"/>
      <inkml:brushProperty name="height" value="0.025" units="cm"/>
      <inkml:brushProperty name="color" value="#0070C4"/>
    </inkml:brush>
  </inkml:definitions>
  <inkml:trace contextRef="#ctx0" brushRef="#br0">86 1 10682,'-5'0'9599,"2"0"-4021,7 1-2529,16 7-3491,-5 0 492,-6-3-23,-1 0 1,1-1-1,1 0 0,-1 0 0,1-1 0,-1-1 0,2 1-27,128 21 132,-136-23-129,1 0-1,-1 1 1,0-1-1,1 1 1,-1 0-1,0 0 1,0 0-1,2 1-2,-4-2 1,0 0 0,0 0 0,0 0 0,0 0 0,0 0 0,-1 0 0,1 0 1,0 0-1,0 1 0,-1-1 0,1 1-1,0-1 0,-1 0 1,0 0-1,0-1 1,0 1-1,0 0 1,0-1-1,0 1 1,0 0-1,0 0 1,0-1-1,-1 1 1,1 0-1,0-1 0,0 1 1,0 0-1,-1-1 1,1 1-1,0 0 1,-1-1-1,1 1 1,-1-1-1,1 1 1,-1 0-1,-28 21 36,18-13-27,1-2-1,-1 0 1,-1 0 0,1-1-1,-3 1-8,-23 8 28,-2 0-28,-32 12 20,-45 28-370,109-50-429,12-3-998,16-3-953,3-4 571,3 0 1054</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09:35.402"/>
    </inkml:context>
    <inkml:brush xml:id="br0">
      <inkml:brushProperty name="width" value="0.025" units="cm"/>
      <inkml:brushProperty name="height" value="0.025" units="cm"/>
      <inkml:brushProperty name="color" value="#0070C4"/>
    </inkml:brush>
  </inkml:definitions>
  <inkml:trace contextRef="#ctx0" brushRef="#br0">373 0 8362,'-4'1'5987,"-7"9"-3507,5-4-1431,-65 53 4094,31-29-2329,-36 21-2814,61-43 196,-34 22 804,-33 13-1000,79-42-8,2 0-11,-1 0 0,1-1-1,0 1 1,0-1-1,-1 0 1,1 1 0,0-1-1,-1 0 1,1 0 0,-1 0 19,2 0-18,0 0 1,0 0-1,0 0 1,-1 0-1,1 0 0,0 0 1,0 0-1,0 0 1,0 0-1,0-1 1,0 1-1,0 0 1,0 0-1,0 0 1,0 0-1,0 0 0,0 0 1,0 0-1,0-1 1,0 1-1,0 0 1,0 0-1,0 0 1,0 0-1,0 0 0,0 0 1,0 0-1,1 0 1,-1-1-1,0 1 1,0 0-1,0 0 1,0 0-1,0 0 1,0 0-1,0 0 0,0 0 1,0 0-1,0 0 1,0 0-1,1 0 1,-1 0-1,0 0 1,0-1 17,2 0 380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4:52:51.356"/>
    </inkml:context>
    <inkml:brush xml:id="br0">
      <inkml:brushProperty name="width" value="0.025" units="cm"/>
      <inkml:brushProperty name="height" value="0.025" units="cm"/>
      <inkml:brushProperty name="color" value="#0070C4"/>
    </inkml:brush>
  </inkml:definitions>
  <inkml:trace contextRef="#ctx0" brushRef="#br0">0 16 13571,'1'8'5815,"3"3"-2768,1 3-1507,11 76 2172,-2-16-2767,-13-58-860,-3-12-66,-2-10-22,3 3-8,0 0-1,0-1 1,0 1-1,0 0 1,1 0-1,0 0 1,-1-1 0,1 1-1,0 0 1,1-2 11,4-32-107,-3 27 94,1 0-1,0 0 1,0 0-1,1 0 1,0 1-1,1 0 1,0 0-1,1 0 1,-1 0-1,2 1 1,4-5 13,-8 9 14,0 1 0,0 0 0,0 0-1,1 1 1,-1-1 0,1 0 0,0 1 0,0 0 0,0 0 0,0 0 0,0 1 0,0-1 0,1 1 0,-1 0 0,0 0-1,1 1 1,-1-1 0,0 1 0,1 0 0,-1 0 0,1 0 0,-1 1 0,1-1 0,-1 1 0,0 0 0,0 1 0,1-1-1,-1 1-13,1 0 64,-1 1 0,1-1 0,-1 1 0,1 0 0,-1 0 0,0 1 0,-1-1-1,1 1 1,0 0 0,-1 0 0,0 0 0,0 1 0,0-1 0,-1 1-1,2 2-63,3 9 205,0 1 0,-1 0 0,3 15-205,-2 3 197,-7-33-247,0 1 0,0-1-1,0 0 1,0 1 0,0-1 0,0 1 0,0-1 0,-1 1-1,1-1 1,-1 0 0,0 2 50,1-4-88,0-1 1,0 1-1,0-1 0,1 0 0,-1 1 0,0-1 1,0 1-1,0-1 0,0 0 0,0 1 0,0-1 1,0 0-1,0 1 0,0-1 0,0 0 1,-1 1-1,1-1 88,-10-26-711</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09:37.850"/>
    </inkml:context>
    <inkml:brush xml:id="br0">
      <inkml:brushProperty name="width" value="0.025" units="cm"/>
      <inkml:brushProperty name="height" value="0.025" units="cm"/>
      <inkml:brushProperty name="color" value="#0070C4"/>
    </inkml:brush>
  </inkml:definitions>
  <inkml:trace contextRef="#ctx0" brushRef="#br0">26 8 10418,'-23'-7'8796,"21"7"-6324,8 2-1124,-5-2-1294,35 11 1166,1-1 1,0-2 0,0-1 0,34 0-1221,149-1 234,-202-6-158,-3 2-1654,-15-2 1557,0 0 0,0 0 0,0 0 0,0 0 1,0 0-1,0 0 0,0 0 0,0 0 0,0 0 0,0 0 1,0 1-1,0-1 0,0 0 0,0 0 0,0 0 0,0 0 1,0 0-1,0 0 0,0 0 0,0 0 0,0 0 0,0 0 0,0 0 1,0 0-1,0 0 0,0 0 0,0 0 0,0 0 0,0 0 1,0 0-1,0 1 0,0-1 0,0 0 0,0 0 0,0 0 1,0 0-1,0 0 0,0 0 0,0 0 0,0 0 0,0 0 1,0 0-1,0 0 0,0 0 0,0 0 0,0 0 0,0 0 0,-1 0 1,1 0-1,0 0 0,0 0 0,0 0 0,0 0 0,0 0 1,0 0-1,0 0 0,0 0 21,-9 3 272,-18 4-69</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09:38.265"/>
    </inkml:context>
    <inkml:brush xml:id="br0">
      <inkml:brushProperty name="width" value="0.025" units="cm"/>
      <inkml:brushProperty name="height" value="0.025" units="cm"/>
      <inkml:brushProperty name="color" value="#0070C4"/>
    </inkml:brush>
  </inkml:definitions>
  <inkml:trace contextRef="#ctx0" brushRef="#br0">7 0 10778,'0'1'345,"-1"-1"-1,1 0 0,-1 1 0,1-1 0,-1 0 1,1 1-1,0-1 0,-1 1 0,1-1 0,0 1 1,-1-1-1,1 1 0,0-1 0,0 1 0,-1-1 1,1 1-1,0-1 0,0 1 0,0-1 0,0 1 1,0-1-1,-1 1 0,1 0 0,0-1 0,1 1-344,-1 0 275,0 0-1,0 0 0,1 0 0,-1 0 0,1 0 0,-1 0 0,1-1 0,0 1 0,-1 0 1,1 0-1,-1-1 0,1 1 0,1 0-274,2 3 563,1-1 1,-1 0-1,1 0 0,5 2-563,26 10 2149,28 8-2149,-4-1 398,-38-13-302,12 4 193,29 16-289,-53-24 21,0 1-1,-1 0 1,0 0-1,0 1 1,-1 0 0,0 1-1,0 0 1,3 4-21,-5-4 5,0 0 1,0 1 0,-1 0-1,0 0 1,0 0 0,-1 1-1,2 8-5,-5-14-10,0 1 0,0-1-1,0 1 1,0 0 0,-1 0-1,0-1 1,0 1 0,0 0-1,-1 0 1,1-1 0,-1 1-1,0 0 1,-1-1 0,1 1-1,-1-1 1,0 1 0,-2 2 10,-2 3-39,0-1 1,-1 0 0,-1 0 0,0 0 0,0-1-1,-9 7 39,-13 8-75,-15 9 75,35-25-1,-94 57 31,101-62-19,0 0 0,0 1 1,1-1-1,-1 0 1,0 1-1,1 0 1,0 0-1,-1 0-11,3-2 6,-1-1-1,1 1 1,0 0 0,-1-1-1,1 1 1,0 0-1,0-1 1,-1 1 0,1 0-1,0 0 1,0-1 0,0 1-1,0 0 1,0-1-1,0 1 1,0 0 0,0 0-1,0-1 1,0 1 0,1 0-1,-1-1 1,0 1-1,0 0 1,1-1 0,-1 1-1,0 0 1,1-1 0,-1 1-1,1-1 1,-1 1-1,0-1 1,1 1 0,-1-1-1,1 1 1,0-1 0,-1 1-1,1-1 1,-1 1-1,1-1 1,0 0 0,-1 0-1,1 1 1,0-1-6,5 2 36,-1 1-1,1-1 1,0-1-1,0 1 1,0-1-1,0 0 1,0 0 0,3-1-36,16 1 160,12-3-160,-9 1 54,-20 1-102,20 0 192,0 1 0,6 1-144,-25-1-112,-1 1 0,1 0 0,-1 0-1,1 0 1,-1 1 0,0 0 0,0 1 0,0 0-1,2 2 113,0 2-3708,-8-4 1682</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09:38.602"/>
    </inkml:context>
    <inkml:brush xml:id="br0">
      <inkml:brushProperty name="width" value="0.025" units="cm"/>
      <inkml:brushProperty name="height" value="0.025" units="cm"/>
      <inkml:brushProperty name="color" value="#0070C4"/>
    </inkml:brush>
  </inkml:definitions>
  <inkml:trace contextRef="#ctx0" brushRef="#br0">0 1 13811,'3'16'5337,"0"4"-3336,-2-11-681,2 2 176,9 37-104,0 0-359,1-1-609,-4-24-168,-4-10-32,-2 1-248,-6-14 704,-3-8-1120,-6-15 360</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09:38.934"/>
    </inkml:context>
    <inkml:brush xml:id="br0">
      <inkml:brushProperty name="width" value="0.025" units="cm"/>
      <inkml:brushProperty name="height" value="0.025" units="cm"/>
      <inkml:brushProperty name="color" value="#0070C4"/>
    </inkml:brush>
  </inkml:definitions>
  <inkml:trace contextRef="#ctx0" brushRef="#br0">10 22 12667,'-9'-16'5513,"15"12"-2624,6 4-617,0-1-816,4 4-247,0 6-425,1-4-336,5 8-384,0 1 1416,0-2-1224</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09:39.271"/>
    </inkml:context>
    <inkml:brush xml:id="br0">
      <inkml:brushProperty name="width" value="0.025" units="cm"/>
      <inkml:brushProperty name="height" value="0.025" units="cm"/>
      <inkml:brushProperty name="color" value="#0070C4"/>
    </inkml:brush>
  </inkml:definitions>
  <inkml:trace contextRef="#ctx0" brushRef="#br0">0 0 15395,'28'8'7942,"12"9"-5527,-22-10-1176,100 44-17,-117-50-1220,3 0 2,-1 1 0,1 0 0,-1 0 0,0 0 0,0 0 0,1 1-4,-3-3 1,-1 1-1,1-1 0,-1 1 1,1-1-1,-1 1 0,1-1 0,-1 1 1,0-1-1,1 1 0,-1-1 1,0 1-1,0-1 0,1 1 1,-1 0-1,0-1 0,0 1 1,0 0-1,0-1 0,1 1 0,-1 0 1,0-1-1,0 1 0,-1 0 1,1-1-1,0 1 0,0-1 1,0 1-1,0 0 0,0-1 0,-1 1 1,1-1-1,0 1 0,-1 0 1,1-1-1,0 1 0,-1-1 1,1 1-1,0-1 0,-1 1 0,1-1 1,-1 1-1,1-1 0,-1 0 1,0 1-1,-79 73 36,57-56-409,0-1 0,-2-1-1,0-1 1,-3 1 373,28-16 12,0 0 0,0 0 0,0 0-1,0 0 1,0 0 0,0 0-1,0 0 1,0 0 0,0 0 0,0-1-1,0 1 1,0 0 0,0 0 0,0 0-1,0 0 1,0 0 0,0 0-1,0 0 1,0 0 0,0 0 0,0 0-1,0 0 1,0 0 0,-1 0-1,1 0 1,0 0 0,0 0 0,0 0-1,0 0 1,0 0 0,0 0 0,0 0-1,0 0 1,0 0 0,0 0-1,0 0 1,0 0 0,0 0 0,0 0-1,0 0 1,0 0 0,0 0 0,0 0-12,5-8 177</inkml:trace>
  <inkml:trace contextRef="#ctx0" brushRef="#br0" timeOffset="1">293 220 12387,'-21'18'5193,"-3"1"-2601,4 5-655,-8 0-233,9 0-296,1-3-663,3-6-273,14-1-336,-1-4-232,4-10-640,2 0-209,4-12 457</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09:39.650"/>
    </inkml:context>
    <inkml:brush xml:id="br0">
      <inkml:brushProperty name="width" value="0.025" units="cm"/>
      <inkml:brushProperty name="height" value="0.025" units="cm"/>
      <inkml:brushProperty name="color" value="#0070C4"/>
    </inkml:brush>
  </inkml:definitions>
  <inkml:trace contextRef="#ctx0" brushRef="#br0">173 101 13435,'1'0'263,"-1"0"0,0 0 0,1-1 1,-1 1-1,0 0 0,0 0 0,1-1 0,-1 1 0,0 0 1,0 0-1,1-1 0,-1 1 0,0 0 0,0 0 0,0-1 1,1 1-1,-1 0 0,0-1 0,0 1 0,0 0 0,0-1 1,0 1-1,0 0 0,0-1 0,0 1-263,-3-10 2604,-12-10-1907,12 17-18,-2-3-597,0 1 0,0-1 0,-1 1 0,0 1-1,0-1 1,0 1 0,0 0 0,-1 0 0,0 1-1,0 0 1,0 0 0,0 0 0,0 1 0,0 0-1,-3 1-81,9 0 1,-1 1-1,1 0 1,-1 0-1,1 0 1,-1 0-1,1 1 1,-1-1-1,0 0 0,1 1 1,-1-1-1,1 1 1,0-1-1,-1 1 1,1 0-1,-1 0 1,1 0-1,0 0 0,0-1 1,-1 2-1,1-1 0,-1 1 3,0 1 0,0-1 0,1 1 0,-1-1 0,1 1 0,-1-1 0,1 1 0,0 0 0,0 0 0,0 1-3,-1 7 27,0 0 0,1 0 1,0 0-1,0 1 0,2 2-27,-1-7 76,0-1 0,1 1 0,0 0 0,0-1 1,1 0-1,0 1 0,1 2-76,-2-7 30,0 1 0,0-1 0,0 0 1,0 0-1,0 0 0,1 0 0,-1 0 1,1-1-1,-1 1 0,1 0 0,0-1 0,0 1 1,-1-1-1,1 0 0,0 1 0,0-1 1,1 0-1,-1 0 0,0 0 0,0-1 0,0 1 1,3 0-31,-3 0 3,1-1 1,-1 1-1,1-1 0,0 0 1,-1 0-1,1 0 1,0 0-1,-1 0 1,1-1-1,-1 1 0,1-1 1,0 1-1,-1-1 1,1 0-1,-1 0 1,0 0-1,1-1 0,-1 1 1,0 0-1,0-1 1,0 0-1,0 1 1,0-1-1,0 0 0,0 0 1,0 0-1,-1 0 1,1-1-4,5-5-14,-1-1 1,-1 0 0,1 0-1,-1 0 1,-1-1 0,0 1-1,0-1 1,-1 0 0,0 0-1,0-6 14,-3 16 2,0 0 0,0 0-1,0 0 1,0 0 0,0 0-1,0 0 1,0 0 0,0-1-1,0 1 1,1 0 0,-1 0-1,0 0 1,0 0 0,0 0-1,0 0 1,0 0 0,0 0-1,0 0 1,0 0 0,0 0-1,0 0 1,0-1 0,1 1-1,-1 0 1,0 0 0,0 0-1,0 0 1,0 0 0,0 0-1,0 0 1,0 0 0,0 0-1,1 0 1,-1 0 0,0 0-1,0 0 1,0 0 0,0 0-1,0 0 1,0 0 0,0 0-1,0 0 1,1 0 0,-1 0-1,0 0 1,0 1 0,0-1-1,0 0 1,0 0 0,0 0-1,0 0-1,4 3 73,-3 0 15,0 0 0,0 1 1,0-1-1,-1 1 1,1-1-1,-1 1 0,0-1 1,0 3-89,0 3 193,2 6 21,1 0-1,1 1 1,0-1 0,0-1-1,2 1 1,0-1 0,0 0 0,3 2-214,-8-13 90,7 11-232,-7-14 163,-1 1 1,0-1-1,1 1 1,-1-1-1,0 0 1,1 1-1,-1-1 1,1 1-1,-1-1 1,1 0-1,-1 0 1,1 1 0,-1-1-1,1 0 1,-1 0-1,1 0 1,-1 1-1,1-1 1,0 0-1,-1 0 1,1 0-1,-1 0 1,1 0-1,-1 0 1,1 0-1,0 0 1,-1 0-1,1-1-21,21-8 212</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09:40.339"/>
    </inkml:context>
    <inkml:brush xml:id="br0">
      <inkml:brushProperty name="width" value="0.025" units="cm"/>
      <inkml:brushProperty name="height" value="0.025" units="cm"/>
      <inkml:brushProperty name="color" value="#0070C4"/>
    </inkml:brush>
  </inkml:definitions>
  <inkml:trace contextRef="#ctx0" brushRef="#br0">194 209 9690,'1'0'538,"0"0"0,0 0 0,0 0 0,0 0 1,0 0-1,0 0 0,0-1 0,1 1 0,-1 0 0,0-1 0,0 1 0,0 0 0,0-1 0,0 1 1,0-1-1,-1 0 0,2 0-538,-1-1 282,1 0 1,-1 0-1,1 0 1,-1-1-1,0 1 1,0-1-1,1 0-282,3-10 826,2 1-475,-5 8-267,0 1 0,0-1 0,0 0-1,0 0 1,-1 0 0,1 0 0,-1 0 0,0 0 0,0 0-1,-1 0 1,1-1 0,-1 1 0,0 0 0,0 0-1,0 0 1,-1-1 0,1 0-84,-2-1 104,0 0-1,0 0 1,0 0-1,0 1 1,-1-1-1,0 0 1,-1 1-1,1 0 1,-4-4-104,5 7 31,0 0-1,0-1 1,0 2-1,0-1 1,0 0-1,-1 0 1,1 1-1,-1-1 1,1 1 0,-1 0-1,0 0 1,0 0-1,1 0 1,-1 0-1,0 1 1,0-1 0,0 1-1,0 0 1,0 0-1,1 0 1,-1 0-1,-1 0-30,-2 1 61,-1 0 0,1 1 0,0-1 0,0 2-1,0-1 1,0 0 0,0 1 0,0 0 0,0 1-1,1-1 1,-2 2-61,0 1 56,0 0 0,1 0 0,0 1-1,0 0 1,0 0 0,1 0 0,0 1 0,0-1-56,0 4 79,0-1 0,0 1 0,1 0 0,0 0 1,1 0-1,0 1 0,0-1 0,2 1 0,-1-1 1,2 1-1,-1 0 0,2 10-79,0-18 36,-1 1 0,1 0-1,0-1 1,1 1 0,-1-1 0,1 1-1,0-1 1,0 0 0,0 0-1,0 0 1,1 0 0,0 0 0,0 0-1,0-1 1,1 2-36,-2-3 9,1 0-1,-1 0 1,1 0-1,0-1 1,-1 1-1,1-1 1,0 1-1,0-1 1,0 0-1,0 0 1,0 0-1,0-1 1,0 1-1,0-1 1,0 0-1,1 1 0,-1-1 1,0-1-1,0 1 1,0 0-1,0-1 1,3 0-9,-2-1-7,1 1 1,0-1-1,-1 0 1,1-1-1,-1 1 1,0-1-1,1 1 1,-1-1-1,-1-1 1,1 1-1,0 0 1,-1-1-1,2-1 7,5-8-74,-1-1 0,0 0 0,2-6 74,8-12-69,-17 30 69,-1 0-1,0-1 1,1 2 0,0-1-1,-1 0 1,1 0-1,0 0 2,-1 2 1,-1-1 0,1 1 1,-1 0-1,1 0 0,-1-1 1,1 1-1,-1 0 0,1 0 1,0 0-1,-1-1 0,1 1 1,-1 0-1,1 0 1,-1 0-1,1 0 0,0 0 1,-1 0-1,1 0 0,-1 0 1,1 0-1,-1 1 0,1-1 1,-1 0-1,1 0 1,0 0-1,-1 1 0,1-1 1,-1 0-1,1 1 0,-1-1 1,0 0-1,1 1 0,-1-1 1,1 0-1,-1 1 1,1 0-3,3 5 87,1 1 0,-1 0 1,0 0-1,-1 1 1,0-1-1,0 1 1,1 6-88,7 15 324,-10-26-285,7 17 282,2-1 0,0 0-321,-8-14 44,1-1 0,-1 0 0,1 0 0,0 0 0,1 0 1,-1-1-1,0 1 0,1-1 0,0 0 0,0 0 1,3 2-45,-6-4-5,0-1 0,1 1 1,-1-1-1,0 0 1,1 1-1,-1-1 0,0 0 1,1 0-1,-1 0 0,0 0 1,1 0-1,-1 0 1,0 0-1,1 0 5,-1 0 18,-1 0 0,1-1 0,0 1 0,-1 0 0,1 0 0,0-1 0,-1 1 0,1 0 0,-1-1 0,1 1 1,-1-1-1,1 1 0,-1-1 0,1 1 0,-1-1 0,1 1 0,-1-1 0,1 1 0,-1-1 0,0 0 0,1 1 0,-1-1 0,0 0 0,0 1 0,1-1 0,-1 0 0,0 1-18,-1-20 196</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09:40.690"/>
    </inkml:context>
    <inkml:brush xml:id="br0">
      <inkml:brushProperty name="width" value="0.025" units="cm"/>
      <inkml:brushProperty name="height" value="0.025" units="cm"/>
      <inkml:brushProperty name="color" value="#0070C4"/>
    </inkml:brush>
  </inkml:definitions>
  <inkml:trace contextRef="#ctx0" brushRef="#br0">14 5 17364,'-8'-4'6225,"5"4"-4817,0 0-79,3 5 103,0-5-312,0 0-648,0 0-120,0 0-192,0 0 681,0 0-633</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09:41.020"/>
    </inkml:context>
    <inkml:brush xml:id="br0">
      <inkml:brushProperty name="width" value="0.025" units="cm"/>
      <inkml:brushProperty name="height" value="0.025" units="cm"/>
      <inkml:brushProperty name="color" value="#0070C4"/>
    </inkml:brush>
  </inkml:definitions>
  <inkml:trace contextRef="#ctx0" brushRef="#br0">0 7 12291,'11'-6'4857,"-8"11"-2673,1 11-784,4 25 105,-6 8-73,9 23-360,5 8-224,-4 4-303,7 1-113,-9-8-200,-2-6-80,-1-15-32,-10-11-160,6-14-632,-1-9-161,-7-17-5816,4-7 4689</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09:41.367"/>
    </inkml:context>
    <inkml:brush xml:id="br0">
      <inkml:brushProperty name="width" value="0.025" units="cm"/>
      <inkml:brushProperty name="height" value="0.025" units="cm"/>
      <inkml:brushProperty name="color" value="#0070C4"/>
    </inkml:brush>
  </inkml:definitions>
  <inkml:trace contextRef="#ctx0" brushRef="#br0">0 25 11122,'62'-15'7701,"-39"11"-3890,16 0-3811,-23 3 634,1 1 0,0 0 1,-1 1-1,1 1 0,-1 1 0,9 2-634,-18-3 118,-1 0 0,0 1-1,0-1 1,0 1 0,0 1 0,0-1 0,0 1 0,-1 0-1,0 0 1,0 1 0,0-1 0,0 1 0,1 2-118,-4-5 25,-1 1 0,1 0 0,0-1 0,0 1 0,-1 0 0,0 0 0,1-1 0,-1 1 0,0 0 0,0 0 0,-1 1 0,1-1 0,-1 0 0,1 0 0,-1 0 0,0 0 0,0 0 0,-1 0 0,1 1 0,-1-1 0,1 0 0,-1 0 0,0 0 0,0 0 0,0 0 0,-1 0 0,1-1 0,-2 4-25,-6 5 34,0 0 0,-1 0-1,0-1 1,0 0-1,-1-1 1,-2 2-34,-25 21 44,-38 39-1044,63-60 344,9-7 363,0-1 0,1 0 0,-1 1 0,1 0 0,0 0 0,0 0 293,2-1-146,-1 0 0,1 0 0,0 1 0,0-1 0,0 3 146</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4:52:51.731"/>
    </inkml:context>
    <inkml:brush xml:id="br0">
      <inkml:brushProperty name="width" value="0.025" units="cm"/>
      <inkml:brushProperty name="height" value="0.025" units="cm"/>
      <inkml:brushProperty name="color" value="#0070C4"/>
    </inkml:brush>
  </inkml:definitions>
  <inkml:trace contextRef="#ctx0" brushRef="#br0">1 25 15619,'11'2'6226,"-6"-3"-3730,15 1-439,-6-1-545,2-1-312,8 2-752,-14-1-88,4 1-320,-3-1-424,-3-7 1096,7-4-720</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09:41.719"/>
    </inkml:context>
    <inkml:brush xml:id="br0">
      <inkml:brushProperty name="width" value="0.025" units="cm"/>
      <inkml:brushProperty name="height" value="0.025" units="cm"/>
      <inkml:brushProperty name="color" value="#0070C4"/>
    </inkml:brush>
  </inkml:definitions>
  <inkml:trace contextRef="#ctx0" brushRef="#br0">1 49 12499,'5'4'1031,"0"1"1,-1 0 0,1 1-1,-1-1 1,0 1 0,0 0 0,-1 0-1,0 0 1,0 0 0,0 1-1,0 3-1031,4 13 1514,-1 1-1,2 16-1513,5 22 1435,-8-43-917,9 17-518,-13-32 47,-4-6-29,-5-9-16,1 2-17,0-2-1,1 1 1,1-1 0,-1 0-1,2 0 1,-1 0 0,0-5 15,4 9-16,-1 1 0,1-1 1,0 0-1,1 0 0,0 0 0,0 0 1,0 0-1,1 0 0,0 0 0,0 0 1,1 0-1,0 0 0,2-3 16,0-2 3,1 1-1,1 0 1,0 0 0,1 0-1,0 1 1,1 0 0,-1 0-1,2 1 1,0 0 0,2-2-3,5 1 117</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09:42.051"/>
    </inkml:context>
    <inkml:brush xml:id="br0">
      <inkml:brushProperty name="width" value="0.025" units="cm"/>
      <inkml:brushProperty name="height" value="0.025" units="cm"/>
      <inkml:brushProperty name="color" value="#0070C4"/>
    </inkml:brush>
  </inkml:definitions>
  <inkml:trace contextRef="#ctx0" brushRef="#br0">65 0 11546,'-9'6'4906,"5"4"-2338,2 12-784,-6 11-375,-3 10-33,-1 12-352,0 5-240,5 7-319,7 2-89,8-4-136,7-5-64,5-13-72,0-9 120,4-12-416,-3-8 80,10-18 48</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09:42.389"/>
    </inkml:context>
    <inkml:brush xml:id="br0">
      <inkml:brushProperty name="width" value="0.025" units="cm"/>
      <inkml:brushProperty name="height" value="0.025" units="cm"/>
      <inkml:brushProperty name="color" value="#0070C4"/>
    </inkml:brush>
  </inkml:definitions>
  <inkml:trace contextRef="#ctx0" brushRef="#br0">285 1 15723,'-9'14'5810,"2"22"-4402,-15 5-152,0 21-152,-3 7-247,-6 1-481,13 3-136,0-14-96,11-11-24,3-19-344,-2-13-344,5-17 1952,-2-14-1272</inkml:trace>
  <inkml:trace contextRef="#ctx0" brushRef="#br0" timeOffset="1">0 127 12675,'7'0'5481,"6"11"-2160,6 3-1185,2 16-184,3 8-231,4 9-745,0 2-320,3-3-424,2-4 32,-6-9-8,-7-4-360,-4-10-144,-6-14 112</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09:42.719"/>
    </inkml:context>
    <inkml:brush xml:id="br0">
      <inkml:brushProperty name="width" value="0.025" units="cm"/>
      <inkml:brushProperty name="height" value="0.025" units="cm"/>
      <inkml:brushProperty name="color" value="#0070C4"/>
    </inkml:brush>
  </inkml:definitions>
  <inkml:trace contextRef="#ctx0" brushRef="#br0">16 56 16476,'-15'-14'6081,"22"12"-3793,6 0-1383,4-2 39,4 1 16,7-4-512,3-1-112,0 2-456,-7-1-400,-10 4 1576,-2 9-1056</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09:43.067"/>
    </inkml:context>
    <inkml:brush xml:id="br0">
      <inkml:brushProperty name="width" value="0.025" units="cm"/>
      <inkml:brushProperty name="height" value="0.025" units="cm"/>
      <inkml:brushProperty name="color" value="#0070C4"/>
    </inkml:brush>
  </inkml:definitions>
  <inkml:trace contextRef="#ctx0" brushRef="#br0">4 176 13691,'-4'7'5313,"5"-4"-3313,3 1-143,4-3-193,3 3-359,4-4-713,3 0-304,2-1-680,0-3-184,1-2-785,2 4 753</inkml:trace>
  <inkml:trace contextRef="#ctx0" brushRef="#br0" timeOffset="1">378 1 13107,'12'5'5865,"-11"15"-1968,-2 11-2481,2 3-144,1 6-311,4-3-337,1-3-384,-2-6-8,-2-10-344,1-7-400,-4-15 1768,-4-12-1184</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09:43.407"/>
    </inkml:context>
    <inkml:brush xml:id="br0">
      <inkml:brushProperty name="width" value="0.025" units="cm"/>
      <inkml:brushProperty name="height" value="0.025" units="cm"/>
      <inkml:brushProperty name="color" value="#0070C4"/>
    </inkml:brush>
  </inkml:definitions>
  <inkml:trace contextRef="#ctx0" brushRef="#br0">0 117 11883,'25'9'5761,"-11"-3"-896,-2 1-3529,1 2-176,-1 3-239,8 3-121,-5-3-288,3 0 1072,-19-12-1064</inkml:trace>
  <inkml:trace contextRef="#ctx0" brushRef="#br0" timeOffset="1">290 1 15563,'25'0'5602,"11"13"-3818,7 8-336,0 23 417,-2 8-161,3 13-784,5 5-232,-4 3-216,-5 1-71,-15 3-137,-21 1-64,-14-3-80,-8 3-72,-12-13-184,-2-5-96,-7-11 192,-2-11 464,1 5-264</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09:47.300"/>
    </inkml:context>
    <inkml:brush xml:id="br0">
      <inkml:brushProperty name="width" value="0.025" units="cm"/>
      <inkml:brushProperty name="height" value="0.025" units="cm"/>
      <inkml:brushProperty name="color" value="#0070C4"/>
    </inkml:brush>
  </inkml:definitions>
  <inkml:trace contextRef="#ctx0" brushRef="#br0">56 72 8882,'-46'-10'4079,"37"9"-1151,9 1-868,0 0-234,2-1 742,49-10-961,-50 11-1599,50-13 1113,3-3-1121,-37 11 214,-1 0 0,1 2 0,12-2-214,-21 4-125,1 1 1,0 0-1,-1 0 1,1 0 0,0 1-1,-1 0 1,1 1-1,2 1 125,-11-3 1,1 0 0,-1 0-1,1 0 1,-1 1 0,1-1 0,-1 0-1,0 0 1,1 0 0,-1 1-1,1-1 1,-1 0 0,0 1 0,1-1-1,-1 0 1,0 1 0,1-1 0,-1 0-1,0 1 1,0-1 0,1 1-1,-1-1 1,0 0 0,0 1 0,0-1-1,0 1 1,1-1 0,-1 1-1,0-1 1,0 1 0,0-1 0,0 1-1,0-1 1,0 0 0,0 1 0,0-1-1,-1 1 1,1-1-1,-2 14 373</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09:47.640"/>
    </inkml:context>
    <inkml:brush xml:id="br0">
      <inkml:brushProperty name="width" value="0.025" units="cm"/>
      <inkml:brushProperty name="height" value="0.025" units="cm"/>
      <inkml:brushProperty name="color" value="#0070C4"/>
    </inkml:brush>
  </inkml:definitions>
  <inkml:trace contextRef="#ctx0" brushRef="#br0">0 23 11266,'2'14'4649,"6"-8"-2448,5-2-297,2-6-135,1-8-225,14 1-568,0-3-224,8 4-280,-3 3-111,-10 5-161,-1 4-56,-7 2-40,-3-3-120,-8-2-601,-2-1 161,-4-4 136</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09:48.289"/>
    </inkml:context>
    <inkml:brush xml:id="br0">
      <inkml:brushProperty name="width" value="0.025" units="cm"/>
      <inkml:brushProperty name="height" value="0.025" units="cm"/>
      <inkml:brushProperty name="color" value="#0070C4"/>
    </inkml:brush>
  </inkml:definitions>
  <inkml:trace contextRef="#ctx0" brushRef="#br0">201 160 11218,'7'3'683,"-5"-1"-329,1-1 1,0 0-1,0 0 0,0 0 1,-1 0-1,1 0 1,0-1-1,1 1-354,-3-2 74,0 1 1,0 0-1,0 0 0,-1 0 1,1-1-1,0 1 0,0 0 1,-1-1-1,1 1 0,0 0 1,-1-1-1,1 1 1,0-1-1,-1 0 0,1 1 1,0-1-1,-1 1 0,1-1 1,-1 0-1,0 1 0,1-1 1,-1 0-1,1 0 0,-1 1 1,0-1-1,0 0 1,1 0-1,-1 1 0,0-1 1,0 0-1,0 0-74,2-5 289,-1 0 1,0 0-1,0-1 0,-1 1 1,0 0-1,0 0 0,0-1 1,-1 1-1,0 0 0,0 0 1,0 0-1,-1 0 0,-2-4-289,3 6 82,-1 0 0,0 0-1,0 0 1,-1 1-1,1-1 1,-1 1 0,1-1-1,-1 1 1,0 0-1,-1 0 1,1 0 0,0 0-1,-1 1 1,0 0-1,1-1 1,-1 1 0,0 0-1,0 1 1,-4-2-82,3 2 37,1 0 0,-1 0-1,0 1 1,1 0 0,-1 0 0,0 0 0,1 0 0,-1 1 0,0 0 0,1 0 0,-1 0-1,1 0 1,0 1 0,-1 0 0,1 0 0,0 0 0,0 0 0,0 1 0,0-1 0,-1 2-37,-2 1 56,0 1 0,1 0 1,-1 1-1,1-1 0,1 1 1,-1 0-1,1 1 1,0-1-1,1 1 0,-1 1-56,1 2 130,-1-1-1,2 1 1,-1 0-1,2 0 1,-1 1-1,1 3-129,1-8 86,1 0-1,0 0 0,0 0 0,0-1 0,1 1 0,0 0 0,0 0 1,1-1-1,-1 1 0,2 0 0,0 0-85,-3-4 25,1-1 0,1 0-1,-1 0 1,0 0 0,0 0-1,1 0 1,-1 0 0,1 0-1,0 0 1,0 0 0,-1-1 0,1 1-1,0-1 1,0 1 0,1-1-1,-1 0 1,0 0 0,0 0 0,1 0-1,-1 0 1,0 0 0,1-1-1,-1 1 1,1-1 0,-1 0 0,1 1-1,-1-1 1,2-1-25,0 1 6,0-1 1,0 0-1,0 0 1,0 0 0,0-1-1,0 1 1,0-1-1,-1 0 1,1 0-1,-1-1 1,1 1-1,-1-1 1,0 1-1,0-1 1,0 0-1,0 0 1,0-1-7,6-9 3,1-1 0,-2 0 1,3-7-4,-6 10 3,1 1 0,0 0 0,0 0 0,1 0 0,0 1 0,1 0 0,6-6-3,-14 15 2,0 0 0,1-1 0,-1 1 0,1-1 0,0 1-1,-1-1 1,1 1 0,-1 0 0,1-1 0,0 1 0,-1 0 0,1 0 0,-1 0 0,1-1 0,0 1 0,-1 0 0,1 0 0,0 0 0,-1 0 0,1 0 0,0 0 0,0 0 0,-1 0 0,1 0 0,-1 1 0,1-1 0,0 0 0,-1 0 0,1 1 0,0-1 0,-1 0 0,1 1 0,-1-1 0,1 0 0,-1 1 0,1-1 0,-1 1 0,1-1 0,-1 1 0,1-1 0,-1 1 0,1-1 0,-1 1 0,0-1 0,0 1 0,1 0-2,2 5 69,-1-1 0,0 1 0,0 0 0,0 0-1,0 1-68,1 3 129,6 12 237,0 0 0,2 0 0,1-1 1,2 3-367,12 19 298,-26-42-295,21 33 71,-19-31-169,0 0 0,0 0 0,0-1 0,1 1 0,-1-1 0,1 0 0,0 0 0,0 0 0,2 2 95,-5-4-18,1 0 0,-1 1 0,1-1 0,-1 0 0,1 0 0,-1 0 0,1 0 0,-1 1 0,1-1 0,0 0-1,-1 0 1,1 0 0,-1 0 0,1 0 0,-1 0 0,1 0 0,-1 0 0,1-1 0,-1 1 0,1 0 0,0 0 0,-1 0 0,1 0 0,-1-1-1,0 1 1,1 0 0,-1-1 0,1 1 0,-1 0 0,1-1 0,-1 1 0,0 0 0,1-1 0,-1 1 0,0-1 0,1 1 0,-1-1-1,0 1 19,1-4-4,-1 1 0,0 0-1,0-1 1,0 1-1,0-1 1,-1 1 4</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09:52.394"/>
    </inkml:context>
    <inkml:brush xml:id="br0">
      <inkml:brushProperty name="width" value="0.025" units="cm"/>
      <inkml:brushProperty name="height" value="0.025" units="cm"/>
      <inkml:brushProperty name="color" value="#0070C4"/>
    </inkml:brush>
  </inkml:definitions>
  <inkml:trace contextRef="#ctx0" brushRef="#br0">1 56 7242,'4'-14'1383,"4"-11"1779,-6 9 3136,-2 15-5074,0 1-179,0 3-130,4 88 1119,-2-53-1705,5 94 790,6 0 1,26 115-1120,-34-225-71,-1-5-1273,2 16 1344,-17-78-6770,2-2 4823</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4:52:52.051"/>
    </inkml:context>
    <inkml:brush xml:id="br0">
      <inkml:brushProperty name="width" value="0.025" units="cm"/>
      <inkml:brushProperty name="height" value="0.025" units="cm"/>
      <inkml:brushProperty name="color" value="#0070C4"/>
    </inkml:brush>
  </inkml:definitions>
  <inkml:trace contextRef="#ctx0" brushRef="#br0">1 179 16388,'5'3'6153,"-1"13"-3737,0 6-1071,0 12-113,-2 2-40,0 2-696,2 0-232,0-3-144,2-4 40,0-10-192,-1-3-272,-1-16 384,-2-7 592,-5-28-488</inkml:trace>
  <inkml:trace contextRef="#ctx0" brushRef="#br0" timeOffset="1">178 1 14419,'34'7'6041,"-3"9"-2952,6 12-1441,-10-1-71,8 16-225,-8 4-328,-4-2-448,1 5-96,-16-2-143,-7 3-73,-10-2-104,-11-6-48,4 2-144,-7-8-8,2-12 432,7 6-336</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09:52.722"/>
    </inkml:context>
    <inkml:brush xml:id="br0">
      <inkml:brushProperty name="width" value="0.025" units="cm"/>
      <inkml:brushProperty name="height" value="0.025" units="cm"/>
      <inkml:brushProperty name="color" value="#0070C4"/>
    </inkml:brush>
  </inkml:definitions>
  <inkml:trace contextRef="#ctx0" brushRef="#br0">6 1 10450,'8'0'1663,"0"1"0,1 0 0,-1 0 0,0 1 0,0 0 0,6 2-1663,9 6 2455,13 6-2455,16 7 1170,-42-19-1033,36 15 444,-40-17-508,-1 1 0,0 0 1,-1 1-1,1-1 0,-1 1 1,1 0-1,2 3-73,-6-5 17,0 0-1,1-1 1,-1 1-1,0 0 1,0 0 0,0 0-1,-1 0 1,1 0-1,0 0 1,-1 0 0,0 0-1,1 1 1,-1-1-1,0 0 1,0 0-1,0 0 1,0 1-17,-1 4 26,0-1-1,0 1 1,-1-1-1,0 1 0,-1 0-25,-2 4 28,0-1-1,-1 1 0,0-1 1,-1-1-1,0 1 0,-1-1 0,0 0 1,0-1-1,-4 2-27,-6 5-131,0-1 1,-1-1-1,-1-1 1,0-1-1,-1 0 1,0-2-1,-1 0 1,-2-1 130,22-7-89,-15 6-1254,17-7 1294,0 0-1,-1 1 1,1-1-1,0 0 0,0 0 1,-1 1-1,1-1 1,0 0-1,0 0 0,-1 1 1,1-1-1,0 0 1,0 1-1,0-1 0,0 0 1,-1 1-1,1-1 1,0 0-1,0 1 1,0-1-1,0 0 0,0 1 1,0-1-1,0 0 1,0 1-1,0-1 0,0 0 1,0 1-1,0-1 1,0 0-1,1 1 0,-1-1 1,0 0-1,0 1 1,0-1-1,0 0 0,1 1 1,-1-1-1,0 0 1,0 1-1,0-1 0,1 0 1,-1 0-1,0 1 1,1-1-1,-1 0 1,0 0 49,15 11-681</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09:53.072"/>
    </inkml:context>
    <inkml:brush xml:id="br0">
      <inkml:brushProperty name="width" value="0.025" units="cm"/>
      <inkml:brushProperty name="height" value="0.025" units="cm"/>
      <inkml:brushProperty name="color" value="#0070C4"/>
    </inkml:brush>
  </inkml:definitions>
  <inkml:trace contextRef="#ctx0" brushRef="#br0">1 96 10202,'0'0'3953,"0"2"-1539,1 0-2236,-1 1 1,1-1-1,0 1 1,0-1-1,0 0 1,0 0-1,0 0 1,0 0-1,0 1 1,1-2-1,-1 1 0,1 0 1,1 1-179,7 10 488,3 3-53,5 8 1514,16 26-1949,-28-39 362,-1 1 0,-1-1 0,0 1 1,0 1-1,-2-1 0,1 0 0,-1 2-362,2 7 437,-3-16-317,0-3-62,-1 1 0,1-1 0,-1 1 0,1-1 0,-1 1 0,0 0 0,0-1 1,0 1-1,0-1 0,0 1 0,-1-1 0,1 1 0,-1 1-58,1-4 4,0 0-1,0 0 0,-1 0 1,1 0-1,0 0 1,0 1-1,0-1 0,0 0 1,0 0-1,0 0 1,0 0-1,0 0 0,0 0 1,0 0-1,0 0 1,0 0-1,-1 0 0,1 0 1,0 0-1,0 0 1,0 0-1,0 0 1,0 0-1,0 0 0,0 0 1,0 0-1,0 0 1,0 0-1,-1 0 0,1 0 1,0 0-1,0 0 1,0-1-1,0 1 0,0 0 1,0 0-1,0 0 1,0 0-1,0 0 0,0 0 1,0 0-1,0 0 1,0 0-1,0 0 0,0 0 1,0 0-1,0 0 1,-1 0-1,1-1 1,0 1-1,0 0 0,0 0 1,0 0-1,0 0-3,-4-7 35,-1-1-1,1 0 1,1 0-1,0 0 1,0-1-1,0 1 1,1-1-1,0 1 1,1-1 0,-1-1-35,-1-25-26,2-1 1,1 0 0,4-28 25,-3 54-6,0 0 0,1 0 0,1 1 0,0-1 1,0 1-1,1-2 6,-2 7-1,0 0 0,0 0 0,0 0 0,0 0 1,1 0-1,0 1 0,-1-1 0,1 1 0,1-1 0,-1 1 0,0 0 1,1 0-1,0 1 0,0-1 1,-2 2 1,0 0 0,1 0 0,-1 0-1,0 0 1,1 1 0,-1-1 0,1 1 0,-1 0 0,1-1 0,-1 1 0,1 0-1,0 1 1,-1-1 0,1 0 0,0 1-1,2 0-39,-1 0 0,0 1 0,0 0 0,0-1 0,0 1 0,0 1 0,-1-1 0,4 2 39,15 16-135</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09:53.596"/>
    </inkml:context>
    <inkml:brush xml:id="br0">
      <inkml:brushProperty name="width" value="0.025" units="cm"/>
      <inkml:brushProperty name="height" value="0.025" units="cm"/>
      <inkml:brushProperty name="color" value="#0070C4"/>
    </inkml:brush>
  </inkml:definitions>
  <inkml:trace contextRef="#ctx0" brushRef="#br0">110 1 9714,'0'0'110,"0"0"0,0 0 0,0 0 0,0 0 0,0 0 0,0 0 0,0 0 0,0 0 0,0 0 0,0 0 0,1 0 1,-1 0-1,0 1 0,0-1 0,0 0 0,0 0 0,0 0 0,0 0 0,0 0 0,0 0 0,0 0 0,0 0 0,0 0 0,0 1 0,0-1 0,0 0 0,0 0 0,0 0 0,0 0 0,0 0 0,0 0 0,0 0 0,0 0 0,0 0 0,0 1 0,0-1 0,0 0 0,0 0 0,0 0 1,0 0-1,0 0 0,0 0 0,0 0 0,0 0 0,0 0 0,0 0 0,-1 1 0,1-1 0,0 0 0,0 0 0,0 0 0,0 0 0,0 0 0,0 0 0,0 0 0,0 0 0,0 0 0,-1 0-110,-1 4 1550,-4 8 2457,-7 9-3777,11-17 72,-11 14 25,4-7-83,1 1-1,0 0 1,1 1 0,1-1 0,0 1-1,-4 14-243,4-7 194,2 0-1,0 0 0,2 1 0,0-1 0,1 1 0,1-1 0,1 1 0,1-1 0,1 1 0,5 19-193,-4-23-21,2 1 0,0-1-1,0 0 1,2-1 0,0 0 0,1 0 0,0-1 0,2 0-1,-1 0 1,2-1 0,0-1 0,8 8 21,-15-17 57,-1 0 0,1-1 0,0 1 1,0-1-1,0 0 0,0 0 0,0 0 1,1-1-1,-1 0 0,6 1-57,29 3 455</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09:53.964"/>
    </inkml:context>
    <inkml:brush xml:id="br0">
      <inkml:brushProperty name="width" value="0.025" units="cm"/>
      <inkml:brushProperty name="height" value="0.025" units="cm"/>
      <inkml:brushProperty name="color" value="#0070C4"/>
    </inkml:brush>
  </inkml:definitions>
  <inkml:trace contextRef="#ctx0" brushRef="#br0">199 3 12075,'0'-3'4665,"-6"5"-2889,0 15-192,-6 8 41,0 7-281,-6 19-560,-1-1-168,0 7-192,-1 3-64,6-3-160,-1-3-64,1-10-184,-2-11-240,5-15-800,2-3-472,3-18-1433,5-6 1801</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09:54.294"/>
    </inkml:context>
    <inkml:brush xml:id="br0">
      <inkml:brushProperty name="width" value="0.025" units="cm"/>
      <inkml:brushProperty name="height" value="0.025" units="cm"/>
      <inkml:brushProperty name="color" value="#0070C4"/>
    </inkml:brush>
  </inkml:definitions>
  <inkml:trace contextRef="#ctx0" brushRef="#br0">1 8 11018,'13'-5'4969,"-1"2"-1984,15 8-1185,-1 6-47,8 18-73,-1 3-224,-3 13-503,0 3-217,-9-5-296,0 2-120,-5-4-144,-4-3-16,-5-5-104,-4-5-184,-5-10-680,0-6 1144,-6-24-488</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09:54.758"/>
    </inkml:context>
    <inkml:brush xml:id="br0">
      <inkml:brushProperty name="width" value="0.025" units="cm"/>
      <inkml:brushProperty name="height" value="0.025" units="cm"/>
      <inkml:brushProperty name="color" value="#0070C4"/>
    </inkml:brush>
  </inkml:definitions>
  <inkml:trace contextRef="#ctx0" brushRef="#br0">1 25 10370,'0'-6'3060,"0"-8"1456,1 14-4401,-1 0 0,0-1 1,0 1-1,1 0 0,-1-1 0,0 1 0,0 0 1,1 0-1,-1-1 0,0 1 0,1 0 1,-1 0-1,0 0 0,1 0 0,-1-1 0,0 1 1,1 0-1,-1 0 0,1 0 0,-1 0 1,0 0-1,1 0 0,-1 0 0,0 0 1,1 0-1,-1 0 0,1 0 0,-1 0 0,0 0 1,1 0-1,-1 0 0,1 0 0,-1 1 1,0-1-1,1 0 0,-1 0-115,57 17 3860,26 3-3860,-63-16 134,-1-1-56,-1 1 0,1 1 0,-1 0 0,1 2-78,-17-6 7,1 0-1,-1 1 1,1-1 0,-1 0-1,1 1 1,-1 0-1,0 0 1,0-1-1,0 1 1,0 0-1,0 1 1,0-1-1,1 2-6,-2-2 7,-1 0 0,1-1 0,0 1-1,-1 0 1,1-1 0,-1 1 0,0 0-1,1 0 1,-1-1 0,0 1 0,0 0-1,0 0 1,0 0 0,-1-1 0,1 1-1,0 0 1,-1 0 0,1-1-1,-1 1 1,0 0 0,1-1 0,-2 2-7,-1 2 18,0 0 0,0-1 1,-1 1-1,0-1 1,0 0-1,0 0 0,0 0 1,-1 0-1,1-1 0,-2 1-18,-14 8 22,1-1 0,-2-1-22,12-5-10,-28 12-508,0-1-1,-1-3 1,-14 3 518,46-13-270,-1-1-3274,8-4 2074</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09:55.094"/>
    </inkml:context>
    <inkml:brush xml:id="br0">
      <inkml:brushProperty name="width" value="0.025" units="cm"/>
      <inkml:brushProperty name="height" value="0.025" units="cm"/>
      <inkml:brushProperty name="color" value="#0070C4"/>
    </inkml:brush>
  </inkml:definitions>
  <inkml:trace contextRef="#ctx0" brushRef="#br0">240 1 9346,'-16'19'4713,"-1"-3"-272,-10 2-3185,-4 2-24,-6-6 105,-2 0-185,10-2-584,8-4-232,6 1-232,7-5-72,11 0-400,-4-1-200,14-2-184,6-4-3377,13-17 3057</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09:55.625"/>
    </inkml:context>
    <inkml:brush xml:id="br0">
      <inkml:brushProperty name="width" value="0.025" units="cm"/>
      <inkml:brushProperty name="height" value="0.025" units="cm"/>
      <inkml:brushProperty name="color" value="#0070C4"/>
    </inkml:brush>
  </inkml:definitions>
  <inkml:trace contextRef="#ctx0" brushRef="#br0">141 123 11490,'1'-5'1215,"-1"1"0,1 0-1,-1-1 1,0 1-1,-1-3-1214,-4-23 2395,2 23-2073,1-1 0,-1 1 0,-1 0 0,1 0 0,-1 0 0,-2-2-322,6 9 48,-1-1 0,0 0 0,1 0 0,-1 0 0,0 0-1,0 1 1,1-1 0,-1 0 0,0 1 0,0-1 0,0 1 0,0-1 0,0 1 0,0-1 0,0 1 0,0-1-1,0 1 1,0 0 0,0 0 0,0 0 0,-1-1-48,1 2 41,-1-1 0,0 0-1,1 0 1,-1 1 0,1-1-1,-1 1 1,1-1 0,-1 1-1,1 0 1,-1-1 0,1 1 0,-1 0-1,1 0-40,-4 3 73,0 1 0,0-1 0,1 1 0,0 0 0,0 0-1,-2 3-72,1 0 83,0 1-1,0 0 1,1 0-1,0 1 1,1-1-1,0 1 1,1-1-1,-1 1 1,2 0-1,0 0 1,0 0 0,1 0-1,0 0 1,0 0-1,2 3-82,-2-11 19,1 1-1,-1 0 1,1-1-1,0 1 1,0-1-1,0 1 1,0-1-1,1 1 1,-1-1-1,1 0 1,-1 0-1,1 0 1,0 0-1,0 0 1,0 0-1,0 0 1,0-1-1,1 2-18,-1-2-1,-1-1 0,1 1 1,-1 0-1,1-1 0,-1 1 0,1-1 0,0 1 1,-1-1-1,1 0 0,0 0 0,-1 0 0,1 0 0,0 0 1,-1 0-1,1 0 0,-1 0 0,1-1 0,0 1 1,-1 0-1,1-1 0,-1 0 0,1 1 0,-1-1 1,1 0-1,-1 0 0,1 0 0,-1 0 0,0 0 0,1 0 1,4-6-84,0 0 0,0 0-1,-1 0 1,0-1 0,-1 0-1,1 0 1,-2 0 0,3-4 84,0-3-96,1 1 1,2-2 95,-7 14 4,-1 0 1,1 0-1,-1 0 0,1 0 1,0 0-1,0 0 0,-1 1 1,1-1-1,1 1 1,-1-1-1,2 0-4,-4 2 8,1 0 0,0-1-1,-1 1 1,1 0 0,-1 0 0,1 0 0,-1 1-1,1-1 1,-1 0 0,1 0 0,-1 0 0,1 0-1,0 0 1,-1 1 0,1-1 0,-1 0 0,0 0 0,1 1-1,-1-1 1,1 0 0,-1 1 0,1-1 0,-1 1-1,0-1 1,1 0 0,-1 1 0,0-1 0,1 1-1,-1-1 1,0 1 0,0-1-8,2 2 39,1 3 49,0 0-1,0 0 1,-1 1-1,0-1 1,0 1-1,0-1 1,1 4-88,2 9 197,4 9 73,-3-8 220,7 16-490,-10-30-26,0 1 1,0-1-1,0 0 1,0 1-1,1-1 1,0-1-1,5 5 26,-8-8-3,-1 0 0,1 0 0,0-1-1,0 1 1,1 0 0,-1-1 0,0 1-1,0-1 1,0 0 0,0 1 0,0-1-1,1 0 1,-1 1 0,0-1 0,0 0-1,1 0 1,-1 0 0,0 0 0,0 0-1,0 0 1,1-1 0,-1 1 0,0 0-1,0-1 1,0 1 0,1-1 0,-1 1-1,0-1 1,0 1 0,0-1 3,15-11 407</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09:55.963"/>
    </inkml:context>
    <inkml:brush xml:id="br0">
      <inkml:brushProperty name="width" value="0.025" units="cm"/>
      <inkml:brushProperty name="height" value="0.025" units="cm"/>
      <inkml:brushProperty name="color" value="#0070C4"/>
    </inkml:brush>
  </inkml:definitions>
  <inkml:trace contextRef="#ctx0" brushRef="#br0">1 1 12923,'40'23'5888,"-27"-14"-5147,0 1 1,0 0-1,-1 1 0,-1 0 0,7 8-741,4 8 929,-1 1 0,-1 0-1,-1 1 1,14 31-929,-25-42 178,0 1-1,-1 0 0,-1 0 1,-1 0-1,-1 1 1,-1 0-1,0-1 0,-1 1 1,-1 6-178,-2 1 100,-1 0 0,0-1-1,-2 0 1,-2 0 0,0 0 0,-4 7-100,4-15 18,0-1-1,-2 0 0,0-1 1,0 0-1,-2 0 1,0-1-1,-1 0 0,0-1 1,-8 7-18,14-16 22,2-2-144,0 1-1,-1-1 1,0 0-1,0 0 1,0 0 122,3-2 9,1-1 0,-1 0 0,1 1 0,-1-1 1,0 0-1,1 1 0,-1-1 0,0 0 0,1 0 0,-1 0 0,0 1 0,1-1 0,-1 0 1,0 0-1,0 0 0,1 0 0,-1 0 0,0 0 0,1-1 0,-1 1 0,0 0 1,1 0-1,-1 0 0,0-1 0,1 1 0,-1 0 0,0-1 0,1 1 0,-1 0 0,1-1 1,-1 1-1,1-1 0,-1 1 0,1-1 0,-1 0-9,-4-10 196</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09:56.310"/>
    </inkml:context>
    <inkml:brush xml:id="br0">
      <inkml:brushProperty name="width" value="0.025" units="cm"/>
      <inkml:brushProperty name="height" value="0.025" units="cm"/>
      <inkml:brushProperty name="color" value="#0070C4"/>
    </inkml:brush>
  </inkml:definitions>
  <inkml:trace contextRef="#ctx0" brushRef="#br0">9 11 16371,'-1'-1'6018,"-1"-1"-4018,2 1-952,0 0 153,0 1-65,0 0-504,0 0-224,-1-2-328,0 1-312,-1 0 1160,1-1-800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4:53:01.123"/>
    </inkml:context>
    <inkml:brush xml:id="br0">
      <inkml:brushProperty name="width" value="0.025" units="cm"/>
      <inkml:brushProperty name="height" value="0.025" units="cm"/>
      <inkml:brushProperty name="color" value="#0070C4"/>
    </inkml:brush>
  </inkml:definitions>
  <inkml:trace contextRef="#ctx0" brushRef="#br0">55 0 11074,'-46'58'4841,"39"-53"-1936,6-5-1481,1-3 121,0 2-113,0 0-232,27-5-496,42-10-128,-29 10-215,2-2-65,1 0-120,-3 5 24,-14 0-296,-3 6-464,-20 1-721,-6 1-2455,-20-3 2463</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09:57.496"/>
    </inkml:context>
    <inkml:brush xml:id="br0">
      <inkml:brushProperty name="width" value="0.025" units="cm"/>
      <inkml:brushProperty name="height" value="0.025" units="cm"/>
      <inkml:brushProperty name="color" value="#0070C4"/>
    </inkml:brush>
  </inkml:definitions>
  <inkml:trace contextRef="#ctx0" brushRef="#br0">0 46 8210,'29'-32'3495,"-22"24"-1349,-2 3 2517,-1 11-1321,-1 1-3080,3 11 228,-1 1 0,0-1-1,-1 1 1,0 3-490,-3-14 115,3 23 304,-1-1 0,-2 3-419,1-2 321,2 13-321,1-2 229,0 15-229,3 13 124,-9-62-169,0 2-121,1-10 139,0 0 0,0 0-1,0 0 1,1 1 0,-1-1-1,0 0 1,0 0 0,0 1-1,0-1 1,0 0-1,0 0 1,0 0 0,0 1-1,1-1 1,-1 0 0,0 0-1,0 0 1,0 0 0,0 1-1,1-1 1,-1 0 0,0 0-1,0 0 1,0 0-1,1 0 1,-1 0 0,0 0-1,0 1 1,0-1 0,1 0-1,-1 0 28,0 0-34,1 0 0,-1 0 0,0 0 0,1 0 0,-1 0 0,0 0-1,0 0 1,1 0 0,-1 0 0,0-1 0,1 1 0,-1 0 0,0 0 0,0 0-1,1 0 1,-1 0 0,0 0 0,0-1 0,1 1 0,-1 0 0,0 0 0,0 0-1,0-1 1,0 1 0,1 0 0,-1 0 0,0-1 0,0 1 0,0 0-1,0 0 1,0-1 0,1 1 34,1-12 82,-1 9-73,4-17-184</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09:57.879"/>
    </inkml:context>
    <inkml:brush xml:id="br0">
      <inkml:brushProperty name="width" value="0.025" units="cm"/>
      <inkml:brushProperty name="height" value="0.025" units="cm"/>
      <inkml:brushProperty name="color" value="#0070C4"/>
    </inkml:brush>
  </inkml:definitions>
  <inkml:trace contextRef="#ctx0" brushRef="#br0">0 71 10522,'3'-4'1350,"1"0"-1,-1 0 1,1 0 0,0 0-1,3-2-1349,-4 4 346,-1 1 0,0-1-1,1 1 1,-1 0 0,1 0 0,-1 0-1,1 0 1,0 1 0,-1-1 0,1 1-1,0-1 1,0 1-346,17-3 1636,0 0 1,16-5-1637,-16 3 263,0 1-1,18-1-262,24 1 172,31 4-172,-85 0 8,0 1-1,0 1 1,0-1-1,0 1 1,0 0-1,5 3-7,-9-4 18,-1 1 0,1 0 0,0 0 0,0 0-1,-1 1 1,1-1 0,-1 1 0,0 0-1,0 0 1,0 0 0,0 0 0,0 0-1,0 2-17,-2-4 11,0 1-1,-1 0 0,1 0 1,0 0-1,-1 0 0,1 0 1,-1 0-1,1 0 0,-1 0 1,0 0-1,0 1 0,0-1 1,0 0-1,-1 1-10,-7 30 142,5-23-75,-10 35 187,-18 77 198,25-95-412,1 0 0,2 0-1,1 14-39,1-35-54,2 1 0,-1 0 0,1-1 0,0 1 0,1 0 0,-1-1 0,2 3 54,-2-7-211,-1 0 1,1 0-1,0 0 1,0 0-1,0 0 1,0 0-1,1 0 1,-1 0-1,0-1 1,1 1-1,-1 0 1,1-1 0,0 1-1,-1-1 1,1 0-1,0 1 1,0-1-1,0 0 1,0 0-1,0 0 1,0-1-1,1 1 211,-3-1-43,0 0 0,0 0-1,0 0 1,1 0 0,-1 0-1,0 0 1,0 0-1,0 0 1,0 0 0,0 0-1,0 0 1,0 0 0,0 0-1,1 0 1,-1 0 0,0 0-1,0 0 1,0 0 0,0 0-1,0 0 1,0 0-1,0 0 1,0 0 0,0 0-1,1 0 1,-1-1 0,0 1-1,0 0 1,0 0 0,0 0-1,0 0 1,0 0 0,0 0-1,0 0 1,0 0-1,0-1 1,0 1 0,0 0-1,0 0 1,0 0 0,0 0-1,0 0 1,0 0 43,-1-7-999</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09:58.211"/>
    </inkml:context>
    <inkml:brush xml:id="br0">
      <inkml:brushProperty name="width" value="0.025" units="cm"/>
      <inkml:brushProperty name="height" value="0.025" units="cm"/>
      <inkml:brushProperty name="color" value="#0070C4"/>
    </inkml:brush>
  </inkml:definitions>
  <inkml:trace contextRef="#ctx0" brushRef="#br0">27 1 9850,'-20'9'4577,"14"-9"-1568,5 1-801,1-1-655,0 0 79,0 0-192,0 0-208,25 0-375,45 0-153,-25 0-320,1 4-120,-4-3-72,-8-3-48,-8 2-632,-4 0-320,-10 0-465,-4 6 529,-5-4 472</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11:01.121"/>
    </inkml:context>
    <inkml:brush xml:id="br0">
      <inkml:brushProperty name="width" value="0.025" units="cm"/>
      <inkml:brushProperty name="height" value="0.025" units="cm"/>
      <inkml:brushProperty name="color" value="#0070C4"/>
    </inkml:brush>
  </inkml:definitions>
  <inkml:trace contextRef="#ctx0" brushRef="#br0">280 15 6633,'0'0'18,"12"-12"10089,-7 10-3484,-6 10-3414,-6 13-3347,5-15-344,-31 69 1642,-33 56-1160,38-75 247,-13 33 141,3 3 0,-5 32-388,43-123 1,-1 3-45,-1 0 0,1 0 0,-1 0 0,0 0 0,1 0 0,-2-1 0,1 1 0,0-1 0,-2 2 44,4-5-27,0 0 0,0 1 0,-1-1 0,1 0 0,0 1 1,0-1-1,-1 0 0,1 0 0,0 1 0,0-1 0,-1 0 0,1 0 0,0 0 0,-1 1 1,1-1-1,0 0 0,-1 0 0,1 0 0,0 0 0,-1 0 0,1 0 0,0 1 0,-1-1 0,1 0 1,0 0-1,-1 0 0,1 0 0,0 0 0,-1-1 0,1 1 0,0 0 0,-1 0 0,1 0 1,0 0-1,-1 0 0,1 0 0,0 0 0,-1-1 0,1 1 0,0 0 0,-1 0 0,1-1 1,0 1-1,0 0 0,-1 0 0,1-1 0,0 1 0,0 0 0,0 0 0,-1-1 0,1 1 27,0-2 30,-1 1 0,1-1 0,-1 0 0,1 1 0,-1-1 0,1 0 0,0 0-1,0 1 1,0-1 0,0 0 0,1-1-30,7-26 243</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11:01.442"/>
    </inkml:context>
    <inkml:brush xml:id="br0">
      <inkml:brushProperty name="width" value="0.025" units="cm"/>
      <inkml:brushProperty name="height" value="0.025" units="cm"/>
      <inkml:brushProperty name="color" value="#0070C4"/>
    </inkml:brush>
  </inkml:definitions>
  <inkml:trace contextRef="#ctx0" brushRef="#br0">0 0 12651,'0'1'5898,"4"3"-4108,19 24 664,1-1 0,2-1 0,15 11-2454,89 66 1219,6 5-341,-69-48-188,6 13-690,-69-69 19,0 1 0,-1-1 0,0 1 0,0-1 0,-1 1 0,1 1-19,3 5 21,-5-7-161,-7-6-330,-2-1-1282,-16-4 1233</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11:05.075"/>
    </inkml:context>
    <inkml:brush xml:id="br0">
      <inkml:brushProperty name="width" value="0.025" units="cm"/>
      <inkml:brushProperty name="height" value="0.025" units="cm"/>
      <inkml:brushProperty name="color" value="#0070C4"/>
    </inkml:brush>
  </inkml:definitions>
  <inkml:trace contextRef="#ctx0" brushRef="#br0">9 0 6537,'-2'39'3817,"0"-33"-3091,-1-1 5502,2-4-1848,3-1-1816,2 0-2767,20 2 953,-1-1-1,18-3-749,-11 1 427,19-5 72,-1 0-198,33-4-50,-77 10-406,0-1 1,0 0-1,0 1 1,0-2 0,1 1 154,-3 0-526,-1 0-774,-2 1 429</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11:05.394"/>
    </inkml:context>
    <inkml:brush xml:id="br0">
      <inkml:brushProperty name="width" value="0.025" units="cm"/>
      <inkml:brushProperty name="height" value="0.025" units="cm"/>
      <inkml:brushProperty name="color" value="#0070C4"/>
    </inkml:brush>
  </inkml:definitions>
  <inkml:trace contextRef="#ctx0" brushRef="#br0">15 1 7954,'-13'28'8507,"13"-27"-8379,-1 0-1,1-1 1,0 1 0,0-1 0,0 1 0,-1 0 0,1-1-1,0 1 1,0 0 0,0-1 0,0 1 0,0 0-1,0-1 1,0 1 0,0 0 0,0-1 0,1 1 0,-1-1-1,0 1 1,0 0 0,1-1 0,-1 1 0,0-1-1,1 1 1,-1 0 0,0-1 0,1 1 0,-1-1 0,1 1-1,-1-1 1,1 0 0,-1 1 0,1-1 0,-1 1-1,1-1 1,-1 0 0,1 0 0,0 1 0,-1-1 0,1 0-1,-1 0 1,1 0 0,0 1-128,4 0 331,0 1 0,1-1 0,-1 0 0,0 0 0,1-1-331,3 2 393,1-2 0,0 1 0,0-2 0,0 1 0,-1-1 0,10-2-393,-4 0 285,0 1 1,-1 0 0,1 1 0,0 1 0,13 1-286,-21 0 48,-5-1-32,0 1 1,0-1-1,0 0 1,0 0 0,0 0-1,0 0 1,0 0-1,0-1 1,0 1 0,0-1-1,0 1 1,0-1-17,4-1 243,-12 3-2357,4 1 2802,-4 8-465</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11:07.683"/>
    </inkml:context>
    <inkml:brush xml:id="br0">
      <inkml:brushProperty name="width" value="0.025" units="cm"/>
      <inkml:brushProperty name="height" value="0.025" units="cm"/>
      <inkml:brushProperty name="color" value="#0070C4"/>
    </inkml:brush>
  </inkml:definitions>
  <inkml:trace contextRef="#ctx0" brushRef="#br0">1 0 11875,'6'26'5129,"5"3"-2441,4 9-1183,-3-3-89,4 2-288,0-3-288,-5-17-424,1 1-104,-6-11-168,-4-4-328,-3-6-80,0 2 2089,-1-1-1529</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11:08.013"/>
    </inkml:context>
    <inkml:brush xml:id="br0">
      <inkml:brushProperty name="width" value="0.025" units="cm"/>
      <inkml:brushProperty name="height" value="0.025" units="cm"/>
      <inkml:brushProperty name="color" value="#0070C4"/>
    </inkml:brush>
  </inkml:definitions>
  <inkml:trace contextRef="#ctx0" brushRef="#br0">1 8 12419,'0'-1'5337,"8"-2"-2289,4 2-1255,0-2-257,3 3-256,4 4-615,0 0-217,1 3-168,-3-2-488,2 0-6178,-1-2 4746</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11:08.366"/>
    </inkml:context>
    <inkml:brush xml:id="br0">
      <inkml:brushProperty name="width" value="0.025" units="cm"/>
      <inkml:brushProperty name="height" value="0.025" units="cm"/>
      <inkml:brushProperty name="color" value="#0070C4"/>
    </inkml:brush>
  </inkml:definitions>
  <inkml:trace contextRef="#ctx0" brushRef="#br0">0 0 15323,'36'38'5401,"-34"-40"-4248,6-2-153,10 0 80,-2 0-72,7 0-528,-1 2-151,10-1-129,-2 0 56,-4 1-656,1 0-385,-10 2-823,-1 4-4513,1 0 4376</inkml:trace>
  <inkml:trace contextRef="#ctx0" brushRef="#br0" timeOffset="1">124 136 9922,'-5'19'4745,"6"-15"-1448,-1 2-993,15 1-519,-17-4-249,13 1-512,4-4-264,5 0-400,6-2-127,1 1-105,-1 0-392,-3-1 280,2 1-209,-2-7 41</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4:53:01.455"/>
    </inkml:context>
    <inkml:brush xml:id="br0">
      <inkml:brushProperty name="width" value="0.025" units="cm"/>
      <inkml:brushProperty name="height" value="0.025" units="cm"/>
      <inkml:brushProperty name="color" value="#0070C4"/>
    </inkml:brush>
  </inkml:definitions>
  <inkml:trace contextRef="#ctx0" brushRef="#br0">14 0 11498,'-13'11'4769,"14"-3"-2208,9-1-737,12 3-31,5-4-129,6-6-544,6 0-191,2-7-265,0 2-112,-1 1-184,-8-7-96,-5 6-112,-7 5-8,-15-2-352,2 9-312,-10-2 312</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11:08.709"/>
    </inkml:context>
    <inkml:brush xml:id="br0">
      <inkml:brushProperty name="width" value="0.025" units="cm"/>
      <inkml:brushProperty name="height" value="0.025" units="cm"/>
      <inkml:brushProperty name="color" value="#0070C4"/>
    </inkml:brush>
  </inkml:definitions>
  <inkml:trace contextRef="#ctx0" brushRef="#br0">0 0 12851,'7'12'5289,"0"3"-2753,-1 9-1247,1 5 55,1 10-224,0-1-304,5-3-424,-2-8-103,-3-10-145,-2-4 8,-6-9-336,0 1-281,-10-9 313,-3-5-4184,-9-24 3279</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11:06.864"/>
    </inkml:context>
    <inkml:brush xml:id="br0">
      <inkml:brushProperty name="width" value="0.025" units="cm"/>
      <inkml:brushProperty name="height" value="0.025" units="cm"/>
      <inkml:brushProperty name="color" value="#0070C4"/>
    </inkml:brush>
  </inkml:definitions>
  <inkml:trace contextRef="#ctx0" brushRef="#br0">99 74 9426,'-11'-4'938,"1"0"962,-1 1 1,-6-1-1901,13 3 684,0 1 0,0-1 0,1 1 0,-1 0 0,0 0 0,0 0 0,0 1 1,1-1-1,-1 1 0,0 0-684,-3 2 3948,18-3-2078,-8 0-2214,28-1 650,-2 1-114,-1-1 0,0-2 0,20-5-192,120-22 369,-135 26-304,0 2-1,11 2-64,22-2 73,-60 2-60,0-1 1,0-1 0,0 1 0,0-1-14,-1 0-12,-1 1 1,0 0-1,0 1 0,1-1 1,1 0 11,-8 4-420,-1-1 215,0 0 1,0-1-1,0 1 1,0-1-1,0 0 0,0 1 1,0-2-1,-1 1 1,0 0 204,-11 3 553,-7 2-361</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11:07.331"/>
    </inkml:context>
    <inkml:brush xml:id="br0">
      <inkml:brushProperty name="width" value="0.025" units="cm"/>
      <inkml:brushProperty name="height" value="0.025" units="cm"/>
      <inkml:brushProperty name="color" value="#0070C4"/>
    </inkml:brush>
  </inkml:definitions>
  <inkml:trace contextRef="#ctx0" brushRef="#br0">36 28 8586,'-9'-5'1927,"7"4"-1232,-1 0 1,1 0 0,-1 0-1,1 0 1,0-1 0,0 1-1,0-1 1,0 0 0,0 0 0,0 1-1,0-2-695,2 3 48,0 0-1,0 0 1,0 0-1,0 0 1,0 0 0,-1 0-1,1-1 1,0 1-1,0 0 1,0 0-1,0 0 1,0 0-1,0 0 1,0 0 0,0-1-1,0 1 1,1 0-1,-1 0 1,0 0-1,0 0 1,0 0-1,0 0 1,0-1 0,0 1-1,0 0 1,0 0-1,0 0 1,0 0-1,0 0 1,0 0-1,0 0 1,1 0 0,-1 0-1,0 0 1,0-1-1,0 1 1,0 0-1,0 0 1,0 0-1,0 0 1,1 0 0,-1 0-1,0 0 1,0 0-1,0 0-47,8 0 1116,0 2-707,0 1 0,0 0 1,0 0-1,0 1 1,-1 0-1,1 0 0,-1 1 1,3 2-410,18 11 628,65 33 458,29 17-486,-110-61-556,0 1 0,0 1-1,-1 0 1,0 0 0,5 6-44,-12-11 11,-1 1 0,1-1 0,-1 1 0,0 0 0,0-1 0,-1 2 0,1 0-11,-2-3 4,0 0 1,0 0 0,0 0-1,0 0 1,-1 1 0,1-1-1,-1 0 1,0 0 0,0 1-1,0-1 1,-1 0 0,0 2-5,0 0-1,-1 0 1,0 0 0,0-1-1,0 1 1,0-1-1,-1 0 1,0 1-1,0-1 1,0-1-1,0 1 1,-1 0 0,1-1-1,-4 3 1,-8 6-8,-1-1 1,-14 8 7,25-16 1,-34 19 13,-22 8-14,33-17 10,26-12-9,-12 8 11,14-9-11,-1 0-1,1 0 1,0 0 0,0 0-1,0 1 1,0-1 0,0 0-1,-1 0 1,1 0 0,0 1-1,0-1 1,0 0 0,0 0-1,0 0 1,0 1 0,0-1-1,0 0 1,0 0 0,0 1-1,0-1 1,0 0 0,0 0-1,0 0 1,0 1 0,0-1-1,0 0 1,0 0 0,0 1-1,0-1 1,0 0 0,0 0-1,1 0 1,-1 1 0,0-1-1,0 0 1,0 0 0,0 0-1,0 0 1,1 1 0,-1-1-1,0 0 1,0 0 0,0 0-1,1 0 1,-1 0 0,0 0 0,0 1-1,0-1 1,1 0 0,-1 0-1,0 0 1,0 0 0,1 0-1,-1 0 0,6 2 19,0 0-1,0 0 0,0 0 1,0-1-1,0 0 0,0 0 1,0 0-1,1-1-18,51-1 144,-51 1-124,31-4 115,-1-1 1,2-2-136,47-6 186,-69 12-136,-1 0 0,0 1 0,0 0 0,6 2-50,-12 1-34,-10-2 12,0-1 0,0 0 0,0 0 0,0 0 0,0 0 0,0 0 1,1 0-1,-1 1 0,0-1 0,0 0 0,0 0 0,0 0 0,0 0 0,0 0 0,0 0 0,0 1 0,0-1 0,0 0 0,0 0 0,0 0 0,0 0 0,0 0 0,0 1 0,0-1 0,-1 0 0,1 0 0,0 0 0,0 0 0,0 0 0,0 0 0,0 1 1,0-1-1,0 0 0,0 0 0,0 0 0,0 0 0,-1 0 0,1 0 22,-18 12-1971,17-11 1896,-17 9-361,4 3 168</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11:09.250"/>
    </inkml:context>
    <inkml:brush xml:id="br0">
      <inkml:brushProperty name="width" value="0.025" units="cm"/>
      <inkml:brushProperty name="height" value="0.025" units="cm"/>
      <inkml:brushProperty name="color" value="#0070C4"/>
    </inkml:brush>
  </inkml:definitions>
  <inkml:trace contextRef="#ctx0" brushRef="#br0">0 9 7618,'22'-3'2148,"4"1"2792,-25 1-4724,0 1 0,-1 0 0,1 1-1,0-1 1,0 0 0,0 0 0,-1 0 0,1 0 0,0 0 0,0 1 0,-1-1 0,1 0 0,0 1 0,-1-1 0,1 1-1,0-1 1,-1 1 0,1-1 0,-1 1 0,1-1 0,-1 1 0,1-1 0,-1 1 0,1 0 0,-1-1 0,1 1-1,-1 0 1,0-1 0,1 1 0,-1 0 0,0 0 0,0 0-216,2 3 302,-1 1 0,0 0 1,-1 0-1,1-1 0,-1 2-302,0-2 324,2 72 1335,-2-41-1133,2 11-526,-2-45 7,1 17 50,-2-12-40,1-6-16,0 0-1,0 1 0,0-1 0,0 0 0,0 0 0,-1 0 0,1 0 1,0 0-1,0 0 0,0 0 0,0 0 0,0 0 0,0 0 0,0 0 1,0 0-1,0 0 0,0 0 0,0 0 0,0 0 0,-1 0 0,1 1 1,0-1-1,0 0 0,0 0 0,0 0 0,0 0 0,0 0 0,0 0 1,0 0-1,0 0 0,0 0 0,-1 0 0,1-1 0,0 1 0,0 0 1,0 0-1,0 0 0,0 0 0,0 0 0,0 0 0,0 0 0,0 0 1,0 0-1,0 0 0,-1 0 0,1-1-5,-1-1-1,0 1 1,0 0 0,1-1 0,-1 1 0,0-1 0,1 1 0,-1-1-1,1 1 1,0-1 0,0 1 0,-1-1 0,1 1 0,0-1-1,0 1 1,1-1 5,-2-3-24,1-7-4,0 0 0,0 0 0,1 1 1,1-1-1,0 0 0,1 1 0,0-1 0,0 1 0,1 0 0,1 0 0,3-5 28,-7 12 5,2 0 0,-1 0 0,0 0-1,1 0 1,0 0 0,0 1 0,0-1 0,0 1-1,1 0 1,-1 0 0,1 0 0,0 1-1,-1-1 1,1 1 0,0 0 0,1 0-1,-1 0 1,0 1 0,1-1 0,-1 1-1,1 0-4,-4 1 31,1 0 0,-1 0 0,1 0 0,0 0 0,-1 1-1,1-1 1,-1 0 0,1 1 0,-1-1 0,1 1 0,-1-1-1,1 1 1,-1 0 0,1 0 0,-1 0 0,0 0 0,1 0-1,-1 0 1,0 0 0,0 0 0,0 0 0,0 0 0,0 1-31,4 5 266,0 0 1,-1 0-1,0 0 1,1 2-267,2 6 329,4 2 68,-6-11-237,-1 0-1,-1 1 0,1-1 0,2 7-159,-6-12 14,1 1-1,-1 0 0,1-1 0,-1 1 0,0-1 0,0 1 0,1-1 0,-1 1 0,0 0 0,0-1 0,-1 1 0,1-1 0,0 1 0,0-1 1,-1 1-1,1 0 0,-1-1 0,0 1 0,1-1 0,-1 0 0,0 1 0,0-1 0,0 0 0,0 1-13,0-1 21,1 0-96,-1 0-1,1-1 0,0 1 1,-1-1-1,1 1 1,-1-1-1,1 1 1,-1-1-1,1 1 1,-1-1-1,1 0 0,-1 1 1,1-1-1,-1 0 1,0 1-1,1-1 1,-1 0-1,0 0 1,1 1-1,-1-1 0,0 0 1,1 0-1,-1 0 1,0 0 75,1 0 7,0 0 1,0 0-1,0 0 0,0 0 1,0 0-1,0 0 1,0 0-1,0-1 0,0 1 1,0 0-1,0 0 0,0 0 1,0 0-1,0 0 1,0 0-1,0 0 0,0 0 1,0 0-1,0 0 1,0 0-1,0 0 0,0 0 1,0 0-1,0 0 1,0 0-1,0 0 0,0-1 1,0 1-1,0 0 0,0 0 1,0 0-1,0 0 1,0 0-1,0 0 0,0 0 1,0 0-1,-1 0 1,1 0-1,0 0 0,0 0 1,0 0-1,0 0 1,0 0-1,0 0 0,0 0 1,0 0-1,0 0 1,0 0-1,0 0 0,0 0 1,0 0-1,0 0 0,0 0 1,0 0-1,0 0 1,-1 0-1,1 0 0,0 0 1,0 0-1,0 0 1,0 0-8,11-7 229</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11:10.116"/>
    </inkml:context>
    <inkml:brush xml:id="br0">
      <inkml:brushProperty name="width" value="0.025" units="cm"/>
      <inkml:brushProperty name="height" value="0.025" units="cm"/>
      <inkml:brushProperty name="color" value="#0070C4"/>
    </inkml:brush>
  </inkml:definitions>
  <inkml:trace contextRef="#ctx0" brushRef="#br0">219 92 4009,'16'-15'1223,"-10"10"-341,-1 0 0,0-1-1,0 0 1,0 0 0,-1 0-1,3-4-881,-6 8 473,0 1-1,0-1 0,0 0 1,0 1-1,-1-1 0,1 0 1,0 0-1,-1 0 0,0 1 1,1-1-1,-1-1-472,3-4 2384,-3 7-2312,0 0-1,0 0 1,-1 0 0,1 0-1,0 0 1,0 0 0,0 0-1,0 0 1,0 0 0,0 0-1,0 0 1,0 0 0,0 0-1,0 0 1,-1 0 0,1 0-1,0 0 1,0 0 0,0 0-1,0 0 1,0 0 0,0-1-1,0 1 1,0 0 0,0 0-1,0 0 1,0 0 0,0 0-1,0 0 1,0 0 0,0 0-1,0 0 1,-1 0 0,1 0-1,0 0 1,0 0 0,0 0-1,0-1 1,0 1 0,0 0-1,0 0 1,0 0 0,0 0-1,0 0 1,0 0 0,0 0-1,0 0 1,0 0 0,0 0-1,0 0 1,0-1 0,0 1-1,0 0 1,0 0 0,1 0-1,-1 0 1,0 0 0,0 0-1,0 0 1,0 0 0,0 0-1,0 0 1,0 0 0,0 0-1,0 0 1,0 0 0,0-1-72,0 2 121,-1 0 1,0-1 0,1 1 0,-1-1 0,1 1 0,-1 0 0,1-1 0,-1 1-1,1 0 1,-1 0 0,1-1 0,0 1 0,-1 0 0,1 0 0,0 0-1,0 0 1,0-1-122,-1 3 252,0 0-147,-3 5 115,1 1-1,-1-1 1,-3 4-220,-29 44 455,-18 26 66,-26 65-37,61-107-359,1 1 0,-7 31-125,12-34-434,13-38 428,0 0-1,0 0 0,0 0 1,0 0-1,0 0 1,0 0-1,0 0 1,0 1-1,0-1 1,0 0-1,0 0 0,0 0 1,0 0-1,0 0 1,0 0-1,0 1 1,0-1-1,0 0 0,0 0 1,0 0-1,0 0 1,-1 0-1,1 0 1,0 0-1,0 0 1,0 0-1,0 1 0,0-1 1,0 0-1,0 0 1,0 0-1,0 0 1,-1 0-1,1 0 0,0 0 1,0 0-1,0 0 1,0 0-1,0 0 1,0 0-1,-1 0 1,1 0-1,0 0 0,0 0 1,0 0-1,0 0 1,0 0-1,0 0 1,0 0-1,-1 0 0,1 0 1,0 0-1,0 0 1,0 0-1,0 0 1,0 0 6,-3-6 553,2-8-408</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11:10.481"/>
    </inkml:context>
    <inkml:brush xml:id="br0">
      <inkml:brushProperty name="width" value="0.025" units="cm"/>
      <inkml:brushProperty name="height" value="0.025" units="cm"/>
      <inkml:brushProperty name="color" value="#0070C4"/>
    </inkml:brush>
  </inkml:definitions>
  <inkml:trace contextRef="#ctx0" brushRef="#br0">0 3 13515,'0'0'142,"1"0"1,-1 0-1,0 0 1,0 0 0,0 0-1,0 0 1,0 0-1,0 0 1,0 0-1,0 0 1,0 0-1,0 0 1,1 0-1,-1 0 1,0 0-1,0 0 1,0 0-1,0 0 1,0 0-1,0 0 1,0 0-1,0 0 1,1 0-1,-1 0 1,0 0 0,0 0-1,0 0 1,0 0-1,0 0 1,0 0-1,0 0 1,0 0-1,0 0 1,0-1-1,0 1 1,1 0-1,-1 0 1,0 0-1,0 0 1,0 0-1,0 0 1,0 0-1,0 0 1,0 0 0,0 0-1,0-1 1,0 1-1,0 0 1,0 0-1,0 0 1,0 0-1,0 0 1,0 0-1,0 0 1,0 0-143,10 9 1903,17 26 2274,10 16-4177,-10-12 1237,7 4-1237,31 29 1104,8 1-1104,-8-8 165,-54-53-133,0 1 0,-1 0 1,0 1-33,-6-7-224,1 0 0,-1 1 0,0-1 1,-1 1-1,1 0 0,0 5 224,-4-1-1269,-1-7 707,4-1 161</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11:10.834"/>
    </inkml:context>
    <inkml:brush xml:id="br0">
      <inkml:brushProperty name="width" value="0.025" units="cm"/>
      <inkml:brushProperty name="height" value="0.025" units="cm"/>
      <inkml:brushProperty name="color" value="#0070C4"/>
    </inkml:brush>
  </inkml:definitions>
  <inkml:trace contextRef="#ctx0" brushRef="#br0">49 210 15747,'9'18'5906,"3"10"-4202,-3-4-136,-3 6-231,0 3-281,-3-5-672,0-1-152,-2-8-96,-1-3-192,0-11-704,-4-6 904,-1-11-368</inkml:trace>
  <inkml:trace contextRef="#ctx0" brushRef="#br0" timeOffset="1">2 18 10810,'-1'9'5642,"9"-10"-1114,4-5-1591,2 2-1121,4 0-215,-1 2-537,-1 2-344,0-3-216,-3 0-104,0 2 425,2-2-3098</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11:13.566"/>
    </inkml:context>
    <inkml:brush xml:id="br0">
      <inkml:brushProperty name="width" value="0.025" units="cm"/>
      <inkml:brushProperty name="height" value="0.025" units="cm"/>
      <inkml:brushProperty name="color" value="#0070C4"/>
    </inkml:brush>
  </inkml:definitions>
  <inkml:trace contextRef="#ctx0" brushRef="#br0">170 45 8546,'21'-34'3761,"-21"33"-3480,1 0 1,0 0-1,0 0 0,0 0 1,-1 0-1,1 0 1,0 1-1,0-1 1,0 0-1,0 0 1,1 1-282,1 1 2329,-3 5 3687,-11 35-4983,-1-1 1,-14 27-1034,-37 103 953,26-67-733,34-95-264,-11 25 178,13-31-216,-1 1-1,1-1 1,-1 0-1,1 0 1,-1 0-1,0 0 1,0 0-1,0 0 1,0-1-1,0 1 1,0-1-1,0 1 83,1-2-81,1 0-1,0 1 1,-1-1-1,1 0 1,0 0-1,-1 0 1,1 0-1,-1 1 1,1-1-1,0 0 1,-1 0-1,1 0 1,-1 0-1,1 0 1,0 0 0,-1 0-1,1 0 1,-1 0-1,1 0 1,-1 0 81,1-1-149,0 1 1,-1-1-1,1 1 0,-1-1 1,1 1-1,0 0 1,-1-1-1,1 0 1,0 1-1,0-1 1,-1 1-1,1-1 0,0 1 1,0-1-1,0 1 1,0-1-1,0 0 1,0 0 148,-2-24-1661</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11:13.901"/>
    </inkml:context>
    <inkml:brush xml:id="br0">
      <inkml:brushProperty name="width" value="0.025" units="cm"/>
      <inkml:brushProperty name="height" value="0.025" units="cm"/>
      <inkml:brushProperty name="color" value="#0070C4"/>
    </inkml:brush>
  </inkml:definitions>
  <inkml:trace contextRef="#ctx0" brushRef="#br0">14 22 8538,'-11'-17'4697,"9"13"-1304,3 4-1600,5 4 226,6 9-707,0 0 0,-1 0 0,0 1 0,1 4-1312,37 63 1758,-6-8-767,-3-17-539,2-1 0,2-2 0,20 15-452,-59-62-31,-1-3-123,-1 0 0,0 1 0,0-1 1,0 1-1,0 0 0,-1 0 0,1 0 1,-1 0-1,1 1 154,-4-2 271,-3-4-178</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11:14.233"/>
    </inkml:context>
    <inkml:brush xml:id="br0">
      <inkml:brushProperty name="width" value="0.025" units="cm"/>
      <inkml:brushProperty name="height" value="0.025" units="cm"/>
      <inkml:brushProperty name="color" value="#0070C4"/>
    </inkml:brush>
  </inkml:definitions>
  <inkml:trace contextRef="#ctx0" brushRef="#br0">63 163 14003,'0'27'5569,"8"-6"-3272,1 8-545,1 1-488,-4-1-79,0-2-513,4-1-336,-7-6-168,-3-5-360,2-9-536,-3-6-137,6-12 329</inkml:trace>
  <inkml:trace contextRef="#ctx0" brushRef="#br0" timeOffset="1">0 14 13683,'3'-2'5649,"-2"-6"-2800,9 5-833,-8 3-303,8 3-233,10 2-752,-8 0-256,2-1-96,-4 2-184,4 0 816,10-2-671</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4:53:01.818"/>
    </inkml:context>
    <inkml:brush xml:id="br0">
      <inkml:brushProperty name="width" value="0.025" units="cm"/>
      <inkml:brushProperty name="height" value="0.025" units="cm"/>
      <inkml:brushProperty name="color" value="#0070C4"/>
    </inkml:brush>
  </inkml:definitions>
  <inkml:trace contextRef="#ctx0" brushRef="#br0">1 4 10162,'6'-1'3332,"-5"0"-3080,-1 1 0,1 0 1,-1-1-1,1 1 0,-1 0 0,1 0 1,-1 0-1,1-1 0,0 1 0,-1 0 1,1 0-1,-1 0 0,1 0 0,0 0 1,-1 0-1,1 0 0,-1 0 0,1 0 1,-1 0-1,1 1 0,0-1 0,-1 0 1,1 0-1,-1 1 0,1-1 0,-1 0 1,1 0-1,-1 1 0,1-1 0,-1 1 1,1-1-1,-1 1-252,3 4 564,-1 0 0,0 1-1,0 0 1,0-1 0,0 1 0,-1 4-564,5 15 718,27 108 734,-22-80-1288,2-2 0,3 1 0,3 1-164,-17-47-13,0-3-82,-1-1-1,0 1 1,0 0 0,0-1 0,-1 1 0,1-1 0,-1 1 0,1 0 0,-1 0 0,0-1-1,0 1 1,0 0 95,-2 1 711,-5-3-384</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11:14.734"/>
    </inkml:context>
    <inkml:brush xml:id="br0">
      <inkml:brushProperty name="width" value="0.025" units="cm"/>
      <inkml:brushProperty name="height" value="0.025" units="cm"/>
      <inkml:brushProperty name="color" value="#0070C4"/>
    </inkml:brush>
  </inkml:definitions>
  <inkml:trace contextRef="#ctx0" brushRef="#br0">70 0 9834,'-59'22'4761,"49"-20"-1664,14 2-1097,2 0-119,2 2-321,6 2-256,4-3-400,-3-5-119,5 1-305,8-2-112,0-2-160,4 2 16,0-3-376,-7-1-488,-9 2 608,-5 0-272</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11:15.068"/>
    </inkml:context>
    <inkml:brush xml:id="br0">
      <inkml:brushProperty name="width" value="0.025" units="cm"/>
      <inkml:brushProperty name="height" value="0.025" units="cm"/>
      <inkml:brushProperty name="color" value="#0070C4"/>
    </inkml:brush>
  </inkml:definitions>
  <inkml:trace contextRef="#ctx0" brushRef="#br0">7 1 12707,'-6'0'5225,"8"0"-3033,1 0-159,-3 0-393,7 1-256,17 4-527,33 11-161,-32-14-232,-2-2-96,2-4-104,2-2-40,-10 5-88,-1 1-24,-7-4-16,-3 0-200,-8 1-712,-4 3 1016,4 0-416</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11:16.550"/>
    </inkml:context>
    <inkml:brush xml:id="br0">
      <inkml:brushProperty name="width" value="0.025" units="cm"/>
      <inkml:brushProperty name="height" value="0.025" units="cm"/>
      <inkml:brushProperty name="color" value="#0070C4"/>
    </inkml:brush>
  </inkml:definitions>
  <inkml:trace contextRef="#ctx0" brushRef="#br0">224 166 7178,'17'2'3595,"18"-1"-3595,-34-1 175,0 0 0,1 0 0,-1-1-1,0 1 1,0 0 0,0-1 0,0 1 0,0-1 0,1 1 0,-1-1-1,0 1 1,0-1 0,0 1 0,-1-1 0,1 0 0,0 0 0,0 0-1,0 0 1,0 1 0,-1-1 0,1 0 0,0 0 0,0-1-175,0-1 359,0 1 0,0-1 0,-1 0 0,1 0 1,0 1-1,-1-1 0,0-1-359,0 4 8,1-4 222,-1-1 0,0 0-1,0 1 1,0-1 0,-1 0 0,0 1-1,0-1 1,0 1 0,0-1 0,-1 1-1,0-1 1,0 1 0,0 0 0,0 0-1,0 0 1,-1 0 0,0 0 0,0 1-1,0-1 1,0 1 0,-1 0 0,1 0-1,-1 0 1,0 0 0,0 1 0,0-1-1,0 1-229,-3-2 129,0 1 0,0 0 0,0 0 0,-1 1 0,1 0 0,-1 0 0,1 1 0,-1-1 0,0 2 0,1-1 0,-1 1 0,0 1 0,0-1 0,1 1 0,-1 0 0,-1 1-129,2 0 23,1 0-1,0 1 1,0-1 0,0 1-1,1 0 1,-1 0 0,0 1-1,1 0 1,0 0 0,0 0-1,0 0 1,1 1 0,0 0-1,-1 0 1,2 0 0,-1 1-1,0-1 1,1 1 0,0 0-1,1 0 1,-1 0 0,0 4-23,0 2 15,0 0 1,1 0 0,0 0-1,1 0 1,1 1 0,0-1-1,0 0 1,1 0 0,1 0-1,0 0 1,3 9-16,9 27 125,2-1 1,2 0-1,2-2 0,25 42-125,-35-70 32,2 3 0,-1 1 1,-1 0 0,0 1-1,-1 3-32,-7-19 7,0 1 0,0 0 0,-1 0 0,0 0 0,-1 0 0,1 1 0,-1-1 0,-1 0-1,1 0 1,-1 0 0,0 0 0,-1 0 0,0 0 0,0 0 0,-3 5-7,1-3 8,0 0 0,-1 0 0,-1-1 0,1 1 0,-8 6-8,10-11 0,-1 0-1,0 0 1,0-1 0,0 0-1,0 0 1,0 0 0,-1 0-1,0 0 1,1-1-1,-1 0 1,0 0 0,-3 1 0,3-2-16,0 1 1,-1-1-1,1 0 0,-1-1 1,0 1-1,1-1 1,-1 0-1,0-1 0,1 1 1,-1-1 15,5 1-2,1 0-1,0 0 1,-1 0 0,1 0 0,0 0 0,0 0 0,-1 0-1,1 0 1,0-1 0,-1 1 0,1 0 0,0 0 0,0 0-1,-1 0 1,1 0 0,0-1 0,0 1 0,0 0 0,-1 0 0,1 0-1,0-1 1,0 1 0,0 0 0,-1 0 0,1 0 0,0-1-1,0 1 1,0 0 0,0-1 0,0 1 0,0 0 0,0 0-1,-1-1 1,1 1 0,0 0 0,0-1 0,0 1 0,0 0-1,0 0 1,0-1 0,1 1 0,-1 0 0,0-1 0,0 1-1,0 0 1,0 0 0,0-1 0,0 1 0,0 0 0,0 0-1,1-1 1,-1 1 0,0 0 0,0 0 0,0-1 0,1 1 0,-1 0-1,0 0 1,0 0 0,1 0 0,-1-1 0,0 1 0,0 0-1,1 0 1,-1 0 0,0 0 2,6-2 2,0 0-1,0 0 1,0 1-1,0 0 1,0 1-1,0-1 1,1 1 0,-1 0-1,0 0 1,0 1-1,0 0 1,4 1-2,-8-1 2,0 0 0,0 0 0,0 0 1,1 0-1,-1 1 0,0-1 0,-1 0 0,1 1 1,0 0-1,0-1 0,-1 1 0,1 0 0,0 0-2,2 5 11,0 0-1,0 0 1,1 2-11,-4-7 2,7 17 31,0 1-1,-1 0 1,-1 0-1,-1 0 0,3 20-32,0 28 185,-1 12-185,1 21 131,10 22 88,-13-98-145,1-1 1,1-1 0,10 23-75,-9-27 38,-6-12-88,0-1-1,1 1 1,0-1 0,1 0-1,0 0 51,-4-5-76,0-1 44,0 0-1,0 1 0,0-1 1,0 0-1,0 0 1,0 0-1,0 0 1,1 1-1,-1-1 1,0 0-1,0 0 1,0 0-1,0 0 1,0 0-1,0 1 1,0-1-1,1 0 1,-1 0-1,0 0 1,0 0-1,0 0 0,0 0 1,1 0-1,-1 0 1,0 0-1,0 1 1,0-1-1,0 0 1,1 0-1,-1 0 1,0 0-1,0 0 1,0 0-1,1 0 1,-1 0-1,0 0 1,0 0-1,0 0 1,0 0-1,1-1 0,-1 1 1,0 0-1,0 0 1,0 0-1,0 0 1,1 0-1,-1 0 1,0 0-1,0 0 1,0 0-1,0-1 33,9-5-623</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11:17.588"/>
    </inkml:context>
    <inkml:brush xml:id="br0">
      <inkml:brushProperty name="width" value="0.025" units="cm"/>
      <inkml:brushProperty name="height" value="0.025" units="cm"/>
      <inkml:brushProperty name="color" value="#0070C4"/>
    </inkml:brush>
  </inkml:definitions>
  <inkml:trace contextRef="#ctx0" brushRef="#br0">0 53 10018,'5'-14'1570,"-4"11"-978,0 0 0,0-1 0,0 1 0,0-1 1,-1 1-1,1-1 0,-1 1 0,0-3-592,0 6 83,0 0 1,0 0 0,0-1-1,0 1 1,0 0-1,0 0 1,0-1-1,0 1 1,0 0 0,0 0-1,0-1 1,0 1-1,0 0 1,1 0-1,-1 0 1,0-1-1,0 1 1,0 0 0,0 0-1,0 0 1,1-1-1,-1 1 1,0 0-1,0 0 1,0 0 0,1 0-1,-1-1 1,0 1-1,0 0-83,1 0 102,-1 1 0,0-1 0,1 0 0,-1 0 0,1 0 0,-1 0-1,0 1 1,1-1 0,-1 0 0,0 0 0,0 1 0,1-1 0,-1 0-1,0 1 1,0-1 0,1 0 0,-1 1 0,0-1 0,0 0 0,0 1 0,0-1-1,1 0 1,-1 1 0,0-1 0,0 1 0,0-1 0,0 0 0,0 1-102,15 54 4545,2 25-4545,1 7 1009,-12-65-567,6 10-442,-7-18 111,0 0 0,-1 0 0,-1 0 0,3 15-111,-6-27 40,0-1 1,0 1-1,0 0 1,0 0 0,0 0-1,-1 0 1,1-1-1,0 1-40,0-2-20,0 0-1,0 1 1,0-1-1,-1 0 1,1 0 0,0 0-1,0 0 1,0 0-1,0 1 1,0-1-1,0 0 1,0 0-1,0 0 1,-1 0 0,1 0-1,0 0 1,0 0-1,0 0 1,0 1-1,0-1 1,0 0-1,-1 0 1,1 0 0,0 0-1,0 0 1,0 0-1,0 0 1,-1 0-1,1 0 1,0 0 20,-7-5-3368,7 5 3143,0 0 1,-1-1-1,1 1 1,0 0-1,0-1 1,0 1-1,0-1 0,0 1 1,-1-1-1,1 1 1,0 0-1,0-1 1,0 1-1,0-1 1,0 1-1,0-1 0,0 1 1,1 0-1,-1-1 225,0-1-764,1-5-873</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11:18.233"/>
    </inkml:context>
    <inkml:brush xml:id="br0">
      <inkml:brushProperty name="width" value="0.025" units="cm"/>
      <inkml:brushProperty name="height" value="0.025" units="cm"/>
      <inkml:brushProperty name="color" value="#0070C4"/>
    </inkml:brush>
  </inkml:definitions>
  <inkml:trace contextRef="#ctx0" brushRef="#br0">1 0 11290,'1'4'5098,"-2"-1"-2242,10 14-1144,2 10-23,-11 1-385,10 6-264,-6 1-384,3-6-159,9-2-257,-9-7-56,5-7-72,-7-8-304,-2-6 1736,1-6-1216</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11:18.568"/>
    </inkml:context>
    <inkml:brush xml:id="br0">
      <inkml:brushProperty name="width" value="0.025" units="cm"/>
      <inkml:brushProperty name="height" value="0.025" units="cm"/>
      <inkml:brushProperty name="color" value="#0070C4"/>
    </inkml:brush>
  </inkml:definitions>
  <inkml:trace contextRef="#ctx0" brushRef="#br0">1 2 12779,'7'-1'5649,"-1"1"-2704,5 3-1385,2 3-280,4 5-536,1 1-88,2 2-239,0 0 1439,2-13-1272</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11:18.903"/>
    </inkml:context>
    <inkml:brush xml:id="br0">
      <inkml:brushProperty name="width" value="0.025" units="cm"/>
      <inkml:brushProperty name="height" value="0.025" units="cm"/>
      <inkml:brushProperty name="color" value="#0070C4"/>
    </inkml:brush>
  </inkml:definitions>
  <inkml:trace contextRef="#ctx0" brushRef="#br0">367 4 13499,'-43'-1'8974,"30"-1"-8568,1 2-1,0-1 1,-1 2 0,1 0-1,0 0 1,-1 1-1,-4 2-405,15-3 33,0-1 0,-1 1 0,1 0 0,0 1 0,0-1 0,0 0 0,-1 1-1,1-1 1,1 1 0,-1-1 0,0 1 0,0 0 0,1 0 0,-1 0 0,0 1-33,0 1 38,0-1 0,1 0 0,-1 1 1,1-1-1,0 1 0,0-1 0,1 1 0,-1-1 1,1 1-1,-1 0-38,2 10 106,-1 1-1,2-1 1,-1 0 0,2 1 0,1 0-106,-2-2 70,14 65 271,21 115 205,-31-148-475,-2 2 0,-1-1 0,-3 10-71,0-51-102,0-1-1,-1 1 0,1 0 1,-1 0-1,0-1 0,0 1 0,0 0 1,-1-1-1,0 3 103,1-6-18,1-1-1,0 1 1,0-1-1,-1 0 1,1 1-1,0-1 1,-1 1-1,1-1 1,0 1-1,-1-1 1,1 0 0,-1 1-1,1-1 1,-1 0-1,1 0 1,0 1-1,-1-1 1,1 0-1,-1 0 1,1 0-1,-1 1 1,1-1-1,-1 0 1,0 0 0,1 0-1,-1 0 1,1 0-1,-1 0 1,1 0-1,-1 0 1,1 0-1,-1 0 1,1 0-1,-1-1 1,1 1-1,-1 0 1,1 0 0,-1-1-1,1 1 1,-1 0-1,1 0 1,-1-1-1,1 1 1,0 0-1,-1-1 19,-15-18-46</inkml:trace>
  <inkml:trace contextRef="#ctx0" brushRef="#br0" timeOffset="1">1 302 12723,'3'-14'5417,"14"7"-2609,3 3-559,1 3-393,6 3-343,2 0-785,2 3-264,3-6 32,4 1-184,0-2 904,1 4-752</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11:19.256"/>
    </inkml:context>
    <inkml:brush xml:id="br0">
      <inkml:brushProperty name="width" value="0.025" units="cm"/>
      <inkml:brushProperty name="height" value="0.025" units="cm"/>
      <inkml:brushProperty name="color" value="#0070C4"/>
    </inkml:brush>
  </inkml:definitions>
  <inkml:trace contextRef="#ctx0" brushRef="#br0">1 1 11851,'4'0'5593,"-4"0"-2233,1 6-1151,-1-6-281,0 0-599,0 22-385,11 40-552,-7-39-160,2-4-120,2-1-104,-1-9-624,5 1-384,-5-6 720,2-2-161</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11:19.583"/>
    </inkml:context>
    <inkml:brush xml:id="br0">
      <inkml:brushProperty name="width" value="0.025" units="cm"/>
      <inkml:brushProperty name="height" value="0.025" units="cm"/>
      <inkml:brushProperty name="color" value="#0070C4"/>
    </inkml:brush>
  </inkml:definitions>
  <inkml:trace contextRef="#ctx0" brushRef="#br0">1 3 14203,'8'0'5649,"-7"-1"-3360,4 0-649,5 2-352,6 4-263,-6 2-585,8-2 72,0 1-640,0 0 1624,18-10-1112</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11:19.917"/>
    </inkml:context>
    <inkml:brush xml:id="br0">
      <inkml:brushProperty name="width" value="0.025" units="cm"/>
      <inkml:brushProperty name="height" value="0.025" units="cm"/>
      <inkml:brushProperty name="color" value="#0070C4"/>
    </inkml:brush>
  </inkml:definitions>
  <inkml:trace contextRef="#ctx0" brushRef="#br0">27 1 14419,'-20'73'5921,"14"-69"-3312,6-3-1241,0-1-80,0 0-439,0 0-313,0 0-272,16 0 48,5-1-600,34-10 1688,-35 1-1176</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4:30:58.377"/>
    </inkml:context>
    <inkml:brush xml:id="br0">
      <inkml:brushProperty name="width" value="0.025" units="cm"/>
      <inkml:brushProperty name="height" value="0.025" units="cm"/>
      <inkml:brushProperty name="color" value="#0070C4"/>
    </inkml:brush>
  </inkml:definitions>
  <inkml:trace contextRef="#ctx0" brushRef="#br0">83 72 8978,'-2'0'330,"0"-1"0,0 1-1,0 0 1,0 0 0,0 0 0,0 0 0,0 0 0,0 1-1,0-1 1,0 0 0,0 1 0,0 0 0,0-1-1,1 1 1,-3 1-330,1-1 183,1 1-1,-1 0 0,1 0 1,0 0-1,-1 0 1,1 0-1,0 1 0,0-1 1,-2 3-183,1 1 22,0 0-1,0 1 1,0-1 0,0 1 0,1-1 0,0 1 0,1-1 0,-1 1-1,1 4-21,0 2 32,0 1-1,1-1 1,1 0-1,0 0 1,0 0-1,2 0 0,1 6-31,-3-15 37,0 1 0,1-1-1,0 0 1,-1 0-1,1 0 1,1 0 0,-1 0-37,-1-3 20,0 1 1,0-1-1,1 0 1,-1 1-1,0-1 1,1 0-1,-1 0 1,0 0-1,1 0 1,0 0-1,-1-1 0,1 1 1,-1 0-1,1-1 1,0 1-1,-1-1 1,1 1-1,0-1 1,0 0-21,2 1 34,-1-1 0,1 0-1,0 0 1,0-1 0,-1 1 0,1-1 0,0 0 0,-1 0 0,1 0 0,0 0-1,-1 0 1,0-1 0,1 0 0,-1 0 0,0 0 0,0 0 0,0 0 0,0 0-1,0-1 1,0 0 0,-1 1 0,1-1 0,-1 0 0,0 0 0,1-2-34,2-3 88,-1 0 1,0 0 0,0-1 0,-1 0-1,0 1 1,0-1 0,-1 0 0,-1 0 0,2-7-89,-2 6 77,-1 1 1,0 0 0,0-1 0,-1 1 0,0 0 0,0 0-1,-1 0 1,0 0 0,-1 0 0,-2-4-78,3 6 24,-2 1 0,1 0-1,0 0 1,-1 1 0,0-1-1,-1 1 1,1 0 0,-1 0 0,0 0-1,0 1 1,-1 0 0,1 0 0,-1 0-1,-3-1-23,6 3-112,0 0 0,0 1 0,0 0 0,0-1 0,0 1 0,-1 0 0,1 0-1,0 1 1,-1-1 0,1 1 0,0 0 0,-4-1 112,7 2-38,0-1 1,0 0-1,-1 0 0,1 0 1,0 0-1,0 0 1,-1 0-1,1 0 0,0 0 1,0 0-1,0 1 1,-1-1-1,1 0 0,0 0 1,0 0-1,0 0 1,0 1-1,0-1 0,-1 0 1,1 0-1,0 0 0,0 1 1,0-1-1,0 0 1,0 0-1,0 0 0,0 1 1,0-1-1,0 0 1,0 0-1,0 1 0,0-1 1,0 0-1,0 0 1,0 1 37,0 14-1845,5-6 841</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4:53:02.210"/>
    </inkml:context>
    <inkml:brush xml:id="br0">
      <inkml:brushProperty name="width" value="0.025" units="cm"/>
      <inkml:brushProperty name="height" value="0.025" units="cm"/>
      <inkml:brushProperty name="color" value="#0070C4"/>
    </inkml:brush>
  </inkml:definitions>
  <inkml:trace contextRef="#ctx0" brushRef="#br0">62 100 11434,'-10'4'1780,"0"-1"0,0 0-1,0-1 1,-1 0-1,0 0-1779,18-2 3615,27 1-2527,230-31 1034,-260 29-2105,84-12 177,201-26 168,3 13-45,171 18-80,-450 8-326,-45 2-1589,1 1 0,0 2 0,-17 4 1678,-2 2-516</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11:20.240"/>
    </inkml:context>
    <inkml:brush xml:id="br0">
      <inkml:brushProperty name="width" value="0.025" units="cm"/>
      <inkml:brushProperty name="height" value="0.025" units="cm"/>
      <inkml:brushProperty name="color" value="#0070C4"/>
    </inkml:brush>
  </inkml:definitions>
  <inkml:trace contextRef="#ctx0" brushRef="#br0">107 1 10906,'0'8'4953,"1"4"-1840,-2 6-1065,-10 16-607,5 7-25,-4 10-336,9 2-312,9 5-391,0-3-129,9-14-136,1-6 24,3-25-184,3-8-320,-3-18-129,0-10 1978,5-3-1257</inkml:trace>
  <inkml:trace contextRef="#ctx0" brushRef="#br0" timeOffset="1">14 179 11090,'-9'5'5153,"6"1"-1728,2-6-960,13 0-737,6 2-168,2-4-615,4 3-369,-3 0-256,1-1 8,6 0-552,-3 0 1608,9-10-1144</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11:20.574"/>
    </inkml:context>
    <inkml:brush xml:id="br0">
      <inkml:brushProperty name="width" value="0.025" units="cm"/>
      <inkml:brushProperty name="height" value="0.025" units="cm"/>
      <inkml:brushProperty name="color" value="#0070C4"/>
    </inkml:brush>
  </inkml:definitions>
  <inkml:trace contextRef="#ctx0" brushRef="#br0">3 1 12987,'-2'14'7007,"6"7"-4216,-1-11-1704,13 72 3437,0 37-4524,-1-14 293,-13-92-281,0 0 0,-1 0 0,-1 0 0,0 1-12,2-37-1217,2 0 0,2-11 1217,-3 24-95,-1 0 0,1 0 0,1 0 0,0 1 0,0-1 0,1 1-1,5-7 96,-8 14 23,-1 0 0,1 0-1,-1 0 1,1 0-1,0 0 1,0 1-1,0-1 1,0 1 0,0 0-1,0 0 1,1-1-1,-1 1 1,2 0-23,-2 0 51,-1 1 0,1 0 0,0 0 1,-1 0-1,1-1 0,0 2 0,-1-1 0,1 0 0,0 0 1,-1 0-1,1 1 0,-1-1 0,1 1 0,0-1 0,-1 1 0,1 0 1,-1 0-1,0-1 0,1 1 0,-1 0 0,0 0 0,1 1-51,1 1 134,1 0-1,-1 0 0,0 1 0,0-1 0,-1 1 1,1 0-1,-1 0 0,1 0 0,-1 0 1,-1 0-1,1 0 0,1 5-133,0 5 321,0 1-1,-1 0 1,0 5-321,1 11 613,1-12-332</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11:20.918"/>
    </inkml:context>
    <inkml:brush xml:id="br0">
      <inkml:brushProperty name="width" value="0.025" units="cm"/>
      <inkml:brushProperty name="height" value="0.025" units="cm"/>
      <inkml:brushProperty name="color" value="#0070C4"/>
    </inkml:brush>
  </inkml:definitions>
  <inkml:trace contextRef="#ctx0" brushRef="#br0">129 122 9154,'2'-4'762,"0"1"0,0 0 1,-1-1-1,1 1 0,-1-1 0,1 1 0,-1-1 1,-1 0-1,2-3-762,4-17 2226,-6 24-2168,2-5 398,-1 1 0,1-1-1,-1 0 1,0 0 0,0 1 0,-1-3-456,0 6 69,0 0 0,0 0 0,0 0 0,0 0 0,0 0 0,0 1 0,0-1 0,0 0 0,-1 0 0,1 0 0,0 0 1,0 0-1,-1 1 0,1-1 0,-1 0 0,1 0 0,-1 1 0,1-1 0,-1 0 0,0 1 0,1-1 0,-1 0 0,0 1 0,1-1 1,-1 1-1,0-1 0,0 1 0,0-1 0,1 1 0,-1 0 0,0 0 0,0-1 0,0 1 0,0 0 0,0 0 0,1 0 0,-1 0 1,0 0-1,0 0 0,0 0-69,-4 0 88,1 0 1,-1 1-1,1 0 0,0 0 1,0 0-1,-1 0 1,1 1-1,0 0 0,0 0 1,0 0-1,1 0 1,-1 0-1,0 1 0,1 0 1,-1-1-1,1 1 1,0 1-1,0-1 1,0 1-90,-4 4 82,1 0-1,0 0 0,1 1 1,0 0-1,1 0 0,-1 0 0,2 0 1,-1 2-81,1 0 47,0 0 1,0 1 0,1-1 0,1 0-1,0 1 1,0-1 0,2 1 0,-1-1-1,2 9-47,0-12 22,-1-1-1,1 0 0,0 0 1,1 0-1,0 0 0,0 0 1,0 0-1,1-1 0,0 1 0,0-1 1,1 0-1,0-1 0,0 1 1,0-1-1,3 3-21,-4-5 71,0 0 1,0-1-1,0 1 0,1-1 0,-1 0 0,1 0 1,-1 0-1,1 0 0,-1-1 0,1 0-71,4 1-567,0-1 0,0 0 0,0-1 0,0 1 0,2-2 567,32-2-1419</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11:21.267"/>
    </inkml:context>
    <inkml:brush xml:id="br0">
      <inkml:brushProperty name="width" value="0.025" units="cm"/>
      <inkml:brushProperty name="height" value="0.025" units="cm"/>
      <inkml:brushProperty name="color" value="#0070C4"/>
    </inkml:brush>
  </inkml:definitions>
  <inkml:trace contextRef="#ctx0" brushRef="#br0">30 18 14451,'-2'37'6805,"5"17"-3140,-2-45-2950,0-5-523,-1 1 0,1-1 0,1 0 1,-1 1-1,0-1 0,1 0 0,0 0 0,0 0 0,1 0 0,-1 0 0,1-1 0,1 3-192,-3-4 17,1-1 0,-1 1 0,1-1 0,-1 1 0,1-1-1,0 1 1,0-1 0,-1 0 0,1 0 0,0 0-1,0 0 1,0 0 0,0-1 0,0 1 0,0 0-1,0-1 1,0 0 0,1 1 0,-1-1 0,0 0 0,0 0-1,0 0 1,0 0 0,0-1 0,1 1 0,-1 0-1,1-1-16,-1 0-5,0 0 0,0 0-1,0-1 1,0 1 0,0 0-1,0-1 1,0 1 0,0-1 0,-1 0-1,1 0 1,-1 1 0,1-1-1,-1 0 1,0 0 0,1 0-1,-1-1 1,0 1 0,0 0-1,-1 0 1,1-2 5,1 0-45,-1-1 0,0 0 0,0 0 0,-1 0 0,0-1 0,0 1-1,0 0 1,0 0 0,-1-2 45,0 1-28,-1 1-1,1-1 1,-1 1-1,-1 0 1,1-1-1,-1 1 1,0 0-1,0 0 1,0 1-1,-1-1 1,1 1-1,-2-1 29,2 1 5,0 1 0,0 0-1,-1 1 1,1-1 0,-1 0-1,1 1 1,-1 0-1,0 0 1,0 0 0,0 0-1,0 1 1,0-1-1,-1 1 1,1 0 0,0 0-1,-2 1-4,4 0-11,0 0 0,0 0 0,0 0 0,0 1 0,0-1 0,0 1 0,1-1 0,-1 1 0,0 0 0,0-1 1,1 1-1,-1 0 0,0 0 0,1 0 0,-1 1 0,1-1 0,-1 0 0,1 1 0,0-1 0,-1 1 0,1-1 0,0 1 0,0-1 0,0 1 0,0 0 0,0-1 0,1 1 0,-1 0 0,0 0 0,1 0 0,-1 0 0,1 0 0,0 0 0,0 0 0,0 0 11,4 8-297</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11:21.601"/>
    </inkml:context>
    <inkml:brush xml:id="br0">
      <inkml:brushProperty name="width" value="0.025" units="cm"/>
      <inkml:brushProperty name="height" value="0.025" units="cm"/>
      <inkml:brushProperty name="color" value="#0070C4"/>
    </inkml:brush>
  </inkml:definitions>
  <inkml:trace contextRef="#ctx0" brushRef="#br0">124 130 11739,'24'30'5585,"-15"-7"-1528,2 4-1545,-6 2-872,-4 2-263,2-6-761,-2-7-224,3-8-400,2-4-312,-9-8-552,-2-9-305,-7-10 657</inkml:trace>
  <inkml:trace contextRef="#ctx0" brushRef="#br0" timeOffset="1">0 1 12515,'1'1'5369,"9"-1"-2673,-2 0-991,4 4-497,0 3-384,2-3-672,2 1 2033,0-8-1729</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11:21.937"/>
    </inkml:context>
    <inkml:brush xml:id="br0">
      <inkml:brushProperty name="width" value="0.025" units="cm"/>
      <inkml:brushProperty name="height" value="0.025" units="cm"/>
      <inkml:brushProperty name="color" value="#0070C4"/>
    </inkml:brush>
  </inkml:definitions>
  <inkml:trace contextRef="#ctx0" brushRef="#br0">0 1 7618,'3'33'4096,"5"35"4566,3 26-3232,-10-92-5321,-1 1 1,1 0 0,-1-1-1,0 1 1,0-1 0,0 1 0,-1 0-1,1-1 1,-1 1 0,1-1-1,-1 2-109,1-5-16,0 0 0,1 0 0,-1-1-1,0 1 1,0 0 0,0 0-1,0 0 1,0 0 0,0-1-1,0 1 17,0-10-171,0 4 31,1-5-162,-1 1 0,2 0 0,0 0 0,0 0 0,4-10 302,-4 15-45,0 0 0,0 0-1,1 1 1,0-1 0,0 0 0,0 1-1,1 0 1,-1 0 0,1 0 0,1 0-1,-1 0 1,1 1 0,0 0 0,2-2 45,-6 5 29,0 0 0,0 1 1,1-1-1,-1 0 0,0 0 1,1 1-1,-1-1 0,0 1 1,1-1-1,-1 1 0,1 0 1,-1 0-1,1-1 1,-1 1-1,1 0 0,-1 0 1,1 0-1,-1 1 0,0-1 1,1 0-1,0 1-29,0 0 77,0 0 0,0 0 0,0 0 0,0 0 0,-1 0 0,1 1 0,0-1 0,-1 1 1,1-1-1,-1 1 0,0 0 0,1-1 0,0 3-77,2 4 272,0 0 0,0 1 0,-1 0 0,0 0 0,0 0 0,0 4-272,1 6 406,-3-10-4,1-1 0,0 0 0,0 0 1,1 0-1,0 0 0,2 5-402,8 3 679</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11:22.307"/>
    </inkml:context>
    <inkml:brush xml:id="br0">
      <inkml:brushProperty name="width" value="0.025" units="cm"/>
      <inkml:brushProperty name="height" value="0.025" units="cm"/>
      <inkml:brushProperty name="color" value="#0070C4"/>
    </inkml:brush>
  </inkml:definitions>
  <inkml:trace contextRef="#ctx0" brushRef="#br0">168 99 9010,'-3'-9'3328,"-1"0"1,0 0-1,-2-2-3328,3 4 852,-1 1-1,0 0 0,-1 0 0,0 1 0,0-1-851,2 3 153,1 1 0,-1-1-1,0 1 1,0 0-1,0 0 1,0 0-1,0 1 1,0-1 0,-1 1-1,-1-1-152,2 1 112,1 0 1,-1 1-1,1 0 0,-1 0 0,1-1 0,-1 2 1,1-1-1,-1 0 0,1 0 0,-1 1 0,1-1 1,0 1-1,-1 0 0,1 0 0,-1 0 0,1 0-112,-1 1 57,0-1 0,1 1 0,-1 0 0,0 0 0,1 1 0,0-1 0,-1 0 0,1 1 0,0 0 0,0-1 0,1 1 0,-1 0 0,0 0 0,1 0 0,0 0 0,0 0 0,0 0 0,0 1-57,-2 8 95,0-1 1,2 1 0,-1-1 0,1 7-96,0 16 164,2 1 0,2-1 1,0 1-1,5 11-164,34 135 375,-19-91-274,-15-58-77,-4-16-19,0 0 1,-1 0 0,-1 0 0,0 0-1,-1 3-5,-1-18-46,0 0 0,0 1-1,0-1 1,0 0 0,0 1 0,0-1-1,-1 0 1,1 1 0,-1-1 0,1 0-1,-1 0 1,1 1 0,-1-1 0,0 1 46,1-2-40,-1 1 1,1-1-1,0 0 1,-1 0-1,1 0 1,0 1-1,-1-1 1,1 0-1,0 0 1,-1 0-1,1 0 0,-1 1 1,1-1-1,0 0 1,-1 0-1,1 0 1,-1 0-1,1 0 1,0 0-1,-1 0 1,1 0 39,-1-1-91,-1 1 0,1 0 0,0-1 0,0 1 0,0-1 0,0 1 0,-1-1 0,1 0 0,0 1 0,0-1 91,-19-18-653</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11:22.642"/>
    </inkml:context>
    <inkml:brush xml:id="br0">
      <inkml:brushProperty name="width" value="0.025" units="cm"/>
      <inkml:brushProperty name="height" value="0.025" units="cm"/>
      <inkml:brushProperty name="color" value="#0070C4"/>
    </inkml:brush>
  </inkml:definitions>
  <inkml:trace contextRef="#ctx0" brushRef="#br0">0 195 14067,'16'-10'5761,"4"4"-3280,8 6-281,11 1-535,-3-1-313,-1 1-728,3-1-240,-2-5-152,1 6-184,-1-1 48,-2 0 912,-10-6-832</inkml:trace>
  <inkml:trace contextRef="#ctx0" brushRef="#br0" timeOffset="1">530 1 11026,'16'10'5546,"-11"2"-1186,-5 3-1535,0 10-1065,-1 6-175,-2 10-657,-1 5-312,4 1-384,1 5-72,9-10-80,3-6-176,7-14-784,-7-12-40,6-12 424</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11:22.986"/>
    </inkml:context>
    <inkml:brush xml:id="br0">
      <inkml:brushProperty name="width" value="0.025" units="cm"/>
      <inkml:brushProperty name="height" value="0.025" units="cm"/>
      <inkml:brushProperty name="color" value="#0070C4"/>
    </inkml:brush>
  </inkml:definitions>
  <inkml:trace contextRef="#ctx0" brushRef="#br0">54 188 15267,'2'12'6122,"1"8"-3818,2 3-255,-2 2-569,2 0-416,0-2-600,1-9-160,-1-11-792,-1-4 280,1-15-24</inkml:trace>
  <inkml:trace contextRef="#ctx0" brushRef="#br0" timeOffset="1">6 0 10050,'-6'8'5617,"6"-4"113,8 4-3826,-4-1-232,4 1-415,2 1-417,-2 1 8,4-2 664,9-10-1032</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11:23.336"/>
    </inkml:context>
    <inkml:brush xml:id="br0">
      <inkml:brushProperty name="width" value="0.025" units="cm"/>
      <inkml:brushProperty name="height" value="0.025" units="cm"/>
      <inkml:brushProperty name="color" value="#0070C4"/>
    </inkml:brush>
  </inkml:definitions>
  <inkml:trace contextRef="#ctx0" brushRef="#br0">100 71 13107,'19'46'6001,"-6"5"-2640,-4 5-1361,4 8-263,-1-5-737,10-3-360,-4-15-456,-3-8-48,-11-12-88,-4-6-208,-8-15-912,4-5-393,-12-15 2586,-7-11-1313</inkml:trace>
  <inkml:trace contextRef="#ctx0" brushRef="#br0" timeOffset="1">0 1 14867,'45'6'5960,"14"3"-2128,5 2-808,5 4-3024,-65-14 66,-1 0 0,0 0 0,0 0 0,1 1-1,-1-1 1,0 1 0,0 0 0,-1 0 0,1 0-1,0 0 1,0 1-66,-1-1 16,-1-1 0,1 1 0,-1 0-1,0 0 1,1 0 0,-1-1 0,0 1 0,0 0-1,-1 0 1,1 1 0,0-1 0,-1 0 0,1 0-1,-1 0 1,0 0 0,1 0 0,-1 1-1,0-1-15,-1 0 4,1-1-1,0 0 0,0 1 0,-1-1 0,1 1 1,0-1-1,-1 0 0,0 1 0,1-1 0,-1 0 1,0 0-1,1 1 0,-1-1 0,0 0 1,0 0-1,0 0 0,0 0 0,-1 0-3,-2 3-7,0-1 0,-1-1 0,1 1 0,-4 1 7,-3 2-44,-74 39-1441,78-41 1110,-1-1 0,0 0 0,0-1-1,-1 1 1,-6 0 375,-3-2-455</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4:53:02.560"/>
    </inkml:context>
    <inkml:brush xml:id="br0">
      <inkml:brushProperty name="width" value="0.025" units="cm"/>
      <inkml:brushProperty name="height" value="0.025" units="cm"/>
      <inkml:brushProperty name="color" value="#0070C4"/>
    </inkml:brush>
  </inkml:definitions>
  <inkml:trace contextRef="#ctx0" brushRef="#br0">112 6 12803,'-6'-2'3160,"5"1"-2980,1 1 0,-1 0 0,1-1 0,-1 1 1,0 0-1,1 0 0,-1-1 0,0 1 0,1 0 1,-1 0-1,0 0 0,1 0 0,-1 0 0,0 0 1,1 0-1,-1 0 0,0 0 0,1 0 1,-1 0-1,0 1 0,1-1 0,-1 0 0,0 0 1,1 1-1,-1-1 0,1 0 0,-1 1 0,1-1 1,-1 1-181,-6 5 273,0 0 1,1 0-1,0 0 1,0 1-1,1 0 1,-1 0-1,2 1 1,-1 0-1,1 0 1,0 0-1,1 0 1,-1 2-274,-2 10 113,2-1 1,0 1 0,2-1 0,0 1 0,1 0 0,1 0-1,0 0 1,2 0 0,0 0 0,3 6-114,2 5 59,2 0 1,0-1-1,2 0 1,2-1-1,0 0 1,5 4-60,-5-9 30,18 33 172,35 47-202,-64-100 4,1 0 0,0 0 1,0-1-1,0 1 0,1-1 0,-1 0 1,1 0-1,0 0 0,0 0 1,0-1-1,0 1 0,0-1 1,0 0-1,0-1 0,1 1 1,-1-1-1,4 1-4,15-1 175</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11:23.686"/>
    </inkml:context>
    <inkml:brush xml:id="br0">
      <inkml:brushProperty name="width" value="0.025" units="cm"/>
      <inkml:brushProperty name="height" value="0.025" units="cm"/>
      <inkml:brushProperty name="color" value="#0070C4"/>
    </inkml:brush>
  </inkml:definitions>
  <inkml:trace contextRef="#ctx0" brushRef="#br0">37 22 14355,'-37'-22'5985,"40"34"-2896,2 0-1257,-4 7-431,2 2-201,2 3-616,6 5-208,-2-6-248,-2-3-280,-6-15-752,2-5 1064,8-13-416</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11:24.021"/>
    </inkml:context>
    <inkml:brush xml:id="br0">
      <inkml:brushProperty name="width" value="0.025" units="cm"/>
      <inkml:brushProperty name="height" value="0.025" units="cm"/>
      <inkml:brushProperty name="color" value="#0070C4"/>
    </inkml:brush>
  </inkml:definitions>
  <inkml:trace contextRef="#ctx0" brushRef="#br0">0 1 10906,'2'4'5425,"0"-4"-1048,-3 2-2984,1-2-145,0 0-552,0 0-208,4 1-408</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11:24.356"/>
    </inkml:context>
    <inkml:brush xml:id="br0">
      <inkml:brushProperty name="width" value="0.025" units="cm"/>
      <inkml:brushProperty name="height" value="0.025" units="cm"/>
      <inkml:brushProperty name="color" value="#0070C4"/>
    </inkml:brush>
  </inkml:definitions>
  <inkml:trace contextRef="#ctx0" brushRef="#br0">54 0 12979,'-4'3'1718,"1"-1"0,0 0 0,-1 0 0,1 0 0,-3 1-1718,4-2 351,-1 0 1,1 0 0,0 0 0,0 1 0,-1-1-1,1 1 1,0-1 0,0 1 0,1 0-1,-1 0 1,0-1 0,0 1 0,1 0 0,-1 1-352,2-2 50,0 0 1,0 0 0,-1 0 0,1 0-1,0 0 1,0 0 0,0 1 0,0-1-1,1 0 1,-1 0 0,0 0 0,0 0-1,1 0 1,-1 0 0,1 0 0,-1 0 0,1 0-1,-1 0 1,1 0 0,-1 0 0,1 0-1,0-1 1,-1 1 0,1 0 0,0 0-1,1 0-50,3 3 71,0 1 0,1-1 0,5 3-71,-9-6 23,22 12 114,1-1 0,22 7-137,18 9 276,-64-27-250,1 0-1,0 0 0,-1 0 0,1 0 0,0 0 1,-1 0-1,0 0 0,1 1 0,-1-1 0,0 0 1,1 1-1,-1-1 0,0 1 0,0 0 0,0-1 0,0 3-25,-1-3 14,1-1 0,-1 1 0,0 0 0,0 0 0,0 0-1,0 0 1,0 0 0,0 0 0,0 0 0,-1 0 0,1 0-1,0 0 1,0 0 0,-1 0 0,1 0 0,0 0 0,-1 0-1,1-1 1,-1 1 0,0 0 0,1 0 0,-1 0 0,1-1-1,-1 1 1,0 0 0,0-1 0,1 1 0,-1-1 0,-1 1-14,-4 3 27,-1 0 1,0-1-1,0-1 0,0 1 1,0-1-1,-1 0 1,1 0-1,-8 0-27,-3 1-30,-69 18-1033,76-21 1509,7-4-280</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11:24.686"/>
    </inkml:context>
    <inkml:brush xml:id="br0">
      <inkml:brushProperty name="width" value="0.025" units="cm"/>
      <inkml:brushProperty name="height" value="0.025" units="cm"/>
      <inkml:brushProperty name="color" value="#0070C4"/>
    </inkml:brush>
  </inkml:definitions>
  <inkml:trace contextRef="#ctx0" brushRef="#br0">1 1 11474,'4'1'933,"0"1"-1,-1 0 0,1 0 1,0 1-1,-1-1 0,1 1 1,-1 0-1,0 0 0,0 0 1,2 3-933,-1-1 588,0 0 0,-1 1 0,0 0-1,0-1 1,0 1 0,1 5-588,1 5 444,-1 0 0,-1 0 1,-1 1-1,0-1 0,-1 4-444,2 153 1549,-3-124-1323,0-37-185,0 1 26,-1 1 1,0 5-68,-3-9-61,4-10 55,0 0 0,0 0 0,-1 0 0,1 0 0,0 0-1,0 1 1,0-1 0,0 0 0,-1 0 0,1 0 0,0 0 0,0 0 0,0 0-1,-1 0 1,1 0 0,0 0 0,0 0 0,0 0 0,-1 0 0,1 0-1,0 0 1,0 0 0,0 0 0,-1 0 0,1 0 0,0 0 0,0 0 0,0 0-1,-1-1 7,1 1-36,-1-1-1,0 1 0,0-1 0,1 0 1,-1 0-1,0 1 0,1-1 0,-1 0 1,0 0-1,1 0 0,-1 0 0,1 0 1,0 1-1,-1-1 0,1-1 37,-3-8-203,1-1 0,0 0-1,1 0 1,0 0 0,1 0-1,0 0 1,0 1 0,1-1-1,1 0 1,0 0 0,2-4 203,-3 12 37,0 0 0,0 0 0,0 0 1,1 1-1,-1-1 0,1 1 0,0-1 0,0 1 1,0-1-1,0 1 0,0 0 0,0 0 0,1 0 1,-1 0-1,1 0 0,-1 1 0,1-1 1,0 1-1,1-1-37,1 0 144,-1 1 1,1-1 0,0 1-1,0 0 1,-1 1-1,1-1 1,0 1 0,0 0-1,0 0 1,0 0 0,3 1-145,-6 0 73,1-1 0,-1 1 0,0 0 1,1 0-1,-1 0 0,0 0 0,0 0 1,0 1-1,0-1 0,0 1 1,0-1-1,0 1 0,-1 0 0,1 0 1,0 0-1,-1 0 0,0 0 0,1 0 1,-1 0-1,1 2-73,1 3 115,0 0-1,-1-1 1,0 1 0,0 0 0,-1 0-1,1 4-114,0 8 87,0-4 6,0 0 0,3 7-93,-4-18-129,0 0-1,1 0 1,-1 0-1,1 0 0,0 0 1,0 0-1,0 0 1,1-1-1,-1 0 0,4 4 131,-5-7-17,-1 1 0,1-1 0,-1 1 0,1-1 0,0 0 0,-1 0 0,1 1 1,-1-1-1,1 0 0,0 0 0,-1 0 0,1 1 0,0-1 0,-1 0 1,1 0-1,0 0 0,0 0 0,-1 0 0,1 0 16,2-1 128,11 2 48</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11:25.042"/>
    </inkml:context>
    <inkml:brush xml:id="br0">
      <inkml:brushProperty name="width" value="0.025" units="cm"/>
      <inkml:brushProperty name="height" value="0.025" units="cm"/>
      <inkml:brushProperty name="color" value="#0070C4"/>
    </inkml:brush>
  </inkml:definitions>
  <inkml:trace contextRef="#ctx0" brushRef="#br0">1 218 11811,'0'-2'4786,"0"0"173,5-1-2519,3-2-2131,-1 0-1,0 0 1,1-1 0,-2 1-1,1-2 1,3-3-309,-4 4 166,0-1-114,-1 0 0,1-1 0,-1 1 0,-1-1 0,1 0 0,-1 0 0,0-1 0,-1 1 0,0-1 0,-1 0 0,0 0 0,1-7-52,-2 14 2,-1 0 0,1 0 1,-1 1-1,0-1 1,0 0-1,0 0 0,0 0 1,0 1-1,-1-1 1,1 0-1,0 0 0,-1 1 1,1-1-1,-1 0 1,0 1-1,1-1 0,-1 0 1,-1 0-3,1 0 12,0 1 1,-1 0 0,1 0 0,-1 0 0,1 0-1,-1 0 1,1 0 0,-1 0 0,1 0-1,-1 1 1,0-1 0,0 0 0,1 1-1,-1 0 1,0-1 0,0 1 0,-1 0-13,1 0 26,1 0 0,0 0 0,-1 0 0,1 0 0,-1 0 1,1 1-1,0-1 0,-1 0 0,1 1 0,-1-1 0,1 1 0,0-1 1,0 1-1,-1 0 0,1 0 0,0-1 0,0 1 0,0 0 0,0 0 1,0 0-1,0 0 0,0 0 0,0 1 0,0-1 0,1 0 0,-1 0 1,0 1-1,1-1 0,-1 0 0,1 1 0,-1-1 0,1 0 0,0 2-26,-2 2 69,1 1-1,0 0 0,0 1 0,1-1 1,0 0-1,0 0 0,1 3-68,0-2 33,0 0 0,0 0-1,1 0 1,-1-1 0,2 1 0,-1 0 0,1-1-1,0 0 1,0 0 0,1 0 0,0 0 0,4 5-33,-5-7-111,1 0 1,0-1 0,0 0-1,0 1 1,0-1 0,0-1-1,1 1 1,-1-1 0,1 1-1,0-1 1,-1-1 0,1 1-1,0-1 1,0 0 0,0 0-1,0 0 1,0 0 0,1-1 110,9 0-1364,-1 0-1,1-1 1,0 0 0,-1-1 0,1-1 0,-1 0 0,13-6 1364,0-3-1878</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11:25.373"/>
    </inkml:context>
    <inkml:brush xml:id="br0">
      <inkml:brushProperty name="width" value="0.025" units="cm"/>
      <inkml:brushProperty name="height" value="0.025" units="cm"/>
      <inkml:brushProperty name="color" value="#0070C4"/>
    </inkml:brush>
  </inkml:definitions>
  <inkml:trace contextRef="#ctx0" brushRef="#br0">126 25 8002,'-1'-2'424,"-1"0"-1,0 0 1,1 0 0,-1 1 0,0-1 0,0 0 0,0 1 0,0 0 0,0-1-1,-1 1 1,1 0 0,0 0 0,-1 0 0,1 0 0,0 1 0,-1-1-1,1 1 1,-1-1 0,1 1 0,-1 0 0,1 0 0,-1 0 0,1 0 0,-1 0-1,1 1 1,-1-1 0,1 1-424,-2 0 229,1 0 0,0-1 0,0 2 0,0-1 0,0 0 1,0 1-1,0-1 0,0 1 0,0 0 0,0 0 0,1 0 0,-1 1 0,1-1 0,0 0 0,-1 1 0,1 0 0,0-1 0,0 1 0,-1 3-229,1 0 163,0-1-1,1 1 0,0 0 1,0 0-1,0 0 0,0 0 1,1 0-1,0 0 0,0 0 1,1 0-1,0-1 0,0 1 1,0 0-1,2 5-162,-1-7 71,-1 0 1,1 0-1,0-1 0,0 1 1,0 0-1,0-1 0,1 0 1,-1 1-1,1-1 0,0 0-71,-1-1 31,0 0 0,0 0 0,1-1 0,-1 1 0,1-1 0,-1 1 0,1-1 0,-1 0 0,1 0 0,-1 0 0,1-1 0,0 1 0,0 0 0,-1-1-1,2 0-30,-1 0 1,0 0-1,0-1 1,0 1-1,0-1 1,0 1-1,-1-1 1,1 0-1,0-1 1,0 1-1,-1 0 1,1-1-1,-1 1 1,1-1-1,-1 0 0,0 0 1,1 0-1,-1 0 1,0 0-1,0 0 1,1-3-1,2-1-32,-1-1-1,1 0 1,-1 0 0,0-1 0,-1 1-1,3-8 33,-6 14 0,0 0 0,1 0 0,-1 0 0,0 0 0,0 0 0,0 0 0,0 0-1,0 0 1,0 0 0,0 0 0,-1 0 0,1 0 0,0 0 0,-1 0 0,1 0-1,0 0 1,-1 0 0,1 0 0,-2-2 9,2 3-6,0 0 0,0 0 0,0 0 0,0-1 0,0 1 0,0 0 0,0 0 0,0 0 0,0 0 0,0 0 0,0 0 0,-1 0 0,1 0 0,0 0 0,0-1 0,0 1 0,0 0 0,0 0 0,0 0 0,0 0 0,0 0 0,-1 0 0,1 0 0,0 0 0,0 0 0,0 0 0,0 0 0,0 0-1,0 0 1,0 0 0,-1 0 0,1 0 0,0 0 0,0 0 0,0 0 0,0 0 0,0 0 0,0 0 0,-1 0 0,1 0 0,0 0 0,0 0 0,0 0 0,0 0 0,0 0 0,0 1 0,0-1 0,0 0 0,0 0 0,-1 0 0,1 0 0,0 0-3,0 1 37,-1 0 0,1-1 0,-1 1-1,1 0 1,0 0 0,-1-1 0,1 1 0,0 0 0,-1 0 0,1 0-1,0 0 1,0 0 0,0 0 0,0 0-37,-1 17 107,1 1 0,2 9-107,-1-16-19,-1-8-70,0 0 1,1-1 0,-1 1-1,1 0 1,0 0 0,0 0 0,1 2 88,-1-5-59,-1 0 1,1 0 0,0 1 0,0-1 0,0 0 0,0 0 0,0-1 0,0 1 0,0 0 0,0 0-1,0 0 1,0-1 0,0 1 0,1 0 0,-1-1 0,0 1 0,0-1 0,1 0 0,-1 1-1,0-1 1,1 0 0,-1 0 58,27 1-515</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11:25.725"/>
    </inkml:context>
    <inkml:brush xml:id="br0">
      <inkml:brushProperty name="width" value="0.025" units="cm"/>
      <inkml:brushProperty name="height" value="0.025" units="cm"/>
      <inkml:brushProperty name="color" value="#0070C4"/>
    </inkml:brush>
  </inkml:definitions>
  <inkml:trace contextRef="#ctx0" brushRef="#br0">65 309 7298,'1'-17'9005,"-2"16"-8504,1 0-1,0 0 1,0 0 0,-1-1-1,1 1 1,-1 0 0,1 0-1,-1 0 1,0 0 0,0-1-501,0 1 112,1 1 0,-1-1 0,0 0 1,0 1-1,1-1 0,-1 1 1,0-1-1,0 1 0,0-1 0,0 1 1,0 0-1,0 0 0,0-1 1,0 1-1,0 0 0,0 0 0,0 0 1,1 0-1,-1 0 0,0 0 1,0 0-1,0 0 0,0 1 0,0-1 1,0 0-1,0 0 0,0 1 1,0-1-1,0 1 0,0-1 0,1 1 1,-1-1-113,-1 1 19,0 0-1,0 1 1,0-1 0,0 0 0,0 0 0,1 1 0,-1-1-1,0 1 1,1 0 0,-1-1 0,1 1 0,0 0 0,0 0-1,-1 0 1,1 0 0,1 0 0,-2 2-19,1-1 6,1 0 0,-1 0-1,1 0 1,-1 1 0,1-1 0,0 0 0,1 0-1,-1 0 1,0 0 0,1 1 0,0 1-6,1 2 22,1 0 1,0 0-1,0 0 0,0-1 1,1 1-1,0-1 1,0 0-1,0 0 0,1 0 1,2 2-23,-6-7 8,0 0-1,0 0 1,-1-1 0,1 1 0,0 0-1,0 0 1,0 0 0,1-1 0,-1 1 0,0-1-1,0 1 1,0-1 0,0 1 0,1-1-1,-1 0 1,0 1 0,0-1 0,1 0 0,-1 0-1,0 0 1,0 0 0,1 0 0,-1 0-1,0 0 1,1 0 0,-1-1 0,0 1 0,0-1-1,0 1 1,1-1 0,-1 1 0,0-1-1,0 1 1,0-1 0,0 0 0,0 0 0,0 1-1,0-1 1,0 0 0,0 0 0,0-1-8,3-3-28,0-1-1,0 1 1,-1-1 0,1 0 0,-1 0-1,-1 0 1,2-3 28,5-18-138,-2 0 1,0 0-1,1-26 138,4-82-318,-12 90 385,0 26 152,2-18-219,-6 78 456,3-1 1,1 1 0,2 0-1,1-1 1,3 0 0,1 0-1,10 30-456,2-2 689,19 46-689,-32-101-81,-1 0 1,7 10 80,-9-18 50,0-1-1,0 0 0,0 0 0,0 0 0,0-1 1,1 1-1,0-1 0,0 1 0,1 0-49,-4-4 15,0 1-1,0-1 1,-1 0 0,1 1-1,0-1 1,0 0-1,0 1 1,0-1-1,0 0 1,0 0 0,-1 0-1,1 0 1,0 0-1,0 0-14</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11:26.742"/>
    </inkml:context>
    <inkml:brush xml:id="br0">
      <inkml:brushProperty name="width" value="0.025" units="cm"/>
      <inkml:brushProperty name="height" value="0.025" units="cm"/>
      <inkml:brushProperty name="color" value="#0070C4"/>
    </inkml:brush>
  </inkml:definitions>
  <inkml:trace contextRef="#ctx0" brushRef="#br0">15 81 7306,'18'25'3578,"-18"-25"-3401,1 1 0,-1-1 0,1 0 0,-1 0 0,1 0 0,-1 1 0,1-1 0,-1 0 0,1 0 0,-1 0 0,1 0 0,0 0 0,-1 0 0,1 0 1,-1 0-1,1 0 0,-1 0 0,1-1 0,-1 1 0,1 0 0,-1 0 0,1 0 0,-1-1 0,1 1 0,-1 0 0,1-1 0,-1 1 0,0 0 0,1-1 0,-1 1 0,1 0 0,-1-1-177,12-12 4870,-12 13-4799,0 0 0,0 0 0,0 0 0,0-1 0,0 1 0,0 0 0,0 0 0,0 0 0,0 0 0,0 0 0,0 0 0,0 0 0,0 0 0,0-1 0,0 1-1,0 0 1,0 0 0,0 0 0,0 0 0,0 0 0,0 0 0,0 0 0,0 0 0,0-1 0,0 1 0,0 0 0,0 0 0,0 0 0,0 0 0,0 0 0,-1 0 0,1 0 0,0 0 0,0 0 0,0 0-1,0 0 1,0-1 0,0 1-71,0 0 64,-1 0 0,1 0 0,0 0 0,0 0 0,0 0 0,-1 0 0,1 0 0,0 0 0,0 1 0,0-1 0,-1 0 0,1 0 0,0 0 0,0 0-1,0 0 1,-1 0 0,1 0 0,0 0 0,0 0 0,0 1 0,0-1 0,-1 0 0,1 0 0,0 0 0,0 0 0,0 1 0,0-1 0,0 0 0,0 0-64,-13 21 320,12-20-315,-3 6 30,0 0 0,1 1 0,-1-1-1,1 1 1,1 0 0,-1 0 0,1 0-1,1 0 1,0 0 0,-1 7-35,2-5 27,1 1 0,0-1 0,0 1-1,1 0 1,0-1 0,1 0 0,0 0 0,0 1 0,1-2 0,1 1-1,1 3-26,-3-9 5,0 1 0,0-1 0,0 1 0,1-1 0,-1 0 0,1 0 0,0-1 0,0 1 0,1-1 0,-1 0 0,1 0 0,-1 0 0,1-1 0,0 1 0,0-1 0,0 0 0,0-1 0,0 1 0,1-1 0,-1 0 0,0-1 0,1 1-1,1-1-4,-2 0 1,1-1 0,0 1-1,0-1 1,0-1-1,-1 1 1,1-1-1,0 0 1,-1 0-1,0-1 1,1 1 0,-1-1-1,0 0 1,0-1-1,-1 1 1,1-1-1,-1 0 1,0 0-1,3-4 0,-2 2 1,1 0-1,-2-1 0,1 0 0,-1 0 0,0-1 0,0 1 0,-1-1 0,0 0 0,0 1 0,-1-1 0,0-1 0,1-7 0,-2 5 6,-1 0 0,0-1-1,-1 1 1,0 0 0,-1 0 0,0 0 0,-1 0-1,0 0 1,-1 1 0,0-1 0,-1 1-1,0 0 1,0 0 0,-1 0 0,0 1 0,-1 0-1,0 0 1,-8-7-6,11 12 9,-1 0 0,1 1 0,-1 0 0,0 0 1,0 0-1,0 0 0,0 1 0,-1 0 0,1 0 0,-1 0 0,1 1 0,-1-1 0,1 1 0,-1 1 0,0-1 1,0 1-1,1 0 0,-1 0 0,-3 1-9,2 0-15,1 1 1,-1-1-1,1 1 1,-1 0 0,1 1-1,0-1 1,0 1-1,0 0 1,0 1-1,1 0 1,-1 0-1,1 0 1,0 0-1,0 1 1,1 0-1,-3 3 15,-5 12-13,11-19-76,1 0 1,-1 1-1,1-1 0,0 0 1,-1 0-1,1 1 0,0-1 1,0 0-1,0 0 0,-1 1 1,2-1-1,-1 0 0,0 1 1,0 0 88,1-1-41,-1 0 0,1-1 1,-1 1-1,1 0 1,0 0-1,0-1 1,-1 1-1,1 0 1,0-1-1,0 1 1,0-1-1,0 1 0,-1-1 1,1 0-1,1 1 41</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11:27.676"/>
    </inkml:context>
    <inkml:brush xml:id="br0">
      <inkml:brushProperty name="width" value="0.025" units="cm"/>
      <inkml:brushProperty name="height" value="0.025" units="cm"/>
      <inkml:brushProperty name="color" value="#0070C4"/>
    </inkml:brush>
  </inkml:definitions>
  <inkml:trace contextRef="#ctx0" brushRef="#br0">52 110 7354,'-10'-89'9492,"10"88"-9159,-1-1 0,1 1 1,0-1-1,0 1 0,-1 0 0,1-1 0,-1 1 0,1 0 0,-1-1 0,0 1-333,1 0 177,-1 1-1,1-1 0,-1 1 1,1-1-1,-1 1 1,1 0-1,-1-1 0,0 1 1,1 0-1,-1 0 1,1-1-1,-1 1 0,0 0 1,1 0-1,-1 0 1,0 0-1,1 0 0,-1 0 1,0 0-1,0 0-176,-1 3 563,-3 10-396,1 1-1,1-1 1,0 1 0,0 0-1,2 0 1,0 0 0,0 4-167,1-8 74,0-1-1,1 1 1,0 0 0,0-1 0,1 0-1,1 1 1,-1-1 0,2 2-74,-1-5 38,0 0 0,0 0 0,0 0-1,0-1 1,1 0 0,0 0 0,0 0 0,1 0 0,-1 0 0,1-1 0,3 3-38,-5-5 11,0 0 0,0 0 0,1 0 1,-1-1-1,0 1 0,1-1 0,-1 0 1,1 1-1,-1-2 0,1 1 1,-1 0-1,1-1 0,0 0 0,-1 1 1,1-1-1,0-1 0,-1 1 0,2-1-11,0 0 4,-1 0 0,1-1 0,-1 1 0,0-1 0,0 0 0,0 0 0,0-1 0,0 1 0,0-1 0,0 0 0,-1 0 0,0 0 0,1 0 0,0-2-4,2-2 1,-1-1 0,0 0 0,0 0 0,0 0-1,-1 0 1,-1-1 0,1 1 0,-1-1 0,-1 0-1,0 0 1,1-5-1,-2 9 3,-1 0 1,1 1-1,-1-1 0,0 1 0,0-1 0,0 0 1,-1 1-1,0-1 0,0 0 0,0 1 1,0-1-1,-1 1 0,0 0 0,0-1 0,0 1 1,0 0-1,-1 0 0,1 1 0,-1-1 0,0 0 1,0 1-1,-1-1 0,-1 0-3,1 1 9,0 0 1,0 0-1,-1 1 1,1 0-1,-1 0 1,0 0-1,1 0 0,-1 1 1,0-1-1,-3 1-9,-6-1 63,-1 1-1,-13 1-62,5-1 41,23 1-41,-4 0-115,1 0 0,0 0 0,-1 0-1,1 0 1,-1 1 0,1-1 0,0 1 0,-1 0 0,-1 1 115,4-2-28,1 0 0,-1 0 0,1 0 0,0 0 0,-1 1 0,1-1 0,0 0 0,0 0 0,-1 1 0,1-1 1,0 0-1,-1 0 0,1 1 0,0-1 0,0 0 0,0 1 0,-1-1 0,1 0 0,0 1 0,0-1 0,0 1 28,1 7-495</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11:28.027"/>
    </inkml:context>
    <inkml:brush xml:id="br0">
      <inkml:brushProperty name="width" value="0.025" units="cm"/>
      <inkml:brushProperty name="height" value="0.025" units="cm"/>
      <inkml:brushProperty name="color" value="#0070C4"/>
    </inkml:brush>
  </inkml:definitions>
  <inkml:trace contextRef="#ctx0" brushRef="#br0">0 1 14627,'12'11'5705,"-3"3"-3304,-3-5-961,2 5-128,-7-6-215,4-4-625,-3 1-144,2-2-408,-4-3-328,-2 0 1752,2 0-1224</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4:53:03.023"/>
    </inkml:context>
    <inkml:brush xml:id="br0">
      <inkml:brushProperty name="width" value="0.025" units="cm"/>
      <inkml:brushProperty name="height" value="0.025" units="cm"/>
      <inkml:brushProperty name="color" value="#0070C4"/>
    </inkml:brush>
  </inkml:definitions>
  <inkml:trace contextRef="#ctx0" brushRef="#br0">1 7 11883,'1'-1'437,"0"0"1,1 0 0,-1 0 0,1 1 0,0-1-1,-1 1 1,1-1 0,-1 1 0,1 0 0,0-1-1,-1 1 1,1 0 0,1 0-438,-1 0 153,-1 1 0,0-1 0,1 1-1,-1-1 1,1 1 0,-1 0 0,0-1 0,1 1 0,-1 0 0,0 0 0,0 0-1,0 0 1,0 0 0,0 0 0,0 0 0,0 0 0,0 1 0,0-1 0,0 0 0,-1 0-1,1 2-152,5 9 565,-1 0-1,-1 0 0,0 1 0,-1 0 0,0 0-564,5 18 631,0-4-162,-2-7 339,3 13-808,-9-32 17,0 0 0,0 0 0,0 0 0,0 0 0,0 0 0,0 0 0,0 0 0,0 0-1,0 0 1,0 1 0,-1-1 0,1 0 0,0 0 0,-1 0 0,1 0 0,-1 0 0,1 0 0,-1-1-1,1 1 1,-1 0 0,0 0 0,1 0 0,-2 0-17,2-1 4,-1 1 0,1-1 0,-1 0 0,1 0 0,-1 1 0,1-1-1,-1 0 1,0 0 0,1 0 0,-1 0 0,1 0 0,-1 0 0,0 0 0,1 0 0,-1 0 0,1 0 0,-1 0 0,0 0 0,1 0-1,-1-1 1,1 1 0,-1 0 0,1 0 0,-1-1 0,1 1 0,-1 0 0,1-1 0,-1 1 0,1 0 0,-1-1 0,1 1 0,-1-1-1,1 1 1,0-1 0,-1 1 0,1-1 0,0 1 0,-1-1 0,1 1 0,0-1-4,-2-3-4,0 0 1,0 0-1,0 0 0,1 0 1,-1-1-1,1 1 0,0 0 1,1-1-1,-1 1 0,1-3 4,-1-9-27,1-1-1,1-1 28,-1 18 0,1-8-4,0 1 1,0 0-1,0-1 1,1 1 0,0 0-1,0 0 1,1 0-1,3-6 4,-4 9 1,0 1 0,0-1 0,0 1 0,1 0 1,0 0-1,-1 0 0,1 0 0,0 1 0,0-1 0,1 1 0,-1-1 0,0 1 0,1 0 0,-1 1 0,1-1 0,0 0 1,1 1-2,0-1 46,0 1 1,0 0 0,0 0 0,1 1-1,-1-1 1,0 1 0,1 0 0,-1 1 0,0-1-1,1 1 1,-1 0 0,0 1 0,0-1-1,0 1 1,0 0 0,0 0 0,0 0 0,3 3-47,0 0 162,-1 1 1,0-1 0,0 1 0,-1 1 0,1-1 0,-1 1 0,-1 0 0,1 0 0,-1 1 0,3 7-163,-2-5 120,-2-3-3,0 0 0,-1 0-1,3 6-116,-5-10 20,0 0-1,0 0 0,0 0 0,1 0 0,0 0 0,0 0 0,-1-1 0,3 3-19,-2-2 8,1 0 1,-1 0 0,0 0-1,-1 0 1,1 0 0,0 2-9,2 3-78,-4-8 23,1 1 0,-1-1-1,0 1 1,0-1 0,1 1 0,-1-1 0,0 1-1,0 0 1,1-1 0,-1 1 0,0-1 0,0 1-1,0 0 1,0-1 0,0 1 0,0-1 0,0 1 0,0 0-1,0-1 1,0 1 0,0-1 0,-1 1 0,1-1-1,0 1 1,0 0 0,-1-1 0,1 1 0,0-1-1,0 1 1,-1-1 0,1 1 0,-1-1 0,1 0 0,0 1-1,-1-1 1,1 1 55,-5 9-1448,2 6 526</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11:28.411"/>
    </inkml:context>
    <inkml:brush xml:id="br0">
      <inkml:brushProperty name="width" value="0.025" units="cm"/>
      <inkml:brushProperty name="height" value="0.025" units="cm"/>
      <inkml:brushProperty name="color" value="#0070C4"/>
    </inkml:brush>
  </inkml:definitions>
  <inkml:trace contextRef="#ctx0" brushRef="#br0">1 0 12171,'-1'4'992,"2"0"1,-1 0 0,0 0 0,1-1-1,-1 1 1,1 0 0,0 0-1,1-1 1,-1 1 0,0-1 0,2 3-993,2 5 346,5 16 582,1-1 0,1 0 1,1-1-1,6 6-928,-16-26 32,1-1 0,0 0 0,0 0 0,0 0 0,0 0-1,1-1 1,0 1 0,0-1 0,0 0 0,0-1 0,2 2-32,4 0 18,1 0-1,0 0 1,-1-1-1,11 1-17,-20-4-9,1 1 0,0-1-1,-1 0 1,1 1 0,0-1 0,-1-1-1,1 1 1,0 0 0,-1-1 0,1 1-1,0-1 1,-1 0 0,1 0 0,-1 0-1,1 0 1,-1 0 0,0-1 0,1 1-1,0-2 10,0 1-87,-1-1-1,0 1 1,1-1-1,-1 0 1,0 0-1,0 0 0,-1-1 1,1 1-1,-1 0 1,0-1-1,1 1 1,-1-1-1,-1 1 1,1-2 87,1-3-151,-1 2 73,0 1 0,0-1 0,0 0 1,1 1-1,0-1 0,1 1 0,-1-1 1,1 1-1,0-1 78,-2 6 5,-1 0 0,0 0 0,0 0 0,1 0 0,-1 0 0,0-1 0,0 1 1,1 0-1,-1 0 0,0 0 0,0 0 0,1 0 0,-1 0 0,0 0 0,0 0 0,1 1 0,-1-1 0,0 0 1,0 0-1,1 0 0,-1 0 0,0 0 0,0 0 0,0 0 0,1 0 0,-1 1 0,0-1 0,0 0 0,0 0 1,1 0-1,-1 1 0,0-1 0,0 0 0,0 0 0,0 0 0,1 1 0,-1-1 0,0 0 0,0 0 0,0 1 1,0-1-1,0 0-5,8 15 358,0-1-64,1 6 216,1-1 1,0-1 0,2 0-1,4 4-510,-13-18 71,1 0 0,-1 1-1,1-2 1,0 1 0,0 0-1,1-1 1,-1 0 0,1 0 0,0 0-1,-1 0 1,1-1 0,0 0-1,1 0 1,-1 0 0,0-1-1,0 1 1,1-1 0,-1-1-1,2 1-70,-4-1 8,-1 0-1,1 0 0,0-1 0,-1 1 0,1-1 0,-1 1 1,1-1-1,-1 0 0,1 0 0,-1 0 0,1 0 1,-1 0-1,0-1 0,0 1 0,1-1-7,0-1 5,0 0-1,0 0 0,0 0 0,0 0 1,-1-1-1,1 1 0,-1-1 1,0 0-1,0 0-4,2-4 3,-1 0 0,0 0 0,-1 0 0,0-1 0,0 1 0,-1 0 0,0-1 0,0 1 0,-1-3-3,0 2 10,-1-1 0,0 1 1,-2-8-11,3 15-7,-1-1 1,0 0-1,0 1 1,0-1-1,0 0 1,0 1-1,-1 0 1,1-1-1,-1 1 1,1 0-1,-1-1 1,0 1-1,0 0 1,-1 0 6,1 0-70,1 1 47,-1 0-1,1 0 0,0 0 0,0 0 1,-1 0-1,1 0 0,-1 0 1,1 0-1,-1 0 0,1 1 1,-1-1-1,0 1 0,0-1 24,1 3 84</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11:28.743"/>
    </inkml:context>
    <inkml:brush xml:id="br0">
      <inkml:brushProperty name="width" value="0.025" units="cm"/>
      <inkml:brushProperty name="height" value="0.025" units="cm"/>
      <inkml:brushProperty name="color" value="#0070C4"/>
    </inkml:brush>
  </inkml:definitions>
  <inkml:trace contextRef="#ctx0" brushRef="#br0">3 1 18068,'0'6'6961,"-1"-2"-4464,1-1-1657,0-3-144,0-2-136,0 2-144,0-1-232,-1 0 553,1-1-545</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11:35.945"/>
    </inkml:context>
    <inkml:brush xml:id="br0">
      <inkml:brushProperty name="width" value="0.025" units="cm"/>
      <inkml:brushProperty name="height" value="0.025" units="cm"/>
      <inkml:brushProperty name="color" value="#0070C4"/>
    </inkml:brush>
  </inkml:definitions>
  <inkml:trace contextRef="#ctx0" brushRef="#br0">33 1 10114,'-6'1'6382,"-4"4"-2394,9-4-3457,0 0 0,0-1 0,0 1-1,0-1 1,0 1 0,0-1 0,0 1 0,0-1-1,0 0 1,0 1 0,0-1 0,-1 0-1,1 0 1,0 0-531,18 3 150,1-1-1,-1-1 1,1-1-1,0-1 1,2 0-150,-8 0 60,62-6 197,-43 4-75,19 0-182,15 6 131,-44-1-596,1-1 1,-1-1-1,1-2 465,-34 4-1324,-9-2 491</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11:36.275"/>
    </inkml:context>
    <inkml:brush xml:id="br0">
      <inkml:brushProperty name="width" value="0.025" units="cm"/>
      <inkml:brushProperty name="height" value="0.025" units="cm"/>
      <inkml:brushProperty name="color" value="#0070C4"/>
    </inkml:brush>
  </inkml:definitions>
  <inkml:trace contextRef="#ctx0" brushRef="#br0">0 1 13099,'4'24'5121,"4"5"-3025,-5 4-543,11 8-1,6 2-200,-8 2-560,6 3-199,-1 4-217,-1 3-80,0 0-88,-2 0-72,-3-10-72,-3-3 64,3-15-280,-7-5-200,-6-13-520,-2-9-177,-4-15 625</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11:36.608"/>
    </inkml:context>
    <inkml:brush xml:id="br0">
      <inkml:brushProperty name="width" value="0.025" units="cm"/>
      <inkml:brushProperty name="height" value="0.025" units="cm"/>
      <inkml:brushProperty name="color" value="#0070C4"/>
    </inkml:brush>
  </inkml:definitions>
  <inkml:trace contextRef="#ctx0" brushRef="#br0">1 16 12627,'16'-4'5097,"4"4"-2529,-8-6-1063,8 3 15,10 3-136,-10-3-520,14 3-295,3 3-297,-6 0 0,4 6-344,-5-1-440,-9 1-1,-5 6 377,-9 13-48</inkml:trace>
  <inkml:trace contextRef="#ctx0" brushRef="#br0" timeOffset="1">178 289 11162,'-11'8'4737,"3"-4"-2016,16-1-761,8-1 65,-2 0-185,13-2-624,-5 0-303,10-2-465,-3 1-144,2 0-112,2 1 112,-7-3-496,4 0 48,-8-1 72</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11:36.998"/>
    </inkml:context>
    <inkml:brush xml:id="br0">
      <inkml:brushProperty name="width" value="0.025" units="cm"/>
      <inkml:brushProperty name="height" value="0.025" units="cm"/>
      <inkml:brushProperty name="color" value="#0070C4"/>
    </inkml:brush>
  </inkml:definitions>
  <inkml:trace contextRef="#ctx0" brushRef="#br0">204 32 13635,'9'-27'8306,"-9"27"-8269,0 0 0,0 0 0,0 0 0,0 0 1,0-1-1,0 1 0,0 0 0,0 0 0,0 0 0,0 0 0,0 0 1,0-1-1,0 1 0,0 0 0,0 0 0,0 0 0,0 0 1,0 0-1,0 0 0,0-1 0,0 1 0,0 0 0,0 0 1,-1 0-1,1 0 0,0 0 0,0 0 0,0 0 0,0-1 1,0 1-1,0 0 0,0 0 0,-1 0 0,1 0 0,0 0 1,0 0-1,0 0 0,0 0 0,0 0 0,0 0 0,-1 0 1,1 0-1,0 0 0,0 0 0,0 0 0,0 0 0,0 0 1,-1 0-1,1 0 0,0 0 0,0 0 0,0 0 0,0 0 0,0 0-37,-9 5 1153,-6 6-743,2 1 1,-1 0-1,2 1 1,-2 2-411,-5 7 50,0-2 1,-1 0 0,-23 17-51,39-35 3,1 0 0,0 1 1,0 0 0,0-1-1,0 1 1,0 0-1,0 0 1,1 1-4,1-4 1,1 1-1,0 0 1,-1-1 0,1 1-1,0 0 1,0 0-1,-1-1 1,1 1 0,0 0-1,0 0 1,0-1 0,0 1-1,0 0 1,0 0 0,0-1-1,0 1 1,0 0 0,1 0-1,-1-1 1,0 1 0,0 0-1,1 0 1,-1-1-1,0 1 1,1 0 0,-1-1-1,1 1 1,-1-1 0,0 1-1,1 0 1,0-1 0,-1 1-1,1-1 1,-1 1 0,1-1-1,0 0 1,-1 1-1,1-1 1,0 1-1,30 16 20,-22-13 19,0 1 0,7 6-39,-12-9 15,-1 1 1,-1-1-1,1 1 1,0 0-1,-1 0 1,1 0-1,-1 0 1,0 1-1,2 2-15,0 4 42,0 1 0,-1 0 0,0 0 0,-1 0 0,0 0 0,0 0 0,-1 1 0,-1 0-42,2 7 45,6 91 93,-2-19-27,5 2-111,-10-86 16,1 6 40,0-1-1,-1 1 1,-1-1 0,0 1-56,0-12 9,0 0 0,0 0 1,0 0-1,0 0 1,0-1-1,0 1 0,0 0 1,0 0-1,0 0 0,1 0 1,-1 0-1,0-1 0,1 2-9,-1-2 5,1 1-1,-1-1 1,1 0-1,-1 0 1,1 1-1,-1-1 1,1 0-1,0 0 1,-1 0-1,1 1 1,-1-1-1,1 0 1,0 0-1,-1 0 0,1 0 1,-1 0-1,1 0 1,0 0-1,-1 0 1,1 0-1,-1-1 1,1 1-5,32-6 52,-23 3-30,0 1 0,0 1 0,0 0 0,0 0 0,0 1 0,1 0 0,6 1-22,-16 0-48,2-1 90,-1 1 0,0-1 0,1 0-1,-1 0 1,0 0 0,1 0 0,-1 0-1,1 0 1,-1-1 0,0 1 0,1-1-1,-1 1 1,2-2-42,16-12 240</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11:37.344"/>
    </inkml:context>
    <inkml:brush xml:id="br0">
      <inkml:brushProperty name="width" value="0.025" units="cm"/>
      <inkml:brushProperty name="height" value="0.025" units="cm"/>
      <inkml:brushProperty name="color" value="#0070C4"/>
    </inkml:brush>
  </inkml:definitions>
  <inkml:trace contextRef="#ctx0" brushRef="#br0">163 0 13691,'3'0'5593,"-7"8"-2824,-1 7-1025,-9 17-560,-2 8 33,3 14-489,-7 6-304,3 8-272,1 4-64,2-3-48,4-4-8,2-14 48,0-14-24,1-20-544,3-6-368,0-20 1224,-1-7-616</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11:37.699"/>
    </inkml:context>
    <inkml:brush xml:id="br0">
      <inkml:brushProperty name="width" value="0.025" units="cm"/>
      <inkml:brushProperty name="height" value="0.025" units="cm"/>
      <inkml:brushProperty name="color" value="#0070C4"/>
    </inkml:brush>
  </inkml:definitions>
  <inkml:trace contextRef="#ctx0" brushRef="#br0">0 0 13147,'12'13'5561,"1"-2"-2360,3 9-1345,4 9-240,0 8-175,11 14-569,1-3-288,8 9-272,2-5-72,-6-7-96,0 2-48,-20-13-16,0-6 24,-7-8-104,-7-9-240,7-10 1104,-8-6-760</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11:38.031"/>
    </inkml:context>
    <inkml:brush xml:id="br0">
      <inkml:brushProperty name="width" value="0.025" units="cm"/>
      <inkml:brushProperty name="height" value="0.025" units="cm"/>
      <inkml:brushProperty name="color" value="#0070C4"/>
    </inkml:brush>
  </inkml:definitions>
  <inkml:trace contextRef="#ctx0" brushRef="#br0">33 10 14603,'-4'0'1630,"-1"-1"0,1 0 0,0 0 1,0 0-1,-1-1 0,-1 0-1630,19 1 3471,106 6-2876,-106-4-555,0 0 1,0 0-1,-1 1 0,1 1 1,4 1-41,-14-3 5,0 0 0,1 1 0,-1-1 0,0 0 0,0 1 0,0 0 1,0 0-1,0 0 0,0 0 0,-1 0 0,1 1 0,-1-1 0,1 1 1,-1-1-1,0 1 0,0 0 0,0 0 0,-1 0 0,1 0 0,-1 0 0,2 4-5,1 13 26,0 1 0,-1 0 0,-1 0 0,-1 13-26,0-2 23,3 14-23,8 17 28,10 27-28,8 38 48,-27-110 5,-1 0 0,0 13-53,-1-24 35,-2 0 1,1 0 0,-1 0 0,0 0 0,0 0 0,-1-1-1,0 1 1,-1 4-36,0-7 18,1 0-1,0-1 1,-1 1-1,1 0 0,-1-1 1,0 0-1,-1 0 1,1 0-1,0 0 1,-1 0-1,1-1 0,-1 1 1,0-1-1,0 0 1,0 0-1,0 0 0,-4 0-17,-4 2-125,-1-1 0,1 0-1,0-1 1,-1-1 0,-9 0 125,16 0-511,-1-1 1,1-1-1,0 1 1,0-1 0,0 0-1,0 0 1,0 0 0,0-1-1,0 0 1,0-1 510,-18-13-2059</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11:38.515"/>
    </inkml:context>
    <inkml:brush xml:id="br0">
      <inkml:brushProperty name="width" value="0.025" units="cm"/>
      <inkml:brushProperty name="height" value="0.025" units="cm"/>
      <inkml:brushProperty name="color" value="#0070C4"/>
    </inkml:brush>
  </inkml:definitions>
  <inkml:trace contextRef="#ctx0" brushRef="#br0">72 20 13155,'-58'2'5337,"48"1"-2600,6-3-1209,11 3-24,4 2-40,11-4-455,3-2-257,13-8-296,4 3-112,4 0-160,-4 0-64,-5 5 32,-7-3-128,-13 4-456,-2 8-464,-13-1-344,2 6 2264,4 11-944</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4:53:03.489"/>
    </inkml:context>
    <inkml:brush xml:id="br0">
      <inkml:brushProperty name="width" value="0.025" units="cm"/>
      <inkml:brushProperty name="height" value="0.025" units="cm"/>
      <inkml:brushProperty name="color" value="#0070C4"/>
    </inkml:brush>
  </inkml:definitions>
  <inkml:trace contextRef="#ctx0" brushRef="#br0">1 34 12139,'6'-1'6903,"3"-5"-5451,-2 1-727,3 1-404,0 0-1,0 1 1,0 0 0,0 1-1,1 0 1,-1 0-1,1 1 1,0 0-1,-1 1 1,1 0 0,-1 1-1,1 0 1,7 3-321,-15-4 31,0 1 1,0 0-1,-1 0 0,1 0 1,0 0-1,0 0 1,-1 1-1,1 0 0,-1-1 1,1 1-1,-1 0 1,0 0-1,0 0 0,0 0 1,0 0-1,0 1 0,0-1 1,-1 1-1,1-1 1,-1 1-1,1 0 0,-1-1 1,0 1-32,1 5 30,0 0 0,0 0-1,-1 0 1,0 0 0,0 0 0,-1 0 0,0 8-30,-1-11 8,1 0-1,-1-1 1,-1 1 0,1 0 0,-1 0 0,1 0 0,-1-1 0,0 1 0,-1-1 0,1 1 0,-1-1 0,0 0 0,0 0 0,-1 0-1,1-1 1,-1 1 0,-3 2-8,-29 15 100,23-13 72,6-4 45,10-5 396,28-15-235,-13 7-246,0 1 0,1 0 1,1 1-133,-13 6 15,-1-1 0,1 1 0,0-1 1,0 2-1,0-1 0,0 1 0,0 0 0,0 1 1,0-1-1,6 3-15,-2 0-81,-1 0 0,1 1 0,-1 1 0,3 1 81,-10-5-116,9 4 21,-1-4-61</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11:38.860"/>
    </inkml:context>
    <inkml:brush xml:id="br0">
      <inkml:brushProperty name="width" value="0.025" units="cm"/>
      <inkml:brushProperty name="height" value="0.025" units="cm"/>
      <inkml:brushProperty name="color" value="#0070C4"/>
    </inkml:brush>
  </inkml:definitions>
  <inkml:trace contextRef="#ctx0" brushRef="#br0">1 44 11811,'0'3'4977,"12"-4"-2209,6-2-655,12-1-49,5-1-200,-11-5-631,6 2-273,-14-1-360,2 2-152,0 7-216,-6 0-56,1 2-48,-4 2-240,2 2 976,-10 4-2560</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11:41.948"/>
    </inkml:context>
    <inkml:brush xml:id="br0">
      <inkml:brushProperty name="width" value="0.025" units="cm"/>
      <inkml:brushProperty name="height" value="0.025" units="cm"/>
      <inkml:brushProperty name="color" value="#0070C4"/>
    </inkml:brush>
  </inkml:definitions>
  <inkml:trace contextRef="#ctx0" brushRef="#br0">88 5 10938,'-60'12'4237,"59"-12"-3979,-1 1 1,1-1-1,0 0 0,0 0 0,0 0 0,-1 1 0,1-1 1,0 0-1,0-1 0,0 1 0,-1 0 0,1 0 1,0 0-1,0-1 0,0 1 0,0 0 0,0-1 0,0 0 1,0 1-1,-1-1 0,1 0-258,1 1 69,-1 0-1,1-1 1,0 1-1,0 0 1,0 0 0,0-1-1,0 1 1,0 0-1,0 0 1,0-1 0,0 1-1,0 0 1,0 0-1,0-1 1,0 1 0,0 0-1,0-1 1,0 1-1,0 0 1,0 0 0,0-1-1,0 1 1,0 0-1,0 0 1,1-1 0,-1 1-1,0 0 1,0 0-1,0 0 1,0-1 0,1 1-1,-1 0 1,0 0-1,0 0 1,0-1 0,1 1-1,-1 0 1,0 0-1,0 0 1,1 0 0,-1 0-1,0 0 1,0 0-1,1 0 1,-1-1 0,0 1-1,1 0-68,9-1 396,0 0-1,1 0 1,-1 1-1,0 1 1,1 0 0,-1 0-1,7 2-395,-10-2 150,30 4 298,32 6 809,62 0-1257,-87-10 108,-10-1 4,1 1 0,6 3-112,-39-4-37,-1 0 0,1 0 0,0 1 1,0-1-1,-1 1 0,1-1 0,0 1 0,-1 0 0,1 0 1,0 0 36,-2-1-24,0 0 0,0 0 0,1 0 0,-1 1 1,0-1-1,0 0 0,0 0 0,0 0 1,0 0-1,0 1 0,0-1 0,0 0 0,0 0 1,0 0-1,0 1 0,0-1 0,0 0 0,0 0 1,0 0-1,0 1 0,0-1 0,0 0 1,0 0-1,0 0 0,0 1 0,0-1 0,0 0 1,0 0-1,0 0 0,0 1 0,0-1 0,0 0 1,0 0-1,-1 0 0,1 0 0,0 0 1,0 1-1,0-1 0,0 0 0,0 0 0,-1 0 1,1 0-1,0 0 24,-4 3-402,1-1 0,-1 0 0,0 0-1,0 0 1,0-1 0,-3 1 402,-8 3-1600,-1-1 0,0-1-1,-13 2 1601,-17-3-1248</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11:42.367"/>
    </inkml:context>
    <inkml:brush xml:id="br0">
      <inkml:brushProperty name="width" value="0.025" units="cm"/>
      <inkml:brushProperty name="height" value="0.025" units="cm"/>
      <inkml:brushProperty name="color" value="#0070C4"/>
    </inkml:brush>
  </inkml:definitions>
  <inkml:trace contextRef="#ctx0" brushRef="#br0">93 1 5841,'-4'1'333,"-18"2"5170,-1 2 0,-8 3-5503,31-8 162,-1 1 0,0-1 0,1 0 0,-1 0 1,1 0-1,-1 0 0,0 1 0,1-1 0,-1 0 0,1 1 1,-1-1-1,1 0 0,-1 1 0,1-1 0,-1 1 0,1-1 1,-1 0-1,1 1 0,0-1 0,-1 1 0,1-1 0,0 1 1,-1 0-1,1-1 0,0 1 0,0-1 0,0 1 1,-1 0-1,1-1 0,0 1 0,0-1 0,0 1 0,0 0 1,0-1-1,0 1 0,0 0 0,0-1 0,1 1-162,-1 1 148,1-1-1,0 0 1,-1 0-1,1 0 1,0 1 0,0-1-1,0 0 1,0 0-1,0 0 1,0-1-1,1 1 1,-1 0 0,0 0-1,0 0 1,1-1-1,-1 1 1,2 0-148,19 6 467,1-1 1,0-1-1,1-2 1,4 1-468,-4-1 96,0 0 1,-1 2 0,1 1-1,15 6-96,-28-7 14,-1-1-1,-1 1 0,1 1 1,-1 0-1,0 0 0,0 1 0,-1 0 1,1 0-1,0 3-13,-6-7 2,-1 0 0,1 0 0,-1 0 0,0 0 0,1 1 0,-1-1 0,-1 1 0,1-1 0,-1 1 0,1 0 0,-1 0 0,0-1 0,0 1 0,-1 0 0,1 0 0,-1 0 0,0 0 0,0 0 0,0 0 0,0 0 0,-1 0 0,0 0 0,0 0 0,0 0 0,0 0 0,0-1 0,-1 2-2,-2 2-17,-1 1 0,1-1-1,-1 0 1,0 0 0,-1-1 0,0 0 0,0 0 0,0 0 0,-1-1 0,0 1 0,-3 0 17,-15 10-69,-1-1 1,-18 6 68,12-6 10,28-13-6,-1 1 0,1-1 0,0 1 0,1 0 0,-1 0 1,-1 1-5,4-3 2,1-1 1,-1 1 0,1-1 0,0 0-1,-1 1 1,1-1 0,0 1 0,-1-1 0,1 1-1,0-1 1,0 1 0,0-1 0,-1 1-1,1 0 1,0-1 0,0 1 0,0-1-1,0 1 1,0-1 0,0 1 0,0-1 0,0 1-1,0 0-2,1-1 6,-1 1 0,1 0-1,-1 0 1,1-1-1,0 1 1,-1 0-1,1-1 1,0 1 0,-1-1-1,1 1 1,0-1-1,0 1 1,0-1 0,-1 0-1,1 1 1,0-1-1,0 0 1,0 1-1,0-1 1,0 0-6,10 2 57,0 0 1,0-1-1,0 0 1,6-1-58,3 1 69,64 1 209,-43-3-74,-1 3 1,29 5-205,-68-7-12,21 5 71,-22-5-79,1 0-1,-1 1 0,0-1 0,1 0 0,-1 0 0,1 0 0,-1 0 0,1 0 0,-1 1 1,0-1-1,1 0 0,-1 0 0,1 1 0,-1-1 0,0 0 0,1 1 0,-1-1 0,0 0 1,0 1-1,1-1 0,-1 1 0,0-1 0,0 0 0,1 1 0,-1-1 0,0 1 0,0-1 1,0 1-1,0-1 0,0 1 0,0-1 0,0 1 0,0-1 0,0 0 0,0 1 0,0-1 0,0 1 1,0-1-1,0 1 0,0-1 0,0 1 0,0-1 21,-2 2-261,0 1 0,-1-1-1,1 0 1,0 0 0,0 0 0,-1-1-1,1 1 1,-1-1 0,0 1-1,-1 0 262,-19 8-800</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11:42.711"/>
    </inkml:context>
    <inkml:brush xml:id="br0">
      <inkml:brushProperty name="width" value="0.025" units="cm"/>
      <inkml:brushProperty name="height" value="0.025" units="cm"/>
      <inkml:brushProperty name="color" value="#0070C4"/>
    </inkml:brush>
  </inkml:definitions>
  <inkml:trace contextRef="#ctx0" brushRef="#br0">11 1 9890,'-11'20'5081,"13"4"-280,7 8-3232,2 4-1,-3 12-120,1-5-272,-5-5-639,-1-6-185,1-18-112,-3-3-240,-1-12-480,-4-9 112,4-6 47</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11:43.051"/>
    </inkml:context>
    <inkml:brush xml:id="br0">
      <inkml:brushProperty name="width" value="0.025" units="cm"/>
      <inkml:brushProperty name="height" value="0.025" units="cm"/>
      <inkml:brushProperty name="color" value="#0070C4"/>
    </inkml:brush>
  </inkml:definitions>
  <inkml:trace contextRef="#ctx0" brushRef="#br0">1 0 11386,'15'7'5042,"-7"-2"-2458,6 3-616,6-1-799,0 4-257,8-3-360,-11-4-128,7 4-496,3-7 136,0-5-72</inkml:trace>
  <inkml:trace contextRef="#ctx0" brushRef="#br0" timeOffset="1">250 95 14427,'0'0'5409,"0"0"-3952,14 8-41,16 1-208,34 3-256,-30-9-560,3-5-48,-1 2-432,-5-1-408,-7 2 1625,-8-1-1105</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11:43.461"/>
    </inkml:context>
    <inkml:brush xml:id="br0">
      <inkml:brushProperty name="width" value="0.025" units="cm"/>
      <inkml:brushProperty name="height" value="0.025" units="cm"/>
      <inkml:brushProperty name="color" value="#0070C4"/>
    </inkml:brush>
  </inkml:definitions>
  <inkml:trace contextRef="#ctx0" brushRef="#br0">4 188 10874,'-3'3'4881,"3"5"-1760,1-4-1009,-1-4-391,0 0-161,22 4-544,40 6-287,-34-10-401,1-1-24,-1 0-232,-5-3-296,2 4-5554,-4-3 4210</inkml:trace>
  <inkml:trace contextRef="#ctx0" brushRef="#br0" timeOffset="1">380 0 15427,'8'18'5818,"-4"12"-4186,-3 9-232,2 10-368,4 0-231,3-10-473,-3-6-24,-3-18-560,-1-8 88,-2-14 48</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11:43.847"/>
    </inkml:context>
    <inkml:brush xml:id="br0">
      <inkml:brushProperty name="width" value="0.025" units="cm"/>
      <inkml:brushProperty name="height" value="0.025" units="cm"/>
      <inkml:brushProperty name="color" value="#0070C4"/>
    </inkml:brush>
  </inkml:definitions>
  <inkml:trace contextRef="#ctx0" brushRef="#br0">0 17 11458,'1'0'283,"-1"0"-1,1-1 0,0 1 0,-1 0 0,1-1 1,0 1-1,-1 0 0,1 0 0,0-1 0,-1 1 0,1 0 1,0 0-1,0 0 0,-1 0 0,1 0 0,0 0 1,-1 0-1,1 0 0,0 1 0,0-1 0,-1 0 0,1 0 1,0 0-1,-1 1 0,1-1 0,0 1-282,0 0 263,0 0 0,1 0 0,-1 0 0,0 0 0,0 1-1,0-1 1,0 0 0,0 1 0,-1-1 0,1 1 0,0 1-263,2 4 522,-1 1 1,0-1-1,0 1 1,1 7-523,2 36 1331,-2-14 103,6 22-1434,-9-49 76,0-10-75,0 0 0,0 0 0,0 0-1,0 0 1,0 1 0,0-1 0,0 0-1,0 0 1,0 0 0,-1 0 0,1 0-1,0 0 1,0 0 0,0 0 0,0 0-1,0 0 1,0 0 0,0 0 0,0 0-1,-1 0 1,1 0 0,0 0 0,0 0-1,0 0 1,0 0 0,0 0 0,0 0-1,0 0 1,-1 0 0,1 0 0,0 0-1,0 0 1,0 0 0,0 0 0,0 0-1,0 0 1,0 0 0,0 0 0,-1 0-1,1-1 1,0 1 0,0 0 0,0 0-1,-1-1-7,0 0 0,0 0 0,0 0 0,0-1 0,0 1 0,1 0 0,-1 0 0,0-1 0,1 1 0,-1-1 0,1 1 0,-1 0 0,1-1 7,-1-6-48,0 0 0,1 0 0,-1 0-1,2 0 1,-1 0 0,1 0 0,1 0-1,-1 0 1,1 0 0,0 1 0,1-1-1,0 1 1,0-1 0,2 0 48,-2 0-6,2 1 0,-1-1 0,1 1-1,0 0 1,0 0 0,1 1 0,0 0 0,0 0 0,1 0 0,0 1 0,0-1 0,0 2 0,1-1 6,-5 3 25,1 0 0,-1 1 1,1 0-1,-1-1 1,1 1-1,0 0 1,-1 1-1,1-1 0,0 1 1,0 0-1,-1-1 1,1 2-1,0-1 1,0 0-1,0 1 0,-1 0 1,1 0-1,0 0 1,-1 0-1,1 0 1,-1 1-1,1 0 1,0 0-26,1 2 86,1 0 0,-1 0 1,-1 0-1,1 1 1,-1-1-1,1 1 0,-2 0 1,1 1-1,0-1 1,-1 1-1,0-1 0,0 1 1,0 3-87,3 5 130,0 0 86,0 1-1,2 10-215,-6-15 75,9 31 244,-10-39-230,5 8 650,9-1-318</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11:44.498"/>
    </inkml:context>
    <inkml:brush xml:id="br0">
      <inkml:brushProperty name="width" value="0.025" units="cm"/>
      <inkml:brushProperty name="height" value="0.025" units="cm"/>
      <inkml:brushProperty name="color" value="#0070C4"/>
    </inkml:brush>
  </inkml:definitions>
  <inkml:trace contextRef="#ctx0" brushRef="#br0">3 45 14443,'-3'-11'5193,"6"-1"-3937,1 7-63,13 5 167,10 0-56,16 4-416,4-2-191,9-3-281,-2 0-104,-5-5-160,-4 1-32,-13 1-32,-5-1-272,-14 5-800,-12 0-281,-11 5 2562,-8-2-1353</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11:44.829"/>
    </inkml:context>
    <inkml:brush xml:id="br0">
      <inkml:brushProperty name="width" value="0.025" units="cm"/>
      <inkml:brushProperty name="height" value="0.025" units="cm"/>
      <inkml:brushProperty name="color" value="#0070C4"/>
    </inkml:brush>
  </inkml:definitions>
  <inkml:trace contextRef="#ctx0" brushRef="#br0">12 1 9698,'-12'17'4953,"12"2"-1032,2 10-1985,2 1-63,4 20-313,-4 1-256,3 9-543,3-2-201,3-1-296,2-5-88,1-15-48,-4-5-104,-4-19-504,-3-9-88,-5-11-3489,1-12 2808</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11:45.163"/>
    </inkml:context>
    <inkml:brush xml:id="br0">
      <inkml:brushProperty name="width" value="0.025" units="cm"/>
      <inkml:brushProperty name="height" value="0.025" units="cm"/>
      <inkml:brushProperty name="color" value="#0070C4"/>
    </inkml:brush>
  </inkml:definitions>
  <inkml:trace contextRef="#ctx0" brushRef="#br0">0 1 12907,'17'4'5553,"3"2"-2864,7 4-1169,4-2-96,-2-2-512,5-2-288,4-1-383,-4-3 7,-4 0-560,-5 5-409,-12 5-575,-7 4-232,-12 6 936</inkml:trace>
  <inkml:trace contextRef="#ctx0" brushRef="#br0" timeOffset="1">87 300 10186,'-4'8'4753,"6"0"-1672,10-4-1169,6 0-79,3 0-193,5 0-320,6-3-632,0-1-215,3 0-137,-2 3-424,-4-6 448,2-6-264</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4:53:03.818"/>
    </inkml:context>
    <inkml:brush xml:id="br0">
      <inkml:brushProperty name="width" value="0.025" units="cm"/>
      <inkml:brushProperty name="height" value="0.025" units="cm"/>
      <inkml:brushProperty name="color" value="#0070C4"/>
    </inkml:brush>
  </inkml:definitions>
  <inkml:trace contextRef="#ctx0" brushRef="#br0">1 1 13323,'6'0'932,"1"-1"-1,-1 1 1,1 1 0,-1-1 0,1 1 0,-1 1-1,0-1 1,1 1 0,-1 0 0,0 0-932,3 2 593,-1 0 1,1 1 0,-1 0-1,0 0 1,0 1 0,3 3-594,4 5 286,0 1 1,-1 1 0,-1 0 0,-1 1 0,0 0-1,-1 1-286,3 4 199,-1 1-1,0 0 1,-2 1-1,-1 0 1,-1 1-1,3 16-198,-7-19 98,-1 1 0,-2-1 0,0 1 0,-1 5-98,-7 91 186,5-113-180,-1 15 11,-1 0 0,0 0 0,-2 0-1,-6 18-16,8-30-92,-1 1 0,0-1-1,-1 1 1,0-1 0,0 0-1,-1-1 1,0 0 0,-1 0-1,0 0 1,-7 7 92,10-11-29,-1 0 0,1-1 1,-1 1-1,0-1 0,0 0 0,0 0 0,-1 0 0,-4 1 29,-10-2 147</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11:45.503"/>
    </inkml:context>
    <inkml:brush xml:id="br0">
      <inkml:brushProperty name="width" value="0.025" units="cm"/>
      <inkml:brushProperty name="height" value="0.025" units="cm"/>
      <inkml:brushProperty name="color" value="#0070C4"/>
    </inkml:brush>
  </inkml:definitions>
  <inkml:trace contextRef="#ctx0" brushRef="#br0">215 4 13331,'-5'-1'7053,"5"0"-6867,-1 1 0,1 0 0,-1 0-1,1 0 1,0-1 0,-1 1 0,1 0 0,-1 0 0,1 0-1,-1 0 1,1 0 0,-1 0 0,1 0 0,-1 0-1,1 0 1,-1 0 0,1 0 0,-1 0 0,1 0 0,0 1-1,-1-1 1,1 0 0,-1 0 0,1 0 0,-1 1 0,1-1-1,0 0-185,-49 22 638,16-7-522,-4 0-116,4-1 99,-10 6-99,43-20 0,0 0 1,0 0 0,-1 0 0,1 0-1,0 1 1,0-1 0,0 0 0,0 0-1,0 0 1,0 0 0,-1 1 0,1-1-1,0 0 1,0 0 0,0 0 0,0 1-1,0-1 1,0 0 0,0 0 0,0 0-1,0 1 1,0-1 0,0 0 0,0 0-1,0 1 1,0-1 0,0 0 0,0 0-1,0 0 1,0 1 0,0-1 0,0 0-1,1 0 1,-1 0-1,5 10 303,25 35-62,-22-33-213,0-2 13,-1 1-1,0 1 1,-1 0 0,0-1-1,-1 2 1,4 11-41,5 40 295,-2 1 0,0 36-295,0-5 118,-11-92-109,-1 0-1,1 0 1,1 1 0,-1-1-1,0 0 1,1 0-1,0-1 1,0 1-1,0 0 1,0 0-1,2 1-7,-3-3 13,1 0 1,0-1 0,0 1 0,0 0 0,0-1 0,0 1 0,0-1 0,0 0 0,1 0 0,-1 0 0,0 0 0,1 0 0,-1 0 0,1 0 0,-1-1 0,1 0 0,-1 1 0,3-1-15,15 1 71,-6 0-68,0 0-1,0-1 1,0-1 0,13-2-3,-13-1-264,0-7 45</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11:45.846"/>
    </inkml:context>
    <inkml:brush xml:id="br0">
      <inkml:brushProperty name="width" value="0.025" units="cm"/>
      <inkml:brushProperty name="height" value="0.025" units="cm"/>
      <inkml:brushProperty name="color" value="#0070C4"/>
    </inkml:brush>
  </inkml:definitions>
  <inkml:trace contextRef="#ctx0" brushRef="#br0">195 0 14179,'-13'15'5849,"8"2"-2816,-5 7-1465,-4 19-327,-6 5-89,0 17-512,-3 3-256,4 4-224,6 2-72,4-17-64,7-6-72,-2-23-400,-5-10-320,1-14-472,-2-4-177,-5-9 889</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11:46.182"/>
    </inkml:context>
    <inkml:brush xml:id="br0">
      <inkml:brushProperty name="width" value="0.025" units="cm"/>
      <inkml:brushProperty name="height" value="0.025" units="cm"/>
      <inkml:brushProperty name="color" value="#0070C4"/>
    </inkml:brush>
  </inkml:definitions>
  <inkml:trace contextRef="#ctx0" brushRef="#br0">0 0 15003,'11'3'5801,"6"2"-3808,1 5-97,2 19-327,2 11-233,5 14-664,-1 10-208,-3-4-224,1-3-56,1-7-72,2-10-8,-2-10-200,0-5-120,-6-10-504,-3-2 1520,0-15-728</inkml:trace>
  <inkml:trace contextRef="#ctx0" brushRef="#br0" timeOffset="1">489 369 13963,'5'19'5921,"2"1"-2896,-5 9-1601,1 5-80,-3-2-447,1 3-329,2-14-280,1-5-192,-3-7-680,-1-10 328,-2-10-56</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11:46.511"/>
    </inkml:context>
    <inkml:brush xml:id="br0">
      <inkml:brushProperty name="width" value="0.025" units="cm"/>
      <inkml:brushProperty name="height" value="0.025" units="cm"/>
      <inkml:brushProperty name="color" value="#0070C4"/>
    </inkml:brush>
  </inkml:definitions>
  <inkml:trace contextRef="#ctx0" brushRef="#br0">1 14 13715,'0'-10'6057,"2"6"-2160,2 6-2473,0 2-199,-4-4-225,0 0-264,0 0-352,0 0-88,4 5 824,0-1-4744,-1 0 2903</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11:46.845"/>
    </inkml:context>
    <inkml:brush xml:id="br0">
      <inkml:brushProperty name="width" value="0.025" units="cm"/>
      <inkml:brushProperty name="height" value="0.025" units="cm"/>
      <inkml:brushProperty name="color" value="#0070C4"/>
    </inkml:brush>
  </inkml:definitions>
  <inkml:trace contextRef="#ctx0" brushRef="#br0">5 1 15483,'-3'11'4402,"2"-8"-1318,6-3-1243,5 0-1750,146-5 2188,-149 4-2265,-1 2-1,1-1 0,0 1 0,-1 0 0,1 0 0,-1 1 0,6 1-13,-8-1 8,0-1 0,-1 1 0,1 0 0,-1 0 0,0 0 0,0 1 0,0-1 0,0 1 0,0-1 0,0 1 0,-1 0 0,1 0 0,-1 0 1,2 3-9,1 3 52,-1 1 0,0 0 0,0 0 0,-1 0 0,0 0 0,0 1-52,4 27 251,-1 2-251,-3-13 62,9 47 143,1 11 399,-3 1-1,-4 1-603,-6-82 49,0-1-1,0 1 1,0 0-1,-1 0 1,0 0-1,0 0 1,0-1-1,0 1 0,-2 2-48,2-5 4,1-1-1,-1 1 1,0-1 0,0 0-1,0 1 1,0-1-1,-1 0 1,1 0-1,0 0 1,0 0-1,-1 0 1,1 0-1,-1 0 1,1 0-1,-1 0 1,1 0-1,-1-1 1,1 1-1,-1-1 1,0 1-1,1-1 1,-1 0-1,0 0 1,1 0-1,-1 0 1,0 0 0,1 0-1,-1 0-3,-4 0-181,1-1 1,-1 0-1,1 0 0,-1-1 1,1 1-1,0-1 0,0 0 0,-3-2 181,-20-12-633</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11:56.730"/>
    </inkml:context>
    <inkml:brush xml:id="br0">
      <inkml:brushProperty name="width" value="0.025" units="cm"/>
      <inkml:brushProperty name="height" value="0.025" units="cm"/>
      <inkml:brushProperty name="color" value="#0070C4"/>
    </inkml:brush>
  </inkml:definitions>
  <inkml:trace contextRef="#ctx0" brushRef="#br0">7 23 9370,'-2'-1'4881,"1"0"-840,0-1-2073,-1 1 17,1 0-297,1-1-288,0 1-375,21 2-169,53 9-304,-25-6-112,3-4-184,-8-2-80,-3-3-72,-9-2 64,-7-1-392,-2 2-576,-13 6 1752,1 5-1056</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11:57.073"/>
    </inkml:context>
    <inkml:brush xml:id="br0">
      <inkml:brushProperty name="width" value="0.025" units="cm"/>
      <inkml:brushProperty name="height" value="0.025" units="cm"/>
      <inkml:brushProperty name="color" value="#0070C4"/>
    </inkml:brush>
  </inkml:definitions>
  <inkml:trace contextRef="#ctx0" brushRef="#br0">1 0 12587,'4'15'5161,"4"-10"-2481,8-3-1095,10-1 63,4 0-104,9-2-431,1 0-273,-8-6-344,0 3-152,-10-1-192,-4-1-40,3 9-32,-6 0-288,-6 1-744,-2 1 288,0-6 168</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11:57.642"/>
    </inkml:context>
    <inkml:brush xml:id="br0">
      <inkml:brushProperty name="width" value="0.025" units="cm"/>
      <inkml:brushProperty name="height" value="0.025" units="cm"/>
      <inkml:brushProperty name="color" value="#0070C4"/>
    </inkml:brush>
  </inkml:definitions>
  <inkml:trace contextRef="#ctx0" brushRef="#br0">1 33 9938,'0'-2'857,"0"-1"1,0 1-1,0-1 0,0 0 1,1 1-1,-1-1 0,1 1 1,0-2-858,-1 3 78,0 1 0,0-1 1,0 1-1,1 0 1,-1-1-1,0 1 0,0-1 1,0 1-1,1 0 0,-1-1 1,0 1-1,1-1 0,-1 1 1,0 0-1,1 0 1,-1-1-1,0 1 0,1 0 1,-1-1-1,1 1 0,-1 0 1,0 0-1,1 0 1,-1 0-1,1-1 0,-1 1 1,1 0-1,-1 0 0,0 0 1,1 0-1,-1 0 0,1 0 1,-1 0-1,1 0 1,-1 0-1,1 0 0,-1 0 1,1 1-1,-1-1 0,0 0 1,1 0-1,-1 0 1,1 0-1,-1 1 0,0-1 1,1 0-1,-1 0 0,1 1 1,-1-1-1,0 0-78,3 3 301,0 0-1,-1 1 1,1-1 0,-1 0-1,0 1 1,0-1 0,0 1-1,0 0 1,-1-1 0,1 2-301,-2-5 18,7 21 549,-1 0-1,-1 1 1,-1 0 0,-1-1 0,0 16-567,3 14 497,-1-22-274,-3-21-176,0-1 1,-1 0-1,0 1 0,0-1 1,-1 1-1,0-1 1,-1 7-48,1-14 0,0 0 1,0 0-1,0 0 0,0 0 0,0 0 1,0 0-1,0 1 0,0-1 1,0 0-1,0 0 0,0 0 1,0 0-1,0 0 0,0 0 1,0 1-1,0-1 0,0 0 1,0 0-1,-1 0 0,1 0 1,0 0-1,0 0 0,0 0 0,0 0 1,0 0-1,0 1 0,0-1 1,0 0-1,-1 0 0,1 0 1,0 0-1,0 0 0,0 0 1,0 0-1,0 0 0,0 0 1,0 0-1,-1 0 0,1 0 0,0 0 1,0 0-1,0 0 0,0 0 1,0 0-1,0 0 0,-1 0 0,-4-5-47,-2-9-103,4 3 48,0-1 0,1 1 0,0-1 1,1 1-1,0-1 0,1 0 0,0 0 0,1 1 0,0-1 0,1 0 0,0 1 0,2-5 102,-1 6-6,1 1 0,-1 0 0,1 0 0,1 1 0,-1-1-1,1 1 1,1 0 0,0 0 0,0 1 0,0 0 0,1 0 0,5-4 6,-7 7 43,1-1 0,0 1-1,0 1 1,1-1 0,-1 1 0,1 0 0,-1 0 0,1 1 0,0 0 0,0 0 0,0 1 0,0 0 0,0 0 0,0 0 0,1 1-1,-1 0 1,2 1-43,-5-1 53,0 1-1,0-1 0,-1 1 1,1 0-1,0 0 0,0 1 1,-1-1-1,1 1 0,-1-1 0,1 1 1,-1 0-1,0 1 0,0-1 1,0 0-1,0 1 0,0 0 1,0 0-1,-1 0 0,1 0 0,-1 0 1,0 0-1,0 1 0,1 1-52,4 11 177,-1 0 0,-1 1-1,0 0 1,-1 0 0,2 14-177,2 9 138,2 23 34,-8-58-237,-1-2 45,0 0 1,-1 0 0,1 0 0,-1 0-1,1 3 20,-1-5-56,0 0 0,0-1 0,0 1 0,-1 0 0,1 0 0,0-1-1,0 1 1,0 0 0,-1-1 0,1 1 0,0 0 0,-1-1 0,1 1 0,-1 0 0,1-1 0,0 1-1,-1-1 1,1 1 0,-1 0 0,0-1 0,1 0 0,-1 1 0,1-1 0,-1 1 0,0-1 0,0 1 56,-10 2-809,4 3 307</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11:58.024"/>
    </inkml:context>
    <inkml:brush xml:id="br0">
      <inkml:brushProperty name="width" value="0.025" units="cm"/>
      <inkml:brushProperty name="height" value="0.025" units="cm"/>
      <inkml:brushProperty name="color" value="#0070C4"/>
    </inkml:brush>
  </inkml:definitions>
  <inkml:trace contextRef="#ctx0" brushRef="#br0">60 32 12515,'-10'4'1861,"6"-2"-951,-1-1 0,1 1 0,0-1 0,0 0 1,-1 0-1,1 0 0,-1-1 0,1 1 0,0-1 0,-2 0-910,37 4 1075,1-1-1,0-1 1,0-2-1,18-3-1074,56-6 907,8-7-907,51-5 307,-117 17-210,1 3 1,20 2-98,-57-1 13,-7 0-72,-1 0 0,1 0 1,-1 1-1,1-1 0,-1 1 1,0 0-1,1 0 0,-1 1 1,0-1-1,1 1 59,-5-2-1,0 0-1,1 1 1,-1-1 0,0 0-1,0 0 1,0 0 0,1 1-1,-1-1 1,0 0-1,0 0 1,0 0 0,0 1-1,0-1 1,1 0 0,-1 0-1,0 1 1,0-1 0,0 0-1,0 0 1,0 1 0,0-1-1,0 0 1,0 0-1,0 1 1,0-1 0,0 0-1,0 1 1,0-1 0,0 0-1,0 0 1,0 1 0,0-1-1,0 0 1,0 0-1,-1 1 1,1-1 0,0 0-1,0 0 1,0 1 0,0-1-1,0 0 1,-1 0 0,1 0-1,0 1 1,0-1-1,0 0 1,-1 0 1,-7 2 180</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11:58.459"/>
    </inkml:context>
    <inkml:brush xml:id="br0">
      <inkml:brushProperty name="width" value="0.025" units="cm"/>
      <inkml:brushProperty name="height" value="0.025" units="cm"/>
      <inkml:brushProperty name="color" value="#0070C4"/>
    </inkml:brush>
  </inkml:definitions>
  <inkml:trace contextRef="#ctx0" brushRef="#br0">0 0 12795,'2'2'699,"-1"0"0,0-1 1,1 1-1,0-1 0,-1 1 1,1-1-1,0 0 0,0 1 0,0-1-699,1 0 384,0 0-1,0 0 1,1 0-1,-1 0 0,0-1 1,1 1-1,-1-1 1,1 0-384,6 1 366,10 1 521,-1 1-1,1 1 1,16 6-887,-27-7 89,1 1 1,-1 0-1,0 0 1,-1 1-1,1 0 1,-1 0-1,0 1 1,5 4-90,-11-7 13,0-1 0,0 0 1,0 1-1,0-1 1,0 1-1,-1 0 1,1 0-1,-1 0 1,0-1-1,0 1 1,0 0-1,0 1 1,0-1-1,-1 0 1,1 0-1,-1 0 1,0 0-1,0 0 1,0 0-1,0 1 0,-1 0-13,-1 8 25,-1 0 0,0-1 0,0 1 0,-5 8-25,8-18 3,-3 6 13,-1 0-1,0 0 1,0 0-1,0-1 1,-1 1-1,0-1 1,0 0-1,-1-1 1,0 1 0,0-1-1,-1 0 1,1-1-1,-1 1 1,0-1-1,-6 2-15,4-2 97,6-4 2,1 0-1,-1 0 1,0 0 0,1 1-1,-1-1 1,1 1-1,0 0 1,-1 0 0,1 0-1,-2 2-98,4-4 10,0 0-1,0 0 1,0 0-1,0 0 0,0 0 1,0 0-1,0 1 1,0-1-1,0 0 1,0 0-1,0 0 0,0 0 1,0 0-1,0 0 1,0 0-1,0 1 1,0-1-1,0 0 0,0 0 1,0 0-1,0 0 1,0 0-1,0 0 0,0 0 1,0 1-1,0-1 1,0 0-1,0 0 1,0 0-1,0 0 0,1 0 1,-1 0-1,0 0 1,0 0-1,0 0 1,0 0-1,0 0 0,0 0 1,0 1-1,0-1 1,1 0-1,-1 0 1,0 0-1,0 0 0,0 0 1,0 0-1,0 0 1,0 0-1,0 0 1,1 0-1,-1 0-9,7-1 285,3-1-121,-1 0 0,0-1 0,-1-1 1,7-2-165,-4 1 159,1 0 1,12-2-160,-5 2 119,1 2-1,-1 0 1,1 1-1,0 1 1,8 1-119,-19 0 21,-1 1 0,1-1 0,-1 2 0,1 0 0,-1 0 0,1 0 0,-1 1 0,0 0 0,0 1 0,0-1 0,-1 2-1,1-1 1,4 5-21,-10-8 39,0 0-1,-1 1 0,1 0 0,0-1 0,-1 1 0,1 0 0,-1 0 0,1 0 0,-1 0 0,0 0 0,0 1-38,0 3 174</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4:53:20.982"/>
    </inkml:context>
    <inkml:brush xml:id="br0">
      <inkml:brushProperty name="width" value="0.025" units="cm"/>
      <inkml:brushProperty name="height" value="0.025" units="cm"/>
      <inkml:brushProperty name="color" value="#0070C4"/>
    </inkml:brush>
  </inkml:definitions>
  <inkml:trace contextRef="#ctx0" brushRef="#br0">37 9 4857,'-7'-6'10226,"7"6"-9966,0 0-1,-1 0 1,1 0-1,0-1 1,0 1-1,0 0 1,-1 0-1,1 0 1,0-1-1,0 1 1,-1 0-1,1 0 1,0 0-1,0 0 1,-1 0-1,1 0 1,0 0-1,0 0 1,-1-1 0,1 1-1,0 0 1,-1 0-1,1 0 1,0 0-260,-1 1 85,0 0 1,0 0-1,1-1 1,-1 1-1,1 0 1,-1 0-1,1 0 1,-1 0-1,1 0 1,-1-1-1,1 1 1,0 0-1,-1 1-85,-2 10 182,-1 0 0,1 1-1,1-1 1,0 1-1,1-1 1,1 1-1,0 4-181,0-10 64,0 17 95,1 0 0,1 0-1,1 0 1,3 6-159,5 13 154,11 30-154,-21-72 0,4 16-307,2 1-1,0-1 1,6 9 307,-7-17-332</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12:10.210"/>
    </inkml:context>
    <inkml:brush xml:id="br0">
      <inkml:brushProperty name="width" value="0.025" units="cm"/>
      <inkml:brushProperty name="height" value="0.025" units="cm"/>
      <inkml:brushProperty name="color" value="#0070C4"/>
    </inkml:brush>
  </inkml:definitions>
  <inkml:trace contextRef="#ctx0" brushRef="#br0">44 60 5377,'-16'-18'1389,"-9"-12"3318,25 30-4589,0 0-1,-1 0 1,1 0-1,0-1 1,0 1-1,0 0 1,0-1-1,0 1 1,-1 0-1,1 0 1,0-1-1,0 1 1,0 0-1,0-1 1,0 1-1,0 0 1,0-1-1,0 1 1,0 0-1,0-1 1,0 1-1,0 0 1,0-1-1,0 1 1,0 0-1,1 0 1,-1-1-1,0 1 1,0 0-1,0-1 1,0 1-1,0 0 1,1 0-1,-1-1 1,0 1-1,0 0 1,1 0-1,-1 0 1,0-1-1,0 1 1,1 0-1,-1 0 1,0 0-1,0 0 1,1 0-118,-1-1 1375,0 1-182,0 0-79,0 0-26,1 3-61,6 21-420,-1 0-1,-2 0 0,0 0 1,-1 21-607,4 20 693,10 53 42,6-1-1,4-2 1,15 27-735,-28-97-316,-12-42-704,-2-4 498,0-6-218,-4-15-90</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12:10.562"/>
    </inkml:context>
    <inkml:brush xml:id="br0">
      <inkml:brushProperty name="width" value="0.025" units="cm"/>
      <inkml:brushProperty name="height" value="0.025" units="cm"/>
      <inkml:brushProperty name="color" value="#0070C4"/>
    </inkml:brush>
  </inkml:definitions>
  <inkml:trace contextRef="#ctx0" brushRef="#br0">8 39 8762,'-1'-3'640,"-5"-17"3575,6 20-4037,0-1 0,0 1 0,0-1 0,0 0 1,0 1-1,0-1 0,0 1 0,0-1 0,0 1 0,0-1 1,0 1-1,0-1 0,0 1 0,0-1 0,1 1 0,-1-1 1,0 1-1,0-1 0,1 1 0,-1-1 0,0 1 1,1-1-1,-1 1 0,1 0 0,-1-1 0,0 1 0,1-1 1,-1 1-1,1 0 0,-1 0 0,1-1 0,-1 1 0,1 0 1,-1 0-1,1 0 0,-1-1-178,5 1 394,0 0 1,0 0-1,0 1 0,0-1 1,-1 1-1,1 0 0,0 0 1,-1 1-1,1-1 0,1 2-394,10 2 579,10 1 185,-1-1 0,13 0-764,-14-2 262,0 1 0,-1 1 0,18 6-262,-35-9 25,1 0 0,-1 1 0,0 0 0,0 0 1,0 1-1,-1-1 0,1 1 0,-1 1 0,0-1 0,0 1 0,0 0 0,-1 0 0,1 0 0,-1 0 0,0 2-25,-2-3 7,0 0 1,0 0-1,-1-1 0,0 1 1,1 0-1,-1 0 0,-1 1 0,1-1 1,-1 0-1,1 0 0,-1 0 1,0 0-1,-1 0 0,1 0 0,-1 1 1,0-1-1,0 0 0,0 0 0,0 0 1,-1-1-1,0 1 0,-1 3-7,-4 4 11,1 0-1,-1-1 0,-1 0 0,0 0 1,0-1-1,-1 0 0,-1 0-10,-8 6-124,-1 0-1,-1-2 1,0 0-1,0-1 1,-1-1-1,-1-1 1,0-1-1,-21 5 125,42-13-146,-1-1 0,1 1 0,0-1 0,-1 1 0,1 0 0,0-1 0,0 1 0,-1 0 0,1 0 1,-1 1 145,2-2-50,0 0 1,0 0-1,0 0 1,0 0 0,0 1-1,0-1 1,-1 0 0,1 0-1,0 0 1,0 0-1,0 1 1,0-1 0,0 0-1,0 0 1,0 0 0,0 0-1,0 1 1,0-1 0,0 0-1,0 0 1,0 0-1,0 0 1,0 1 0,0-1-1,0 0 1,0 0 0,1 0-1,-1 1 50,7 3-1887,14 0 501</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12:10.932"/>
    </inkml:context>
    <inkml:brush xml:id="br0">
      <inkml:brushProperty name="width" value="0.025" units="cm"/>
      <inkml:brushProperty name="height" value="0.025" units="cm"/>
      <inkml:brushProperty name="color" value="#0070C4"/>
    </inkml:brush>
  </inkml:definitions>
  <inkml:trace contextRef="#ctx0" brushRef="#br0">0 1 10690,'4'2'1050,"-1"-1"-1,0 1 0,0 0 0,0 1 1,0-1-1,0 0 0,0 1 0,-1 0 1,1-1-1,1 4-1049,4 12 1839,25 112 2130,5 19-3307,-14-57-437,-21-82-171,-4-22-7,-6-19-46,-2-4-1,2 11-7,1-1 0,-2-19 7,8 40-1,-4-30-6,2-15 7,2 39 0,0 0 0,1 1 0,0-1 1,1 0-1,0 1 0,0-1 0,2-3 0,-2 9 3,0 1 0,0-1-1,0 1 1,1-1-1,-1 1 1,1 0 0,-1 0-1,1 0 1,0 0 0,0 1-1,1-1 1,-1 1-1,1-1 1,-1 1 0,3 0-3,7-5 47,1 2 1,0-1 0,7 0-48,-5 1 52,-1 2 0,0 0 0,1 1 0,0 0 0,-1 1 0,1 1 0,0 1 0,0 0-52,-15-1-8,0 0 0,-1 0 0,1 0 0,0 0 0,-1 0 0,1 1 0,-1-1 0,1 0 0,0 0 0,-1 1 0,1-1 0,-1 0 0,1 1 0,-1-1 0,1 0-1,-1 1 1,1-1 0,-1 1 8,0-1 21,0 0-1,0 1 0,0-1 0,0 0 0,0 0 0,0 1 1,0-1-1,0 0 0,0 1 0,0-1 0,0 0 1,0 0-1,0 1 0,0-1 0,0 0 0,0 1 0,-1-1 1,1 0-1,0 0 0,0 1 0,0-1 0,0 0 0,-1 0 1,1 0-1,0 1 0,0-1 0,-1 0 0,1 0 0,0 0 1,0 1-1,-1-1 0,1 0 0,0 0 0,0 0 1,-1 0-21,-7 3 334</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12:11.543"/>
    </inkml:context>
    <inkml:brush xml:id="br0">
      <inkml:brushProperty name="width" value="0.025" units="cm"/>
      <inkml:brushProperty name="height" value="0.025" units="cm"/>
      <inkml:brushProperty name="color" value="#0070C4"/>
    </inkml:brush>
  </inkml:definitions>
  <inkml:trace contextRef="#ctx0" brushRef="#br0">117 57 7546,'2'-10'2212,"-1"2"47,0-1-1,0 1 0,-1-6-2258,-2 7 1893,-3 7-284,3 2-1352,1-1-1,-1 1 1,1-1 0,-1 1-1,1 0 1,0-1-1,-1 2-256,-13 22 383,1 0 0,2 1 0,0 0 0,2 1 0,0 0 0,2 0 0,1 1 0,2 0 0,-1 12-383,4-15 143,0 0 0,2 0 0,1 0 0,1 0 0,1 0 0,2-1-1,0 1 1,1-1 0,2 0 0,9 22-143,5 0 423,1-1 0,3 2-423,-9-21 221,1 0 1,0-1 0,20 19-222,-29-35 61,1 0 1,0-1-1,0 0 1,1-1-62,10 8 118,-50-39-3953,16 12 2485</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12:11.983"/>
    </inkml:context>
    <inkml:brush xml:id="br0">
      <inkml:brushProperty name="width" value="0.025" units="cm"/>
      <inkml:brushProperty name="height" value="0.025" units="cm"/>
      <inkml:brushProperty name="color" value="#0070C4"/>
    </inkml:brush>
  </inkml:definitions>
  <inkml:trace contextRef="#ctx0" brushRef="#br0">113 22 7106,'3'-3'1166,"11"-11"2149,-14 14-3144,0-1-1,1 1 1,-1 0 0,0-1-1,1 1 1,-1 0-1,0-1 1,1 1-1,-1 0 1,0 0-1,1 0 1,-1-1-1,1 1 1,-1 0 0,1 0-1,-1 0 1,0 0-1,1 0 1,-1-1-1,1 1 1,-1 0-1,1 0 1,-1 0-1,1 0 1,-1 0 0,0 1-1,1-1 1,-1 0-1,1 0 1,-1 0-1,1 0-170,0 8 2346,-5 9-1080,-1 0-1,-1 0 0,0 0 1,-6 10-1266,-7 20 955,-7 22-47,6-19-390,2 0-1,-5 29-517,21-65-105,0 1-1,1-1 0,1 1 0,1 7 106,-1 1-1452,0-24 1072</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12:12.330"/>
    </inkml:context>
    <inkml:brush xml:id="br0">
      <inkml:brushProperty name="width" value="0.025" units="cm"/>
      <inkml:brushProperty name="height" value="0.025" units="cm"/>
      <inkml:brushProperty name="color" value="#0070C4"/>
    </inkml:brush>
  </inkml:definitions>
  <inkml:trace contextRef="#ctx0" brushRef="#br0">1 19 12203,'0'-1'453,"0"0"1,-1 0 0,1 0-1,0 0 1,0 0 0,0-1-1,0 1 1,0 0 0,0 0 0,1 0-1,-1 0 1,0 0 0,1-1-454,-1 2 112,0 0 0,0 0 0,0-1 0,1 1 0,-1 0 0,0 0 0,0 0-1,0 0 1,1-1 0,-1 1 0,0 0 0,0 0 0,0 0 0,1 0 0,-1 0 0,0 0 0,0 0 0,1 0 0,-1-1 0,0 1 0,1 0 0,-1 0 0,0 0 0,0 0-112,12 5 1541,5 6-573,-2 1 0,1 1 0,-1 0-1,-1 1 1,7 9-968,14 14 806,5-1-337,1-3 0,1-1 0,1-2 0,25 11-469,-50-30 82,0 1-1,-1 0 0,15 14-81,-30-25-7,-1 0 0,0 0 0,0 1 0,0-1 0,0 0 0,0 1 0,0-1 0,-1 1 0,1-1 0,0 1 0,-1-1 0,1 1 0,-1-1 0,1 1-1,-1 0 1,0 0 7,0-1-45,0-1-1,0 1 1,0 0-1,0 0 1,0 0-1,-1 0 1,1 0-1,0 0 1,-1-1-1,1 1 1,0 0-1,-1 0 1,1 0-1,-1-1 1,1 1-1,-1 0 1,0 0-1,1-1 1,-1 1-1,0-1 1,1 1-1,-1 0 1,0-1-1,0 0 1,1 1-1,-1-1 1,0 1-1,-1-1 46,0 1-163,-1 0 0,1 0 0,-1 0 0,1 0 0,-1-1 0,0 1-1,1-1 1,-1 0 0,0 1 0,0-1 0,1-1 0,-2 1 163,-19-10-480</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12:12.714"/>
    </inkml:context>
    <inkml:brush xml:id="br0">
      <inkml:brushProperty name="width" value="0.025" units="cm"/>
      <inkml:brushProperty name="height" value="0.025" units="cm"/>
      <inkml:brushProperty name="color" value="#0070C4"/>
    </inkml:brush>
  </inkml:definitions>
  <inkml:trace contextRef="#ctx0" brushRef="#br0">1 7 11939,'0'0'338,"0"0"0,0 0 0,0-1 0,0 1 0,0 0 0,0-1 0,0 1 0,0 0 0,0 0 0,0-1 0,0 1 0,0 0 0,0 0 0,1-1 0,-1 1 0,0 0 0,0 0 0,0-1 0,0 1 0,1 0 0,-1 0 0,0 0 0,0 0 0,1-1-338,6 0 3924,16 8-2511,-15-4-1115,9 3-7,7 3 245,1-2-1,5 0-535,37 5 958,21-1-958,-55-7 47,-31-3-43,2-1 3,1 0 0,-1 1 0,0 0 0,0 0 1,2 1-8,-6-2 1,1 1 0,0-1 1,-1 0-1,1 0 0,-1 1 1,1-1-1,0 1 1,-1-1-1,1 0 0,-1 1 1,1-1-1,-1 1 0,1-1 1,-1 1-1,0-1 1,1 1-1,-1 0 0,0-1 1,1 1-1,-1-1 0,0 1 1,0 0-1,1-1 1,-1 1-1,0 0 0,0-1 1,0 1-1,0 0 0,0-1 1,0 1-1,0 0 0,0-1 1,0 1-1,0 0 1,-1-1-1,1 1-1,-1 2 4,0 0 0,0-1-1,-1 1 1,1-1 0,-1 1 0,1-1 0,-1 0 0,0 0-1,0 0 1,0 0 0,-1 1-4,-28 20 29,18-14-19,-62 42-1254,-63 33 1244,120-76-1215,15-7-2550,18-10 2666</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12:13.044"/>
    </inkml:context>
    <inkml:brush xml:id="br0">
      <inkml:brushProperty name="width" value="0.025" units="cm"/>
      <inkml:brushProperty name="height" value="0.025" units="cm"/>
      <inkml:brushProperty name="color" value="#0070C4"/>
    </inkml:brush>
  </inkml:definitions>
  <inkml:trace contextRef="#ctx0" brushRef="#br0">261 0 7650,'19'12'4633,"-30"4"72,-5 3-1609,-21 2-1007,-2 3-209,0-3-552,-1 3-351,8-7-521,2-3-160,12-4-160,4-7-16,10 2-312,4-2-384,7-4 584,-7-1-5273,0 1 3992</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12:14.316"/>
    </inkml:context>
    <inkml:brush xml:id="br0">
      <inkml:brushProperty name="width" value="0.025" units="cm"/>
      <inkml:brushProperty name="height" value="0.025" units="cm"/>
      <inkml:brushProperty name="color" value="#0070C4"/>
    </inkml:brush>
  </inkml:definitions>
  <inkml:trace contextRef="#ctx0" brushRef="#br0">42 1 9386,'-2'2'2619,"2"-2"-2409,0 0 1,0 0 0,0 0 0,0 0 0,-1 0 0,1 0 0,0 1-1,0-1 1,0 0 0,0 0 0,0 0 0,0 0 0,-1 0 0,1 0-1,0 0 1,0 0 0,0 0 0,0 0 0,0 1 0,0-1 0,0 0-1,0 0 1,0 0 0,0 0 0,-1 0 0,1 0 0,0 1 0,0-1-1,0 0 1,0 0 0,0 0 0,0 0 0,0 0 0,0 1 0,0-1-1,0 0 1,0 0 0,0 0 0,0 0 0,0 0 0,0 0 0,0 1 0,1-1-1,-1 0 1,0 0 0,0 0 0,0 0 0,0 0 0,0 0 0,0 1-1,0-1 1,0 0 0,0 0 0,0 0 0,1 0 0,-1 0 0,0 0-1,0 0 1,0 0-211,6 2 144,0 0 1,0 0-1,0 0 0,0 1 0,0 0 1,-1 0-1,3 2-144,-2-1 87,1 0 0,-1-1 1,1 0-1,-1 0 0,1-1 0,0 1 1,7 0-88,-11-2 43,15 3 413,14 6-456,-27-8 39,-1-1 1,1 2-1,0-1 0,-1 0 0,0 1 0,0 0 0,0 0 1,0 0-1,1 2-39,-4-5 5,0 1 1,-1 0-1,1-1 0,0 1 1,-1 0-1,1 0 1,0 0-1,-1 0 0,1 0 1,-1 0-1,0 0 1,1 0-1,-1 0 0,0 0 1,1 0-1,-1 0 1,0 0-1,0 0 0,0 0 1,0 0-1,0 0 1,0 0-1,0 0 0,0 0-5,-2 2 11,1 0 0,0-1 0,-1 0 0,1 1-1,-1-1 1,1 0 0,-1 0 0,-1 1-11,1-1 6,0 1 2,-1 0-1,0 0 1,0 0-1,0 0 1,0-1-1,-1 0 0,1 1 1,-1-1-1,1 0 1,-1-1-1,0 1 1,0-1-1,0 1 0,0-1-7,-41 14 50,-17 5 6,49-17-41,3 0-5,1-1-1,0 1 1,0 0 0,0 1 0,-2 1-10,11-4 1,-1-1 0,1 0 0,-1 0 0,1 1 0,-1-1 0,1 0 0,-1 1 0,1-1 0,-1 1 0,1-1 0,-1 1 0,1-1 0,-1 1 0,1-1 0,0 1 0,-1-1 0,1 1 0,0-1 0,0 1 0,-1-1 0,1 1-1,0 0 1,0-1 0,0 1 0,1-1 0,-1 1 0,0-1 0,0 0 0,0 1 0,0-1 0,1 1 0,-1-1 0,0 0 0,0 1 0,1-1 0,-1 0 1,0 1-1,1-1 0,-1 0 0,0 1 0,1-1 0,-1 0 0,1 0 0,-1 1-1,3 0 3,0 0 1,0 1-1,0-1 1,0 0-1,0 0 1,0-1-1,0 1 1,1-1-4,21 2 28,25-2-28,-27-1 11,1 2 1,8 1-12,-21-1 5,4 1 54,0 0 0,0 1 0,-1 0 0,10 4-59,-23-6 25,1-1 0,-1 1 0,0 0 0,1 0 0,-1 0 0,0 0 0,0 0 0,0 0 0,0 0 0,0 0 0,0 0 0,0 1 0,0-1 0,-1 0 0,1 1 0,0-1 0,-1 1 0,1-1 0,-1 0 0,1 1 0,-1-1 0,0 1 0,0-1 0,0 1 0,0-1 0,0 2-25,0 0 28,0-1-1,0 0 1,0 0-1,0 0 1,-1 1-1,1-1 1,-1 0-1,0 0 1,1 0-1,-1 0 1,0 0-1,0 0 1,0 0-1,-1 0 1,1 0-1,0-1 0,-1 1-27,-3 2 34,0-1-1,0 0 0,0-1 0,0 1 0,0-1 0,0 0 0,-5 1-33,-2 1 27,-20 6-190,0-2-1,-1 0 1,1-2 0,-14-1 163,35-5-948,11 0 885,0-1 0,0 1 0,-1 0 0,1 0-1,0 0 1,0 0 0,0 0 0,0 0 0,0 0 0,0 0 0,-1-1-1,1 1 1,0 0 0,0 0 0,0 0 0,0 0 0,0 0 0,0-1 0,0 1-1,0 0 1,0 0 0,-1 0 0,1 0 0,0-1 0,0 1 0,0 0-1,0 0 1,0 0 0,0-1 0,0 1 63,1-1-352,-1 0 0,1 0 0,-1-1 0,1 1 0,-1 0 0,1 0 0,0 0 0,0 0 0,-1 0 0,1 0 0,0 0 352,14-15-2071</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12:14.696"/>
    </inkml:context>
    <inkml:brush xml:id="br0">
      <inkml:brushProperty name="width" value="0.025" units="cm"/>
      <inkml:brushProperty name="height" value="0.025" units="cm"/>
      <inkml:brushProperty name="color" value="#0070C4"/>
    </inkml:brush>
  </inkml:definitions>
  <inkml:trace contextRef="#ctx0" brushRef="#br0">1 1 14491,'10'43'7878,"-7"-30"-6579,0 1 0,1 7-1299,10 70 2332,-8-58-2093,-4-24-201,-1 0 0,0 0 0,-1 0 0,1 0 1,-2 1-39,1-10 0,0 0-1,0 1 1,0-1 0,0 0 0,0 0 0,0 0 0,0 0 0,0 1 0,0-1 0,0 0 0,0 0 0,0 0-1,-1 0 1,1 0 0,0 1 0,0-1 0,0 0 0,0 0 0,0 0 0,0 0 0,-1 0 0,1 0 0,0 0-1,0 0 1,0 0 0,0 1 0,0-1 0,-1 0 0,1 0 0,0 0 0,0 0 0,0 0 0,0 0 0,-1 0 0,1 0-1,0 0 1,0 0 0,0 0 0,0 0 0,-1 0 0,1 0 0,0 0 0,0-1 0,0 1 0,0 0 0,0 0-1,-1 0 1,1 0 0,0 0 0,0 0 0,0 0 0,0 0 0,0 0 0,0-1 0,-1 1 0,1 0 0,0 0-1,0 0 1,0 0 0,0 0 0,0-1 0,-2-3-57,0 0 0,0-1 0,1 1-1,-1-1 1,1 1 0,0-1 0,1 0-1,-1-3 58,-1-40-627,2 39 545,1 0 0,0 0 0,1 0 0,0 0 1,0 1-1,1-1 0,0 1 0,0-1 0,1 1 1,4-7 81,-6 12 10,-1 0 0,1 0 0,1 1 0,-1-1-1,0 0 1,1 1 0,-1-1 0,1 1 0,0 0 0,0 0 0,0 0 0,0 0 0,0 0 0,0 1 0,0-1 0,1 1 0,-1 0 0,1 0 0,-1 0 0,1 0 0,-1 1 0,1-1 0,-1 1 0,1 0 0,-1 0 0,1 1 0,0-1 0,1 1-10,0 0 83,0 0 1,0 1-1,0 0 1,0 0-1,0 0 1,-1 0-1,1 1 0,-1 0 1,1 0-1,-1 0 1,1 2-84,1 0 122,-1 0 1,0 1 0,0 0-1,-1 0 1,0 0-1,0 1 1,1 3-123,5 12 259,-2 0 0,-1 0 1,0 1-1,1 13-259,-5-21 28,3 8 17,-3-12-284,0-1 1,-1 1-1,0 0 0,0 11 239,-3-19-693,0-3 226</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4:53:21.354"/>
    </inkml:context>
    <inkml:brush xml:id="br0">
      <inkml:brushProperty name="width" value="0.025" units="cm"/>
      <inkml:brushProperty name="height" value="0.025" units="cm"/>
      <inkml:brushProperty name="color" value="#0070C4"/>
    </inkml:brush>
  </inkml:definitions>
  <inkml:trace contextRef="#ctx0" brushRef="#br0">0 339 12491,'13'-10'1120,"-9"6"-698,1 1 1,0-1-1,0 1 0,0 0 0,1 0 1,-1 0-1,0 1 0,1 0 0,0 0 1,0 0-1,2 1-422,2-2 238,1 1 1,0-1-1,-1-1 1,0 0-1,0-1 0,0 0 1,0 0-1,-1-1 1,0 0-1,0 0 0,-1-1 1,0-1-1,5-4-238,0-3 135,0-1 0,10-15-135,-17 23 17,-2 0-1,1-1 1,-1 1 0,-1-1 0,1 0-1,-2 0 1,2-4-17,-3 10 7,-1 0 0,1 1 0,-1-1-1,0 0 1,1 0 0,-1 0 0,-1 1 0,1-1 0,0 0 0,-1 0-1,1 0 1,-1 1 0,0-1 0,0 0 0,0 1 0,0-1-1,0 0 1,-1 1 0,1 0 0,-1-1 0,0 1 0,1 0 0,-1 0-1,0 0 1,0 0 0,0 0 0,-1 0 0,1 0 0,0 1 0,-1-1-1,1 1 1,-1 0 0,0 0 0,1 0 0,-1 0 0,0 0-7,1 0 19,0 1 0,0-1 0,-1 1 1,1-1-1,0 1 0,-1 0 0,1 0 1,0 0-1,-1 0 0,1 0 0,0 1 1,-1-1-1,1 1 0,0-1 0,-1 1 1,1 0-1,0 0 0,0 0 0,0 0 1,0 0-1,0 1 0,0-1 0,0 1 1,1-1-1,-1 1 0,0-1 0,1 1 1,-1 0-1,1 0 0,-1 1-19,-4 5 135,0 1 0,1 0 1,0 1-1,1-1 0,0 1 0,0 0 0,1-1 0,0 2 0,1-1 1,0 0-1,1 0 0,0 1 0,1-1 0,0 1 0,0 5-135,2-4 92,-1 0 0,1-1-1,1 1 1,0-1 0,1 0 0,0 0-1,1 0 1,0 0 0,0-1-1,2 0 1,-1 0 0,1 0 0,6 6-92,-10-13 9,0 0 1,1 0 0,0 0 0,-1 0 0,1 0 0,1-1 0,-1 1 0,0-1 0,0 0 0,1-1 0,-1 1 0,1-1 0,0 0-10,-2 0-31,0-1 1,0 0-1,1 0 1,-1 0-1,0 0 1,1-1-1,-1 1 1,0-1-1,0 0 1,0 0-1,1 0 1,-1 0-1,0-1 1,-1 1-1,1-1 1,0 0 30,30-20 1056,1-5-645</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12:15.051"/>
    </inkml:context>
    <inkml:brush xml:id="br0">
      <inkml:brushProperty name="width" value="0.025" units="cm"/>
      <inkml:brushProperty name="height" value="0.025" units="cm"/>
      <inkml:brushProperty name="color" value="#0070C4"/>
    </inkml:brush>
  </inkml:definitions>
  <inkml:trace contextRef="#ctx0" brushRef="#br0">13 50 11610,'-5'5'2295,"-1"0"223,5-3 2856,27-1-1311,25 4-4063,17 2 1224,-2-6-444,1-3 0,24-6-780,132-22 659,-1-1-317,-184 28-333,8 2-9,-43 2-791,-8 1 561,-12 5 493,16-7-247,-30 8 22</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12:15.401"/>
    </inkml:context>
    <inkml:brush xml:id="br0">
      <inkml:brushProperty name="width" value="0.025" units="cm"/>
      <inkml:brushProperty name="height" value="0.025" units="cm"/>
      <inkml:brushProperty name="color" value="#0070C4"/>
    </inkml:brush>
  </inkml:definitions>
  <inkml:trace contextRef="#ctx0" brushRef="#br0">109 1 11514,'-1'2'871,"-1"1"0,1 0 0,0-1 0,0 1 0,0 0 0,1 0-1,-1 0 1,1 0 0,-1 2-871,1-2 395,0-1 0,-1 1 0,0 0 1,1-1-1,-1 1 0,0-1 0,0 0 0,-1 2-395,-3 7 692,-16 35 1373,-3 9-865,11-22-808,7-21-266,1 0-1,1 1 1,0 0-1,1-1 1,0 4-126,1-6 72,1-6-19,1 1 0,-1 0-1,1 0 1,0-1 0,0 1 0,0 0-1,1 3-52,0-6 11,-1-1-1,1 1 1,0-1-1,-1 1 0,1-1 1,0 0-1,0 1 1,0-1-1,0 0 0,0 0 1,0 0-1,0 0 1,0 0-1,1 0 1,-1 0-1,0 0 0,1 0 1,-1 0-1,0-1 1,1 1-1,-1 0 0,1-1 1,-1 1-1,1-1 1,0 0-1,0 0-10,12 3 24,1-1 1,-1-1-1,0-1 0,1 0 0,4-1-24,77-11 76,-47 6-37,-34 4-63,60-6 208,-61 7-271,0 1 0,-1 1 0,1 0 0,3 1 87,-16-2-76,0 0 1,0 0-1,0 1 1,0-1-1,0 0 0,-1 1 1,1-1-1,0 0 0,0 1 1,0-1-1,-1 1 0,1 0 1,0 0 75,-1 2-435,-8-1 846,-13-3-192</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12:15.734"/>
    </inkml:context>
    <inkml:brush xml:id="br0">
      <inkml:brushProperty name="width" value="0.025" units="cm"/>
      <inkml:brushProperty name="height" value="0.025" units="cm"/>
      <inkml:brushProperty name="color" value="#0070C4"/>
    </inkml:brush>
  </inkml:definitions>
  <inkml:trace contextRef="#ctx0" brushRef="#br0">0 1 11642,'2'0'4986,"0"5"-2314,6 4-551,-1 14-281,-2 5-208,1 17-543,-1 8-217,-2 7-328,1 3-120,1-7-208,0-3-72,1-8-24,-1-8 16,-4-14-328,2-6-424,-3-13 464,-1-5-2009,-1-16 1625</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12:16.067"/>
    </inkml:context>
    <inkml:brush xml:id="br0">
      <inkml:brushProperty name="width" value="0.025" units="cm"/>
      <inkml:brushProperty name="height" value="0.025" units="cm"/>
      <inkml:brushProperty name="color" value="#0070C4"/>
    </inkml:brush>
  </inkml:definitions>
  <inkml:trace contextRef="#ctx0" brushRef="#br0">0 0 14619,'61'44'6975,"19"15"-4956,-79-59-1994,46 38 2410,19 20-2435,-51-43 216,-1 0 0,0 1 1,-1 1-1,-1 0 1,0 1-1,-2 0-216,0 2 144,-1 1 1,-2 0-1,0 0 0,-1 0 0,-1 1 0,0-1 0,-2 1 1,-1 0-1,-1 3-144,1 22 221,-1 1-1,-3 1-220,-1-21 69,0-1-1,-2 0 0,0 0 1,-4 4-69,5-18-17,-1 0 0,0-1 0,-1 0 0,-1 0 1,0 0-1,0-1 0,-1 0 0,0-1 0,-1 1 1,-1-2-1,1 1 0,-1-1 0,-1-1 0,0 0 1,0 0-1,0-1 0,-1-1 0,0 0 0,-1 0 1,-11 3 16,21-8-243,-1 0 0,0 0 0,0 0 0,0 0 0,0-1 0,0 1 0,0-1 0,-1 0 243,5 0-8,0 0-1,0 0 0,-1 0 0,1-1 1,0 1-1,-1 0 0,1 0 0,0 0 1,0 0-1,-1 0 0,1-1 0,0 1 0,0 0 1,-1 0-1,1 0 0,0-1 0,0 1 1,0 0-1,-1 0 0,1-1 0,0 1 1,0 0-1,0-1 0,0 1 0,0 0 1,0 0-1,-1-1 0,1 1 0,0 0 0,0-1 1,0 1-1,0 0 0,0-1 0,0 1 1,0 0-1,0-1 0,0 1 0,1 0 1,-1 0-1,0-1 0,0 1 0,0 0 0,0-1 1,0 1-1,0 0 0,1 0 0,-1-1 9,7-16 290</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12:16.570"/>
    </inkml:context>
    <inkml:brush xml:id="br0">
      <inkml:brushProperty name="width" value="0.025" units="cm"/>
      <inkml:brushProperty name="height" value="0.025" units="cm"/>
      <inkml:brushProperty name="color" value="#0070C4"/>
    </inkml:brush>
  </inkml:definitions>
  <inkml:trace contextRef="#ctx0" brushRef="#br0">253 0 11426,'5'0'1310,"8"2"4823,-13-2-6063,0 0 1,0 0-1,0 0 1,0 0 0,0 0-1,0 0 1,1 0-1,-1 0 1,0 0-1,0 1 1,0-1 0,0 0-1,0 0 1,0 0-1,0 0 1,0 0 0,0 0-1,0 0 1,0 1-1,0-1 1,0 0 0,0 0-1,0 0 1,0 0-1,0 0 1,0 0-1,0 0 1,0 1 0,0-1-1,0 0 1,0 0-1,0 0 1,0 0 0,-1 0-1,1 0 1,0 0-71,-7 8 1251,-77 59 2376,26-22-2826,33-27-241,1 2 0,-20 21-560,41-38 56,0 0 0,0 0 0,1 0 1,-1 1-1,1-1 0,0 1 0,0 0 1,0 0-1,0 0 0,1 0 0,0 0 1,-1 1-57,2-3 18,0 0 1,0 0-1,0 0 1,0 0 0,0 0-1,0 0 1,1 0-1,-1 0 1,1 0-1,-1-1 1,1 1-1,0 0 1,0 0 0,-1 0-1,1 0 1,1-1-1,-1 1 1,0-1-1,0 1 1,1-1 0,-1 1-1,0-1 1,1 1-1,0-1 1,-1 0-1,1 0 1,0 0-19,3 2 25,1 0 1,0 0-1,-1-1 0,1 1 1,0-1-1,1-1 0,3 2-25,49 4 94,-33-4-66,122 15-480,-135-15-493,-13-3 905,0 0 0,0 0 0,1 1 0,-1-1 0,0 0 1,0 0-1,1 0 0,-1 0 0,0 0 0,0 0 0,0 0 0,1 0 0,-1 1 0,0-1 1,0 0-1,0 0 0,0 0 0,1 0 0,-1 1 0,0-1 0,0 0 0,0 0 1,0 1-1,0-1 0,0 0 0,0 0 0,1 0 0,-1 1 0,0-1 0,0 0 1,0 0-1,0 1 0,0-1 0,0 0 0,0 0 0,0 1 40,-7 4-789</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12:16.895"/>
    </inkml:context>
    <inkml:brush xml:id="br0">
      <inkml:brushProperty name="width" value="0.025" units="cm"/>
      <inkml:brushProperty name="height" value="0.025" units="cm"/>
      <inkml:brushProperty name="color" value="#0070C4"/>
    </inkml:brush>
  </inkml:definitions>
  <inkml:trace contextRef="#ctx0" brushRef="#br0">5 1 12163,'-5'13'5137,"8"-2"-2681,6-2-143,10 2-305,2-1-247,7 0-569,2 0-240,5-2-352,0-5-152,1 2-224,-3-2 40,-15-2-88,-3 5-376,-10-4 1024,-9 2-728</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12:17.868"/>
    </inkml:context>
    <inkml:brush xml:id="br0">
      <inkml:brushProperty name="width" value="0.025" units="cm"/>
      <inkml:brushProperty name="height" value="0.025" units="cm"/>
      <inkml:brushProperty name="color" value="#0070C4"/>
    </inkml:brush>
  </inkml:definitions>
  <inkml:trace contextRef="#ctx0" brushRef="#br0">25 15 13291,'-14'-1'4312,"13"1"-4094,1 0 0,-1 0-1,1 0 1,-1 0 0,1 0 0,-1 0 0,1 0 0,-1-1 0,1 1 0,-1 0 0,1 0 0,-1 0-1,1-1 1,-1 1 0,1 0 0,-1 0 0,1-1 0,-1 1 0,1 0 0,-1-1-218,22 3 4053,-5 0-3674,13 2-13,0-2 0,0 0 1,0-3-1,8-1-366,53-6 413,-36 2-277,0 2 0,37 3-136,-90 1-67,0 0 0,1 0-1,-1 0 1,0 0-1,1 1 1,-1-1-1,0 0 1,0 0-1,1 1 1,-1-1-1,0 1 1,0-1-1,1 1 1,-1 0 0,1 0 67,-2-1-6,0 0 0,0 0 0,0 1 0,0-1 0,0 0 0,0 0 0,0 0 0,0 0 0,0 0 0,0 1 0,0-1 0,0 0 0,0 0 0,0 0 0,0 0 0,0 1 0,0-1 0,-1 0 0,1 0 0,0 0 0,0 0 0,0 0 0,0 0 0,0 1 0,0-1 0,0 0 0,0 0 0,-1 0 0,1 0 0,0 0 0,0 0 0,0 0 0,0 0 0,0 0 6,-11 5 303,-17 3-352</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12:18.202"/>
    </inkml:context>
    <inkml:brush xml:id="br0">
      <inkml:brushProperty name="width" value="0.025" units="cm"/>
      <inkml:brushProperty name="height" value="0.025" units="cm"/>
      <inkml:brushProperty name="color" value="#0070C4"/>
    </inkml:brush>
  </inkml:definitions>
  <inkml:trace contextRef="#ctx0" brushRef="#br0">14 0 8922,'-13'6'4985,"13"7"80,4 11-3161,7 5-15,2 15-241,-1 3-319,5 6-569,-2 3-232,2-8-280,2-1-72,-2-11-16,-2-6 24,-7-10-456,-3-6-304,-5-10 696,0-1-376</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12:18.553"/>
    </inkml:context>
    <inkml:brush xml:id="br0">
      <inkml:brushProperty name="width" value="0.025" units="cm"/>
      <inkml:brushProperty name="height" value="0.025" units="cm"/>
      <inkml:brushProperty name="color" value="#0070C4"/>
    </inkml:brush>
  </inkml:definitions>
  <inkml:trace contextRef="#ctx0" brushRef="#br0">0 6 12667,'13'3'5201,"10"-5"-2769,1-3-535,7 5-153,1 0-296,6 1-639,3 1-297,1-2-352,-4-4 32,-7 4-192,-7 0-448,-16 2 1040,-6 10-640</inkml:trace>
  <inkml:trace contextRef="#ctx0" brushRef="#br0" timeOffset="1">79 182 12691,'0'8'5153,"12"-4"-2737,5-4-623,12 6-1,4-6-328,1 0-703,2 3-273,1-2 0,-1 5 216,-7-2-440</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12:18.887"/>
    </inkml:context>
    <inkml:brush xml:id="br0">
      <inkml:brushProperty name="width" value="0.025" units="cm"/>
      <inkml:brushProperty name="height" value="0.025" units="cm"/>
      <inkml:brushProperty name="color" value="#0070C4"/>
    </inkml:brush>
  </inkml:definitions>
  <inkml:trace contextRef="#ctx0" brushRef="#br0">265 0 14187,'4'0'4167,"-5"0"-1234,-10 4-638,-11 11-879,1 1-1,-6 7-1415,-16 13 314,5-8-221,19-15-63,0 1 0,1 1 0,1 0 0,-10 12-30,27-26 2,-1 0 0,1-1 0,-1 1 0,0 0 0,1 0 0,0 0 0,-1 0 0,1 0 0,-1 0 0,1 0 0,0 0 0,0 0 0,0 0 0,0 0 0,0 0 0,0 0 0,0 0 0,0 0 0,0 0 0,0 0 0,0 0 0,0 0 0,1 0 0,-1 0 0,0 0 0,1 0-1,-1 0 1,1-1 0,-1 1 0,1 0 0,0 1-2,3 2 27,-1 0 0,1 1-1,1-1 1,-1-1-1,2 2-26,2 2 60,1 3 35,0-1 0,0 2 0,-1-1 0,0 1 0,-1 0 1,0 1-1,-1-1 0,-1 2 0,3 5-95,5 21 440,-2 0-1,3 18-439,-4-13 211,-2-6-43,1 0 183,1 0-351,-7-27 77,1 1 0,1-2 0,0 1 0,0 0 0,5 5-77,-8-14 10,0 1 0,0-1 0,0 0 0,0 1 0,1-1 0,-1 0 0,1-1 0,-1 1 0,1 0 0,0-1 0,0 1 1,0-1-1,0 0 0,0 0 0,0 0 0,0-1 0,0 1 0,0-1 0,0 1 0,0-1 0,3 0-10,1 0-186,1-1 0,-1 0 0,0 0-1,0 0 1,0-1 0,0 0 0,0-1 0,0 1-1,0-2 187,9-3-976,-3 2-328,-1-1 0,0-1 0,0 0 0,1-2 1304,11-13-1270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4:53:21.701"/>
    </inkml:context>
    <inkml:brush xml:id="br0">
      <inkml:brushProperty name="width" value="0.025" units="cm"/>
      <inkml:brushProperty name="height" value="0.025" units="cm"/>
      <inkml:brushProperty name="color" value="#0070C4"/>
    </inkml:brush>
  </inkml:definitions>
  <inkml:trace contextRef="#ctx0" brushRef="#br0">3 1 14475,'-1'46'5425,"0"20"-3896,1 5 23,2 16-264,6 2-192,8-8-607,3-8-177,5-23-200,5-16-224,-1-22-657,-3-9-295,-3-16-416,-10-7 784</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12:19.234"/>
    </inkml:context>
    <inkml:brush xml:id="br0">
      <inkml:brushProperty name="width" value="0.025" units="cm"/>
      <inkml:brushProperty name="height" value="0.025" units="cm"/>
      <inkml:brushProperty name="color" value="#0070C4"/>
    </inkml:brush>
  </inkml:definitions>
  <inkml:trace contextRef="#ctx0" brushRef="#br0">168 1 13147,'-16'1'5473,"-1"22"-2496,-3 5-1169,-4 16-152,-5 4-199,13 5-649,0 1-320,3 0-352,2-5-56,8-8-24,1-5-72,6-11-624,-4-7-328,-2-16 1872,2-6-1032</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12:19.580"/>
    </inkml:context>
    <inkml:brush xml:id="br0">
      <inkml:brushProperty name="width" value="0.025" units="cm"/>
      <inkml:brushProperty name="height" value="0.025" units="cm"/>
      <inkml:brushProperty name="color" value="#0070C4"/>
    </inkml:brush>
  </inkml:definitions>
  <inkml:trace contextRef="#ctx0" brushRef="#br0">0 0 14643,'7'3'5729,"7"4"-3664,2 5-169,10 8-199,-8-2-249,0 9-640,6 2-232,-6 2-328,10 2-88,7 0-64,-10-4 56,3 5-280,-1-10-288,-7-7-520,1-9 1672,-4-15-744</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12:19.920"/>
    </inkml:context>
    <inkml:brush xml:id="br0">
      <inkml:brushProperty name="width" value="0.025" units="cm"/>
      <inkml:brushProperty name="height" value="0.025" units="cm"/>
      <inkml:brushProperty name="color" value="#0070C4"/>
    </inkml:brush>
  </inkml:definitions>
  <inkml:trace contextRef="#ctx0" brushRef="#br0">0 55 11146,'46'-28'9618,"-36"23"-8522,0 0-1,0 1 0,9-2-1095,-15 4 82,1 1 0,-1 0 0,1 0 0,0 0 0,-1 1 0,1 0 0,0 0 0,0 0 0,-1 0 0,1 1 0,0-1 0,-1 1 0,1 1 0,-1-1 0,1 0 0,-1 1 0,1 0 0,-1 0 0,0 1-1,4 2-81,-3-1 57,0 0 0,0 0 0,-1 1 0,1 0 0,-1 0 0,0 0 0,0 1 0,-1-1 0,0 1 0,0 0 0,0 0 0,-1 0 0,2 6-57,2 9 206,-1 1-1,-1 0 1,-1 11-206,5 25 359,-1-6-24,-2 1 1,-2-1 0,-4 13-336,2 10 525,4 10-525,-4-70 27,0-7 10,0 0 0,0 1 0,-1-1 1,-1 9-38,1-15 1,0 0 0,-1 0 0,1 0 0,-1 0 0,1 0 0,-1-1 0,0 1 0,0 0 0,0 0 0,0 0 0,0-1 0,0 1 0,0 0 0,-1-1 0,1 1 1,-1-1-1,1 0 0,-1 1 0,1-1 0,-1 0 0,0 0 0,0 0-1,-10 4-302,0 0 0,0-1 0,0-1 0,-12 2 302,-7 2-582,-14 5 498,-1 4-101</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12:20.255"/>
    </inkml:context>
    <inkml:brush xml:id="br0">
      <inkml:brushProperty name="width" value="0.025" units="cm"/>
      <inkml:brushProperty name="height" value="0.025" units="cm"/>
      <inkml:brushProperty name="color" value="#0070C4"/>
    </inkml:brush>
  </inkml:definitions>
  <inkml:trace contextRef="#ctx0" brushRef="#br0">30 42 7970,'-8'4'1726,"-3"1"769,0-3 2556,16-2-4103,-1 0 0,0 1 0,1-1 0,-1 1-1,1 0-947,17 3 828,127 11 3206,122-5-4034,-25-20 467,0-14-304,67-5-103,-142 21 114,0 7 0,131 18-174,-264-13 37,51 4 67,-78-9-41,-11 1-65,0 0 1,0 0-1,0 0 1,0 0 0,0-1-1,0 1 1,1 0 0,-1 0-1,0 0 1,0 0-1,0 0 1,0 0 0,0 0-1,0 0 1,0 0 0,0 0-1,0 0 1,0 0-1,0-1 1,0 1 0,0 0-1,0 0 1,0 0 0,0 0-1,0 0 1,0 0-1,0 0 1,0 0 0,0-1-1,0 1 1,0 0 0,0 0-1,0 0 1,0 0-1,0 0 1,0 0 0,0 0-1,0 0 1,0 0 0,0-1-1,0 1 1,0 0-1,0 0 1,0 0 0,0 0-1,-1 0 2,0-1 4,0-1-1,-1 1 0,1 0 1,-1 0-1,0 0 0,1 0 1,-3 0-4,-23-10 752,-5-5-439</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12:20.673"/>
    </inkml:context>
    <inkml:brush xml:id="br0">
      <inkml:brushProperty name="width" value="0.025" units="cm"/>
      <inkml:brushProperty name="height" value="0.025" units="cm"/>
      <inkml:brushProperty name="color" value="#0070C4"/>
    </inkml:brush>
  </inkml:definitions>
  <inkml:trace contextRef="#ctx0" brushRef="#br0">12 48 11458,'-1'-1'253,"0"0"-1,0 0 0,0 0 1,0 1-1,1-1 0,-1 0 1,0 0-1,0 0 0,1 0 0,-1 0 1,1 0-1,-1-1 0,1 1 1,0 0-1,-1 0 0,1 0 0,0 0 1,0-1-253,0 1 159,0 0-1,1 0 1,0 0 0,-1 0 0,1 0 0,0 0 0,-1 0-1,1 0 1,0 0 0,0 0 0,0 0 0,0 1-1,0-1 1,0 0 0,0 0 0,0 1 0,0-1-1,0 1 1,0-1 0,1 1-159,3-2 313,1 0-1,-1 0 1,0 1-1,1 0 1,-1 0-1,1 0 1,-1 1-1,1 0 1,0 0-1,-1 0 1,1 1-1,-1 0 1,1 0-1,3 1-312,2 1 270,0 0 0,-1 1 0,1 0 0,-1 1 0,0 0 0,10 7-270,-16-9 20,1 0 0,-1 1 1,0-1-1,0 1 1,0 1-1,-1-1 0,1 0 1,-1 1-1,0-1 0,0 1 1,-1 0-1,0 0 0,1 0 1,-2 1-1,2 0-20,-3-3 6,1 0 1,-1 0-1,1 0 0,-1 0 1,0 0-1,0 0 0,0 0 1,0 0-1,-1 0 0,1 0 1,-1 0-1,0 0 0,0 0 1,0 0-1,0 0 0,0-1 1,-1 1-1,1 0 0,-1-1 1,1 1-1,-1-1 0,0 1 1,0-1-1,0 0 0,-1 0 1,1 0-1,0 0 0,-1 0-6,-5 2 9,0 0 0,0 0-1,0 0 1,0-1 0,-1-1-1,1 1 1,-6 0-9,2-1 24,0 0 1,1-1-1,-1 0 0,-1 0-24,71 1 283,-5 0 187,3 3-470,-47-4 106,0 0-1,-1 1 0,0 0 0,1 1 0,6 3-105,-13-5 27,0-1-1,-1 1 1,0 0-1,1 0 0,-1 0 1,1 0-1,-1 0 0,0 0 1,0 1-1,0-1 0,1 0 1,-1 1-1,-1-1 0,1 0 1,1 1-27,-2 0 14,0-1 1,0 0 0,0 0-1,1 0 1,-1 0 0,0 1-1,0-1 1,-1 0-1,1 0 1,0 0 0,0 1-1,0-1 1,-1 0-1,1 0 1,-1 0 0,1 0-1,-1 0 1,1 0 0,-1 0-1,0 0 1,1 0-1,-1 0 1,0 0 0,0 0-15,-4 4 39,0 0 1,-1-1 0,1 0-1,-1 0 1,0 0 0,0-1-1,0 0 1,0 0 0,-5 1-40,-19 10 88,13-4 1,0-2 0,-4 1-89,17-7-75,-1-1 0,1 1 0,-1-1 0,1 0 0,-1 0 0,0 0 0,0-1 0,1 0 0,-1 0 0,0 0 0,-2-1 75,6 1 6,1 0 0,-1 0 0,1 0 0,-1 0-1,1 0 1,-1 0 0,1-1 0,-1 1 0,1 0 0,-1 0-1,1 0 1,-1-1 0,1 1 0,0 0 0,-1-1-1,1 1 1,0 0 0,-1-1 0,1 1 0,0-1 0,-1 1-1,1 0 1,0-1 0,-1 1 0,1-1 0,0 1 0,0-1-1,0 1 1,0-1 0,0 1 0,-1-1 0,1 1 0,0-1-1,0 1 1,0-1 0,0 1 0,0-1 0,0 1 0,1-1-1,-1 1 1,0-1 0,0 1 0,0-1 0,0 1 0,1-1-1,-1 1-5,8-27 327</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12:21.038"/>
    </inkml:context>
    <inkml:brush xml:id="br0">
      <inkml:brushProperty name="width" value="0.025" units="cm"/>
      <inkml:brushProperty name="height" value="0.025" units="cm"/>
      <inkml:brushProperty name="color" value="#0070C4"/>
    </inkml:brush>
  </inkml:definitions>
  <inkml:trace contextRef="#ctx0" brushRef="#br0">0 1 12731,'6'34'6862,"-2"1"-4008,2 13-909,0-12 811,9 28-2756,-5-23 567,-12-56-677,1 0 0,1 0 0,1 0 0,0 0 0,1 0 0,0 1 0,1-1 0,1 1 0,0 0 0,1-1 0,1 2 0,6-14 110,-9 23 1,-1 0 0,1 1-1,-1-1 1,1 0 0,0 1 0,0 0 0,0 0 0,1 0 0,-1 0-1,1 0 1,1 0-1,-3 2 12,0 0-1,0 0 1,0 0-1,1 0 1,-1 1-1,0-1 0,0 1 1,1-1-1,-1 1 1,0 0-1,0 0 1,1 0-1,-1 0 1,0 0-1,1 0 1,-1 1-1,0-1 1,0 1-1,1 0 0,-1-1 1,0 1-1,1 1-11,0 0 47,1 0-1,-1 0 1,0 1-1,0-1 0,0 1 1,-1 0-1,1 0 1,0 0-1,-1 0 1,0 1-1,0-1 0,0 0 1,0 1-1,-1 0 1,1-1-1,-1 1 0,1 3-46,2 10 259,0-1-1,-2 1 0,1 11-258,-2-10 138,1-3-28,-1 0-1,0 0 1,-2-1 0,0 4-110,1-17 8,-2 7-135,2-8 122,0 0 0,0 1-1,0-1 1,0 0 0,0 0 0,0 0 0,0 0-1,-1 0 1,1 1 0,0-1 0,0 0 0,0 0 0,0 0-1,0 0 1,-1 0 0,1 0 0,0 0 0,0 0-1,0 0 1,-1 0 0,1 0 0,0 0 0,0 0-1,0 0 1,0 0 0,-1 0 0,1 0 0,0 0 0,0 0-1,0 0 1,-1 0 0,1 0 0,0 0 0,0 0-1,0 0 1,0 0 0,-1 0 5,1 0 24,0-1 0,-1 1 0,1 0 0,0 0 0,-1 0-1,1 0 1,0-1 0,0 1 0,-1 0 0,1 0 0,0-1 0,0 1 0,0 0 0,-1-1-1,1 1 1,0 0 0,0 0 0,0-1 0,0 1 0,-1 0 0,1-1 0,0 1 0,0 0 0,0-1-24,1-15 226</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12:21.367"/>
    </inkml:context>
    <inkml:brush xml:id="br0">
      <inkml:brushProperty name="width" value="0.025" units="cm"/>
      <inkml:brushProperty name="height" value="0.025" units="cm"/>
      <inkml:brushProperty name="color" value="#0070C4"/>
    </inkml:brush>
  </inkml:definitions>
  <inkml:trace contextRef="#ctx0" brushRef="#br0">248 0 15747,'-11'34'5874,"-11"12"-4098,-5 14-584,-4 16 33,2 2-209,7-1-520,3-6-192,3-9-216,5 4-24,-1-12-56,-1-2-88,4-12-360,-1-11-296,0-13 32,4-8 527,8-12 81</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12:21.700"/>
    </inkml:context>
    <inkml:brush xml:id="br0">
      <inkml:brushProperty name="width" value="0.025" units="cm"/>
      <inkml:brushProperty name="height" value="0.025" units="cm"/>
      <inkml:brushProperty name="color" value="#0070C4"/>
    </inkml:brush>
  </inkml:definitions>
  <inkml:trace contextRef="#ctx0" brushRef="#br0">99 1 12163,'-4'13'9003,"-17"44"-5776,4-20-1111,-6 11-2116,2-8 679,19-35-620,0-1-1,0 0 1,1 0-1,-1 0 1,1 1-1,0-1 1,0 1-1,0 3-58,1-6 13,0 0 1,1 0-1,-1 1 0,0-1 1,1 0-1,0 0 0,-1 0 0,1 0 1,0 0-1,0 0 0,0 0 1,0 0-1,0-1 0,0 1 0,1 0 1,-1-1-1,1 1 0,0 1-13,3 1 16,1 1-1,-1-1 1,1 0-1,0-1 1,0 1-1,0-1 1,0 0-1,0-1 1,1 1-1,-1-1 1,1-1-1,0 1 1,-1-1-1,1 0 1,0-1-1,3 1-15,72-1 136,12 1 51,-66 2-1239,-34-7 442,-1-8 220</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12:22.039"/>
    </inkml:context>
    <inkml:brush xml:id="br0">
      <inkml:brushProperty name="width" value="0.025" units="cm"/>
      <inkml:brushProperty name="height" value="0.025" units="cm"/>
      <inkml:brushProperty name="color" value="#0070C4"/>
    </inkml:brush>
  </inkml:definitions>
  <inkml:trace contextRef="#ctx0" brushRef="#br0">1 1 15211,'2'20'5729,"2"10"-3816,4 9-409,-2 18 1,-2 3-217,-4 7-672,0-5-256,-2-6-232,2-5 16,4-17-168,3-5-248,4-26 1160,1-10-1704,8-26 816</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12:22.391"/>
    </inkml:context>
    <inkml:brush xml:id="br0">
      <inkml:brushProperty name="width" value="0.025" units="cm"/>
      <inkml:brushProperty name="height" value="0.025" units="cm"/>
      <inkml:brushProperty name="color" value="#0070C4"/>
    </inkml:brush>
  </inkml:definitions>
  <inkml:trace contextRef="#ctx0" brushRef="#br0">27 0 10994,'-27'6'5610,"39"6"-1266,4-2-1807,11-1-1353,10-1 49,-1-1-305,0-7-328,4 0-312,-7-3 0,-8 1-568,-3 2 504,-12 1-280</inkml:trace>
  <inkml:trace contextRef="#ctx0" brushRef="#br0" timeOffset="1">60 198 14123,'-3'7'5393,"11"-6"-3536,0-1-65,15 3 64,0-3-303,6-4-769,4 4-312,-1-5 64,0 5-32,-3-3-3288,-5-13 2303</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4:53:22.028"/>
    </inkml:context>
    <inkml:brush xml:id="br0">
      <inkml:brushProperty name="width" value="0.025" units="cm"/>
      <inkml:brushProperty name="height" value="0.025" units="cm"/>
      <inkml:brushProperty name="color" value="#0070C4"/>
    </inkml:brush>
  </inkml:definitions>
  <inkml:trace contextRef="#ctx0" brushRef="#br0">18 12 9970,'-17'3'5185,"17"0"-824,4-2-1992,11 4-993,0-2-80,11-3-360,3 0-303,7-1-345,5-7 48,-1 2-568,0-2-160,-3 4 256</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12:22.923"/>
    </inkml:context>
    <inkml:brush xml:id="br0">
      <inkml:brushProperty name="width" value="0.025" units="cm"/>
      <inkml:brushProperty name="height" value="0.025" units="cm"/>
      <inkml:brushProperty name="color" value="#0070C4"/>
    </inkml:brush>
  </inkml:definitions>
  <inkml:trace contextRef="#ctx0" brushRef="#br0">1 1 8962,'2'0'618,"1"0"1,-1-1-1,1 1 0,0 0 0,-1 1 1,1-1-1,-1 0 0,1 1 1,0 0-1,-1-1 0,1 1 1,-1 0-1,2 1-618,-1 0 513,1 0 1,-1 1-1,0-1 1,0 1-1,0-1 1,0 1-1,0 0 1,1 2-514,1 3 559,0-1 0,0 1 0,0 0-1,-1 1 1,-1-1 0,0 1 0,2 5-559,23 101 2174,-26-107-2117,-3-11-51,-4-12-68,4 9 37,1 0-1,-1 0 0,1 0 1,0 0-1,1 0 1,-1 0-1,1 0 0,1 0 1,-1 0-1,1 0 1,0 1-1,0-1 0,0 1 1,1-1-1,0 1 1,3-5 24,1 1-3,0-1 0,1 1-1,0 1 1,0 0-1,1 0 1,0 1-1,0 0 1,4-2 4,-10 7 3,0 0-1,1 0 1,-1 0 0,1 0 0,3 0-3,-6 1 8,0 1 0,0 0 0,0 0 0,0-1-1,0 1 1,0 0 0,0 0 0,0 0 0,1 0 0,-1 0 0,0 0-1,0 1 1,0-1 0,0 0 0,0 1 0,0-1 0,0 0 0,0 1-1,0-1 1,0 1 0,0-1 0,-1 1 0,1 0 0,0-1 0,0 1-1,0 0-7,1 2 56,0 0-1,0 1 0,0-1 1,0 1-1,0-1 0,-1 1 1,0 0-1,0-1 0,0 1 1,0 0-1,0 1-55,1 13 645,1 18-645,-2-17 219,0-7-39,1 0 1,2 5-181,-2-10 48,0 0 0,-1-1 0,0 1 0,0 0 0,-1 0 0,0 0 0,-1 7-48,1-13-9,0-1 1,-1 1-1,1 0 0,0 0 0,-1 0 1,1-1-1,-1 1 0,1 0 0,-1-1 1,1 1-1,-1 0 0,0-1 0,1 1 1,-1-1-1,0 1 0,0-1 0,0 1 9,1-1-63,-1 1-1,1-1 1,0 0-1,-1 0 1,1 0-1,0 0 1,-1 1 0,1-1-1,-1 0 1,1 0-1,0 0 1,-1 0-1,1 0 1,-1 0-1,1 0 1,0 0-1,-1 0 1,1 0-1,-1 0 1,1 0-1,0 0 1,-1-1-1,1 1 1,0 0-1,-1 0 1,1 0-1,-1-1 1,1 1-1,0 0 1,0 0 0,-1-1-1,1 1 1,0 0-1,-1 0 1,1-1-1,0 1 1,0 0-1,0-1 1,-1 1 63,1-2-435,-1 1 0,1 0 0,0-1-1,-1 1 1,1 0 0,0-1 0,0 1 0,0-1 0,0 0 435,4-21-2170</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12:23.267"/>
    </inkml:context>
    <inkml:brush xml:id="br0">
      <inkml:brushProperty name="width" value="0.025" units="cm"/>
      <inkml:brushProperty name="height" value="0.025" units="cm"/>
      <inkml:brushProperty name="color" value="#0070C4"/>
    </inkml:brush>
  </inkml:definitions>
  <inkml:trace contextRef="#ctx0" brushRef="#br0">166 1 15459,'-2'24'5866,"-7"10"-3906,-3 10-440,-5 23-55,-5 5-249,-3 13-648,3-3-224,0-2-208,5-7-64,8-7 24,2-9-96,6-17-360,1-8-360,2-26 608,4-11-152</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12:23.604"/>
    </inkml:context>
    <inkml:brush xml:id="br0">
      <inkml:brushProperty name="width" value="0.025" units="cm"/>
      <inkml:brushProperty name="height" value="0.025" units="cm"/>
      <inkml:brushProperty name="color" value="#0070C4"/>
    </inkml:brush>
  </inkml:definitions>
  <inkml:trace contextRef="#ctx0" brushRef="#br0">0 1 11218,'15'1'3327,"1"-1"-1,3 0-3326,28 1 3317,-42-1-2848,0 1 0,0 0 0,0 0 0,0 0 0,-1 1 0,1 0 0,4 1-469,-8-2 71,1 0 0,0 0 1,-1 0-1,1 0 0,-1 1 1,1-1-1,-1 0 0,0 1 0,0-1 1,1 1-1,-1-1 0,0 1 1,0-1-1,0 1 0,-1 0 1,1-1-1,0 1 0,-1 0 1,1 0-1,-1 0 0,1 0 1,-1 0-1,0-1 0,0 1 1,0 0-1,0 0 0,0 0 1,0 0-1,-1 0 0,1 0 1,0-1-1,-1 1 0,0 1-71,-1 2 7,0 1-1,0-1 1,-1 1-1,0-1 1,0 0-1,0 0 1,-1 0 0,0 0-1,-3 3-6,-24 20 20,29-26-18,0-1 0,-1 1-1,1-1 1,0 1 0,0-1 0,-1 0-1,1 0 1,-1 0 0,1 0-1,-3 1-1,54-2 615,-27-1-519,16-4-96,-29 4-57,-1-1 1,0 0 0,0-1-1,0 0 1,0 0 0,0 0-1,-1-1 57,-3 1-157,-3 2 107,-1 1 1,1-1 0,-1 1 0,1 0 0,-1-1-1,1 1 1,-1 0 0,1-1 0,-1 1 0,1 0-1,-1-1 1,1 1 0,0 0 0,-1 0 0,1 0-1,-1 0 1,1 0 0,0 0 0,-1 0-1,1 0 1,0 0 0,-1 0 0,1 0 49,5 6-470</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12:23.937"/>
    </inkml:context>
    <inkml:brush xml:id="br0">
      <inkml:brushProperty name="width" value="0.025" units="cm"/>
      <inkml:brushProperty name="height" value="0.025" units="cm"/>
      <inkml:brushProperty name="color" value="#0070C4"/>
    </inkml:brush>
  </inkml:definitions>
  <inkml:trace contextRef="#ctx0" brushRef="#br0">1 58 14819,'27'5'5903,"16"-1"-4035,-3 0-712,18 1 334,1-2 0,46-5-1490,117-15 781,-14-6-411,98-8-73,-219 27-147,0 3 0,45 7-150,61 7 119,-192-13-146,0 0 1,0 0-1,-1 0 1,1 0-1,0 0 1,0 1-1,-1-1 1,1 0-1,0 0 1,0 1-1,-1-1 1,1 0-1,0 1 27,-2 2-343,-6 0-156,-6 1 394,0-1 0,0-1 0,0 0 0,-9 0 105,-33 1 188</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12:24.316"/>
    </inkml:context>
    <inkml:brush xml:id="br0">
      <inkml:brushProperty name="width" value="0.025" units="cm"/>
      <inkml:brushProperty name="height" value="0.025" units="cm"/>
      <inkml:brushProperty name="color" value="#0070C4"/>
    </inkml:brush>
  </inkml:definitions>
  <inkml:trace contextRef="#ctx0" brushRef="#br0">0 2 14811,'4'-1'4401,"10"1"-3720,-1 1-1,0 1 1,4 1-681,1 0 337,0 0 773,-1 0-1,16 6-1109,-24-6 148,-8-3-135,1 0 0,-1 1 0,1-1 0,-1 1 0,1-1 0,-1 1-1,1-1 1,-1 1 0,0 0 0,0 0 0,1 0 0,-1 0 0,0 0-1,0 0 1,0 0 0,0 0 0,0 0 0,0 0 0,0 1-1,0-1 1,-1 0 0,1 1 0,0-1 0,-1 1 0,1-1 0,-1 1-1,0-1 1,1 1 0,-1-1 0,0 1 0,0-1 0,0 1 0,0-1-1,0 1 1,0-1 0,0 1 0,-1-1 0,1 1 0,0-1-1,-1 1 1,0-1 0,1 0 0,-1 1 0,0 0-13,-1 3 5,-1 0 0,0-1 0,0 1 1,-1-1-1,1 1 0,-1-1 0,0 0 0,0 0 0,0-1 1,0 1-1,-2 0-5,-10 6 14,0-1 1,-13 5-15,12-5 11,-4-1 3,18-8-4,0 1 0,1 0 0,-1 0 0,1 0 0,-1 0 0,1 1 0,-1-1 0,1 1 0,0 0 0,-1 0-10,3-2-1,-2 4 153,11-2 123,32-1 19,-1-1-1,4-2-293,-39 1 29,10 0 141,0 1 0,10 1-170,-21-1 52,0 1 0,-1-1 0,1 1 0,0 0 0,-1 0 0,1 1 0,0-1 0,-1 1 0,1-1 0,-1 1-1,0 0 1,3 2-52,-5-3 24,0 0-1,0 0 1,0 0 0,0 0-1,0 1 1,0-1-1,0 0 1,-1 0-1,1 0 1,0 1-1,-1-1 1,1 0-1,-1 1 1,0-1-1,1 0 1,-1 1-1,0-1 1,0 1 0,0-1-1,0 1 1,0-1-1,0 0 1,0 1-1,0-1 1,-1 1-1,1-1 1,0 0-1,-1 1 1,1-1-1,-1 0 1,0 1-1,1-1 1,-1 0 0,0 0-1,0 0 1,0 0-1,0 1-23,-3 3 47,0 0 0,-1 0-1,0-1 1,0 0 0,0 0-1,0 0 1,-3 1-47,-1 0 22,1 0-1,-1-1 1,0-1 0,0 1 0,0-1 0,0-1-1,-4 1-21,-4 0 9,-1-1 0,0-1 0,-8-1-9,25 0-22,-8-1-163,9 1 163,0 0 0,0 0 0,0 0 0,0 0 0,0 0 0,-1 0 0,1 0 0,0 0 0,0 0 0,0 0 0,0 0 0,0-1 0,-1 1 0,1 0 0,0 0-1,0 0 1,0 0 0,0 0 0,0 0 0,0-1 0,0 1 0,0 0 0,0 0 0,0 0 0,-1 0 0,1 0 0,0-1 0,0 1 0,0 0 0,0 0 0,0 0 0,0 0 0,0-1 0,0 1 0,0 0 0,0 0 0,0 0 0,0 0 0,1-1 0,-1 1 0,0 0 0,0 0 0,0 0 0,0 0 0,0 0 0,0-1 0,0 1 0,0 0 0,0 0 0,1 0 0,-1 0 0,0 0 0,0 0 0,0 0 0,0-1 0,0 1 0,0 0 0,1 0 0,-1 0 0,0 0 0,0 0 22,12-10-449</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12:24.688"/>
    </inkml:context>
    <inkml:brush xml:id="br0">
      <inkml:brushProperty name="width" value="0.025" units="cm"/>
      <inkml:brushProperty name="height" value="0.025" units="cm"/>
      <inkml:brushProperty name="color" value="#0070C4"/>
    </inkml:brush>
  </inkml:definitions>
  <inkml:trace contextRef="#ctx0" brushRef="#br0">1 1 11634,'2'3'909,"0"0"-1,-1 0 0,1 0 0,-1 1 0,1-1 1,-1 1-909,1 4 848,0 1 0,-1-1 1,1 3-849,0 9 1113,5 33 1301,-5-32-1763,1 0-1,1 0 1,1 0-1,0-1 0,7 15-650,-14-56 40,-1 4-120,1 1-1,0-1 1,2 0-1,0 0 81,0 11-10,0 1 0,1-1 1,0 0-1,1 1 0,-1-1 0,1 1 1,0-1-1,0 1 0,0 0 0,1 0 0,0 0 1,0 0-1,3-4 10,4-3 3,1 0 0,4-3-3,-12 12 13,0 0 0,0 1 0,0-1 0,1 1 0,-1 0 0,1 0 0,-1 0 0,1 0 1,0 1-1,-1 0 0,1-1 0,1 1-13,-3 1 22,0 0 1,0 0 0,0-1 0,-1 2 0,1-1 0,0 0-1,0 0 1,0 0 0,-1 1 0,1-1 0,0 1 0,0 0-1,-1-1 1,1 1 0,0 0 0,-1 0 0,1 0 0,0 0-23,0 1 51,0 0 1,0 1 0,0-1-1,0 0 1,-1 1 0,1-1 0,-1 1-1,1-1 1,-1 1 0,1 2-52,2 6 172,-1 0 0,-1 1 0,0-1 0,0 1 0,-1 2-172,2 17 75,-1 0 1,-2 1-1,-1-1 0,-2 4-75,2-30-460,0-8-621,3-11 553</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12:25.056"/>
    </inkml:context>
    <inkml:brush xml:id="br0">
      <inkml:brushProperty name="width" value="0.025" units="cm"/>
      <inkml:brushProperty name="height" value="0.025" units="cm"/>
      <inkml:brushProperty name="color" value="#0070C4"/>
    </inkml:brush>
  </inkml:definitions>
  <inkml:trace contextRef="#ctx0" brushRef="#br0">207 0 10394,'0'11'5289,"-5"11"-824,-3 8-2080,-11 20-1257,-1 10 192,0 12-375,0 4-241,-2 1-344,1 0-120,1-5-120,-2-9 32,13-17-232,-4-10-304,9-21-240,1-15 1864,15-32-1088</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12:25.407"/>
    </inkml:context>
    <inkml:brush xml:id="br0">
      <inkml:brushProperty name="width" value="0.025" units="cm"/>
      <inkml:brushProperty name="height" value="0.025" units="cm"/>
      <inkml:brushProperty name="color" value="#0070C4"/>
    </inkml:brush>
  </inkml:definitions>
  <inkml:trace contextRef="#ctx0" brushRef="#br0">57 40 14747,'-3'14'1727,"0"-1"0,-1 0 0,-1 0-1,0-1 1,-3 4-1727,4-6 350,-1-1 1,1 1-1,0 0 0,1 1 0,1-1 1,-1 0-1,2 1 0,-1 7-350,2-16 22,0 0 0,0 0 0,0 0 0,1 0 0,-1 0 0,1 0 0,-1 0 0,1 0 0,0-1 0,0 1 0,0 0 0,0 0 0,0-1 0,0 1 0,0-1 0,1 1 0,-1-1 0,0 1 0,1-1 0,-1 0 0,1 0 0,0 0 0,-1 0 0,1 0 0,0 0 0,0 0 0,-1 0 0,1-1 0,0 1-1,2-1-21,6 3 26,0-1 0,1-1 0,-1 0 0,1 0 0,2-1-26,-11 0 8,45-1 177,22-5-185,-19 2 201,4 2-201,-58 0 864,-2-7-456</inkml:trace>
  <inkml:trace contextRef="#ctx0" brushRef="#br0" timeOffset="1">180 1 11234,'20'23'5113,"-16"20"-1856,-10 4-832,12 11-913,-14-2-32,0 5-607,8-2-353,-2-11-304,5-2-136,9-18-424,-4-12 232,-7-19-72</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12:25.940"/>
    </inkml:context>
    <inkml:brush xml:id="br0">
      <inkml:brushProperty name="width" value="0.025" units="cm"/>
      <inkml:brushProperty name="height" value="0.025" units="cm"/>
      <inkml:brushProperty name="color" value="#0070C4"/>
    </inkml:brush>
  </inkml:definitions>
  <inkml:trace contextRef="#ctx0" brushRef="#br0">43 0 11698,'-43'13'4754,"46"-7"-2218,8-2-888,2 1 161,11 2-89,-2-3-512,6-2-263,4-2-449,-4 3-144,2 0-88,-4-1-248,-6 4-960,-5-4-433,-10 6 2586,-2 2-1417</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12:26.323"/>
    </inkml:context>
    <inkml:brush xml:id="br0">
      <inkml:brushProperty name="width" value="0.025" units="cm"/>
      <inkml:brushProperty name="height" value="0.025" units="cm"/>
      <inkml:brushProperty name="color" value="#0070C4"/>
    </inkml:brush>
  </inkml:definitions>
  <inkml:trace contextRef="#ctx0" brushRef="#br0">5 1 12675,'-4'9'4817,"4"0"-3129,4 3-96,5-5 121,7 0-121,5-7-504,8 0-239,6-4-377,-2 4-32,-1 1-384,-1-1-288,-9 8 952,0 0-704</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4:53:22.432"/>
    </inkml:context>
    <inkml:brush xml:id="br0">
      <inkml:brushProperty name="width" value="0.025" units="cm"/>
      <inkml:brushProperty name="height" value="0.025" units="cm"/>
      <inkml:brushProperty name="color" value="#0070C4"/>
    </inkml:brush>
  </inkml:definitions>
  <inkml:trace contextRef="#ctx0" brushRef="#br0">216 184 6025,'18'7'1883,"0"0"-1,7 1-1882,-24-7 233,1-1 0,-1 0 1,1 0-1,0 1 0,-1-1 0,1 0 0,-1-1 1,1 1-1,-1 0 0,1 0 0,-1-1 0,1 1 1,-1-1-1,1 1 0,-1-1 0,1 1 0,-1-1 1,0 0-1,2-1-233,-1 0 492,1-1 0,0 1 0,-1-1 0,0 0 0,0 0 0,2-2-492,-1 0 443,0 0-253,0 1 1,-1-1 0,0 1 0,0-1-1,-1 0 1,1 0 0,-1 0-1,0 0 1,0 0 0,-1 0 0,1 0-1,-1 0 1,-1-1 0,1 1-1,0 0 1,-1 0 0,0 0 0,0 0-1,-1 0 1,0 0 0,1 1-1,-2-1 1,1 0 0,0 1-1,-1-1 1,0 1 0,0 0 0,0 0-1,-1 0 1,-3-3-191,3 4 51,-1 0 1,0 0-1,0 1 0,0 0 1,0 0-1,-1 0 1,1 0-1,-1 1 0,1 0 1,-1 0-1,1 0 0,-1 1 1,1 0-1,-1 0 0,1 0 1,-1 1-1,0 0 0,-1 0-51,-5 2 72,-1 0-1,0 1 0,0 1 0,1 0 0,0 0 0,0 1 0,-2 2-71,5-2 62,-1 0 0,1 1 0,1 0 0,-1 0 1,1 1-1,1 0 0,-1 0 0,1 1 0,-5 8-62,9-13 19,1 0 0,0 0 0,0 0 0,0 0 0,1 1-1,-1-1 1,1 1 0,0-1 0,0 1 0,1-1 0,-1 1 0,1-1-1,0 1 1,0-1 0,1 1 0,-1 0 0,1-1 0,0 0 0,0 1-1,1-1 1,-1 1 0,1-1 0,0 0 0,2 4-19,2 0 21,0 0-1,0 0 1,0-1 0,1 0 0,0 0-1,1 0 1,-1-1 0,9 4-21,12 8 96,29 13-96,-46-25 14,16 8 19,4 1 65,-1 1 0,0 2-1,-1 1 1,13 13-98,-37-29 64,-1 1 0,-1 0 0,1 0 0,-1 1 0,1-1 0,-1 1-1,0 0 1,2 4-64,-5-8 26,1 0 1,-1 1-1,1-1 0,-1 0 0,1 1 0,-1-1 0,0 0 0,0 0 0,0 1 0,0-1 0,0 0 0,0 1 0,0-1 0,0 0 1,0 1-1,-1-1 0,1 0 0,0 0 0,-1 1 0,1-1 0,-1 0 0,1 0 0,-1 0 0,0 1 0,0-1 0,1 0 0,-1 0 0,0 0 1,0 0-1,0 0 0,0-1 0,0 1 0,0 0 0,0 0 0,-1-1 0,1 1 0,0-1 0,0 1 0,-1-1-26,-5 3 64,-1-1 0,1-1-1,-1 0 1,0 0 0,1 0-1,-1-1 1,-7-1-64,-2 1 37,-16 1 110,-43 0-1385,-3 4 1238,74-3 247</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12:27.594"/>
    </inkml:context>
    <inkml:brush xml:id="br0">
      <inkml:brushProperty name="width" value="0.025" units="cm"/>
      <inkml:brushProperty name="height" value="0.025" units="cm"/>
      <inkml:brushProperty name="color" value="#0070C4"/>
    </inkml:brush>
  </inkml:definitions>
  <inkml:trace contextRef="#ctx0" brushRef="#br0">6 5 10762,'0'0'153,"-1"0"-1,1 0 1,0 0 0,0 0-1,0 0 1,0 0-1,0 0 1,0 0 0,0 0-1,0 0 1,0 0-1,0 0 1,0 0 0,0-1-1,0 1 1,-1 0-1,1 0 1,0 0 0,0 0-1,0 0 1,0 0-1,0 0 1,0 0 0,0 0-1,0 0 1,0-1-1,0 1 1,0 0-1,0 0 1,0 0 0,0 0-1,0 0 1,0 0-1,0 0 1,0 0 0,0 0-1,0-1 1,0 1-1,1 0 1,-1 0 0,0 0-1,0 0 1,0 0-1,0 0 1,0 0 0,0 0-1,0 0 1,0 0-153,9-2 1520,7 4-898,0-1 0,0 2 0,0 0 0,8 4-622,-4-2 700,0 2 0,6 3-700,-18-6 140,0-1 0,0 2 0,-1-1 0,1 1 1,-1 0-1,1 2-140,-6-5 17,0 0 0,0 1 1,0-1-1,0 1 0,-1 0 0,1 0 0,-1 0 1,1-1-1,-1 1 0,0 0 0,0 1 0,0-1 1,-1 0-1,1 0 0,-1 0 0,1 0 0,-1 1 1,0-1-1,-1 0 0,1 0 0,0 0 1,-1 0-1,0 1-17,-1 6 20,-1 0 0,0 0 0,-1-1 0,0 1 0,0-1 0,-4 5-20,3-5 14,0-1 1,-1-1-1,0 1 0,-1-1 1,0 0-1,0-1 0,0 0 1,-1 0-1,0 0 0,-8 4-14,-3 0 263,0 0 0,-1-2 0,0 0 0,-7 1-263,24-8 76,0-1 0,0 1 0,0 1 0,1-1 0,-1 0 0,0 1 0,-1 0-76,4-2 7,0 0 0,0 1 1,0-1-1,-1 0 0,1 0 1,0 0-1,0 0 0,0 0 0,0 1 1,0-1-1,0 0 0,0 0 0,0 0 1,0 0-1,0 1 0,0-1 0,0 0 1,0 0-1,0 0 0,0 0 0,0 1 1,0-1-1,0 0 0,0 0 0,0 0 1,0 0-1,0 1 0,0-1 0,0 0 1,0 0-1,0 0 0,0 0 0,0 0 1,0 1-1,0-1 0,1 0 0,-1 0 1,0 0-1,0 0-7,1 1 22,0 0 0,1 0 1,-1 0-1,0 0 0,1-1 0,-1 1 0,1-1 1,-1 1-1,1-1-22,23 7 293,1-1 0,23 1-293,-22-3 98,16 1 9,-28-4-138,0 0 0,-1 2 1,7 1 30,-19-4-98,0 1 1,-1 0-1,1-1 1,0 1-1,-1 0 1,1 0-1,0 0 1,-1 0-1,1 0 0,-1 0 1,0 0-1,1 0 1,-1 1-1,0-1 1,0 1-1,0-1 1,1 2 97,5 11-610</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12:27.936"/>
    </inkml:context>
    <inkml:brush xml:id="br0">
      <inkml:brushProperty name="width" value="0.025" units="cm"/>
      <inkml:brushProperty name="height" value="0.025" units="cm"/>
      <inkml:brushProperty name="color" value="#0070C4"/>
    </inkml:brush>
  </inkml:definitions>
  <inkml:trace contextRef="#ctx0" brushRef="#br0">8 64 13123,'-8'6'5939,"20"-4"-3794,37-1 94,0-3-1,36-6-2238,94-21 561,-57 7-275,-83 17-351,1 1 0,-1 2 0,0 2 0,10 1 65,-27 2-986,-22-3 981,0 0 0,1 0-1,-1 0 1,0 0-1,1 0 1,-1 0 0,0 0-1,1 0 1,-1 0-1,0 1 1,0-1 0,1 0-1,-1 0 1,0 0-1,1 0 1,-1 1-1,0-1 1,0 0 0,0 0-1,1 1 1,-1-1-1,0 0 1,0 0 0,0 1-1,1-1 1,-1 0-1,0 0 1,0 1 0,0-1-1,0 0 1,0 1-1,0-1 1,0 0 0,0 1-1,0-1 1,0 0-1,0 1 1,0-1-1,0 0 1,0 1 0,0-1-1,0 0 1,0 1-1,0-1 1,0 0 0,0 0-1,-1 1 1,1-1-1,0 0 1,0 1 0,0-1-1,0 0 1,-1 0-1,1 0 1,0 1 5,-13 4 345</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12:28.340"/>
    </inkml:context>
    <inkml:brush xml:id="br0">
      <inkml:brushProperty name="width" value="0.025" units="cm"/>
      <inkml:brushProperty name="height" value="0.025" units="cm"/>
      <inkml:brushProperty name="color" value="#0070C4"/>
    </inkml:brush>
  </inkml:definitions>
  <inkml:trace contextRef="#ctx0" brushRef="#br0">1 5 10778,'23'3'5596,"13"-4"-2646,-11 0-1435,28-2 988,-39 2-2146,0 0-1,0 0 1,0 1-1,0 1 1,0 0-1,1 2-356,-13-3 11,0 0-1,0 1 1,0 0-1,0-1 0,-1 1 1,1 0-1,0 0 0,0 0 1,0 0-1,-1 0 0,1 1 1,0-1-1,-1 0 1,0 1-1,1 0 0,-1-1 1,0 1-1,1-1 0,-1 1 1,0 0-1,0 0 0,0 0 1,-1 0-1,1 0 0,0 0 1,-1 0-1,1 0 1,-1 0-1,0 0 0,0 0 1,0 0-1,0 0 0,0 0 1,0 0-1,0 0 0,-1 0 1,1 0-1,-1 0 1,0 1-11,-1 2 4,0 1 1,-1-1-1,0 0 1,0 0 0,0 0-1,-1 0 1,1 0-1,-1-1 1,0 1 0,-1-1-1,-3 3-4,-9 5 13,0 0 0,-15 7-13,2-1 10,29-17-4,0-1 0,1 1-1,-1-1 1,0 1-1,1 0 1,-1-1 0,0 1-1,1 0 1,-1-1 0,1 1-1,-1 0 1,1 0 0,-1 0-6,1-1 5,0 1 0,0-1 1,0 0-1,-1 1 0,1-1 1,0 0-1,0 1 0,0-1 1,0 1-1,1-1 0,-1 0 1,0 1-1,0-1 0,0 0 0,0 1 1,0-1-1,0 0 0,0 1 1,1-1-1,-1 0 0,0 1 1,0-1-6,2 2 30,0 0 0,0-1 1,0 1-1,0-1 0,0 1 1,0-1-1,1 0 0,-1 0-30,4 3 49,16 8 352,12 4-401,-12-6 269,-1 0 0,1 3-269,-16-9 93,0 0 0,0 1 0,-1-1 0,1 1 0,-1 0 0,0 0 0,0 1 0,3 5-93,-7-9 49,1 1 0,-1 0 0,1 0 0,-1 0 1,0 0-1,0 0 0,0 0 0,-1 0 0,1 0 0,-1 0 1,1 3-50,-1-4 23,0-1 0,0 1 1,-1 0-1,1 0 1,0 0-1,-1-1 0,1 1 1,-1 0-1,0-1 1,1 1-1,-1 0 0,0-1 1,0 1-1,0-1 1,0 1-1,0-1 0,0 1 1,-1-1-1,1 0 0,0 0 1,-1 1-24,-3 1 36,0 0-1,0-1 1,0 1 0,-1-1-1,1 0 1,-1 0 0,-2 0-36,-45 8 90,22-4-67,8-1-409,0-1-1,1-1 1,-2-1 0,-5-1 386,11-2-1164,17 1 1095,0-1-1,0 1 1,0 0 0,0 0 0,0 0 0,1-1 0,-1 1 0,0-1 0,0 1 0,1 0 0,-1-1 0,0 1 0,0-1 0,1 0 0,-1 1 0,0-1 68,1 0-33,0 0-1,0 1 0,-1-1 0,1 0 0,0 1 1,0-1-1,0 0 0,0 1 0,0-1 0,0 0 0,0 0 1,1 1-1,-1-1 0,0 0 0,0 1 0,0-1 0,1 0 35</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12:28.836"/>
    </inkml:context>
    <inkml:brush xml:id="br0">
      <inkml:brushProperty name="width" value="0.025" units="cm"/>
      <inkml:brushProperty name="height" value="0.025" units="cm"/>
      <inkml:brushProperty name="color" value="#0070C4"/>
    </inkml:brush>
  </inkml:definitions>
  <inkml:trace contextRef="#ctx0" brushRef="#br0">0 0 19220,'4'10'6938,"-1"-6"-5330,1 1-1040,4 0-112,-5-3 336,-3-2 225,0 0-2170,0 0 1081</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13:49.747"/>
    </inkml:context>
    <inkml:brush xml:id="br0">
      <inkml:brushProperty name="width" value="0.025" units="cm"/>
      <inkml:brushProperty name="height" value="0.025" units="cm"/>
      <inkml:brushProperty name="color" value="#0070C4"/>
    </inkml:brush>
  </inkml:definitions>
  <inkml:trace contextRef="#ctx0" brushRef="#br0">166 27 6417,'-15'-2'940,"10"0"-570,1 2 0,-1-1 1,1 0-1,-1 1 0,1 0 0,-1 0 0,1 0 0,-1 0 0,1 1 0,-1 0 0,1 0 0,0 0 0,-3 1-370,-14 8 2637,-25 12 1883,44-21-4229,0 0 0,0 1-1,0-1 1,0 0 0,1 1-1,-1-1 1,0 1 0,0 1-291,2-3 59,-1 0 0,1 1 1,0-1-1,0 1 1,0-1-1,0 1 0,-1-1 1,1 1-1,0-1 0,0 1 1,0-1-1,0 1 1,0-1-1,0 1 0,0-1 1,0 1-1,1-1 1,-1 1-1,0-1 0,0 1 1,0-1-1,0 1 1,1-1-1,-1 1 0,0-1 1,0 0-1,1 1 1,-1-1-1,0 1 0,1-1 1,-1 0-1,0 1 1,1-1-1,-1 0 0,1 0 1,-1 1-1,1-1 1,-1 0-1,1 0 0,-1 1-59,5 1 144,-1 1-1,0-1 0,1 0 0,0 0 0,-1 0 0,1-1 0,0 1 0,0-1 0,0 0 0,0-1 0,0 1 0,0-1 0,0 0 0,0 0-143,8-2 215,0 0-1,-1 0 1,1-1-1,10-4-214,-21 6 54,1 0 0,-1 1 0,0-1 0,1 1 0,-1 0 0,1 0 0,-1 0 0,0 0 0,1 0 0,-1 0 0,0 1 0,1-1 0,-1 1 0,0-1 0,1 1 0,-1 0 0,0 0 0,0 0 0,0 0 0,0 1 0,0-1 0,2 2-54,1 0 84,0-1-1,1 1 1,-1-1-1,1 0 1,2 1-84,22 9 330,-27-11-302,0 0 0,0 0 0,0 0 0,0 0 0,0 0 0,0-1 0,0 1-1,1-1 1,2 0-28,31-2 110,-7-1-41,-16 4 1,0 0 0,12 3-70,-17-2 24,0 0 0,-1-1-1,1 0 1,0-1 0,0 0-1,0 0 1,-1-1 0,1 0-1,0-1-23,23-7 46,-12 3 0,0 1 0,1 1 1,-1 1-1,13-1-46,-19 4 36,-8 1-14,-1-1 0,0 0 0,0-1 1,0 1-1,1-1 0,-1 0 0,0 0 0,0-1 1,0 0-1,0 1 0,2-3-22,4-2 30,0 0 0,1 1 0,0 0 0,0 1 0,0 1-1,13-3-29,5 1 39,0 2 0,10 0-39,21-4 38,0-1-5,-30 5-6,0-1 0,7-4-27,-7 2 30,-1 1 0,13 1-30,-8 2 29,-20 0-18,0 1 1,0 0 0,0 2-1,0 0 1,-1 0 0,1 1-1,0 1-11,37 13 31,-23-7-12,0-1 0,0-2 0,1 0 0,9-1-19,11-4 34,45-5-34,-45 1 21,47 3-21,-3 2 33,0 0-25,86 5 52,-173-7-57,63-2 25,-40 1-9,1 1-1,10 2-18,160 9 72,-90-3-50,-55-2-12,4-3-10,-42-3 9,1-1 1,0 0-1,0-1 0,-1-2 1,4 0-10,2-1 50,0 1-1,17-1-49,-27 4 14,31-7 35,-38 6-44,1 0-1,-1 1 1,1 0-1,-1 0 1,1 0-1,0 1 0,0 1 1,-1-1-1,1 1-4,98 21 20,-26-9-2,16 2 4,-52-9-12,-16-1 7,0-2-1,14-1-16,3 0 31,-22 0 25,20-2-56,-36-1 1,0 0 1,0-1-1,0 0 0,0 0 1,-1 0-1,2-2-1,14-4 14,-17 7-8,1-1-1,0 1 0,-1 0 1,1 1-1,0-1 0,0 1 1,-1 0-1,1 0 0,0 1 1,0 0-1,-1 0 0,4 1-5,7-1 11,6-1-12,21 7 520,-57-7-254</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14:25.233"/>
    </inkml:context>
    <inkml:brush xml:id="br0">
      <inkml:brushProperty name="width" value="0.025" units="cm"/>
      <inkml:brushProperty name="height" value="0.025" units="cm"/>
      <inkml:brushProperty name="color" value="#0070C4"/>
    </inkml:brush>
  </inkml:definitions>
  <inkml:trace contextRef="#ctx0" brushRef="#br0">17 149 10658,'-6'-1'2245,"-3"0"1596,9 1-3779,0 0 1,0 0 0,0 0-1,0 0 1,0 0-1,0 0 1,0-1 0,-1 1-1,1 0 1,0 0 0,0 0-1,0 0 1,0 0-1,0-1 1,0 1 0,0 0-1,0 0 1,0 0-1,0 0 1,0 0 0,0-1-1,0 1 1,0 0 0,0 0-1,0 0 1,0 0-1,0-1 1,0 1 0,0 0-1,0 0 1,0 0-1,0 0 1,0 0 0,1-1-1,-1 1 1,0 0 0,0 0-1,0 0 1,0 0-1,0 0 1,0 0 0,0 0-1,1 0 1,-1-1 0,0 1-63,0-1 743,6-3 565,44-12-632,0 1 0,1 3 0,20-1-676,166-19 1004,67 2-178,0 14 1,98 15-827,-235 12 729,41 15-729,-112-14 240,23 0 38,-89-10-180,-1-2 0,29-3-98,-47 1 25,0 0 0,0-1 0,0 0 0,2-1-25,-39 11-2137,-5 5 1478</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14:25.735"/>
    </inkml:context>
    <inkml:brush xml:id="br0">
      <inkml:brushProperty name="width" value="0.025" units="cm"/>
      <inkml:brushProperty name="height" value="0.025" units="cm"/>
      <inkml:brushProperty name="color" value="#0070C4"/>
    </inkml:brush>
  </inkml:definitions>
  <inkml:trace contextRef="#ctx0" brushRef="#br0">23 14 9050,'-5'-2'5856,"-3"-3"-3213,1-1-569,6 6-1079,-1 0 7,2 6 1276,7 53-438,-2 41-1840,-3-42 331,2-1-1,4 3-330,-4-38 155,4 13-155,-6-27-198,1-2 0,-1 1 0,1 0-1,1 0 1,-1-1 0,3 2 198,-6-7-38,0-1-151,0 1-1,0-1 0,0 0 1,0 0-1,1 1 0,-1-1 1,0 0-1,0 1 0,0-1 1,1 0-1,-1 0 0,0 1 1,0-1-1,1 0 0,-1 0 1,0 1-1,0-1 0,1 0 1,-1 0-1,0 0 0,1 0 1,-1 1-1,0-1 0,1 0 1,-1 0-1,0 0 0,1 0 1,-1 0-1,0 0 0,1 0 1,-1 0-1,1 0 0,-1 0 1,1 0 189,8-6-2427</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14:26.085"/>
    </inkml:context>
    <inkml:brush xml:id="br0">
      <inkml:brushProperty name="width" value="0.025" units="cm"/>
      <inkml:brushProperty name="height" value="0.025" units="cm"/>
      <inkml:brushProperty name="color" value="#0070C4"/>
    </inkml:brush>
  </inkml:definitions>
  <inkml:trace contextRef="#ctx0" brushRef="#br0">23 12 13043,'-10'4'5065,"0"-4"-2929,8 0-855,4-4-17,8 2-80,15-4-456,12 6-176,6 0-184,-1-4-79,4 7-129,-7-2-48,-5 1 32,-5 0-152,-9 1-689,-5 0-295,-10 3-2793,-5-6 2481</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14:26.431"/>
    </inkml:context>
    <inkml:brush xml:id="br0">
      <inkml:brushProperty name="width" value="0.025" units="cm"/>
      <inkml:brushProperty name="height" value="0.025" units="cm"/>
      <inkml:brushProperty name="color" value="#0070C4"/>
    </inkml:brush>
  </inkml:definitions>
  <inkml:trace contextRef="#ctx0" brushRef="#br0">19 0 9906,'-16'7'4545,"14"7"-1704,2 2-793,8 11-472,-8 3-135,4 10-377,5 3-240,-4 2-288,3 0-104,3-3-152,-2-5-64,3-6-175,0-9-170,-5-11-487,-3-9 136,1-11 192</inkml:trace>
  <inkml:trace contextRef="#ctx0" brushRef="#br0" timeOffset="1">25 214 10634,'8'-1'5009,"6"-2"-2080,6 2-977,4 1-199,2 0-561,-1 5-296,0 2-520,-2 0-96,-1 1-384,0 1-376,-9-4-464,-4 2 2816,-9-1-1624</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14:26.770"/>
    </inkml:context>
    <inkml:brush xml:id="br0">
      <inkml:brushProperty name="width" value="0.025" units="cm"/>
      <inkml:brushProperty name="height" value="0.025" units="cm"/>
      <inkml:brushProperty name="color" value="#0070C4"/>
    </inkml:brush>
  </inkml:definitions>
  <inkml:trace contextRef="#ctx0" brushRef="#br0">0 0 11731,'0'8'4761,"6"-2"-2657,3-1-416,6-3-351,-1 2-201,3 2-608,2-6-104,0 2-448,-1-2 152,5-6-120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4:30:58.880"/>
    </inkml:context>
    <inkml:brush xml:id="br0">
      <inkml:brushProperty name="width" value="0.025" units="cm"/>
      <inkml:brushProperty name="height" value="0.025" units="cm"/>
      <inkml:brushProperty name="color" value="#0070C4"/>
    </inkml:brush>
  </inkml:definitions>
  <inkml:trace contextRef="#ctx0" brushRef="#br0">19 6 11554,'0'0'159,"0"0"-1,-1-1 0,1 1 1,0 0-1,0-1 0,0 1 1,0 0-1,0 0 0,-1-1 1,1 1-1,0 0 0,0-1 1,-1 1-1,1 0 0,0 0 1,0 0-1,-1-1 0,1 1 1,0 0-1,-1 0 0,1 0 1,0 0-1,0-1 0,-1 1 1,1 0-1,0 0 0,-1 0-158,1 1 104,0 0 0,0 0 1,0 0-1,0 0 0,0 1 0,1-1 0,-1 0 0,0 0 0,1 0 0,-1 0 0,1 0-104,4 15 165,0 0 0,-1 0 1,-1 0-1,0 0 0,-2 1 0,0-1 0,0 1 0,-2-1 0,0 1-165,1 19 123,2 0 1,2 16-124,3 26 112,-6-43-59,-1 1 0,-1-1 1,-2 1-1,-3 8-53,-3 22 46,6-41-60,3-22-7,-1 1 1,1-1-1,-1 0 1,0 0-1,0 1 0,-1-1 21,2-2-26,-1 0 1,1 0-1,-1 0 0,1 0 0,-1 0 0,0 0 1,0 0-1,1 0 0,-1-1 0,0 1 0,0 0 1,0-1-1,0 1 0,0 0 0,-1 0 26,2-1-24,0 0 0,0 0 0,-1 0 0,1 0 0,0 0-1,0 0 1,-1 0 0,1 0 0,0 0 0,0 0 0,-1 0 0,1 0-1,0 0 1,0 0 0,0 0 0,-1 0 0,1 0 0,0 0 0,0-1-1,-1 1 1,1 0 0,0 0 0,0 0 0,0 0 0,-1 0 0,1 0-1,0-1 1,0 1 0,0 0 0,0 0 0,-1 0 0,1-1 0,0 1-1,0 0 1,0 0 0,0-1 0,0 1 0,0 0 0,0 0 0,0 0-1,-1-1 1,1 1 0,0 0 0,0 0 0,0-1 0,0 1 0,0 0-1,0-1 26,0-15-483,0 12 359,0-22-171,1 1 1,2-1-1,2-6 294,-2 19 27,0 0-1,2 1 1,-1 0 0,1 0 0,1 0 0,0 0-1,1 1 1,0 0 0,4-3-27,-6 7 114,0 1 1,0 0-1,0 0 0,1 0 1,0 1-1,0 0 0,0 0 1,1 1-1,0-1-114,-4 4 61,-1 0 1,0 0-1,1 0 1,-1 0-1,1 0 1,-1 0-1,1 1 1,-1 0-1,1-1 1,-1 1-1,1 0 0,-1 0 1,1 0-1,-1 0 1,1 1-1,-1-1 1,1 1-1,-1 0 1,1-1-1,-1 1 1,1 0-1,-1 0 0,0 1 1,0-1-1,0 0 1,1 1-1,-1 0 1,-1-1-1,1 1 1,0 0-1,0 0-61,10 13 203,-1 0 0,-1 1 0,0 0 0,-2 1 1,1 0-1,-2 0 0,2 9-203,-7-19 49,0 1 0,-1-1 1,0 1-1,-1-1 0,0 1 1,0-1-1,-1 7-49,1-12 14,-1 1-1,1-1 1,-1 0-1,1 0 1,-1 0-1,0 0 1,0 0-1,0 1 1,0-2 0,-1 1-1,1 0 1,0 0-1,-1 0 1,1 0-1,-1-1 1,0 1-1,1-1 1,-1 1-1,0-1 1,0 0 0,0 0-1,0 0 1,0 0-1,0 0 1,0 0-1,-2 0-13,-6 2 46,0-1 0,0 0 0,0-1 0,0 0 0,-3 0-46,10-1 6,-8 1-149,1-1-1,-1 0 1,1-1-1,-1 0 1,-6-2 143,11 1-347,-1 0 1,1 0-1,0-1 1,0 1-1,0-1 1,0-1 346,-9-6-639</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4:53:22.804"/>
    </inkml:context>
    <inkml:brush xml:id="br0">
      <inkml:brushProperty name="width" value="0.025" units="cm"/>
      <inkml:brushProperty name="height" value="0.025" units="cm"/>
      <inkml:brushProperty name="color" value="#0070C4"/>
    </inkml:brush>
  </inkml:definitions>
  <inkml:trace contextRef="#ctx0" brushRef="#br0">0 0 10210,'7'0'5553,"-2"18"-392,-1 8-2808,-2 9-913,-2 2-111,0 10-337,2-7-320,2-6-376,0-2-120,-1-11-88,1-3-32,-3-10-176,-1-3-128,-2-10-336,-4-9 1680,-2-20-920</inkml:trace>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14:27.115"/>
    </inkml:context>
    <inkml:brush xml:id="br0">
      <inkml:brushProperty name="width" value="0.025" units="cm"/>
      <inkml:brushProperty name="height" value="0.025" units="cm"/>
      <inkml:brushProperty name="color" value="#0070C4"/>
    </inkml:brush>
  </inkml:definitions>
  <inkml:trace contextRef="#ctx0" brushRef="#br0">137 26 12043,'4'-8'3128,"-3"6"-2432,0 1 0,0-1-1,-1 1 1,1-1 0,0 0 0,-1 1 0,1-1 0,-1 0-696,0 2 58,0 0 0,0 0 1,0 0-1,0-1 1,0 1-1,0 0 0,0 0 1,0 0-1,0 0 0,0 0 1,0 0-1,0 0 1,-1-1-1,1 1 0,0 0 1,0 0-1,0 0 0,0 0 1,0 0-1,0 0 1,0 0-1,0 0 0,0 0 1,-1 0-1,1 0 0,0 0 1,0 0-1,0 0 1,0-1-1,0 1 0,0 0 1,0 0-1,-1 0 1,1 0-1,0 0 0,0 0 1,0 0-1,0 0 0,0 0 1,0 1-59,-12 3 1700,-8 6-1642,-1 0 0,-6 1-58,23-9 4,-1-1 0,1 0-1,-1 0 1,1-1 0,-1 0-1,1 1-3,2-2 2,1 1-1,0 0 0,-1 0 0,1 0 0,0 0 1,-1 0-1,1 1 0,0-1 0,-1 0 0,1 1 1,0-1-1,-1 1 0,1-1 0,0 1 0,0-1 0,0 1 1,0 0-1,0 0 0,-1 0 0,1-1 0,0 1 1,1 0-1,-1 0 0,-1 1-1,2-1 2,0 0 0,-1 0 0,1 0 0,0 0 0,0 0 1,0 0-1,0 0 0,0 0 0,0 0 0,0 0 0,0 0 0,0 0 0,0 0 0,1 0 0,-1 0 0,0 0 0,0-1 1,1 1-1,-1 0 0,1 0 0,-1 0 0,1 0 0,-1-1 0,2 2-2,16 18 101,-16-18-87,4 4 22,0 1 0,0 0-1,-1 1 1,0 0 0,0-1-1,-1 1 1,0 1 0,0-1-1,-1 1 1,0-1-1,-1 1 1,0 0 0,0 2-36,3 18 80,-2 1 0,-2 0 1,0 12-81,-2-18 54,0-12 13,1 1 0,1-1 0,0 0 1,0 1-1,1-1 0,2 6-67,-3-16 22,-1 0 0,1 1 1,0-1-1,0 0 0,0 0 0,1 0 0,-1 0 1,0-1-1,1 1 0,-1 0 0,1 0 0,-1-1 1,1 1-1,0-1 0,0 0 0,0 1 0,0-1 1,0 0-1,0 0 0,2 1-22,-1-2 52,0 1-1,1 0 1,-1-1-1,0 1 1,1-1 0,-1 0-1,0 0 1,1-1-1,-1 1 1,0-1 0,0 1-1,1-1 1,1-1-52,9-1 1200</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14:27.452"/>
    </inkml:context>
    <inkml:brush xml:id="br0">
      <inkml:brushProperty name="width" value="0.025" units="cm"/>
      <inkml:brushProperty name="height" value="0.025" units="cm"/>
      <inkml:brushProperty name="color" value="#0070C4"/>
    </inkml:brush>
  </inkml:definitions>
  <inkml:trace contextRef="#ctx0" brushRef="#br0">129 0 14963,'-9'2'5769,"3"7"-3584,-1 2-945,-2 9-368,-3 0-7,-2 6-377,2 2-240,-2 4-144,4 3-40,1-1-32,1-2-8,3-3 40,-2-2-184,3-8-648,1-6 263,6-13 113</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14:27.804"/>
    </inkml:context>
    <inkml:brush xml:id="br0">
      <inkml:brushProperty name="width" value="0.025" units="cm"/>
      <inkml:brushProperty name="height" value="0.025" units="cm"/>
      <inkml:brushProperty name="color" value="#0070C4"/>
    </inkml:brush>
  </inkml:definitions>
  <inkml:trace contextRef="#ctx0" brushRef="#br0">1 99 10474,'5'-5'5113,"6"5"-1504,2 7-1000,2 11-929,3 5-208,-2 15-543,-6 4-353,6 0-312,-3-1-96,6-9-40,2-1-56,-6-10-344,-2-5-320,-5-9 31,-3-6 1154,0-17-497</inkml:trace>
  <inkml:trace contextRef="#ctx0" brushRef="#br0" timeOffset="1">259 1 14491,'20'2'5650,"0"2"-3697,-13-2-1614,0 0 1,0-1-1,0 0 1,5 0-340,18-4 554,-22 2-393,0 0 0,0 1 0,4 0-161,-9 0 44,1 0 17,0 0 1,0 1-1,0-1 1,0 1-1,0 0 1,2 1-62,-5-2 12,0 1 1,0-1-1,0 1 1,0 0-1,0-1 1,0 1-1,0 0 1,0 0-1,0 0 1,0 0-1,-1 0 1,1-1-1,0 1 1,0 1-1,-1-1 1,1 0-1,-1 0 1,1 0-1,-1 0 1,1 0-1,-1 1 1,0-1-1,0 1-12,4 48 324,3 9 92,-1-20 23,-2 1 0,-1 10-439,-7 97 856,4-144-846,-1-1 0,1 1-1,-1 0 1,0 0 0,1 0-1,-1 0 1,0-1 0,-1 1-1,1 0 1,0-1-1,-1 1 1,0-1 0,1 0-1,-1 1 1,0-1 0,0 0-1,0 0 1,0 0 0,-1 0-1,1-1 1,-1 1 0,1-1-1,-1 1 1,1-1 0,-1 0-1,0 0 1,0 0-10,-7 2-26,1 0 0,-1 0 1,1-2-1,-1 1 0,0-1 0,0 0 0,-3-1 26,6 0 150,0-1-1,1 1 0,-1-1 1,0-1-1,1 1-149,-34-14 332</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14:29.867"/>
    </inkml:context>
    <inkml:brush xml:id="br0">
      <inkml:brushProperty name="width" value="0.025" units="cm"/>
      <inkml:brushProperty name="height" value="0.025" units="cm"/>
      <inkml:brushProperty name="color" value="#0070C4"/>
    </inkml:brush>
  </inkml:definitions>
  <inkml:trace contextRef="#ctx0" brushRef="#br0">62 1044 6041,'-38'15'3218,"36"-14"-2213,0 0-1,0 0 0,0 0 0,-1 0 1,1-1-1,0 0 0,0 1 0,0-1 1,-2 0-1005,4 0 227,-1 0 703,1 0-270,0 0-141,2 0-103,7-1-319,0 0-1,0 0 1,0-1 0,-1-1 0,1 1 0,-1-2-1,8-3-96,-7 3 22,1-1 0,-1-1-1,-1 0 1,1 0 0,2-3-22,10-7 31,93-70 143,-86 62-81,-1-1 0,21-24-93,-39 36 17,0 1-1,-1-1 1,0-1-1,-1 1 0,4-13-16,12-22 30,-10 24-19,30-55 120,-4-3-1,2-14-130,-38 88 12,13-35 83,20-39-95,-28 68 26,-1 1-1,2 0 1,0 0-1,0 1 1,1 0-1,1 1 1,9-8-26,-8 8 103,1 1-1,0 0 1,1 1 0,0 0-1,1 1 1,0 1 0,0 1-1,0 0 1,10-2-103,127-27 602,-108 23-328,5 2-274,-32 7 49,-1 1 1,1 1 0,-1 0 0,15 2-50,-22 0 53,-1 1 1,1-1-1,-1 2 0,0-1 0,0 1 1,0 0-1,0 1 0,0 0 1,-1 0-1,1 1-53,9 7 181,-1 0-1,0 2 1,9 9-181,0-1 172,4 2-172,-9-8 59,-1 1-1,13 14-58,-10-6 25,-1 1-1,-2 1 0,0 1 0,-2 1 1,13 29-25,-16-31 9,0-1 1,2-1 0,1 0-1,1-1 1,1-1 0,1-1-1,0-1 1,2 0 0,7 3-10,8 5 29,0-3 1,2-1-1,1-2 1,1-2-1,29 11-29,96 45 148,-111-51-114,-13-7-9,1-2 1,1-2-1,1-3 0,18 4-25,27 0 67,69 2-67,-77-13 52,47-4-52,83-11 171,-185 8-128,162-11 506,-202 10 539,-3 1-1855</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14:30.882"/>
    </inkml:context>
    <inkml:brush xml:id="br0">
      <inkml:brushProperty name="width" value="0.025" units="cm"/>
      <inkml:brushProperty name="height" value="0.025" units="cm"/>
      <inkml:brushProperty name="color" value="#0070C4"/>
    </inkml:brush>
  </inkml:definitions>
  <inkml:trace contextRef="#ctx0" brushRef="#br0">1 16 4609,'0'-4'6531,"0"-4"-1973,1 4 207,1 13-4631,1 0 0,-1 0-1,-1 1 1,0-1 0,0 1-134,-1-8 11,20 268 891,5 83-45,17-1-314,-20-197-600,-21-152-215,1-8 239,-1 4 31,5-12-82</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14:31.214"/>
    </inkml:context>
    <inkml:brush xml:id="br0">
      <inkml:brushProperty name="width" value="0.025" units="cm"/>
      <inkml:brushProperty name="height" value="0.025" units="cm"/>
      <inkml:brushProperty name="color" value="#0070C4"/>
    </inkml:brush>
  </inkml:definitions>
  <inkml:trace contextRef="#ctx0" brushRef="#br0">14 334 12379,'-9'1'5073,"5"-4"-2801,8-7-1232,10-5-127,13-14-281,10-2-216,14-9-304,3-2-56,5-1-40,2 2-232,-1 2-904,-5 9 1312,-9 19-472</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14:31.567"/>
    </inkml:context>
    <inkml:brush xml:id="br0">
      <inkml:brushProperty name="width" value="0.025" units="cm"/>
      <inkml:brushProperty name="height" value="0.025" units="cm"/>
      <inkml:brushProperty name="color" value="#0070C4"/>
    </inkml:brush>
  </inkml:definitions>
  <inkml:trace contextRef="#ctx0" brushRef="#br0">40 249 11995,'-24'27'4569,"14"-15"-2761,4-8-720,13-4 16,6-5-87,15-13-513,11-4-248,14-9-200,8-6-16,10-4-176,-3 1-344,-5 0-681,-3 8-783,-20 7 1168</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14:31.901"/>
    </inkml:context>
    <inkml:brush xml:id="br0">
      <inkml:brushProperty name="width" value="0.025" units="cm"/>
      <inkml:brushProperty name="height" value="0.025" units="cm"/>
      <inkml:brushProperty name="color" value="#0070C4"/>
    </inkml:brush>
  </inkml:definitions>
  <inkml:trace contextRef="#ctx0" brushRef="#br0">46 178 9402,'-23'23'4241,"7"-7"-1617,11-11-1319,3-5-153,9-1-152,10-7-176,13-3-448,6-5-127,9-13-265,4-3-281,7-6-639,2 0-256,0 6 648</inkml:trace>
  <inkml:trace contextRef="#ctx0" brushRef="#br0" timeOffset="1">284 233 13683,'-6'9'5153,"6"-5"-3273,12-4-1167,10-8-1,8 2 32,6-14-216,9-10-360,3 4-80,8-11 0,0 2-88,-7 4-632,-5 3-496,-18 12-1249,-8 7 1377</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14:32.269"/>
    </inkml:context>
    <inkml:brush xml:id="br0">
      <inkml:brushProperty name="width" value="0.025" units="cm"/>
      <inkml:brushProperty name="height" value="0.025" units="cm"/>
      <inkml:brushProperty name="color" value="#0070C4"/>
    </inkml:brush>
  </inkml:definitions>
  <inkml:trace contextRef="#ctx0" brushRef="#br0">24 185 11250,'-20'31'4681,"16"-23"-2576,5-8-777,18-8-256,5-14-47,15-3-161,9-7-328,10-5-320,6 6-24,1-5 1456,-1 3-1176</inkml:trace>
</inkml:ink>
</file>

<file path=ppt/ink/ink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14:35.154"/>
    </inkml:context>
    <inkml:brush xml:id="br0">
      <inkml:brushProperty name="width" value="0.025" units="cm"/>
      <inkml:brushProperty name="height" value="0.025" units="cm"/>
      <inkml:brushProperty name="color" value="#0070C4"/>
    </inkml:brush>
  </inkml:definitions>
  <inkml:trace contextRef="#ctx0" brushRef="#br0">187 5 10330,'7'-4'4161,"-10"6"-1936,-3 2-857,-10 11 0,-2 5-80,-8 8-591,-5 5-209,7 3-232,-5 0-64,14-7-80,3-6 8,6-10-344,3-3-320,-1-10-3225,4-8 2601</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4:53:23.147"/>
    </inkml:context>
    <inkml:brush xml:id="br0">
      <inkml:brushProperty name="width" value="0.025" units="cm"/>
      <inkml:brushProperty name="height" value="0.025" units="cm"/>
      <inkml:brushProperty name="color" value="#0070C4"/>
    </inkml:brush>
  </inkml:definitions>
  <inkml:trace contextRef="#ctx0" brushRef="#br0">117 3 14243,'0'-1'5689,"0"0"-3672,0 1-97,-1 0-672,0 0-335,-9 12-601,-14 4-72,-29 31-400,34-37-184,10-12 192</inkml:trace>
</inkml:ink>
</file>

<file path=ppt/ink/ink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14:35.482"/>
    </inkml:context>
    <inkml:brush xml:id="br0">
      <inkml:brushProperty name="width" value="0.025" units="cm"/>
      <inkml:brushProperty name="height" value="0.025" units="cm"/>
      <inkml:brushProperty name="color" value="#0070C4"/>
    </inkml:brush>
  </inkml:definitions>
  <inkml:trace contextRef="#ctx0" brushRef="#br0">7 1 11690,'-3'16'4673,"-1"5"-2680,4 4-561,0 11-135,0 3-129,0-1-400,5-1-152,6-7-224,5-8-88,5-8-152,2-8-48,1-2-72,0-6 40,2-8-312,2-3-16,6-10 144</inkml:trace>
</inkml:ink>
</file>

<file path=ppt/ink/ink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14:35.921"/>
    </inkml:context>
    <inkml:brush xml:id="br0">
      <inkml:brushProperty name="width" value="0.025" units="cm"/>
      <inkml:brushProperty name="height" value="0.025" units="cm"/>
      <inkml:brushProperty name="color" value="#0070C4"/>
    </inkml:brush>
  </inkml:definitions>
  <inkml:trace contextRef="#ctx0" brushRef="#br0">8 1 13155,'-1'0'608,"0"1"0,1 0 0,-1 0 0,1 0 0,-1-1 0,1 1 0,0 0 0,-1 0 0,1 0 0,0 0 0,0 0 0,-1 0-608,0 21 555,1-16 188,0 6-534,0 1 0,1-1 0,0 1 0,1-1 0,1 1 0,0-1 0,2 5-209,-4-13 64,1 0 0,0 0-1,0 0 1,0 0-1,1 0 1,0 0 0,-1-1-1,1 1 1,0-1-1,2 1-63,-3-2 18,1 0-1,-1 0 1,1 0 0,0-1-1,-1 1 1,1-1-1,0 0 1,0 0-1,0 0 1,0 0 0,0-1-1,1 1 1,-1-1-1,0 1 1,3-1-18,-2-1-14,1 1-1,0-1 1,-1 0 0,1 0 0,-1 0 0,1-1 0,-1 0-1,0 0 1,0 0 0,0 0 0,0 0 0,0-1 0,0 0-1,0 0 1,-1 0 0,1 0 0,-1-1 0,0 1 0,0-1-1,1-1 15,5-9-62,0 0 0,-1-1 0,0 0-1,-1 0 1,0-1 62,-7 14-3,1-1-1,0 1 1,-1-1-1,0 1 1,1 0-1,-1-1 1,0-1 3,-2-5 39,1 9-34,1 0 0,0 0-1,0-1 1,0 1-1,0 0 1,-1 0 0,1 0-1,0 0 1,0 0 0,-1 0-1,1-1 1,0 1-1,0 0 1,0 0 0,-1 0-1,1 0 1,0 0 0,0 0-1,-1 0 1,1 0-1,0 0 1,0 0 0,-1 0-1,1 0 1,0 0 0,0 0-1,-1 0 1,1 0-1,0 1 1,0-1 0,0 0-5,-1 0 15,0 0-1,0 1 1,0-1 0,1 1 0,-1-1 0,0 1 0,1-1-1,-1 1 1,1-1 0,-1 1 0,0 0 0,1-1 0,-1 1 0,1 0-1,0-1 1,-1 1 0,1 0 0,0 0 0,-1 0 0,1-1-1,0 1 1,0 0 0,-1 0 0,1 0-15,1 23 296,0-13-171,-1 8 67,0-10-87,0-1 0,1 1-1,0 0 1,1 3-105,0-1 110,2 0-1,-1 0 1,2 2-110,-4-10 16,1 0 0,-1-1 0,1 1-1,-1 0 1,1-1 0,0 0 0,0 1 0,0-1 0,0 0-1,0 0 1,1 0 0,-1 0 0,3 1-16,-5-3-8,0 1 0,1-1 0,-1 0 0,0 0 0,0 0 0,1 0 0,-1 0 0,0 0 0,0 0 0,1 0 0,-1 0 0,0 0 0,0 0 0,1 0 0,-1 0 0,0 0 0,1 0 0,-1 0 0,0 0 0,0 0 0,1 0 0,-1 0 0,0 0 8,14-7-42,7-9-6</inkml:trace>
</inkml:ink>
</file>

<file path=ppt/ink/ink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14:36.273"/>
    </inkml:context>
    <inkml:brush xml:id="br0">
      <inkml:brushProperty name="width" value="0.025" units="cm"/>
      <inkml:brushProperty name="height" value="0.025" units="cm"/>
      <inkml:brushProperty name="color" value="#0070C4"/>
    </inkml:brush>
  </inkml:definitions>
  <inkml:trace contextRef="#ctx0" brushRef="#br0">0 0 13195,'4'22'5449,"3"3"-2960,-1 8-1273,-4 9-40,0 8-296,-2 5-248,3 2-296,1-5-104,0-8-104,0-8-31,0-15-338,-3-8-287,-1-10-432,0-3-520,-5-15-1193,2-5 1753</inkml:trace>
</inkml:ink>
</file>

<file path=ppt/ink/ink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14:36.606"/>
    </inkml:context>
    <inkml:brush xml:id="br0">
      <inkml:brushProperty name="width" value="0.025" units="cm"/>
      <inkml:brushProperty name="height" value="0.025" units="cm"/>
      <inkml:brushProperty name="color" value="#0070C4"/>
    </inkml:brush>
  </inkml:definitions>
  <inkml:trace contextRef="#ctx0" brushRef="#br0">2 87 6241,'0'-4'529,"-1"1"0,1 0 0,-1 0 0,1 0-1,0 0 1,1 0 0,-1-1 0,0 1 0,1 0 0,0 0-529,-1 1 317,1 0 0,0 0 0,0 1 1,0-1-1,0 0 0,0 1 1,0-1-1,1 0 0,-1 1 1,0 0-1,1-1 0,-1 1 0,1 0 1,-1 0-1,1-1 0,0 1 1,0 0-318,3-1 458,1-1 1,0 1 0,0 0-1,0 1 1,0-1 0,0 1-1,0 0 1,0 1 0,0-1-1,0 1 1,4 1-459,-5-1 170,1 1 1,-1-1 0,1 1-1,-1 1 1,0-1-1,1 1 1,-1 0-1,0 0 1,0 0 0,0 1-1,0 0 1,3 3-171,-6-4 59,0 0 1,0 0-1,0 0 1,-1 0-1,1 1 0,-1-1 1,1 1-1,-1-1 1,0 1-1,0-1 0,0 1 1,0 0-1,0 0 1,-1-1-1,1 1 1,-1 0-1,0 0 0,0 0 1,0 0-1,0 0 1,0-1-1,-1 2-59,1 2 49,-1-1 1,-1 1-1,1 0 0,-1-1 1,0 1-1,0-1 0,-1 1 1,1-1-1,-1 0 0,-1 0-49,1-1-42,0 0-1,0 0 1,0 0-1,-1 0 1,1-1-1,-1 1 1,0-1-1,0 0 1,-1-1-1,1 1 1,0-1-1,-1 1 1,0-1 0,1-1-1,-1 1 1,0-1-1,0 1 1,0-2-1,0 1 1,-4 0 42,8-1-156,0 0 0,0 0 0,0 0 0,0 0 0,0 0 0,0 0 0,0 0 1,0 0-1,0 0 0,0 0 0,1-1 0,-1 1 0,0 0 0,0-1 0,0 1 0,0-1 0,0 1 1,1-1-1,-1 1 0,0-1 0,0 1 0,1-1 0,-1 0 0,0 1 0,1-1 0,-1 0 0,1 0 1,-1 0-1,0 0 156,1-12-1762</inkml:trace>
  <inkml:trace contextRef="#ctx0" brushRef="#br0" timeOffset="1">308 0 11218,'18'12'5234,"-5"9"-2146,-4 11-1263,-5 7-161,-4 9-616,0-2-320,0 0-440,7-5-112,-5-7-104,2-4 16,-1-12-336,1-6-304,-1-12-464,-3-2-696,0-16 1104</inkml:trace>
</inkml:ink>
</file>

<file path=ppt/ink/ink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14:36.939"/>
    </inkml:context>
    <inkml:brush xml:id="br0">
      <inkml:brushProperty name="width" value="0.025" units="cm"/>
      <inkml:brushProperty name="height" value="0.025" units="cm"/>
      <inkml:brushProperty name="color" value="#0070C4"/>
    </inkml:brush>
  </inkml:definitions>
  <inkml:trace contextRef="#ctx0" brushRef="#br0">1 7 9850,'15'-3'3532,"-10"2"-2825,-1 0 1,1 0 0,0 1-1,-1-1 1,1 1-1,0 0 1,0 1 0,3 0-708,3 2 670,1 0 0,-2 1 0,1 0 1,0 1-1,-1 0 0,0 1 0,3 2-670,-12-7 55,0 0-1,1 0 0,-1 0 1,0 0-1,0 0 0,0 1 1,0-1-1,0 0 0,0 1 1,0-1-1,0 1 0,0-1 1,-1 1-1,1-1 0,-1 1 1,1 0-1,-1-1 0,1 1 1,-1-1-1,0 2-54,0-1 37,0 0 0,0 0 0,-1 0 0,1 0 0,-1 0 0,1 0 0,-1 0 0,0 0 0,1 0 0,-1-1 0,0 1 0,0 0 0,0 0 0,-1-1 0,1 1 0,0-1 0,-1 1 0,0 0-37,-4 3 37,0-1 0,0 0 0,-1 0 0,1 0 0,-1 0 0,0-1 0,-6 1-37,-8 4-224,0-2 1,-4 0 223,19-5-180,-11 2 240,19-3 503</inkml:trace>
</inkml:ink>
</file>

<file path=ppt/ink/ink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14:37.287"/>
    </inkml:context>
    <inkml:brush xml:id="br0">
      <inkml:brushProperty name="width" value="0.025" units="cm"/>
      <inkml:brushProperty name="height" value="0.025" units="cm"/>
      <inkml:brushProperty name="color" value="#0070C4"/>
    </inkml:brush>
  </inkml:definitions>
  <inkml:trace contextRef="#ctx0" brushRef="#br0">30 144 9618,'24'-7'5453,"-17"5"-4218,0 0 0,0-1 0,0 1 1,2-3-1236,-7 4 171,0 0 1,0 0-1,0 0 1,0-1-1,0 1 1,-1-1 0,1 0-1,-1 1 1,1-1-1,-1 0 1,0 0 0,0 0-1,1 0 1,-1 0-1,-1 0 1,2-1-172,-1-1 42,0-1 0,0 1 0,0 0 0,0-1 0,-1 1 0,1-1-1,-1 1 1,-1-1 0,1 1 0,0 0 0,-1-1 0,0 1 0,0-2-42,0 5 2,1-1 1,-1 0-1,0 1 0,0-1 0,0 0 0,0 1 1,0-1-1,0 1 0,0-1 0,0 1 0,0 0 1,-1-1-1,1 1 0,0 0 0,-1 0 1,1 0-1,-1 0 0,0 0 0,1 0 0,-1 1 1,0-1-1,1 0 0,-1 1 0,0-1 0,0 1 1,0 0-1,1 0 0,-1-1 0,0 1 1,0 0-1,0 1 0,-1-1-2,0 0 3,0 1 1,0-1-1,0 1 1,0-1-1,0 1 0,1 0 1,-1 0-1,0 1 1,0-1-1,1 1 1,-1-1-1,1 1 0,-1 0 1,1 0-1,0 0 1,0 0-1,-1 0 0,2 0 1,-3 2-4,2 1 26,0-1 1,0 0 0,0 1-1,0-1 1,0 1-1,1-1 1,0 1 0,0 0-1,0-1 1,1 1-1,-1 0 1,1 1-27,0 2 56,0 10 106,0 0 0,1 0-1,1 2-161,-2-15 21,1-1-1,0 0 0,0 1 0,0-1 0,1 0 0,-1 0 0,1 0 0,0 0 0,0 0 0,1 0 1,-1-1-1,1 1 0,-1-1 0,1 0 0,2 3-20,-2-5-69,-1 1 0,1-1 0,0 1 0,-1-1 1,1 0-1,0 0 0,0 0 0,0 0 0,-1 0 0,1-1 0,0 1 1,0-1-1,0 0 0,0 0 0,0 0 0,0 0 0,0 0 0,0-1 1,0 1-1,1-1 69,2-1-574,-1 0-1,0 0 1,1 0 0,-1 0 0,0-1 0,0 0 0,0 0-1,0 0 1,-1-1 0,1 0 574,16-16-1846</inkml:trace>
  <inkml:trace contextRef="#ctx0" brushRef="#br0" timeOffset="1">244 141 6753,'2'0'356,"-1"0"-1,0 1 1,0-1-1,0 0 0,0 1 1,0-1-1,0 1 1,0 0-1,0-1 0,-1 1 1,1 0-1,0-1 1,0 1-1,0 0 0,-1 0 1,1 0-1,0 0 1,-1-1-1,1 1 1,-1 0-1,1 0 0,-1 0 1,1 0-1,-1 1-355,11 30 3625,-9-24-2747,6 12 856,-8-19-1644,0 0 0,1 0 0,-1 0 1,1 0-1,0 0 0,-1 0 0,1-1 0,0 1 1,0 0-1,-1 0 0,1-1 0,0 1 0,0 0 0,0-1 1,0 1-1,0-1 0,0 1-90,0-1 13,-1 0 1,0 0 0,0-1-1,0 1 1,1 0-1,-1 0 1,0 0-1,0 0 1,0 0-1,0-1 1,1 1-1,-1 0 1,0 0-1,0 0 1,0 0-1,0-1 1,0 1-1,0 0 1,0 0-1,0 0 1,1-1-1,-1 1 1,0 0 0,0 0-1,0-1 1,0 1-1,0 0 1,0 0-1,0 0 1,0-1-1,0 1 1,0 0-14,0-11 90,0 9-102,0-14 16,1 0 1,2-12-5,-1 18 1,-1 0 16,1 1-1,0-1 1,0 1-1,1 0 1,0 0-1,3-4-16,-5 11 158,0 0 1,0-1-1,0 1 0,1 0 1,-1 0-1,1 0 0,-1 1 0,1-1 1,0 0-1,0 1 0,0-1 1,0 1-1,1-1-158,10-3 883</inkml:trace>
</inkml:ink>
</file>

<file path=ppt/ink/ink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14:37.620"/>
    </inkml:context>
    <inkml:brush xml:id="br0">
      <inkml:brushProperty name="width" value="0.025" units="cm"/>
      <inkml:brushProperty name="height" value="0.025" units="cm"/>
      <inkml:brushProperty name="color" value="#0070C4"/>
    </inkml:brush>
  </inkml:definitions>
  <inkml:trace contextRef="#ctx0" brushRef="#br0">1 9 9786,'9'-8'4409,"2"8"-1608,-2 5-681,-1 10-304,-1 11-183,-6 14-553,2 10-288,-2 4-416,3-3-120,3-10-104,1-8-216,9-16-648,-1-6-320,-3-15-784,-8-8 1031</inkml:trace>
</inkml:ink>
</file>

<file path=ppt/ink/ink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14:37.950"/>
    </inkml:context>
    <inkml:brush xml:id="br0">
      <inkml:brushProperty name="width" value="0.025" units="cm"/>
      <inkml:brushProperty name="height" value="0.025" units="cm"/>
      <inkml:brushProperty name="color" value="#0070C4"/>
    </inkml:brush>
  </inkml:definitions>
  <inkml:trace contextRef="#ctx0" brushRef="#br0">24 55 8050,'-14'-22'4393,"6"14"-80,6-4-1921,5 7-864,6-3-47,13 8-609,5 3-360,20 1-376,2 2-256,11 0-712,-3-6-496,-5 2-1841,1 5-1064,-9-2 2657</inkml:trace>
</inkml:ink>
</file>

<file path=ppt/ink/ink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14:38.271"/>
    </inkml:context>
    <inkml:brush xml:id="br0">
      <inkml:brushProperty name="width" value="0.025" units="cm"/>
      <inkml:brushProperty name="height" value="0.025" units="cm"/>
      <inkml:brushProperty name="color" value="#0070C4"/>
    </inkml:brush>
  </inkml:definitions>
  <inkml:trace contextRef="#ctx0" brushRef="#br0">184 46 4305,'0'0'117,"0"0"0,0 0 1,0 0-1,1 0 0,-1 0 0,0 0 1,0 0-1,0 0 0,0 0 1,0 0-1,0 0 0,0 0 0,0 0 1,0 0-1,1 0 0,-1 0 0,0 0 1,0 0-1,0 0 0,0 0 0,0 0 1,0 0-1,0 0 0,0-1 0,0 1 1,0 0-1,1 0 0,-1 0 0,0 0 1,0 0-1,0 0 0,0 0 0,0 0 1,0 0-1,0 0 0,0 0 0,0 0 1,0-1-1,0 1 0,0 0 1,0 0-1,0 0 0,0 0 0,0 0 1,0 0-1,0 0 0,0 0 0,0 0 1,0-1-1,0 1 0,0 0 0,0 0 1,0 0-1,0 0 0,0 0 0,0 0 1,0 0-1,0 0 0,0 0 0,0-1-117,-7-6 2934,-12-7-344,13 11-1984,0 0 0,-1 0 0,1 0 0,-1 1 1,0 0-1,1 1 0,-4-1-606,7 1 145,-1 1 0,1 0-1,0 0 1,0 0 0,0 0 0,0 0 0,0 1 0,-1-1-1,1 1 1,0 0 0,0 0 0,0 0 0,0 1 0,1-1-1,-1 0 1,0 1 0,-1 1-145,0 1 118,-1 0 0,1 0 1,0 0-1,0 1 0,1 0 0,0-1 0,-1 1 1,1 1-1,1-1 0,-1 0 0,1 1 0,0-1 1,0 1-119,1-2 27,0-1 0,0 1 0,1-1 0,-1 1 0,1 0 0,0-1 0,0 1 0,0 0 0,0-1 1,1 1-1,-1-1 0,1 1 0,0 0 0,0-1 0,0 1 0,1-1 0,-1 0 0,1 1 1,0-1-1,0 0 0,1 2-27,-2-4-2,1 0 0,-1 0 1,0 1-1,0-1 0,1-1 1,-1 1-1,0 0 0,1 0 1,-1 0-1,1-1 0,0 1 1,-1-1-1,1 1 0,-1-1 1,1 0-1,-1 0 0,1 1 1,0-1-1,-1 0 0,1-1 1,0 1-1,-1 0 0,1 0 1,-1-1-1,1 1 0,0-1 1,-1 1-1,1-1 0,0 0 2,2-1-31,1 0-1,-1 0 1,-1-1-1,1 1 0,0-1 1,-1 0-1,1 0 1,-1 0-1,0-1 1,1 0 31,3-7-157,1-1-1,3-10 158,-5 12-39,0-1-1,0 1 0,5-5 40,-11 14 6,1 0 0,-1 1 0,1-1 0,-1 0 0,1 1 0,0-1 0,-1 1 0,1-1 0,0 1 0,0-1 0,-1 1 0,1-1-1,0 1 1,0 0-6,-1 0 9,0 0-1,1 0 0,-1 0 0,0 0 0,0 0 1,1 0-1,-1 0 0,0 0 0,1 0 1,-1 0-1,0 0 0,0 0 0,0 0 0,1 1 1,-1-1-1,0 0 0,0 0 0,1 0 0,-1 0 1,0 0-1,0 1 0,0-1 0,0 0 0,1 0 1,-1 1-1,0-1 0,0 0 0,0 0-8,1 3 83,0 0 0,0 0 0,0-1 0,0 1 0,-1 0 0,1 3-83,0 0 65,1 9 84,1 4 53,1-1-1,2 3-201,-5-17-24,0 0 0,1 0 1,-1 0-1,1 0 0,0-1 1,0 1-1,1 0 0,-1-1 1,1 0-1,0 1 0,2 1 24,-4-4-69,-1-1 0,1 1 0,0-1 0,-1 1 0,1-1 0,0 1 0,0-1 0,-1 0 0,1 1 0,0-1 0,0 0 0,0 0 0,-1 0 0,1 0-1,0 0 1,0 0 0,0 0 0,0 0 0,-1 0 0,1 0 0,0 0 0,0 0 0,0 0 0,0-1 0,-1 1 0,1 0 0,1-1 69,0-1-357,1 1-1,-1-1 1,1 0 0,-1 0 0,0 0 0,2-2 357,13-15-1169</inkml:trace>
  <inkml:trace contextRef="#ctx0" brushRef="#br0" timeOffset="1">350 100 10034,'47'-21'4865,"-40"40"-1544,-1 2-1345,1 3-231,-4-3-585,-1-2-376,4-6-576,-8-5-328,4-8-408,-8-9-1704,4 3 1487</inkml:trace>
</inkml:ink>
</file>

<file path=ppt/ink/ink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14:38.602"/>
    </inkml:context>
    <inkml:brush xml:id="br0">
      <inkml:brushProperty name="width" value="0.025" units="cm"/>
      <inkml:brushProperty name="height" value="0.025" units="cm"/>
      <inkml:brushProperty name="color" value="#0070C4"/>
    </inkml:brush>
  </inkml:definitions>
  <inkml:trace contextRef="#ctx0" brushRef="#br0">2 66 12355,'-1'4'5145,"1"4"-2785,2 2-1464,8 6-7,6 3-545,2-8-576,10-7-5194,-3-14 3930</inkml:trace>
  <inkml:trace contextRef="#ctx0" brushRef="#br0" timeOffset="1">377 1 11458,'0'21'5314,"5"9"-2178,-1 13-1119,-4 5-161,0 6-624,7 2-351,-2-5-521,3 1-128,-1-12-104,-3-7-128,-1-14-544,-1-7-249,-2-12 2290,4-2-1401</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4:53:23.566"/>
    </inkml:context>
    <inkml:brush xml:id="br0">
      <inkml:brushProperty name="width" value="0.025" units="cm"/>
      <inkml:brushProperty name="height" value="0.025" units="cm"/>
      <inkml:brushProperty name="color" value="#0070C4"/>
    </inkml:brush>
  </inkml:definitions>
  <inkml:trace contextRef="#ctx0" brushRef="#br0">246 155 9738,'0'0'3956,"0"0"-671,0-2-2498,1-1-487,-1 1 0,1-1 0,0 1 0,-1-1 0,1 1-1,1-2-299,6-14 646,-7 14-515,1-1 29,0-1 0,-1 1 0,0-1 1,0 0-1,0 0-160,-1 4 59,0 0 0,0-1 0,0 1 0,-1 0 0,1-1 0,0 1 1,-1 0-1,0 0 0,1 0 0,-1-1 0,0 1 0,0 0 0,0 0 0,-1 0 1,1 0-1,-1 0-59,-1-2 76,-1 1 1,0-1 0,0 1-1,0 0 1,0 0-1,0 0 1,-1 0-1,1 1 1,-1 0 0,0 0-1,0 0 1,0 0-1,0 1 1,0 0 0,0 0-1,0 0 1,0 1-1,0-1 1,-1 1 0,-2 1-77,-1-1 70,1 1-1,0 0 1,-1 1 0,1 0 0,0 0 0,0 1 0,0 0 0,1 0 0,-1 1 0,1 0 0,-1 0 0,-2 3-70,6-4 46,0 0 0,1 0-1,-1 1 1,1 0 0,0-1 0,0 1 0,1 0-1,-1 0 1,1 1 0,-2 3-46,0 0 70,1 1 1,1 0-1,0 1 0,0-1 0,0 2-70,2-5 30,-1 1-1,1 0 0,1-1 1,-1 1-1,1 0 0,0-1 1,1 1-1,-1-1 0,1 1 1,1-1-1,-1 0 0,1 0 0,0 0 1,0 0-1,1 0 0,0-1 1,3 3-30,7 10 93,2-1 1,0-1-1,1-1 1,10 7-94,7 6 133,12 8 864,24 26-997,-65-57 142,0 1-1,0 0 1,0 0-1,-1 0 1,3 5-142,-6-9 38,0-1 1,-1 1 0,1 0 0,0 0-1,-1 0 1,1 0 0,-1 0 0,0 0-1,1-1 1,-1 1 0,0 1-39,0-2 22,-1 0 0,1 1 0,0-1 0,0 0-1,-1 0 1,1 0 0,-1 0 0,1 0 0,-1 0 0,1 0 0,-1 0 0,0 0 0,1 0 0,-1 0 0,0 0-1,0-1 1,0 1 0,0 0 0,0 0-22,-4 2 41,-1 0-1,1 0 1,-1 0-1,0-1 1,0 0-1,1 0 0,-1-1 1,0 1-1,-1-1 1,1-1-1,-6 1-40,-11-1-184,0 0-1,-12-3 185,22 1-583,0 0 0,0 0-1,-6-3 584,15 4-166,-6-4-457,10 5 600,0-1 0,0 1 0,0-1 0,0 1 0,1-1 0,-1 1 0,0-1 1,0 1-1,1 0 0,-1-1 0,0 1 0,1-1 0,-1 1 0,0 0 0,1-1 0,-1 1 0,1 0 0,-1 0 0,0-1 0,1 1 1,0 0 22</inkml:trace>
</inkml:ink>
</file>

<file path=ppt/ink/ink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14:39.724"/>
    </inkml:context>
    <inkml:brush xml:id="br0">
      <inkml:brushProperty name="width" value="0.025" units="cm"/>
      <inkml:brushProperty name="height" value="0.025" units="cm"/>
      <inkml:brushProperty name="color" value="#0070C4"/>
    </inkml:brush>
  </inkml:definitions>
  <inkml:trace contextRef="#ctx0" brushRef="#br0">1 1 5969,'0'0'474,"1"0"0,-1 0 0,0 0-1,1 0 1,-1 0 0,1 0 0,-1 0 0,0 0-1,1 0 1,-1 0 0,0 0 0,1 0-1,-1 1 1,0-1 0,1 0 0,-1 0 0,0 0-1,1 0 1,-1 1 0,0-1 0,0 0-1,1 0 1,-1 1-474,2 3 4103,-2 3-4589,0-6 5,1 6 619,0 0 1,1 0 0,0 0 0,0-1 0,0 1 0,1 0-1,2 4-138,8 20 270,-11-23-196,-1 0 1,0 0-1,0 0 0,0 0 0,-1 0 1,-1 1-75,1 147 612,7-1 0,7 0 0,17 62-612,47 175 467,-66-311-276,3 73-191,-10 74-165,-5-215-14,0-9 64,-3-13 687,0 0-24,-13-34 173</inkml:trace>
</inkml:ink>
</file>

<file path=ppt/ink/ink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14:40.169"/>
    </inkml:context>
    <inkml:brush xml:id="br0">
      <inkml:brushProperty name="width" value="0.025" units="cm"/>
      <inkml:brushProperty name="height" value="0.025" units="cm"/>
      <inkml:brushProperty name="color" value="#0070C4"/>
    </inkml:brush>
  </inkml:definitions>
  <inkml:trace contextRef="#ctx0" brushRef="#br0">585 6 9746,'0'-3'4537,"-6"0"-1456,-2 3-1073,-6 6-464,-7 4-159,-10 14-489,-6 3-208,-11 13-288,-5 1-104,-5 4-112,4 3-48,1 0-40,7 4-48,-2-9-384,2-1-208,14-18-272,5-11 616,25-15 88</inkml:trace>
</inkml:ink>
</file>

<file path=ppt/ink/ink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14:40.507"/>
    </inkml:context>
    <inkml:brush xml:id="br0">
      <inkml:brushProperty name="width" value="0.025" units="cm"/>
      <inkml:brushProperty name="height" value="0.025" units="cm"/>
      <inkml:brushProperty name="color" value="#0070C4"/>
    </inkml:brush>
  </inkml:definitions>
  <inkml:trace contextRef="#ctx0" brushRef="#br0">409 0 13067,'-20'19'5001,"-13"10"-3233,-7 4-1000,-9 14-135,-3 2-49,3 8-232,5-2-168,5-7-176,13-3-72,-2-20-264,6-1-200,17-16-1137,4-9 4346,27-6-2329</inkml:trace>
</inkml:ink>
</file>

<file path=ppt/ink/ink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14:40.841"/>
    </inkml:context>
    <inkml:brush xml:id="br0">
      <inkml:brushProperty name="width" value="0.025" units="cm"/>
      <inkml:brushProperty name="height" value="0.025" units="cm"/>
      <inkml:brushProperty name="color" value="#0070C4"/>
    </inkml:brush>
  </inkml:definitions>
  <inkml:trace contextRef="#ctx0" brushRef="#br0">285 1 13179,'-40'41'4521,"-1"4"-3769,0 7-64,-6-1 144,2 1-24,10-15-423,9-11-145,18-11-512,6-7-441,8-12-15,8-3 280</inkml:trace>
  <inkml:trace contextRef="#ctx0" brushRef="#br0" timeOffset="1">361 62 13587,'-37'35'5025,"-9"3"-3753,4 14-128,-2 1-247,1-8-153,14-11-400,9-12-304,17-18-784,7-4-593,15-16 745</inkml:trace>
</inkml:ink>
</file>

<file path=ppt/ink/ink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14:41.187"/>
    </inkml:context>
    <inkml:brush xml:id="br0">
      <inkml:brushProperty name="width" value="0.025" units="cm"/>
      <inkml:brushProperty name="height" value="0.025" units="cm"/>
      <inkml:brushProperty name="color" value="#0070C4"/>
    </inkml:brush>
  </inkml:definitions>
  <inkml:trace contextRef="#ctx0" brushRef="#br0">693 119 6785,'1'20'4537,"-22"6"529,-6 3-2234,-10 11-1192,1 0-199,-4 8-473,3 1-304,6-14-408,3-6-240,13-19 72,4-10 2041,11-14-1617</inkml:trace>
  <inkml:trace contextRef="#ctx0" brushRef="#br0" timeOffset="1">336 0 10730,'1'10'4273,"-7"7"-2512,-5 1-681,-14 14-280,1 3-96,-4 1-320,-1 2-144,-6-4-144,-6-6-16,-2-6-224,1-2-168,10-5-208,12-3 248</inkml:trace>
</inkml:ink>
</file>

<file path=ppt/ink/ink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14:41.523"/>
    </inkml:context>
    <inkml:brush xml:id="br0">
      <inkml:brushProperty name="width" value="0.025" units="cm"/>
      <inkml:brushProperty name="height" value="0.025" units="cm"/>
      <inkml:brushProperty name="color" value="#0070C4"/>
    </inkml:brush>
  </inkml:definitions>
  <inkml:trace contextRef="#ctx0" brushRef="#br0">449 1 11899,'-26'17'4865,"-11"11"-2561,-11 7-872,0 13-159,3 2-161,7 5-456,0-6-232,10-12-288,6-1-40,8-15-200,5-5-320,10-8-744,7-5-409,10-6 897</inkml:trace>
  <inkml:trace contextRef="#ctx0" brushRef="#br0" timeOffset="1">216 198 10202,'-23'22'4585,"-6"1"-1824,0 1-1113,-6 11-280,1 8-159,4 8-369,9-3-248,12-12-392,3-10-312,13-15 2432,6-8-1791</inkml:trace>
</inkml:ink>
</file>

<file path=ppt/ink/ink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14:45.639"/>
    </inkml:context>
    <inkml:brush xml:id="br0">
      <inkml:brushProperty name="width" value="0.025" units="cm"/>
      <inkml:brushProperty name="height" value="0.025" units="cm"/>
      <inkml:brushProperty name="color" value="#0070C4"/>
    </inkml:brush>
  </inkml:definitions>
  <inkml:trace contextRef="#ctx0" brushRef="#br0">22 62 9602,'-13'-54'4033,"9"48"-1849,4 4-815,-2 4 95,1-2 40,1 4-215,-1 30-393,1 50-136,2-33-224,2 3-112,6-10-232,0-8-32,6-8-528,2-8-360,-4-15-64,2-5 280</inkml:trace>
</inkml:ink>
</file>

<file path=ppt/ink/ink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14:46.313"/>
    </inkml:context>
    <inkml:brush xml:id="br0">
      <inkml:brushProperty name="width" value="0.025" units="cm"/>
      <inkml:brushProperty name="height" value="0.025" units="cm"/>
      <inkml:brushProperty name="color" value="#0070C4"/>
    </inkml:brush>
  </inkml:definitions>
  <inkml:trace contextRef="#ctx0" brushRef="#br0">10 60 12219,'3'7'1137,"-1"0"0,0 0 0,0 0 0,0 0 0,-1 0 0,0 1 0,-1-1 0,1 5-1137,-1-3 392,1 0 0,0 0 0,0 0-1,1 0 1,0-1 0,1 1-392,-2-7 50,0 0-1,0 1 1,0-1-1,1 0 1,-1 0-1,0 0 1,1 0-1,0 0 1,-1-1-1,1 1 1,0 0 0,0-1-1,0 1 1,0-1-1,0 0 1,0 0-1,1 1 1,-1-1-1,0-1 1,1 1-1,-1 0 1,0-1-1,2 1-49,-3-1 4,1 1-1,0-1 1,-1 0-1,1 0 0,0 0 1,-1 0-1,1-1 1,0 1-1,-1 0 1,1-1-1,-1 1 1,1-1-1,-1 1 0,1-1 1,-1 0-1,1 0 1,-1 0-1,1 0 1,-1 0-1,0 0 1,0 0-1,1 0 0,-1 0-3,2-3-59,0 0 0,0 0-1,-1 0 1,1 0-1,-1 0 1,2-5 59,-1 0-150,0 1 1,0-1-1,-1 0 0,0-1 0,-1 1 1,0 0-1,-1 0 0,1-1 1,-2 1-1,1 0 0,-1-1 1,-2-3 149,3 10-2,-1 1 0,1-1 1,-1 0-1,0 0 1,0 1-1,0-1 1,0 1-1,0-1 1,-1 1-1,1-1 1,-1 1-1,0 0 1,0 0-1,1 0 0,-1 0 1,-1 0-1,1 0 1,0 0-1,0 1 1,-1-1-1,1 1 1,-1-1-1,1 1 1,-1 0-1,0 0 1,-2 0 1,1 0 46,-1 0 1,1 0-1,-1 1 1,0 0-1,1 0 1,-1 0-1,1 1 1,-1-1-1,1 1 1,-1 0-1,-2 1-46,5-1 37,0-1-1,0 1 0,0 0 1,-1 0-1,1 0 0,1 1 0,-1-1 1,0 0-1,0 1 0,0-1 1,1 1-1,-1-1 0,1 1 0,-1 0 1,1 0-1,0 0 0,0 0 1,0 0-1,0 0 0,0 0 1,0 0-1,0 0 0,0 0 0,1 1-36,-1 1 42,1 0 0,-1 0 0,1 0 0,0 1 0,0-1 0,0 0 0,1 0-1,0 2-41,-1-4-12,0-1-1,1 0 0,-1 1 0,1-1 0,-1 0 0,1 0 0,-1 0 0,1 0 1,0 1-1,0-1 0,-1 0 0,1 0 0,0 0 0,0 0 0,0-1 1,0 1-1,0 0 0,0 0 0,0-1 0,1 1 0,-1 0 0,0-1 0,0 1 1,1-1-1,-1 0 0,0 1 0,0-1 0,2 0 13,2 1-379,0-1 0,1 0 0,-1 0-1,1 0 1,-1-1 0,0 0 0,1 0 0,3-1 379,-2-1-899,-1 1 0,1-1 0,-1 0 0,0-1 0,0 1-1,0-1 1,-1 0 0,1-1 0,-1 1 0,3-4 899,2-4-1769,13-12 228,-21 23 1804,0-1 0,-1 1 0,1 0 0,0 0 0,0 0 0,0 0 0,1-1-263,-3 2 151,1 0 0,-1 0 0,1 0 0,-1 0 0,1 0 1,-1 1-1,1-1 0,-1 0 0,1 0 0,-1 0 0,1 0 1,-1 0-1,1 1 0,-1-1 0,1 0 0,-1 1 0,1-1 1,-1 0-1,0 1 0,1-1 0,-1 0 0,0 1 0,1-1 1,-1 0-1,0 1 0,1-1 0,-1 1 0,0-1 0,0 1-151,7 13 2014,-7-14-1903,4 11 1520,-1-1 0,1 8-1631,-3-12 439,0 1 0,1 0-1,0-1 1,0 1 0,1-1-1,-1 1 1,3 2-439,-4-8 47,0 0-1,0 0 1,0 0-1,0 0 1,0 0-1,0 0 1,0 0-1,0 0 1,0 0-1,0 0 1,0-1-1,1 1 1,-1 0-1,0-1 1,1 1 0,-1-1-1,0 0 1,1 1-1,-1-1 1,0 0-47,2 0 22,-1 0 1,1 0-1,-1 0 0,0-1 1,1 1-1,-1-1 0,0 1 1,1-1-1,-1 0 1,0 0-1,1 0-22,3-3-9,1 0-1,-1 0 1,0-1 0,0 0 0,0 0-1,-1 0 1,1-1 9,17-26-332,-17 23 89,-3 31 281,-3-14 63,1 0-1,1 0 1,-1-1 0,3 7-101,-3-12 25,-1-1-9,0-1 0,0 1-1,0-1 1,0 1 0,1-1 0,-1 1 0,0-1-1,0 1 1,1-1 0,-1 0 0,0 1 0,1-1 0,-1 1-1,0-1 1,1 0 0,-1 1 0,1-1 0,-1 0-1,1 0 1,-1 1 0,1-1 0,-1 0 0,1 0 0,-1 1-1,1-1 1,-1 0 0,1 0 0,-1 0 0,1 0-1,-1 0 1,1 0 0,-1 0 0,1 0 0,0 0-16,0 0 36,0-1 1,1 1 0,-1 0-1,0-1 1,0 1 0,1-1-1,-1 1 1,0-1-1,0 0 1,1 0-37,1-2 33,-1 0 0,1 0 1,-1 0-1,0 0 0,0 0 0,0 0 0,-1-1 0,1 1 0,-1-1 1,0 1-1,1-2-33,0-4 6,0 0 0,0 0 0,-1-1 0,0 1-6,0 3 274,-1 1 0,-1-1 0,1 1 0,-1 0 0,0-3-274,-3-7 607</inkml:trace>
</inkml:ink>
</file>

<file path=ppt/ink/ink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14:46.663"/>
    </inkml:context>
    <inkml:brush xml:id="br0">
      <inkml:brushProperty name="width" value="0.025" units="cm"/>
      <inkml:brushProperty name="height" value="0.025" units="cm"/>
      <inkml:brushProperty name="color" value="#0070C4"/>
    </inkml:brush>
  </inkml:definitions>
  <inkml:trace contextRef="#ctx0" brushRef="#br0">1 45 9874,'35'53'4480,"-33"-52"-4126,-1 1 0,0-1 0,0 1 0,1-1-1,-1 0 1,1 1 0,-1-1 0,1 0 0,-1 0 0,1 0 0,0 0 0,-1 0 0,1-1 0,0 1-354,0-1 211,0 1 0,0-1 1,0 0-1,0 0 0,-1 0 0,1 0 0,0-1 1,0 1-1,0 0 0,0-1 0,-1 1 0,1-1 1,0 0-1,1 0-211,-1 0 245,2-1-117,-1 0-1,1 0 1,-1 0-1,0 0 0,1 0 1,-1-1-1,0 1 0,0-1 1,-1 0-1,1 0 0,-1 0 1,1 0-1,1-4-127,-3 5 5,0-1 0,1 1 0,-1-1-1,0 1 1,0-1 0,-1 0 0,1 0 0,-1 1-1,1-1 1,-1 0 0,0 0 0,0 0 0,0 1-1,0-1 1,0 0 0,-1 0 0,0 0 0,1 1 0,-2-4-5,2 6-3,-1-1 0,1 0 0,-1 0 0,1 0 0,0 1 0,-1-1 0,1 0 0,-1 1 0,0-1 0,1 0 0,-1 1 0,0-1 0,1 1 0,-1-1 0,0 1 0,0-1 0,1 1 0,-1-1 0,0 1 0,0 0 0,0-1 0,1 1 0,-1 0 0,0 0 0,0 0 0,0 0 0,0 0 0,0 0 0,0 0 0,1 0 0,-1 0 0,0 0 0,0 0 1,0 0-1,0 1 0,0-1 3,-1 1-4,1-1 0,-1 1 0,1 0 0,-1 0 0,1-1 0,0 1 0,-1 0 0,1 0 0,0 0 0,0 0 0,0 1 0,0-1 0,0 0 0,0 0 0,0 1 0,0-1 0,0 1 0,1-1 0,-1 0 0,0 2 4,0 2 11,0 1 0,1 0 0,0 0 0,0 0-1,0-1 1,0 1 0,1 0 0,0 0 0,0 0 0,1-1 0,0 1 0,0-1 0,0 1 0,0-1 0,1 0 0,0 0 0,0 0-1,0 0 1,1-1 0,0 1 0,1 0-11,-4-3 6,0-1 0,1 0 0,0 0 1,-1 0-1,1 0 0,0 0 0,-1 0 0,1 0 0,0 0 0,0-1 0,0 1 0,0 0 0,0-1 1,0 0-1,0 0 0,-1 1 0,1-1 0,0 0 0,0 0 0,0-1 0,0 1 0,0 0 0,1-1-5,0 0-128,1-1 1,-1 1-1,0-1 1,0 1-1,0-1 1,-1 0 0,1 0-1,0-1 1,-1 1-1,1 0 1,-1-1 0,0 0-1,1-1 127,36-44-5962,-20 22 4025</inkml:trace>
</inkml:ink>
</file>

<file path=ppt/ink/ink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14:47.029"/>
    </inkml:context>
    <inkml:brush xml:id="br0">
      <inkml:brushProperty name="width" value="0.025" units="cm"/>
      <inkml:brushProperty name="height" value="0.025" units="cm"/>
      <inkml:brushProperty name="color" value="#0070C4"/>
    </inkml:brush>
  </inkml:definitions>
  <inkml:trace contextRef="#ctx0" brushRef="#br0">10 0 7001,'2'9'1354,"0"0"-1,0 0 1,-1 0-1,0 0 1,-1 0-1,0 0 1,0 1-1,-1 0-1353,0 5 1774,0 1 1,2 2-1775,1-8 819,-2-8-639,1 0 1,-1 0 0,1 0 0,-1 0 0,0 0-1,0 0 1,0 0 0,0 0 0,0 0 0,-1 0 0,1 0-1,0 0 1,-1 0 0,0 0-181,-2-5 377,1 1-357,1 0-1,0 0 0,-1 0 0,1-1 1,0 1-1,0 0 0,0-1 0,1 1 1,-1-1-1,1 1 0,-1-1 0,1-2-19,-1-4-6,0-1 0,2-9 6,-1 14-48,1 1 0,0 0-1,0-1 1,0 1 0,1 0 0,-1 0-1,1 0 1,0 0 0,0 0 0,0 1-1,1-1 1,1-1 48,-2 2-86,0 0 1,0 1-1,1-1 0,-1 1 0,1 0 1,0 0-1,-1 0 0,1 0 0,0 0 1,0 1-1,0-1 0,1 1 0,-1 0 1,0 0-1,0 0 0,2 0 86,13 0-120</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4:53:23.904"/>
    </inkml:context>
    <inkml:brush xml:id="br0">
      <inkml:brushProperty name="width" value="0.025" units="cm"/>
      <inkml:brushProperty name="height" value="0.025" units="cm"/>
      <inkml:brushProperty name="color" value="#0070C4"/>
    </inkml:brush>
  </inkml:definitions>
  <inkml:trace contextRef="#ctx0" brushRef="#br0">1 2 12347,'5'-1'1103,"-1"1"-452,-1 0 1,0 0-1,0 0 1,1 0-1,-1 0 1,0 1-1,0-1 1,0 1-1,1 0 1,-1 0-1,2 1-651,4 2 546,-1 0-1,0 0 0,0 1 1,-1 0-1,1 1 0,-1-1 1,0 1-1,-1 1 0,1-1 1,-1 1-1,-1 0 0,5 8-545,-3-5 218,-1 1 0,3 11-218,-7-19 13,-1 1 0,0-1 1,0 0-1,-1 1 1,1-1-1,-1 1 1,1-1-1,-1 0 0,0 1 1,0-1-1,-1 1 1,0 3-14,-2 2 44,-1 0 0,0 1 0,-1-1 0,0 0 0,0-1 0,-1 1 0,0-1 0,0-1 0,-1 1 0,-2 1-44,7-7 47,1-1-1,-1 1 1,0-1 0,-1 1 0,1-1 0,0 0 0,0 0-1,0 0 1,-2 0-47,3 0 23,1-1-11,0 0 0,0 0 0,-1 0 0,1 0 0,0 0 0,0 0 1,-1 0-1,1 0 0,0 1 0,0-1 0,-1 0 0,1 0 0,0 0 0,0 0 0,0 1 0,-1-1 1,1 0-1,0 0 0,0 0 0,0 1 0,0-1 0,-1 0 0,1 0 0,0 1 0,0-1-12,5 2 235,13 0-73,10-4-100,14-2-62,10-2 83,-32 5 151,-1 0 1,1 2-1,5 1-234,-1 0 250</inkml:trace>
</inkml:ink>
</file>

<file path=ppt/ink/ink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14:47.379"/>
    </inkml:context>
    <inkml:brush xml:id="br0">
      <inkml:brushProperty name="width" value="0.025" units="cm"/>
      <inkml:brushProperty name="height" value="0.025" units="cm"/>
      <inkml:brushProperty name="color" value="#0070C4"/>
    </inkml:brush>
  </inkml:definitions>
  <inkml:trace contextRef="#ctx0" brushRef="#br0">96 15 11050,'16'-14'4713,"-11"19"-2560,-7 4-193,0 17-671,2 10-73,-2 15-320,2 4-336,-6-4-352,9-6-80,6-15-64,2-7-240,6-16-640,-2-5-40,6-12 376</inkml:trace>
  <inkml:trace contextRef="#ctx0" brushRef="#br0" timeOffset="1">0 168 11626,'3'-2'4882,"2"0"-2546,10 0-1096,3-4-151,12 5-281,-6-4-248,12 1-304,-6 1-240,5-1-648,6 0-312,-4 3-3881,2-2 3288</inkml:trace>
</inkml:ink>
</file>

<file path=ppt/ink/ink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14:47.710"/>
    </inkml:context>
    <inkml:brush xml:id="br0">
      <inkml:brushProperty name="width" value="0.025" units="cm"/>
      <inkml:brushProperty name="height" value="0.025" units="cm"/>
      <inkml:brushProperty name="color" value="#0070C4"/>
    </inkml:brush>
  </inkml:definitions>
  <inkml:trace contextRef="#ctx0" brushRef="#br0">146 56 9818,'-2'-3'878,"1"-1"-1,-1 1 1,0 0 0,0-1-1,0 1 1,-1 0 0,1 0-1,-2 0-877,2 0 374,-1 0 0,0 1 0,-1-1 0,1 1 0,0 0 0,-1 0 0,1 0 0,-1 0-374,2 1 71,0 0 0,0 0 0,-1 1 0,1-1 0,0 0 0,-1 1 0,1 0 0,0 0 0,-1-1 0,1 1 0,-1 0 0,1 1 0,0-1 0,-1 0 0,1 1 0,0-1 0,-1 1 0,1 0-1,0 0 1,0 0 0,0 0 0,-1 0 0,1 0 0,0 1 0,1-1 0,-1 1 0,0-1 0,0 1-71,-2 3 96,1-1 0,0 1 1,0 0-1,0 0 0,0 0 0,1 0 0,0 0 0,0 0 1,1 1-1,-1-1 0,1 1 0,0 3-96,0-4 34,0-1-1,1 1 1,0 0-1,0 0 1,0-1 0,0 1-1,1 0 1,0-1-1,0 1 1,0-1-1,1 1 1,-1-1 0,1 1-1,0-1 1,1 2-34,-2-5 3,0 0 1,0 0 0,0 0-1,0 0 1,0 0 0,0 0-1,0 0 1,0 0 0,0 0-1,0-1 1,0 1 0,1 0 0,-1-1-1,0 1 1,1-1 0,-1 1-1,0-1 1,1 0 0,-1 1-1,0-1 1,1 0 0,-1 0-1,1 0 1,-1 0 0,1 0-1,-1 0 1,0-1 0,1 1-1,-1 0 1,0-1 0,1 1-1,-1-1 1,0 1 0,1-1-1,-1 0 1,0 1 0,1-2-4,2 0-27,1-2 0,-1 1 0,0 0 0,0-1 0,0 0 0,-1 0 0,1 0 0,-1 0 0,0-1 27,15-26-281,-14 21 193,1 1 0,1 0 0,5-7 88,-11 16 8,0-1 1,1 1 0,-1 0-1,0-1 1,1 1 0,-1 0-1,0-1 1,1 1 0,-1 0-1,0 0 1,1-1 0,-1 1-1,0 0 1,1 0 0,-1 0-1,1-1 1,-1 1 0,1 0 0,-1 0-9,0 0 20,0 0 0,1 0 0,-1 0 0,0 1 0,0-1 0,1 0 0,-1 0 0,0 0 0,0 0 0,0 0 0,0 1 0,1-1 0,-1 0 0,0 0 0,0 0 0,0 1 0,0-1 1,0 0-1,0 0 0,1 0 0,-1 1 0,0-1 0,0 0 0,0 0 0,0 1 0,0-1-20,2 23 919,-2-15-1012,4 46 196,-4-54-101,0 0 0,0 0 1,0 0-1,-1 1 1,1-1-1,0 0 0,0 0 1,0 0-1,0 0 1,0 1-1,0-1 0,0 0 1,0 0-1,1 0 1,-1 1-1,0-1 1,0 0-1,0 0 0,0 0 1,0 0-1,0 1 1,0-1-1,0 0 0,0 0 1,0 0-1,1 0 1,-1 0-1,0 1 0,0-1 1,0 0-1,0 0 1,0 0-1,1 0 1,-1 0-1,0 0 0,0 0 1,0 0-1,0 0 1,1 0-1,-1 1 0,0-1 1,0 0-1,0 0 1,0 0-1,1 0 0,-1 0 1,0 0-1,0 0 1,0 0-1,1-1 0,-1 1 1,0 0-1,0 0 1,0 0-1,0 0 1,1 0-1,-1 0-2,0-1 389</inkml:trace>
</inkml:ink>
</file>

<file path=ppt/ink/ink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14:48.097"/>
    </inkml:context>
    <inkml:brush xml:id="br0">
      <inkml:brushProperty name="width" value="0.025" units="cm"/>
      <inkml:brushProperty name="height" value="0.025" units="cm"/>
      <inkml:brushProperty name="color" value="#0070C4"/>
    </inkml:brush>
  </inkml:definitions>
  <inkml:trace contextRef="#ctx0" brushRef="#br0">27 175 10410,'41'-25'4577,"-38"46"-1800,-2 1-905,-1 2-439,1-1-193,3-8-600,0-6-256,2-9-560,-5-8-320,-2-12-3873,-2-8 3049</inkml:trace>
  <inkml:trace contextRef="#ctx0" brushRef="#br0" timeOffset="1">0 1 3289,'7'6'1592,"3"3"-192,4-3 257,4 8 159,0-3-384,2-6-639,1-2-233,-6-8-160,1-2-448,-2 0 16</inkml:trace>
</inkml:ink>
</file>

<file path=ppt/ink/ink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14:48.528"/>
    </inkml:context>
    <inkml:brush xml:id="br0">
      <inkml:brushProperty name="width" value="0.025" units="cm"/>
      <inkml:brushProperty name="height" value="0.025" units="cm"/>
      <inkml:brushProperty name="color" value="#0070C4"/>
    </inkml:brush>
  </inkml:definitions>
  <inkml:trace contextRef="#ctx0" brushRef="#br0">1 7 6577,'8'-5'3873,"-4"3"-280,1 4-712,0-1-737,9 23-256,7 40-415,-25-32-217,5 0-400,2 1-208,0-11-328,1 0-79,0-10-698,2 0-95,0-4 288</inkml:trace>
</inkml:ink>
</file>

<file path=ppt/ink/ink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17:40.982"/>
    </inkml:context>
    <inkml:brush xml:id="br0">
      <inkml:brushProperty name="width" value="0.025" units="cm"/>
      <inkml:brushProperty name="height" value="0.025" units="cm"/>
      <inkml:brushProperty name="color" value="#0070C4"/>
    </inkml:brush>
  </inkml:definitions>
  <inkml:trace contextRef="#ctx0" brushRef="#br0">53 53 7658,'-5'-8'8505,"-1"-11"-4418,1 5-1676,5 14-2224,0-1 0,0 0 0,-1 0 0,1 0 1,0 1-1,-1-1 0,1 0 0,0 1 0,-1-1 0,1 0 1,-1 1-1,0-1 0,1 1 0,-1-1 0,1 1 0,-1-1-187,-3 4 825,-1 8-826,0 3 87,1 0 0,1 0 0,0 0 0,1 1 0,1 0 0,0 3-86,0-9 44,0 15 120,1-1 0,1 1 0,2 0-164,-1-2 108,5 48 165,4 0-1,3-1 1,5 6-273,-17-67 4,0 2-4,1-1 0,0 1 0,0-1 0,1 0 0,0 0 0,4 6 0,-8-15-51,1 1-1,-1-1 1,0 1 0,0-1 0,1 1 0,-1-1-1,1 1 1,-1-1 0,0 1 0,1-1 0,-1 0-1,1 1 1,-1-1 0,1 1 0,-1-1 0,1 0-1,-1 0 1,1 1 0,-1-1 0,1 0 0,-1 0-1,1 0 1,0 1 51,0-2-115,-1 1 0,1-1 1,-1 1-1,0 0 0,1-1 0,-1 1 0,0-1 0,1 0 0,-1 1 0,0-1 1,1 1-1,-1-1 0,0 1 0,0-1 0,0 0 0,0 1 0,0-1 0,0 1 1,1-1-1,-1 0 0,0 1 0,-1-1 115,3-13-895</inkml:trace>
</inkml:ink>
</file>

<file path=ppt/ink/ink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17:41.296"/>
    </inkml:context>
    <inkml:brush xml:id="br0">
      <inkml:brushProperty name="width" value="0.025" units="cm"/>
      <inkml:brushProperty name="height" value="0.025" units="cm"/>
      <inkml:brushProperty name="color" value="#0070C4"/>
    </inkml:brush>
  </inkml:definitions>
  <inkml:trace contextRef="#ctx0" brushRef="#br0">3 0 9930,'-2'23'5301,"1"1"0,2 7-5301,0-9 1980,2 0 1,3 14-1981,-3-21 334,1 1 0,1-1 0,0 0 0,1 0 0,1-1 0,0 1 0,1-2-1,8 12-333,-13-21 82,0 0 0,0 0 0,1-1-1,-1 1 1,1-1 0,0 0-1,0 0 1,0 0 0,1 0-82,-3-2 31,1 0 0,-1 0 0,1 0 0,0 0 0,0 0-1,0-1 1,-1 1 0,1-1 0,0 0 0,0 1 0,0-2 0,0 1 0,0 0 0,0 0 0,-1-1 0,3 0-31,1-1 24,0-1 0,1 1-1,-1-1 1,0-1 0,0 1-1,0-1 1,-1 0 0,1 0-1,-1-1 1,0 0 0,0 0-1,-1 0 1,2-2-24,10-13 33,-1-2-1,9-18-32,-19 31-13,-1 4-102,-1-1-1,0 0 1,0 0-1,-1-1 1,1 1-1,-1-1 116,-2-1-264</inkml:trace>
</inkml:ink>
</file>

<file path=ppt/ink/ink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17:41.920"/>
    </inkml:context>
    <inkml:brush xml:id="br0">
      <inkml:brushProperty name="width" value="0.025" units="cm"/>
      <inkml:brushProperty name="height" value="0.025" units="cm"/>
      <inkml:brushProperty name="color" value="#0070C4"/>
    </inkml:brush>
  </inkml:definitions>
  <inkml:trace contextRef="#ctx0" brushRef="#br0">1 30 10890,'0'2'7129,"2"5"-4572,5 7-1533,-6-12-302,10 22 718,-2 0-1,-1 1 1,5 22-1440,3 8 629,-2-9-318,-14-43-272,-3-6-23,-3-10-25,2 4-23,1-1 0,0 0 0,1 0-1,1 0 1,-1-1 0,2 1 0,-1 0 0,1 0-1,1-1 1,0 1 0,0 0 0,1 0 0,0 0-1,3-6 33,-3 9-10,1 0 0,0 0 0,0 0 0,1 1 0,0 0 0,0-1 0,0 1-1,1 0 1,3-3 10,-4 5 2,0 1-1,1-1 0,-1 1 0,1 0 0,-1 0 0,1 0 0,0 1 1,0-1-1,0 1 0,1 1 0,-1-1 0,0 1 0,3-1-1,-3 2 30,0-1 0,-1 1 0,1 0-1,0 0 1,-1 1 0,1-1-1,0 1 1,-1 0 0,1 0 0,-1 1-1,1 0 1,-1-1 0,0 1 0,0 1-1,0-1 1,0 0 0,0 1-1,0 0 1,-1 0 0,1 0 0,-1 1-1,2 1-29,1 2 101,0 1 0,-1-1 0,0 1 0,0 0 1,-1 1-1,0-1 0,0 1 0,-1 0 0,0 0 0,1 8-101,0 0 111,4 21 68,-8-36-168,1 1 1,-1 0-1,0 0 1,0-1 0,0 1-1,-1 0 1,1 0-1,-1-1 1,1 1 0,-1 0-1,-1 2-11,1-4-28,0 0 1,0 0-1,0 0 0,0 0 1,-1 0-1,1 0 0,0 0 0,0 0 1,-1 0-1,1 0 0,-1-1 0,0 1 28,-1 1-3325,2-1-3938,1-3 4349</inkml:trace>
</inkml:ink>
</file>

<file path=ppt/ink/ink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17:42.381"/>
    </inkml:context>
    <inkml:brush xml:id="br0">
      <inkml:brushProperty name="width" value="0.025" units="cm"/>
      <inkml:brushProperty name="height" value="0.025" units="cm"/>
      <inkml:brushProperty name="color" value="#0070C4"/>
    </inkml:brush>
  </inkml:definitions>
  <inkml:trace contextRef="#ctx0" brushRef="#br0">9 1 9362,'1'0'425,"0"1"0,1-1 1,-1 1-1,0 0 0,0-1 0,0 1 1,0 0-1,1 0 0,-1 0 0,0 0 1,-1 0-1,1 0 0,0 0 0,0 0 1,0 0-1,-1 0 0,1 1 0,0-1 0,-1 0 1,1 1-1,-1-1 0,0 0 0,1 1-425,0 5 856,0-1-1,0 1 1,-1 0-1,1 2-855,-1-2 397,0 21 769,2 0 1,1 0 0,2-1-1,5 22-1166,-8-44 61,0-1 0,0 1 0,0-1 0,0 1 0,1-1 0,0 0 0,0 0 0,0 0 0,0 0 0,0-1 0,1 1 0,0-1 0,2 2-61,-4-3 4,-1-1 0,1 0 0,-1 0 0,1 0 0,0-1 0,0 1 0,-1 0 0,1-1 0,0 1 0,0-1 0,-1 1 0,1-1 0,0 0-1,0 0 1,0 0 0,0 0 0,0 0 0,0 0 0,-1 0 0,1-1 0,0 1 0,0-1 0,0 1 0,-1-1 0,1 0 0,0 0 0,-1 0 0,1 1 0,0-2 0,-1 1 0,1 0 0,-1 0 0,0 0 0,1-1 0,0 0-4,2-3-85,-1 0 0,1 0 0,-1-1 0,0 1 0,0-1 0,-1 0 0,1 1 0,-1-1 0,-1 0 0,1 0 0,-1-1 0,0 1 0,0 0 0,-1 0 0,0-1 85,1 2-53,-2 0 0,1 1 0,-1-1-1,1 0 1,-1 0 0,0 1 0,-1-1 0,1 1 0,-1-1-1,0 1 1,0-1 0,-1 1 0,1 0 0,-1 0-1,0 0 1,0 0 0,0 1 0,0-1 0,-3-1 53,0 1 5,0 0 1,0 0 0,0 1-1,0 0 1,-1 0 0,1 0-1,-1 1 1,0 0 0,-4-1-6,7 2 5,0 1 0,0-1 0,0 1 0,1 0 0,-1 0 0,0 0 0,0 0 1,0 0-1,1 1 0,-1 0 0,0 0 0,1 0 0,-1 0 0,0 1 0,1-1 0,-1 1 0,1 0 0,-2 1-5,-5 10-187,10-13 150,-1 0 0,1 0-1,0 1 1,0-1 0,0 0-1,0 0 1,-1 0 0,1 1-1,0-1 1,0 0 0,0 0-1,0 1 1,0-1 0,0 0-1,0 0 1,0 1 0,0-1-1,-1 0 1,1 1 0,0-1-1,0 0 1,0 0 0,1 1-1,-1-1 1,0 0 0,0 0-1,0 1 1,0-1 0,0 0-1,0 0 1,0 1 0,0-1-1,0 0 1,1 0 0,-1 1-1,0-1 1,0 0 0,0 0-1,1 0 1,-1 1 0,0-1-1,0 0 1,0 0 0,1 0-1,-1 0 1,0 0-1,0 1 1,1-1 0,-1 0-1,0 0 1,0 0 0,1 0-1,-1 0 39,16 0-679</inkml:trace>
</inkml:ink>
</file>

<file path=ppt/ink/ink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17:42.716"/>
    </inkml:context>
    <inkml:brush xml:id="br0">
      <inkml:brushProperty name="width" value="0.025" units="cm"/>
      <inkml:brushProperty name="height" value="0.025" units="cm"/>
      <inkml:brushProperty name="color" value="#0070C4"/>
    </inkml:brush>
  </inkml:definitions>
  <inkml:trace contextRef="#ctx0" brushRef="#br0">0 0 11274,'12'11'3576,"-5"-6"-2497,-1 1 0,0 0 1,0 0-1,-1 0 0,1 1 0,-1-1 0,-1 1 0,1 1 1,0 1-1080,6 20 1676,-1 0 1,0 9-1677,5 12 583,-9-24-424,-6-26-158,0 0 0,0 0 0,0-1 0,0 1-1,0 0 1,0 0 0,0 0 0,0 0 0,0 0 0,0 0 0,0 0 0,0 0-1,-1 0 1,1 0 0,0 0 0,0 0 0,0 0 0,0 0 0,0 0 0,0 0-1,0 0 1,0 0 0,0 0 0,0 0 0,-1 0 0,1 0 0,0 0 0,0 0-1,0 0 1,0 0 0,0 0 0,0 0 0,0 0 0,0 0 0,0 0 0,0 0-1,0 0 1,-1 0 0,1 1 0,0-1 0,0 0 0,0 0 0,0 0 0,0 0-1,0 0 1,0 0 0,0 0 0,0 0 0,0 0 0,0 0 0,0 0 0,0 1-1,0-1 1,0 0 0,0 0-1,-1-3-34,-1 0 0,1-1 0,0 1 0,0 0 0,1 0 0,-1-1 0,1 1 0,0-1 0,0 0 34,1-34-522,-1 35 481,1-8-53,0 0 1,1 1-1,0-1 1,1 1 0,0-1-1,0 1 1,1 0-1,1-1 94,-4 8 9,1 0 0,0 0 0,0 0 0,0 0 0,0 0 0,0 0 0,0 1 0,1-1 0,-1 1 0,1 0 0,0-1 0,0 1 0,-1 0 0,2 1 0,-1-1 0,0 0 0,0 1 0,0 0 0,1 0 0,-1 0 0,0 0 0,1 0 0,-1 1 0,1-1 0,-1 1 0,3 0-9,-4 1 46,0-1-1,1 1 1,-1-1-1,0 1 1,0 0-1,0 0 1,0 0-1,1 1 1,-1-1 0,-1 0-1,1 1 1,0-1-1,0 1 1,0 0-1,-1-1 1,1 1-1,-1 0 1,1 0-1,-1 0 1,0 0-1,0 0 1,0 0-1,0 1-45,4 8 221,-1 0 0,0 0 0,3 10-221,-5-10 122,0 0-1,-1-1 1,0 12-122,3 16-54,-4-38 86,0 1 0,0-1 1,0 1-1,0-1 0,0 1 1,1-1-1,-1 1 0,0-1 1,0 1-1,1-1 0,-1 1 1,0-1-1,1 1 0,-1-1 1,0 1-1,1-1-32,10 8 185</inkml:trace>
</inkml:ink>
</file>

<file path=ppt/ink/ink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17:43.086"/>
    </inkml:context>
    <inkml:brush xml:id="br0">
      <inkml:brushProperty name="width" value="0.025" units="cm"/>
      <inkml:brushProperty name="height" value="0.025" units="cm"/>
      <inkml:brushProperty name="color" value="#0070C4"/>
    </inkml:brush>
  </inkml:definitions>
  <inkml:trace contextRef="#ctx0" brushRef="#br0">1 1 13755,'1'4'6169,"5"-4"-2656,4 1-1569,5 2-399,6-1-577,-1 0-408,1 0-320,1-2-232,0-1-352,4 1 1368,-3-7-960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4:53:24.237"/>
    </inkml:context>
    <inkml:brush xml:id="br0">
      <inkml:brushProperty name="width" value="0.025" units="cm"/>
      <inkml:brushProperty name="height" value="0.025" units="cm"/>
      <inkml:brushProperty name="color" value="#0070C4"/>
    </inkml:brush>
  </inkml:definitions>
  <inkml:trace contextRef="#ctx0" brushRef="#br0">55 1 13163,'-3'2'6049,"-1"2"-824,4 2-4289,-1-6-103,0 0 95,-3 9-80,-4 8-880,-19 34 312,21-42-216</inkml:trace>
</inkml:ink>
</file>

<file path=ppt/ink/ink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17:43.419"/>
    </inkml:context>
    <inkml:brush xml:id="br0">
      <inkml:brushProperty name="width" value="0.025" units="cm"/>
      <inkml:brushProperty name="height" value="0.025" units="cm"/>
      <inkml:brushProperty name="color" value="#0070C4"/>
    </inkml:brush>
  </inkml:definitions>
  <inkml:trace contextRef="#ctx0" brushRef="#br0">1 0 11747,'18'13'8711,"-6"1"-5070,-9-9-3131,0 1 1,0 0-1,0 1 1,-1-1-1,0 2-510,8 18 642,8 27 69,-16-46-644,-1 0 1,0 0-1,0 0 1,0 0-1,-1 0 1,0 4-68,-2-4 72,1-7-108,2-5-274,25-91-634,-25 90 916,1 0-1,-1 0 1,1 1-1,0-1 1,0 1-1,1-1 1,0 1 0,0 0-1,0 0 1,1 0-1,-1 0 1,5-4 28,-7 8 11,0 0 0,0 0 1,-1 0-1,1 0 0,0 1 1,0-1-1,0 0 1,1 1-1,-1-1 0,0 0 1,0 1-1,0-1 0,0 1 1,1 0-1,-1-1 0,0 1 1,0 0-1,1 0 0,-1 0 1,0 0-1,0 0 0,1 0 1,-1 0-1,0 0 1,0 0-1,1 1 0,-1-1 1,0 0-1,0 1 0,0-1 1,0 1-1,1 0 0,-1-1 1,0 2-12,2 0 92,0 0 0,0 1 0,0 0 1,-1 0-1,0 0 0,1 0 0,-1 0 1,0 0-1,-1 1 0,2 1-92,5 14 398,-2 1-1,0 0 1,2 10-398,-2-4 283,7 17-283,-6-30-606,-3-9-68,-4-4 672,0 0 0,0 0 0,0 0 0,0 0 1,0 0-1,0 0 0,0 0 0,0 0 0,0 0 1,0 0-1,0 0 0,0 0 0,0 0 0,0 0 1,0 0-1,0 0 0,1 0 0,-1 0 0,0 0 1,0 0-1,0 0 0,0 0 0,0 0 0,0 0 1,0 0-1,0 0 0,0 0 0,0 0 0,0 0 1,0 0-1,0 0 0,0 0 0,0 0 0,0 0 1,0 0-1,0 0 0,0 0 0,0-1 0,0 1 1,0 0-1,0 0 0,0 0 0,0 0 0,0 0 1,0 0-1,0 0 0,0 0 0,0 0 0,0 0 1,0 0-1,0 0 0,0 0 0,0 0 0,0 0 1,0 0-1,0 0 0,0-1 0,0 1 0,0 0 1,0 0-1,0 0 0,0 0 2,0 0 4</inkml:trace>
</inkml:ink>
</file>

<file path=ppt/ink/ink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17:43.767"/>
    </inkml:context>
    <inkml:brush xml:id="br0">
      <inkml:brushProperty name="width" value="0.025" units="cm"/>
      <inkml:brushProperty name="height" value="0.025" units="cm"/>
      <inkml:brushProperty name="color" value="#0070C4"/>
    </inkml:brush>
  </inkml:definitions>
  <inkml:trace contextRef="#ctx0" brushRef="#br0">0 209 12251,'12'5'1478,"-7"-3"-722,-1-1-1,1 1 1,-1 0 0,1-1-1,0 0 1,0 0-1,0-1 1,-1 1-1,1-1 1,0 0-1,0 0 1,2-1-756,-4 0 259,0 0 1,0-1 0,-1 1 0,1-1-1,0 0 1,-1 1 0,1-1-1,-1-1 1,1 1 0,-1 0 0,0 0-1,0-1-259,4-3 153,-2-1 0,1 0 0,-1 0 0,1-2-153,2-4 58,-1-1 0,0 0 0,3-13-58,-7 22 2,-1 0 0,0 0 0,0 0 0,0 0 0,-1 0 1,0 0-1,0 0 0,0-1 0,-1 1 0,1 0 0,-1 0 1,0 0-1,-1-1-2,1 5 1,1-1 0,-1 1 0,1-1 0,-1 1 0,0 0 0,0 0 0,0 0 0,0-1 0,0 1 0,0 0 0,0 0 0,0 0 0,0 0 0,0 1 0,-1-1 0,1 0 0,0 0 0,0 1 0,-1-1 0,1 1 0,-1-1 0,1 1 0,0-1 0,-1 1 0,1 0 0,-1 0 0,1 0 0,-1 0 0,1 0 0,-1 0 0,1 0 0,-1 0 0,1 1 0,-1-1 0,1 1 0,0-1 0,-1 1 0,1-1 0,0 1 0,-1 0 0,1-1 0,0 1 0,0 0 0,0 0 0,0 0 0,-1 0 0,1 0 0,0 0 0,1 1 0,-1-1 0,0 0 0,0 0 0,0 2-1,-4 7 111,1 0 0,0 1 0,1 0 0,0 0 1,0-1-1,2 2 0,-1-1 0,1 0 0,1 3-111,0 2 217,0 0 0,1 0-1,1 0 1,1 0 0,0 0 0,2 2-217,-4-15 23,-1-1 0,1 1 1,0-1-1,1 1 0,-1-1 1,0 1-1,1-1 1,-1 0-1,1 0 0,0 1 1,-1-1-1,1-1 1,0 1-1,0 0 0,1 0 1,0 0-24,-1-1-30,0 0 1,0 0-1,0-1 1,0 1 0,0-1-1,0 1 1,0-1-1,0 0 1,0 0-1,0 0 1,0 0 0,0 0-1,0 0 1,0 0-1,0-1 1,0 1-1,0-1 1,0 0-1,0 1 1,-1-1 0,1 0-1,0 0 30,3-2 39,-1 1-1,0-1 1,0 0-1,0 0 1,0 0-1,-1 0 1,1-1-1,0-1-38,6-14 260</inkml:trace>
</inkml:ink>
</file>

<file path=ppt/ink/ink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17:44.101"/>
    </inkml:context>
    <inkml:brush xml:id="br0">
      <inkml:brushProperty name="width" value="0.025" units="cm"/>
      <inkml:brushProperty name="height" value="0.025" units="cm"/>
      <inkml:brushProperty name="color" value="#0070C4"/>
    </inkml:brush>
  </inkml:definitions>
  <inkml:trace contextRef="#ctx0" brushRef="#br0">1 204 10362,'71'30'5229,"-67"-29"-4533,-1 1 0,1-1 0,0 0 0,-1 0 0,1-1 0,0 1-696,-2-1 212,-1 0 0,0 0 0,0-1-1,1 1 1,-1 0 0,0 0 0,0-1 0,0 1-1,1-1 1,-1 1-212,4-2 440,0 0-164,0-1 0,-1 0 0,1 0 0,0 0 0,-1 0-1,1-1 1,-1 1 0,0-1 0,0 0 0,-1-1 0,1 1 0,-1-1 0,0 1 0,0-2-276,4-5 62,-2 0-1,1-1 1,-2 1 0,1-1-1,1-10-61,-2 10 16,-2 5-15,-1 1 1,1 0 0,-1 0 0,0-1-1,0 1 1,-1-4-2,0 8 0,0 0-1,0 1 0,-1-1 1,1 0-1,-1 1 0,1-1 0,-1 1 1,1-1-1,-1 1 0,0-1 1,0 1-1,1-1 0,-1 1 1,0 0-1,0-1 0,-1 1 1,1 0-1,0 0 0,0 0 1,-1 0-1,1 0 0,0 0 0,-1 0 1,1 0-1,-1 1 0,1-1 1,-1 1-1,0-1 1,-1 0 0,0 0 0,-1 0 0,1 1 0,0-1 0,0 1 0,-1 0 1,1 0-1,0 0 0,-3 0 0,5 0 0,0 1 0,0-1 1,-1 0-1,1 0 0,0 1 1,0-1-1,0 0 0,0 1 1,0-1-1,0 1 0,0 0 1,0-1-1,0 1 0,0 0 1,0-1-1,0 1 0,1 0 1,-1 0-1,0 0 0,1 0 1,-1 0-1,0 0 0,1 0 1,-1 0-1,1 0 0,-1 0 1,1 0-1,0 0 0,-1 0 1,1 1-1,0 5 40,0 1 1,1-1 0,-1 1 0,1-1-1,1 0 1,0 1 0,0-1 0,0 0 0,1 2-41,3 9 122,10 37 305,29 94 696,-29-105-703,2 0 0,7 10-420,-3-14 197,-8-14 109,4 10-306,-14-28 66,-1 0 0,-1 1 0,1-1 1,-1 1-1,0-1 0,0 8-66,-2-14 17,0 0 1,0 0-1,0 1 0,0-1 0,0 0 1,0 0-1,-1 0 0,1 1 1,-1-1-1,0 0 0,1 0 0,-1 0 1,0 0-1,0 0 0,0 0 0,-1 0 1,1 0-1,0-1 0,-1 1-17,0 0 15,0 0 1,0-1-1,-1 1 0,1-1 0,0 0 0,-1 0 0,1 1 1,0-2-1,-1 1 0,1 0 0,-1 0 0,0-1 0,1 1 0,-2-1-15,-4 0 0,0 0 0,-1 0 0,1-1 0,0 0 0,-1 0-1,1-1 1,0 0 0,0 0 0,-5-3 0,-1-1-205,0 0 1,0-1-1,1 0 1,0-2-1,0 1 0,0-1 1,2-1-1,-1 0 1,1-1-1,-7-9 205,-10-18-108</inkml:trace>
</inkml:ink>
</file>

<file path=ppt/ink/ink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17:44.569"/>
    </inkml:context>
    <inkml:brush xml:id="br0">
      <inkml:brushProperty name="width" value="0.025" units="cm"/>
      <inkml:brushProperty name="height" value="0.025" units="cm"/>
      <inkml:brushProperty name="color" value="#0070C4"/>
    </inkml:brush>
  </inkml:definitions>
  <inkml:trace contextRef="#ctx0" brushRef="#br0">87 240 11122,'1'-13'8585,"-4"-1"-5923,-7-11-1663,9 22-942,-1 0-1,0 1 1,1-1 0,-1 0 0,0 1 0,-1 0 0,1-1 0,0 1 0,-1 0-1,0 0-56,2 1 0,0 1 0,1-1 0,-1 1 0,0-1 0,0 1 0,0-1-1,0 1 1,0 0 0,0 0 0,0 0 0,0-1 0,0 1 0,0 0-1,0 0 1,0 0 0,0 0 0,0 1 0,0-1 0,0 0 0,0 0 0,0 1-1,0-1 1,0 0 0,0 1 0,0-1 0,0 1 0,1-1 0,-1 1-1,0-1 1,0 1 0,0 0 0,1 0 0,-1-1 0,0 1 0,-1 2 7,0 0 0,0 0 1,0 0-1,0 0 0,1 1 1,0-1-1,-1 0 0,1 1 0,0-1 1,0 1-1,1-1 0,-1 1 1,1 1-8,-1 8 200,1 0 1,1 13-201,-1-16 205,1-1 0,1 1 1,0-1-1,2 7-205,-3-12 89,0-1-1,0 1 1,1-1 0,0 0-1,-1 1 1,1-1 0,1 0-1,-1 0 1,0 0 0,1-1-1,-1 1 1,1 0 0,1 0-89,-3-2 19,1 0 0,-1 0 0,1-1 1,0 1-1,-1 0 0,1-1 1,0 1-1,-1-1 0,1 1 1,0-1-1,0 0 0,0 0 0,-1 0 1,1 0-1,0 0 0,0 0 1,0 0-1,-1-1 0,1 1 0,0-1 1,-1 1-1,1-1 0,0 0 1,-1 1-1,1-1 0,-1 0 0,1 0 1,-1 0-1,1 0 0,-1-1 1,1 0-20,3-2 3,0-1 1,-1 0 0,1 0 0,-1 0-1,-1 0 1,1-1 0,-1 0 0,0 0-4,2-4 9,-2 0 1,3-10-10,5-12 43,-8 26 95,0 8 41,0 11 216,-2-6-230,3 12 136,1-1 1,0 1-1,2-1-301,-5-13 24,0 0 0,0 0 0,1 0-1,-1 0 1,1-1 0,0 1 0,1-1-1,-1 0 1,1 0 0,0 0 0,0 0-1,0-1 1,1 2-24,-4-5-15,0 1-1,0 0 0,1-1 0,-1 1 1,0-1-1,0 1 0,0-1 1,1 0-1,-1 1 0,0-1 1,0 0-1,1 0 0,-1 0 1,0 0-1,0 0 0,1 0 0,-1 0 1,0 0-1,0-1 0,1 1 1,-1 0-1,0-1 0,0 1 1,0-1-1,0 1 0,1-1 16,-1 0-19,0-1 0,0 1 0,0 0 0,0-1 0,0 1 0,-1-1 0,1 1 0,0-2 19</inkml:trace>
  <inkml:trace contextRef="#ctx0" brushRef="#br0" timeOffset="1">384 0 14587,'8'31'5881,"0"17"-3296,-4 2-633,-4 4-623,4 1-177,5-4-712,9-3-176,8-11-96,1-10-40,-3-19-368,0-8-384,-8-12 664,-2-11-3649,-7-10 2793</inkml:trace>
</inkml:ink>
</file>

<file path=ppt/ink/ink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17:44.985"/>
    </inkml:context>
    <inkml:brush xml:id="br0">
      <inkml:brushProperty name="width" value="0.025" units="cm"/>
      <inkml:brushProperty name="height" value="0.025" units="cm"/>
      <inkml:brushProperty name="color" value="#0070C4"/>
    </inkml:brush>
  </inkml:definitions>
  <inkml:trace contextRef="#ctx0" brushRef="#br0">0 1 14283,'12'5'5737,"7"2"-3592,-8-2-257,9 2-688,-5-2-295,13-1-809,-4-3-472,2-3 1176,8-2-776</inkml:trace>
  <inkml:trace contextRef="#ctx0" brushRef="#br0" timeOffset="1">342 49 9282,'8'25'5113,"3"3"-512,0 0-1528,-1 6-929,2 1-399,-1-2-809,-1-3-248,1-12-656,-4-11-456,-5-10-2977,-2-6 2297</inkml:trace>
</inkml:ink>
</file>

<file path=ppt/ink/ink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17:45.334"/>
    </inkml:context>
    <inkml:brush xml:id="br0">
      <inkml:brushProperty name="width" value="0.025" units="cm"/>
      <inkml:brushProperty name="height" value="0.025" units="cm"/>
      <inkml:brushProperty name="color" value="#0070C4"/>
    </inkml:brush>
  </inkml:definitions>
  <inkml:trace contextRef="#ctx0" brushRef="#br0">1 1 14995,'4'4'5913,"2"4"-4208,0 4-89,-1 4 913,3 0-5162,1-11 2497</inkml:trace>
</inkml:ink>
</file>

<file path=ppt/ink/ink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17:45.968"/>
    </inkml:context>
    <inkml:brush xml:id="br0">
      <inkml:brushProperty name="width" value="0.025" units="cm"/>
      <inkml:brushProperty name="height" value="0.025" units="cm"/>
      <inkml:brushProperty name="color" value="#0070C4"/>
    </inkml:brush>
  </inkml:definitions>
  <inkml:trace contextRef="#ctx0" brushRef="#br0">1 168 13827,'25'18'1866,"-8"-7"1103,-2 0 0,11 11-2969,-13-10 1471,-1 1-1,-1 0 0,-1 1 0,8 12-1470,-2-2 1217,6 5-1217,-18-25 82,0-1 1,-1 1-1,1 0 0,0-1 1,1 0-1,-1 0 0,0 0 1,1-1-1,0 1 0,0-1 1,-1 0-1,6 1-82,-9-3 7,0 0 0,0 0 0,-1 0 0,1 0 0,0 0 0,0 0 0,-1 0 0,1 0 0,0 0 0,0 0 0,-1 0 0,1-1-1,0 1 1,0 0 0,-1-1 0,1 1 0,0 0 0,-1-1 0,1 1 0,-1-1 0,1 1 0,0-1 0,-1 1 0,1-1 0,-1 1 0,1-1 0,-1 1 0,0-1 0,1 0 0,-1 1 0,0-1 0,1 0 0,-1 0-7,2-3 19,-1-1 0,1 1 0,-1-1 0,0 0 1,-1 0-20,2-2 23,6-48-222,-5 27-1315,5-20 1514,-6 40-497,1 0-1,-1 0 0,1 1 0,0-1 0,1 1 0,0-1 0,0 1 1,1 0 497,8-7-910</inkml:trace>
  <inkml:trace contextRef="#ctx0" brushRef="#br0" timeOffset="1">392 222 7130,'40'58'4432,"-32"-45"-655,-3 2-1096,-1 1-393,-1 7-623,-2-9-241,2 1-544,0 1-96,-2-15-816,-1 1 2009,0-17-1529</inkml:trace>
  <inkml:trace contextRef="#ctx0" brushRef="#br0" timeOffset="2">373 10 14227,'3'4'5849,"4"7"-3056,1-2-745,2 6-719,0 1-185,3 0-576,-1 0 424,0-7-680</inkml:trace>
  <inkml:trace contextRef="#ctx0" brushRef="#br0" timeOffset="3">671 3 13187,'11'-2'5081,"-4"14"-2641,-1 5-711,-4 15-9,8 9-31,-6 7-721,6 7-256,2-6-232,-4-5-96,5-10-200,-1-11-16,1-11-144,7-9-304,-1-11 896,-5-11-2040,1-14 1160</inkml:trace>
</inkml:ink>
</file>

<file path=ppt/ink/ink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17:46.315"/>
    </inkml:context>
    <inkml:brush xml:id="br0">
      <inkml:brushProperty name="width" value="0.025" units="cm"/>
      <inkml:brushProperty name="height" value="0.025" units="cm"/>
      <inkml:brushProperty name="color" value="#0070C4"/>
    </inkml:brush>
  </inkml:definitions>
  <inkml:trace contextRef="#ctx0" brushRef="#br0">0 0 13227,'8'8'5441,"7"-1"-2472,1-3-1041,8 3-504,7-1-167,-13-2-553,8 2-304,-1-6 1104,-1-3-992</inkml:trace>
</inkml:ink>
</file>

<file path=ppt/ink/ink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17:46.651"/>
    </inkml:context>
    <inkml:brush xml:id="br0">
      <inkml:brushProperty name="width" value="0.025" units="cm"/>
      <inkml:brushProperty name="height" value="0.025" units="cm"/>
      <inkml:brushProperty name="color" value="#0070C4"/>
    </inkml:brush>
  </inkml:definitions>
  <inkml:trace contextRef="#ctx0" brushRef="#br0">0 0 13915,'0'3'1077,"1"-1"0,-1 1-1,0-1 1,1 1 0,0-1 0,-1 0 0,2 2-1077,8 17 3381,-7-16-2776,0 1 1,0 0-1,-1 0 0,1 1-605,4 20 855,-2-6-574,2 1 1,0-1-1,7 13-281,-13-31 11,0-1-1,0 0 1,1 0-1,-1 0 1,1 0-1,-1 0 1,1 0 0,0 0-1,0-1 1,-1 1-1,1-1 1,2 2-11,-3-3-12,0 0 0,0 1 0,0-1-1,0 0 1,0 1 0,0-1 0,0 0 0,0 0 0,0 0 0,0 0 0,0 0 0,0 0 0,0 0 0,0-1 0,0 1-1,0 0 1,0 0 0,0-1 0,-1 1 0,1 0 0,0-1 0,0 1 0,0-1 0,0 0 0,0 1 0,-1-1 0,1 0 0,0 1-1,-1-1 1,1 0 0,0 0 0,-1 1 0,1-2 12,4-5-438,0-1 0,0 0 0,-1 0 0,0 0 0,-1 0 0,1-2 438,2-7-833,8-22-840,-9 24 1117,0 0 0,2 0 1,2-5 555,-8 19-1,-1 1 1,0-1 0,1 0-1,-1 0 1,1 1 0,-1-1-1,1 0 1,-1 1 0,1-1-1,-1 1 1,1-1 0,0 1-1,-1-1 1,1 1 0,0-1 0,-1 1-1,1-1 1,0 1 0,0 0-1,0-1 1,-1 1 0,1 0-1,1 0 1,-1 0 26,-1 0 0,1 0 0,0 1 0,0-1 0,0 0 0,-1 1-1,1-1 1,0 0 0,0 1 0,-1-1 0,1 1 0,0-1 0,-1 1 0,1 0-1,0-1 1,-1 1 0,1 0 0,0 0-26,2 4 218,-1-1 1,1 1-1,-1 0 0,0 0 1,0 0-1,1 4-218,37 114 2875,-12-38-1897,6 21-374,-26-80-510,24 99 244,-28-103-289,-1-1-1,0 1 1,-2 0 0,-1 19-49,0-39 3,0 1 1,0 0-1,-1 0 1,1 0-1,-1 0 0,0-1 1,0 1-1,0 0 1,0 0-1,0-1 1,0 1-1,-1-1 0,1 1 1,-1-1-1,0 0 1,0 0-1,0 0 1,0 0-1,0 0 1,0 0-1,0 0 0,-1 0 1,1-1-1,-1 1 1,1-1-1,-1 0 1,1 0-1,-1 0 0,0 0 1,0 0-1,0-1 1,1 1-1,-4-1-3,0 1 4,-1-1 0,1 0 0,-1-1 1,1 0-1,0 0 0,-1 0 0,1 0 0,0-1 0,0 0 0,0-1-4,-2 0 2,0 0 0,0-1 0,1 0 0,0-1 0,0 0 0,0 0 0,-1-2-2,5 5-1,1 0-1,0 0 1,-1-1 0,1 1 0,0-1 0,0 1 0,1-1-1,-1 0 1,1 0 0,-1 0 0,1 0 0,0 0-1,0 0 1,0 0 0,0 0 0,1-1 0,-1 1 0,1 0-1,0 0 1,0-1 0,0 1 0,0 0 0,1 0 0,-1-1-1,1 1 1,0 0 0,0 0 0,0 0 0,1-2 1,4-6-2,0 0-1,1 0 1,0 1 0,1 0 0,0 0 0,9-8 2,6-5-128,1 1-1,1 1 1,1 1 0,14-7 128,-28 19 273,2 1 1,12-6-274,-5 5 182,11-2-182</inkml:trace>
</inkml:ink>
</file>

<file path=ppt/ink/ink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15:26.784"/>
    </inkml:context>
    <inkml:brush xml:id="br0">
      <inkml:brushProperty name="width" value="0.025" units="cm"/>
      <inkml:brushProperty name="height" value="0.025" units="cm"/>
      <inkml:brushProperty name="color" value="#0070C4"/>
    </inkml:brush>
  </inkml:definitions>
  <inkml:trace contextRef="#ctx0" brushRef="#br0">31 14 8498,'-30'1'14215,"30"-1"-13830,0 0-17,2 1-24,76 17 439,-61-15-623,0-2 1,0 0-1,-1-1 0,1-1 0,0 0 0,4-2-160,25-1 356,60 0 828,85 8-1184,-109 3 151,23 2-39,-42-4-21,10 4-91,-10-1 38,-17-5 40,31-1-78,23 0 99,-15 6 34,-26-1 117,52-2-250,28-15 161,-75 4-33,34 2-128,-23 6 74,13 0 45,-1-3-1,32-8-118,-70 3 25,-1-1 18,-1 3 1,34 1-44,-13 6 28,-13 0 112,47-4-140,-78-1 19,146-9 122,-107 10-21,44 5-120,-5 2 124,49-6-124,100-13 52,-162 10-24,0 3-1,23 6-27,9-2 21,0-6-1,63-12-20,-15 1 33,0 7 0,27 8-33,55 0 82,-122-4 13,54 10-95,-90-3 134,0-4 0,90-11-134,-162 9 17,29-4 63,0 3 0,19 2-80,-65 1-50,3-1 191,-7 0-157,0 0 0,1-1 0,-1 1-1,0 0 1,0 0 0,0 0-1,0 0 1,0 0 0,0 0 0,0 0-1,0-1 1,0 1 0,1 0 0,-1 0-1,0 0 1,0 0 0,0-1 0,0 1-1,0 0 1,0 0 0,0 0 0,0 0-1,0 0 1,0-1 0,0 1 0,0 0-1,0 0 1,0 0 0,0 0-1,0-1 1,0 1 0,-1 0 0,1 0-1,0 0 1,0 0 0,0 0 0,0-1-1,0 1 1,0 0 0,0 0 0,0 0-1,-1 0 17,0-1 320,0 1-224</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4:53:24.569"/>
    </inkml:context>
    <inkml:brush xml:id="br0">
      <inkml:brushProperty name="width" value="0.025" units="cm"/>
      <inkml:brushProperty name="height" value="0.025" units="cm"/>
      <inkml:brushProperty name="color" value="#0070C4"/>
    </inkml:brush>
  </inkml:definitions>
  <inkml:trace contextRef="#ctx0" brushRef="#br0">1 1 17604,'4'5'6057,"-1"-2"-5169,-2 1-112,-1-4-351,-1 0-329,-1 0-1905,1 0 1121</inkml:trace>
  <inkml:trace contextRef="#ctx0" brushRef="#br0" timeOffset="1">202 42 10314,'8'13'5217,"-7"-2"-1152,-2-2-2913,-4-2 513,5-10-1297</inkml:trace>
  <inkml:trace contextRef="#ctx0" brushRef="#br0" timeOffset="2">380 33 12195,'-7'16'5777,"7"-4"-1704,0-4-3017,-1-3-120,2-6-912,7-5 64,6-7-120</inkml:trace>
</inkml:ink>
</file>

<file path=ppt/ink/ink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15:28.843"/>
    </inkml:context>
    <inkml:brush xml:id="br0">
      <inkml:brushProperty name="width" value="0.025" units="cm"/>
      <inkml:brushProperty name="height" value="0.025" units="cm"/>
      <inkml:brushProperty name="color" value="#0070C4"/>
    </inkml:brush>
  </inkml:definitions>
  <inkml:trace contextRef="#ctx0" brushRef="#br0">30 48 9018,'-27'-27'3647,"25"27"-1372,1 4-742,2 9 166,0-6-934,2 38 1316,2 0-1,2-1 1,10 32-2081,-13-60 177,-2-12-136,-1 0 0,0 0 0,0-1 0,0 1 0,-1 0 0,1 0 0,-1 0 1,0 0-1,0 0 0,-1 2-41,0-38-1054,1-65 158,-13-86 811,14 180 793,0 6-465,3 11 31,5 37 1624,2 41-1898,-6-37 483,-3-38-358,2 14 350,-1 20-475,-4-47 18,-1-6-121,-1-2-102,1 0 1,0 0-1,0 0 1,1 0 0,-1-1-1,1 1 1,0-2 204,-7-35-1609,7 36 1377,1 4 205,-2-7-709,1 0 1,0 0-1,0-1 1,1 1-1,0 0 0,1-7 736,-1 14-298,1 0 0,-1 0-1,0 0 1,0 0-1,1 0 1,-1 0 0,1 0-1,-1 0 1,1 0-1,-1 0 1,1 1 0,0-1 298,10-6-1869</inkml:trace>
</inkml:ink>
</file>

<file path=ppt/ink/ink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15:29.618"/>
    </inkml:context>
    <inkml:brush xml:id="br0">
      <inkml:brushProperty name="width" value="0.025" units="cm"/>
      <inkml:brushProperty name="height" value="0.025" units="cm"/>
      <inkml:brushProperty name="color" value="#0070C4"/>
    </inkml:brush>
  </inkml:definitions>
  <inkml:trace contextRef="#ctx0" brushRef="#br0">110 75 4417,'5'30'2825,"-5"-30"-2747,0 0 0,0 0 0,0 0 1,1 1-1,-1-1 0,0 0 0,0 0 1,0 0-1,0 0 0,0 0 1,0 1-1,1-1 0,-1 0 0,0 0 1,0 0-1,0 0 0,0 0 0,1 0 1,-1 0-1,0 1 0,0-1 0,0 0 1,0 0-1,1 0 0,-1 0 1,0 0-1,0 0 0,0 0 0,1 0 1,-1 0-1,0 0 0,0 0 0,0 0 1,1 0-1,-1 0 0,0 0 0,0 0 1,0-1-1,1 1 0,-1 0 1,0 0-1,0 0 0,0 0 0,0 0 1,1 0-1,-1 0 0,0-1 0,0 1 1,0 0-1,0 0 0,0 0 0,0 0 1,1 0-1,-1-1 0,0 1 1,0 0-1,0 0 0,0 0 0,0-1-78,7-9 3028,-5 7-2384,0 0 1,-1 0-1,0 1 0,0-1 0,0 0 0,0 0 1,0 0-1,0-3-644,-1 5 112,0-1 0,0 1 0,-1-1-1,1 1 1,0-1 0,-1 1 0,1-1 0,-1 1 0,1-1 0,-1 1 0,1 0 0,-1-1 0,0 1 0,0 0 0,0-1 0,0 1 0,0 0-1,0 0 1,-1 0-112,0-2 95,-1 1 0,1 0 0,-1 0 0,0 0-1,0 0 1,0 0 0,0 1 0,0-1 0,0 1-1,-1 0 1,1 0 0,0 0 0,-1 1 0,1-1-1,-1 1 1,1-1 0,0 1 0,-1 0 0,-1 1-95,3-1 35,-1 1 1,1-1 0,0 1 0,-1 0 0,1-1 0,0 1-1,0 0 1,-1 1 0,1-1 0,0 0 0,0 0 0,0 1-1,1 0 1,-1-1 0,0 1 0,1 0 0,-1 0 0,1-1 0,-1 1-1,1 0 1,0 1 0,0-1 0,0 0 0,0 0 0,0 0-1,0 1 1,1-1 0,-1 2-36,0 5 59,0 0 0,0 0 0,1 0 0,0 0 0,1 0 0,0 0 0,0 0 0,1 0 0,1 0-1,-1 0 1,4 6-59,-1-2 44,0-1-1,2 1 0,-1-1 0,2 0 0,-1-1 1,2 0-1,3 4-43,-9-11 15,1 0 0,0-1 0,0 0 0,0 0 0,0 0 0,1 0 0,-1 0 0,1-1 0,-1 0 0,1 0 0,0 0-1,0-1 1,0 1 0,0-1 0,0-1 0,2 1-15,-3 0 5,0-1 0,0 0-1,0-1 1,0 1 0,0-1-1,0 0 1,0 1 0,-1-2-1,1 1 1,0 0 0,-1-1-1,1 0 1,-1 1 0,1-2-1,-1 1 1,0 0 0,0 0-1,0-1 1,0 0 0,-1 0-1,2-1-4,0-1 3,-1 0 0,0 0 0,0 0 0,-1-1 0,0 1 1,0-1-1,0 1 0,0-1 0,-1 0 0,0 0 0,0 0 0,-1 1 0,1-1 0,-2-6-3,1 3 5,-1 0 1,0 1-1,-1-1 0,0 0 1,0 1-1,-1-1 0,0 1 1,0 0-1,-4-6-5,3 7 8,0 0-1,-1 0 1,0 1 0,0 0-1,-1 0 1,1 0-1,-1 1 1,-1 0 0,1 0-1,-1 0 1,1 1 0,-1 0-1,-1 0 1,1 1 0,-6-2-8,2 2-22,0 0 1,0 0 0,-1 1-1,0 0 1,1 1 0,-1 1-1,0 0 1,1 0 0,-1 1-1,-5 2 22,6 0-707,9-1-273,6 1-916,10 1 784</inkml:trace>
</inkml:ink>
</file>

<file path=ppt/ink/ink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15:30.966"/>
    </inkml:context>
    <inkml:brush xml:id="br0">
      <inkml:brushProperty name="width" value="0.025" units="cm"/>
      <inkml:brushProperty name="height" value="0.025" units="cm"/>
      <inkml:brushProperty name="color" value="#0070C4"/>
    </inkml:brush>
  </inkml:definitions>
  <inkml:trace contextRef="#ctx0" brushRef="#br0">27 110 6033,'-13'-46'3673,"12"44"-3241,1 0-1,0 0 1,0 0-1,0 0 1,0 0 0,0 0-1,0 0 1,0 0-1,0 0 1,1 1 0,0-2-432,-1 2 155,0 0 1,0 1 0,1-1 0,-1 0-1,0 0 1,0 1 0,0-1-1,0 0 1,0 0 0,0 1 0,0-1-1,0 0 1,0 0 0,-1 1-1,1-1 1,0 0 0,0 1 0,-1-1-1,1 0 1,0 1 0,-1-1-156,1 1 88,0-1 1,0 1 0,0-1-1,-1 1 1,1 0-1,0-1 1,0 1-1,0 0 1,-1-1 0,1 1-1,0 0 1,-1 0-1,1-1 1,0 1-1,-1 0 1,1 0 0,0-1-1,-1 1 1,1 0-1,0 0 1,-1 0-89,1 0 74,-1 0-1,1 0 1,0 0 0,0 0-1,0 0 1,-1 1 0,1-1-1,0 0 1,0 0 0,0 0-1,-1 0 1,1 1 0,0-1-1,0 0 1,0 0 0,0 0 0,-1 1-1,1-1 1,0 0 0,0 0-1,0 1 1,0-1 0,0 0-1,0 0 1,0 1-74,-1 1 202,1 0-1,0 1 1,-1-1 0,1 1-1,0-1 1,0 1 0,0-1 0,1 1-202,1 20 1612,0 18-1612,0-3 529,0 27 53,-1-26-79,2 4-503,-2-33 87,-2-9-54,1-2-9,-5-18-30,3 4-93,0 0-1,0 0 0,2-1 1,0-4 99,5-62-359,-1 49 309,-3 0 0,0-17 50,-2 50 1,1 0 1,0 0 0,0 0-1,0 0 1,0 0 0,0-1-1,0 1 1,0 0-1,0 0 1,0 0 0,0 0-1,0 0 1,0-1 0,0 1-1,0 0 1,0 0-1,0 0 1,0 0 0,0-1-1,0 1 1,0 0 0,0 0-1,0 0 1,0 0-1,0 0 1,0-1 0,0 1-1,0 0 1,0 0 0,0 0-1,1 0 1,-1 0-1,0 0 1,0-1 0,0 1-1,0 0 1,0 0 0,0 0-1,1 0 1,-1 0-1,0 0-1,2 6 138,2 45 960,-2 8-1098,3 41 824,-4-89-721,1 3 130,-1 0 0,3 6-233,-15-46-216,7 8-232,0 0 1,1-1-1,1 1 0,1-19 448,0 12-295,-2-1 0,0-3 295,0 7-5,3 18 64,4 13 57,2 11 187,-2 0 1,0 0-1,-2 0 1,1 6-304,-2-7 249,1 1 0,2-1 0,0 1 0,4 12-249,-7-31 50,-1 0 0,1 0 0,-1 0 1,0 0-1,1 0 0,-1-1 1,0 1-1,0 0 0,0 0 0,0 0 1,0 0-1,0 0 0,0 0 0,0 0 1,0 0-1,0 0 0,-1-1 1,1 1-1,0 0 0,0 0 0,-1 0 1,1 0-1,-1 0-50,1 0 489</inkml:trace>
</inkml:ink>
</file>

<file path=ppt/ink/ink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15:31.546"/>
    </inkml:context>
    <inkml:brush xml:id="br0">
      <inkml:brushProperty name="width" value="0.025" units="cm"/>
      <inkml:brushProperty name="height" value="0.025" units="cm"/>
      <inkml:brushProperty name="color" value="#0070C4"/>
    </inkml:brush>
  </inkml:definitions>
  <inkml:trace contextRef="#ctx0" brushRef="#br0">36 79 9450,'-27'-49'4130,"26"45"-3223,-1 1 0,1-1-1,0 1 1,0-1-1,0 1 1,0-4-907,1 6 3463,1 11-1905,0 12-149,1-1 0,4 22-1409,0-5 566,-2 0 0,-1 11-566,5 42 299,-8-61-230,0-27-102,0 1 1,-1 0-1,1-1 1,1 1 0,-1 0-1,0-1 1,1 1-1,1 2 33,-2-6-22,0 1-1,0-1 0,0 0 0,0 0 1,0 0-1,0 0 0,0 0 0,0 1 1,0-1-1,0 0 0,1 0 0,-1 0 1,0 0-1,0 0 0,0 1 0,0-1 1,0 0-1,0 0 0,1 0 0,-1 0 1,0 0-1,0 0 0,0 0 0,0 0 1,1 0-1,-1 0 0,0 0 0,0 0 1,0 0-1,0 0 0,1 0 0,-1 0 1,0 0-1,0 0 0,0 0 0,0 0 1,1 0-1,-1 0 0,0 0 0,0 0 1,0 0-1,0 0 0,0 0 0,1 0 1,-1 0-1,0 0 0,0 0 0,0-1 1,0 1-1,0 0 0,1 0 0,-1 0 1,0 0-1,0 0 0,0 0 0,0-1 1,0 1-1,0 0 0,0 0 23,8-11 46,-7 8 215,11-14-151</inkml:trace>
</inkml:ink>
</file>

<file path=ppt/ink/ink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15:31.935"/>
    </inkml:context>
    <inkml:brush xml:id="br0">
      <inkml:brushProperty name="width" value="0.025" units="cm"/>
      <inkml:brushProperty name="height" value="0.025" units="cm"/>
      <inkml:brushProperty name="color" value="#0070C4"/>
    </inkml:brush>
  </inkml:definitions>
  <inkml:trace contextRef="#ctx0" brushRef="#br0">9 1 10418,'-4'26'8842,"1"18"-8842,2-30 1052,2 1-1,0-1 1,0 0 0,2 2-1052,-2-8 225,1-1 1,0 0-1,0 0 0,1 0 1,0 0-1,1 0 0,-1 0 1,2 1-226,-2-4 148,1 1 1,-1-1-1,1 0 0,0 0 1,0 0-1,0-1 0,1 0 1,-1 1-1,1-1 0,0-1 1,5 3-149,-6-3 34,-1 0 1,1-1-1,0 1 1,0-1-1,0 0 0,0 0 1,0 0-1,1-1 1,-1 0-1,0 1 1,0-1-1,0-1 1,1 1-1,-1-1 1,0 1-1,0-1 0,0 0 1,2-1-35,0-1 14,1 0 0,-1 0 1,-1-1-1,1 0 0,0 0 0,-1 0 1,0-1-1,0 1 0,0-1 0,-1 0 0,1-1 1,-1 1-1,0-1 0,-1 0 0,2-3-14,-3 5 5,0 0 0,-1 0 0,1 0 0,-1 0 0,0-1 0,0 1 0,0-1 0,-1 1 0,0-1 0,0 1 0,0-1 0,0 1 0,0 0 0,-1-1-1,0 1 1,0-1 0,0 1 0,-1 0 0,1 0 0,-1 0 0,0 0 0,0 0 0,-1 0 0,0-1-5,-2-2 13,-1 0-1,0 1 1,0-1 0,0 1 0,-1 1-1,0-1 1,0 1 0,0 0 0,-1 1-1,-4-3-12,8 5 6,0 1-1,0-1 1,0 1 0,0-1-1,0 1 1,-1 0-1,1 1 1,0-1-1,0 1 1,-1 0-1,1 0 1,0 0-1,0 0 1,-1 1 0,1 0-1,0 0 1,0 0-1,0 0 1,0 1-1,0-1 1,0 1-1,-2 1-5,-6 6 50,0 0-1,-1 2-49,-4 4-391,16-15 158,0 1 0,1-1 0,-1 0 0,1 1 0,-1-1 0,0 0 0,1 1 0,-1-1 1,0 0-1,0 0 0,1 1 0,-1-1 0,0 0 233,1-1-618</inkml:trace>
</inkml:ink>
</file>

<file path=ppt/ink/ink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15:37.619"/>
    </inkml:context>
    <inkml:brush xml:id="br0">
      <inkml:brushProperty name="width" value="0.025" units="cm"/>
      <inkml:brushProperty name="height" value="0.025" units="cm"/>
      <inkml:brushProperty name="color" value="#0070C4"/>
    </inkml:brush>
  </inkml:definitions>
  <inkml:trace contextRef="#ctx0" brushRef="#br0">0 1 9642,'0'17'4129,"0"10"-1793,0 2-599,3 12-161,0 6-144,2 6-495,2 4-161,-1-1-280,2-5-128,2-10-152,-1-1-80,-5-15-96,1-1 24,-5-12-304,-2-5-280,-4-11-744,-3-12 1744,0-12-592</inkml:trace>
</inkml:ink>
</file>

<file path=ppt/ink/ink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15:37.951"/>
    </inkml:context>
    <inkml:brush xml:id="br0">
      <inkml:brushProperty name="width" value="0.025" units="cm"/>
      <inkml:brushProperty name="height" value="0.025" units="cm"/>
      <inkml:brushProperty name="color" value="#0070C4"/>
    </inkml:brush>
  </inkml:definitions>
  <inkml:trace contextRef="#ctx0" brushRef="#br0">20 3 10386,'8'-1'1620,"0"0"-1,0 1 1,0 0-1,0 0 1,4 1-1620,0 0 1196,-1 1 0,0 1 0,7 2-1196,6 4 1254,0 1 0,22 12-1254,-44-21 59,3 1 32,-1 1 0,0-1-1,0 1 1,0 0 0,1 0-91,-5-2 14,1 0-1,0-1 1,0 1-1,-1 0 1,1 0-1,0 0 1,-1 0-1,1 0 1,-1 0-1,1-1 1,-1 1-1,1 1 1,-1-1-1,0 0 1,0 0-1,1 0 1,-1 0-1,0 0 1,0 0-1,0 0 1,0 0-1,0 0 1,0 0-1,-1 1-13,0 0 10,1 0-1,-1 0 0,0 0 0,0 0 1,0 0-1,-1 0 0,1 0 0,0-1 1,-1 1-1,1-1 0,-1 1 0,1-1 0,-1 1 1,-1-1-10,-28 19 74,27-18-67,-18 8 42,1-1 1,-11 3-50,15-6-86,0 0 1,1 1 0,0 1 0,0 0 0,-2 3 85,17-10-34,-14 11-341,14-11 309,0-1-1,1 1 1,-1 0-1,1 0 1,-1-1-1,1 1 1,-1 0 0,1 0-1,-1 0 1,1 0-1,-1 0 1,1-1-1,0 1 1,0 0 0,-1 0-1,1 1 67,0-2-16,0 1 1,0-1-1,0 0 0,1 1 0,-1-1 1,0 0-1,0 1 0,0-1 1,0 0-1,0 1 0,0-1 0,1 0 1,-1 1-1,0-1 0,0 0 0,1 0 1,-1 1-1,0-1 0,0 0 0,1 0 1,-1 1-1,0-1 0,1 0 1,-1 0-1,0 0 0,1 0 0,-1 1 1,0-1-1,1 0 0,-1 0 0,0 0 1,1 0-1,-1 0 16,15 0 954,-12 0-763,23-1 359</inkml:trace>
</inkml:ink>
</file>

<file path=ppt/ink/ink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15:39.052"/>
    </inkml:context>
    <inkml:brush xml:id="br0">
      <inkml:brushProperty name="width" value="0.025" units="cm"/>
      <inkml:brushProperty name="height" value="0.025" units="cm"/>
      <inkml:brushProperty name="color" value="#0070C4"/>
    </inkml:brush>
  </inkml:definitions>
  <inkml:trace contextRef="#ctx0" brushRef="#br0">76 0 10210,'-63'35'4649,"56"-34"-1992,3-1-913,3 0-216,1 0-311,0 0-281,1 0-352,20 4-120,34 4-232,-27-4-88,-7-4-56,0 1-160,-6 2-744,-7 1-232,-4 1 520</inkml:trace>
</inkml:ink>
</file>

<file path=ppt/ink/ink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15:39.385"/>
    </inkml:context>
    <inkml:brush xml:id="br0">
      <inkml:brushProperty name="width" value="0.025" units="cm"/>
      <inkml:brushProperty name="height" value="0.025" units="cm"/>
      <inkml:brushProperty name="color" value="#0070C4"/>
    </inkml:brush>
  </inkml:definitions>
  <inkml:trace contextRef="#ctx0" brushRef="#br0">1 0 10938,'0'0'4665,"2"0"-2248,9 4-345,4-1-415,-5 1-241,8-3-656,-4 1-256,1-2-168,1 0-216,-3 0-128,2 0 600,-2 10-560</inkml:trace>
</inkml:ink>
</file>

<file path=ppt/ink/ink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15:39.755"/>
    </inkml:context>
    <inkml:brush xml:id="br0">
      <inkml:brushProperty name="width" value="0.025" units="cm"/>
      <inkml:brushProperty name="height" value="0.025" units="cm"/>
      <inkml:brushProperty name="color" value="#0070C4"/>
    </inkml:brush>
  </inkml:definitions>
  <inkml:trace contextRef="#ctx0" brushRef="#br0">172 213 12547,'-1'-12'4669,"4"-4"-3071,-1 1-918,1-17 376,-1 21-865,-1-1-1,0 1 1,-1-1 0,-1 1-1,0-11-190,0 19 7,0 0-1,1 0 1,-1 0-1,0 1 1,0-1 0,-1 0-1,1 0 1,-1 1-1,1-1 1,-1 1-1,0 0 1,0-1-1,0 1 1,0 0 0,0 0-1,0 0 1,-1 0-1,1 1 1,-1-1-1,1 0 1,-1 1 0,0 0-1,1 0 1,-4-1-7,4 1 4,0 0 0,-1 1 0,1-1 1,-1 1-1,1 0 0,-1-1 1,1 1-1,-1 0 0,1 1 0,-1-1 1,1 0-1,-1 1 0,1-1 1,-1 1-1,1 0 0,-1 0 0,1 0 1,0 0-1,0 0 0,-1 1 1,1-1-1,0 0 0,0 1 0,0 1-4,-6 4 70,2 0-1,-1 1 0,1 0 1,0 0-1,-2 5-69,3-5 103,0-1 69,1 1 1,0-1 0,0 1-1,-1 4-172,4-9 66,0 0 0,0 0 0,1 0 0,-1 0 0,1 0 1,0 0-1,-1 0 0,2 0 0,-1 0 0,0 0 0,0 0 0,1 0 0,0 0 0,0 1-66,-1-3 25,1 0 1,-1 1 0,1-1-1,-1 0 1,1 0 0,0 0-1,0 0 1,-1 0 0,1 0-1,0 0 1,0 0-1,0 0 1,0 0 0,0-1-1,0 1 1,1 0 0,0 0-26,0 0 34,1 0 1,-1 0-1,1 0 1,0-1-1,0 1 1,-1-1-1,1 0 1,1 1-35,5-2 50,0 1 0,-1-1 0,1 0 1,-1-1-1,1 0-50,-7 1 26,0 1 1,1-1-1,-1 1 1,0 0-1,0-1 1,0 1-1,0 0 1,0 1-1,0-1 1,1 0-1,-1 0 1,0 1-1,0-1 1,0 1-1,0 0 1,0 0-1,0 0 1,0 0-1,-1 0 1,1 0 0,0 0-1,0 0 1,-1 1-1,1-1 1,-1 1-1,1-1 1,-1 1-1,0 0 1,1 0-1,-1-1 1,0 1-1,0 0 1,0 0-1,0 0 1,-1 0-27,4 9 205,0 0 1,-2 1 0,1-1-1,-1 1 1,0 5-206,0 0 245,1-1-1,0 1-244,-2-14 19,0 0 0,0-1-1,0 1 1,0-1-1,0 1 1,1-1-1,-1 0 1,1 1 0,1 0-19,6 11 57,-9-14-75,1 0 1,-1 0 0,0 0 0,0 0 0,0 0 0,0 0 0,0 0 0,0 0 0,0 1 0,0-1 0,0 0 0,1 0 0,-1 0 0,0 0-1,0 0 1,0 0 0,0 1 0,0-1 0,0 0 0,0 0 0,0 0 0,0 0 0,0 0 0,0 1 0,0-1 0,0 0 0,0 0-1,0 0 1,0 0 0,0 0 0,0 1 0,0-1 0,0 0 0,-1 0 0,1 0 0,0 0 0,0 0 0,0 0 0,0 0 0,0 1 0,0-1-1,0 0 1,0 0 0,-1 0 0,1 0 0,0 0 0,0 0 0,0 0 17,-4 1-3948,3-1 1921,1 0 789</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4:53:24.902"/>
    </inkml:context>
    <inkml:brush xml:id="br0">
      <inkml:brushProperty name="width" value="0.025" units="cm"/>
      <inkml:brushProperty name="height" value="0.025" units="cm"/>
      <inkml:brushProperty name="color" value="#0070C4"/>
    </inkml:brush>
  </inkml:definitions>
  <inkml:trace contextRef="#ctx0" brushRef="#br0">85 1 14291,'-9'9'6337,"15"-5"-2776,-1 1-1792,-8 0-873,-3 7-64,-10 4-96,-8 0-576,1 2 912,8 0-832</inkml:trace>
</inkml:ink>
</file>

<file path=ppt/ink/ink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15:40.105"/>
    </inkml:context>
    <inkml:brush xml:id="br0">
      <inkml:brushProperty name="width" value="0.025" units="cm"/>
      <inkml:brushProperty name="height" value="0.025" units="cm"/>
      <inkml:brushProperty name="color" value="#0070C4"/>
    </inkml:brush>
  </inkml:definitions>
  <inkml:trace contextRef="#ctx0" brushRef="#br0">10 16 11050,'-1'3'959,"0"-1"-1,-1 0 0,1 1 1,0-1-1,0 1 1,0-1-1,1 1 0,-1-1 1,0 1-959,1-2 114,0 0 1,0 0 0,0-1-1,1 1 1,-1 0 0,0 0-1,0 0 1,0-1 0,1 1-1,-1 0 1,0 0 0,1-1-1,-1 1 1,0 0 0,1 0-1,-1-1 1,1 1 0,-1-1-1,1 1 1,0 0 0,-1-1-1,1 1 1,0-1 0,-1 0-1,1 1 1,0-1 0,-1 1-1,1-1 1,0 0 0,0 0-1,0 1-114,8 1 290,0 0 0,1 0 0,0-1 0,-1 0-1,1 0 1,0-1 0,-1-1 0,6 0-290,-9 0 83,41-4 438,0-2-1,9-4-520,13-2 223,-34 7-137,30-5 335,32-1-421,-90 12 18,20-1 106,-25 1-117,0 0 0,-1 0 0,1 0 1,-1 1-1,1-1 0,0 1 0,-1-1 0,1 1 0,-1-1 0,1 1 1,-1 0-1,0-1 0,2 2-7,-3-2-25,0 0-1,0 0 1,0 1 0,0-1-1,0 0 1,0 0 0,0 0 0,1 1-1,-1-1 1,0 0 0,0 0-1,0 0 1,0 1 0,0-1-1,0 0 1,0 0 0,0 1 0,0-1-1,0 0 1,0 0 0,0 0-1,0 1 1,0-1 0,0 0-1,-1 0 1,1 0 0,0 1 0,0-1-1,0 0 1,0 0 0,0 0-1,0 1 1,-1-1 0,1 0 0,0 0-1,0 0 1,0 0 0,0 0-1,-1 1 1,1-1 0,0 0-1,0 0 1,0 0 0,-1 0 0,1 0-1,0 0 1,0 0 0,-1 0 25,-10 5-1077,11-5 998,-17 7-1337,-1 7 625</inkml:trace>
</inkml:ink>
</file>

<file path=ppt/ink/ink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15:40.455"/>
    </inkml:context>
    <inkml:brush xml:id="br0">
      <inkml:brushProperty name="width" value="0.025" units="cm"/>
      <inkml:brushProperty name="height" value="0.025" units="cm"/>
      <inkml:brushProperty name="color" value="#0070C4"/>
    </inkml:brush>
  </inkml:definitions>
  <inkml:trace contextRef="#ctx0" brushRef="#br0">11 0 9642,'-3'7'4641,"-1"0"-1696,4 7-969,-2 2-216,0 5-407,4 3-305,3 6-384,0-2-144,1 1-168,-5-1-56,4-4-136,3-8-64,2-4 8,-8-11-200,0-14 64,2-2 1801,16-17-1433</inkml:trace>
</inkml:ink>
</file>

<file path=ppt/ink/ink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15:40.808"/>
    </inkml:context>
    <inkml:brush xml:id="br0">
      <inkml:brushProperty name="width" value="0.025" units="cm"/>
      <inkml:brushProperty name="height" value="0.025" units="cm"/>
      <inkml:brushProperty name="color" value="#0070C4"/>
    </inkml:brush>
  </inkml:definitions>
  <inkml:trace contextRef="#ctx0" brushRef="#br0">3 43 10706,'-1'5'863,"1"0"-1,-1 1 0,1-1 1,0 1-1,0-1 1,0 1-1,1-1 0,0 1 1,0-1-1,0 1 1,1-1-863,2 7 961,0-1 0,1 1 0,0-1 0,3 4-961,-6-12 170,0 1-1,0-1 1,1 0-1,-1-1 1,1 1-1,-1 0 1,1-1 0,0 1-1,0-1 1,2 2-170,-3-4 36,-1 1 0,1 0 1,-1 0-1,1 0 1,0-1-1,0 1 1,-1-1-1,1 0 0,0 1 1,0-1-1,0 0 1,0 0-1,-1 0 0,1 0 1,0 0-1,0 0 1,0-1-1,-1 1 0,1-1 1,0 1-1,0-1 1,1 0-37,1-2 18,1 0 1,-1 0-1,0-1 1,0 1-1,0-1 1,-1 0-1,1 0 1,-1 0-1,0 0 1,0 0-1,0-1 1,0 0-1,-1 1 1,1-3-19,0 0 5,-1 1 0,0 0 0,0-1 0,0 0 0,-1 1 0,0-1 0,-1 0 0,1 1 0,-1-1 0,0 0 0,-1-2-5,0 6 7,1 0 0,-1 0-1,0 0 1,0 0 0,-1 0-1,1 1 1,0-1 0,-1 0-1,0 1 1,0-1 0,0 1-1,0-1 1,0 1 0,0 0-1,0 0 1,-1 0 0,1 0-1,-1 0 1,1 1 0,-1-1-1,0 1 1,0 0 0,0 0-1,0-1 1,0 2 0,0-1-1,0 0 1,0 1 0,0-1-1,0 1-6,-1 0-26,1-1 0,0 1-1,-1 0 1,1 1-1,-1-1 1,1 0 0,0 1-1,-1 0 1,1 0 0,0 0-1,-1 0 1,1 0-1,0 1 1,0-1 0,0 1-1,0 0 1,0 0 0,1 0-1,-1 0 1,1 0 0,-1 1-1,1-1 1,0 1-1,0 0 1,0 0 0,0 0-1,0 0 27,1-2-86,1 0 0,-1 0 0,1-1 0,0 1 0,-1 0 0,1 0 0,0 0 0,0 0 0,0 0 0,-1-1 0,1 1 0,0 0 0,0 0 0,0 0 0,1 0 0,-1 0 1,0 0-1,0 0 0,0-1 0,1 1 0,-1 1 86,10 2-534</inkml:trace>
</inkml:ink>
</file>

<file path=ppt/ink/ink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15:42.670"/>
    </inkml:context>
    <inkml:brush xml:id="br0">
      <inkml:brushProperty name="width" value="0.025" units="cm"/>
      <inkml:brushProperty name="height" value="0.025" units="cm"/>
      <inkml:brushProperty name="color" value="#0070C4"/>
    </inkml:brush>
  </inkml:definitions>
  <inkml:trace contextRef="#ctx0" brushRef="#br0">14 57 9778,'-11'-40'3705,"11"39"-3419,-1 0 1,1 0-1,0 0 1,-1 0-1,1 0 1,0-1-1,0 1 0,0 0 1,0 0-1,0 0 1,0-1-1,1 0-286,-1 2 73,0 0 0,0 0 0,1 0 0,-1 0 0,0 0-1,0 0 1,1 0 0,-1 0 0,0 0 0,1 0 0,-1 0 0,0 0 0,0 0-1,1 0 1,-1 0 0,0 0 0,0 1 0,1-1 0,-1 0 0,0 0 0,0 0-1,1 0 1,-1 1 0,0-1 0,0 0 0,0 0 0,1 0 0,-1 1 0,0-1-1,0 0 1,0 0 0,0 1-73,3 2 279,0 0 0,0 1 0,-1-1 0,1 1 0,-1 0 0,0 0 0,0 0 0,0 0 0,-1 0 0,1 1-279,3 12 625,-1 0 0,-1 2-625,1 9 1062,0 24-1062,-1-3 458,8 36 764,22 85-1222,-24-132-333,2 32 333,-15-85 675,1-19-221</inkml:trace>
</inkml:ink>
</file>

<file path=ppt/ink/ink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15:43.009"/>
    </inkml:context>
    <inkml:brush xml:id="br0">
      <inkml:brushProperty name="width" value="0.025" units="cm"/>
      <inkml:brushProperty name="height" value="0.025" units="cm"/>
      <inkml:brushProperty name="color" value="#0070C4"/>
    </inkml:brush>
  </inkml:definitions>
  <inkml:trace contextRef="#ctx0" brushRef="#br0">0 56 11338,'4'-5'763,"1"0"-1,-1 1 1,1 0-1,-1 0 1,1 0-1,1 0 0,-1 1 1,0 0-1,1 0 1,0 0-1,-1 1 0,1 0 1,0 0-1,4 0-762,-3 0 269,0 1-1,-1 0 0,1 0 0,0 1 1,0 0-1,0 0 0,0 1 1,0-1-1,0 2 0,0-1 1,0 1-1,-1 0 0,2 1-268,-6-3 33,0 1 1,0 0-1,0 0 0,0 0 0,0 0 0,-1 0 1,1 0-1,0 1 0,-1-1 0,1 0 1,-1 1-1,1-1 0,-1 1 0,0 0 1,0 0-1,0-1 0,0 1 0,0 0 0,0 0 1,0 0-1,0 0 0,-1 0 0,1 0 1,-1 0-1,1 0 0,-1 0 0,0 0 0,0 0 1,0 0-1,0 0 0,0 1 0,-1-1 1,1 0-1,-1 0 0,1 0-33,-3 5 28,0 0-1,0 0 1,0 0 0,-1 0 0,0-1-1,0 1 1,-2 1-28,-6 6 42,0-1 1,-6 6-43,14-16-17,1-1 0,0 1 0,-1-1-1,1 0 1,-1 0 0,1 0 0,-2 0 17,3-1-127,0 0-1,0-1 1,0 1-1,0 0 1,0-1-1,0 0 1,-1 1-1,1-1 1,0 0-1,0 0 1,0 0-1,-2-1 128,1-1-543,8 2 111</inkml:trace>
</inkml:ink>
</file>

<file path=ppt/ink/ink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15:43.338"/>
    </inkml:context>
    <inkml:brush xml:id="br0">
      <inkml:brushProperty name="width" value="0.025" units="cm"/>
      <inkml:brushProperty name="height" value="0.025" units="cm"/>
      <inkml:brushProperty name="color" value="#0070C4"/>
    </inkml:brush>
  </inkml:definitions>
  <inkml:trace contextRef="#ctx0" brushRef="#br0">8 29 11851,'7'2'5121,"-7"-1"-2313,-3-4-703,3 2-545,0 1-160,0-1-560,4 1-343,20 0-289,33-7-96,-41 0-16,0-1-272,-5 4-681,-2 3-55,-4 6 384</inkml:trace>
  <inkml:trace contextRef="#ctx0" brushRef="#br0" timeOffset="1">0 194 10602,'3'4'4857,"3"-4"-2032,14 0-777,6-4-103,0 0-401,4-2-416,-1 2-552,-5 4-55,-8-2-441,0 4 720,-2 11-568</inkml:trace>
</inkml:ink>
</file>

<file path=ppt/ink/ink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15:43.710"/>
    </inkml:context>
    <inkml:brush xml:id="br0">
      <inkml:brushProperty name="width" value="0.025" units="cm"/>
      <inkml:brushProperty name="height" value="0.025" units="cm"/>
      <inkml:brushProperty name="color" value="#0070C4"/>
    </inkml:brush>
  </inkml:definitions>
  <inkml:trace contextRef="#ctx0" brushRef="#br0">13 12 9674,'3'-8'5129,"-10"5"-440,0 3-2368,7 9-729,-1 6-160,4 10-431,1 4-369,4 6-288,1 5-88,0-2-112,0 1-48,-1-3-24,0-7-48,-5-7-536,-2-13-152,-3-4-4778,-8-3 3802</inkml:trace>
</inkml:ink>
</file>

<file path=ppt/ink/ink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15:44.067"/>
    </inkml:context>
    <inkml:brush xml:id="br0">
      <inkml:brushProperty name="width" value="0.025" units="cm"/>
      <inkml:brushProperty name="height" value="0.025" units="cm"/>
      <inkml:brushProperty name="color" value="#0070C4"/>
    </inkml:brush>
  </inkml:definitions>
  <inkml:trace contextRef="#ctx0" brushRef="#br0">2 7 12099,'-1'4'5249,"13"3"-2161,7-3-783,8 1-473,5 2-199,15-6-721,2-5-208,16 0-264,-5-6-96,-7-1-136,-3 10-64,-16-3-24,1 8-72,-14 1-248,-1 0-368,-20 5 968,-1-6-6641</inkml:trace>
</inkml:ink>
</file>

<file path=ppt/ink/ink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15:44.408"/>
    </inkml:context>
    <inkml:brush xml:id="br0">
      <inkml:brushProperty name="width" value="0.025" units="cm"/>
      <inkml:brushProperty name="height" value="0.025" units="cm"/>
      <inkml:brushProperty name="color" value="#0070C4"/>
    </inkml:brush>
  </inkml:definitions>
  <inkml:trace contextRef="#ctx0" brushRef="#br0">0 35 13115,'0'4'5041,"0"13"-2761,0 3-687,2 15-169,0 1-24,2 1-776,0 0-207,2-6-233,0-3-48,1-6-96,1-8-232,0-9 744,1-5-6434,-3-11 4514</inkml:trace>
  <inkml:trace contextRef="#ctx0" brushRef="#br0" timeOffset="1">191 132 13531,'2'13'2715,"1"-1"0,1 0 1,4 11-2716,-6-19 235,-1-1 1,0 0 0,1 0 0,0 0 0,0 0-1,0 0 1,0 0 0,1-1 0,-1 1 0,1-1-1,-1 1 1,1-1 0,0 0 0,0 0 0,0 0-1,1 0-235,-3-2 66,1 1 0,0 0 0,-1-1-1,1 0 1,0 1 0,-1-1-1,1 0 1,0 0 0,0 0-1,-1 0 1,1 0 0,0 0-1,0-1 1,-1 1 0,1-1-1,0 1 1,-1-1 0,1 1 0,-1-1-1,1 0 1,-1 0 0,1 0-1,0-1-65,3-1 85,-1-2 0,1 1 0,-1 0 0,0-1 0,-1 0 0,2-1-85,-2 1 16,-1 0 1,1-1-1,-1 0 1,0 1-1,0-1 1,-1 0 0,0 0-1,0 0 1,0 0-1,-1 0 1,1-1-1,-2 1 1,1 0-1,-1 0 1,1 0-1,-2 0 1,1 0-1,-2-2-16,0-2 22,-1 1 0,0-1-1,-1 1 1,-3-4-22,7 10 5,-1 1-1,0-1 1,0 1-1,0 0 1,0 0-1,0 0 1,0 0-1,0 0 1,-1 0-1,1 0 1,-1 1-1,1-1 1,-1 1-1,0 0 1,1 0-1,-1 0 1,0 0-1,0 0-4,1 1 0,0 0-1,0 0 0,0 0 1,0 0-1,-1 0 0,1 1 0,0-1 1,0 1-1,0-1 0,0 1 1,0 0-1,0 0 0,1-1 1,-1 2 0,-25 17-153,17-11 47,1-1 65,0 0 0,1 1 0,0 0 0,0 1-1,1 0 1,0 0 0,-2 5 41,-3 7 275</inkml:trace>
</inkml:ink>
</file>

<file path=ppt/ink/ink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15:46.824"/>
    </inkml:context>
    <inkml:brush xml:id="br0">
      <inkml:brushProperty name="width" value="0.025" units="cm"/>
      <inkml:brushProperty name="height" value="0.025" units="cm"/>
      <inkml:brushProperty name="color" value="#0070C4"/>
    </inkml:brush>
  </inkml:definitions>
  <inkml:trace contextRef="#ctx0" brushRef="#br0">1 50 7490,'28'-46'6485,"-28"46"-6393,0 0 0,0-1 0,0 1 0,0 0 0,0 0 0,0 0 0,1-1 0,-1 1 0,0 0 0,0 0 0,0 0 0,0 0 0,1-1 0,-1 1 0,0 0 0,0 0 0,0 0 0,1 0 0,-1 0 0,0 0 0,0 0 0,1-1 0,-1 1 0,0 0 0,0 0 0,0 0 0,1 0 0,-1 0 0,0 0 0,0 0 0,1 0 0,-1 0 0,0 1 0,0-1 0,1 0 0,-1 0 0,0 0 0,0 0 0,0 0 0,1 0 0,-1 0 0,0 0 0,0 1 0,0-1 0,1 0 0,-1 0 0,0 0 0,0 0 0,0 1 0,0-1 0,1 0-92,8 14 2123,-8-12-2006,6 11 417,-1 1 1,0-1-1,-1 1 0,-1 0 1,0 1-1,-1-1 0,-1 1 0,1 11-534,2 6 295,2 0-1,0 0 1,2-1-1,2 1-294,-9-23 22,-2-9-24,0 0-1,0 1 0,0-1 0,0 0 1,0 0-1,0 0 0,0 0 0,0 0 1,0 0-1,0 0 0,0 0 0,0 0 1,0 0-1,0 0 0,0 0 0,0 0 1,0 0-1,0 0 0,0 0 0,0 0 0,0 0 1,-1 0-1,1 0 0,0 1 0,0-1 1,0 0-1,0 0 0,0 0 0,0 0 1,0 0-1,0 0 0,0 0 0,0 0 1,0 0-1,0 0 0,0 0 0,0 0 1,-1 0-1,1-1 0,0 1 0,0 0 1,0 0-1,0 0 0,0 0 0,0 0 1,0 0-1,0 0 0,0 0 0,0 0 1,0 0-1,0 0 0,0 0 0,0 0 1,0 0-1,0 0 0,0 0 0,0 0 3,-12-14-633,7 6 294,1 0 1,0 0 0,0-1-1,1 1 1,0-1 0,0-3 338,-5-21-996,2-4 996,2 12-66,-2-2 135,2 0 1,2-1-1,0 1 0,1-3-69,2 25 337,1 8 14,2 16 797,4 45 680,-1 50-1828,-7-101 90,1 1 0,0-1 0,1 0-1,0 0 1,1 1 0,0-2 0,1 1-1,1 0 1,0-1 0,1 2-90,-8-19-95,0 0 0,0 1 1,1-1-1,0 0 0,0 0 0,0 0 1,0 0-1,1 0 0,0-4 95,-1 1-62,-1-24-210,2-1 1,1 0-1,2-7 272,2 13-48,0 0 0,6-10 48,-7 25 80,-3 17 182,0 13 22,4 43 489,-3-36-419,0 1 0,3 3-354,-2-14 147,1 0 0,1 0-1,3 6-146,-7-17 2,1-1 31,-1-1-1,0 1 0,0 0 1,0 0-1,-1 0 1,1 0-33,-1-2-14,0-1 0,0 1-1,0 0 1,0 0 0,0-1 0,0 1 0,0 0 0,-1-1 0,1 1 0,0 0 0,0-1 0,-1 1 0,1 0 0,0-1 0,-1 1 0,1-1 0,0 1 0,-1 0 0,1-1 0,-1 1 0,1-1 0,-1 0 0,1 1 0,-1-1 0,1 1 0,-1-1 0,0 1 14,0-1 5,1 0 0,0 0 1,-1 0-1,1 0 0,-1 1 0,1-1 1,-1 0-1,1 0 0,-1 0 1,1 0-1,-1 0 0,1 0 1,0 0-1,-1-1 0,1 1 1,-1 0-1,1 0 0,-1 0 1,1 0-1,-1-1 0,1 1 0,0 0 1,-1 0-1,1 0 0,0-1 1,-1 1-1,1 0 0,-1-1-5,0 0 86,-5-4 97</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4:53:25.535"/>
    </inkml:context>
    <inkml:brush xml:id="br0">
      <inkml:brushProperty name="width" value="0.025" units="cm"/>
      <inkml:brushProperty name="height" value="0.025" units="cm"/>
      <inkml:brushProperty name="color" value="#0070C4"/>
    </inkml:brush>
  </inkml:definitions>
  <inkml:trace contextRef="#ctx0" brushRef="#br0">265 164 10882,'2'-2'410,"1"1"0,-1 0 0,0 0 1,0-1-1,0 0 0,0 1 0,0-1 0,0 0 0,0 0 0,0 0 0,-1 0 0,1 0 0,-1 0 0,1-1 0,-1 1 0,0 0 0,0-1 0,0 1 0,0-1 0,-1 1 0,1-1-410,0-2 280,0 0 0,0 1 0,0-1-1,-1 1 1,0-1 0,1 0 0,-2 1-1,1-1 1,-1 0 0,1 1-1,-1-1 1,-1 0-280,1 1 120,0 1 0,-1 0 0,1 0 0,-1 0 0,0 0 0,0 0-1,0 0 1,0 1 0,0-1 0,-1 0 0,1 1 0,-1 0 0,0 0 0,-2-2-120,1 2 86,-1 0 0,1 0 0,0 0 0,-1 0 0,1 1 0,-1 0 0,0 0 0,1 0 0,-1 0 0,-1 1-86,-4 0 96,1 0 1,-1 1-1,1 0 0,-1 0 1,1 1-1,0 1 0,-1-1 1,1 1-1,0 1 0,-4 2-96,4-1 66,1-1 0,1 1 0,-1 0 1,1 1-1,0 0 0,0 0 0,0 1 0,1 0 0,0 0 0,0 0 0,1 1 0,-2 3-66,4-6 19,1 0 1,-1 1-1,1 0 0,0-1 1,0 1-1,1 0 0,0 0 1,0 0-1,0-1 0,1 1 1,0 0-1,0 0 0,0 0 1,1 0-1,0 0 1,0 0-1,0 0 0,1 0 1,1 4-20,3 2 11,0 1 1,1-1-1,0 0 1,1-1-1,6 7-11,47 52 105,-49-58-75,31 31 469,10 5-499,9 9 736,-61-56-701,1 1 1,-1-1 0,0 1-1,1-1 1,-1 1 0,0 0-1,0 0 1,0-1 0,0 1-1,0 0 1,0 1-36,-1-3 18,0 1 0,0 0 0,0 0 0,0 0-1,0 0 1,0 0 0,0 0 0,0 0 0,0 0 0,0 0 0,0 0 0,-1 0-1,1 0 1,0 0 0,-1 0 0,1 0 0,-1 0 0,1 0 0,-1 0 0,1-1-1,-1 1 1,0 0 0,1 0 0,-2 0-18,-8 7 89,0-1-1,-1 0 1,0 0 0,0-1-1,0-1 1,-2 0-89,-7 5-159,-1-2 0,-3 1 159,17-7-45,1 0 1,-1-1-1,1 0 1,-1 0-1,0 0 1,1-1-1,-1 0 1,0 0-1,-2-1 45,8 1-27,1 0-1,-1 0 0,1 0 1,-1 0-1,1 0 1,-1 0-1,1 0 0,-1 0 1,1-1-1,0 1 1,-1 0-1,1 0 0,-1 0 1,1-1-1,-1 1 1,1 0-1,0-1 0,-1 1 1,1 0-1,0-1 0,-1 1 1,1 0-1,0-1 1,-1 1-1,1-1 0,0 1 1,0-1 27,0 0-26,0 0 1,0-1-1,1 1 1,-1-1-1,0 1 1,1 0 0,-1-1-1,1 1 1,-1 0-1,1-1 26</inkml:trace>
</inkml:ink>
</file>

<file path=ppt/ink/ink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15:47.422"/>
    </inkml:context>
    <inkml:brush xml:id="br0">
      <inkml:brushProperty name="width" value="0.025" units="cm"/>
      <inkml:brushProperty name="height" value="0.025" units="cm"/>
      <inkml:brushProperty name="color" value="#0070C4"/>
    </inkml:brush>
  </inkml:definitions>
  <inkml:trace contextRef="#ctx0" brushRef="#br0">0 160 12699,'0'0'156,"0"0"1,0 0-1,0 0 0,0 0 1,0 0-1,0 0 1,0 0-1,0 1 0,0-1 1,0 0-1,0 0 1,0 0-1,0 0 0,0 0 1,0 0-1,0 0 1,0 0-1,0 0 0,0 1 1,0-1-1,0 0 1,0 0-1,0 0 0,0 0 1,1 0-1,-1 0 1,0 0-1,0 0 0,0 0 1,0 0-1,0 0 1,0 1-1,0-1 0,0 0 1,0 0-1,0 0 1,0 0-1,0 0 0,1 0 1,-1 0-1,0 0 1,0 0-1,0 0 0,0 0 1,0 0-1,0 0 1,0 0-1,0 0 0,1 0 1,-1 0-1,0 0-156,5-4 2428,1 1-1056,-5 2-1328,2 0 20,0-1-1,0 1 1,0-1 0,0 0 0,-1 0-1,3-1-63,14-13 145,-1-1-1,-1 0 1,6-8-145,-4-1 95,-14 19-75,0 0-1,1 1 1,0-1-1,3-2-19,-9 9 1,0-1 0,1 1 0,-1 0-1,0-1 1,1 1 0,-1 0 0,0 0 0,1-1 0,-1 1-1,1 0 1,-1 0 0,1 0 0,-1-1 0,1 1-1,-1 0 1,0 0 0,1 0 0,-1 0 0,1 0 0,-1 0-1,1 0 1,-1 0-1,1 0 1,-1 0 0,0 1 0,0-1 0,1 0 0,-1 0 1,0 0-1,0 1 0,0-1 0,1 0 0,-1 1 0,0-1 0,0 0 0,0 1 0,0-1 0,1 0 0,-1 1 0,0-1 0,0 0 0,0 1 0,0-1 0,0 0 0,0 1 0,0-1-1,-2 25 43,1-21-39,-1 20 69,0 0-1,2 0 0,0 0 0,4 15-72,2 7 918,12 43-918,-11-63 234,1 1 0,4 5-234,-1-13-885,-11-19 864,0-1-1,0 1 1,0 0-1,0 0 1,0 0 0,0 0-1,0 1 1,0-1 0,-1 0-1,1 0 1,0 0-1,0 0 1,0 0 0,0 0-1,0 0 1,0 0 0,0 0-1,0 0 1,0 0-1,0 0 1,0 0 0,0 0-1,0 0 1,0 0 0,-1 0-1,1 0 1,0 0-1,0 0 1,0 0 0,0 1-1,0-1 1,0 0 0,0 0-1,0 0 1,0 0-1,0 0 1,0 0 0,0 0-1,0 0 1,0 0 0,0 0-1,0 0 1,0 0-1,0 1 1,0-1 0,0 0-1,0 0 1,0 0 0,0 0-1,0 0 1,0 0-1,0 0 1,0 0 0,0 0-1,0 0 1,1 0 0,-1 0-1,0 1 1,0-1-1,0 0 1,0 0 0,0 0-1,0 0 1,0 0 0,0 0-1,0 0 1,0 0 21,-3 0-575,-4 5 40</inkml:trace>
</inkml:ink>
</file>

<file path=ppt/ink/ink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15:47.758"/>
    </inkml:context>
    <inkml:brush xml:id="br0">
      <inkml:brushProperty name="width" value="0.025" units="cm"/>
      <inkml:brushProperty name="height" value="0.025" units="cm"/>
      <inkml:brushProperty name="color" value="#0070C4"/>
    </inkml:brush>
  </inkml:definitions>
  <inkml:trace contextRef="#ctx0" brushRef="#br0">1 49 12339,'5'0'5361,"7"0"-2769,3-2-191,7-2-545,-2-2-359,12 0-593,3 0-184,-3-2-312,0 2-128,-6 2-152,-4-3-48,-4 10-16,-6-3-136,-5 1-408,-6 4-232,-6 2-1137,1 10 1169</inkml:trace>
</inkml:ink>
</file>

<file path=ppt/ink/ink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15:48.389"/>
    </inkml:context>
    <inkml:brush xml:id="br0">
      <inkml:brushProperty name="width" value="0.025" units="cm"/>
      <inkml:brushProperty name="height" value="0.025" units="cm"/>
      <inkml:brushProperty name="color" value="#0070C4"/>
    </inkml:brush>
  </inkml:definitions>
  <inkml:trace contextRef="#ctx0" brushRef="#br0">126 0 8658,'-91'15'4349,"88"-14"-3835,-1 0 1,1-1-1,0 2 1,-1-1-1,1 0 1,-1 1-515,3-1 177,1-1 0,-1 0 1,1 1-1,-1-1 0,0 1 0,1 0 1,-1-1-1,1 1 0,0-1 1,-1 1-1,1-1 0,-1 1 0,1 0-177,-1 1 634,0-1-532,1-1 1,0 1-1,0 0 0,0-1 1,-1 1-1,1-1 0,0 1 1,0-1-1,0 1 1,0-1-1,0 1 0,0-1 1,0 1-1,0 0 0,0-1 1,0 1-1,0-1 0,1 1 1,-1-1-1,0 1 0,0-1 1,0 1-1,1-1 0,-1 1 1,0-1-1,1 1 0,-1-1 1,0 1-1,1-1 1,-1 0-1,1 1 0,-1-1 1,1 0-1,-1 1 0,1-1 1,-1 0-1,1 0 0,-1 1 1,1-1-1,-1 0 0,1 0-102,3 2 278,-1 0-1,1-1 0,0 1 0,1-1 1,-1 0-278,17 4 139,0-1 0,0-1 0,0 0 1,1-2-1,-1-1 0,0 0 0,1-2 0,-1-1 1,0 0-1,4-2-139,-14 1-1078,-8 2 403,-5 2 1210,-7 1-303</inkml:trace>
</inkml:ink>
</file>

<file path=ppt/ink/ink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15:48.741"/>
    </inkml:context>
    <inkml:brush xml:id="br0">
      <inkml:brushProperty name="width" value="0.025" units="cm"/>
      <inkml:brushProperty name="height" value="0.025" units="cm"/>
      <inkml:brushProperty name="color" value="#0070C4"/>
    </inkml:brush>
  </inkml:definitions>
  <inkml:trace contextRef="#ctx0" brushRef="#br0">2 0 9594,'-2'8'4713,"2"2"-1696,6 7-785,3 10-215,0 10-529,3 4-336,-1 8-480,-2 1-160,-1-5-256,0-5-79,0-15-129,-2-8-201,-4-10-463,-2-7-152,0-4 384</inkml:trace>
</inkml:ink>
</file>

<file path=ppt/ink/ink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15:49.092"/>
    </inkml:context>
    <inkml:brush xml:id="br0">
      <inkml:brushProperty name="width" value="0.025" units="cm"/>
      <inkml:brushProperty name="height" value="0.025" units="cm"/>
      <inkml:brushProperty name="color" value="#0070C4"/>
    </inkml:brush>
  </inkml:definitions>
  <inkml:trace contextRef="#ctx0" brushRef="#br0">0 3 10786,'14'-1'5169,"4"0"-1864,2 1-1104,4 0-361,0 0-488,2 0-384,1 1-527,-1 2-153,-5-3-40,-4 1-232,-9-2-64,-6 2 1600,-8 18-1288</inkml:trace>
  <inkml:trace contextRef="#ctx0" brushRef="#br0" timeOffset="1">88 126 12483,'10'5'5073,"4"3"-2633,6-1-583,3-3-361,1 1-224,4-4-760,0 1-56,1-2-656,-2-2 136,-9 2 8</inkml:trace>
</inkml:ink>
</file>

<file path=ppt/ink/ink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15:49.429"/>
    </inkml:context>
    <inkml:brush xml:id="br0">
      <inkml:brushProperty name="width" value="0.025" units="cm"/>
      <inkml:brushProperty name="height" value="0.025" units="cm"/>
      <inkml:brushProperty name="color" value="#0070C4"/>
    </inkml:brush>
  </inkml:definitions>
  <inkml:trace contextRef="#ctx0" brushRef="#br0">207 23 13155,'-2'-2'1184,"0"-1"1,0 1 0,0 0-1,0 0 1,-1 0-1,1 0 1,-1 0 0,-1-1-1185,2 2 168,0 1 1,0-1-1,0 1 1,0 0-1,0-1 1,0 1-1,0 0 1,0 0-1,0 0 1,-1 1-1,1-1 1,0 0-1,1 1 1,-3 0-169,-11 3 212,0 1 1,0 1 0,0 0 0,-7 5-213,16-8 15,0 1-1,0 0 1,0 0 0,0 0 0,1 0-1,0 1 1,0 0 0,0 1 0,0-1-1,1 1 1,-2 3-15,5-8 4,0 1 0,1 0-1,-1 0 1,0 0-1,1 0 1,-1 0 0,1 0-1,0 0 1,0 0 0,0 0-1,0 0 1,0 0 0,0 0-1,1 0 1,-1 0 0,0 0-1,1 0 1,0 0-1,0 1-3,2 4 10,1 0 0,-1-1 0,1 1-1,3 2-9,-6-8 2,1 2 23,2 0 1,-1 0 0,0 0 0,0 0 0,1 0 0,0-1 0,-1 0-1,1 0 1,3 2-26,-2-2 120,1 2 1,-1-1-1,6 4-120,-10-5 41,1-1 0,-1 1 0,1-1 1,-1 1-1,0-1 0,0 1 0,0 0 0,0 0 0,0-1 1,0 1-1,0 0 0,0 0 0,-1 0 0,1 1-41,4 29 952,1 22-952,-3-26 172,1 0-1,5 17-171,13 37 140,-21-79-137,-1-1 1,1 0-1,0 1 0,0-1 1,0 0-1,0 0 0,0 0 1,0 1-1,1-1 0,-1-1 1,1 1-1,0 0 0,-1 0 0,1 0 1,0-1-1,2 2-3,-3-2 6,1 0-1,0 0 1,0-1-1,-1 1 1,1-1-1,0 1 1,0-1-1,0 1 1,0-1-1,-1 0 1,1 0 0,0 0-1,0 0 1,0 0-1,0-1 1,0 1-1,-1 0 1,1-1-1,0 0 1,0 1-1,-1-1 1,2 0-6,41-25-944,-22 14 593</inkml:trace>
</inkml:ink>
</file>

<file path=ppt/ink/ink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15:49.758"/>
    </inkml:context>
    <inkml:brush xml:id="br0">
      <inkml:brushProperty name="width" value="0.025" units="cm"/>
      <inkml:brushProperty name="height" value="0.025" units="cm"/>
      <inkml:brushProperty name="color" value="#0070C4"/>
    </inkml:brush>
  </inkml:definitions>
  <inkml:trace contextRef="#ctx0" brushRef="#br0">201 1 14211,'-3'9'5745,"-7"6"-3088,4 7-753,-5 14-567,-1 8-113,4 12-688,-1-3-240,2 6-224,2-7-8,5-16-96,0-8-192,1-19-576,-1-9-264,-3-19 1888,2-1-912</inkml:trace>
  <inkml:trace contextRef="#ctx0" brushRef="#br0" timeOffset="1">1 69 11090,'8'-3'5562,"4"7"-1666,6 8-1287,3 9-385,2 6-703,1-1-497,0 6-560,0-5-144,0 2-152,0-5 48,-6-5-256,0-2-224,-8-10 16,-3 2 1080,-7 7-672</inkml:trace>
</inkml:ink>
</file>

<file path=ppt/ink/ink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15:50.139"/>
    </inkml:context>
    <inkml:brush xml:id="br0">
      <inkml:brushProperty name="width" value="0.025" units="cm"/>
      <inkml:brushProperty name="height" value="0.025" units="cm"/>
      <inkml:brushProperty name="color" value="#0070C4"/>
    </inkml:brush>
  </inkml:definitions>
  <inkml:trace contextRef="#ctx0" brushRef="#br0">0 18 13579,'14'-2'5143,"47"-3"736,-13 0-4550,-32 3-1029,-1 0 0,6 1-300,-20 1 9,0 0 0,-1-1 1,1 1-1,0 1 1,-1-1-1,1 0 0,0 0 1,0 0-1,-1 0 1,1 0-1,0 1 0,-1-1 1,1 0-1,0 1 1,-1-1-1,1 0 0,-1 1 1,1-1-1,-1 1 0,1-1 1,-1 1-1,1-1 1,0 1-10,-1 1 14,1-1 0,0 1 1,-1-1-1,0 1 1,1 0-1,-1-1 0,0 1 1,0 0-1,0 1-14,6 52 105,-5-24-99,1 0-1,7 31-5,17 59 164,-15-73 142,-8-36-119,-1 0 0,0 1 0,-1 1-187,-1-11 41,0 1 0,0 0 0,0-1 1,-1 1-1,1 0 0,-1-1 0,0 1 1,0 0-1,0-1 0,-1 1 1,1-1-1,-2 2-41,1-1 44,-1-1 0,1 1 0,-1-1 1,0 0-1,0 0 0,0 0 0,0 0 1,-1-1-1,1 1 0,-1-1 0,0 0 0,1 0 1,-1 0-1,0-1 0,0 1 0,0-1 0,0 0 1,-1 0-1,-1 0-44,-16 2 177</inkml:trace>
</inkml:ink>
</file>

<file path=ppt/ink/ink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15:53.798"/>
    </inkml:context>
    <inkml:brush xml:id="br0">
      <inkml:brushProperty name="width" value="0.025" units="cm"/>
      <inkml:brushProperty name="height" value="0.025" units="cm"/>
      <inkml:brushProperty name="color" value="#0070C4"/>
    </inkml:brush>
  </inkml:definitions>
  <inkml:trace contextRef="#ctx0" brushRef="#br0">0 29 5281,'0'-2'789,"0"0"-1,0 0 0,0 0 1,1 0-1,-1 0 0,0 0 1,1 0-1,-1 0 0,1 0 1,0 0-1,-1 1 1,1-1-1,1 0-788,-2 1 1900,0 1-297,0 4-947,0 0 0,1 0 0,-1-1 0,1 1 0,1 3-656,2 18 423,9 174 1885,0-26-1222,-9-137-981,3-1 0,0 0-1,11 28-104,-17-61-166,0 1-1,0 0 0,0 0 1,1 0-1,-1-1 0,1 1 0,0 1 167,-2-4-31,1 0 0,-1 0-1,0 0 1,0 0 0,0 0-1,0 0 1,0 0-1,0 0 1,0 0 0,0 0-1,0 0 1,0 1 0,1-1-1,-1 0 1,0 0-1,0 0 1,0 0 0,0 0-1,0 0 1,0 0 0,0 0-1,1 0 1,-1 0 0,0 0-1,0 0 1,0 0-1,0 0 1,0 0 0,0 0-1,0 0 1,1 0 0,-1-1-1,0 1 1,0 0-1,0 0 1,0 0 0,0 0-1,0 0 1,0 0 0,0 0-1,0 0 1,1 0-1,-1 0 1,0 0 0,0-1-1,0 1 1,0 0 0,0 0-1,0 0 1,0 0 31,3-14-1536,-3-7 680</inkml:trace>
</inkml:ink>
</file>

<file path=ppt/ink/ink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15:54.162"/>
    </inkml:context>
    <inkml:brush xml:id="br0">
      <inkml:brushProperty name="width" value="0.025" units="cm"/>
      <inkml:brushProperty name="height" value="0.025" units="cm"/>
      <inkml:brushProperty name="color" value="#0070C4"/>
    </inkml:brush>
  </inkml:definitions>
  <inkml:trace contextRef="#ctx0" brushRef="#br0">0 71 9562,'0'0'11,"0"-7"1225,0 1-1,1 0 1,-1-1 0,1 1-1,2-5-1235,-3 9 193,1 1 0,-1-1-1,1 1 1,-1 0 0,1-1 0,0 1-1,0 0 1,0-1 0,0 1-1,0 0 1,0 0 0,0 0 0,0 0-1,0-1 1,0 2 0,1-1-1,-1 0 1,0 0 0,1 0 0,-1 1-1,1-1 1,-1 1 0,1-1-1,-1 1 1,1-1 0,-1 1-193,11-1 763,-1 1 0,0 0 1,0 1-1,1 0 0,8 3-763,-11-2 235,5 0 54,-1 1-1,1 1 0,-1 1 0,0 0 1,-1 0-1,1 1 0,9 7-288,-14-9 75,-1 1-1,0 0 0,-1 0 0,1 1 1,-1 0-1,0 0 0,-1 0 0,1 1 1,-1 0-1,-1 0 0,1 0 0,-1 0 1,1 4-75,-3-7 10,-1 0 0,0 0 1,0 0-1,0 1 1,0-1-1,-1 0 0,1 1 1,-1-1-1,0 1 1,0-1-1,-1 0 0,0 1 1,1-1-1,-1 0 1,-1 0-1,1 1 0,-1-1 1,1 0-1,-1 0 1,0 0-1,-1-1 0,1 1 1,-1-1-1,1 1 1,-1-1-1,0 0 0,0 0 1,-1 0-1,1 0 1,-2 1-11,-6 4 13,-1-1 0,0 0 0,0-1 0,-11 5-13,-54 15-73,48-16-41,-58 15-1697,79-21 1098,8-4 685,0 0 0,0 0 0,0 0 0,0 0 1,0 0-1,0 0 0,0 0 0,-1 0 0,1 0 0,0 0 1,0 0-1,0 1 0,0-1 0,0 0 0,0 0 0,0 0 1,0 0-1,0 0 0,0 0 0,0 0 0,0 0 0,0 0 1,0 1-1,0-1 0,0 0 0,0 0 0,0 0 0,0 0 1,0 0-1,0 0 0,0 0 0,0 0 0,0 0 0,0 1 1,0-1-1,0 0 0,0 0 0,0 0 0,1 0 0,-1 0 1,0 0-1,0 0 0,0 0 0,0 0 0,0 0 0,0 0 1,0 0-1,0 0 0,0 1 0,0-1 0,0 0 0,1 0 1,-1 0-1,0 0 0,0 0 0,0 0 0,0 0 0,0 0 1,0 0-1,0 0 0,0 0 0,0 0 0,1 0 0,-1 0 1,0 0-1,0 0 0,0 0 0,0 0 28,12 0-800</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4:53:25.883"/>
    </inkml:context>
    <inkml:brush xml:id="br0">
      <inkml:brushProperty name="width" value="0.025" units="cm"/>
      <inkml:brushProperty name="height" value="0.025" units="cm"/>
      <inkml:brushProperty name="color" value="#0070C4"/>
    </inkml:brush>
  </inkml:definitions>
  <inkml:trace contextRef="#ctx0" brushRef="#br0">14 1 16019,'4'21'5842,"-7"13"-4370,-2 4-232,0 9-168,1-3-167,4-3-617,5-1-56,3-12-232,2-6-312,1-11 1648,-2-8-7641</inkml:trace>
</inkml:ink>
</file>

<file path=ppt/ink/ink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15:54.513"/>
    </inkml:context>
    <inkml:brush xml:id="br0">
      <inkml:brushProperty name="width" value="0.025" units="cm"/>
      <inkml:brushProperty name="height" value="0.025" units="cm"/>
      <inkml:brushProperty name="color" value="#0070C4"/>
    </inkml:brush>
  </inkml:definitions>
  <inkml:trace contextRef="#ctx0" brushRef="#br0">1 48 12819,'14'37'7464,"-6"-18"-5567,-1 0 0,1 8-1897,1 12 1293,-3-13-719,0-1 0,2 1 0,8 18-574,-4-15 239,-21-50-173,0-6-55,2-1 1,0-1-12,5 15 2,0 1 0,1-1 0,0 0 0,1 0 0,0-3-2,2 8 2,0 1 0,0-1 0,0 1 0,1-1-1,0 1 1,1 0 0,-1 0 0,2 0 0,-1 1 0,1-1 0,0 1 0,1 0 0,0 1 0,0-1 0,0 1 0,4-3-2,-8 8 1,0-1 1,0 0 0,0 1 0,1 0-1,-1-1 1,0 1 0,0 0 0,1 0-1,-1 0 1,1 1 0,-1-1 0,1 0-1,-1 1 1,1 0 0,-1-1 0,1 1-1,-1 0 1,1 1 0,-1-1 0,1 0-1,0 1 1,-1-1 0,0 1 0,1 0 0,0 0-2,11 6-51</inkml:trace>
</inkml:ink>
</file>

<file path=ppt/ink/ink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15:54.847"/>
    </inkml:context>
    <inkml:brush xml:id="br0">
      <inkml:brushProperty name="width" value="0.025" units="cm"/>
      <inkml:brushProperty name="height" value="0.025" units="cm"/>
      <inkml:brushProperty name="color" value="#0070C4"/>
    </inkml:brush>
  </inkml:definitions>
  <inkml:trace contextRef="#ctx0" brushRef="#br0">104 0 11787,'-12'1'6087,"1"5"-3382,9-4-2413,-1 0 0,1 1 0,0-1 0,-1 1-1,1 0 1,0 0-292,-4 7 471,0 0 0,1 0 0,0 0-1,1 1 1,0 0 0,1 0 0,-2 10-471,-2 17 1181,0 27-1181,6-57 81,-2 17 96,-5 76 352,8-83-451,0-1 0,1 0 0,1 0 0,4 15-78,-4-24 17,1 1 1,0-1-1,0 0 1,1 0-1,0 0 0,1 0 1,0 0-1,0-1 1,1 0-1,-1 0 0,1-1 1,6 5-18,-8-7-15,1 0 1,0 0 0,0 0-1,0-1 1,1 0 0,-1 0-1,1 0 1,0-1 0,0 0-1,0 0 1,0 0 0,0-1-1,0 0 1,0 0 0,0 0-1,0-1 1,1 0 0,1 0 14,-7-1 4,1 1 0,0 0 0,-1-1 0,1 1 1,-1-1-1,1 1 0,-1-1 0,0 0 0,1 1 1,-1-1-1,0 0 0,1 0 0,-1 0 0,1-1-4,4-3-5</inkml:trace>
</inkml:ink>
</file>

<file path=ppt/ink/ink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15:55.279"/>
    </inkml:context>
    <inkml:brush xml:id="br0">
      <inkml:brushProperty name="width" value="0.025" units="cm"/>
      <inkml:brushProperty name="height" value="0.025" units="cm"/>
      <inkml:brushProperty name="color" value="#0070C4"/>
    </inkml:brush>
  </inkml:definitions>
  <inkml:trace contextRef="#ctx0" brushRef="#br0">198 9 10778,'9'-8'4809,"-8"8"-1928,-1 4-280,-8 13-529,-8 7-240,-6 16-727,-2 9-281,-8 8-344,4 6-128,3 3-192,9 1-48,6-11-72,4-7-8,2-14-16,-2-13-144,1-12-568,2-12 0,1-23 304</inkml:trace>
</inkml:ink>
</file>

<file path=ppt/ink/ink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15:55.624"/>
    </inkml:context>
    <inkml:brush xml:id="br0">
      <inkml:brushProperty name="width" value="0.025" units="cm"/>
      <inkml:brushProperty name="height" value="0.025" units="cm"/>
      <inkml:brushProperty name="color" value="#0070C4"/>
    </inkml:brush>
  </inkml:definitions>
  <inkml:trace contextRef="#ctx0" brushRef="#br0">0 7 8810,'6'-2'1408,"-5"1"-992,1 1 1,-1-1 0,1 1 0,-1-1 0,0 1-1,1-1 1,-1 1 0,1 0 0,-1 0-1,1 0 1,-1 0 0,1 0 0,-1 0 0,1 0-1,-1 0 1,1 0 0,-1 1 0,0-1-1,1 1 1,-1-1 0,1 1 0,-1 0-417,5 3 609,-1 1 0,-1-1 0,1 1 0,-1 1 0,0-1 0,0 1 0,0-1 0,-1 1 1,0 0-1,0 1-609,11 17 1084,35 49 739,-31-47-1482,4 3-52,1-1 0,0-1 0,2 0 0,2-2-1,5 3-288,-26-24 10,18 16 14,13 14-24,-40-36-585,0-1 0,-1 1 0,1 1-1,-1-1 1,1 0 0,-1 1 0,-1-1 585,-5-1-2954,-2-3 652</inkml:trace>
</inkml:ink>
</file>

<file path=ppt/ink/ink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15:57.549"/>
    </inkml:context>
    <inkml:brush xml:id="br0">
      <inkml:brushProperty name="width" value="0.025" units="cm"/>
      <inkml:brushProperty name="height" value="0.025" units="cm"/>
      <inkml:brushProperty name="color" value="#0070C4"/>
    </inkml:brush>
  </inkml:definitions>
  <inkml:trace contextRef="#ctx0" brushRef="#br0">34 1 10362,'-1'0'2277,"1"0"232,15 10 6834,5-1-8484,1-1 1,13 3-860,-21-8 166,-1-1 0,1 0 0,-1-1 1,1-1-1,-1 0 0,1-1 0,8-1-166,-6 1 90,0 0-1,0 1 1,11 1-90,-12 3 53,-14-4-51,0 0 1,1 1-1,-1-1 1,0 0-1,1 0 1,-1 0-1,0 1 1,0-1-1,0 0 1,1 1-1,-1-1 1,0 0-1,0 1 1,0-1-1,0 0 1,0 1-1,1-1 1,-1 0-1,0 1 1,0-1-1,0 0 1,0 1-1,0-1-2,-1 2 7,1 0 0,-1-1-1,1 1 1,-1 0 0,0 0-1,0-1 1,0 1 0,0-1 0,0 1-1,0-1 1,0 1 0,-2 0-7,-7 8 24,0 0 0,0 0 1,-1-1-1,-1-1 0,0 1-24,-64 36 66,47-29-102,0 2 1,-7 6 35,19-10-1229,1 0 1,0 1 0,-7 8 1228,22-19-867</inkml:trace>
</inkml:ink>
</file>

<file path=ppt/ink/ink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15:57.897"/>
    </inkml:context>
    <inkml:brush xml:id="br0">
      <inkml:brushProperty name="width" value="0.025" units="cm"/>
      <inkml:brushProperty name="height" value="0.025" units="cm"/>
      <inkml:brushProperty name="color" value="#0070C4"/>
    </inkml:brush>
  </inkml:definitions>
  <inkml:trace contextRef="#ctx0" brushRef="#br0">221 0 8842,'0'12'4713,"-10"2"-544,-4 4-1673,-11 1-695,-3 2-129,-4 2-480,-1-1-360,4-3-495,5 1-153,6-4-88,10-5-136,8-2-569,0-9 89,20-4 168</inkml:trace>
</inkml:ink>
</file>

<file path=ppt/ink/ink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15:58.263"/>
    </inkml:context>
    <inkml:brush xml:id="br0">
      <inkml:brushProperty name="width" value="0.025" units="cm"/>
      <inkml:brushProperty name="height" value="0.025" units="cm"/>
      <inkml:brushProperty name="color" value="#0070C4"/>
    </inkml:brush>
  </inkml:definitions>
  <inkml:trace contextRef="#ctx0" brushRef="#br0">32 67 12043,'-11'-67'5033,"11"67"-2601,-3 12-391,-1 15-417,0 14-200,0 11-512,-1 2-183,5 4-265,1-7-112,4-5-176,3-9-32,3-8-176,-1-11-248,1-10-472,-2-3 520,-2-13-32</inkml:trace>
</inkml:ink>
</file>

<file path=ppt/ink/ink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15:58.577"/>
    </inkml:context>
    <inkml:brush xml:id="br0">
      <inkml:brushProperty name="width" value="0.025" units="cm"/>
      <inkml:brushProperty name="height" value="0.025" units="cm"/>
      <inkml:brushProperty name="color" value="#0070C4"/>
    </inkml:brush>
  </inkml:definitions>
  <inkml:trace contextRef="#ctx0" brushRef="#br0">0 86 11755,'5'9'2025,"-1"0"1,0 0 0,0 2-2026,13 49 3859,-4-14-1906,-10-34-1425,2 0-1,0 0 1,0 0 0,1-1 0,1 2-528,-5-10 69,0 0 1,0 0 0,0 0-1,1 0 1,-1-1-1,0 1 1,1-1-1,0 0 1,0 0-1,0 0 1,0 0-1,0 0 1,0 0-1,0-1 1,0 0 0,1 1-1,-1-1 1,1-1-1,-1 1 1,1 0-1,-1-1-69,0 0 18,0 0-1,-1 0 0,1 0 0,-1 0 1,1-1-1,-1 1 0,1-1 0,-1 0 1,1 0-1,-1 0 0,1 0 1,-1 0-1,0 0 0,0-1 0,1 1 1,-1-1-1,0 1 0,0-1 1,-1 0-1,1 0 0,0 0-17,1-2 8,0-1 0,0 1 0,0-1-1,-1 1 1,0-1 0,0 0 0,0 0 0,0 0 0,0-4-8,0-3-2,0 0 0,-1 0 0,-1 1 0,1-1 0,-2 0 0,0 0 0,0 0 0,-1 0 0,-2-4 2,2 6-1,-1 0-1,-1 0 0,0 0 0,0 0 1,-1 1-1,0 0 0,0-1 0,-1 2 1,0-1-1,-6-5 2,8 10-1,0 0 0,-1 0 0,0 0-1,0 1 1,0 0 0,0 0 0,0 0 0,-1 0 1,4 2-1,-1 0 0,1 0 0,0 0 0,-1 1 0,1-1 0,-1 1 0,1-1 0,-1 1 0,1 0 0,-1 0 1,1 0-1,-1 0 0,1 0 0,-1 1 0,1-1 0,0 1 0,-1 0 0,1-1 0,0 1 0,-2 1 1,3-1-7,-1 0 0,1 0 0,-1 1 0,1-1 0,0 0 0,0 1-1,-1-1 1,1 1 0,0-1 0,0 1 0,0 0 0,1-1 0,-1 1 0,0 0 0,1 0 0,-1-1 0,1 1 0,-1 0 0,1 0-1,0 0 1,0 0 0,0-1 0,0 1 0,0 0 0,0 0 0,1 0 0,-1 0 0,1 1 7,0 4-98,1 0 0,1 0 0,-1-1 0,1 1 0,0 0 1,4 5 97,-5-8 38,1 0 0,0 0 0,0 0 0,0 0 1,0-1-1,1 1-38,1 0 16,0-1 0,0 1 0,1-1 0,3 1-16</inkml:trace>
</inkml:ink>
</file>

<file path=ppt/ink/ink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15:58.895"/>
    </inkml:context>
    <inkml:brush xml:id="br0">
      <inkml:brushProperty name="width" value="0.025" units="cm"/>
      <inkml:brushProperty name="height" value="0.025" units="cm"/>
      <inkml:brushProperty name="color" value="#0070C4"/>
    </inkml:brush>
  </inkml:definitions>
  <inkml:trace contextRef="#ctx0" brushRef="#br0">48 13 13571,'-27'13'5433,"13"-5"-2832,7-4-761,12-3-96,10 3-199,13 3-681,7-7-264,10 0-264,8-1-88,7-13-144,-2 9-8,-19-6 24,-2 3-240,-17 4-672,-12-2 576,-16 6-136</inkml:trace>
</inkml:ink>
</file>

<file path=ppt/ink/ink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15:59.248"/>
    </inkml:context>
    <inkml:brush xml:id="br0">
      <inkml:brushProperty name="width" value="0.025" units="cm"/>
      <inkml:brushProperty name="height" value="0.025" units="cm"/>
      <inkml:brushProperty name="color" value="#0070C4"/>
    </inkml:brush>
  </inkml:definitions>
  <inkml:trace contextRef="#ctx0" brushRef="#br0">0 0 10234,'0'2'5017,"7"23"-1440,4 6-976,-1 10-833,-2 5-168,-2 6-479,-1 2-313,-3-5-384,4 0-144,2-9-32,-2-4-88,1-12-608,-2-14-440,-5-14 2032,-1-10-1224</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4:53:26.224"/>
    </inkml:context>
    <inkml:brush xml:id="br0">
      <inkml:brushProperty name="width" value="0.025" units="cm"/>
      <inkml:brushProperty name="height" value="0.025" units="cm"/>
      <inkml:brushProperty name="color" value="#0070C4"/>
    </inkml:brush>
  </inkml:definitions>
  <inkml:trace contextRef="#ctx0" brushRef="#br0">173 3 15731,'0'-2'5761,"-2"2"-3796,-7 0-1039,2 2-764,0 0 1,-1 0-1,1 1 1,0-1-1,0 2 1,0-1-1,0 1 1,1 0-1,0 0 1,-1 1-1,-2 3-162,-5 2 257,-9 6 166,19-14-325,1 0 0,-1 0 0,1 1 0,0-1 0,-1 1 0,1 0 0,1 0 0,-1 0-1,0 0 1,1 0 0,-2 3-98,4-6 17,0 1-1,-1-1 1,1 1-1,0-1 1,0 0-1,0 1 1,0-1-1,-1 1 0,1-1 1,0 1-1,0-1 1,0 1-1,0-1 1,0 1-1,0-1 1,0 1-1,0-1 1,1 1-1,-1-1 0,0 1 1,0-1-1,0 1 1,0-1-1,1 1 1,-1-1-1,0 1 1,0-1-1,1 0 1,-1 1-1,0-1 1,1 0-1,-1 1-16,16 8 140,-14-8-115,54 23 515,17 2-540,-13-4-29,3 4 29,-50-20 511,-2 2-290</inkml:trace>
</inkml:ink>
</file>

<file path=ppt/ink/ink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15:59.584"/>
    </inkml:context>
    <inkml:brush xml:id="br0">
      <inkml:brushProperty name="width" value="0.025" units="cm"/>
      <inkml:brushProperty name="height" value="0.025" units="cm"/>
      <inkml:brushProperty name="color" value="#0070C4"/>
    </inkml:brush>
  </inkml:definitions>
  <inkml:trace contextRef="#ctx0" brushRef="#br0">0 0 11530,'15'2'5250,"10"-1"-1858,3-1-919,9 0-633,1 0-327,0 0-793,-2 0-288,-5 0-88,-9 0-192,-7 1-872,0 1-464,-18 3 2344,-5 3-1344</inkml:trace>
  <inkml:trace contextRef="#ctx0" brushRef="#br0" timeOffset="1">76 133 7282,'3'8'4449,"3"0"-9,8-2-2111,2-1-153,10 0-351,-2-3-281,0 0-704,0 0-64,-5-1-599,5 2 255,-6-6-280</inkml:trace>
</inkml:ink>
</file>

<file path=ppt/ink/ink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15:59.935"/>
    </inkml:context>
    <inkml:brush xml:id="br0">
      <inkml:brushProperty name="width" value="0.025" units="cm"/>
      <inkml:brushProperty name="height" value="0.025" units="cm"/>
      <inkml:brushProperty name="color" value="#0070C4"/>
    </inkml:brush>
  </inkml:definitions>
  <inkml:trace contextRef="#ctx0" brushRef="#br0">176 16 11338,'0'-1'570,"1"1"0,-1-1 0,0 0 0,1 1 0,-1-1 0,0 0 0,0 1-1,0-1 1,1 0 0,-1 0 0,0 1 0,0-1 0,0 0 0,0 0 0,0 1-1,0-1-569,-1 1 132,1-1 0,0 1 0,0 0-1,0 0 1,0-1 0,-1 1-1,1 0 1,0 0 0,0 0-1,0-1 1,-1 1 0,1 0-1,0 0 1,0 0 0,-1 0-1,1 0 1,0 0 0,0-1-1,-1 1 1,1 0 0,0 0-1,0 0 1,-1 0 0,1 0-1,0 0 1,-1 0 0,1 0-132,-4 1 250,1-1 0,0 1 1,-1 0-1,1 0 0,-1 0 0,0 1-250,-55 23 1117,31-12-984,24-11-121,-2 0 2,0 1 0,0 0-1,0 0 1,1 1 0,-3 1-14,6-3 4,1-1 1,-1 1-1,1-1 1,-1 1-1,1 0 1,0 0-1,-1 0 0,1 0 1,0 0-1,0 0 1,1 0-1,-1 0 0,0 0 1,1 0-1,-1 0 1,1 1-1,-1 0-4,2 1 40,-1 0-1,1 0 1,-1 0-1,1 0 1,0 0-1,0-1 1,1 1-1,-1 0 1,1-1 0,0 1-1,1 1-39,9 20 227,-5 2-41,-1-1 1,-1 1 0,-1 0 0,-1 12-187,6 36 317,-5-50-196,5 33 133,-7-52-218,0 1 0,0-1 0,0 1 0,1-1 1,0 0-1,0 0 0,1 1-36,-2-5 8,-1 0 1,0-1-1,1 1 0,-1 0 1,1-1-1,-1 1 1,1-1-1,0 1 0,-1-1 1,1 0-1,0 0 0,0 0 1,0 0-1,0 0 0,0 0 1,0 0-1,1-1 1,-1 1-1,0-1 0,0 1 1,0-1-1,1 0 0,-1 0 1,0 0-1,0 0 1,1 0-1,-1-1-8,7-1-120,-1 0 0,1-1 0,-1-1 0,0 1 0,0-1 0,2-2 120,13-5-1233,21-11-2109,-23 8 2391</inkml:trace>
</inkml:ink>
</file>

<file path=ppt/ink/ink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16:00.263"/>
    </inkml:context>
    <inkml:brush xml:id="br0">
      <inkml:brushProperty name="width" value="0.025" units="cm"/>
      <inkml:brushProperty name="height" value="0.025" units="cm"/>
      <inkml:brushProperty name="color" value="#0070C4"/>
    </inkml:brush>
  </inkml:definitions>
  <inkml:trace contextRef="#ctx0" brushRef="#br0">149 2 11138,'-9'-2'4993,"-1"18"-1824,2 8-936,3 19-353,-1 5-120,-2 6-511,-14 0-385,5-4-464,-3-7-168,5-14-128,19-5-216,-10-19-632,4 1-360,1-14-321,-11-8-2792,0-14 3073</inkml:trace>
</inkml:ink>
</file>

<file path=ppt/ink/ink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16:00.613"/>
    </inkml:context>
    <inkml:brush xml:id="br0">
      <inkml:brushProperty name="width" value="0.025" units="cm"/>
      <inkml:brushProperty name="height" value="0.025" units="cm"/>
      <inkml:brushProperty name="color" value="#0070C4"/>
    </inkml:brush>
  </inkml:definitions>
  <inkml:trace contextRef="#ctx0" brushRef="#br0">1 11 8018,'13'-11'5049,"6"13"472,10 11-2800,-4 7-153,6 13-527,-4 0-433,-5 7-824,1-1-232,-5-6-264,-3 3-72,-4-11-32,1-6-24,2-3-400,-2-7-344,-1-6 1296,9-3-776</inkml:trace>
</inkml:ink>
</file>

<file path=ppt/ink/ink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16:00.949"/>
    </inkml:context>
    <inkml:brush xml:id="br0">
      <inkml:brushProperty name="width" value="0.025" units="cm"/>
      <inkml:brushProperty name="height" value="0.025" units="cm"/>
      <inkml:brushProperty name="color" value="#0070C4"/>
    </inkml:brush>
  </inkml:definitions>
  <inkml:trace contextRef="#ctx0" brushRef="#br0">1 54 14283,'1'-2'496,"0"-1"0,1 1 1,-1 0-1,0 1 0,1-1 0,0 0 0,-1 0 1,1 1-1,0-1 0,0 1 0,0-1 1,0 1-1,0 0 0,0 0 0,1 0 0,-1 0 1,0 0-1,1 0-496,8-3 680,1 1 0,0 1 0,2-1-680,-2 1 816,2-1-524,-4 1-142,0 0-1,1 1 0,-1-1 0,1 2 1,5 0-150,-15 0 8,0 0 0,0 0 0,0 1-1,1-1 1,-1 1 0,0-1 0,0 0 0,0 1 0,0 0 0,0-1 0,0 1 0,0 0 0,0-1 0,0 1-1,0 0 1,0 0 0,-1 0 0,1 0 0,0 0 0,-1 0 0,1 0 0,0 0 0,-1 0 0,1 0 0,-1 0-1,0 0 1,1 0 0,-1 1-8,2 4 38,-1 0 0,0 0 1,-1 0-1,1 0 0,-1 1-38,0-1 31,2 41 173,0 15 2,4 9-206,1-16 117,3 0-1,2 0 0,3-1 1,4 6-117,-14-48 147,-1 1 0,0 0 0,-1-1-1,-1 1 1,1 8-147,-2-19 19,-1 1-1,0-1 0,0 1 0,0 0 1,0-1-1,-1 1 0,1 0 0,-1-1 1,1 1-1,-1-1 0,0 1 1,0-1-1,0 1 0,0-1 0,-1 0 1,1 1-1,-1-1 0,1 0 0,-1 0 1,0 0-1,0 0 0,0 0 0,0-1 1,0 1-1,0-1 0,0 1 0,0-1 1,-1 0-1,-1 1-18,-3 1 9,0-1 0,-1-1 1,1 1-1,-1-1 0,1-1 0,-1 1 1,1-1-1,-1-1 0,1 1 0,-1-1 0,1 0 1,-3-2-10,-15-4 66</inkml:trace>
</inkml:ink>
</file>

<file path=ppt/ink/ink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16:01.984"/>
    </inkml:context>
    <inkml:brush xml:id="br0">
      <inkml:brushProperty name="width" value="0.025" units="cm"/>
      <inkml:brushProperty name="height" value="0.025" units="cm"/>
      <inkml:brushProperty name="color" value="#0070C4"/>
    </inkml:brush>
  </inkml:definitions>
  <inkml:trace contextRef="#ctx0" brushRef="#br0">24 30 10002,'-22'-26'3614,"21"23"-2427,2 3 1,16 12 972,36 37 1041,-15-12-1851,-1-4 756,17 21-2106,-43-40 230,0-1 0,0 2 0,-2-1 0,0 1 0,0 1 0,0 2-230,-1 3 154,-1-1-1,0 1 0,-2 0 0,-1 1 1,0-1-1,-1 1 0,-2 0 0,0 20-153,-3-13 100,0 0-1,-2 0 0,-1 0 0,-2-1 1,0 0-1,-7 13-99,10-30 17,-1 1 0,0-1 1,-1 0-1,0 0 0,0 0 0,-2-1 1,1 0-1,-1 0 0,-1-1 0,1 0 0,-2-1 1,-4 4-18,10-9-174,-1 1 1,1-1 0,-1 1-1,0-2 1,0 1-1,-1 0 1,1-1 0,0 0-1,-1 0 1,-3 0 173,8-2 27,1 0 1,-1 1-1,1-1 1,0 0-1,-1 0 1,1 0-1,-1-1 1,1 1-1,0 0 1,-1 0-1,1 0 1,-1 0-1,1 0 0,0 0 1,-1-1-1,1 1 1,0 0-1,-1 0 1,1 0-1,0-1 1,-1 1-1,1-1-27,-6-9 199</inkml:trace>
</inkml:ink>
</file>

<file path=ppt/ink/ink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16:02.553"/>
    </inkml:context>
    <inkml:brush xml:id="br0">
      <inkml:brushProperty name="width" value="0.025" units="cm"/>
      <inkml:brushProperty name="height" value="0.025" units="cm"/>
      <inkml:brushProperty name="color" value="#0070C4"/>
    </inkml:brush>
  </inkml:definitions>
  <inkml:trace contextRef="#ctx0" brushRef="#br0">230 8 10442,'11'-7'6002,"-11"7"-2891,-2 0-304,-10 5 771,-5 4-4598,-14 13 1315,14-9-83,0 0 0,-1-2 0,-1 0-212,3-3 151,4-3-5,1 1-1,-1 1 1,1 0 0,-10 8-146,19-13 41,-1 0 0,1 1-1,0-1 1,0 1 0,0 0 0,0-1 0,0 1-1,1 0 1,-2 3-41,2-4 30,1 0 1,-1 0-1,1 0 0,-1 0 0,1 0 0,0 1 0,0-1 0,0 0 1,0 0-1,0 0 0,0 1 0,1-1 0,-1 0 0,1 0 0,0 2-29,1 0 37,0 1 1,1 0 0,-1-1 0,1 0-1,0 1 1,0-1 0,1-1 0,-1 1-1,1 0 1,0-1 0,0 1 0,0-1 0,0 0-1,1-1 1,1 2-39,4 1 60,0 0 0,0-1 1,0 0-1,1-1 0,0 0 0,8 1-60,1-2 74,1 0-1,0-1 0,0-1 1,-1-1-1,7-1-73,-20 2 642,-6 2-376</inkml:trace>
</inkml:ink>
</file>

<file path=ppt/ink/ink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16:02.882"/>
    </inkml:context>
    <inkml:brush xml:id="br0">
      <inkml:brushProperty name="width" value="0.025" units="cm"/>
      <inkml:brushProperty name="height" value="0.025" units="cm"/>
      <inkml:brushProperty name="color" value="#0070C4"/>
    </inkml:brush>
  </inkml:definitions>
  <inkml:trace contextRef="#ctx0" brushRef="#br0">1 1 12835,'9'16'5433,"5"-5"-2729,4-1-815,6-2 159,-3-3-359,6 2-433,-2-2-680,-6 2-176,0-4-512,-10 1-280,6-7-2777,16 0 2169</inkml:trace>
</inkml:ink>
</file>

<file path=ppt/ink/ink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16:03.215"/>
    </inkml:context>
    <inkml:brush xml:id="br0">
      <inkml:brushProperty name="width" value="0.025" units="cm"/>
      <inkml:brushProperty name="height" value="0.025" units="cm"/>
      <inkml:brushProperty name="color" value="#0070C4"/>
    </inkml:brush>
  </inkml:definitions>
  <inkml:trace contextRef="#ctx0" brushRef="#br0">14 17 13171,'-14'-7'5345,"17"7"-2768,6 6-977,13-4-96,11 2-16,7-2-463,4-2-329,4-4-440,-2-3-128,-3 0 48,-3 2-272,-15 5-688,-5 0 64,-20 8 216</inkml:trace>
</inkml:ink>
</file>

<file path=ppt/ink/ink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16:03.567"/>
    </inkml:context>
    <inkml:brush xml:id="br0">
      <inkml:brushProperty name="width" value="0.025" units="cm"/>
      <inkml:brushProperty name="height" value="0.025" units="cm"/>
      <inkml:brushProperty name="color" value="#0070C4"/>
    </inkml:brush>
  </inkml:definitions>
  <inkml:trace contextRef="#ctx0" brushRef="#br0">2 0 12123,'-2'8'4921,"8"11"-2673,0 6-311,9 10-33,-2 5-216,1 6-655,-1 1-281,-4 1-440,1-2-120,0-6 56,2-13-288,-1-7-832,-2-12-433,-2-8 601</inkml:trace>
  <inkml:trace contextRef="#ctx0" brushRef="#br0" timeOffset="1">52 229 9386,'-1'3'4921,"20"-2"-936,5 2-1064,10 0-841,2-1-160,1 2-567,-1-2-393,-4 6-488,1-3-144,-7 4-616,-8-2-520,-6-6 1864,-12 9-1160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4:30:59.215"/>
    </inkml:context>
    <inkml:brush xml:id="br0">
      <inkml:brushProperty name="width" value="0.025" units="cm"/>
      <inkml:brushProperty name="height" value="0.025" units="cm"/>
      <inkml:brushProperty name="color" value="#0070C4"/>
    </inkml:brush>
  </inkml:definitions>
  <inkml:trace contextRef="#ctx0" brushRef="#br0">153 55 8882,'0'3'3215,"1"-4"-704,-3-8-679,1 6-1801,-1 1 0,1 0 0,0 0 1,-1 0-1,0 0 0,1 0 0,-1 1 1,0-1-1,0 0 0,0 1 0,0 0 1,0-1-1,-1 1 0,1 0 0,0 0 1,-1 0-32,-6-4 47,0 1 1,-1 0-1,-5-1-47,13 4 7,1 1 0,-1 0 0,1-1-1,-1 1 1,1 0 0,-1 0-1,1 1 1,-1-1 0,0 0 0,1 0-1,-1 1 1,1-1 0,-1 1 0,1-1-1,0 1 1,-1-1 0,1 1 0,-1 0-1,1 0 1,0 0 0,0 0 0,-1 1-7,-1 1 9,0 0 1,0 0 0,1 0 0,0 1-1,-1-1 1,0 5-10,-1-1 4,1 1 1,0 0-1,1-1 1,-1 1-1,2 1 1,-2 7-5,1 9 105,0 16-105,2-30 35,0-3 21,0-1 1,0 1 0,1 0-1,0-1 1,1 0 0,1 7-57,-3-13 15,0 0 1,1 0-1,-1-1 1,0 1-1,1 0 1,-1 0 0,1-1-1,-1 1 1,1 0-1,-1-1 1,1 1-1,-1-1 1,1 1-1,0 0 1,-1-1-1,1 1 1,0-1-1,-1 0 1,1 1-1,0-1 1,0 0-1,0 1-15,1-1 16,-1 0-1,1 0 1,-1 0 0,0 0-1,1 0 1,-1 0-1,1 0 1,-1 0-1,0-1 1,1 1-1,-1-1 1,1 1-16,4-3 32,0 0 0,-1 0 0,1-1 0,-1 1 0,2-3-32,64-54 1444,-67 58-1329,-1-1-1,1 1 0,-1 0 1,1 0-1,0 1 1,0-1-1,0 1 0,0-1 1,0 1-1,0 1 0,0-1 1,0 0-1,0 1 1,0 0-115,-1 0 12,-1 0-1,0 0 1,0 0 0,0 0 0,0 1 0,0-1 0,0 1 0,0-1 0,0 1 0,0 0 0,0-1 0,-1 1 0,1 0 0,0 0 0,0 1 0,-1-1 0,1 0 0,-1 1 0,1-1 0,-1 0 0,1 1 0,-1 0 0,0-1 0,0 1 0,0 0 0,0 0 0,1 1-12,1 5-43,0 1 0,0 0 0,-1 1 43,0 5-3637,-2-15 2778</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4:53:26.785"/>
    </inkml:context>
    <inkml:brush xml:id="br0">
      <inkml:brushProperty name="width" value="0.025" units="cm"/>
      <inkml:brushProperty name="height" value="0.025" units="cm"/>
      <inkml:brushProperty name="color" value="#0070C4"/>
    </inkml:brush>
  </inkml:definitions>
  <inkml:trace contextRef="#ctx0" brushRef="#br0">1 1 11194,'-1'-1'7584,"1"2"-3685,2 5-2862,3 14-717,29 177 2622,-34-195-2909,9 61 1199,15 57-1232,-18-105 19,-5-12-162,-5-10-93,-1-2 92,0 0 1,0-1 0,1 1 0,1-1 0,0 0-1,0 0 1,0-5 143,1 8-25,1-1-1,1 1 1,0 0-1,0-1 1,0 1-1,1-1 1,-1 1-1,2 0 1,-1 0-1,3-7 26,-2 10 4,0 0-1,0 0 1,0 0 0,1 1-1,-1-1 1,1 0 0,0 1-1,0 0 1,0 0 0,0-1-1,1 2 1,-1-1 0,1 0-1,0 1 1,0 0 0,0 0-1,0 0 1,0 0 0,0 1-1,0-1 1,4 0-4,10-1 144,1 0 0,-1 1 1,0 0-1,14 2-144,-30 0 20,7 0 71,1 0 0,-1 1 0,1 0 0,-1 0 0,1 2-91,-7-3 24,-1 0 0,0 1 0,0 0 0,0-1 0,0 1 1,0 0-1,0 0 0,0 0 0,0 0 0,0 1 0,0-1 0,0 1 0,-1-1 0,1 1 0,0-1 0,-1 1 0,1 0 1,-1 0-1,0 0 0,0 0 0,0 0 0,0 0 0,0 0 0,0 0-24,0 4 32,0 0-1,-1 0 1,0 0 0,0 0-1,0 0 1,-1-1-1,1 1 1,-2 0 0,1 0-1,0-1 1,-1 1-1,0 0 1,-1-1 0,1 0-1,-1 0 1,0 0-1,-2 3-30,2-4-12,0 0 0,-1-1 0,1 1 1,-1-1-1,0 0 0,0 0 0,0 0 1,0 0-1,0-1 0,0 0 1,-1 0-1,1 0 0,-1 0 0,0-1 1,1 1-1,-1-1 0,-4 0 11,2 0-31,-1 0 0,0-1 0,0 0 0,1 0 0,-1-1 0,0 0-1,1 0 1,-1-1 0,1 0 0,-7-2 31,-2-2 136</inkml:trace>
</inkml:ink>
</file>

<file path=ppt/ink/ink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16:03.898"/>
    </inkml:context>
    <inkml:brush xml:id="br0">
      <inkml:brushProperty name="width" value="0.025" units="cm"/>
      <inkml:brushProperty name="height" value="0.025" units="cm"/>
      <inkml:brushProperty name="color" value="#0070C4"/>
    </inkml:brush>
  </inkml:definitions>
  <inkml:trace contextRef="#ctx0" brushRef="#br0">1 3 12035,'3'6'5105,"8"-6"-2241,11-2-823,3 2-105,-1-6-280,4 5-775,-3 1-289,-3 0-216,1 7 48,-8 1-264</inkml:trace>
</inkml:ink>
</file>

<file path=ppt/ink/ink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16:04.269"/>
    </inkml:context>
    <inkml:brush xml:id="br0">
      <inkml:brushProperty name="width" value="0.025" units="cm"/>
      <inkml:brushProperty name="height" value="0.025" units="cm"/>
      <inkml:brushProperty name="color" value="#0070C4"/>
    </inkml:brush>
  </inkml:definitions>
  <inkml:trace contextRef="#ctx0" brushRef="#br0">177 39 12603,'2'-2'915,"-1"-1"1,0 1-1,0-1 0,0 0 1,0 1-1,0-1 1,0-2-916,-1 5 95,0-1-1,0 0 1,0 1 0,0-1 0,0 1 0,0-1 0,0 1 0,0-1 0,0 0 0,-1 1 0,1-1 0,0 1 0,0-1 0,0 1 0,-1-1 0,1 1 0,0-1 0,-1 1 0,1-1 0,0 1 0,-1 0 0,1-1 0,-1 1 0,1 0 0,-1-1 0,1 1 0,-1 0 0,1-1 0,-1 1-1,1 0 1,-1 0 0,1-1 0,-1 1 0,1 0 0,-1 0 0,1 0 0,-1 0 0,0 0 0,0 0-95,-7 0 148,-1 0 0,1 0-1,-1 1 1,1 0 0,-1 1-1,1-1 1,0 2 0,0-1-1,0 1 1,0 1 0,0-1-1,0 1 1,1 1 0,0-1-1,-5 5-147,8-6 24,1 1 0,0-1 0,-1 1 0,2 0 0,-1 0 0,0 0 0,1 0 0,0 0 0,0 1 0,0-1 0,0 1 0,1-1 0,0 1 0,-1-1 0,2 1 0,-1 0-24,0 5 27,0-1-1,1 1 0,0 0 0,1-1 1,0 1-1,0 0 0,2 3-26,3 23 102,-5-25-10,1 0-1,0-1 1,4 11-92,-4-16 54,-1 1 1,0-1 0,0 1 0,0 0-55,2 15 186,3-5-45,-4-13-107,-1 1 0,0-1 1,0 0-1,0 0 0,0 1 0,-1-1 0,1 0 1,-1 1-35,0 1 84,0 1 0,0-1 0,1 0 0,0 1 0,0-1 0,0 0 0,0 1 0,1-1 0,0 0 0,2 3-84,5 10 219,-6-12-119,0 1 0,1-1 1,0 0-1,0 0 0,0 0 1,1 0-1,-1-1 0,4 3-100,-3-4 54,1 1 0,0-1 0,0 0 0,1 0 0,2 1-54,-6-4-50,-1 0 1,0 0-1,1-1 0,-1 1 0,1-1 0,-1 1 0,1-1 0,-1 0 0,1 0 0,-1 0 0,1 0 0,-1 0 0,1-1 0,-1 1 0,1-1 0,-1 1 0,1-1 0,0-1 50,14-6-457,4 4 146</inkml:trace>
</inkml:ink>
</file>

<file path=ppt/ink/ink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16:04.621"/>
    </inkml:context>
    <inkml:brush xml:id="br0">
      <inkml:brushProperty name="width" value="0.025" units="cm"/>
      <inkml:brushProperty name="height" value="0.025" units="cm"/>
      <inkml:brushProperty name="color" value="#0070C4"/>
    </inkml:brush>
  </inkml:definitions>
  <inkml:trace contextRef="#ctx0" brushRef="#br0">155 0 13083,'3'4'5649,"-3"3"-2592,-7 10-1593,-2 11 24,-6 9-415,-6 5-321,0 8-424,3-3-128,-2-2-24,7-4-104,2-19-376,1-8-376,4-16 1960,0-6-1200</inkml:trace>
</inkml:ink>
</file>

<file path=ppt/ink/ink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16:04.948"/>
    </inkml:context>
    <inkml:brush xml:id="br0">
      <inkml:brushProperty name="width" value="0.025" units="cm"/>
      <inkml:brushProperty name="height" value="0.025" units="cm"/>
      <inkml:brushProperty name="color" value="#0070C4"/>
    </inkml:brush>
  </inkml:definitions>
  <inkml:trace contextRef="#ctx0" brushRef="#br0">0 1 12315,'10'1'5297,"8"10"-2233,4 6-903,3 9-201,4 4-239,8 7-681,-3-2-336,4-1-392,-10-2-104,-7-5-16,3-3-184,-17-7-640,6-8 1592,-7-9-968</inkml:trace>
</inkml:ink>
</file>

<file path=ppt/ink/ink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16:05.319"/>
    </inkml:context>
    <inkml:brush xml:id="br0">
      <inkml:brushProperty name="width" value="0.025" units="cm"/>
      <inkml:brushProperty name="height" value="0.025" units="cm"/>
      <inkml:brushProperty name="color" value="#0070C4"/>
    </inkml:brush>
  </inkml:definitions>
  <inkml:trace contextRef="#ctx0" brushRef="#br0">0 52 12187,'1'-2'383,"-1"0"0,1 0 0,-1 0 0,1-1 0,0 1 1,0 0-1,0 0 0,0 0 0,1 0 0,-1 0 0,0 1 0,1-1 1,-1 0-1,1 1 0,0-1-383,1-1 365,1 1 1,0 0-1,0 0 1,0 1-1,0-1 1,0 1-1,0 0 1,2-1-366,2 0 326,1 1-1,0 0 1,0 1 0,-1 0 0,1 0 0,0 0 0,0 1-1,5 2-325,-1-1 272,-1 1-1,0 1 1,1 0-1,-1 1 0,7 4-271,-13-6 93,0 0-1,-1 1 0,0-1 0,1 1 0,-1 0 1,-1 1-1,1-1 0,-1 1 0,1 0 0,-1 0 1,2 5-93,-1-2 123,-2 0 1,1 0-1,-1 1 1,0-1 0,-1 1-1,0 0 1,0 0-1,0 4-123,5 62 1263,-3 22-1263,0 11 451,1-61-286,-2-27-52,-2 1-1,0 0 0,-1-1 1,-1 1-1,-1 2-112,2-19 10,-1-1 1,0 1-1,0 0 0,0-1 0,0 1 1,-1-1-1,1 0 0,-1 1 1,0-1-1,0 0 0,0 0 1,0 0-1,-1 0 0,1 0 0,-1-1 1,0 1-1,0-1 0,-2 2-10,0-1-36,0-1-1,-1 1 1,1-1-1,0 0 1,-1-1-1,0 1 1,1-1-1,-1 0 1,0 0-1,0-1 1,-3 0 36,-21 0-107</inkml:trace>
</inkml:ink>
</file>

<file path=ppt/ink/ink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16:05.653"/>
    </inkml:context>
    <inkml:brush xml:id="br0">
      <inkml:brushProperty name="width" value="0.025" units="cm"/>
      <inkml:brushProperty name="height" value="0.025" units="cm"/>
      <inkml:brushProperty name="color" value="#0070C4"/>
    </inkml:brush>
  </inkml:definitions>
  <inkml:trace contextRef="#ctx0" brushRef="#br0">3 1 11971,'-2'3'3080,"2"-1"342,6-2-547,-4 0-2422,72 4 3924,51 10-4377,-84-9 401,65 5 245,1-5 1,7-5-647,212-13 308,-68 1-213,52 7-15,-158 8 38,3 7-118,-137-8 30,0 1 1,0 0 0,2 2-31,-12-1-489,-11-2 189,-15 0 77,-25-1 795,-17-1-283</inkml:trace>
</inkml:ink>
</file>

<file path=ppt/ink/ink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16:05.982"/>
    </inkml:context>
    <inkml:brush xml:id="br0">
      <inkml:brushProperty name="width" value="0.025" units="cm"/>
      <inkml:brushProperty name="height" value="0.025" units="cm"/>
      <inkml:brushProperty name="color" value="#0070C4"/>
    </inkml:brush>
  </inkml:definitions>
  <inkml:trace contextRef="#ctx0" brushRef="#br0">0 1 12587,'3'10'4665,"7"20"-3329,1 11 32,-4 8-111,-3 3 159,0 0-304,-3 1-288,4-2-432,-1-2-160,3-2 0,1-6-128,-5-8-480,3-5 144,-4-15-24</inkml:trace>
</inkml:ink>
</file>

<file path=ppt/ink/ink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16:06.298"/>
    </inkml:context>
    <inkml:brush xml:id="br0">
      <inkml:brushProperty name="width" value="0.025" units="cm"/>
      <inkml:brushProperty name="height" value="0.025" units="cm"/>
      <inkml:brushProperty name="color" value="#0070C4"/>
    </inkml:brush>
  </inkml:definitions>
  <inkml:trace contextRef="#ctx0" brushRef="#br0">42 1 12843,'3'7'1762,"-1"1"1,0 0-1,2 5-1762,-1 8 3254,0 14-3254,-2-17 1231,1-1 0,4 17-1231,-4-27 269,0 1 0,1-1 0,0 1 0,0-1 0,1 0 0,0 0-1,0-1 1,1 1 0,-1-1 0,5 4-269,-6-6 60,1-1 0,-1 0 1,1 0-1,0 0 0,0 0 0,0-1 1,0 1-1,1-1 0,-1 0 0,0 0 1,1-1-1,0 1 0,-1-1 0,1 0 1,0-1-1,0 1 0,4-1-60,-6 0 11,1 0-1,-1-1 0,1 0 1,-1 0-1,1 0 1,-1 0-1,1 0 1,-1-1-1,0 1 0,0-1 1,0 0-1,0 0 1,0 0-1,0 0 0,-1-1 1,1 1-1,-1-1 1,1 0-1,-1 0 1,2-2-11,0-1 5,-1 0 0,1 0 1,-1-1-1,0 1 1,0-1-1,-1 1 1,0-1-1,0 0 1,0-6-6,-1 8 8,-1 0-1,0 0 1,0 0 0,0-1 0,-1 1 0,1 0 0,-1 0 0,0 0 0,-1 0 0,1 0 0,-1 1 0,0-1 0,-1 0 0,-1-2-8,1 1 12,-1 1 0,-1-1 0,1 1 0,-1 0-1,0 0 1,0 1 0,0 0 0,-1 0 0,1 0 0,-4-2-12,1 2-4,0 0-1,-1 0 1,1 1-1,-1 0 1,0 0-1,1 1 1,-1 0-1,0 1 1,0 0-1,-1 0 1,1 1-1,0 0 1,0 1-1,0 0 1,0 0-1,-2 1 5,7 0-71,0-1 0,0 1 0,1 0-1,-1 0 1,0 0 0,1 0-1,0 0 1,0 1 0,0 0 0,0-1-1,0 1 1,0 0 0,1 1 0,-1-1-1,1 0 1,0 1 71,1-2-6,0-1 0,0 1 0,0-1-1,0 1 1,1 0 0,-1-1 0,0 1 0,1 0-1,0 0 1,-1 0 0,1-1 0,0 1 0,0 0-1,0 0 1,0 0 0,0-1 0,1 1 0,-1 0-1,1 0 1,-1 0 0,1-1 0,-1 1 0,1 0-1,0-1 1,0 1 0,0-1 0,0 1 0,0-1-1,0 1 1,0-1 0,0 1 0,1-1 0,-1 0-1,1 0 7,-1 0 56,1 0 0,-1 0-1,1 0 1,-1 0 0,1-1-1,0 1 1,-1-1 0,2 1-56</inkml:trace>
</inkml:ink>
</file>

<file path=ppt/ink/ink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16:06.648"/>
    </inkml:context>
    <inkml:brush xml:id="br0">
      <inkml:brushProperty name="width" value="0.025" units="cm"/>
      <inkml:brushProperty name="height" value="0.025" units="cm"/>
      <inkml:brushProperty name="color" value="#0070C4"/>
    </inkml:brush>
  </inkml:definitions>
  <inkml:trace contextRef="#ctx0" brushRef="#br0">21 19 13099,'-14'-1'5353,"8"2"-2825,6 0-647,12-1-73,6 0-191,14 2-545,6-5-256,11 3-400,4 0-160,-5-1-160,-8 1 48,-12 0-128,-8-2-208,-14 2-80,-3 0 1120,-16 8-736</inkml:trace>
  <inkml:trace contextRef="#ctx0" brushRef="#br0" timeOffset="1">10 0 11851,'7'15'5313,"6"20"-2041,0 7-1039,-1 14-593,3 3-272,-3-5-663,-1-1-313,-2-6-256,2-5-16,-3-8-208,-4-14-368,0-12-721,-4-12 201,-7-7 432</inkml:trace>
</inkml:ink>
</file>

<file path=ppt/ink/ink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16:06.983"/>
    </inkml:context>
    <inkml:brush xml:id="br0">
      <inkml:brushProperty name="width" value="0.025" units="cm"/>
      <inkml:brushProperty name="height" value="0.025" units="cm"/>
      <inkml:brushProperty name="color" value="#0070C4"/>
    </inkml:brush>
  </inkml:definitions>
  <inkml:trace contextRef="#ctx0" brushRef="#br0">0 1 9946,'12'6'4945,"12"-8"-1304,6 4-904,7 0-761,3 0-304,-2 5-711,-2-4-369,-2-1-368,-11 4-256,-1-4-680,-9-2-177,-9 7-5320,-4-7 4345</inkml:trace>
  <inkml:trace contextRef="#ctx0" brushRef="#br0" timeOffset="1">102 172 8306,'1'-6'4569,"5"3"-472,2-1-1033,11 4-727,4 4-257,10 3-816,-2-6-383,-1 6-537,-3-5-16,-11 4 136,5 3 992,-13-5-1000</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4:53:27.118"/>
    </inkml:context>
    <inkml:brush xml:id="br0">
      <inkml:brushProperty name="width" value="0.025" units="cm"/>
      <inkml:brushProperty name="height" value="0.025" units="cm"/>
      <inkml:brushProperty name="color" value="#0070C4"/>
    </inkml:brush>
  </inkml:definitions>
  <inkml:trace contextRef="#ctx0" brushRef="#br0">0 221 11586,'52'-19'7423,"-39"13"-5358,0-1 1,8-5-2066,-13 7 370,-1 0 0,1-1-1,-1 0 1,-1 0 0,1 0 0,-1-1 0,0 0 0,-1 0 0,0 0 0,4-8-370,-7 11 40,0 0 0,0 0 0,-1-1 0,0 1 0,0 0 0,0-1 0,0 1-1,-1-1 1,1 0 0,-1 1 0,0-1 0,-1-4-40,1 8 3,0-1 0,-1 0 0,1 1 0,0-1 0,-1 0 0,1 1-1,-1-1 1,0 1 0,0-1 0,1 0 0,-1 1 0,0 0 0,0-1 0,0 1 0,0 0 0,-1-1-1,1 1 1,0 0 0,-1 0 0,1 0 0,0 0 0,-1 0 0,1 0 0,-1 0 0,0 1 0,1-1-1,-1 1 1,1-1 0,-1 1 0,0-1 0,0 1 0,1 0 0,-2 0-3,1 0 1,-1 0 0,1 0 0,0 0 0,0 0 0,-1 1 0,1-1 0,0 1 0,0-1 0,0 1 0,-1 0 1,1 0-1,0 0 0,0 0 0,0 0 0,1 1 0,-1-1 0,-1 1-1,1 1 20,0-1 1,0 0-1,0 1 1,0-1 0,1 1-1,-1 0 1,1 0-1,-1 0 1,1-1-1,0 1 1,0 0-1,1 1-20,-2 1 76,1 1-1,1 0 0,-1 0 0,1 0 1,0 0-1,0-1 0,1 1 0,0 0 1,0 0-1,0-1 0,0 1 1,1 0-1,2 4-75,2 0 105,0 0 0,0 0 0,0-1 0,2 0 0,-1 0 0,1 0 0,0-1 0,1 0 0,0-1 0,0 0 0,0-1 0,1 1-105,-1-2 4,0 0 0,1 0 0,-1-1 0,1-1-1,0 1 1,0-1 0,0-1 0,0 0 0,1 0 0,-1-1 0,0-1 0,1 0 0,5 0-4,18-5-4459</inkml:trace>
</inkml:ink>
</file>

<file path=ppt/ink/ink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16:07.314"/>
    </inkml:context>
    <inkml:brush xml:id="br0">
      <inkml:brushProperty name="width" value="0.025" units="cm"/>
      <inkml:brushProperty name="height" value="0.025" units="cm"/>
      <inkml:brushProperty name="color" value="#0070C4"/>
    </inkml:brush>
  </inkml:definitions>
  <inkml:trace contextRef="#ctx0" brushRef="#br0">175 22 13379,'0'-3'679,"1"2"123,-1 0 0,0-1-1,0 1 1,-1 0 0,1 0 0,0-1 0,0 1 0,0 0-1,-1 0 1,1-1-802,-1 2 152,1-1 1,-1 1-1,1-1 0,-1 1 0,1 0 0,-1-1 0,1 1 1,-1 0-1,1-1 0,-1 1 0,1 0 0,-1 0 0,1 0 1,-1-1-1,0 1 0,1 0 0,-1 0 0,1 0 0,-1 0 0,0 0 1,1 0-1,-1 0 0,1 0 0,-1 1-152,-6-1 264,0 1 1,1 1-1,-1-1 0,0 1 0,1 1 0,0-1 0,-6 4-264,-11 6 30,-8 7-30,24-15 52,3-2-56,1 0 1,-1 0-1,1 1 0,0-1 0,0 1 1,0 0-1,0 0 0,0 0 0,-1 3 4,3-4-6,0 1 0,0-1 0,0 0 0,0 1 0,0-1 0,1 0 0,-1 1 0,1-1 0,0 1 0,0-1 0,0 1 0,0-1 0,0 1 0,0-1 0,0 1 0,1 0 6,1 3-3,0 0 1,0-1 0,0 0-1,1 1 1,0-1 0,0 0 0,3 4 2,7 12 28,-11-17-24,-1-1 1,1 1-1,-1 0 1,0-1 0,-1 1-1,1 0 1,-1 0-1,1 0 1,-1 0 0,0 1-5,-4 42 60,2-33-10,-1 10 88,2 1 0,0 0 0,2-1 1,1 1-1,0-1 0,6 22-138,-6-41 25,0 1-1,0-1 1,0 0 0,1 0 0,-1 0-1,1 0 1,0 0 0,1 0-1,-1-1 1,1 1 0,0-1-1,3 3-24,6 3 64,-1-1-1,1 0 1,14 7-64,-22-13 21,1 0 0,-1-1 0,0 1 0,1-1 1,0-1-1,0 1-21,-4-2 44,0 1 1,-1-1-1,1 0 0,0 1 1,0-1-1,0 0 1,0 0-1,0-1 0,0 1 1,0 0-1,0-1 1,0 1-1,0-1 1,0 1-1,-1-1 0,1 0 1,0 0-1,0 0 1,-1 0-45,13-10 286</inkml:trace>
</inkml:ink>
</file>

<file path=ppt/ink/ink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16:07.648"/>
    </inkml:context>
    <inkml:brush xml:id="br0">
      <inkml:brushProperty name="width" value="0.025" units="cm"/>
      <inkml:brushProperty name="height" value="0.025" units="cm"/>
      <inkml:brushProperty name="color" value="#0070C4"/>
    </inkml:brush>
  </inkml:definitions>
  <inkml:trace contextRef="#ctx0" brushRef="#br0">154 1 15347,'-2'1'6018,"-4"22"-3506,2 7-1024,-12 11-175,-4 7-161,8 2-560,-11-3-232,15 1-192,2-8-80,-8-10-232,8-7-280,-5-16-472,0 0 296,-3-7 264</inkml:trace>
</inkml:ink>
</file>

<file path=ppt/ink/ink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16:07.984"/>
    </inkml:context>
    <inkml:brush xml:id="br0">
      <inkml:brushProperty name="width" value="0.025" units="cm"/>
      <inkml:brushProperty name="height" value="0.025" units="cm"/>
      <inkml:brushProperty name="color" value="#0070C4"/>
    </inkml:brush>
  </inkml:definitions>
  <inkml:trace contextRef="#ctx0" brushRef="#br0">0 0 12691,'19'11'5545,"8"14"-2176,5 6-1081,1 10-351,3 4-225,2 3-720,-3 4-352,-5-4-400,-6-8-24,-1-8-192,-18-12-232,-3-19-440,2-6 1360,-14-17-704</inkml:trace>
</inkml:ink>
</file>

<file path=ppt/ink/ink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16:08.317"/>
    </inkml:context>
    <inkml:brush xml:id="br0">
      <inkml:brushProperty name="width" value="0.025" units="cm"/>
      <inkml:brushProperty name="height" value="0.025" units="cm"/>
      <inkml:brushProperty name="color" value="#0070C4"/>
    </inkml:brush>
  </inkml:definitions>
  <inkml:trace contextRef="#ctx0" brushRef="#br0">0 31 12971,'2'-2'934,"-1"1"1,1-1 0,-1 1-1,1 0 1,0-1-1,0 1 1,1 0-935,14-6 3050,-8 6-2731,0 0 1,0 0-1,2 1-319,12-2 843,0-1-544,-13 1-190,1 1 0,0 0 0,-1 1 0,1 0 0,1 1-109,-9-1 21,-1 0-1,0 1 1,0 0 0,0 0 0,0-1-1,0 1 1,0 0 0,0 1-1,0-1 1,0 0 0,0 0-1,0 1 1,-1-1 0,1 1-1,-1 0 1,1-1 0,-1 1 0,1 0-1,-1 0 1,0 0 0,0 0-1,0 0 1,0 0 0,0 1-21,1 5 91,1 0 0,-1 1 0,-1-1 0,1 0 0,-2 1 0,1-1-91,7 159 1527,-3-40 133,8 13-1660,-2-74 238,-10-54-178,-1-12-59,0 1 1,-1-1 0,1 0-1,0 1 1,0-1-1,0 0 1,0 0 0,0 1-1,0-1 1,-1 0 0,1 1-1,0-1 1,0 0-1,0 0 1,-1 0 0,1 1-1,0-1 1,0 0-1,-1 0 1,1 0 0,0 1-2,-2-1-5,1 0 0,-1 0 0,1 0 0,0 0 0,-1 0 0,1 0 1,-1 0-1,1 0 0,0-1 0,-1 1 0,1-1 0,-1 1 0,1-1 5,-99-31-658,57 19 592</inkml:trace>
</inkml:ink>
</file>

<file path=ppt/ink/ink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16:08.649"/>
    </inkml:context>
    <inkml:brush xml:id="br0">
      <inkml:brushProperty name="width" value="0.025" units="cm"/>
      <inkml:brushProperty name="height" value="0.025" units="cm"/>
      <inkml:brushProperty name="color" value="#0070C4"/>
    </inkml:brush>
  </inkml:definitions>
  <inkml:trace contextRef="#ctx0" brushRef="#br0">1 1 15163,'8'9'6082,"-4"1"-3322,5 2-1048,10-3-343,-9-2-193,6-2-616,3-4-288,1-2-128,9 1-120,-9-4-816,-4 1-320,-7 3-4017,-1 3 3400</inkml:trace>
  <inkml:trace contextRef="#ctx0" brushRef="#br0" timeOffset="1">27 174 8786,'-10'23'5009,"12"-8"-248,8-3-1752,4-4-1097,11 3-24,-9-10-567,7 3-377,-2 3-256,-5-6-160,8 5-6721,0 4 4841</inkml:trace>
</inkml:ink>
</file>

<file path=ppt/ink/ink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16:08.982"/>
    </inkml:context>
    <inkml:brush xml:id="br0">
      <inkml:brushProperty name="width" value="0.025" units="cm"/>
      <inkml:brushProperty name="height" value="0.025" units="cm"/>
      <inkml:brushProperty name="color" value="#0070C4"/>
    </inkml:brush>
  </inkml:definitions>
  <inkml:trace contextRef="#ctx0" brushRef="#br0">1 0 11682,'14'11'4657,"2"9"-2448,3 10-729,-10 16 241,-8 4-113,-3 13-544,-1-1-320,-1-3-504,4-6 56,7-16-456,-2-13-64,0-17-1496,5-15 1056</inkml:trace>
</inkml:ink>
</file>

<file path=ppt/ink/ink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16:09.304"/>
    </inkml:context>
    <inkml:brush xml:id="br0">
      <inkml:brushProperty name="width" value="0.025" units="cm"/>
      <inkml:brushProperty name="height" value="0.025" units="cm"/>
      <inkml:brushProperty name="color" value="#0070C4"/>
    </inkml:brush>
  </inkml:definitions>
  <inkml:trace contextRef="#ctx0" brushRef="#br0">0 1 13539,'20'10'5489,"1"-2"-3248,10 3-681,-1-3 64,20 4-207,6-4-321,13-8-552,4-3-192,5-6-216,-3 1-32,-10 5 80,-10 3-88,-25 3-632,-7 0 208,-16 1 24</inkml:trace>
</inkml:ink>
</file>

<file path=ppt/ink/ink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16:09.630"/>
    </inkml:context>
    <inkml:brush xml:id="br0">
      <inkml:brushProperty name="width" value="0.025" units="cm"/>
      <inkml:brushProperty name="height" value="0.025" units="cm"/>
      <inkml:brushProperty name="color" value="#0070C4"/>
    </inkml:brush>
  </inkml:definitions>
  <inkml:trace contextRef="#ctx0" brushRef="#br0">26 1 15155,'-2'28'5705,"2"14"-3952,-5 5-265,-2 5-160,2 4-287,2-7-649,-1-8-152,6-8-408,4-6-336,1-17-521,8-6 225,7-11 392</inkml:trace>
</inkml:ink>
</file>

<file path=ppt/ink/ink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16:09.986"/>
    </inkml:context>
    <inkml:brush xml:id="br0">
      <inkml:brushProperty name="width" value="0.025" units="cm"/>
      <inkml:brushProperty name="height" value="0.025" units="cm"/>
      <inkml:brushProperty name="color" value="#0070C4"/>
    </inkml:brush>
  </inkml:definitions>
  <inkml:trace contextRef="#ctx0" brushRef="#br0">55 42 14643,'3'20'2915,"1"0"-1,1 0 1,5 13-2915,-9-27 240,2 0-1,-1-1 1,1 1 0,-1-1-1,2 0 1,-1 0-1,0 0 1,1 0 0,0 0-1,0-1 1,1 1-1,-1-1 1,1-1 0,1 2-240,-3-3 19,0-1 1,0 1-1,0-1 1,0 0-1,0 1 1,1-1-1,-1-1 1,0 1-1,1 0 1,-1-1-1,1 0 1,-1 0-1,1 0 0,-1 0 1,0-1-1,1 1 1,-1-1-1,1 0 1,-1 0-1,0 0 1,0 0-1,1 0 1,-1-1-1,0 0 1,0 1-1,0-1 1,-1 0-1,1 0 1,0-1-1,-1 1 1,0-1-1,1 1 1,-1-1-1,0 0 1,0 0-1,0 0 1,-1 0-1,1 0 1,-1 0-1,0 0 1,1-3-20,0-1-5,0 0 1,-1 1 0,1-1 0,-2 0-1,1 0 1,-1 0 0,0 0 0,0 0-1,-1 0 1,-1-3 4,1 6 4,0 0-1,0 1 1,0-1-1,-1 0 1,1 1-1,-1 0 1,0-1 0,0 1-1,-1 0 1,1 0-1,0 0 1,-1 0-1,0 0 1,0 1 0,0-1-1,0 1 1,0 0-1,0 0 1,-3-2-4,-3 1 11,1-1-1,-1 1 1,0 0 0,0 1-1,0 0 1,0 0 0,0 1 0,-6 0-11,8 1 5,1 0 1,-1 0 0,0 1 0,1-1 0,-1 2 0,1-1 0,-1 1-1,1 0 1,0 0 0,0 0 0,0 1 0,-4 2-6,8-3-77,-1-1 1,1 1-1,0 0 0,0 0 1,0-1-1,0 2 0,0-1 1,0 0-1,1 0 1,-1 0-1,1 1 0,-1-1 1,1 1-1,0-1 0,0 1 1,0 0-1,0-1 0,0 1 1,1 0-1,0 0 0,-1-1 1,1 1-1,0 0 1,0 0-1,0 0 0,0-1 1,1 1-1,-1 0 0,1 0 1,0-1-1,0 1 0,1 1 77,9 16-744</inkml:trace>
</inkml:ink>
</file>

<file path=ppt/ink/ink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18:19.690"/>
    </inkml:context>
    <inkml:brush xml:id="br0">
      <inkml:brushProperty name="width" value="0.025" units="cm"/>
      <inkml:brushProperty name="height" value="0.025" units="cm"/>
      <inkml:brushProperty name="color" value="#0070C4"/>
    </inkml:brush>
  </inkml:definitions>
  <inkml:trace contextRef="#ctx0" brushRef="#br0">78 189 4849,'-33'-5'7023,"31"5"-6593,-1 0-1,1 0 1,0 0 0,0 0 0,-1 0 0,1 1 0,0-1-1,0 1 1,0-1 0,0 1 0,0 0 0,0 0 0,-1 0-430,-1 2 635,-2 1 1387,6-4-1959,0 0-1,0 0 1,0 0-1,0 0 0,-1 0 1,1 0-1,0 0 1,0 0-1,0 0 0,0 0 1,0 0-1,0 0 0,0 0 1,0 0-1,-1 0 1,1 0-1,0 0 0,0 0 1,0 0-1,0 0 1,0 0-1,0 0 0,0 0 1,0 0-1,0 0 1,0 0-1,0 0 0,-1 0 1,1 0-1,0-1 1,0 1-1,0 0 0,0 0 1,0 0-1,0 0 1,0 0-1,0 0 0,0 0 1,0 0-1,0 0 1,0-1-1,0 1 0,0 0 1,0 0-1,0 0 1,0 0-1,0 0 0,0 0 1,0 0-1,0 0 0,0 0 1,0-1-1,0 1 1,0 0-1,0 0-62,9 0 767,88 0 604,-94 0-1339,11 0 196,1-1-1,-1-1 0,1 0 0,7-2-227,2-4 233,-14 5-147,-1 0-1,1 1 0,0 0 0,0 0 0,0 1 0,-1 0 0,1 1 0,1 0-85,42 6 240,-24-2-60,-1-2 0,2 0-180,-15-2 71,268-3 539,-245 1-571,4 0 41,17 3-80,18 1 80,7-3-80,8 3 32,-44-1 10,7-1-42,162-5 140,-49 2 1,-90 1-69,17 0 85,39-8-157,-94 5 20,3-2 26,1 3 0,25 1-46,-28 5 25,-13-1 2,0 0 0,3-3-27,29-3 31,57-4 11,-61 8-23,137-6 34,-115-2-21,-26 2-8,387-29 175,-354 28-158,137-8 47,-119 12-68,125-2 2,4 3 39,7-10-61,-139 5 10,0 4-1,23 6-9,266 13 73,1-22 18,-151 7-41,-139 2-17,96 7 32,-40-1-44,-27-5-11,165 8 54,-124-1-36,64 4 8,3-3 5,0-13-12,70 9 12,-85 0-11,306 7 50,16 6-17,-490-18-59,34 0-5,157 8 22,-118 1 12,20-5-33,121-3 14,156-3 7,-332 0-20,65 9-1,-32 0 11,0-5 1,21-6-12,-21 1 20,0 6 0,14 6-20,-14-3 9,115-9-9,-221 1 1,91 0 22,-35 1-2,36-6-21,-110 5 0,344-24 22,-303 24 56,-41 0-112,-1 0 0,1 0 0,-1-1 0,1 1 0,-1 0-1,1 0 1,0 0 0,-1 0 0,1-1 0,-1 1 0,1 0 0,-1 0-1,0-1 1,1 1 0,-1-1 0,1 1 0,-1 0 0,0-1-1,1 1 1,-1-1 0,0 1 0,1-1 0,-1 1 0,0 0 0,0-1-1,1 1 1,-1-1 34,2-16-2597,-2 10 1577,2-23-821</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4:53:28.969"/>
    </inkml:context>
    <inkml:brush xml:id="br0">
      <inkml:brushProperty name="width" value="0.025" units="cm"/>
      <inkml:brushProperty name="height" value="0.025" units="cm"/>
      <inkml:brushProperty name="color" value="#0070C4"/>
    </inkml:brush>
  </inkml:definitions>
  <inkml:trace contextRef="#ctx0" brushRef="#br0">10 84 8194,'-8'-24'8237,"7"14"324,3 13-7745,9 24-148,-5-7-472,0 0 0,-1 0-1,-1 1 1,-1 4-196,-1-12 78,2 30 294,-1 23-372,-3-61 16,-2-4-15,-1-12-68,2-6-79,1-1 0,0 1 1,1-1-1,1 1 0,1-1 0,0 1 0,1 0 0,1 0 0,1 1 0,2-6 146,-3 13-38,-1 0-1,1 0 0,1 0 1,0 1-1,0 0 1,1 0-1,3-3 39,-7 7 18,1 1 1,0 0-1,0-1 0,0 1 1,0 1-1,0-1 0,0 1 0,1-1 1,-1 1-1,1 1 0,0-1 0,-1 0 1,1 1-1,0 0 0,5 0-18,-8 1 34,1 0 0,0 0 0,-1 0 0,1 1 0,0-1 0,-1 1 0,1 0 0,-1 0-1,1 0 1,-1 0 0,0 0 0,1 0 0,-1 1 0,0-1 0,0 1 0,0-1 0,0 1 0,0 0 0,0 0 0,0 0-1,-1 0 1,1 0 0,-1 0 0,1 0 0,-1 1 0,0-1 0,1 2-34,2 7 169,-1 0 0,1 0 1,-2 0-1,0 0 0,1 8-169,-3-16 35,16 81 789,-11-59-597,-5-5-40,-1-13-4,2-11-207,-1 0 0,0 0 0,0-1 0,-1 1 0,1 0 0,-1 0-1,0 0 1,0-1 24,0 2-26,0-1-1,0 0 1,0 1-1,1-1 1,0 0-1,-1 1 1,1-1-1,1 0 1,-1 0-1,0 1 1,1-1-1,0 0 1,1-2 26,2-4-17,1 1 1,0 0-1,0 0 1,1 1-1,0 0 1,0 0-1,1 0 1,6-5 16,-11 12 8,1-1 1,-1 0-1,1 1 0,-1 0 1,1-1-1,0 1 1,-1 0-1,1 0 0,0 1 1,0-1-9,3-1 38,-5 2-23,0 0-1,0 0 1,0-1-1,0 1 0,1 0 1,-1 0-1,0 0 0,0 0 1,0 1-1,0-1 0,0 0 1,0 0-1,0 1 1,0-1-1,0 0 0,0 1 1,0-1-1,0 1 0,0 0 1,0-1-1,0 1 0,0 0 1,-1-1-1,1 1 0,0 0 1,0 0-1,-1 0 1,1-1-1,-1 1 0,1 0 1,0 1-15,2 3 71,-1 0 1,1 1-1,-1-1 1,0 1-1,0 1-71,20 79 375,0 17-375,-20-118-131,5-2 223</inkml:trace>
</inkml:ink>
</file>

<file path=ppt/ink/ink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18:21.427"/>
    </inkml:context>
    <inkml:brush xml:id="br0">
      <inkml:brushProperty name="width" value="0.025" units="cm"/>
      <inkml:brushProperty name="height" value="0.025" units="cm"/>
      <inkml:brushProperty name="color" value="#0070C4"/>
    </inkml:brush>
  </inkml:definitions>
  <inkml:trace contextRef="#ctx0" brushRef="#br0">0 12 8370,'1'-10'7439,"0"8"-478,1 9-2847,3 8-5216,30 122 3101,-34-131-1930,0 0 1,0 0 0,-1 0-1,0 0 1,-1 2-70,1 16 137,0-25-143,0 1 0,1 0-1,-1-1 1,0 1 0,0 0 0,0-1 0,0 1 0,0 0-1,0 0 1,1-1 0,-1 1 0,0 0 0,0 0-1,0-1 1,1 1 0,-1 0 0,0 0 0,0-1-1,1 1 1,-1 0 0,0 0 0,1 0 0,-1 0 0,0 0-1,1-1 1,-1 1 0,0 0 0,0 0 0,1 0-1,-1 0 1,0 0 0,1 0 0,-1 0 0,0 0-1,1 0 1,-1 0 0,0 0 0,1 0 0,-1 0-1,0 1 1,1-1 0,-1 0 0,0 0 0,1 0 0,-1 0-1,0 0 1,0 1 0,1-1 0,-1 0 0,0 0-1,0 1 1,1-1 0,-1 0 0,0 0 0,0 1-1,0-1 1,0 0 0,1 0 0,-1 1 0,0-1 0,0 0-1,0 1 1,0-1 0,0 1 6,1-20-1486,-2 16 1114,1 0 0,0-1 0,1 1 0,-1-1 0,1-1 372,6-11-679</inkml:trace>
</inkml:ink>
</file>

<file path=ppt/ink/ink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18:22.091"/>
    </inkml:context>
    <inkml:brush xml:id="br0">
      <inkml:brushProperty name="width" value="0.025" units="cm"/>
      <inkml:brushProperty name="height" value="0.025" units="cm"/>
      <inkml:brushProperty name="color" value="#0070C4"/>
    </inkml:brush>
  </inkml:definitions>
  <inkml:trace contextRef="#ctx0" brushRef="#br0">93 55 9274,'0'0'291,"-1"0"0,1 0 0,0 0-1,0 0 1,-1-1 0,1 1 0,0 0 0,0 0 0,-1 0-1,1 0 1,0-1 0,0 1 0,0 0 0,-1 0 0,1 0-1,0-1 1,0 1 0,0 0 0,0 0 0,0-1 0,-1 1 0,1 0-1,0 0 1,0-1 0,0 1 0,0 0 0,0-1 0,0 1-291,0 0 268,0-1 0,0 0 0,-1 1 1,1-1-1,0 1 0,0-1 0,0 1 1,-1 0-1,1-1 0,0 1 0,-1-1 1,1 1-1,0-1 0,-1 1 0,1 0 1,-1-1-1,1 1 0,0 0 0,-1-1 1,1 1-1,-1 0 0,1 0 0,-1-1 1,0 1-269,0 0 94,-1-1 1,0 1 0,1 0-1,-1 0 1,0 0 0,1 0-1,-1 0 1,0 0 0,1 0-1,-1 0 1,0 1 0,1-1-1,-2 1-94,1 0 40,-1 1-1,1-1 1,0 1-1,0-1 1,0 1-1,0 0 1,0 0-1,1 0 1,-1 0-1,1 0 1,-1 0-1,0 2-39,-7 10 69,1 0 1,1 2-70,5-14 12,2 1 1,-1-1-1,0 1 1,0 0-1,1 0 1,-1-1-1,1 1 1,0 0 0,0 0-1,0-1 1,0 1-1,1 2-12,1 1 30,-1 0 0,1 0 0,1 0-1,0 2-29,4 8 67,-6-13-60,0-1-1,-1 1 1,2-1 0,-1 1-1,0-1 1,0 0 0,1 1 0,-1-1-1,1 0 1,0 0 0,-1 0-1,1 0 1,0 0 0,0-1 0,0 1-1,1-1 1,-1 1 0,0-1 0,0 0-1,1 1 1,-1-1 0,1-1-1,-1 1 1,1 0 0,-1-1 0,1 1-1,2-1-6,5 2 3,-1-1 0,1 0 0,-1-1 0,0 0 0,1-1 0,-1 0 0,1-1 0,-1 1-1,0-2 1,1 1-3,-6 0 0,0 1-1,1-1 0,-1 0 1,0 0-1,0 0 0,0-1 1,0 1-1,0-1 0,-1 0 0,1 0 1,-1 0-1,0-1 0,0 1 1,0-1-1,-1 0 0,1 1 1,-1-1-1,1-1 0,-1 1 1,-1 0-1,2-3 1,-2 3 2,-1 1 0,1-1-1,-1 1 1,0-1 0,0 1 0,0-1 0,0 1 0,-1-1-1,1 1 1,-1-1 0,0 1 0,0 0 0,0-1-1,-1 1 1,1 0 0,-1 0 0,0 0 0,0 0 0,0 0-1,0 0 1,-1-1-2,-5-5 16,0 1 0,0 0 0,0 1 0,-1 0-1,0 0 1,-2 0-16,2 1 20,-1 0-1,0 1 0,-1 0 1,-4-1-20,10 4 9,0 1 1,-1-1-1,1 1 1,-1 0 0,1 0-1,-1 1 1,1-1-1,-1 1 1,1 1 0,-1-1-10,4 1-7,1-1 1,-1 0 0,1 1 0,-1-1-1,1 1 1,-1 0 0,1-1-1,-1 1 1,1 0 0,0 0 0,-1 0-1,1 0 1,0 0 0,0 0-1,0 1 1,0-1 0,0 0-1,0 0 1,0 1 0,0-1 0,0 2 6,1-3-1,-1 1 0,1-1 0,0 0 0,0 1 0,0-1 0,-1 1 1,1-1-1,0 0 0,0 1 0,0-1 0,0 1 0,0-1 0,0 0 0,0 1 1,0-1-1,0 0 0,0 1 0,0-1 0,0 1 0,0-1 0,0 0 0,0 1 1,1-1-1,-1 1 0,0-1 0,0 0 1,2 2-6,-1-1 0,1 0-1,-1 0 1,1 0 0,0 0 0,-1-1 0,1 1 0,0 0 6</inkml:trace>
</inkml:ink>
</file>

<file path=ppt/ink/ink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18:25.235"/>
    </inkml:context>
    <inkml:brush xml:id="br0">
      <inkml:brushProperty name="width" value="0.025" units="cm"/>
      <inkml:brushProperty name="height" value="0.025" units="cm"/>
      <inkml:brushProperty name="color" value="#0070C4"/>
    </inkml:brush>
  </inkml:definitions>
  <inkml:trace contextRef="#ctx0" brushRef="#br0">1 0 5697,'0'0'3505,"0"0"-292,0 0-810,0 0-253,0 1-249,2 19 1048,3 8-1817,-1 13 589,-2 8-1721,3-3 774,-3-31-522,-1-1 1,0 5-253,-1-12 54,0 0 1,1 0-1,-1-1 0,2 1 1,-1 0-1,0-1 1,2 3-55,-3-9 0,0 0 1,0 0-1,0 0 0,0 0 0,0 0 1,0 0-1,0 0 0,0 0 0,0 0 1,0 0-1,0 0 0,0 0 1,0 1-1,0-1 0,0 0 0,0 0 1,-1 0-1,1 0 0,0 0 1,0 0-1,0 0 0,0 0 0,0 0 1,0 0-1,0 0 0,0 0 1,0 0-1,0 0 0,0 0 0,0 0 1,0 0-1,0 0 0,0 0 1,0 0-1,-1 0 0,1 0 0,0 0 1,0 0-1,0 0 0,0 0 0,0 0 1,0 0-1,0 0 0,0 0 1,0 0-1,0 0 0,0 0 0,0 0 1,0 0-1,0 0 0,0 0 1,0 0-1,-1 0 0,1 0 0,0 0 1,0 0-1,0 0 0,0-1 1,0 1-1,0 0 0,0 0 0,0 0 1,0 0-1,0 0 0,0 0 1,0 0-2,0 0-15,-1-1 0,1 1 0,0 0 0,-1-1 0,1 1 0,0 0-1,-1-1 1,1 1 0,0 0 0,0-1 0,-1 1 0,1-1-1,0 1 1,0-1 0,0 1 0,-1-1 16,-1-24-394,1 5 241,1 14 112,-2-17-164,1 0 0,3-14 205,-1 7-54,-1-19 54,3 39 41,-3 10-36,0 1 0,0-1-1,0 0 1,0 0-1,0 0 1,0 0 0,0 0-1,0 0 1,0 0 0,0 0-1,0 1 1,1-1 0,-1 0-1,0 0 1,0 0-1,0 0 1,0 0 0,0 0-1,0 0 1,0 0 0,0 0-1,0 0 1,1 0-1,-1 0 1,0 0 0,0 1-1,0-1 1,0 0 0,0 0-1,0 0 1,0 0 0,1 0-1,-1 0 1,0 0-1,0 0 1,0 0 0,0 0-1,0 0 1,0-1 0,0 1-1,1 0 1,-1 0-1,0 0 1,0 0 0,0 0-1,0 0 1,0 0 0,0 0-1,0 0 1,0 0 0,1 0-1,-1 0 1,0 0-1,0-1 1,0 1 0,0 0-1,0 0 1,0 0 0,0 0-1,0 0 1,0 0 0,0 0-1,0-1-4,1 6 90,0-1 0,-1 1 0,1-1 0,-1 1 0,0-1 0,-1 1 0,1 3-90,-2 9 176,4 52 305,-1-34 84,-2 27-565,0-58 43,0-6-4,0-9-273,1 10 212,-5-48-657,-3-46 32,10 67 474,-1 24 176,0 0 0,-1 0-1,0 0 1,0 0 0,0 0 0,0 0 0,0 0 0,-1 0 0,0 1 0,0-3-3,-2 15 471,2 0-261,1 0 0,1 1 0,-1-1 0,2 1-210,0 12 285,0 2-37,0-6-31,-2-1 1,0 4-218,3 7 44,-3-28-43,0 1 1,1-1-1,-1 0 0,0 0 0,0 1 0,0-1 0,0 0 0,1 0 0,-1 0 1,0 1-1,0-1 0,1 0 0,-1 0 0,0 0 0,0 0 0,1 0 0,-1 0 1,0 1-1,0-1 0,1 0 0,-1 0 0,0 0 0,1 0 0,-1 0 0,0 0 1,1 0-1,-1 0 0,0 0 0,0 0 0,1 0 0,-1 0 0,0 0 0,1-1-1,-1 1 10,7-2 6</inkml:trace>
</inkml:ink>
</file>

<file path=ppt/ink/ink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18:25.776"/>
    </inkml:context>
    <inkml:brush xml:id="br0">
      <inkml:brushProperty name="width" value="0.025" units="cm"/>
      <inkml:brushProperty name="height" value="0.025" units="cm"/>
      <inkml:brushProperty name="color" value="#0070C4"/>
    </inkml:brush>
  </inkml:definitions>
  <inkml:trace contextRef="#ctx0" brushRef="#br0">1 0 10282,'-1'5'8107,"7"8"-6473,-3-6-591,-2 0-554,0-1 1,0 1-1,-1-1 1,0 1 0,0 0-1,-1 6-489,0 13 672,2 10 496,3 7-1168,0 8 472,-3-31-329,2 25 542,-4 41-685,2-79-90,0-17-452,-7-34-1824,2 15 1586</inkml:trace>
</inkml:ink>
</file>

<file path=ppt/ink/ink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18:26.120"/>
    </inkml:context>
    <inkml:brush xml:id="br0">
      <inkml:brushProperty name="width" value="0.025" units="cm"/>
      <inkml:brushProperty name="height" value="0.025" units="cm"/>
      <inkml:brushProperty name="color" value="#0070C4"/>
    </inkml:brush>
  </inkml:definitions>
  <inkml:trace contextRef="#ctx0" brushRef="#br0">0 1 9498,'1'1'852,"17"27"7922,-13-20-7941,-1 0 0,0 0 1,-1 0-1,1 4-833,3 11 1087,-2-7-448,0-1 0,1 1 0,2 3-639,-6-15 68,0-1 1,0 1-1,0-1 0,0 0 0,1 1 0,-1-1 1,1 0-1,0-1 0,0 1 0,0 0 0,0-1 1,0 0-1,1 1 0,-1-1 0,3 0-68,-3 0 10,0-1-1,0-1 1,0 1-1,0 0 0,1-1 1,-1 1-1,0-1 1,0 0-1,1 0 1,-1-1-1,0 1 1,0 0-1,1-1 0,-1 0 1,0 0-1,0 0 1,0 0-1,0 0 1,0-1-1,0 0 0,-1 1 1,1-1-1,0 0 1,-1 0-1,1-1-9,7-6-32,0-1 0,-1 0 0,0-1 0,-1 0 1,2-4 31,-6 9-19,25-40-118,-16 24 116,8-9 21,-21 31 2,0 0-1,0 0 0,1 0 0,-1-1 1,0 1-1,0 0 0,0 0 0,0 0 1,0 0-1,0-1 0,0 1 0,1 0 1,-1 0-1,0 0 0,0 0 0,0 0 1,0-1-1,0 1 0,1 0 1,-1 0-1,0 0 0,0 0 0,0 0 1,1 0-1,-1 0 0,0 0 0,0 0 1,0 0-1,1 0 0,-1 0 0,0 0 1,0 0-1,0 0 0,1 0 0,-1 0 1,0 0-1,0 0 0,0 0 0,1 0 1,-1 0-2,0 1 8,1 0 1,-1-1 0,0 1-1,0 0 1,1 0 0,-1 0-1,0-1 1,0 1-1,0 0 1,0 0 0,0 0-1,0 0 1,0 0-9,-3 51 364,2-33-180,0 0 1,1 1 0,0-1 0,2 4-185,15 67 445,-7-39-150,1 22-295,-7-16-613,-7-60-1227,2 1-2152,0 1 1979</inkml:trace>
</inkml:ink>
</file>

<file path=ppt/ink/ink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18:31.536"/>
    </inkml:context>
    <inkml:brush xml:id="br0">
      <inkml:brushProperty name="width" value="0.025" units="cm"/>
      <inkml:brushProperty name="height" value="0.025" units="cm"/>
      <inkml:brushProperty name="color" value="#0070C4"/>
    </inkml:brush>
  </inkml:definitions>
  <inkml:trace contextRef="#ctx0" brushRef="#br0">1 4 8666,'1'-4'10738,"4"10"-8785,9 20-588,-10-16-1117,1 0 0,-2 1-1,0-1 1,0 1 0,0 0 0,-2-1-1,1 1 1,-1 10-248,1 14 741,1-1 1,7 32-742,-4-32 275,-1 0-1,0 33-274,-5-58-77,0 0 1,1 1-1,1 0 77,0-4-673,0-8 245,-2-14 859,-7-14-149</inkml:trace>
</inkml:ink>
</file>

<file path=ppt/ink/ink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18:32.032"/>
    </inkml:context>
    <inkml:brush xml:id="br0">
      <inkml:brushProperty name="width" value="0.025" units="cm"/>
      <inkml:brushProperty name="height" value="0.025" units="cm"/>
      <inkml:brushProperty name="color" value="#0070C4"/>
    </inkml:brush>
  </inkml:definitions>
  <inkml:trace contextRef="#ctx0" brushRef="#br0">1 1 12731,'9'0'2121,"1"1"0,-1 0 0,1 0 0,1 2-2121,0 0 1108,1 0 1,-1 1-1,4 2-1108,-6-2 189,-1 0-1,0 1 0,0 0 1,0 0-1,0 0 0,-1 1 0,0 0 1,-1 1-1,6 5-188,-10-10 30,-1 1 0,1-1 0,-1 0 0,0 1 0,1-1 0,-1 1-1,0-1 1,0 1 0,-1-1 0,1 1 0,0 0 0,-1 2-30,0-3 10,0 0 0,0-1 0,0 1 0,0 0 1,-1 0-1,1 0 0,-1 0 0,1-1 0,-1 1 0,0 0 0,1-1 0,-1 1 0,0 0 0,0-1 0,0 1 0,0-1 1,-1 1-1,1-1 0,-1 1-10,-3 2 1,0 0 0,0 0 1,0 0-1,-1-1 1,0 0-1,0 0 0,0 0 1,0-1-1,0 0 0,-2 0-1,-12 3-993,-1-1 0,-11 0 993,2 0-1740,24-3 1736</inkml:trace>
</inkml:ink>
</file>

<file path=ppt/ink/ink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18:32.355"/>
    </inkml:context>
    <inkml:brush xml:id="br0">
      <inkml:brushProperty name="width" value="0.025" units="cm"/>
      <inkml:brushProperty name="height" value="0.025" units="cm"/>
      <inkml:brushProperty name="color" value="#0070C4"/>
    </inkml:brush>
  </inkml:definitions>
  <inkml:trace contextRef="#ctx0" brushRef="#br0">0 1 13203,'6'4'5265,"-6"-4"-3129,2 1-599,6 2-465,3-1-48,4 1-408,39 5-296,-29-9-208,-2-1 48,1 2-512,-5-1-144,-5 1 296</inkml:trace>
</inkml:ink>
</file>

<file path=ppt/ink/ink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18:32.713"/>
    </inkml:context>
    <inkml:brush xml:id="br0">
      <inkml:brushProperty name="width" value="0.025" units="cm"/>
      <inkml:brushProperty name="height" value="0.025" units="cm"/>
      <inkml:brushProperty name="color" value="#0070C4"/>
    </inkml:brush>
  </inkml:definitions>
  <inkml:trace contextRef="#ctx0" brushRef="#br0">1 48 14123,'1'-2'5601,"6"0"-3688,3-4-41,6 2-480,4-2-311,5-2-601,-1 0-176,-1 4-8,-2 0-320,-1 0 64</inkml:trace>
</inkml:ink>
</file>

<file path=ppt/ink/ink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18:33.118"/>
    </inkml:context>
    <inkml:brush xml:id="br0">
      <inkml:brushProperty name="width" value="0.025" units="cm"/>
      <inkml:brushProperty name="height" value="0.025" units="cm"/>
      <inkml:brushProperty name="color" value="#0070C4"/>
    </inkml:brush>
  </inkml:definitions>
  <inkml:trace contextRef="#ctx0" brushRef="#br0">40 29 12491,'-40'-29'5281,"41"37"-2481,3 9-1255,-2 3 71,-1 11-208,0 1-311,3 4-601,-2-2-152,2-4-192,1-1-56,0-5 0,6 1-56,-2-6-480,-1-6-424,-1-8-417,-3 1 2602,4-8-1169</inkml:trace>
  <inkml:trace contextRef="#ctx0" brushRef="#br0" timeOffset="1">216 166 11370,'0'2'5034,"0"-1"-2074,4-1-1191,-4 0 39,0 0-264,0 0-344,1 0-511,14-1-153,9-1-240,37-2-72,-35 0-16,6 2-104,-16-4-504,-1 5 1696,-4-4-1152</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4:53:29.321"/>
    </inkml:context>
    <inkml:brush xml:id="br0">
      <inkml:brushProperty name="width" value="0.025" units="cm"/>
      <inkml:brushProperty name="height" value="0.025" units="cm"/>
      <inkml:brushProperty name="color" value="#0070C4"/>
    </inkml:brush>
  </inkml:definitions>
  <inkml:trace contextRef="#ctx0" brushRef="#br0">74 164 12795,'8'15'5553,"2"5"-2320,0 9-873,-2 7-487,-4 1-177,0 3-712,0-7-368,-2-11-328,1-8-168,-3-16-456,0-10-352,-2-11-2433,-1-5 2089</inkml:trace>
  <inkml:trace contextRef="#ctx0" brushRef="#br0" timeOffset="1">0 0 12619,'3'11'5241,"9"-6"-2417,1 3-863,1-1-505,-4 0-448,4-1 1057,0 0-1537</inkml:trace>
</inkml:ink>
</file>

<file path=ppt/ink/ink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18:33.458"/>
    </inkml:context>
    <inkml:brush xml:id="br0">
      <inkml:brushProperty name="width" value="0.025" units="cm"/>
      <inkml:brushProperty name="height" value="0.025" units="cm"/>
      <inkml:brushProperty name="color" value="#0070C4"/>
    </inkml:brush>
  </inkml:definitions>
  <inkml:trace contextRef="#ctx0" brushRef="#br0">113 7 12603,'-6'-1'2125,"0"-1"1,0 1-1,-6-1-2125,9 2 193,1 0 1,0 0-1,0 0 0,-1 0 0,1 1 1,0-1-1,0 1 0,0-1 0,-1 1 0,1 0 1,0 0-1,-1 1-193,0-1 44,-1 1 0,1 0 0,0 0 1,-1 0-1,1 1 0,0-1 0,1 1 0,-1 0 0,0 0 1,1 0-1,-1 0 0,1 0 0,0 0 0,0 1 0,1-1 1,-1 1-1,1-1 0,-1 1 0,1 0 0,0-1 0,0 1 1,1 0-1,-1 0 0,1 0 0,0 2-44,0-3-3,0 0 1,0 1-1,0-1 0,1 0 0,-1 1 0,1-1 1,0 0-1,0 0 0,0 0 0,1 0 0,-1 0 1,1 0-1,-1 0 0,2 1 3,-1-2 2,0 0 1,0 0-1,0 0 0,0-1 0,0 1 1,0-1-1,1 1 0,-1-1 1,0 0-1,1 0 0,-1 0 1,1 0-1,-1 0 0,1-1 1,0 1-1,-1-1 0,4 1-2,0-1 4,1 0-1,0 0 1,-1-1-1,1 0 1,0 0-1,-1 0 1,1-1-1,-1 0 1,0 0-1,1-1 0,-1 1 1,0-1-1,1-2-3,-10 8 153,-2 3-45,0-1 1,0 1 0,0 0 0,1 0 0,-1 2-109,3-4 122,0 0 0,0 0 0,1 1 1,0-1-1,0 1 0,0-1 1,0 1-1,1-1 0,0 1 0,0 0 1,0-1-1,0 1 0,1-1 1,0 1-1,0-1 0,0 2-122,0-3 68,0 0-1,1 0 1,-1 0-1,1-1 1,-1 1-1,1-1 1,0 1-1,0-1 1,0 1-1,0-1 1,0 0-1,0 0 1,1 0-1,-1 0 1,1-1-1,-1 1 1,1-1-1,0 1 1,-1-1-1,1 0 1,0 0-1,0 0 1,0 0-1,3 0-67,0-1 22,1 1-1,-1-1 0,1 0 0,-1 0 0,1-1 0,-1 0 1,1 0-1,-1 0 0,0-1 0,0 0 0,5-3-21,-2 2 177,0-2 0,-1 1-1,0-1 1,0-1 0,-1 1-1,1-1 1,4-6-177,1-5 440</inkml:trace>
</inkml:ink>
</file>

<file path=ppt/ink/ink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18:39.373"/>
    </inkml:context>
    <inkml:brush xml:id="br0">
      <inkml:brushProperty name="width" value="0.025" units="cm"/>
      <inkml:brushProperty name="height" value="0.025" units="cm"/>
      <inkml:brushProperty name="color" value="#0070C4"/>
    </inkml:brush>
  </inkml:definitions>
  <inkml:trace contextRef="#ctx0" brushRef="#br0">34 17 9370,'-33'-16'4009,"34"17"-1497,2 7-791,2 18 63,2 5-128,-2 15-463,5 8-185,0 6-240,6 1-112,5 2-248,-2-5-128,-6-8-192,-1-8-24,-4-17-72,-1-7-224,-7-16-480,-3-4-336,-1-14 576</inkml:trace>
</inkml:ink>
</file>

<file path=ppt/ink/ink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18:39.760"/>
    </inkml:context>
    <inkml:brush xml:id="br0">
      <inkml:brushProperty name="width" value="0.025" units="cm"/>
      <inkml:brushProperty name="height" value="0.025" units="cm"/>
      <inkml:brushProperty name="color" value="#0070C4"/>
    </inkml:brush>
  </inkml:definitions>
  <inkml:trace contextRef="#ctx0" brushRef="#br0">1 52 8450,'0'-2'555,"0"1"1,0-1-1,0 0 1,0 1 0,1-1-1,-1 0 1,1 0-1,-1 1 1,1-1-1,0 1 1,-1-1 0,1 1-1,0-1 1,0 1-1,0-1 1,0 1-1,1-1-555,0 0 404,0 0 0,1 1 0,-1-1 0,0 0 0,1 1 0,-1 0 0,1 0-1,0 0 1,-1 0 0,2 0-404,8-2 477,-1 1-1,0 1 1,1 0-1,11 1-476,-13 0 650,-2 0-498,1 0 1,0 1-1,-1 0 0,1 0 1,-1 1-1,1 1 0,-1-1 0,0 1 1,0 1-1,5 2-152,-11-5 21,1 1-1,0 0 1,-1 0 0,1 0 0,-1 0 0,1 0-1,-1 0 1,0 1 0,0-1 0,0 1 0,0 0-1,-1-1 1,1 2-21,-1-1 6,0-1 1,0 1-1,-1-1 1,1 1-1,-1-1 0,1 1 1,-1 0-1,0-1 0,0 1 1,-1-1-1,1 1 0,0 0 1,-1-1-1,1 1 0,-1-1 1,0 1-1,0-1 0,0 1-6,-2 2 9,1-1-1,0 0 1,-1 1 0,0-1-1,0 0 1,0-1-1,-1 1 1,1-1 0,-1 1-1,0-1 1,0 0-1,0 0 1,0-1 0,-2 1-9,-5 3-38,-2 0 1,1-1-1,-1-1 1,-8 2 37,19-5-27,-1-1-75,1 1-1,0-1 1,0 1-1,0-1 1,0 1-1,0 0 1,0 0-1,0 0 1,0 0-1,0 0 1,0 1-1,0-1 0,1 0 1,-1 1-1,0 0 1,1-1-1,-1 2 103,2-3-6,0 0 0,0 0 0,0 0-1,0 0 1,0 0 0,1-1 0,-1 1 0,0 0-1,0 0 1,0 0 0,0 0 0,1 0 0,-1 0-1,0 0 1,0 0 0,0 0 0,0 0-1,1 0 1,-1 0 0,0 0 0,0 0 0,0 0-1,1 0 1,-1 0 0,0 0 0,0 0 0,0 0-1,0 1 1,1-1 0,-1 0 0,0 0 0,0 0-1,0 0 1,0 0 0,0 0 0,1 0-1,-1 1 1,0-1 0,0 0 0,0 0 0,0 0-1,0 0 1,0 1 0,0-1 0,0 0 0,0 0-1,0 0 1,0 0 0,1 1 0,-1-1 0,0 0-1,0 0 1,0 0 0,0 0 0,0 1-1,0-1 1,-1 0 0,1 0 0,0 0 0,0 1-1,0-1 1,0 0 0,0 0 0,0 0 0,0 0-1,0 0 1,0 1 0,0-1 0,0 0 0,-1 0 5,19-9 100</inkml:trace>
</inkml:ink>
</file>

<file path=ppt/ink/ink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18:40.300"/>
    </inkml:context>
    <inkml:brush xml:id="br0">
      <inkml:brushProperty name="width" value="0.025" units="cm"/>
      <inkml:brushProperty name="height" value="0.025" units="cm"/>
      <inkml:brushProperty name="color" value="#0070C4"/>
    </inkml:brush>
  </inkml:definitions>
  <inkml:trace contextRef="#ctx0" brushRef="#br0">0 68 12243,'3'2'5137,"2"-5"-2473,2-1-1239,2 0 79,5 0-208,0 0-320,14-6-560,0 0-151,0-2-145,4 3-8,-9 2-512,-1 5-441,-6 8-575,-8 4-832,-5 6 1471</inkml:trace>
  <inkml:trace contextRef="#ctx0" brushRef="#br0" timeOffset="1">97 203 9554,'-9'5'4889,"5"1"-1392,5-8-1329,3 0-159,-4 2-433,3-2-272,18-2-471,39-10-225,-41 4-320,4 2 16,2 8-600,-8 3-136,0 1 256</inkml:trace>
</inkml:ink>
</file>

<file path=ppt/ink/ink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18:40.643"/>
    </inkml:context>
    <inkml:brush xml:id="br0">
      <inkml:brushProperty name="width" value="0.025" units="cm"/>
      <inkml:brushProperty name="height" value="0.025" units="cm"/>
      <inkml:brushProperty name="color" value="#0070C4"/>
    </inkml:brush>
  </inkml:definitions>
  <inkml:trace contextRef="#ctx0" brushRef="#br0">139 48 10474,'0'-2'419,"0"0"1,0 0-1,0 0 0,0 1 0,-1-1 1,1 0-1,-1 0 0,1 0 0,-1 0 1,0 1-1,0-1 0,0 0 0,0 1 1,0-1-1,0 1 0,0-1 0,0 1 1,-1-1-420,0 0 226,0 1 0,0-1 0,0 1 0,0 0 0,0 0 0,0 0 0,0 0 0,-1 0 0,1 0 0,0 1 0,-1-1 0,1 1 0,-1-1-226,-1 1 98,-1 0 0,1 0-1,0 0 1,-1 0 0,1 1-1,0-1 1,0 1 0,0 0-1,0 0 1,0 1 0,0-1-1,0 1 1,0 0 0,0 0-1,0 0 1,0 1-98,2-1 50,0 0-1,0 0 1,0-1 0,0 1-1,1 0 1,-1 0 0,1 1-1,-1-1 1,1 0 0,0 0-1,0 1 1,0-1 0,0 1-1,0-1 1,0 1 0,1-1-1,-1 1 1,1-1-1,0 1 1,0 0 0,0-1-1,0 3-49,1-1 48,0-1 0,-1 1-1,1-1 1,1 0-1,-1 0 1,0 1 0,1-1-1,0 0 1,0 0 0,0 0-1,0-1 1,0 1-1,0 0 1,1-1 0,-1 0-1,1 1 1,0-1-48,1 1 28,1 0-1,-1-1 1,0 1 0,1-1-1,0 0 1,-1 0 0,1-1-1,0 1 1,0-1 0,0 0-1,0-1 1,0 1 0,0-1-1,0 0 1,3 0-28,5-1 18,0-1 1,0-1 0,0 0-1,0 0 1,3-3-19,-12 6 13,-7 2-3,-9 6 0,-2 1 8,-2 1-23,1 1 0,-6 4 5,17-11 33,0-1-1,1 1 1,-1-1 0,1 1 0,0 0 0,0 0 0,0 0 0,0 1 0,1-1 0,0 1 0,-1 1-33,2-5 34,1 1 1,-1-1-1,1 1 0,0-1 1,-1 1-1,1 0 1,0-1-1,0 1 1,0 0-1,0-1 0,0 1 1,0 0-1,1-1 1,-1 1-1,0-1 0,1 1 1,-1 0-1,1-1 1,0 1-1,0-1 1,-1 1-1,2 0-34,-1-1 35,1 1-1,-1-1 1,1 0 0,-1 1-1,1-1 1,0 0 0,0 0-1,0 0 1,-1 0 0,1-1 0,0 1-1,0 0 1,0-1 0,0 1-1,0-1 1,0 0 0,2 1-35,4-1 74,1 0 0,-1-1 1,0 0-1,0 0 0,0 0 1,3-2-75,48-16 255,-23 7-132,-17 6-104,-9 4 147,0-1-1,0-1 1,3-2-166,-10 3-2048</inkml:trace>
</inkml:ink>
</file>

<file path=ppt/ink/ink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18:46.553"/>
    </inkml:context>
    <inkml:brush xml:id="br0">
      <inkml:brushProperty name="width" value="0.025" units="cm"/>
      <inkml:brushProperty name="height" value="0.025" units="cm"/>
      <inkml:brushProperty name="color" value="#0070C4"/>
    </inkml:brush>
  </inkml:definitions>
  <inkml:trace contextRef="#ctx0" brushRef="#br0">75 1 9626,'-45'6'3954,"43"-5"-3556,0-1-1,0 1 0,0 0 0,0 0 1,0 0-1,0 0 0,0 0 1,1 0-1,-1 0 0,0 0 1,0 1-398,-5 2 6964,28-2-6536,6-1 50,1 0 1,13-2-479,189-10 1103,-194 12-972,-34-1-64,-5 0 28,-10-1-1739,-1-1 369,-1 1 0,-8 0 1275,11 0-760,9 1 383,1 0 0,-1 0-1,1 0 1,-1 0 0,1 0 0,-1 1-1,1-1 1,-3 1 377,3 1-310,-1-1-1,0 1 1,1 0-1,-1 0 1,-1 1 310</inkml:trace>
</inkml:ink>
</file>

<file path=ppt/ink/ink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18:37.538"/>
    </inkml:context>
    <inkml:brush xml:id="br0">
      <inkml:brushProperty name="width" value="0.025" units="cm"/>
      <inkml:brushProperty name="height" value="0.025" units="cm"/>
      <inkml:brushProperty name="color" value="#0070C4"/>
    </inkml:brush>
  </inkml:definitions>
  <inkml:trace contextRef="#ctx0" brushRef="#br0">6030 59 6577,'12'3'1263,"15"5"3648,-26-8-4666,-1 0 1,1 0 0,-1 0-1,0 0 1,1 0 0,-1 0-1,1 0 1,-1 0 0,0 0-1,1 0 1,-1 1 0,1-1-1,-1 0 1,0 0 0,1 1-1,-1-1 1,0 0 0,1 0-1,-1 1 1,0-1-246,-5 4 5958,-8 0-2090,-1-1-5226,-12 1 1469,3-1 177,1 2 0,-17 4-288,30-6 65,-1 0 1,1-1-1,0-1 0,-1 0 1,1 0-1,0-1 0,-8 0-65,-12-3 240,-25-5-240,20 2 274,-9 1-274,17 3 84,1 0 76,0 1-1,-17 1-159,21 1 46,1 0 1,-1-2 0,-16-2-47,-57-12 56,36 4-26,-25-4-7,-39-7 79,96 19-30,0 1 1,1 2-1,-21 1-72,-48 4 397,-51-5-397,-95-13 236,155 8-158,-289-1 204,256 6-222,-150 5 44,-146-3-24,-27-5-40,174 23-20,-5 0-1,110-17-17,-179 7 21,-125 31-7,447-39-16,-135 7 4,-45-6-4,-43 1 3,103 7 7,60-4-3,-26 5-8,75-9-3,-64 8 2,75-8-7,1 1 1,0 1 0,0 1 0,-1 1 8,-1 0-105,-14 3 105,19-6-492,-1 1 1,1 1-1,-14 6 492,17-6 456,-2 0-300</inkml:trace>
</inkml:ink>
</file>

<file path=ppt/ink/ink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18:38.279"/>
    </inkml:context>
    <inkml:brush xml:id="br0">
      <inkml:brushProperty name="width" value="0.025" units="cm"/>
      <inkml:brushProperty name="height" value="0.025" units="cm"/>
      <inkml:brushProperty name="color" value="#0070C4"/>
    </inkml:brush>
  </inkml:definitions>
  <inkml:trace contextRef="#ctx0" brushRef="#br0">1 4 9466,'25'-4'7535,"-24"4"-7385,-1 1 0,1-1 1,-1 0-1,1 0 0,0 0 0,-1 0 0,1 1 0,-1-1 1,1 0-1,-1 1 0,1-1 0,-1 0 0,1 1 1,-1-1-1,1 0 0,-1 1 0,0-1 0,1 1 1,-1-1-1,1 1 0,-1-1 0,0 1 0,0-1 0,1 1-150,-1 0 350,3 4 10,-1 0 0,0 0 1,-1 0-1,1 0 0,-1 1 0,0-1 0,-1 0 1,1 1-1,-1 3-360,1 0 264,2 48 680,-3-37-762,1 0 0,1 0 0,1 0 0,0 0 0,4 9-182,-7-27 13,-3-3-11,-4-7-38,3 1-80,1 1 0,0-1 0,1 0 1,0 0-1,0 1 0,0-1 1,0-4 115,-1-12-664,0-18 664,3 37-6,0-1-1,0 1 1,0 0-1,1 0 1,0 0-1,0 0 1,0-1-1,0 1 1,1 0-1,-1 1 1,1-1-1,0 0 1,2-2 6,0 1 105,-1 8 84,-2 12 90,-1-2 74,1 1-1,3 12-352,1 18 428,-4-19-72,1 1 1,1-1-1,7 25-356,-8-36 133,-5-14-76,-5-7-41,1-2-102,-1-1 1,2 0 0,0-1 0,0 0 0,1 0 0,0 0 0,-1-5 85,3 10-61,-2-10-13,0 1 0,1-1 0,1 0-1,0 1 1,1-1 0,1-1-1,1-7 75,12 83 1663,-3-13-1131,-5-29-391,-1 0 1,-1 0-1,0 0 0,-1 0 0,-1 0 0,-1 1-141,1-17-12,-5 20-40,5-20 20,0-1 1,0 0-1,0 0 1,0 1-1,-1-1 0,1 0 1,0 1-1,0-1 0,0 0 1,-1 0-1,1 1 1,0-1-1,0 0 0,-1 0 1,1 0-1,0 1 0,0-1 1,-1 0-1,1 0 1,0 0-1,-1 0 0,1 0 1,0 1-1,-1-1 0,1 0 1,0 0-1,-1 0 0,1 0 1,0 0-1,-1 0 1,1 0-1,0 0 0,-1 0 1,1-1-1,0 1 0,-1 0 1,1 0-1,0 0 1,-1 0-1,1 0 0,0 0 1,-1-1-1,1 1 0,0 0 1,0 0-1,-1-1 1,1 1-1,0 0 0,0 0 1,-1-1 31,-7-7-347</inkml:trace>
</inkml:ink>
</file>

<file path=ppt/ink/ink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18:52.134"/>
    </inkml:context>
    <inkml:brush xml:id="br0">
      <inkml:brushProperty name="width" value="0.025" units="cm"/>
      <inkml:brushProperty name="height" value="0.025" units="cm"/>
      <inkml:brushProperty name="color" value="#0070C4"/>
    </inkml:brush>
  </inkml:definitions>
  <inkml:trace contextRef="#ctx0" brushRef="#br0">33 246 6737,'-3'0'670,"1"0"-1,0 1 0,-1-1 0,1-1 0,-1 1 1,1 0-1,0-1 0,-1 1 0,1-1-669,1 1 131,1 0-1,-1 0 1,1-1-1,-1 1 1,1 0-1,-1-1 1,1 1-1,-1-1 1,1 1-1,0 0 1,-1-1-1,1 1 1,-1-1-1,1 1 1,0-1 0,0 1-1,-1-1 1,1 1-1,0-1 1,0 0-1,0 1 1,-1-1-1,1 1 1,0-1-1,0 1 1,0-1-1,0 0 1,0 1-1,0-1 1,0 1-1,0-1 1,1 0-1,-1 1 1,0-1-1,0 1 1,0-1-1,1 1 1,-1-1-131,8-25 1185,-2 1 1,4-27-1186,-7 29 319,6-16-319,-7 31 40,1 1 0,-1 0 0,1 0 0,0-1 0,1 2 0,3-6-40,-7 12 1,0-1 0,0 1 1,1 0-1,-1-1 0,0 1 0,0 0 1,1 0-1,-1-1 0,0 1 1,1 0-1,-1 0 0,0 0 0,1-1 1,-1 1-1,0 0 0,1 0 0,-1 0 1,1 0-1,-1 0 0,0 0 1,1-1-1,-1 1 0,0 0 0,1 0 1,-1 0-1,1 0 0,-1 1 0,0-1 1,1 0-1,-1 0 0,1 0 1,-1 0-1,0 0 0,1 0 0,-1 1 1,0-1-1,1 0 0,-1 0 0,0 0 1,1 1-1,-1-1 0,0 0 1,0 0-1,1 1 0,-1-1 0,0 0 1,0 1-1,1-1 0,-1 0 1,0 1-2,11 18 79,-11-18-68,22 52 387,-7-13 544,8 9-942,-17-38 189,0 1 1,2-1-1,-1 0 0,1-1 0,1 1 1,1 0-190,-7-8 61,1 1 1,-1-1-1,1 0 1,0-1 0,0 1-1,2 0-61,-5-2 5,-1-1 0,1 1-1,0-1 1,-1 0 0,1 1-1,0-1 1,0 0 0,0 0 0,-1 0-1,1 0 1,0 0 0,0 1-1,0-1 1,0-1 0,-1 1 0,1 0-1,0 0 1,0 0 0,0 0-1,-1 0 1,1-1 0,0 1 0,0 0-1,-1-1 1,1 1 0,0-1-1,-1 1 1,1-1 0,0 1 0,-1-1-1,1 1 1,0-1 0,-1 0 0,1 1-1,-1-1 1,0 0 0,1 1-1,-1-1 1,1 0-5,2-6-71,-1 1 0,1-1 0,-1 0-1,-1 0 1,1-1 0,-1 1 0,0-5 71,0-5-704,-1-1 0,-1-9 704,-1 12 1511,-1 7-784</inkml:trace>
</inkml:ink>
</file>

<file path=ppt/ink/ink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18:52.466"/>
    </inkml:context>
    <inkml:brush xml:id="br0">
      <inkml:brushProperty name="width" value="0.025" units="cm"/>
      <inkml:brushProperty name="height" value="0.025" units="cm"/>
      <inkml:brushProperty name="color" value="#0070C4"/>
    </inkml:brush>
  </inkml:definitions>
  <inkml:trace contextRef="#ctx0" brushRef="#br0">63 116 10082,'-13'14'3869,"13"-14"-3680,-1 1-1,0-1 1,1 1 0,-1-1-1,0 0 1,1 1-1,-1-1 1,0 0 0,1 0-1,-1 1 1,0-1 0,0 0-1,1 0 1,-1 0-1,0 0 1,0 0 0,1 0-1,-1 0 1,0 0 0,0 0-1,1 0 1,-1-1 0,0 1-1,0 0 1,1 0-1,-1-1 1,0 1 0,1 0-1,-1-1 1,1 1 0,-1-1-1,0 0-188,-1 0 157,0-1-1,-1 0 1,2 0 0,-1 0-1,0 0 1,0 0-1,1-1-156,-1 0 83,0-1-1,1 0 1,0 0 0,0 0-1,0-1 1,0 1 0,1-1-83,-1-3 45,1 8-36,-1-1-7,1 1-1,0 0 1,0-1 0,0 1-1,0 0 1,0-1-1,0 1 1,0 0 0,0-1-1,0 1 1,0 0 0,0-1-1,0 1 1,0 0-1,0-1 1,0 1 0,0 0-1,0-1 1,0 1-1,0 0 1,1-1 0,-1 1-1,0 0 1,0 0-1,0-1 1,0 1 0,1 0-1,-1 0 1,0-1 0,0 1-1,1 0 1,-1 0-1,0-1 1,1 1 0,-1 0-1,0 0 1,0 0-1,1 0 1,-1 0 0,0 0-1,1-1 1,-1 1-1,0 0 1,1 0 0,-1 0-1,0 0 1,1 0-1,-1 0 1,0 0 0,1 0-2,0 3 89,40 58 611,-40-59-666,0-1 0,0 1-1,0-1 1,0 1 0,1-1 0,-1 0-1,0 0 1,1 1 0,-1-1 0,1 0-1,-1 0 1,1 0 0,-1 0 0,1-1-1,0 1 1,-1 0 0,1-1 0,0 1-1,0-1 1,0 0 0,-1 1 0,1-1-1,0 0 1,1 0-34,-1-1 29,1 1 0,-1-1 0,1 1 0,-1-1 0,1 0 0,-1 0 0,1 0 0,-1 0-1,0-1 1,0 1 0,0 0 0,0-1 0,0 0 0,2-1-29,0-1 42,1 0 0,0 0 1,0 1-1,0-1 0,2 0-42,-5 3-24,-1 0 0,1-1 0,-1 1 0,0 0 0,1-1 0,-1 1 1,0-1-1,0 0 0,0 1 0,0-1 0,0 0 0,0 1 0,0-1 0,-1 0 1,1 0-1,0 0 0,-1 0 0,0 0 0,1 0 0,-1-1 24,4-15-372,3-5 1342,1-4-609</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4:53:29.669"/>
    </inkml:context>
    <inkml:brush xml:id="br0">
      <inkml:brushProperty name="width" value="0.025" units="cm"/>
      <inkml:brushProperty name="height" value="0.025" units="cm"/>
      <inkml:brushProperty name="color" value="#0070C4"/>
    </inkml:brush>
  </inkml:definitions>
  <inkml:trace contextRef="#ctx0" brushRef="#br0">1 75 12395,'27'61'8646,"-19"-39"-6535,-1 0 0,-1 0 0,0 5-2111,-8-42 534,0 0 0,1-7-534,1 13-112,0 0 0,1-1 1,0 1-1,0 0 0,1 0 0,0-1 112,2 0-84,0 1-1,0-1 1,1 1 0,0 0-1,1 0 1,0 0-1,0 1 1,1 0 0,0 0-1,5-3 85,-11 9 8,1 1 0,-1 0 0,0 0-1,1 0 1,-1 0 0,1 0 0,-1 0 0,1 1 0,-1-1-1,1 0 1,0 1 0,-1-1 0,1 1-8,-1 0 17,0 0 1,0 0 0,0 0-1,0 0 1,0 1-1,0-1 1,0 0 0,0 0-1,-1 1 1,1-1-1,0 1 1,0-1-1,0 1 1,0-1 0,-1 1-1,1-1 1,0 1-1,-1 0 1,1-1 0,0 1-1,-1 0 1,1 0-1,-1-1 1,1 1 0,0 0-18,3 6 158,0 0 1,-1 1-1,0-1 1,0 0-1,0 1 1,-1 0-1,0 0 1,0 2-159,2 17 915,0 24-915,-3-25 557,5 21-557,-6-46 1,2 10-49,0 0 0,1 0 0,2 4 48,-5-15-31,0 0 0,0 0 0,0 1-1,1-1 1,-1 0 0,0 0 0,0 1-1,1-1 1,-1 0 0,0 0 0,1 0-1,-1 0 1,0 1 0,1-1 0,-1 0-1,0 0 1,1 0 0,-1 0 0,0 0 0,1 0-1,-1 0 1,0 0 0,1 0 0,-1 0-1,0 0 1,1 0 0,-1 0 0,1 0 31,18 0-514</inkml:trace>
</inkml:ink>
</file>

<file path=ppt/ink/ink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18:53.758"/>
    </inkml:context>
    <inkml:brush xml:id="br0">
      <inkml:brushProperty name="width" value="0.025" units="cm"/>
      <inkml:brushProperty name="height" value="0.025" units="cm"/>
      <inkml:brushProperty name="color" value="#0070C4"/>
    </inkml:brush>
  </inkml:definitions>
  <inkml:trace contextRef="#ctx0" brushRef="#br0">0 2 7258,'0'-2'8760,"1"3"-3750,-1 7-2652,2 21-3190,4 102 1755,-3-89-604,2 0-1,10 34-318,-12-58-275,-3-16-159,-2-9-330,-3-12-391,-1-10 497</inkml:trace>
</inkml:ink>
</file>

<file path=ppt/ink/ink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18:54.089"/>
    </inkml:context>
    <inkml:brush xml:id="br0">
      <inkml:brushProperty name="width" value="0.025" units="cm"/>
      <inkml:brushProperty name="height" value="0.025" units="cm"/>
      <inkml:brushProperty name="color" value="#0070C4"/>
    </inkml:brush>
  </inkml:definitions>
  <inkml:trace contextRef="#ctx0" brushRef="#br0">0 1 11634,'13'52'6641,"4"0"-3674,-13-43-2672,0 0 0,0-1-1,1 1 1,0-1 0,0 0 0,1 0 0,0-1 0,0 1 0,7 5-295,-9-10 57,0 0 0,0 0 1,0-1-1,1 1 0,-1-1 0,1 0 1,-1 0-1,1-1 0,0 1 0,0-1 1,0 0-1,0 0 0,0-1 0,0 1 0,0-1 1,0 0-1,0-1-57,-1 1-2,0-1 1,-1 1-1,1-1 1,0 0-1,0 0 1,-1-1-1,1 1 1,-1-1-1,0 1 1,1-1-1,-1 0 1,0-1-1,0 1 1,0 0-1,0-1 1,0 0-1,-1 0 1,1 0-1,-1 0 1,0 0-1,2-3 2,6-14-289,-2-1 0,0 0 0,3-11 289,-9 25-54,0-1-1,-1 0 0,0 1 0,0-1 0,0 0 0,-1 1 0,-1-8 55,2 8 36,1 9 64,2 15 152,-1 33 259,-1-21-83,0-1 0,4 13-428,33 119 1010,-37-154-960,0-1-1,0 1 1,1-1-1,3 5-49,-3-6-191,0 1 0,-1 1-1,1-1 1,0 4 191,-1 0-3522,3-3 2184</inkml:trace>
</inkml:ink>
</file>

<file path=ppt/ink/ink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18:54.534"/>
    </inkml:context>
    <inkml:brush xml:id="br0">
      <inkml:brushProperty name="width" value="0.025" units="cm"/>
      <inkml:brushProperty name="height" value="0.025" units="cm"/>
      <inkml:brushProperty name="color" value="#0070C4"/>
    </inkml:brush>
  </inkml:definitions>
  <inkml:trace contextRef="#ctx0" brushRef="#br0">1 1 14595,'0'0'266,"0"1"-1,-1 0 1,1 0-1,0 0 1,0 0-1,0-1 1,0 1-1,0 0 1,0 0-1,0 0 1,1 0-1,-1-1 1,0 1-1,0 0 1,1 0-1,-1 0 1,0-1-1,1 1 1,-1 0-1,1 0 1,-1-1-1,1 1 1,-1 0 0,1-1-266,2 3 179,-1-1 1,1 0 0,0 0 0,0 0-1,0 0 1,1 0-180,13 6 391,1-1 0,0 0 0,0-1 0,1-1 0,-1-1 0,1-1 0,0 0 0,0-1 0,18-1-391,30-3 421,0-3 0,14-5-421,-16 2 399,65 0 102,-23 3-189,-97 4-300,-5 1-1,0 0-1,0-1 1,0 0-1,0 0 1,0 0-1,0 0 1,1-1-11,-6 2-10,0 0 1,1 0-1,-1 0 1,0-1-1,0 1 1,0 0-1,0 0 1,0 0-1,0 0 1,0 0-1,0 0 1,0 0-1,0 0 1,0 0-1,0 0 1,0 0-1,0-1 1,0 1-1,0 0 1,0 0-1,0 0 1,0 0-1,0 0 1,0 0-1,0 0 1,0 0-1,0 0 1,0 0-1,0-1 1,0 1-1,0 0 1,0 0-1,0 0 1,0 0-1,0 0 1,0 0-1,0 0 1,0 0-1,0 0 1,0 0-1,0 0 1,0-1-1,-1 1 1,1 0-1,0 0 1,0 0-1,0 0 1,0 0-1,0 0 1,0 0-1,0 0 1,0 0-1,0 0 1,0 0-1,-1 0 1,1 0-1,0 0 1,0 0-1,0 0 1,0 0-1,0 0 10,-8-2-711,-28-2-2155,14 4 2075</inkml:trace>
</inkml:ink>
</file>

<file path=ppt/ink/ink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18:54.905"/>
    </inkml:context>
    <inkml:brush xml:id="br0">
      <inkml:brushProperty name="width" value="0.025" units="cm"/>
      <inkml:brushProperty name="height" value="0.025" units="cm"/>
      <inkml:brushProperty name="color" value="#0070C4"/>
    </inkml:brush>
  </inkml:definitions>
  <inkml:trace contextRef="#ctx0" brushRef="#br0">166 93 10690,'10'-18'4303,"-8"13"-3732,0 1 0,-1-1 0,1 0 0,-1-3-571,0 6 96,-1 0 0,0 1 0,0-1 0,0 0 0,0 1 0,0-1 1,0 0-1,-1 1 0,1-1 0,0 0 0,-1 1 0,0-1 0,1 1 0,-1-1 0,0 1 0,1-1 0,-1 1 0,0-1 0,0 1 0,0 0 0,-1 0 1,1-1-1,0 1 0,0 0 0,-1 0 0,1 0 0,0 0 0,-1 0 0,0 1-96,1-1 49,-1 0 0,0 0 0,0 1 0,0-1 0,0 1 0,0-1 0,0 1 1,0 0-1,0 0 0,0 0 0,0 0 0,0 0 0,0 0 0,0 0 0,0 1 0,0-1 0,0 1 0,0 0 0,0 0 0,0-1 0,0 1 0,1 0 0,-1 0 1,-1 1-50,-11 9 221,1 0 1,0 1-1,-9 11-221,16-17 68,1 2 0,-1-1 0,1 1 0,1 0 0,0 0 0,0 0 0,0 0 0,0 5-68,2-7 84,0 1-1,0 0 1,1 0 0,0 0 0,0 0 0,1 0-1,0 0 1,0 4-84,1-9 22,-1 0 0,0 1 0,1-1 0,0 0 0,-1 1 0,1-1 0,0 0 0,0 0 0,0 0 0,1 1 0,-1-1 0,0 0 0,1-1 0,0 1 0,-1 0 0,1 0 0,0-1 0,0 1 0,0-1 0,0 1 0,0-1-1,0 0 1,0 0 0,0 0 0,0 0 0,1 0-22,1 0 13,-1 0 0,1-1 0,0 1 0,0-1 0,0 0 0,0 1 0,0-2 0,0 1 0,0 0 0,-1-1 0,1 0 0,0 0 0,0 0 0,0 0-1,-1-1 1,1 0 0,-1 1 0,1-1 0,-1 0 0,2-2-13,2-1 6,-1 0-1,0 0 1,0 0-1,0-1 1,-1 0-1,0 0 0,0-1 1,-1 0-1,2-2-5,-6 8 1,1 1-1,-1 0 1,0-1-1,0 1 1,0 0-1,1-1 1,-1 1-1,0 0 1,0-1-1,0 1 0,0 0 1,0-1-1,0 1 1,0 0-1,0-1 1,0 1-1,0 0 1,0-1-1,0 1 0,0-1 1,0 1-1,-1 0 1,1-1-1,0 1 1,0 0-1,0-1 1,0 1-1,-1 0 0,1 0 1,0-1 1,0 1-1,-1 0 0,1 0 1,-1 0-1,1 0 0,0 0 1,-1 0-1,1 0 0,0 0 1,-1 0-1,1 0 0,0 0 0,-1 0 1,1 0-1,0 0 0,-1 0 1,1 0-1,0 0 0,-1 1 1,1-1-1,0 0 0,-1 0 1,1 0-1,0 0 0,-1 1 1,1-1-1,0 0 0,0 0 1,-1 1-1,1-1 0,0 0-1,-7 8 25,0-1 0,0 1 0,1 0 0,0 0 1,-1 3-26,-25 46 434,27-45-197,0 0-1,1 0 0,1 0 1,-2 10-237,3-15 117,1 0 14,0-1 0,0 1 0,0-1 1,1 1-1,0 0 0,1 6-131,-1-10 36,1-1 0,-1 1-1,1 0 1,0-1 0,-1 1 0,1-1 0,0 1 0,1-1 0,-1 1-1,0-1 1,1 0 0,-1 1 0,1-1 0,0 0 0,0 0 0,0 0 0,0-1-1,1 2-35,1-1 33,0 0-1,0 0 0,0 0 0,0-1 0,0 0 0,1 0 0,-1 0 0,0 0 0,1-1 0,-1 1 0,1-1-32,9 0 63,0-1-1,-1 0 1,2-1-63,0 0 3,0-1 1,0 0-1,2-2-3,-11 3 115,0 0 0,-1 0 1,1-1-1,-1 0 0,0 0 0,0 0 0,0 0 0,0-1 0,2-2-115,6-8 415</inkml:trace>
</inkml:ink>
</file>

<file path=ppt/ink/ink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19:05.355"/>
    </inkml:context>
    <inkml:brush xml:id="br0">
      <inkml:brushProperty name="width" value="0.025" units="cm"/>
      <inkml:brushProperty name="height" value="0.025" units="cm"/>
      <inkml:brushProperty name="color" value="#0070C4"/>
    </inkml:brush>
  </inkml:definitions>
  <inkml:trace contextRef="#ctx0" brushRef="#br0">1 35 5785,'0'0'3342,"2"0"1523,10 1-897,-11 0-3831,-1-1 1,1 1 0,0-1-1,-1 1 1,1 0-1,-1 0 1,1-1 0,-1 1-1,1 0 1,-1 0-1,0-1 1,1 1 0,-1 0-1,0 0 1,0 0-1,1 0 1,-1-1 0,0 1-1,0 0 1,0 1-138,0 1 124,1 0 0,0 1 0,0-1 0,0 0 1,1 2-125,10 14 353,-8-14-206,-1 1 1,1 0-1,-1 0 1,0 0-1,0 1 1,-1-1-1,2 6-147,-3-6 125,2 4 191,0 0 0,0 0 0,1 0-1,2 3-315,-5-8 127,-4-9-171,-37-149-696,39 149 745,-1 0-1,1-1 1,0 1-1,1 0 1,-1-1 0,1 1-1,0-1 1,0 0-1,0 0-4,2 2 121,0 7-4,2 9 91,25 114 1527,-26-111-1485,-2-12-187,-1 0-1,1-1 0,0 1 0,0-1 0,0 1 0,0-1 0,0 1 0,1-1 0,1 3-62,-3-6 1,0 0 0,0 0-1,0 0 1,0 0 0,0 0 0,0 1-1,0-1 1,0 0 0,0 0 0,0 0-1,0 0 1,0 0 0,0 0-1,0 0 1,0 0 0,1 0 0,-1 0-1,0 0 1,0 0 0,0 0 0,0 0-1,0 0 1,0 0 0,0 0-1,0 0 1,0 0 0,0 0 0,0 0-1,0 0 1,0 0 0,0 0 0,0 0-1,0 0 1,0 0 0,0 0-1,0 0 1,1 0 0,-1 0 0,0 0-1,0 0 1,0 0 0,0 0-1,0 0 1,0 0 0,0 0 0,0 0-1,0 0 1,0 0 0,0 0 0,0 0-1,0 0 1,0 0 0,0 0-1,0 0 1,0 0 0,0 0 0,0 0-1,0 0 1,0 0 0,1 0 0,-1 0-1,0 0 0,0-6 16,-3-8-31,3 14 13,-6-45-613,1 0 0,2-1 615,2 28-74,1 9 49,-1 7 25,1-1-1,0 1 1,0-1 0,0 1 0,0-1-1,1-2 1,-1 5 2,0 0-1,0 0 0,0 0 0,0 0 0,0 0 0,0 0 0,0 0 0,0 0 1,0 0-1,0-1 0,0 1 0,0 0 0,0 0 0,0 0 0,0 0 0,0 0 1,0 0-1,0 0 0,0 0 0,0 0 0,0 0 0,0 0 0,0 0 1,0 0-1,0 0 0,0 0 0,0 0 0,0 0 0,0 0 0,0-1 0,0 1 1,0 0-1,1 0 0,-1 0 0,0 0 0,0 0 0,0 0 0,0 0 0,0 0 1,0 0-1,0 0 0,0 0 0,0 0 0,0 0 0,0 0 0,0 0 1,0 0-1,0 0 0,1 0 0,-1 0 0,0 0 0,0 0 0,0 0 0,0 0 1,0 1-1,0-1 0,0 0 0,0 0 0,0 0 0,0 0 0,0 0 0,0 0 1,0 0-1,0 0 0,0 0 0,0 0 0,0 0 0,0 0 0,0 0 1,0 0-2,3 7 122,27 145 1434,-24-125-617,1 22-939,-7-47 36,0 0 0,0 0-1,-1 0 1,1 0 0,0 0 0,-1 0-1,0 1-35,-2 2 61,3-5-60,0 0-1,0 0 1,0 0-1,0 0 1,0 0 0,0 0-1,0 0 1,-1 0-1,1 0 1,0 0 0,0 0-1,0 0 1,0 0-1,0 0 1,0 0-1,0 0 1,0 0 0,0-1-1,0 1 1,-1 0-1,1 0 1,0 0 0,0 0-1,0 0 1,0 0-1,0 0 1,0 0-1,0 0 1,0 0 0,0 0-1,0-1 1,0 1-1,0 0 1,0 0 0,0 0-1,0 0 1,0 0-1,0 0 1,0 0-1,0 0 1,0 0 0,0-1-1,0 1 1,0 0-1,0 0 0,-7-42-984,4 25 873,-1 0-18,1 0 0,0 1-1,1-1 1,1-15 129,1 19-15,0 9 29,0 1 1,0 0-1,0-1 1,1 1-1,0-3-14,0 1 113,-2 6 50,1 12 212,1 0-37,-1 0 0,0 9-338,-1-10 176,1 0-1,0 1 0,2 5-175,-1-14 19,-1-1 0,1 1 1,0-1-1,0 1 0,1-1 0,-1 1 0,1-1 0,0 0 0,0 0 0,0 1 0,0-2 0,0 1 0,2 2-19,3 1-14,-6-5-34,0-1-1,0 1 1,0 0 0,0-1-1,0 1 1,0 0 0,-1 0 0,1 0-1,0 0 1,0 0 0,-1 0-1,1 0 1,0 0 0,-1 0 0,1 0-1,-1 0 1,0 1 0,1-1-1,-1 0 1,0 0 0,0 0 0,0 1 48,-1 4-323</inkml:trace>
</inkml:ink>
</file>

<file path=ppt/ink/ink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19:06.338"/>
    </inkml:context>
    <inkml:brush xml:id="br0">
      <inkml:brushProperty name="width" value="0.025" units="cm"/>
      <inkml:brushProperty name="height" value="0.025" units="cm"/>
      <inkml:brushProperty name="color" value="#0070C4"/>
    </inkml:brush>
  </inkml:definitions>
  <inkml:trace contextRef="#ctx0" brushRef="#br0">59 122 6281,'-21'10'4076,"3"4"-2065,10-6-684,-1-2 2987,9-6-4260,-1 0 0,1 0 0,0 0 1,0 0-1,0 0 0,0 0 0,0 0 0,0 0 0,0 0 0,0 0 0,0 0 0,0 0 0,0 0 0,0 0 0,0 0 0,0 0 0,0 0 0,0 0 0,0 0 0,0 0 0,0 0 0,-1 0 0,1 0 0,0 0 0,0 0 0,0 0 0,0 0 0,0 0 0,0 0 0,0 0 0,0 0 1,0 0-1,0 0 0,0 0 0,0 0 0,0 0 0,0 0 0,0 0 0,0 0 0,0 0 0,0 0 0,0 0 0,0 0 0,0-1 0,0 1 0,0 0 0,0 0 0,0 0 0,-1 0 0,1 0 0,0 0 0,0 0 0,0 0 0,0 0 0,0 0 0,0 0 0,0 0 0,0 0 0,0 0 0,1 0 1,-1 0-1,0 0-54,5-10 2306,7-3-2104,-1-1 1,0-1-1,2-5-202,10-15 143,-19 29-123,15-21 45,-17 25-54,-1 0 0,1 0 1,0 0-1,0 0 0,1 0 1,-1 0-1,0 0 0,1 1 1,0-1-12,-3 2 3,0 0 0,0 0-1,0 0 1,0 0 0,0 0 0,0 0 0,1 0 0,-1 0 0,0 0 0,0 0 0,0 0 0,0 0 0,0 1 0,0-1 0,0 0 0,1 0 0,-1 0 0,0 0 0,0 0 0,0 0 0,0 0 0,0 0 0,0 0 0,0 0 0,0 1 0,0-1 0,0 0 0,0 0 0,1 0 0,-1 0-1,0 0 1,0 0 0,0 1 0,0-1 0,0 0 0,0 0 0,0 0 0,0 0 0,0 0 0,0 0 0,0 1 0,0-1 0,0 0 0,0 0 0,0 0 0,-1 0 0,1 0 0,0 0 0,0 1 0,0-1 0,0 0 0,0 0 0,0 0 0,0 0 0,0 0 0,0 0-3,-1 2 26,-1 17 251,0 1 0,1-1 1,0 1-1,3 16-277,13 51 601,-11-65-494,6 6-8,-9-24-101,1 0 0,-1 0 1,1 0-1,-1 0 0,0 0 0,-1 0 0,1 4 2,-3-1-987,0-7-2269,1 0 2446</inkml:trace>
</inkml:ink>
</file>

<file path=ppt/ink/ink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19:06.659"/>
    </inkml:context>
    <inkml:brush xml:id="br0">
      <inkml:brushProperty name="width" value="0.025" units="cm"/>
      <inkml:brushProperty name="height" value="0.025" units="cm"/>
      <inkml:brushProperty name="color" value="#0070C4"/>
    </inkml:brush>
  </inkml:definitions>
  <inkml:trace contextRef="#ctx0" brushRef="#br0">53 13 9002,'-19'6'1755,"-15"6"4078,34-12-5595,0 0 0,0 0 0,0 0-1,0 0 1,0 0 0,0 0 0,1 0-1,-1-1 1,0 1 0,0 0 0,0 0 0,0 0-1,0 0 1,0 0 0,0 0 0,0 0-1,0 0 1,0 0 0,0 0 0,0 0 0,0 0-1,0 0 1,1 0 0,-1 0 0,0 0-1,0 0 1,0 1 0,0-1 0,0 0-1,0 0 1,0 0 0,0 0 0,0 0 0,0 0-238,1-1 142,0 1 0,0-1 1,0 1-1,0 0 0,0 0 1,0-1-1,1 1 1,-1 0-1,0 0 0,0 0 1,0 0-1,0 0-142,2 0 219,114-7 1358,-101 6-1438,0 0-1,0-2 1,0 0-1,0-1 1,8-3-139,-17 6 38,-9 3-205,-11 4-669,-14-1-1464,18-6 1514</inkml:trace>
</inkml:ink>
</file>

<file path=ppt/ink/ink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19:07.657"/>
    </inkml:context>
    <inkml:brush xml:id="br0">
      <inkml:brushProperty name="width" value="0.025" units="cm"/>
      <inkml:brushProperty name="height" value="0.025" units="cm"/>
      <inkml:brushProperty name="color" value="#0070C4"/>
    </inkml:brush>
  </inkml:definitions>
  <inkml:trace contextRef="#ctx0" brushRef="#br0">5 52 11931,'-4'2'6573,"8"-2"-4242,13-1-1543,-16 1-320,5 0-228,42-3 1083,1-1 0,-1-3 0,41-11-1323,-66 12-199,1 0 0,-1 2 0,15-1 199,-32 6-970,-7 2-499,-9 4-696,-8 2 1142</inkml:trace>
</inkml:ink>
</file>

<file path=ppt/ink/ink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19:07.994"/>
    </inkml:context>
    <inkml:brush xml:id="br0">
      <inkml:brushProperty name="width" value="0.025" units="cm"/>
      <inkml:brushProperty name="height" value="0.025" units="cm"/>
      <inkml:brushProperty name="color" value="#0070C4"/>
    </inkml:brush>
  </inkml:definitions>
  <inkml:trace contextRef="#ctx0" brushRef="#br0">7 1 7194,'-4'0'4016,"1"1"-415,3 10-784,3 8-713,9 6-255,1 9-545,3 5-248,-4 4-288,0 2-128,-5 1-215,-4-6-105,10 2-176,-9-9 40,-1-5-352,3-4-353,-5-12-631,-3-6-200,-1-6 768</inkml:trace>
</inkml:ink>
</file>

<file path=ppt/ink/ink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19:08.521"/>
    </inkml:context>
    <inkml:brush xml:id="br0">
      <inkml:brushProperty name="width" value="0.025" units="cm"/>
      <inkml:brushProperty name="height" value="0.025" units="cm"/>
      <inkml:brushProperty name="color" value="#0070C4"/>
    </inkml:brush>
  </inkml:definitions>
  <inkml:trace contextRef="#ctx0" brushRef="#br0">0 52 11058,'12'-8'4785,"8"-4"-2400,3 2-185,4 2-591,3 0-265,-2 7-584,3-3-216,-5 4-272,-3 1-24,-2 4-688,-8-2-336,-3 10 2649,0 2-1801</inkml:trace>
  <inkml:trace contextRef="#ctx0" brushRef="#br0" timeOffset="1">113 165 11122,'2'8'4729,"6"-2"-2416,0-1-201,9-1-423,-2-4-217,3 0-504,4 1-184,0 3-320,3 0-135,1 3-161,-4 0-376,-7-3 1872,2 0-1304</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4:53:30.001"/>
    </inkml:context>
    <inkml:brush xml:id="br0">
      <inkml:brushProperty name="width" value="0.025" units="cm"/>
      <inkml:brushProperty name="height" value="0.025" units="cm"/>
      <inkml:brushProperty name="color" value="#0070C4"/>
    </inkml:brush>
  </inkml:definitions>
  <inkml:trace contextRef="#ctx0" brushRef="#br0">20 15 16844,'-12'3'6361,"6"-1"-4337,5-2-255,5 0-409,-4-1-248,0 0-800,5-1 16,15-3-88,33-5-240,-31 10-6417,-4 4 4753</inkml:trace>
</inkml:ink>
</file>

<file path=ppt/ink/ink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19:08.857"/>
    </inkml:context>
    <inkml:brush xml:id="br0">
      <inkml:brushProperty name="width" value="0.025" units="cm"/>
      <inkml:brushProperty name="height" value="0.025" units="cm"/>
      <inkml:brushProperty name="color" value="#0070C4"/>
    </inkml:brush>
  </inkml:definitions>
  <inkml:trace contextRef="#ctx0" brushRef="#br0">182 22 12211,'6'-3'1490,"-5"3"-1205,0 0 0,-1-1 0,1 1 0,0-1 0,0 1 0,0-1 0,0 1 0,0-1 0,0 0 0,-1 1 0,1-1 0,0 0 0,-1 0 0,1 0 0,0 1 0,-1-1 0,1 0 0,-1 0 0,1 0 0,-1 0 0,1-1-285,-2 2 64,1 0 1,0 0 0,0-1 0,0 1-1,0 0 1,0 0 0,0 0-1,0 0 1,0 0 0,0-1 0,0 1-1,-1 0 1,1 0 0,0 0 0,0 0-1,0 0 1,0 0 0,0 0 0,0-1-1,-1 1 1,1 0 0,0 0 0,0 0-1,0 0 1,0 0 0,-1 0 0,1 0-1,0 0 1,0 0 0,0 0 0,0 0-1,-1 0 1,1 0 0,0 0 0,0 0-1,0 0 1,0 0 0,-1 0 0,1 0-1,0 0 1,0 0 0,0 1 0,0-1-65,-10 2 671,-1 3-308,0 0 0,0 1 0,0 1 0,1-1 0,0 2-363,-7 3 128,-73 51 47,89-61-175,-1 0 0,1 0 1,0 0-1,0 0 0,0 1 0,0-1 1,0 0-1,0 0 0,0 1 0,0-1 1,0 0-1,1 1 0,-1-1 1,1 1-1,-1-1 0,1 1 0,-1-1 1,1 1-1,0-1 0,-1 1 0,1-1 1,0 1-1,0 0 0,1-1 0,-1 1 1,0-1-1,0 1 0,1-1 1,-1 1-1,1-1 0,-1 2 0,4 4 31,0 0 0,0 0 0,0 0 0,0-1 0,1 0 0,1 1-31,7 10 223,-7-7-76,0 1 0,0-1 0,-1 1 0,-1 0 0,0 1 0,0-1 0,-1 1 0,0-1 0,-1 1 0,-1 0 0,1 11-148,-2-7 116,0-4-48,1 0 0,0 1 0,0-1 1,4 10-68,-5-20 13,1 0 0,-1 1 1,1-1-1,0 0 1,0 0-1,0 1 0,0-1 1,0 0-1,1 0 0,-1 0 1,0-1-1,1 1 1,0 0-1,-1 0 0,1-1 1,0 1-1,0-1 0,0 0 1,0 1-1,0-1 0,0 0 1,0 0-1,0 0 1,1-1-1,-1 1 0,3 0-13,4 0 62,1-1 1,0 0-1,0-1 0,0 0 0,0-1 0,7-1-62,27-4 207,-42 7-676,3-2 537,-4-2-6219,-1 3 3840</inkml:trace>
</inkml:ink>
</file>

<file path=ppt/ink/ink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19:09.262"/>
    </inkml:context>
    <inkml:brush xml:id="br0">
      <inkml:brushProperty name="width" value="0.025" units="cm"/>
      <inkml:brushProperty name="height" value="0.025" units="cm"/>
      <inkml:brushProperty name="color" value="#0070C4"/>
    </inkml:brush>
  </inkml:definitions>
  <inkml:trace contextRef="#ctx0" brushRef="#br0">222 1 14963,'-4'13'5689,"-9"10"-3736,1 7-417,-6 9-248,-4 0-199,8 10-689,6-3-144,2-3-168,1-2-16,0-15-104,-6-8-272,7-7-384,-1-6 2016,5-5-1200</inkml:trace>
  <inkml:trace contextRef="#ctx0" brushRef="#br0" timeOffset="1">0 65 13483,'18'4'5617,"-6"2"-2816,5 8-761,5 11-464,-3 4-263,5 7-665,-4-1-192,3-3-216,1 5-56,-2-6-72,-2-2 16,0-4-336,-7-12-368,-2-6 1608,0-6-1032</inkml:trace>
</inkml:ink>
</file>

<file path=ppt/ink/ink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19:09.789"/>
    </inkml:context>
    <inkml:brush xml:id="br0">
      <inkml:brushProperty name="width" value="0.025" units="cm"/>
      <inkml:brushProperty name="height" value="0.025" units="cm"/>
      <inkml:brushProperty name="color" value="#0070C4"/>
    </inkml:brush>
  </inkml:definitions>
  <inkml:trace contextRef="#ctx0" brushRef="#br0">1 58 9658,'0'-1'466,"0"0"0,0 0 0,0 0 0,1 0 0,-1 0 0,0 0 0,1 0-1,-1 0 1,0 0 0,1 0 0,-1 1 0,1-1 0,0 0 0,-1 0 0,1 0 0,0 1 0,0-2-466,1 1 633,0-1-1,0 0 1,0 1 0,1-1 0,-1 1 0,3-1-633,3-2 684,0 2 0,0-1 0,0 1 0,2 0-684,36-6 2436,20 0-2436,-63 8 19,0 0-1,0 0 0,0 0 1,0 0-1,0 0 1,0 1-1,-1 0 0,1-1 1,0 1-1,0 0 1,0 0-1,1 1-18,-3-1 3,0 0 1,1 0-1,-1 0 0,0 0 1,0 0-1,0 0 0,0 0 1,0 0-1,0 1 0,0-1 1,-1 0-1,1 1 0,0-1 1,-1 1-1,1-1 0,-1 0 1,1 1-1,-1-1 0,0 1 1,0-1-1,0 1 0,0-1 1,0 1-1,0 0 0,0 0-3,-7 51 44,4-37-32,0 0 1,2 0 0,0 7-13,1-7 23,1 0 1,1 0-1,0 0 1,1 0-1,6 15-23,2 5 348,-1 1-1,-2-1 1,2 23-348,-10-54 35,0 0 1,0-1-1,0 1 0,-1-1 0,1 1 1,-1-1-1,0 1 0,-1-1 0,1 1 1,-1-1-1,0 0 0,0 0 1,0 0-1,0 0 0,-1 0 0,0 0 1,0 0-1,0-1 0,0 0 1,0 1-1,-1-1 0,1 0 0,-3 1-35,-10 6 127,-1 0-1,0 0 1,0-2-1,-1 0 0,-1-1-126,3 0 269,-11 3-13</inkml:trace>
</inkml:ink>
</file>

<file path=ppt/ink/ink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19:19.898"/>
    </inkml:context>
    <inkml:brush xml:id="br0">
      <inkml:brushProperty name="width" value="0.025" units="cm"/>
      <inkml:brushProperty name="height" value="0.025" units="cm"/>
      <inkml:brushProperty name="color" value="#0070C4"/>
    </inkml:brush>
  </inkml:definitions>
  <inkml:trace contextRef="#ctx0" brushRef="#br0">1 10 912,'0'0'607,"0"0"280,0 0 276,0 0 453,0-1 5368,0-5-1898,0 3-2732,3 7 1254,6 16-3260,0 1 0,-1 0 0,-1 0 0,-1 0 0,-1 4-348,3 3 403,-5-18-249,0 1 1,0 0 0,-1-1 0,-1 1 0,0 3-155,-1-14 5,0 1 1,0 0 0,0-1 0,0 1 0,0 0-1,0-1 1,0 1 0,0-1 0,0 1 0,0 0-1,-1-1 1,1 1 0,0-1 0,0 1-1,-1 0 1,1-1 0,0 1 0,-1-1 0,1 1-1,-1-1-5,1 0 2,0 1 0,-1-1 1,1 0-1,-1 0 0,1 0 0,0 0 0,-1 0 0,1 0 0,0 0 0,-1 0 0,1 0 0,-1 0 0,1 0 0,0 0 0,-1 0 0,1 0 0,0 0 0,-1 0 0,1 0 0,0-1 0,-1 1 0,1 0 0,0 0 0,-1 0-2,-1-2-22,1 1 1,-1 0-1,1 0 0,-1 0 0,1-1 0,0 1 0,-1-1 1,1 1-1,0-1 0,0 0 0,0 1 0,0-3 22,-2-6-145,0-1 1,1 0-1,1 0 0,0 0 0,0 0 0,1-1 0,1-4 145,-1-2-86,3-77 394,-4 145 321,0-1 302,3 1-931,-1-33 180,1-1 0,0-1-1,2 1 1,-1 0 0,3 2-180,-5-13 44,-1-4-39,1 0 0,-1-1 0,0 1 0,0 0 0,0-1 1,0 1-1,1-1 0,-1 1 0,0 0 0,1-1 0,-1 1 1,0-1-1,1 1 0,-1-1 0,1 1 0,-1-1 0,1 1 0,-1-1 1,1 1-6,1-1-10,-4-6-143,-2-3-219,-12-30-8,10 24 283,0 1 1,0-1-1,2 0 1,0 0-1,0-2 97,3 11-12,0 4 12,1 0 1,-1 0 0,1 0-1,0-1 1,0 1 0,0 0-1,0-1 1,0 1-1,0 0 1,0 0 0,1-1-1,-1 1 1,1-1-1,4 1 66,-5 2-33,1 0 0,-1 0 0,1 0 0,-1 1 0,0-1 0,1 0 0,-1 0-1,1 1 1,-1-1 0,0 0 0,1 0 0,-1 1 0,0-1 0,1 1 0,-1-1 0,0 0-1,1 1 1,-1-1 0,0 1 0,0-1 0,0 0 0,0 1 0,1 0-33,18 38 385,-12-25-243,0 0-1,0 1 1,-2 0 0,4 14-142,-6-16 125,-1 0-1,-1 0 1,0 0 0,0 2-125,0-1 49,-1-12-19,-1 9-406,1-11 343,0 1 1,0-1 0,0 0-1,0 0 1,-1 1 0,1-1-1,0 0 1,0 0 0,0 0-1,0 1 1,-1-1 0,1 0-1,0 0 1,0 0 0,0 0-1,-1 1 1,1-1 0,0 0-1,0 0 1,-1 0 0,1 0-1,0 0 1,0 0 0,-1 0-1,1 0 1,0 0 0,0 1-1,-1-1 1,1 0 0,0 0-1,-1-1 1,1 1 0,0 0-1,0 0 1,-1 0 0,1 0-1,0 0 1,0 0 0,-1 0-1,1 0 1,0 0 0,-1-1 32,-8-4-560</inkml:trace>
</inkml:ink>
</file>

<file path=ppt/ink/ink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19:22.549"/>
    </inkml:context>
    <inkml:brush xml:id="br0">
      <inkml:brushProperty name="width" value="0.025" units="cm"/>
      <inkml:brushProperty name="height" value="0.025" units="cm"/>
      <inkml:brushProperty name="color" value="#0070C4"/>
    </inkml:brush>
  </inkml:definitions>
  <inkml:trace contextRef="#ctx0" brushRef="#br0">1 111 7474,'0'0'3359,"0"0"-806,0 0-509,0 0-346,2-6 2992,10-3-3748,-9 7-780,1-1-1,-1 1 1,-1-1-1,1 0 1,0 0-1,0 0 0,1-3-161,21-27 397,-14 14 152,-11 18-519,0 1 0,1-1 0,-1 0-1,1 1 1,-1-1 0,0 0 0,1 1 0,-1-1 0,1 0 0,0 1 0,-1-1 0,1 1 0,-1-1 0,1 1-1,0 0 1,-1-1 0,1 1 0,0 0 0,0-1-30,5-3 236,-6 4-222,1-1 0,-1 1 1,1 0-1,-1-1 0,1 1 0,-1 0 0,1-1 0,-1 1 1,1 0-1,-1 0 0,1 0 0,0 0 0,-1-1 0,1 1 1,-1 0-1,1 0 0,-1 0 0,1 0 0,0 0 0,-1 1 1,1-1-15,6 0 54,0 0 1,-1 1 0,1 0 0,0 1 0,-1-1-1,1 1 1,0 0 0,-1 1 0,0 0 0,0 0-1,5 3-54,56 45 138,-64-49-131,0 1 1,0 0-1,0 0 0,0 0 1,-1 0-1,0 0 1,1 1-1,-1-1 1,-1 1-1,1-1 0,0 1 1,-1 0-1,0 0 1,0 0-1,0-1 1,0 1-1,0 0 0,-1 0 1,0 0-1,0 1-7,0-1 12,0 1 0,-1-1 0,0 1-1,1 0 1,-2-1 0,1 1 0,0-1 0,-1 0 0,0 0-1,0 1 1,0-1 0,-1 0 0,1-1 0,-1 1-1,0 0 1,0-1 0,-1 1-12,-6 6 29,0 0 0,-1-1 0,0 0 0,0-1 0,-1 0 1,0-1-1,-1-1 0,0 0 0,0 0 0,-2 0-29,2-2 377,21-5 26,21-6 36,-18 3-326,0-1 0,0 1 1,0 1-1,1 0 1,-1 1-1,1 0 0,9 0-113,-1 0 95,27 0 130,-42 3-187,0-1 0,0 0-1,0 1 1,-1 0 0,1 0 0,0 0-1,4 2-37,-3 3-18,-6-5-294,-3-3-211,2 0 524</inkml:trace>
</inkml:ink>
</file>

<file path=ppt/ink/ink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19:29.721"/>
    </inkml:context>
    <inkml:brush xml:id="br0">
      <inkml:brushProperty name="width" value="0.025" units="cm"/>
      <inkml:brushProperty name="height" value="0.025" units="cm"/>
      <inkml:brushProperty name="color" value="#0070C4"/>
    </inkml:brush>
  </inkml:definitions>
  <inkml:trace contextRef="#ctx0" brushRef="#br0">39 48 8618,'-30'-33'3441,"29"32"-3040,0 0 1,0-1-1,0 1 1,0-1-1,0 1 1,1-1 0,-1 1-1,0-1 1,1 1-402,3 12 4757,7 46-3366,9 55-19,-11-45-725,4-1 0,15 47-647,-21-97-826,-5-14-293,-3-10-372,-3-7 292</inkml:trace>
</inkml:ink>
</file>

<file path=ppt/ink/ink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19:30.055"/>
    </inkml:context>
    <inkml:brush xml:id="br0">
      <inkml:brushProperty name="width" value="0.025" units="cm"/>
      <inkml:brushProperty name="height" value="0.025" units="cm"/>
      <inkml:brushProperty name="color" value="#0070C4"/>
    </inkml:brush>
  </inkml:definitions>
  <inkml:trace contextRef="#ctx0" brushRef="#br0">0 42 8242,'0'-2'274,"1"0"0,-1 0 0,0 0 1,1 1-1,-1-1 0,1 0 0,-1 0 0,1 1 1,0-1-1,-1 0 0,1 1 0,0-1 0,0 1 1,0-1-1,1 1 0,-1-1 0,0 1 0,0 0 1,1 0-1,-1 0 0,1-1 0,-1 1 1,1 1-1,0-1 0,-1 0 0,1 0 0,0 1 1,-1-1-1,1 0 0,0 1 0,0 0 0,-1-1 1,1 1-1,0 0 0,0 0 0,1 0-274,5 1 433,1 0-1,-1 0 0,0 0 1,0 1-1,0 1 1,0-1-1,1 2-432,17 7 1224,9 5-1224,-35-15 2,4 0 71,0 1-1,-1 0 0,1 1 1,-1-1-1,1 0 1,-1 1-1,2 2-72,-4-4 16,0 0 0,0 0 0,0 1 0,-1-1 0,1 0 0,0 0 0,-1 1 0,1-1-1,-1 1 1,1-1 0,-1 0 0,0 1 0,0-1 0,1 1 0,-1-1 0,0 1 0,0-1 0,0 0 0,-1 1 0,1-1 0,0 1 0,-1 0-16,0 2 19,0 0 0,-1 1 0,0-1 0,0 0 0,0 0 0,-1 0 0,1 0 0,-1-1 0,0 1 0,0-1-1,0 0 1,-1 0 0,1 0 0,-1 0 0,1 0 0,-1-1 0,-1 1-19,-4 2 4,-1 0 0,0-1-1,0 0 1,0 0-1,0-1 1,-9 1-4,19-4-26,-15 4-137,15-4 114,-1 0 1,1 0-1,-1 0 0,1 0 1,0 0-1,-1 0 0,1 0 1,-1 0-1,1 0 0,0 0 1,-1 1-1,1-1 0,-1 0 1,1 0-1,0 1 0,-1-1 1,1 0-1,0 0 0,-1 1 0,1-1 1,0 0-1,0 1 0,-1-1 1,1 0-1,0 1 0,0-1 1,0 1 48,4 1-460</inkml:trace>
</inkml:ink>
</file>

<file path=ppt/ink/ink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19:30.541"/>
    </inkml:context>
    <inkml:brush xml:id="br0">
      <inkml:brushProperty name="width" value="0.025" units="cm"/>
      <inkml:brushProperty name="height" value="0.025" units="cm"/>
      <inkml:brushProperty name="color" value="#0070C4"/>
    </inkml:brush>
  </inkml:definitions>
  <inkml:trace contextRef="#ctx0" brushRef="#br0">95 0 11787,'0'1'377,"0"0"0,0-1 0,-1 1 0,1 0 0,0-1 0,0 1 1,0-1-1,-1 1 0,1 0 0,0-1 0,-1 1 0,1-1 1,0 1-1,-1-1 0,0 1-377,-14 11 1698,8-7-1045,-3 4-33,3-5-400,1 1 0,0 0 0,0 1-1,1-1 1,-1 1 0,1 0 0,1 0 0,-1 1 0,0 1-220,5-7 7,-1 0-1,1 0 1,0-1-1,-1 1 1,1 0-1,0 0 1,0 0 0,0-1-1,0 1 1,0 0-1,0 0 1,0 0-1,0-1 1,0 1-1,0 0 1,0 0 0,0-1-1,1 1 1,-1 0-1,0 0 1,1-1-1,-1 2-6,2 0 10,0 1 0,0 0 0,0-1 0,0 0 0,1 1 0,-1-1-1,2 1-9,36 28 54,-36-29-42,-1 0-1,0 0 1,1-1 0,-1 1-1,1-1 1,0 1 0,-1-1 0,1 0-1,0 0 1,0-1 0,0 1 0,-1-1-1,1 0 1,4 0-12,3 0 33,-5 0-29,-3 0-4,0 1 0,0-1 0,0 0 0,0 0 0,0-1 0,0 1 0,1-1 0,-1 1 0,0-1 0,2-1 0,-4 0-174,-5 1 67</inkml:trace>
  <inkml:trace contextRef="#ctx0" brushRef="#br0" timeOffset="1">51 209 10986,'4'6'4825,"7"0"-2280,2 0-1017,3-4-231,0 2-505,0 0-368,6-2-344,-6 0-64,2-6-16</inkml:trace>
</inkml:ink>
</file>

<file path=ppt/ink/ink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19:30.993"/>
    </inkml:context>
    <inkml:brush xml:id="br0">
      <inkml:brushProperty name="width" value="0.025" units="cm"/>
      <inkml:brushProperty name="height" value="0.025" units="cm"/>
      <inkml:brushProperty name="color" value="#0070C4"/>
    </inkml:brush>
  </inkml:definitions>
  <inkml:trace contextRef="#ctx0" brushRef="#br0">86 1 10882,'-6'3'4721,"10"2"-2032,-4 7-913,0 10-335,2 14-169,-2 0-432,1 7-256,4-1-264,-4-7-120,5-2-80,2-11-128,-2-13-432,1-5 40,1-4 120</inkml:trace>
  <inkml:trace contextRef="#ctx0" brushRef="#br0" timeOffset="1">40 302 11827,'-40'-11'4617,"58"11"-2745,3 0-408,4-1-183,0-3-129,7 4-592,-1-2-192,-3 4-176,-5 2-248,-6-2-528,-5 5 128,-7 6 104</inkml:trace>
</inkml:ink>
</file>

<file path=ppt/ink/ink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19:31.542"/>
    </inkml:context>
    <inkml:brush xml:id="br0">
      <inkml:brushProperty name="width" value="0.025" units="cm"/>
      <inkml:brushProperty name="height" value="0.025" units="cm"/>
      <inkml:brushProperty name="color" value="#0070C4"/>
    </inkml:brush>
  </inkml:definitions>
  <inkml:trace contextRef="#ctx0" brushRef="#br0">1 1 9322,'3'3'6833,"4"-1"-4125,9 0-2323,-12-2 558,3 1-418,6 0-74,0 0 1,0 2 0,0-1 0,0 2-1,1 0-451,-11-3 24,0 1 0,0-1-1,0 1 1,0-1 0,-1 1-1,1 0 1,0 0 0,-1 0-1,1 1 1,0 0-24,-2-1 11,0 0 1,1-1-1,-1 1 1,0 0-1,-1 0 1,1 0-1,0 0 1,0 0-1,-1 0 1,1 0-1,-1 0 1,0 0-1,1 0 1,-1 0-1,0 0 1,0 1-1,-1-1-11,1 2 9,-1 0-1,0-1 0,0 1 1,-1 0-1,1-1 1,-1 1-1,0-1 0,0 1 1,0-1-1,0 0 0,0 0 1,-1 0-1,0 0 0,1 0 1,-1-1-1,0 1 1,-3 1-9,-3 3 104,-1-1 0,1-1 0,-1 1 0,0-2 0,-7 3-104,14-6 65,1 0 2,0 0 0,1 0 0,-1-1 0,0 1-1,0-1 1,1 0 0,-1 0 0,0 1 0,0-1 0,0 0-67,2 0 11,0 0 0,0 0 0,0 0 0,0 0 0,0 0 0,0 0 0,0 0 1,-1 0-1,1 0 0,0-1 0,0 1 0,0 0 0,0 0 0,0 0 0,0 0 0,0 0 1,0 0-1,0 0 0,0 0 0,-1 0 0,1 0 0,0 0 0,0 0 0,0 0 0,0-1 1,0 1-1,0 0 0,0 0 0,0 0 0,0 0 0,0 0 0,0 0 0,0 0 1,0 0-1,0-1 0,0 1 0,0 0 0,0 0 0,0 0 0,0 0 0,0 0 0,0 0 1,0 0-1,0 0-11,3-6 237,7-5 32,5 4-28,0 0 1,1 0 0,0 2 0,-1 0 0,2 0 0,-1 2 0,0 0 0,13-1-242,-12 2 593</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4:53:30.336"/>
    </inkml:context>
    <inkml:brush xml:id="br0">
      <inkml:brushProperty name="width" value="0.025" units="cm"/>
      <inkml:brushProperty name="height" value="0.025" units="cm"/>
      <inkml:brushProperty name="color" value="#0070C4"/>
    </inkml:brush>
  </inkml:definitions>
  <inkml:trace contextRef="#ctx0" brushRef="#br0">96 71 18820,'1'-2'-8,"-1"-1"1,0 0-1,0 1 1,0-1-1,0 1 1,0-1-1,0 0 0,-1 1 1,0-1-1,1 0 1,-1 1-1,0-1 1,0 1-1,0 0 0,-1-1 8,1 0 188,0 0 0,0-1-1,-1 1 1,2 0-1,-1 0 1,0-1-1,1 1 1,-1 0-188,-6 7 1622,-3 5-1151,2 0 0,-1 0 0,1 1 0,-2 4-471,6-8 112,1-1 0,0 2 1,0-1-1,0 0 0,1 0 0,-1 1 0,2 0 0,-1-1 1,1 3-113,-1-2 151,1 1 0,1 0 1,-1 0-1,1-1 1,1 1-1,-1 0 1,1-1-1,1 1 0,-1 0 1,1-1-1,1 0 1,-1 1-1,3 2-151,3 5 333,1 0 1,4 4-334,-12-17-11,0 0 0,0-1 0,1 1 0,-1 0 1,0-1-1,1 1 0,-1-1 0,1 0 0,-1 1 0,1-1 1,-1 0-1,1 0 0,0 0 0,0 0 0,0 0 0,0-1 0,-1 1 1,1 0-1,0-1 0,0 0 0,0 1 0,0-1 0,0 0 1,0 0-1,0 0 0,0 0 0,0 0 0,0-1 0,0 1 0,1-1 11,6-1-436,-1-1 0,0 0 0,0-1-1,0 1 1,0-2 0,0 1-1,-1-1 1,1-1 436,3-3-1513,0 0 0,0-1 0,-1 0 0,4-6 1513,9-15-1943</inkml:trace>
</inkml:ink>
</file>

<file path=ppt/ink/ink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19:32.489"/>
    </inkml:context>
    <inkml:brush xml:id="br0">
      <inkml:brushProperty name="width" value="0.025" units="cm"/>
      <inkml:brushProperty name="height" value="0.025" units="cm"/>
      <inkml:brushProperty name="color" value="#0070C4"/>
    </inkml:brush>
  </inkml:definitions>
  <inkml:trace contextRef="#ctx0" brushRef="#br0">1 8 4825,'2'-4'9523,"2"2"-4719,-3 1-4653,-1 1 0,1 0 0,-1 0 0,1 0 0,-1 0 0,1 0 0,-1 0 1,1 0-1,0 0 0,-1 0 0,1 0 0,-1 0 0,1 0 0,-1 0 0,1 0 0,0 1 0,-1-1 0,1 0 1,-1 0-1,1 1 0,-1-1 0,1 0 0,-1 0 0,0 1 0,1-1 0,-1 1 0,1-1 0,-1 1-151,6 16 983,3 10-519,16 22-9,-23-45-398,0 1 0,-1-1 0,1 1 0,-1 0 0,0-1 1,0 1-1,0 0 0,-1 3-57,3 15 205,-3-23-206,0 0 1,0 0 0,0-1 0,0 1-1,0 0 1,0 0 0,0 0 0,0 0-1,0 0 1,0 0 0,0 0 0,0 0-1,0 0 1,0 0 0,-1 0 0,1 0 0,0 0-1,0 0 1,0 0 0,0 0 0,0 0-1,0 0 1,0 0 0,0 0 0,0 0-1,0 0 1,0 0 0,0 0 0,-1 0-1,1 0 1,0 0 0,0 0 0,0 0 0,0 0-1,0 0 1,0 0 0,0 0 0,0 0-1,0 0 1,0 0 0,0 0 0,0 0-1,0 0 1,-1 0 0,1 0 0,0 0-1,0 0 1,0 0 0,0 0 0,0 0-1,0 1 1,0-1 0,0 0 0,0 0 0,0 0-1,0 0 1,0 0 0,0 0 0,0 0-1,0 0 1,0 0 0,0 0 0,0 0-1,0 0 1,0 1 0,-6-10-593,1-10 464,1 1 0,1-1-1,-1-13 130,3 24 5,0 1 0,1-1-1,0 1 1,0-1 0,1 1-1,-1-1 1,2 1 0,0-4-5,-2 11 6,0 0 1,1 0-1,-1 0 1,0 0 0,0 0-1,0 1 1,0-1-1,0 0 1,1 0 0,-1 0-1,0 0 1,0 0-1,0 0 1,0 1 0,0-1-1,0 0 1,0 0-1,0 0 1,1 0 0,-1 0-1,0 1 1,0-1-1,0 0 1,0 0 0,0 0-1,0 1 1,0-1-1,0 0 1,0 0 0,0 0-1,0 0 1,0 1-1,0-1 1,0 0 0,0 0-1,0 0 1,-1 0-1,1 1 1,0-1-7,0 13 197,0 36 757,4 22-954,0-28 294,-3-25-201,-1-14-138,-1-5-90,-4-25-368,-1-10 503,1 11-81,-5-27-25,49 186 1911,-36-124-1579,-1-5-271,-1 1 0,0-1 0,1 0 0,-2 1 0,1-1 0,0 1 1,-1-1-1,0 1 0,-1-1 0,1 2 45,-4 2 224</inkml:trace>
</inkml:ink>
</file>

<file path=ppt/ink/ink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19:33.187"/>
    </inkml:context>
    <inkml:brush xml:id="br0">
      <inkml:brushProperty name="width" value="0.025" units="cm"/>
      <inkml:brushProperty name="height" value="0.025" units="cm"/>
      <inkml:brushProperty name="color" value="#0070C4"/>
    </inkml:brush>
  </inkml:definitions>
  <inkml:trace contextRef="#ctx0" brushRef="#br0">0 59 12259,'3'-7'9114,"4"1"-5935,14-3-4235,-11 4 2040,-5 3-922,9-4 145,-1 0 0,1 1 0,1 0-1,6-1-206,-16 6 53,0-1 0,0 0-1,0 1 1,-1 0 0,1 0-1,0 1 1,4 0-53,-6-1 12,0 1 0,-1 0 0,0 0 0,1 0 0,-1 0 0,1 0 0,-1 0 0,0 1 0,0-1 0,0 1 0,0-1 0,0 1 0,0 0 0,0 0 0,0 0-12,0 1 5,0 0 0,0 0 0,0 0 0,0 0 1,-1 0-1,1 1 0,-1-1 0,0 1 0,0-1 1,0 1-1,0 1-5,0-3 2,-1 0 0,0 0-1,0 0 1,0 0 0,-1 1 0,1-1 0,0 0-1,-1 0 1,1 0 0,-1 0 0,0 0-1,0 0 1,0 0 0,0 0 0,0-1 0,0 1-1,0 0 1,-1 0 0,1-1 0,-1 2-2,-4 1-1,1 1 0,0-1 0,-1-1 0,0 1 0,0-1 0,0 0 0,0 0 0,-1-1 1,-2 1 0,-14 4-4,-23 3 4,44-9 1,-39 5 43,57-6-43,0 2-1,0 0 1,14 4-1,-10-1 0,-8-4 47,0 2 1,0 0 0,-1 0 0,1 1 0,-1 1-1,4 2-47,-11-5 22,-1-1-1,0 1 0,0 1 0,0-1 1,-1 0-1,1 0 0,-1 1 0,1 0 1,-1-1-1,0 1 0,0 0 1,0 0-1,0 0 0,0 1 0,-1-1 1,1 0-1,-1 1 0,0-1 1,0 0-1,0 1 0,-1 2-21,1-4 39,-1-1 1,0 1-1,0 0 0,0-1 0,-1 1 1,1 0-1,0-1 0,-1 1 0,1 0 0,-1-1 1,1 1-1,-1-1 0,0 1 0,0-1 1,0 1-1,0 0-39,-1 1 71,-1-1 0,1 1 1,-1-1-1,1 1 0,-1-1 0,0 0 0,-3 2-71,-3 1 93,1-1 0,-1 0 0,-1 0 0,1-1 0,-4 0-93,-23 6 121,16-4-125,0 1-1,-13 5 5,25-9-187,6-3-514,12-6-205,10-1 1464,1-1-390</inkml:trace>
</inkml:ink>
</file>

<file path=ppt/ink/ink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19:35.260"/>
    </inkml:context>
    <inkml:brush xml:id="br0">
      <inkml:brushProperty name="width" value="0.025" units="cm"/>
      <inkml:brushProperty name="height" value="0.025" units="cm"/>
      <inkml:brushProperty name="color" value="#0070C4"/>
    </inkml:brush>
  </inkml:definitions>
  <inkml:trace contextRef="#ctx0" brushRef="#br0">0 1 9634,'0'3'4121,"6"14"-1937,-1 11-375,3 10-209,0 12-224,0 0-471,0-1-217,0-2-280,0-6-120,-3-8-144,2-2-8,-3-10-368,-2-3-232,0-8-392,-4-7-57,-2-19 561</inkml:trace>
</inkml:ink>
</file>

<file path=ppt/ink/ink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19:35.589"/>
    </inkml:context>
    <inkml:brush xml:id="br0">
      <inkml:brushProperty name="width" value="0.025" units="cm"/>
      <inkml:brushProperty name="height" value="0.025" units="cm"/>
      <inkml:brushProperty name="color" value="#0070C4"/>
    </inkml:brush>
  </inkml:definitions>
  <inkml:trace contextRef="#ctx0" brushRef="#br0">1 20 11258,'2'-2'687,"1"0"0,-1 0 0,1 0 0,0 1 0,0 0 0,0-1 0,0 1 0,0 0 0,0 0 0,0 1 0,2-1-687,6-1 866,1 1-1,6 1-865,-10 0 477,4 0-222,0 0 0,0 2 0,0-1 0,0 1 0,0 1 0,-1 0 0,1 1 0,-1 0 0,0 1 0,0 0 0,8 6-255,-17-10 10,0 1 0,-1-1-1,0 0 1,1 1 0,-1 0 0,0-1 0,0 1 0,0-1 0,0 1 0,0 0 0,0 0-1,-1 0 1,1 0 0,0-1 0,-1 1 0,1 0 0,-1 0 0,0 0 0,0 0 0,0 0-1,0 0 1,0 0 0,0 0 0,-1 0 0,1 0 0,0 0 0,-1 0 0,0 1-10,-1 2 6,1 0 0,-1-1 1,0 1-1,-1-1 0,1 1 1,-1-1-1,0 0 0,0 0 1,0 0-1,0 0 1,-4 2-8,0 0 0,0-1-1,-1 0 0,1 0 0,-1-1 0,0 0 0,0-1 0,0 1 0,-1-2 0,-6 3 2,-5-2-1062,0 0-1,0-2 1,-8 0 1062,29-1-1463,6-1 664</inkml:trace>
</inkml:ink>
</file>

<file path=ppt/ink/ink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19:35.955"/>
    </inkml:context>
    <inkml:brush xml:id="br0">
      <inkml:brushProperty name="width" value="0.025" units="cm"/>
      <inkml:brushProperty name="height" value="0.025" units="cm"/>
      <inkml:brushProperty name="color" value="#0070C4"/>
    </inkml:brush>
  </inkml:definitions>
  <inkml:trace contextRef="#ctx0" brushRef="#br0">113 0 6889,'-14'4'7605,"1"5"-3993,-10 13-1993,14-12-621,-4 2-477,9-9-393,-1 1 0,1 0 0,0 1 0,0-1 0,0 1 0,1 0 0,0 0 0,0 0 0,0 0-1,0 2-127,3-6 8,-1 0 0,1 0 0,0 0-1,0 0 1,0 0 0,0 0 0,0 0-1,0 0 1,1 1 0,-1-1 0,0 0-1,1 0 1,-1 0 0,0 0 0,1 0-1,-1-1 1,1 1 0,-1 0 0,1 0-1,0 0 1,-1 0 0,1 0 0,0-1-1,0 1 1,0 0 0,-1-1 0,1 1-1,0-1 1,0 1 0,0 0-8,3 1 8,1 1 0,-1-1 0,1 0 1,-1 0-1,5 0-8,26 7 36,-18-5-14,1 1 1,9 4-23,-26-9 170,1 1 0,0 0 0,0 0-1,0 0 1,-1 0 0,1 0 0,0 0-1,-1 0 1,1 1 0,-1-1 0,1 0 0,-1 1-1,1 0-169,8 14 881</inkml:trace>
  <inkml:trace contextRef="#ctx0" brushRef="#br0" timeOffset="1">109 259 10058,'-59'8'4441,"66"-10"-1848,3-4-705,4 6-296,0-3-255,4 3-577,-1 5-248,3-1-504,-3 1-264,-1-1 160</inkml:trace>
</inkml:ink>
</file>

<file path=ppt/ink/ink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19:36.562"/>
    </inkml:context>
    <inkml:brush xml:id="br0">
      <inkml:brushProperty name="width" value="0.025" units="cm"/>
      <inkml:brushProperty name="height" value="0.025" units="cm"/>
      <inkml:brushProperty name="color" value="#0070C4"/>
    </inkml:brush>
  </inkml:definitions>
  <inkml:trace contextRef="#ctx0" brushRef="#br0">92 0 13075,'8'6'4985,"0"-1"-3281,-1 6-383,-7 13-265,0 7-136,-3 11-552,2-5-104,2 0-128,2-8 16,2-6-488,0-2-256,-3-11 144,-1 0 48</inkml:trace>
  <inkml:trace contextRef="#ctx0" brushRef="#br0" timeOffset="1">32 297 11666,'-32'-8'4681,"44"5"-2592,4-3-617,11 3-207,1-1-225,5 1-600,3 6-168,-1-3-56,-2 7-200,-4 5 2320,-12 0-1719</inkml:trace>
</inkml:ink>
</file>

<file path=ppt/ink/ink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19:37.129"/>
    </inkml:context>
    <inkml:brush xml:id="br0">
      <inkml:brushProperty name="width" value="0.025" units="cm"/>
      <inkml:brushProperty name="height" value="0.025" units="cm"/>
      <inkml:brushProperty name="color" value="#0070C4"/>
    </inkml:brush>
  </inkml:definitions>
  <inkml:trace contextRef="#ctx0" brushRef="#br0">18 6 10986,'4'1'6873,"6"-3"-5535,-6 1-529,10-1 385,0 1 0,-1 1-1,10 0-1193,-16 1 110,-1-1-1,1 1 0,0 1 0,-1-1 0,1 1 0,-1 0 0,0 0 0,3 2-109,-8-3 6,0-1 0,0 1 0,0-1 0,-1 1 0,1 0 0,0-1 0,0 1 0,0 0 0,-1 0 0,1-1 0,-1 1 0,1 0 0,0 0 0,-1 0 1,1 0-1,-1 0 0,0 0 0,1 0 0,-1 0 0,0 0 0,0 0 0,1 0 0,-1 0 0,0 0-6,0 1 4,0 0-1,-1 1 1,1-1 0,-1 0 0,1 0 0,-1 0-1,0 0 1,0 1 0,1-1 0,-2 0 0,1 0-4,-3 4-14,0 1 0,-1-2 0,1 1 0,-1 0 0,-1-1 0,-3 4 14,2-5-28,0 1 1,0-1-1,0 0 1,0 0-1,0-1 1,-1 0-1,1-1 1,-3 1 27,4 0 5,10-2 25,17 1 7,-21-2-37,103 3 145,-100-3-80,0 1 0,0-1 0,0 1 1,0 0-1,0 0 0,0 0 0,0 1 0,0-1 0,0 1 0,1 1-65,-3-3 32,0 1-1,-1-1 1,1 0-1,-1 1 1,1-1 0,-1 1-1,1-1 1,-1 1-1,0-1 1,1 1-1,-1 0 1,0-1-1,1 1 1,-1 0-1,0-1 1,1 1-1,-1 0 1,0-1-1,0 1 1,0 0-32,0 0 29,0 0 0,-1-1 0,1 1 0,0 0 0,-1-1 0,1 1 0,0 0 0,-1-1 0,1 1 0,-1 0 0,1-1 0,-1 1 0,1-1 0,-1 1-1,0-1 1,1 1 0,-1-1 0,0 0 0,1 1 0,-1-1 0,0 0 0,1 1 0,-2-1-29,-12 6 204,-1-1 1,0-1-1,-15 2-204,-2 2 105,-48 12-300,63-17 112,7-6-27</inkml:trace>
</inkml:ink>
</file>

<file path=ppt/ink/ink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19:44.574"/>
    </inkml:context>
    <inkml:brush xml:id="br0">
      <inkml:brushProperty name="width" value="0.025" units="cm"/>
      <inkml:brushProperty name="height" value="0.025" units="cm"/>
      <inkml:brushProperty name="color" value="#0070C4"/>
    </inkml:brush>
  </inkml:definitions>
  <inkml:trace contextRef="#ctx0" brushRef="#br0">31 2 7314,'-8'-2'3664,"7"2"-1015,-1 0-537,-3 11-583,0 8-121,-5 36-288,13-31-216,2-1-359,5 4-161,0-1-224,-3 2-48,-3 1-48,1 3 0,-2-8-384,2-6 48,1-18 112</inkml:trace>
</inkml:ink>
</file>

<file path=ppt/ink/ink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19:44.909"/>
    </inkml:context>
    <inkml:brush xml:id="br0">
      <inkml:brushProperty name="width" value="0.025" units="cm"/>
      <inkml:brushProperty name="height" value="0.025" units="cm"/>
      <inkml:brushProperty name="color" value="#0070C4"/>
    </inkml:brush>
  </inkml:definitions>
  <inkml:trace contextRef="#ctx0" brushRef="#br0">120 1 9226,'-25'12'3551,"-18"15"-3121,38-24-227,1 1 0,0-1 0,0 1 0,0 0 0,0 0 0,1 0 0,-1 1 0,1-1 0,0 1 0,1 0 0,-1 0 0,1 0 0,-1 1-203,3-4 113,-1 0 1,0 1-1,1-1 1,-1 0-1,1 1 1,0-1 0,0 1-1,0-1 1,0 0-1,0 1 1,0-1-1,1 1 1,-1-1-1,1 0 1,0 1 0,-1-1-1,1 0 1,0 0-1,1 1 1,-1-1-1,0 0 1,1 0 0,-1 0-1,1-1 1,-1 1-1,1 0 1,0 0-1,0-1-113,1 2 96,1-1-1,1 1 1,-1-1 0,0 0-1,1 0 1,-1 0-1,1-1 1,-1 0-1,1 1 1,3-1-96,11 1 202,-1 0 1,3-2-203,-17 1 28,35-1 84,1-1 0,-1-2 0,5-2-112,0 0-931,-34 4 69,-9-2 365</inkml:trace>
</inkml:ink>
</file>

<file path=ppt/ink/ink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19:45.451"/>
    </inkml:context>
    <inkml:brush xml:id="br0">
      <inkml:brushProperty name="width" value="0.025" units="cm"/>
      <inkml:brushProperty name="height" value="0.025" units="cm"/>
      <inkml:brushProperty name="color" value="#0070C4"/>
    </inkml:brush>
  </inkml:definitions>
  <inkml:trace contextRef="#ctx0" brushRef="#br0">8 1 10186,'-5'14'4385,"3"2"-2208,1 14-817,1 6-88,0 2-264,1 2-239,3-3-409,-1-3-136,4-1-160,-2-5-8,3-10-360,-1-2-257,-1-13 345</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4:53:30.685"/>
    </inkml:context>
    <inkml:brush xml:id="br0">
      <inkml:brushProperty name="width" value="0.025" units="cm"/>
      <inkml:brushProperty name="height" value="0.025" units="cm"/>
      <inkml:brushProperty name="color" value="#0070C4"/>
    </inkml:brush>
  </inkml:definitions>
  <inkml:trace contextRef="#ctx0" brushRef="#br0">12 249 7426,'-1'-12'5609,"-2"10"-993,0 6-1965,-1 5 668,3 4-2771,2-1 2,-1 3-134,-1 10 1333,4 18-1749,1-17 820,-4-24-758,0 0-1,1 0 1,0-1-1,-1 1 1,1 0-1,0-1 1,0 1-1,0 0 1,0-1-1,0 1 1,0-1-1,1 2-61,-1-3 3,-1 0 0,1 1 0,-1-1 0,1 0-1,-1 0 1,1 0 0,-1 0 0,1 1 0,0-1 0,-1 0 0,1 0-1,-1 0 1,1 0 0,-1 0 0,1 0 0,-1-1 0,1 1 0,-1 0 0,1 0-1,-1 0 1,1 0 0,0-1 0,-1 1 0,0 0 0,1 0 0,-1-1-1,1 1 1,-1 0 0,1-1 0,-1 1 0,0-1 0,1 1 0,-1-1-1,1 1-1,13-20-378,-7 4-301,1 0 0,-2-1-1,3-10 679,-5 11-401,2 1 0,0 0 0,0 0 0,8-10 401,-14 24 7,0 1 1,0 0-1,0-1 1,0 1-1,0 0 0,1-1 1,-1 1-1,0 0 1,0-1-1,1 1 0,-1 0 1,0-1-1,0 1 1,1 0-1,-1 0 1,0-1-1,1 1 0,-1 0 1,0 0-1,1 0 1,-1 0-1,0-1 0,1 1 1,-1 0-1,0 0 1,1 0-1,-1 0 0,0 0 1,1 0-1,-1 0 1,1 0-8,-1 0 28,1 1 1,-1-1 0,1 1-1,-1-1 1,0 1-1,1 0 1,-1-1 0,0 1-1,1-1 1,-1 1 0,0 0-1,0-1 1,0 1-1,1 0 1,-1-1 0,0 1-29,2 31 1104,-2-1-224,-1-2 348,3 25-1228,-1-46 40,0-1 0,0 0 1,1 1-1,0-1 0,0 0 0,0 0 0,1 0 0,0 0 0,3 3-40,-6-9-23,1 0 0,-1-1 0,0 1 0,1 0 1,-1-1-1,1 1 0,-1 0 0,1-1 0,-1 1 0,1-1 1,0 1-1,-1-1 0,1 1 0,-1-1 0,1 1 0,0-1 0,0 0 1,-1 1-1,1-1 0,0 0 0,0 0 0,-1 1 0,1-1 1,0 0-1,0 0 0,-1 0 0,1 0 0,0 0 0,0 0 0,0 0 1,-1 0-1,1 0 0,1-1 23,-1 0-29,1 0 1,0 0-1,-1 0 1,1 0-1,-1 0 1,0-1-1,1 1 1,-1-1-1,0 1 1,0-1-1,0 1 1,1-2 28,10-19-227</inkml:trace>
  <inkml:trace contextRef="#ctx0" brushRef="#br0" timeOffset="1">342 0 15827,'3'28'5914,"-6"15"-3874,13 11-336,-2 8-239,-7-1-177,14 3-888,-13-9-160,5-7-120,2-6-8,-2-24-352,9-4-336,-10-24-576,-3-6-281,0-4 865</inkml:trace>
</inkml:ink>
</file>

<file path=ppt/ink/ink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22:16.327"/>
    </inkml:context>
    <inkml:brush xml:id="br0">
      <inkml:brushProperty name="width" value="0.025" units="cm"/>
      <inkml:brushProperty name="height" value="0.025" units="cm"/>
      <inkml:brushProperty name="color" value="#0070C4"/>
    </inkml:brush>
  </inkml:definitions>
  <inkml:trace contextRef="#ctx0" brushRef="#br0">83 73 9106,'-3'-1'850,"0"-1"1,0 0-1,0 1 1,0 0-1,0 0 0,-1 0 1,1 0-1,-1 0-850,-1 0 447,-1 1 1,0-1-1,0 1 0,0 0 0,-1 1-447,-8 1 2568,13 0-591,5-2 726,70-2-1766,-6-8-232,-34 10-226,4 2-479,17 0 293,7-5-9,-33 1-82,-1 2-1,10 0-201,-9 4 223,11 2-223,-17-2 59,-1-1 0,1-1 0,2-1-59,17-3 125,19-3-125,-15 0 53,2 3-53,-6 0 23,23 0 2,75 5 31,108 6 62,-169-6 26,49-4-144,-59-6 41,-41 4-10,0 1 0,23 1-31,162 14 97,-208-13-95,19 2 14,1-1-1,0-2 1,-1 0-1,11-3-15,0-2 27,-1 2-1,1 1 0,29 2-26,-44 2 5,3 0 44,0-1 0,0-1 0,1 0-49,23-3 146,36 4-146,29-3 94,-63-1-77,-13 0 17,1 2 0,10 2-34,-45 0 1,25 1 9,0-1-1,18-2-9,48-3 25,-8 1-3,-36 3-2,0 1 0,2 3-20,59 0 43,84-10 43,-33 0-27,106-3 1,-186 8-59,210 0 30,-185 4-14,75 4 0,-49 2-6,1-6-11,132-9 27,18 1-9,-122 15-2,-13-1 0,178-2-8,-199-4 3,55 1 10,322 25 11,-283-27-24,23 2 0,431 15 22,-467-24-28,39 0-2,307 6 9,-255 9 0,-133-2-3,31 0-5,246 5 12,-290-8-5,94 17-8,3 2 5,0-11 0,53-13-5,374-2 0,-395 4 8,214-11 9,-113 2 59,-2 2-15,174 32 34,-324-17-55,3-13-5,-13 1 10,-163 3-34,76-1-1,-99-1-6,0-2 0,32-8-4,-64 12 1,52-10 28,-49 9-22,1 1 0,-1 0 0,1 0 0,-1 0 1,0 0-1,1 1 0,-1 0 0,4 1-7,-8-1 13,1-1 0,-1 1 0,0 0 0,1 0 0,-1-1 0,0 1 0,0 0 0,1 0 0,-1 1-13,10 9-482</inkml:trace>
</inkml:ink>
</file>

<file path=ppt/ink/ink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22:18.127"/>
    </inkml:context>
    <inkml:brush xml:id="br0">
      <inkml:brushProperty name="width" value="0.025" units="cm"/>
      <inkml:brushProperty name="height" value="0.025" units="cm"/>
      <inkml:brushProperty name="color" value="#0070C4"/>
    </inkml:brush>
  </inkml:definitions>
  <inkml:trace contextRef="#ctx0" brushRef="#br0">10 9 3705,'-1'0'768,"1"-1"1,-1 1-1,1 0 1,-1 0-1,1-1 1,-1 1 0,1 0-1,-1-1 1,1 1-1,0 0 1,-1-1-1,1 1 1,-1 0-1,1-1 1,0 1-1,-1-1 1,1 1-1,0-1-768,-2-1 3539,3 6-173,7 36-2634,-2-11-233,-2 0 1,1 19-500,14 153 1504,-19-196-1468,1 0 2,0 0 0,-1 0-1,0 0 1,0 0 0,0 0-1,-1-1 1,0 3-38,1-7 1,0 0-1,0 1 1,0-1-1,0 0 1,0 0-1,0 0 1,0 0 0,0 0-1,0 1 1,0-1-1,0 0 1,0 0-1,0 0 1,0 0 0,0 0-1,0 0 1,-1 0-1,1 1 1,0-1-1,0 0 1,0 0 0,0 0-1,0 0 1,0 0-1,0 0 1,0 0-1,-1 0 1,1 0 0,0 0-1,0 0 1,0 0-1,0 0 1,0 0-1,0 1 1,0-1 0,-1 0-1,1 0 1,0 0-1,-3-5 19,-2-7 0,-2-20-342,1-1 1,-2-31 322,1-68-762,6 122 749,1-4-14,-1 2 14,1 1 0,1-9 13,-1 18 2,0-1-1,0 1 0,1-1 0,-1 1 1,1 0-1,0-1 0,0 1 0,0 0 1,0-1-1,0 1 0,0 0 1,1 0-1,-1 0 0,2-1-1,-3 3 2,0 0 0,0 0 0,1-1 0,-1 1 0,0 0-1,1 0 1,-1 0 0,0 0 0,0-1 0,1 1 0,-1 0 0,0 0 0,1 0 0,-1 0 0,0 0-1,1 0 1,-1 0 0,0 0 0,1 0 0,-1 0 0,0 0 0,1 0 0,-1 0 0,0 0 0,1 1-1,-1-1 1,0 0 0,0 0 0,1 0 0,-1 0 0,0 0 0,1 1 0,-1-1 0,0 0 0,0 0-1,0 1 1,1-1 0,-1 0 0,0 0 0,0 1 0,0-1 0,1 0 0,-1 0 0,0 1 0,0-1-1,0 0 1,0 1 0,0-1 0,0 0 0,0 1-2,6 16 154,-1 11 154,-2 0 0,0 0 0,-2 8-308,1 4 223,17 186 827,-19-219-1015,-1-11-37,-3-13-110,-6-48-1491,-1-21 1603,10 62-81,0 0 0,2 0 0,0-1 0,2 1 0,1-5 81,-3 24 1,0 0 0,0 1 1,0-1-1,1 1 0,0-1 1,0 1-1,0-1-1,-2 5 3,0 0-1,0 0 1,0-1 0,0 1-1,0 0 1,0 0 0,1 0-1,-1 0 1,0-1 0,0 1-1,0 0 1,0 0 0,1 0-1,-1 0 1,0 0 0,0-1-1,0 1 1,0 0 0,1 0-1,-1 0 1,0 0 0,0 0 0,0 0-1,1 0 1,-1 0 0,0 0-1,0 0 1,1 0 0,-1 0-1,0 0 1,0 0 0,0 0-1,1 0 1,-1 0-3,4 7 128,0 11 138,-4-18-260,4 38 518,-3-1-1,-1 0 1,-5 34-524,1-11 201,4-50-179,-1 0-1,0 0 0,-1-1 1,0 1-1,-1 2-21,0-6-444,3-6 355,0 0 0,-1 0 0,1 0 0,0 0 0,0 0 0,0 0 0,0 1 0,-1-1 0,1 0 0,0 0 0,0 0 0,0 0 0,0 0 0,0 0 0,-1 0-1,1 0 1,0-1 0,0 1 0,0 0 0,0 0 0,0 0 0,-1 0 0,1 0 0,0 0 0,0 0 0,0 0 0,0 0 0,0 0 0,-1 0 0,1-1 0,0 1 0,0 0 0,0 0 0,0 0 89,-1-1-757</inkml:trace>
</inkml:ink>
</file>

<file path=ppt/ink/ink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22:22.940"/>
    </inkml:context>
    <inkml:brush xml:id="br0">
      <inkml:brushProperty name="width" value="0.025" units="cm"/>
      <inkml:brushProperty name="height" value="0.025" units="cm"/>
      <inkml:brushProperty name="color" value="#0070C4"/>
    </inkml:brush>
  </inkml:definitions>
  <inkml:trace contextRef="#ctx0" brushRef="#br0">166 52 5681,'9'1'8772,"-6"-1"-8182,-1 1 0,0-1 0,0 0 0,1 0 0,-1 0 0,0 0-1,0-1 1,0 1 0,1-1 0,1 0-590,-4 1 72,0 0 0,0 0 0,0 0 0,0 0 0,0-1 0,0 1 0,1 0 0,-1 0 0,0 0 0,0 0 0,0 0 0,0-1 0,0 1 0,0 0 0,0 0 0,0 0 0,0 0 0,0-1 0,0 1-1,0 0 1,0 0 0,0 0 0,0 0 0,0-1 0,0 1 0,0 0 0,0 0 0,0 0 0,0 0 0,0 0 0,0-1 0,0 1 0,0 0 0,0 0 0,-1 0 0,1 0 0,0 0 0,0-1 0,0 1 0,0 0 0,0 0 0,0 0-1,-1 0 1,1 0 0,0 0 0,0 0 0,0 0 0,0 0-72,-10-7 511,9 7-459,-5-4 20,0 1-1,0 0 0,-1 0 1,0 1-1,1 0 1,-1 0-1,0 1 1,0 0-1,-4 0-71,8 1 36,0 0 0,0 1-1,0-1 1,0 1 0,0 0 0,0 0 0,0 0 0,0 0-1,0 0 1,1 1 0,-1-1 0,0 1 0,1 0 0,-1 0-1,1 0 1,0 0 0,-2 2-36,3-3 8,-5 5 57,-1 1-1,1 1 0,1-1 0,-1 1 0,1 0 1,0 0-1,1 1 0,0-1 0,1 1 0,-1 0 0,2 0 1,-1 0-1,1 1 0,1-1 0,-1 4-64,1 6 90,0 0 0,1 1 0,1-1 0,1 0 0,0 0 0,2 0 0,0 2-90,0-7 77,-1 0 0,2-1 0,0 1-1,1-1 1,0 0 0,1 0 0,0-1 0,4 5-77,-7-12 22,0 0 0,1 0-1,-1-1 1,1 1 0,0-1 0,0 0 0,0 0 0,0-1-1,1 0 1,0 0 0,-1 0 0,1 0 0,0-1-1,1 0 1,-1 0 0,0-1 0,0 1 0,1-2-1,4 1-21,-1 0 7,1-2-1,-1 1 1,0-1-1,1-1 1,-1 0-1,0-1 1,0 1-1,0-2 1,0 0-1,7-4-6,-9 4 2,0 0-1,-1-1 1,0 0-1,0-1 1,0 1-1,0-1 1,-1-1-1,0 1 1,-1-1-1,1 0 1,-1-1-1,4-7-1,-2 0 8,0-1 0,-1 0 0,0 0-1,-1 0 1,-1-1 0,-1 1 0,0-1 0,-2 0-1,0 0 1,0 0 0,-2 0 0,0 0 0,-1 0 0,0 0-1,-6-16-7,6 27 5,0-1 0,0 1 0,-1 0 0,0 0 0,0 0 0,-1 1 0,1-1-1,-1 1 1,-1 0 0,1 0 0,-1 0 0,0 0 0,0 1 0,0 0-1,0 0 1,-1 0 0,-4-2-5,0 1 11,0 1 1,0 0-1,-1 0 0,1 1 0,-1 0 0,0 1 1,0 0-1,0 1 0,0 0 0,-5 1-11,1 0-59,0 2-1,1 0 1,-1 0 0,1 2-1,0-1 1,0 2 0,0 0-1,-7 4 60,21-9-111,-1 0-1,1 1 1,-1-1-1,1 0 0,0 0 1,-1 1-1,1-1 1,0 0-1,-1 0 0,1 1 1,0-1-1,-1 0 1,1 1-1,0-1 0,0 0 1,0 1-1,-1-1 0,1 0 1,0 1-1,0-1 1,0 1-1,0-1 0,0 1 1,-1-1-1,1 0 1,0 1-1,0-1 0,0 1 1,0-1-1,0 1 1,0-1-1,1 0 0,-1 1 1,0-1-1,0 1 112,3-1-2468,6-3 1179</inkml:trace>
</inkml:ink>
</file>

<file path=ppt/ink/ink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22:26.245"/>
    </inkml:context>
    <inkml:brush xml:id="br0">
      <inkml:brushProperty name="width" value="0.025" units="cm"/>
      <inkml:brushProperty name="height" value="0.025" units="cm"/>
      <inkml:brushProperty name="color" value="#0070C4"/>
    </inkml:brush>
  </inkml:definitions>
  <inkml:trace contextRef="#ctx0" brushRef="#br0">0 10 10258,'0'0'395,"0"-1"0,0 1 0,0 0 0,0-1 1,0 1-1,0 0 0,0-1 0,0 1 0,0-1 0,1 1 0,-1 0 0,0 0 0,0-1 0,0 1 0,0 0 0,1-1 0,-1 1 0,0 0 0,0-1 0,0 1 1,1 0-1,-1 0 0,0-1 0,0 1 0,1 0 0,-1 0 0,0 0 0,1-1-395,0 1 257,-1 0 1,1 0-1,0 0 0,0 0 1,-1 0-1,1 0 1,0 0-1,0 0 0,0 0 1,-1 0-1,1 0 1,0 1-1,0-1-257,1 1 187,1 0 1,0 0-1,-1 0 0,1 0 1,-1 1-1,1-1 1,-1 1-188,16 17 754,18 28-165,-33-43-508,0 1 1,0 0-1,0 0 1,-1 0-1,0 0 1,0 1 0,0-1-1,0 0 1,0 6-82,0 0 92,2 11 116,-1-1 0,0 4-208,1 17 130,12 55-162,-16-97 12,0 0 0,0 1-1,0-1 1,0 0 0,0 0 0,0 0 0,0 0 0,0 0 0,0 0-1,0 0 1,0 0 0,0 0 0,0 0 0,0 0 0,0 1 0,0-1-1,0 0 1,0 0 0,0 0 0,0 0 0,0 0 0,0 0 0,0 0 0,0 0-1,0 0 1,0 0 0,0 0 0,0 1 0,0-1 0,0 0 0,0 0-1,0 0 1,0 0 0,0 0 0,0 0 0,0 0 0,-1 0 0,1 0-1,0 0 1,0 0 0,0 0 0,0 0 0,0 0 0,0 0 0,0 0 0,0 0-1,0 0 1,0 1 0,0-1 0,-1 0 0,1 0 0,0 0 0,0 0-1,0 0 1,0 0 0,0 0 0,0 0 0,0-1 0,0 1 0,0 0-1,0 0 21,-5-2-1432,-3-10-2582,-4-1 1656</inkml:trace>
</inkml:ink>
</file>

<file path=ppt/ink/ink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22:26.578"/>
    </inkml:context>
    <inkml:brush xml:id="br0">
      <inkml:brushProperty name="width" value="0.025" units="cm"/>
      <inkml:brushProperty name="height" value="0.025" units="cm"/>
      <inkml:brushProperty name="color" value="#0070C4"/>
    </inkml:brush>
  </inkml:definitions>
  <inkml:trace contextRef="#ctx0" brushRef="#br0">20 1 13195,'-11'10'5489,"9"-2"-3064,-5 2-113,8-4-496,5 1-295,8 2-617,2-2-152,2-2-288,0-1-96,2-4-168,3-2-72,6-1-48,-2-5-8,-2 0-216,2 7-272,-7 1-760,-2-2 1384,0 9-408</inkml:trace>
</inkml:ink>
</file>

<file path=ppt/ink/ink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22:27.258"/>
    </inkml:context>
    <inkml:brush xml:id="br0">
      <inkml:brushProperty name="width" value="0.025" units="cm"/>
      <inkml:brushProperty name="height" value="0.025" units="cm"/>
      <inkml:brushProperty name="color" value="#0070C4"/>
    </inkml:brush>
  </inkml:definitions>
  <inkml:trace contextRef="#ctx0" brushRef="#br0">59 76 6513,'33'8'3836,"12"1"-3836,-43-9 213,-1 0 0,1 1 0,-1-1 1,1 0-1,-1 0 0,1 0 0,-1 0 0,1 0 1,-1-1-1,1 1 0,0 0 0,-1-1 0,0 1 1,1-1-1,-1 0 0,1 1 0,-1-1 0,0 0 1,1 0-1,-1 0 0,0 0 0,0 0 0,0 0 1,0 0-1,0 0 0,0 0 0,1-2-213,1-1 597,-1 2-197,0 0 0,-1-1 0,1 1 0,-1-1 0,1 1 0,-1-1 0,0 1 0,0-1 0,0-1-400,0 3 122,-1 0 0,0 0 0,0 0 0,0 0 0,0 0 0,0-1 0,0 1 0,0 0 0,0 0 0,0 0 0,0 0 0,0 0 0,-1-1 0,1 1 0,-1 0 0,1 0 0,-1 0 0,1 0 0,-1 0 0,1 0 0,-1 0 0,0 0 0,0 1 0,0-2-122,-1 0 130,-1 0 0,1 0 0,-1 0 0,0 1 0,1-1 0,-1 1 0,0-1-1,0 1 1,0 0 0,0 0 0,0 0 0,-1 1 0,1-1 0,0 1 0,0-1-130,-2 1 117,0 0 1,0 1 0,-1-1 0,1 1 0,0 0-1,0 0 1,0 1 0,1-1 0,-3 2-118,1 0 60,-1-1 0,1 2 1,0-1-1,1 1 0,-1 0 1,1 0-1,-1 0 0,1 1 1,1 0-1,-1 0 0,1 0 1,-1 1-1,1 0 0,-1 2-60,4-6 11,0 1-1,0-1 0,0 1 1,0-1-1,0 1 0,0-1 1,1 1-1,-1 0 1,1-1-1,0 1 0,0 0 1,0-1-1,0 1 1,0 0-1,1-1 0,-1 1 1,1-1-1,-1 1 1,1 0-1,0-1 0,0 1 1,0-1-1,1 0 1,-1 1-1,1-1 0,-1 0 1,1 0-1,-1 0 1,2 0-11,0 1 7,0 0 0,0-1 1,0 0-1,1 1 1,-1-1-1,1-1 1,-1 1-1,1 0 0,0-1 1,0 0-1,0 0 1,0 0-1,0 0 1,0-1-1,0 1 1,0-1-1,0 0 0,0 0 1,0-1-8,11 0 10,-1-1 0,0-1 1,1 0-1,-1-1 0,0-1 1,-1 0-1,5-2-10,-18 6 0,1 1 1,-1 0-1,1-1 1,0 1-1,-1-1 1,1 1-1,-1-1 1,1 0-1,-1 1 1,1-1-1,-1 1 1,1-1-1,-1 0 0,0 0 2,-1 3-2,-8 17 5,-1 0 0,-1-1 0,-13 16-5,19-26 12,0 0 1,0 0-1,1 0 1,0 0 0,1 1-1,-1 0 1,1 2-13,2-8 23,0-1 1,1 1-1,-1 0 1,1 0-1,-1 0 1,1-1-1,0 1 0,0 0 1,1 0-1,-1-1 1,0 1-1,1 0 1,0 0-1,0-1 1,-1 1-1,2 0 1,-1-1-1,0 1 1,0-1-1,1 0 1,-1 1-1,1-1 0,0 0 1,0 0-1,1 2-23,-1-3 34,0 1-1,1-1 1,-1 0-1,0 0 0,0 0 1,1 0-1,-1 0 1,0-1-1,1 1 0,-1-1 1,1 1-1,-1-1 1,1 0-1,-1 0 0,1 0 1,0 0-34,7-1 98,1-1 1,-1 0 0,4-2-99,-4 2 52,46-12 97,45-11 361,-97 24-386,0 1 1,0-1-1,1 1 0,-1 0 1,2 0-125,20 6 372</inkml:trace>
</inkml:ink>
</file>

<file path=ppt/ink/ink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24:29.591"/>
    </inkml:context>
    <inkml:brush xml:id="br0">
      <inkml:brushProperty name="width" value="0.025" units="cm"/>
      <inkml:brushProperty name="height" value="0.025" units="cm"/>
      <inkml:brushProperty name="color" value="#0070C4"/>
    </inkml:brush>
  </inkml:definitions>
  <inkml:trace contextRef="#ctx0" brushRef="#br0">0 150 7618,'65'-24'3643,"-48"15"-1248,-17 9-2322,0 0 0,0 0 0,0 0 0,1-1 0,-1 1 0,0 0 0,0 0 0,0 0 0,0-1 0,0 1 0,0 0 0,1 0 0,-1-1 0,0 1 0,0 0 0,0 0 0,0-1 1,0 1-1,0 0 0,0 0 0,0-1 0,0 1 0,0 0-73,0-1 78,0 1 0,0 0 0,0 0 0,0 0 0,0-1 0,0 1 0,0 0 0,0 0 0,0-1 0,0 1 0,0 0 0,0 0 0,0 0 0,0-1 0,0 1 0,0 0 0,1 0 0,-1 0 0,0-1 0,0 1 0,0 0 0,0 0 0,0 0 0,1 0 0,-1-1 0,0 1 0,0 0 0,0 0 0,1 0 0,-1 0-78,3-3 1082,-4 3-241,1 0-782,0 0 0,-1 0 0,1 0 1,0 0-1,0 0 0,0 0 0,0 0 0,0 0 1,-1 0-1,1 0 0,0 1 0,0-1 1,0 0-1,0 0 0,0 0 0,0 0 1,-1 0-1,1 1 0,0-1 0,0 0 0,0 0 1,0 0-1,0 0 0,0 1 0,0-1 1,0 0-1,0 0 0,0 0 0,0 1 0,0-1 1,0 0-1,0 0-59,1 5 462,-1 1 0,0-1 0,0 1 0,-1 1-462,1 17 639,2 37 141,-2 0 0,-3 1 1,-7 33-781,8-75 62,2-19-61,0 0 0,0 0 0,0 0 0,1 1 0,-1-1-1,0 0 1,0 0 0,1 0 0,-1 0 0,0 1 0,1-1 0,-1 0-1,1 0 1,0 0-1,-1-2-10,0 1 0,0 0-1,1-1 1,-1 1 0,0-1-1,0 1 1,0-1 0,0 1-1,0-1 1,0 1-1,1 0 1,-1-1 0,0 1-1,-1-1 1,1 1 0,0-1-1,0 1 1,0-1 0,0 1-1,0-1 1,0 1 10,-4-33-1122,1 1 1,2-18 1121,0 20-375,0 4 105,-1-34-32,2 0 1,3 1-1,4-19 302,-6 72 12,-1 4 6,1-1 0,-1 0 1,1 1-1,-1-1 0,1 0 0,0 1 0,0-1 1,0 1-1,0-1 0,1 1 0,0-2-18,-2 5 9,0-1 0,0 0 0,0 0 0,0 0 0,0 1 0,0-1 0,0 0 0,0 0 0,0 0 0,0 1 0,0-1 0,0 0 0,0 0 0,0 0 0,0 1 0,0-1 0,1 0 0,-1 0 0,0 0 0,0 1 0,0-1 0,0 0 0,0 0 0,0 0 0,1 0 0,-1 0 0,0 0 0,0 1 0,0-1 0,0 0 0,1 0 0,-1 0 0,0 0 0,0 0 0,0 0 0,1 0 0,-1 0 0,0 0 0,0 0 0,0 0 0,1 0 0,-1 0 0,0 0 0,0 0 0,0 0 0,1 0 0,-1 0 0,0 0 0,0 0 0,0 0 0,1 0 0,-1 0 0,0 0 0,0 0 0,0-1 0,0 1 0,1 0 0,-1 0 0,0 0 0,0 0 0,0 0 0,0-1 0,0 1 0,1 0 0,-1 0 0,0 0-1,0 0 1,0-1 0,0 1-9,1 22 635,-3 9-64,-2 8 633,3 32-1204,11 44 742,-3-44-378,-5-61-309,-2 0 1,1 0-1,-2-1 0,1 1 1,-1 0-1,-1 0 1,-1 5-56,-1-8 3,0-8-105,2 0 57,1-1 1,1 1-1,-1 0 1,0 0-1,0-1 0,0 1 1,1-1-1,-1 1 1,0-1 44,-2-10-330,1 0 1,0 0-1,1-1 1,0 1-1,0 0 1,2-6 329,-1-1-324,2-53-593,0 36 313,-1-14 604,-1-15-100,0 64 113,0 0 1,0 0 0,0 0 0,0 0-1,0 0 1,0 0 0,0-1-1,1 1 1,-1 0 0,0 0 0,1 0-14,-1 1 13,0-1 0,0 1 0,0 0 0,1 0 0,-1 0 0,0 0 0,0 0 0,0 0 0,0 0 0,0 0 0,0 0 0,1 0 0,-1 0 0,0 0 0,0 0 1,0 0-1,0-1 0,0 1 0,1 0 0,-1 0 0,0 0 0,0 0 0,0 1 0,0-1 0,0 0 0,0 0 0,1 0 0,-1 0 0,0 0 0,0 0 0,0 0 0,0 0 0,0 0 0,1 0 0,-1 0 1,0 0-1,0 0 0,0 0 0,0 1 0,0-1 0,0 0 0,0 0 0,0 0-13,2 2 121,-1-1-1,0 1 1,0 0 0,0 0-1,0 0 1,0 0 0,0 0-1,-1 0 1,1 0 0,0 1-121,2 24 871,-1 0 0,-1 0 0,-2 25-871,0 20 774,7-15-327,-1-16-287,-7-21-256,-2-29 249</inkml:trace>
</inkml:ink>
</file>

<file path=ppt/ink/ink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24:30.755"/>
    </inkml:context>
    <inkml:brush xml:id="br0">
      <inkml:brushProperty name="width" value="0.025" units="cm"/>
      <inkml:brushProperty name="height" value="0.025" units="cm"/>
      <inkml:brushProperty name="color" value="#0070C4"/>
    </inkml:brush>
  </inkml:definitions>
  <inkml:trace contextRef="#ctx0" brushRef="#br0">155 128 8554,'0'0'3662,"0"0"-174,0-4-1331,3-7-511,-2 7-1428,0 1-1,-1-1 0,1 0 1,-1 0-1,0 1 0,0-1 0,0-2-217,-1-4 224,0 1 0,-1-1-1,0-1-223,2 9 53,-1 0 0,0 0-1,0 0 1,0 0 0,0 0 0,0 0-1,0 1 1,0-1 0,-1 0-1,1 1 1,0-1 0,-1 1 0,0 0-1,1-1 1,-1 1 0,0 0-1,1 0 1,-1 0-53,-2-1 94,0 0-1,0 1 0,0 0 1,1 0-1,-1 0 1,0 0-1,-2 0-93,3 1 43,0 0 0,0-1 0,0 1-1,0 1 1,0-1 0,0 0 0,0 1-1,0 0 1,0-1 0,0 1 0,0 0-1,0 1 1,0-1 0,0 0 0,1 1-1,-1 0 1,1-1 0,-1 1 0,1 0-1,0 0 1,-1 0 0,1 1-43,-1 1 58,-1 1 0,1-1 0,0 1 0,1 0 0,-1 0-1,1 0 1,0 0 0,0 0 0,1 0 0,-1 1 0,0 4-58,2-7 28,-2 6 76,1 0 1,0 0 0,1 0 0,0 8-105,0-15 16,0 0 1,1 1 0,-1-1 0,1 1 0,-1-1 0,1 0-1,0 1 1,0-1 0,0 0 0,0 0 0,0 0-1,1 0 1,-1 0 0,1 0 0,-1 0 0,1 0-1,0-1 1,-1 1 0,1 0 0,2 0-17,1 1 27,1 0 0,-1 0 1,1 0-1,0-1 0,0 0 1,0 0-1,0-1 0,5 1-27,-8-1 6,0-1-1,0 0 1,1 0-1,-1 0 1,0 0-1,0 0 0,0-1 1,0 1-1,0-1 1,0 0-1,0 0 0,0 0 1,0 0-1,-1-1 1,1 1-1,0-1 0,-1 1 1,3-3-6,-5 4 1,1-1 0,0 1 0,0-1 0,-1 1 0,1-1 0,-1 0 0,1 1 0,0-1 0,-1 0 0,1 1 0,-1-1 0,0 0 0,1 0 0,-1 0 1,0 0-1,1 1 0,-1-1 0,0 0 0,0 0 0,0 0 0,0 0 0,1 0 0,-1 0 0,-1 1 0,1-1 0,0 0 0,0 0 0,0 0 0,0 0 0,-1 0-1,1 0 1,-1 0 0,0 0 0,0 0-1,0 1 1,0-1 0,1 0 0,-1 0 0,0 1-1,0-1 1,0 1 0,0-1 0,0 1 0,-1-1-1,1 1 1,0 0 0,0 0 0,0-1 0,0 1 0,0 0-1,0 0 1,-1 0 0,1 0 0,0 0 0,0 0-1,-1 1 0,-1-1 1,1 1 0,0-1-1,0 1 1,-1 0 0,1 0 0,0 0-1,0 0 1,0 0 0,0 1 0,0-1-1,1 0 1,-1 1 0,0 0-1,0-1 1,1 1 0,-1 0 0,1 0-1,0 0 1,0 0 0,-1 0-1,1 0 1,0 1-1,-1 2 16,0 0-1,0 0 1,0 0-1,1 1 1,-1-1-1,1 0 1,1 1-1,-1-1 1,1 5-16,0-8 26,0 1 1,1-1-1,-1 0 1,1 0-1,0 0 1,-1 0 0,1 0-1,0 0 1,0 0-1,0 0 1,0 0-1,1-1 1,-1 1-1,0 0 1,1-1 0,-1 1-1,1-1 1,0 1-1,-1-1 1,1 0-1,0 0 1,0 1-1,0-1 1,0-1 0,0 1-1,0 0 1,0 0-1,0-1-26,5 2 81,-1 0 0,0-1 0,1 0 0,-1 0 0,1-1 0,0 0 0,-1 0 0,6-1-81,5-1 76,-1-2 1,1 0 0,-1 0-1,0-2 1,0 0 0,13-7-77,-27 12-7,13-9 24,-15 10-35,1 0-1,-1-1 0,0 1 0,0 0 1,1 0-1,-1 0 0,0 0 0,0-1 1,0 1-1,1 0 0,-1 0 0,0 0 1,0-1-1,0 1 0,0 0 0,1 0 1,-1-1-1,0 1 0,0 0 0,0 0 1,0-1-1,0 1 0,0 0 0,0-1 1,0 1-1,0 0 0,0 0 1,0-1-1,0 1 0,0 0 0,0-1 1,0 1-1,0 0 0,0 0 0,0-1 1,0 1-1,-1 0 0,1 0 0,0-1 1,0 1-1,0 0 0,0 0 0,-1-1 1,1 1-1,0 0 0,0 0 0,0 0 1,-1-1-1,1 1 0,0 0 0,0 0 1,-1 0-1,1 0 19,-8-2 619,-3 5-390</inkml:trace>
</inkml:ink>
</file>

<file path=ppt/ink/ink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24:32.080"/>
    </inkml:context>
    <inkml:brush xml:id="br0">
      <inkml:brushProperty name="width" value="0.025" units="cm"/>
      <inkml:brushProperty name="height" value="0.025" units="cm"/>
      <inkml:brushProperty name="color" value="#0070C4"/>
    </inkml:brush>
  </inkml:definitions>
  <inkml:trace contextRef="#ctx0" brushRef="#br0">1 11 8338,'29'-9'13587,"-28"8"-13525,-1 1 1,1 0 0,-1 0 0,1 0-1,-1 0 1,1 0 0,-1 0 0,1 0-1,-1 0 1,1 0 0,-1 0 0,1 0-1,-1 0 1,1 1 0,-1-1 0,1 0 0,-1 0-1,1 0 1,-1 1 0,1-1 0,-1 0-1,0 1 1,1-1 0,-1 0 0,1 1-1,-1-1 1,0 0 0,1 1 0,-1-1-63,1 2 89,0 0 1,-1 0-1,1 0 1,0 0 0,-1 0-1,1 0 1,-1 1-90,2 8 184,1 0 0,0 0 1,1 0-1,5 9-184,-5-12 79,-1 1 0,0-1 0,0 1 0,-1 0 0,0 0 0,0 0 0,-1 1 0,0 2-79,0 231 1047,-3-162-895,2-64-125,1 0 0,1 1 0,0-1 0,1 0 0,2 7-27,-4-19 5,0-4-12,-1 0 0,1 0-1,-1 0 1,0 0-1,0 0 1,1 0-1,-1 1 1,0-1-1,0 0 1,0 0 0,0 0-1,0 0 1,-1 0-1,1 0 1,0 1-1,0-1 1,-1 0 0,1 0-1,-1 0 8,1-1-25,0 0-1,0 0 1,0 1 0,0-1-1,0 0 1,0 0 0,-1 0 0,1 0-1,0 0 1,0 1 0,0-1-1,0 0 1,0 0 0,-1 0-1,1 0 1,0 0 0,0 0-1,0 0 1,-1 0 0,1 0-1,0 0 1,0 0 0,0 0-1,-1 0 1,1 0 0,0 0-1,0 0 1,0 0 0,-1 0 0,1 0-1,0 0 1,0 0 0,0 0 25,-7-5-779,-2-10-361,3-10 400</inkml:trace>
</inkml:ink>
</file>

<file path=ppt/ink/ink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24:32.598"/>
    </inkml:context>
    <inkml:brush xml:id="br0">
      <inkml:brushProperty name="width" value="0.025" units="cm"/>
      <inkml:brushProperty name="height" value="0.025" units="cm"/>
      <inkml:brushProperty name="color" value="#0070C4"/>
    </inkml:brush>
  </inkml:definitions>
  <inkml:trace contextRef="#ctx0" brushRef="#br0">11 71 6513,'-1'3'562,"-1"-2"149,1 1 0,0 0 0,0 0-1,0 0 1,0 0 0,0 1 0,0-1 0,1 0-711,0-1 171,0 0 1,0 0 0,0 0-1,0 0 1,0 0-1,0 0 1,0 0 0,1 0-1,-1 0 1,0 0-1,1 0 1,-1-1 0,1 1-1,-1 0 1,1 0-1,-1 0 1,1-1 0,-1 1-1,1 0 1,0-1-1,-1 1 1,1 0-172,3 2 391,0 1 0,-1 0 0,1 0 0,-1 0 0,0 0 0,0 1-1,-1-1 1,0 1 0,1 0 0,-1 0 0,-1-1 0,1 1 0,-1 1 0,0 0-391,1 3 345,0 0-1,1-1 1,0 1-1,0-1 1,1 1-1,0-1 1,0 0-1,3 2-344,-4-6 77,0 0 0,0-1 0,0 1 0,0-1 0,1 0-1,0 0 1,-1 0 0,1-1 0,0 1 0,0-1 0,1 0 0,-1 0 0,0 0-1,1-1 1,-1 1 0,6 0-77,-3-1 23,0 0-1,0-1 0,0 0 0,0 0 1,0-1-1,0 1 0,0-1 1,0-1-1,0 0 0,4-1-22,11-5 14,-1-1-1,12-7-13,-31 14 1,9-3-2,-1-1 1,-1-1-1,1 0 1,-1 0-1,-1-1 1,1 0-1,-1-1 0,-1 1 1,1-2-1,4-7 1,8-16-13,-1-1 0,8-22 13,-5 10 15,-22 71 59,-4 30 270,3 1 0,5 38-344,34 272 857,-37-354-848,4 34 78,3 7-87,-6-40-5,2 1-1,-1-1 0,2 0 1,0 0-1,0-1 0,1 1 6,5-1-319,-8-9-246,-6-9-340,-8-15 420</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4:53:31.003"/>
    </inkml:context>
    <inkml:brush xml:id="br0">
      <inkml:brushProperty name="width" value="0.025" units="cm"/>
      <inkml:brushProperty name="height" value="0.025" units="cm"/>
      <inkml:brushProperty name="color" value="#0070C4"/>
    </inkml:brush>
  </inkml:definitions>
  <inkml:trace contextRef="#ctx0" brushRef="#br0">1 0 13867,'9'10'5921,"7"2"-2824,12 0-1345,2-2-335,4-6-329,-5-4-720,2-1 992,6 0-7009,16-1 4441</inkml:trace>
</inkml:ink>
</file>

<file path=ppt/ink/ink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24:37.579"/>
    </inkml:context>
    <inkml:brush xml:id="br0">
      <inkml:brushProperty name="width" value="0.025" units="cm"/>
      <inkml:brushProperty name="height" value="0.025" units="cm"/>
      <inkml:brushProperty name="color" value="#0070C4"/>
    </inkml:brush>
  </inkml:definitions>
  <inkml:trace contextRef="#ctx0" brushRef="#br0">33 84 5849,'0'0'3618,"-8"-8"6103,8 8-9654,0 0-1,0 0 0,-1 0 1,1-1-1,0 1 0,0 0 1,0 0-1,0 0 0,0 0 1,0 0-1,0 0 1,0 0-1,-1 0 0,1 0 1,0-1-1,0 1 0,0 0 1,0 0-1,0 0 0,0 0 1,-1 0-1,1 0 0,0 0 1,0 0-1,0 0 1,0 0-1,0 0 0,-1 0 1,1 0-1,0 0 0,0 0 1,0 0-1,0 0 0,0 0 1,-1 0-1,1 1 0,0-1 1,0 0-1,0 0 1,0 0-1,0 0 0,0 0 1,0 0-1,-1 0 0,1 0 1,0 0-1,0 1 0,0-1 1,0 0-1,0 0 0,0 0 1,0 0-1,0 0 0,0 0 1,0 1-1,0-1 1,0 0-1,0 0 0,0 0 1,0 0-1,0 0 0,0 1 1,0-1-1,0 0 0,0 0 1,0 0-67,-1 41 664,3 1 1,5 30-665,-5-53 150,1 15 67,1 6 406,8 35-623,-11-66 70,-3-18-105,-7-21-144,-3-27-65,2-1 0,3 0 0,2 0 0,2-30 244,3 82 9,0-1-1,0 0 1,1 0 0,0 0 0,0 1 0,2-6-9,-1 14 173,0 6-85,18 165 897,3 22-208,-20-167-640,-3-25-88,-2-16-76,-17-116-681,3 18 158,13 89 609,3 14 1,0 11 12,13 99 646,10 70-521,-20-158-104,2-5-94</inkml:trace>
</inkml:ink>
</file>

<file path=ppt/ink/ink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24:40.682"/>
    </inkml:context>
    <inkml:brush xml:id="br0">
      <inkml:brushProperty name="width" value="0.025" units="cm"/>
      <inkml:brushProperty name="height" value="0.025" units="cm"/>
      <inkml:brushProperty name="color" value="#0070C4"/>
    </inkml:brush>
  </inkml:definitions>
  <inkml:trace contextRef="#ctx0" brushRef="#br0">58 0 7602,'-39'40'3664,"38"-39"-3305,1 0-1,-1 0 0,-1 0 0,1 0 1,0 0-1,0 0 0,0 0 0,0-1 0,-1 1 1,1 0-1,-1 0-358,-2 1 3297,4-2-1653,0 0-327,0 0-239,3 1-163,41 9 234,22 3-265,-7-7 81,27-2-965,-52-2 83,74-2 140,-96 1-640,-12-1-184,-5 0-236,-5 1-514,-8 4 544</inkml:trace>
</inkml:ink>
</file>

<file path=ppt/ink/ink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24:41.015"/>
    </inkml:context>
    <inkml:brush xml:id="br0">
      <inkml:brushProperty name="width" value="0.025" units="cm"/>
      <inkml:brushProperty name="height" value="0.025" units="cm"/>
      <inkml:brushProperty name="color" value="#0070C4"/>
    </inkml:brush>
  </inkml:definitions>
  <inkml:trace contextRef="#ctx0" brushRef="#br0">1 1 11995,'1'5'4793,"1"3"-2881,4 1-96,0 15-215,0-6-225,4 14-528,2 5-168,0 8-248,4 10-95,-4-6-153,0-4-64,2-8-72,-2-5 8,-4-9-112,0-5-353,-8-8-327,-4-10 2353,-10-16-1449</inkml:trace>
</inkml:ink>
</file>

<file path=ppt/ink/ink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24:41.350"/>
    </inkml:context>
    <inkml:brush xml:id="br0">
      <inkml:brushProperty name="width" value="0.025" units="cm"/>
      <inkml:brushProperty name="height" value="0.025" units="cm"/>
      <inkml:brushProperty name="color" value="#0070C4"/>
    </inkml:brush>
  </inkml:definitions>
  <inkml:trace contextRef="#ctx0" brushRef="#br0">0 6 10314,'8'-2'5025,"4"-1"-1440,7 3-1857,5 0-31,5 3-465,0 2-264,3-2-528,-10-2-160,3-1-56,-4 0-144,-10 0-768,12 3-328,-18 2 104,-1 0 272</inkml:trace>
  <inkml:trace contextRef="#ctx0" brushRef="#br0" timeOffset="1">56 143 10114,'6'15'4617,"6"-4"-1536,5-1-1073,4-2-295,-1-1-257,0-2-616,-1 0-280,2-1-352,2-2 128,-2-2-560,4-6 2249,10-5-1553</inkml:trace>
</inkml:ink>
</file>

<file path=ppt/ink/ink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24:41.766"/>
    </inkml:context>
    <inkml:brush xml:id="br0">
      <inkml:brushProperty name="width" value="0.025" units="cm"/>
      <inkml:brushProperty name="height" value="0.025" units="cm"/>
      <inkml:brushProperty name="color" value="#0070C4"/>
    </inkml:brush>
  </inkml:definitions>
  <inkml:trace contextRef="#ctx0" brushRef="#br0">221 0 11891,'-1'0'297,"1"1"1,0-1-1,0 0 1,0 0 0,0 1-1,0-1 1,-1 0 0,1 0-1,0 0 1,0 0-1,0 1 1,-1-1 0,1 0-1,0 0 1,0 0-1,-1 0 1,1 0 0,0 0-1,0 0 1,-1 0 0,1 0-1,0 0 1,0 0-1,-1 0 1,1 0 0,0 0-1,0 0 1,-1 0-298,-13 1 2703,-5 0-1618,-8 3-483,0-2 0,-17 0-602,-26 1 53,69-3-51,1 0-1,-1 0 1,1 0-1,-1 0 1,1 0-1,0 0 0,-1 0 1,1 0-1,-1 0 1,1 0-1,0 1 1,-1-1-1,1 0 1,-1 0-1,1 0 0,0 0 1,-1 1-1,1-1 1,0 0-1,-1 0 1,1 1-1,0-1 1,-1 0-1,1 1 0,0-1 1,0 0-1,-1 1 1,1-1-1,0 0 1,0 1-1,0-1 0,-1 1 1,1-1-1,0 0 1,0 1-1,0-1 1,0 1-1,0-1 1,0 1-1,0-1 0,0 0 1,0 1-1,0-1 1,0 1-1,0-1 1,0 1-1,0-1 0,1 0 1,-1 1-1,0-1-1,1 3 7,1 0 0,-1 0 0,1-1-1,0 1 1,0-1 0,0 1-7,-2-3 1,27 28 54,-19-21-35,-1 1 0,0 0 1,6 8-21,-7-6 38,0 0 1,-1 1 0,-1-1-1,1 1 1,-2 0 0,0 0-1,2 10-38,2 18 437,0 26-437,-4-27 150,0-8-55,-2-11-45,1 1 0,1-1 0,1 0 0,1 0-1,1 2-49,-5-19 9,0 0-1,-1 0 1,1 0-1,0-1 1,0 1-1,1 0 1,-1-1-1,0 1 1,1 0 0,-1-1-1,1 0 1,-1 1-1,1-1 1,-1 0-1,1 0 1,0 0-1,0 0-8,1 0 18,0 0 0,0 0 0,0 0 0,0 0 0,0-1 0,-1 0 0,1 1 0,0-1 0,0 0 0,0-1 0,3 1-18,24-3 257,-6 0-268,15-3 11,-32 5 156,0-1 0,-1 0 1,1 0-1,-1-1 1,1 0-1,-1 0 0,5-3-156,5-6 455</inkml:trace>
</inkml:ink>
</file>

<file path=ppt/ink/ink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24:42.182"/>
    </inkml:context>
    <inkml:brush xml:id="br0">
      <inkml:brushProperty name="width" value="0.025" units="cm"/>
      <inkml:brushProperty name="height" value="0.025" units="cm"/>
      <inkml:brushProperty name="color" value="#0070C4"/>
    </inkml:brush>
  </inkml:definitions>
  <inkml:trace contextRef="#ctx0" brushRef="#br0">86 0 13859,'1'8'5817,"-9"0"-3040,2 8-1521,2 8-96,-8 12-408,5 4-295,-1 13-281,-2-2-56,4 2-72,2-3-16,3-10-16,0-6 32,-3-11-144,-3-8-200,3-10-569,1-6 233,2-23 272</inkml:trace>
</inkml:ink>
</file>

<file path=ppt/ink/ink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24:42.533"/>
    </inkml:context>
    <inkml:brush xml:id="br0">
      <inkml:brushProperty name="width" value="0.025" units="cm"/>
      <inkml:brushProperty name="height" value="0.025" units="cm"/>
      <inkml:brushProperty name="color" value="#0070C4"/>
    </inkml:brush>
  </inkml:definitions>
  <inkml:trace contextRef="#ctx0" brushRef="#br0">1 1 20780,'13'17'1105,"-6"-6"-313,17 19 656,-2 11-320,1 2-623,1 2-193,2-5-160,2-9-40,-2-10 0,0-5-256,-11-8-553,-3-5 81,-4-7 192</inkml:trace>
</inkml:ink>
</file>

<file path=ppt/ink/ink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24:42.865"/>
    </inkml:context>
    <inkml:brush xml:id="br0">
      <inkml:brushProperty name="width" value="0.025" units="cm"/>
      <inkml:brushProperty name="height" value="0.025" units="cm"/>
      <inkml:brushProperty name="color" value="#0070C4"/>
    </inkml:brush>
  </inkml:definitions>
  <inkml:trace contextRef="#ctx0" brushRef="#br0">0 0 12995,'1'1'470,"0"-1"0,-1 1 1,1-1-1,0 1 0,0-1 1,-1 1-1,1-1 0,0 0 1,0 1-1,-1-1 1,1 0-1,0 0 0,0 0 1,0 0-1,0 1 0,-1-1 1,2-1-471,18 1 934,-10-1-189,12 1 161,-5-1-723,0 1 0,-1 1 0,1 1 0,0 0 0,-1 1 1,4 1-184,-17-3 3,-1 0 0,0 0 0,1 0 0,-1 0 0,0 0 0,0 1 1,0-1-1,0 1 0,0 0 0,0-1 0,0 1 0,-1 0 0,1 0 1,-1 0-1,1 0 0,-1 0 0,0 1 0,0-1 0,0 0 0,0 0 1,0 1-1,0 2-3,1 4 9,0 1 1,-1 0-1,-1 0 1,1 0-1,-2 3-9,1 15 21,2-8-6,1 0 1,0 0-1,6 15-15,20 54 12,-15-47 150,6 27-162,19 85 1363,-38-151-1328,0 0-1,-1 0 1,0 0-1,0 1 1,0-1 0,0 0-1,0 0 1,-1 1-1,0-1 1,1 0 0,-1 0-1,0 0 1,0 0-1,-1 0 1,1 0 0,-1 0-1,1 0 1,-1-1-1,0 1 1,0-1 0,0 1-1,0-1 1,-1 1-1,1-1 1,-1 0 0,1 0-1,-1-1 1,0 1 0,0 0-36,-2 1 113,0-1 0,0 1-1,-1-1 1,1 0-1,-1 0 1,1-1-1,-1 1 1,0-1-1,0-1 1,0 1-1,0-1 1,1 0-1,-1 0 1,0-1 0,-3 0-112,-31-11 558</inkml:trace>
</inkml:ink>
</file>

<file path=ppt/ink/ink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24:48.954"/>
    </inkml:context>
    <inkml:brush xml:id="br0">
      <inkml:brushProperty name="width" value="0.025" units="cm"/>
      <inkml:brushProperty name="height" value="0.025" units="cm"/>
      <inkml:brushProperty name="color" value="#0070C4"/>
    </inkml:brush>
  </inkml:definitions>
  <inkml:trace contextRef="#ctx0" brushRef="#br0">1 6 3545,'-1'-1'6702,"2"-4"2891,1 8-9392,-1 0-1,1 0 0,-1 0 1,1 0-1,-1 0 0,0 0 1,0 0-1,0 4-200,2 3 246,2 15 193,-1 0 1,-1 1 0,0 13-440,1 17 619,4 0 0,2-1-619,-4-21 141,-6-34-140,0 2 7,1 1 1,-1-1-1,1 0 0,-1 0 1,0 0-1,0 1 1,0-1-1,0 0 0,-1 0 1,1 1-1,-1 0-8,1-3-2,0 0-1,0 1 1,0-1 0,0 0-1,-1 0 1,1 0 0,0 0-1,0 0 1,0 1 0,0-1-1,-1 0 1,1 0 0,0 0-1,0 0 1,0 0 0,0 0 0,-1 0-1,1 0 1,0 0 0,0 0-1,0 0 1,-1 0 0,1 0-1,0 0 1,0 0 0,0 0-1,-1 0 1,1 0 0,0 0-1,0 0 1,0 0 0,0 0-1,-1 0 1,1 0 0,0 0 0,0 0-1,0-1 1,0 1 0,-1 0-1,1 0 1,0 0 0,0 0-1,0 0 1,0-1 0,0 1-1,0 0 1,-1 0 0,1 0-1,0 0 1,0-1 0,0 1-1,0 0 1,0 0 0,0 0 0,0 0-1,0-1 1,0 1 2,-2-3-97,1 0 1,0-1-1,0 1 1,0 0-1,1-1 0,-1 1 1,1-1-1,-1 1 1,1-1-1,0 1 1,1-3 96,-2-19-566,-12-49-558,7 50 971,2 0-1,0-1 0,2 1 1,1-14 153,-1-31 217,2 67-148,0 1-55,0 1 0,0 0 0,0-1 0,-1 1 0,1 0 0,0 0 0,0-1 0,0 1 0,0 0 0,0-1 0,0 1 0,0 0 0,0-1-1,0 1 1,0 0 0,0-1 0,0 1 0,0 0 0,1 0 0,-1-1 0,0 1 0,0 0 0,0-1 0,0 1 0,0 0 0,1 0 0,-1-1 0,0 1 0,0 0 0,0 0 0,1 0 0,-1-1 0,0 1 0,0 0 0,1 0 0,-1 0 0,0 0 0,1-1 0,-1 1 0,0 0 0,0 0 0,1 0 0,-1 0-14,1 0 36,0 0 0,-1 1 0,1-1 0,-1 0 0,1 0 1,0 1-1,-1-1 0,1 0 0,-1 1 0,1-1 0,-1 1 1,1-1-1,-1 1 0,0-1 0,1 1 0,-1-1 0,1 1 0,-1-1 1,0 1-1,0-1 0,1 1 0,-1 0 0,0-1 0,0 1 1,0 0-37,4 21 610,-3-10-327,16 166 1695,-8-70-1456,-9-100-494,0-6-21,2 15 48,-2-17-53,0 1-1,0-1 0,0 1 1,0-1-1,0 1 0,0-1 1,1 0-1,-1 1 1,0-1-1,0 1 0,0-1 1,0 1-1,1-1 0,-1 0 1,0 1-1,0-1 1,1 0-1,-1 1 0,0-1 1,1 0-1,-1 1 1,0-1-1,1 0 0,-1 0 1,0 1-1,1-1 0,-1 0 1,1 0-1,-1 0 1,1 1-2,-1-2-7,1 1 0,-1 0 0,0 0 0,1 0-1,-1 0 1,0 0 0,1-1 0,-1 1 0,0 0 0,1 0 0,-1-1 0,0 1 0,1 0 0,-1-1 0,0 1 0,0 0 0,1-1 0,-1 1 0,0 0 0,0-1 0,0 1 0,0 0 0,1-1 0,-1 1 0,0 0 0,0-1 0,0 1 0,0-1 0,0 1 0,0 0 0,0-1 0,0 1 0,0-1 0,0 1 0,0 0 0,0-1 0,0 1 0,-1-1 7,-4-19-350,3 12 170,-3-28-677,2 0 0,1 0 0,3-31 857,0 13-174,-1 52 173,0-3 9,0-1-1,0 1 1,1 0-1,-1 0 1,2-5-8,1 14 234,-1 5-83,3 31 465,-1 0-1,-2 0 0,-2 19-615,0-4 926,3 18-926,3-40 485,-6-32-410,0 0 0,1-1-1,-1 1 1,0 0 0,0 0 0,1 0 0,-1-1 0,1 1 0,-1 0-1,0 0 1,1-1 0,0 1 0,-1 0 0,1-1 0,-1 1-1,1 0 1,0 0-75,1-1 80,-1 0-1,0 1 1,1-1-1,-1 0 0,1 0 1,-1 1-1,0-1 1,1 0-1,0 0-79</inkml:trace>
</inkml:ink>
</file>

<file path=ppt/ink/ink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25:01.640"/>
    </inkml:context>
    <inkml:brush xml:id="br0">
      <inkml:brushProperty name="width" value="0.025" units="cm"/>
      <inkml:brushProperty name="height" value="0.025" units="cm"/>
      <inkml:brushProperty name="color" value="#0070C4"/>
    </inkml:brush>
  </inkml:definitions>
  <inkml:trace contextRef="#ctx0" brushRef="#br0">27 20 5673,'-3'-4'7764,"-4"-4"-186,5 9-5725,2 6-857,17 140 12,-14-117-854,22 199 840,-26-226-1122,-2-11-411,-16-103-559,13 72 791,-5-24-37,-4-31 122,12 73 214,2 0 1,0 0 0,2-9 7,1 16 41,-2 14-37,0 0 0,0 0 1,0 0-1,0 0 0,0 0 0,0 0 0,0 0 0,0-1 1,0 1-1,0 0 0,0 0 0,0 0 0,0 0 0,0 0 1,0 0-1,0 0 0,0 0 0,1 0 0,-1-1 0,0 1 1,0 0-1,0 0 0,0 0 0,0 0 0,0 0 0,0 0 1,0 0-1,0 0 0,0 0 0,0 0 0,0 0 0,0 0 1,0 0-1,1 0 0,-1 0 0,0 0 0,0 0 0,0 0 1,0-1-1,0 1 0,0 0 0,0 0 0,0 0 0,0 0 1,1 0-1,-1 0 0,0 0 0,0 1 0,0-1 0,0 0 1,0 0-1,0 0 0,0 0-4,3 6 160,2 10 78,-1 17 254,-2 0 0,-1 22-492,0-8 261,3 15 42,0 36 276,-7-243-1610,3 124 882,1-1 0,1 0 0,0 1 0,3-4 149,-3 19 24,0 9 32,-1 10 45,-1 24 514,-3 10-615,1-23 174,1 0 0,1 0-1,1 0 1,3 9-174,-4-31-9,0-1-11,0 0 1,0 0 0,0 0-1,1 0 1,-1 0-1,0 0 1,1 0 0,-1 1-1,1-1 1,-1 0-1,1 0 1,-1 0 0,1 0 19,4-2-65</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4:53:31.338"/>
    </inkml:context>
    <inkml:brush xml:id="br0">
      <inkml:brushProperty name="width" value="0.025" units="cm"/>
      <inkml:brushProperty name="height" value="0.025" units="cm"/>
      <inkml:brushProperty name="color" value="#0070C4"/>
    </inkml:brush>
  </inkml:definitions>
  <inkml:trace contextRef="#ctx0" brushRef="#br0">70 1 12867,'-9'3'7759,"-2"-3"-4687,-6 2-902,15-2-2068,0 1 0,0 0 1,0 0-1,1 0 0,-1 0 0,0 0 0,0 0 0,1 1 0,-1-1 0,1 1 0,-1-1 0,1 1 0,0-1 1,0 1-1,-1 0 0,1-1 0,0 1 0,1 0 0,-1 0 0,0 0 0,0 0 0,1 0 0,-1 0 1,1 0-1,0 0 0,-1 0 0,1 0 0,0 0 0,0 0 0,0 0 0,1 0 0,-1 0 0,0 0 1,1 1-103,0 2 21,1 0 1,0 0 0,0 1 0,0-1 0,0 0 0,1-1 0,0 1 0,0 0 0,0-1 0,1 0-1,-1 0 1,4 3-22,6 3 75,-1-1 0,1 0 0,0-1-1,13 5-74,-6-3 465,15 12-465,-19-10 237,-16-12-230,1 0 0,-1 0 0,0 0 0,0 1 1,0-1-1,1 0 0,-1 0 0,0 0 0,0 0 1,1 1-1,-1-1 0,0 0 0,0 0 0,0 1 1,0-1-1,0 0 0,1 0 0,-1 1 1,0-1-1,0 0 0,0 0 0,0 1 0,0-1 1,0 0-1,0 1 0,0-1 0,0 0 0,0 0 1,0 1-1,0-1 0,0 0 0,0 1 0,0-1 1,0 0-1,0 0 0,0 1 0,-1-1 0,1 0 1,0 0-1,0 1 0,0-1 0,0 0 1,0 0-1,-1 1 0,1-1 0,0 0 0,0 0 1,-1 0-1,1 0 0,0 1 0,0-1 0,-1 0 1,1 0-1,0 0 0,0 0-7,-16 4 134,15-4-127,-32 1-26,0 0-1,-11-3 20,17 1 394</inkml:trace>
</inkml:ink>
</file>

<file path=ppt/ink/ink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24:39.114"/>
    </inkml:context>
    <inkml:brush xml:id="br0">
      <inkml:brushProperty name="width" value="0.025" units="cm"/>
      <inkml:brushProperty name="height" value="0.025" units="cm"/>
      <inkml:brushProperty name="color" value="#0070C4"/>
    </inkml:brush>
  </inkml:definitions>
  <inkml:trace contextRef="#ctx0" brushRef="#br0">43 135 10682,'-34'32'4090,"25"-23"252,11-11-1009,1-2-2280,-1 2-885,9-7-28,-1-1 1,-1 0-1,0 0 1,1-2-141,3-4 81,0 0 98,7-13-179,-15 22 27,0-1 1,1 0 0,0 1 0,0 1 0,7-7-28,-2 6 33,-11 7-28,0 0 0,0 0-1,1 0 1,-1 0 0,0 0 0,1 0-1,-1 0 1,0 0 0,0 0 0,1 0-1,-1 0 1,0 0 0,1 0 0,-1 0-1,0 0 1,0 1 0,1-1 0,-1 0-1,0 0 1,0 0 0,1 0 0,-1 0-1,0 1-4,1 0 22,0 0 0,-1 1 0,1-1 0,0 0 0,-1 1 0,1-1 0,-1 0 0,0 1-1,0-1 1,1 1 0,-1-1 0,0 0 0,0 2-22,0 2 56,11 131 1182,-6-97-830,2 1 0,5 14-408,-6-34 5,0-1 0,1 0-1,1-1 1,1 0 0,0 0 0,4 3-5,-13-21-49,0 0-1,0 0 1,0 0-1,0 0 1,0 0-1,0 0 1,0 0-1,0 0 1,0 0-1,-1 0 1,1 0-1,0 0 1,0 0-1,0 0 1,0 0-1,0 0 1,0 0-1,0 0 1,0 0-1,0 0 1,0 0-1,0 0 1,0 0-1,0 0 1,0 0-1,0 0 1,0 1 0,0-1-1,0 0 1,0 0-1,0 0 1,0 0-1,0 0 1,0 0-1,0 0 1,0 0-1,0 0 1,0 0-1,0 0 1,0 0-1,0 0 1,0 0-1,0 1 1,0-1-1,0 0 1,0 0-1,0 0 1,0 0-1,0 0 1,0 0-1,0 0 1,0 0-1,0 0 1,0 0-1,0 0 1,0 0-1,0 0 1,0 0-1,1 0 1,-1 0-1,0 0 1,0 0-1,0 0 1,0 0 0,0 0-1,0 0 1,0 0-1,0 0 50,-4-1-1153,4 1 698,-3-2-1027</inkml:trace>
</inkml:ink>
</file>

<file path=ppt/ink/ink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24:39.449"/>
    </inkml:context>
    <inkml:brush xml:id="br0">
      <inkml:brushProperty name="width" value="0.025" units="cm"/>
      <inkml:brushProperty name="height" value="0.025" units="cm"/>
      <inkml:brushProperty name="color" value="#0070C4"/>
    </inkml:brush>
  </inkml:definitions>
  <inkml:trace contextRef="#ctx0" brushRef="#br0">50 1 8802,'-49'0'4706,"57"1"2717,9 1-3786,63 6-1426,57-7-1200,-85-1-854,-25 3-290,-26-3 106,0 0 1,0 0-1,0 1 1,0-1-1,0 1 1,0-1-1,0 1 1,0-1 0,0 1-1,0-1 1,0 1 26,-1-1 5,0 1 1,0-1-1,1 0 0,-1 0 1,0 1-1,0-1 0,0 0 1,0 1-1,0-1 1,1 0-1,-1 1 0,0-1 1,0 0-1,0 1 1,0-1-1,0 0 0,0 1 1,0-1-1,0 0 1,0 1-1,0-1 0,0 0 1,-1 1-1,1-1 0,0 0 1,0 0-1,0 1 1,0-1-1,0 0 0,-1 1 1,1-1-1,0 0 1,0 0-6,-8 12 241</inkml:trace>
</inkml:ink>
</file>

<file path=ppt/ink/ink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24:50.532"/>
    </inkml:context>
    <inkml:brush xml:id="br0">
      <inkml:brushProperty name="width" value="0.025" units="cm"/>
      <inkml:brushProperty name="height" value="0.025" units="cm"/>
      <inkml:brushProperty name="color" value="#0070C4"/>
    </inkml:brush>
  </inkml:definitions>
  <inkml:trace contextRef="#ctx0" brushRef="#br0">0 28 10130,'0'-13'4265,"0"5"-2305,4 4-111,-2 1-273,2 7-183,-4-4-433,0 0-168,4 29-304,10 37-144,-7-36-160,1 2-72,-1-7-24,-5-1-88,3-4-472,1-2-216,2-6 360</inkml:trace>
</inkml:ink>
</file>

<file path=ppt/ink/ink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24:50.867"/>
    </inkml:context>
    <inkml:brush xml:id="br0">
      <inkml:brushProperty name="width" value="0.025" units="cm"/>
      <inkml:brushProperty name="height" value="0.025" units="cm"/>
      <inkml:brushProperty name="color" value="#0070C4"/>
    </inkml:brush>
  </inkml:definitions>
  <inkml:trace contextRef="#ctx0" brushRef="#br0">1 0 12051,'9'10'5001,"0"-4"-2705,12 0-952,-3-1-15,8-1-249,6-1-248,4-3-416,4 0-120,1 0-144,-2-2-40,-7 0-200,-5 0-384,-5 2-576,-5 0 352,-11-2 240</inkml:trace>
</inkml:ink>
</file>

<file path=ppt/ink/ink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24:51.223"/>
    </inkml:context>
    <inkml:brush xml:id="br0">
      <inkml:brushProperty name="width" value="0.025" units="cm"/>
      <inkml:brushProperty name="height" value="0.025" units="cm"/>
      <inkml:brushProperty name="color" value="#0070C4"/>
    </inkml:brush>
  </inkml:definitions>
  <inkml:trace contextRef="#ctx0" brushRef="#br0">18 0 11226,'1'1'527,"-1"0"0,1 0 0,-1-1 0,1 1 0,0-1-1,0 1 1,-1 0 0,1-1 0,0 1 0,0-1-1,-1 0 1,2 1-527,19 5 2045,-10-3-1028,40 17 1059,-49-19-2060,0 0 0,0 0 0,0 0-1,0 0 1,0 0 0,0 1 0,0-1-1,0 1 1,0-1 0,-1 1 0,1-1 0,-1 1-1,1 0 1,-1 0 0,0 0 0,0 0 0,1 0-1,-2 0 1,1 0 0,0 0 0,0 0-1,-1 1 1,1-1 0,-1 0 0,1 0 0,-1 1-1,0-1 1,0 0 0,0 1 0,0-1 0,-1 0-1,1 0 1,0 1 0,-1-1 0,0 0 0,1 0-1,-1 0 1,0 0 0,0 1 0,0-1-1,-1-1 1,1 1 0,-1 0-16,-3 5 6,0-2 0,0 1 0,-1 0 0,0-1 0,0 0 0,-1-1-1,1 1 1,-1-1 0,0 0 0,-4 1-6,0 1 129,0 0 1,0 1-1,-8 7-129,9-2 354,10-12-343,0 1 0,-1-1-1,1 0 1,0 0 0,0 0-1,0 0 1,0 1 0,0-1-1,0 0 1,0 0 0,0 0-1,0 1 1,0-1 0,0 0-1,0 0 1,0 0 0,0 0-1,0 1 1,0-1 0,0 0-1,0 0 1,0 0 0,0 1-1,0-1 1,0 0 0,0 0-1,0 0 1,0 1 0,0-1-1,0 0 1,1 0 0,-1 0-1,0 0 1,0 0 0,0 1-1,0-1 1,0 0 0,0 0-1,1 0 1,-1 0 0,0 0-1,0 0 1,0 0 0,1 0-1,-1 1 1,0-1 0,0 0-1,0 0-10,12 0 241,-9 0-160,14 0 87,1-2 1,-1 0-1,0-1 1,0-1-1,12-4-168,24-10 404,5-4-404,-34 12 128,-20 8-126,34-15 488,-35 16-372,0-1 1,0 1 0,-1-1 0,1 0 0,-1 0 0,1 0 0,-1-1 0,0 1 0,0 0 0,2-3-119,-3 3 63,0-1 1,0 1-1,0-1 0,-1 1 0,1-1 0,-1 1 0,0-1 1,1 0-1,-1 1 0,0-1 0,-1 0-63</inkml:trace>
</inkml:ink>
</file>

<file path=ppt/ink/ink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25:02.525"/>
    </inkml:context>
    <inkml:brush xml:id="br0">
      <inkml:brushProperty name="width" value="0.025" units="cm"/>
      <inkml:brushProperty name="height" value="0.025" units="cm"/>
      <inkml:brushProperty name="color" value="#0070C4"/>
    </inkml:brush>
  </inkml:definitions>
  <inkml:trace contextRef="#ctx0" brushRef="#br0">5 1 10162,'-3'12'4177,"2"4"-1960,1 1-769,0 10 56,0-3-168,4 7-559,0 0-273,4-2-320,1-2-96,-1-8-56,0-6 16,-3-4-384,-1-1-184,-4-1 3088,0-3-2160</inkml:trace>
</inkml:ink>
</file>

<file path=ppt/ink/ink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25:02.855"/>
    </inkml:context>
    <inkml:brush xml:id="br0">
      <inkml:brushProperty name="width" value="0.025" units="cm"/>
      <inkml:brushProperty name="height" value="0.025" units="cm"/>
      <inkml:brushProperty name="color" value="#0070C4"/>
    </inkml:brush>
  </inkml:definitions>
  <inkml:trace contextRef="#ctx0" brushRef="#br0">75 0 11114,'-74'39'4441,"75"-33"-2416,8-4-761,3-1-56,6 2-39,4-3-305,5 0-240,7-3-240,2 0-96,4-1-136,1 2-56,-1-1-16,-4-1-56,-8-1-512,-8 1-272,-11 4-2457,-9-2 2105</inkml:trace>
</inkml:ink>
</file>

<file path=ppt/ink/ink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25:03.297"/>
    </inkml:context>
    <inkml:brush xml:id="br0">
      <inkml:brushProperty name="width" value="0.025" units="cm"/>
      <inkml:brushProperty name="height" value="0.025" units="cm"/>
      <inkml:brushProperty name="color" value="#0070C4"/>
    </inkml:brush>
  </inkml:definitions>
  <inkml:trace contextRef="#ctx0" brushRef="#br0">7 1 7194,'-1'1'503,"-2"3"1132,3-4-1578,0 0 0,0 0 0,0 0 0,0 0 0,0 0 0,0 0 1,0 0-1,0 1 0,0-1 0,0 0 0,0 0 0,0 0 0,0 0 0,0 0 0,0 0 0,0 0 0,0 0 0,0 0 0,-1 0 1,1 0-1,0 0 0,0 0 0,0 0 0,0 0 0,0 0 0,0 0 0,0 0 0,0 0 0,0 0 0,0 0 0,0 0 0,0 0 1,0 0-1,0 0 0,0 0 0,0 0 0,-1 0 0,1 0 0,0 0 0,0 0 0,0 0 0,0 0 0,0 0 0,0 0 0,0 0 1,0 0-1,0 0 0,0 0 0,0 0 0,0 0 0,0 0 0,0 0 0,0 0 0,0 0 0,0 0 0,0 0 0,0-1 0,0 1 1,0 0-1,0 0 0,-1 0 0,1 0-57,1 0 220,-1-1 0,0 1 0,0 0 0,0-1 0,1 1 0,-1 0 1,0 0-1,1-1 0,-1 1 0,0 0 0,0 0 0,1-1 0,-1 1 0,0 0 0,1 0 0,-1 0 1,0 0-1,1-1 0,-1 1 0,1 0 0,-1 0 0,0 0 0,1 0 0,-1 0 0,1 0 1,-1 0-1,0 0 0,1 0 0,-1 0 0,0 0 0,1 0-220,17 0 2446,-16 0-2836,6 0 515,0 0 0,0 0 0,0 1 0,0 1 0,6 1-125,-9-2 51,-2-1-25,0 1-1,0 0 0,-1 0 1,1 1-1,0-1 1,-1 0-1,1 1 1,-1 0-1,1-1 1,-1 1-1,0 0 0,0 0 1,1 1-1,-2-1 1,1 0-1,0 1 1,0-1-1,-1 1 1,1 1-26,0-2 4,-1 0 0,-1 1 0,1-1 0,0 0 0,-1 1 0,1-1 0,-1 0 0,1 1 0,-1-1 1,0 1-1,0-1 0,0 1 0,-1-1 0,1 0 0,-1 1 0,1-1 0,-1 0 0,0 1 0,1-1 0,-1 0 1,-1 1-5,-1 2-5,-1 0 0,1-1 0,-1 1 0,0-1 0,0 0 0,-1 0 0,1 0-1,-1-1 1,-1 1 5,3-2 2,0 0 0,1-1-1,-1 1 1,0-1-1,0 0 1,0 1-1,0-2 1,0 1-1,0 0 1,0-1-1,0 1 1,0-1 0,0 0-1,0 0 1,0 0-1,-1 0 1,1 0-1,0-1-1,-2-1 41,5 2 44,4 3 72,4 0 222,43 6-70,-21-4 67,12 4-376,-34-7 75,5 1 86,-1 0-1,1 1 1,11 6-161,-21-8 64,0-1 1,1 1 0,-1 0 0,0 0 0,0 1 0,0-1-1,-1 1 1,1-1 0,0 1 0,-1 0 0,0 0 0,0 0-1,0 0 1,0 0 0,0 1 0,0 0-65,-1-3 26,-1 1 0,0-1-1,1 1 1,-1 0 0,0-1 0,0 1 0,1 0 0,-1-1 0,-1 1 0,1-1-1,0 1 1,0 0 0,0-1 0,-1 1 0,1-1 0,-1 1 0,0-1 0,1 1-1,-1-1 1,0 1 0,0-1 0,0 0 0,0 1 0,0-1 0,0 0-1,0 0 1,0 0 0,0 0 0,-1 0 0,0 1-26,-3 1 33,1 0 1,-1 0-1,0 0 0,0-1 1,0 0-1,0 0 0,-6 1-33,-2 0-172,0-1-1,0-1 0,0 0 0,0 0 0,0-1 0,0-1 1,-13-2 172,23 2-23,-15 1-84</inkml:trace>
</inkml:ink>
</file>

<file path=ppt/ink/ink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25:08.157"/>
    </inkml:context>
    <inkml:brush xml:id="br0">
      <inkml:brushProperty name="width" value="0.025" units="cm"/>
      <inkml:brushProperty name="height" value="0.025" units="cm"/>
      <inkml:brushProperty name="color" value="#0070C4"/>
    </inkml:brush>
  </inkml:definitions>
  <inkml:trace contextRef="#ctx0" brushRef="#br0">299 27 6545,'4'-3'1666,"8"-10"3929,-11 12-4813,-1 1-1,1-1 1,-1 0-1,0 0 0,1 1 1,-1-1-1,0 0 1,0 0-1,1 0 1,-1 0-1,0 1 1,0-2-782,-5 12 1329,-15 37-783,19-45-536,-124 287 1347,110-250-1206,-37 94 262,37-98-355,-2-2 0,-16 25-58,30-53-66,2-3 15,1-1 0,-1 0 1,0 1-1,1-1 0,-1 0 0,0 0 0,0 0 0,0 0 0,0 0 1,0 0-1,0 0 0,0 0 0,0 0 0,0 0 0,-1 0 1,1-1-1,0 1 0,-1 0 0,1-1 0,0 1 0,-1-1 51,2 0-30,-1 0 1,1 0-1,0 0 0,0 0 0,-1 0 1,1 0-1,0 0 0,0 0 0,0 0 1,-1-1-1,1 1 0,0 0 1,0 0-1,0 0 0,-1 0 0,1-1 1,0 1-1,0 0 0,0 0 0,0 0 1,-1-1-1,1 1 0,0 0 0,0 0 1,0 0-1,0-1 0,0 1 0,0 0 1,0 0-1,0-1 0,0 1 0,0 0 1,0 0-1,0-1 0,0 1 0,0 0 30,-4-27-680</inkml:trace>
</inkml:ink>
</file>

<file path=ppt/ink/ink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25:08.494"/>
    </inkml:context>
    <inkml:brush xml:id="br0">
      <inkml:brushProperty name="width" value="0.025" units="cm"/>
      <inkml:brushProperty name="height" value="0.025" units="cm"/>
      <inkml:brushProperty name="color" value="#0070C4"/>
    </inkml:brush>
  </inkml:definitions>
  <inkml:trace contextRef="#ctx0" brushRef="#br0">0 1 12467,'35'16'5033,"-7"6"-2649,-3 7-775,2 19 55,-2 2-144,2 9-472,7 0-303,0-5-377,-1-2-112,-5-9-152,-4-6-16,-11-12-8,-2-6-24,-9-8-488,-2-9-448,-4-4 175,0-8 185</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4:30:59.746"/>
    </inkml:context>
    <inkml:brush xml:id="br0">
      <inkml:brushProperty name="width" value="0.025" units="cm"/>
      <inkml:brushProperty name="height" value="0.025" units="cm"/>
      <inkml:brushProperty name="color" value="#0070C4"/>
    </inkml:brush>
  </inkml:definitions>
  <inkml:trace contextRef="#ctx0" brushRef="#br0">0 1 13075,'3'0'845,"11"1"1924,-14-1-2717,1 0 1,-1 0-1,0 0 1,0 0-1,1 0 1,-1 0 0,0 0-1,1 1 1,-1-1-1,0 0 1,0 0-1,1 0 1,-1 0-1,0 1 1,0-1-1,0 0 1,1 0-1,-1 1 1,0-1-1,0 0 1,0 0-1,0 1 1,1-1-1,-1 0 1,0 0 0,0 1-1,0-1 1,0 0-1,0 1 1,0-1-1,0 0 1,0 1-1,0-1 1,0 0-1,0 0 1,0 1-1,0-1 1,0 0-1,0 1-52,-2 10 372,0 0-1,1 1 0,1-1 0,0 1 1,0-1-1,1 1-371,3 21 343,5 13-343,-2-11 211,0 13-211,-7-43 9,4 36 70,-1 1 0,-3-1 0,-1 4-79,1-40-21,-1-1 1,0 0 0,0 1 0,0-1 0,0 0-1,-1 0 1,0 0 0,1 0 0,-1 0 0,-1 0 0,1 0-1,-1-1 1,1 1 0,-4 2 20,6-6-18,0 1-1,-1-1 1,1 0 0,0 0 0,-1 0 0,1 0-1,0 0 1,-1 0 0,1 0 0,0 0-1,0 0 1,-1 0 0,1 0 0,0 0 0,-1 0-1,1 0 1,0 0 0,-1 0 0,1 0-1,0 0 1,-1 0 0,1 0 0,0-1 0,0 1-1,-1 0 1,1 0 0,0 0 0,0-1-1,-1 1 1,1 0 0,0 0 0,0 0-1,-1-1 1,1 1 0,0 0 0,0 0 0,0-1-1,0 1 1,0 0 0,-1-1 18,-6-12-250,6 9 217,0 0-1,0 0 0,1 0 1,-1 0-1,1-1 1,0 1-1,0 0 1,0 0-1,1 0 1,-1 0-1,1-1 1,0 1-1,0 0 1,1 0-1,0-1 34,8-11-47,-8 12 42,0 1 0,1-1 0,-1 0 0,-1 0 1,1 0-1,-1 0 0,1 0 5,-2 3-1,2-8 12,1 0 0,0 0 0,1 0 0,1-3-11,-4 9 17,0 1 0,0 1 1,1-1-1,-1 0 0,0 0 0,1 0 0,-1 1 0,1-1 0,0 1 0,-1-1 0,1 1 0,0-1 0,0 1 0,0 0 0,0 0 0,0 0 0,0 0 0,0 1 0,0-1 0,0 0 0,1 1-17,1-1 45,0 1 0,0 0 0,0 0 0,-1 0-1,1 0 1,0 0 0,0 1 0,0 0 0,0 0 0,-1 0-1,1 0 1,0 1 0,-1-1 0,1 1 0,0 0-45,1 2 58,0-1 1,-1 1-1,1 0 1,-1 1-1,0-1 1,0 1-1,0-1 1,0 1-1,0 2-58,0-1 63,-1 0-1,1 1 1,-1-1-1,-1 1 0,1 0 1,-1 0-1,0 0 1,0 0-1,-1 1 1,0 0-63,-1-4 33,0 1 1,0-1 0,0 1-1,0-1 1,-1 1 0,1 0-1,-1-1 1,0 0 0,-1 1-1,1-1 1,-1 0 0,0 1-1,0-1 1,0 0 0,-1 0-1,0 0-33,2-2 15,-1-1-1,1 1 1,0-1-1,-1 0 1,0 0-1,1 1 1,-1-1-1,0 0 1,1 0-1,-1 0 1,0-1-1,0 1 1,-1 0-15,-25 4 111,4-2-40,22-2-188,0-1 1,0 1-1,0-1 0,0 0 1,-1 0-1,1 0 0,0 0 1,0 0-1,0-1 0,0 1 1,0-1-1,0 1 0,0-1 0,0 0 1,0 0-1,0 0 0,0 0 1,0 0-1,0 0 0,1 0 1,-1-1-1,0 1 0,1 0 1,-1-1-1,1 0 0,0 1 1,-1-1-1,1 0 0,0 0 1,0 0-1,0 0 0,0 1 1,0-1-1,1-1 0,-1 1 1,1 0-1,-1 0 0,1 0 1,0-2 116,0 4-66,0-1 1,0 0 0,0 0-1,0 0 1,0 0 0,1 0-1,-1 0 1,0 1-1,1-1 1,-1 0 0,1 0-1,-1 1 1,1-1 0,0 0 65</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4:53:42.275"/>
    </inkml:context>
    <inkml:brush xml:id="br0">
      <inkml:brushProperty name="width" value="0.025" units="cm"/>
      <inkml:brushProperty name="height" value="0.025" units="cm"/>
      <inkml:brushProperty name="color" value="#0070C4"/>
    </inkml:brush>
  </inkml:definitions>
  <inkml:trace contextRef="#ctx0" brushRef="#br0">57 34 9002,'-40'-34'4441,"33"34"-1521,-2 10-1023,15 6-185,1 12-255,1 9-209,5 16-232,-5 6-64,6 8-264,-1 0-119,1-8-89,6-5-256,-4-14-616,3-12 1968,20-8-1392</inkml:trace>
</inkml:ink>
</file>

<file path=ppt/ink/ink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25:08.977"/>
    </inkml:context>
    <inkml:brush xml:id="br0">
      <inkml:brushProperty name="width" value="0.025" units="cm"/>
      <inkml:brushProperty name="height" value="0.025" units="cm"/>
      <inkml:brushProperty name="color" value="#0070C4"/>
    </inkml:brush>
  </inkml:definitions>
  <inkml:trace contextRef="#ctx0" brushRef="#br0">209 3 7586,'2'-1'440,"2"1"461,0-1 0,-1 0 0,1 1 0,0 0 0,0 0 0,0 0 0,0 1 0,-1-1 0,3 1-901,-6-1 53,0 0-1,0 0 0,0 1 1,0-1-1,0 0 0,1 0 0,-1 0 1,0 0-1,0 0 0,0 0 1,0 0-1,0 0 0,0 0 0,0 0 1,0 0-1,0 0 0,0 0 1,0 0-1,0 0 0,0 0 0,0 0 1,0 0-1,0 1 0,0-1 1,0 0-1,0 0 0,0 0 0,0 0 1,0 0-1,0 0 0,0 0 1,0 0-1,0 0 0,0 0 0,0 0 1,0 0-1,0 0 0,0 0 1,0 1-1,0-1 0,0 0 0,0 0 1,0 0-1,0 0 0,0 0 0,0 0 1,0 0-1,0 0 0,0 0 1,-1 0-1,1 0 0,0 0 0,0 0 1,0 0-1,0 0 0,0 0 1,0 0-53,-5 4 678,5-4-393,-27 15 2836,-18 8-3121,11-6 565,8-4-184,7-4-18,0 1 0,0 2-363,14-9 99,0 1 1,0 0-1,0 0 0,1 0 1,-1 1-1,1 0 0,0-1 1,-3 6-100,5-8 28,1 1 1,-1-1-1,1 1 1,0 0 0,0-1-1,0 1 1,0 0-1,0 0 1,0-1-1,1 1 1,-1 0-1,1 0 1,0 0 0,0 0-1,0 0 1,0 0-1,1-1 1,-1 1-1,1 0 1,0 0-1,0 0 1,0 0-29,0 1 26,1-1 0,0 0 0,-1 1 0,1-1 0,0 0 0,1 0 1,-1 0-1,1 0 0,-1-1 0,1 1 0,0-1 0,0 0 0,0 1 0,2 0-26,9 5 101,1 0 1,12 4-102,-20-9 20,79 29 138,-24-9-19,-58-22-167,16 7 31,-19-8-76,-1 1 1,1-1-1,0 0 0,0 1 0,-1-1 0,1 1 0,0-1 1,-1 0-1,1 1 0,-1 0 0,1-1 0,0 1 1,-1-1-1,1 1 0,-1 0 0,0-1 0,1 1 0,-1 0 1,1 0-1,-1-1 73,0 1-33,-1-1 1,1 0-1,0 1 1,-1-1-1,1 0 1,-1 1-1,1-1 1,0 0-1,-1 1 1,1-1-1,-1 0 1,1 0 0,-1 0-1,1 0 1,-1 1-1,1-1 1,-1 0-1,1 0 1,-1 0-1,1 0 1,-1 0-1,1 0 1,-1 0 32,0 0 65,-12 1 107</inkml:trace>
</inkml:ink>
</file>

<file path=ppt/ink/ink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25:09.325"/>
    </inkml:context>
    <inkml:brush xml:id="br0">
      <inkml:brushProperty name="width" value="0.025" units="cm"/>
      <inkml:brushProperty name="height" value="0.025" units="cm"/>
      <inkml:brushProperty name="color" value="#0070C4"/>
    </inkml:brush>
  </inkml:definitions>
  <inkml:trace contextRef="#ctx0" brushRef="#br0">11 1 9554,'-11'13'4697,"19"-4"-960,8 3-1529,3-1-711,3 0 167,0 1-344,-1 0-296,4 0-551,-3-2-177,-4 1-192,-2-6 32,-5-1-432,-4-3-248,-6-5-3049,0-10 2425</inkml:trace>
</inkml:ink>
</file>

<file path=ppt/ink/ink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25:09.793"/>
    </inkml:context>
    <inkml:brush xml:id="br0">
      <inkml:brushProperty name="width" value="0.025" units="cm"/>
      <inkml:brushProperty name="height" value="0.025" units="cm"/>
      <inkml:brushProperty name="color" value="#0070C4"/>
    </inkml:brush>
  </inkml:definitions>
  <inkml:trace contextRef="#ctx0" brushRef="#br0">1 2 9178,'1'-1'5933,"4"4"-4532,-2 0-1070,0 0 0,0 0 0,0 1 0,-1-1 0,1 3-331,4 5 332,-1 0 0,-1 0 0,0 0 0,0 1 1,-1 0-1,-1 0 0,0 0 0,0 0 1,0 10-333,23 189 3048,21 57-3048,-44-257-42,1 9-490,-1 0-1,0 2 533,-4-19-1000,0-5 545,-3-7-98,-5-16-53</inkml:trace>
</inkml:ink>
</file>

<file path=ppt/ink/ink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25:10.129"/>
    </inkml:context>
    <inkml:brush xml:id="br0">
      <inkml:brushProperty name="width" value="0.025" units="cm"/>
      <inkml:brushProperty name="height" value="0.025" units="cm"/>
      <inkml:brushProperty name="color" value="#0070C4"/>
    </inkml:brush>
  </inkml:definitions>
  <inkml:trace contextRef="#ctx0" brushRef="#br0">0 3 12331,'40'-2'5856,"-27"2"-5272,-1 1 0,1 1 0,-1 0-1,0 1 1,0 0 0,3 2-584,1 1 587,0 0 0,-1 1 0,0 1 0,11 7-587,-17-9 153,-1 0 0,0 0 0,0 1 1,0 0-1,-1 1 0,0-1 1,-1 1-1,4 6-153,-7-11 16,-1 1-1,0-1 1,-1 1-1,1 0 1,-1 0-1,1-1 1,-1 1-1,0 0 1,-1 0-1,1 0 1,-1 0-1,0 1 1,0 1-16,0-3 6,0 0 0,-1 0 1,0 0-1,1 0 0,-1 0 0,0 0 1,-1 0-1,1 0 0,0-1 1,-1 1-1,0 0 0,0-1 0,1 0 1,-1 1-1,-1-1 0,1 0 1,0 0-1,-2 1-6,-3 2 11,-1 0 0,1 0 1,-1-1-1,0 0 0,-7 2-11,-45 14-5,27-9-69,-39 16-823,70-26 773,-1 0 1,1 0-1,0 0 1,-1 0 0,1 0-1,0 0 1,0 1-1,0-1 1,0 1 0,0 0-1,0-1 1,1 1-1,-1 0 1,0 0 0,1 0-1,-1 0 1,0 2 123,2-2-90,-1 0 0,1 1 1,0-1-1,-1 1 0,1-1 0,0 0 1,0 1 89</inkml:trace>
</inkml:ink>
</file>

<file path=ppt/ink/ink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25:10.486"/>
    </inkml:context>
    <inkml:brush xml:id="br0">
      <inkml:brushProperty name="width" value="0.025" units="cm"/>
      <inkml:brushProperty name="height" value="0.025" units="cm"/>
      <inkml:brushProperty name="color" value="#0070C4"/>
    </inkml:brush>
  </inkml:definitions>
  <inkml:trace contextRef="#ctx0" brushRef="#br0">35 141 10514,'5'17'7000,"3"17"-7000,3 42 4135,1 4-1883,-11-73-2123,1 1-11,0 0 0,-1 0 1,0 0-1,-1 0 0,0 4-118,0-11 8,0-1-1,0 1 0,0-1 0,0 0 1,0 1-1,0-1 0,-1 1 1,1-1-1,0 0 0,0 1 1,0-1-1,-1 1 0,1-1 1,0 0-1,0 1 0,-1-1 1,1 0-1,0 0 0,-1 1 0,1-1 1,0 0-1,-1 0 0,1 1 1,0-1-1,-1 0 0,1 0 1,-1 0-1,1 0 0,-1 0 1,1 0-1,0 1 0,-1-1 0,1 0 1,-1 0-1,1 0 0,0 0 1,-1 0-1,1-1 0,-1 1 1,1 0-1,-1 0 0,1 0 1,0 0-1,-1 0 0,1-1 1,-1 1-1,1 0 0,0 0 0,-1 0 1,1-1-8,-3 0 21,0-1 0,0 0 1,0 0-1,1 0 0,-1 0 1,0 0-22,-1-2 16,0 0-1,0-1 1,1 1 0,0-1 0,0 1-1,0-1 1,0 0 0,1 0 0,0 0 0,0-1-1,0 1 1,0-1-16,1-2 11,-1 1-1,1-1 0,1 0 1,0 0-1,0 0 0,0 0 0,1 0 1,0-1-11,3-9 3,1-1 0,1 1 0,0 0 0,1 0 0,1 1 0,7-12-3,-7 15 20,0 0 0,1 0 0,0 1 0,1 1 0,7-7-20,-13 15-246,0 0 1,0 0-1,1 1 1,0-1-1,0 1 1,0 0-1,0 0 1,0 1-1,0-1 1,1 1-1,-1 0 1,1 1-1,-1-1 1,1 1-1,0 0 1,2 1 245,9-1-1181</inkml:trace>
</inkml:ink>
</file>

<file path=ppt/ink/ink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25:10.895"/>
    </inkml:context>
    <inkml:brush xml:id="br0">
      <inkml:brushProperty name="width" value="0.025" units="cm"/>
      <inkml:brushProperty name="height" value="0.025" units="cm"/>
      <inkml:brushProperty name="color" value="#0070C4"/>
    </inkml:brush>
  </inkml:definitions>
  <inkml:trace contextRef="#ctx0" brushRef="#br0">166 7 11250,'1'0'118,"-1"0"0,0-1 0,0 1 0,0 0 0,0-1 0,-1 1 0,1 0 0,0 0 0,0-1 0,0 1 0,0 0 0,0 0 0,0-1 0,0 1 0,0 0 0,-1 0 0,1 0 0,0-1 0,0 1 0,0 0 0,0 0 0,-1 0 0,1-1 0,0 1 0,0 0 0,0 0 0,-1 0 0,1 0 0,0 0 0,0-1 0,-1 1 0,1 0 0,0 0 0,0 0 0,-1 0 0,1 0 0,0 0 0,-1 0 0,1 0 0,0 0 0,0 0 0,-1 0 0,1 0-118,-13 10 1815,10-8-1714,-4 6 358,-1-1-1,1 1 1,1 1 0,0 0-1,-6 8-458,0 6 1030,-9 22-1030,8-13 290,2 1-1,2 0 0,1 0 0,1 1 1,2 0-1,1 6-289,-2 56 722,5 56-722,7-51 340,3 0-1,13 45-339,-8-74 181,3-1 0,3-1 0,3 0 0,27 56-181,-49-124-3,8 16 86,9 17-83,-15-31-27,0 0-1,0 0 1,0 0-1,0 0 0,1-1 1,-1 1-1,1-1 1,0 0-1,4 3 28,-8-6 24,0 0 0,0 0 0,1 0 1,-1 0-1,0 0 0,0 1 0,1-1 0,-1 0 0,0 0 0,0 0 0,1 0 1,-1 0-1,0 0 0,0 0 0,1 0 0,-1 0 0,0 0 0,0 0 0,1 0 1,-1 0-1,0 0 0,0 0 0,1 0 0,-1-1 0,0 1 0,0 0 0,1 0 1,-1 0-1,0 0 0,0 0 0,0 0 0,1-1 0,-1 1 0,0 0 0,0 0 1,0 0-1,0-1 0,1 1 0,-1 0 0,0 0 0,0-1 0,0 1 0,0 0 1,0 0-1,0-1-24,6-7 528</inkml:trace>
</inkml:ink>
</file>

<file path=ppt/ink/ink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25:11.747"/>
    </inkml:context>
    <inkml:brush xml:id="br0">
      <inkml:brushProperty name="width" value="0.025" units="cm"/>
      <inkml:brushProperty name="height" value="0.025" units="cm"/>
      <inkml:brushProperty name="color" value="#0070C4"/>
    </inkml:brush>
  </inkml:definitions>
  <inkml:trace contextRef="#ctx0" brushRef="#br0">98 33 7738,'-15'-7'2260,"0"0"1,0 2-1,-8-3-2260,-4 3 4294,25 5 19,35 5-3560,5 1-288,-1-1 0,3-2-465,40-2 215,33-6-215,-80 3-272,-15 2-302,-18 0 528,1 0 0,-1 0 1,1 0-1,0 0 0,-1 0 0,1 0 1,-1 0-1,1 0 0,-1 0 0,1 0 1,-1 0-1,1 1 0,-1-1 0,1 0 1,-1 0-1,1 1 0,-1-1 0,1 0 0,-1 1 1,0-1-1,1 1 46,-1-1-29,0 1 0,0-1 0,-1 0-1,1 1 1,0-1 0,0 1 0,-1-1 0,1 0 0,0 1 0,0-1 0,-1 0 0,1 0-1,-1 1 1,1-1 0,0 0 0,-1 1 0,1-1 0,-1 0 29</inkml:trace>
</inkml:ink>
</file>

<file path=ppt/ink/ink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25:12.103"/>
    </inkml:context>
    <inkml:brush xml:id="br0">
      <inkml:brushProperty name="width" value="0.025" units="cm"/>
      <inkml:brushProperty name="height" value="0.025" units="cm"/>
      <inkml:brushProperty name="color" value="#0070C4"/>
    </inkml:brush>
  </inkml:definitions>
  <inkml:trace contextRef="#ctx0" brushRef="#br0">3 1 8962,'-2'14'4289,"3"9"-1265,6 7-943,3 17-297,1-2-239,3 14-401,1 2-208,1-9-368,-1 1-144,-2-13-232,3-4-72,-5-11-72,1-5-280,-7-12-480,-5-9 2617,-8-9-1681</inkml:trace>
</inkml:ink>
</file>

<file path=ppt/ink/ink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25:12.428"/>
    </inkml:context>
    <inkml:brush xml:id="br0">
      <inkml:brushProperty name="width" value="0.025" units="cm"/>
      <inkml:brushProperty name="height" value="0.025" units="cm"/>
      <inkml:brushProperty name="color" value="#0070C4"/>
    </inkml:brush>
  </inkml:definitions>
  <inkml:trace contextRef="#ctx0" brushRef="#br0">0 0 9762,'30'16'4401,"3"-12"-1504,0 0-1057,-2-5-816,-6-3 64,2-1-431,-5 1-217,1 4-184,-3 1-208,-12 0-520,-7 3-473,-5 3 1666,-8 4-833</inkml:trace>
  <inkml:trace contextRef="#ctx0" brushRef="#br0" timeOffset="1">20 163 7250,'2'10'4008,"3"2"-431,10 0-1848,5-2-153,2 0-512,1 0-280,7-2-464,-3-3-312,4-5-8</inkml:trace>
</inkml:ink>
</file>

<file path=ppt/ink/ink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25:12.765"/>
    </inkml:context>
    <inkml:brush xml:id="br0">
      <inkml:brushProperty name="width" value="0.025" units="cm"/>
      <inkml:brushProperty name="height" value="0.025" units="cm"/>
      <inkml:brushProperty name="color" value="#0070C4"/>
    </inkml:brush>
  </inkml:definitions>
  <inkml:trace contextRef="#ctx0" brushRef="#br0">246 15 11402,'0'0'275,"0"0"0,0-1-1,0 1 1,0 0 0,0 0-1,0-1 1,0 1-1,0 0 1,0 0 0,0-1-1,0 1 1,0 0 0,0 0-1,0-1 1,0 1-1,0 0 1,0 0 0,0-1-1,0 1 1,-1 0-1,1 0 1,0-1 0,0 1-1,0 0 1,0 0 0,-1 0-1,1-1-274,-8-3 2365,-14 1-1328,11 3-952,0 0-1,0 1 1,0 0-1,0 1 0,0 0 1,1 1-1,-1 0 1,1 0-1,-1 2 0,1-1 1,1 1-1,-1 0 0,1 1 1,0 0-1,0 1 1,0 0-1,1 0 0,-3 4-84,8-8-3,1 1-1,0 0 1,0-1-1,0 1 0,0 0 1,0 0-1,1 0 1,0 0-1,0 0 0,0 0 1,0 1-1,0-1 0,1 0 1,0 4 3,0 4 14,1-1 0,0 1 1,0 0-1,3 8-14,3 5 179,2-1 0,0 0 0,1 0 0,2-1-179,-2-2 308,0 1 0,-1 0-1,-1 1 1,3 18-308,-5 0 389,-4-26-194,0 0 1,1 0 0,0-1-1,2 0 1,0 3-196,-4-15 17,0 0 0,-1-1 1,1 1-1,0-1 0,0 1 0,0-1 0,1 1 0,-1-1 1,0 1-1,0-1 0,1 0 0,-1 0 0,1 0 0,-1 0 0,1 0 1,-1 0-1,1 0 0,0 0 0,-1-1 0,1 1 0,0 0-17,1-1-3,0 0 0,0 1 0,-1-1-1,1 0 1,0-1 0,0 1-1,-1 0 1,1-1 0,0 0-1,-1 1 1,1-1 0,0 0 0,1-2 3,34-14-1506,-15 4 952</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4:53:42.623"/>
    </inkml:context>
    <inkml:brush xml:id="br0">
      <inkml:brushProperty name="width" value="0.025" units="cm"/>
      <inkml:brushProperty name="height" value="0.025" units="cm"/>
      <inkml:brushProperty name="color" value="#0070C4"/>
    </inkml:brush>
  </inkml:definitions>
  <inkml:trace contextRef="#ctx0" brushRef="#br0">0 253 15819,'2'1'553,"-1"0"0,0 0-1,1 0 1,-1 0 0,1-1-1,-1 1 1,1 0 0,0-1 0,-1 1-1,1-1 1,-1 0-553,21 1 2113,-12-2-1703,-1-1 0,0 0-1,6-3-409,-4 1 190,0 0-1,-1-1 1,0 0-1,0 0 0,-1-1 1,1-1-1,-1 0 1,8-7-190,-12 9 22,0 0 1,0-1-1,0 1 1,0-1-1,-1 0 0,0 0 1,-1-1-1,1 1 1,-1-1-1,0 1 1,-1-1-1,0 0 1,0 0-1,0-4-22,-1 7-6,-1-1-1,0 1 0,-1-1 1,1 0-1,-1 1 1,0-1-1,0 1 1,0-1-1,-1 1 1,1-1-1,-1 1 0,0 0 1,0 0-1,-1 0 1,-2-3 6,4 5-2,0 0 0,-1 1 0,1-1 0,-1 0 0,1 1 0,-1-1 0,0 1 0,1-1 0,-1 1 0,0 0 0,0 0 0,0 0 0,0 0 0,0 0 1,-1 0-1,1 1 0,0-1 0,0 1 0,0-1 0,-1 1 0,1 0 0,0 0 0,0 0 0,-1 0 0,1 0 0,0 1 0,0-1 0,0 0 0,-1 1 0,1 0 0,0 0 0,0 0 0,-1 0 2,-1 1 8,1 1 0,-1-1 1,0 1-1,1 0 0,-1 0 0,1 1 0,0-1 0,0 0 0,0 1 0,1 0 0,-1 0 0,1 0 0,0 0 0,0 0 0,0 0 0,0 1 0,1-1 0,0 1 0,0-1 0,0 1 0,0-1 0,1 2-8,-1 4 52,1 0 0,0 1 0,0-1 0,1 0 0,1 0 0,0 0 0,0 0 0,1 0 0,2 6-52,-1-5 34,1-1 0,0 0 0,0-1 0,1 1 0,1-1 0,-1 0 1,1 0-1,7 6-34,-10-12-9,0 1 1,0-1-1,0 1 0,0-1 1,1 0-1,-1-1 1,1 1-1,0-1 1,0 0-1,0 0 1,0 0-1,0-1 1,0 0-1,0 0 0,0 0 1,0-1-1,1 1 1,-1-1-1,5-1 9,20-6-73</inkml:trace>
</inkml:ink>
</file>

<file path=ppt/ink/ink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25:13.119"/>
    </inkml:context>
    <inkml:brush xml:id="br0">
      <inkml:brushProperty name="width" value="0.025" units="cm"/>
      <inkml:brushProperty name="height" value="0.025" units="cm"/>
      <inkml:brushProperty name="color" value="#0070C4"/>
    </inkml:brush>
  </inkml:definitions>
  <inkml:trace contextRef="#ctx0" brushRef="#br0">244 1 11162,'2'1'5041,"-2"8"-2208,-11 14-1201,-2 6-23,-10 18-569,-1 2-320,-1 5-408,2 6-88,4-13-120,4-3 8,11-16-312,-7-14-304,8-12-248,1-10-5425,-8-22 4496</inkml:trace>
  <inkml:trace contextRef="#ctx0" brushRef="#br0" timeOffset="1">1 88 10506,'22'14'4745,"0"4"-2008,-1 6-993,-4 4 105,1 8-449,1 4-328,3-4-600,0 4-208,0-8-112,0-4 8,-2-4-656,-5-10-344,-4-8-4985,-4-5 3968</inkml:trace>
</inkml:ink>
</file>

<file path=ppt/ink/ink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25:13.468"/>
    </inkml:context>
    <inkml:brush xml:id="br0">
      <inkml:brushProperty name="width" value="0.025" units="cm"/>
      <inkml:brushProperty name="height" value="0.025" units="cm"/>
      <inkml:brushProperty name="color" value="#0070C4"/>
    </inkml:brush>
  </inkml:definitions>
  <inkml:trace contextRef="#ctx0" brushRef="#br0">1 1 12163,'35'0'4585,"77"1"-76,-89 1-4342,0 1 0,1 0 0,14 6-167,-32-8 33,0 1 1,-1 0-1,1 0 1,0 1-1,-1 0 1,0 0-1,0 0 1,0 0-1,2 3-33,-4-4 48,0 1-1,0 0 1,0 1-1,-1-1 0,1 0 1,-1 1-1,0-1 1,0 1-1,0 0 0,-1 0 1,1 0-1,-1 0 1,1 3-48,0 10 241,0 0 1,-2 1-1,0-1 1,0 0-1,-2 0 1,-1 4-242,2-5 143,-7 76 725,4 1 0,8 81-868,-2-150 105,0-10-44,-1 0 1,-1 0-1,0 0 0,-1 0 0,-2 12-61,2-23 4,0 1 0,0-1-1,-1 0 1,1 1 0,-1-1 0,0 0-1,0 0 1,0 0 0,0-1 0,0 1-1,-1 0 1,1-1 0,-1 1 0,0-1-1,0 0 1,0 0 0,0 0 0,0 0-1,0-1 1,0 1 0,-1-1 0,-2 1-4,-6 2-146,0-1 1,0-1 0,0 0-1,0-1 1,-1 0-1,1-1 146,-34 0-674,3-2 224</inkml:trace>
</inkml:ink>
</file>

<file path=ppt/ink/ink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25:14.580"/>
    </inkml:context>
    <inkml:brush xml:id="br0">
      <inkml:brushProperty name="width" value="0.025" units="cm"/>
      <inkml:brushProperty name="height" value="0.025" units="cm"/>
      <inkml:brushProperty name="color" value="#0070C4"/>
    </inkml:brush>
  </inkml:definitions>
  <inkml:trace contextRef="#ctx0" brushRef="#br0">76 33 7578,'-51'22'4051,"32"-16"-520,19-6-3451,-1 0-1,1 0 1,0 0-1,0 0 1,0 0 0,0 0-1,0 1 1,0-1-1,0 0 1,0 0-1,-1 0 1,1 0 0,0 0-1,0 0 1,0 0-1,0 0 1,0 0-1,0 0 1,-1 0-1,1 0 1,0 0 0,0 0-1,0 0 1,0 0-1,0 0 1,0 0-1,-1 0 1,1 0-1,0 0 1,0-1 0,0 1-1,0 0 1,0 0-1,0 0 1,0 0-1,-1 0 1,1 0-1,0 0 1,0 0 0,0 0-1,0 0 1,0-1-1,0 1 1,0 0-1,0 0 1,0 0-1,0 0 1,0 0 0,0 0-1,0-1 1,0 1-1,0 0 1,0 0-1,0 0 1,0 0-1,0 0 1,0 0 0,0-1-1,0 1 1,0 0-1,0 0 1,0 0-1,0 0-79,6-2 2019,-3 2-1744,82 0 916,-41 1-930,41 0 96,134-2-48,199-22-241,-59 8-47,-64 3 1,-256 9-24,6 0 4,0 2-1,0 2 0,2 2-1,-42-3-60,0 1 0,-1-1 0,1 1-1,-1 0 1,1 1 0,-1-1-1,0 1 1,1-1 0,-1 1 0,0 1-1,2 0 61,-6-2-24,0-1-1,1 0 0,-1 0 0,0 0 0,0 1 0,0-1 0,0 0 0,1 0 0,-1 1 1,0-1-1,0 0 0,0 1 0,0-1 0,0 0 0,0 0 0,0 1 0,0-1 0,0 0 1,0 1-1,0-1 0,0 0 0,0 0 0,0 1 0,0-1 0,0 0 0,0 1 0,0-1 1,0 0-1,0 0 0,-1 1 0,1-1 0,0 0 0,0 0 0,0 1 0,0-1 0,-1 0 1,1 0-1,0 0 0,0 1 0,-1-1 0,1 0 0,0 0 25,-14 8-773,13-7 738,-29 13-517</inkml:trace>
</inkml:ink>
</file>

<file path=ppt/ink/ink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25:15.146"/>
    </inkml:context>
    <inkml:brush xml:id="br0">
      <inkml:brushProperty name="width" value="0.025" units="cm"/>
      <inkml:brushProperty name="height" value="0.025" units="cm"/>
      <inkml:brushProperty name="color" value="#0070C4"/>
    </inkml:brush>
  </inkml:definitions>
  <inkml:trace contextRef="#ctx0" brushRef="#br0">151 114 8282,'11'8'1582,"-8"-6"-1003,-1 0-1,1 0 0,0-1 0,1 1 0,-1-1 0,0 1 0,0-1 0,1 0 0,-1 0 0,0 0 0,2-1-578,-4 1 182,1-1 0,0 0-1,0 0 1,-1 0 0,1-1-1,0 1 1,0 0 0,-1 0-1,1-1 1,0 1 0,-1-1-1,1 0 1,0 0-182,-1 1 53,0-1 1,-1 1-1,1-1 1,0 1-1,0-1 1,0 0-1,0 1 1,-1-1-1,1 0 1,0 0-1,-1 0 1,1 0-1,-1 1 1,1-1-1,-1 0 1,1 0-1,-1 0 0,0 0 1,1 0-1,-1 0 1,0 0-1,0 0 1,0-1-54,0-3 61,0 1-1,0-1 1,-1 1 0,0-1-1,0 1 1,0 0 0,-1-1-1,1 1 1,-1 0 0,0 0-1,0 0 1,-1 0 0,1 0-1,-1 0 1,0 1 0,0-1-1,0 1 1,0 0 0,0 0-1,-1 0 1,0 0 0,-1 0-61,1 0 3,-1 0 1,0 0 0,0 1-1,0-1 1,0 1-1,0 0 1,-1 1-1,1-1 1,-1 1-1,1 0 1,-1 0 0,1 1-1,-1 0 1,0 0-1,1 0 1,-1 1-1,1 0 1,-5 0-4,6 0 36,0 1 1,0-1-1,0 1 0,0-1 1,0 1-1,0 0 0,1 0 1,-1 1-1,1-1 0,-1 1 1,1 0-1,0 0 0,0 0 1,0 0-1,0 0 0,1 1 1,-1-1-1,1 1 0,0 0 1,0 0-1,0 0 0,1 0 1,-1 0-1,0 2-36,-1 8 243,1-1 0,0 1-1,1 0 1,0 0 0,2 12-243,-1-17 135,1 1 0,1-1 0,-1 0 0,2 1 0,-1-1 0,1 0 0,0 0 0,5 7-135,-7-13 20,1 0 0,-1-1 0,1 1-1,0-1 1,0 1 0,0-1 0,0 0 0,0 0 0,0 0 0,1 0 0,-1 0 0,1-1 0,-1 1-1,1-1 1,0 0 0,-1 1 0,1-1 0,0 0 0,0-1 0,0 1 0,0 0 0,1-1-20,0 0-5,-1 0 0,1 0 0,-1-1 0,1 1 1,-1-1-1,0 0 0,1 0 0,-1 0 1,0 0-1,0-1 0,0 1 0,0-1 0,0 0 1,0 0-1,0 0 0,0 0 0,-1 0 0,1-1 1,0 0 4,2-3-45,1-1 1,-1 0 0,-1 0 0,1 0-1,-1 0 1,0-1 0,-1 0 44,7-16-316,3-17 316,-7 21-67,6-25 15,-12 45 54,0 0 0,0-1-1,0 1 1,0 0 0,0 0-1,0-1 1,0 1 0,0 0-1,0 0 1,0 0 0,0-1-1,1 1 1,-1 0 0,0 0-1,0-1 1,0 1 0,0 0-1,0 0 1,1 0 0,-1 0-1,0-1 1,0 1 0,0 0-1,0 0 1,1 0-1,-1 0 1,0 0 0,0 0-1,1 0 1,-1-1 0,0 1-1,0 0 1,1 0 0,-1 0-1,0 0 1,0 0 0,0 0-1,1 0 1,-1 0 0,0 0-1,0 0 1,1 0 0,-1 1-1,0-1 1,0 0 0,1 0-1,-1 0 1,0 0 0,0 0-1,0 0 1,1 0-1,-1 1 1,0-1 0,0 0-1,0 0 1,0 0 0,1 0-1,-1 1 1,0-1 0,0 0-1,0 0 1,0 0 0,0 1-1,0-1 1,1 0-2,7 18 227,10 36 351,15 36 225,-27-75-648,1-1-1,1 0 1,0 0-1,11 12-154,-16-21 23,1-1 1,0 0-1,0 0 0,0 0 0,0 0 0,1-1 1,0 0-1,3 2-23,-7-4 53,1 0 1,0 0-1,0-1 1,0 1 0,-1 0-1,1-1 1,0 1-1,0-1 1,0 0-1,0 0 1,0 0-1,0 0 1,0 0-1,0 0 1,0 0-1,0-1 1,-1 1-1,1-1 1,0 1 0,0-1-1,0 0 1,0 1-1,-1-1 1,1 0-1,0 0 1,-1 0-1,1-1-53,3-2 164,-1-1-1,0 0 1,4-5-164</inkml:trace>
</inkml:ink>
</file>

<file path=ppt/ink/ink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25:15.681"/>
    </inkml:context>
    <inkml:brush xml:id="br0">
      <inkml:brushProperty name="width" value="0.025" units="cm"/>
      <inkml:brushProperty name="height" value="0.025" units="cm"/>
      <inkml:brushProperty name="color" value="#0070C4"/>
    </inkml:brush>
  </inkml:definitions>
  <inkml:trace contextRef="#ctx0" brushRef="#br0">1 0 12507,'26'21'5878,"19"18"-5878,-14-9 2214,2 6-2214,17 24 1614,13 25-1614,-33-43 300,-3 1 0,-1 1 1,-3 1-1,-1 1 0,-3 1 0,-1 1 1,2 17-301,-10-21 140,-1 2 1,-3-1 0,-1 1 0,-3 0 0,-1 0 0,-3 0 0,-1 0 0,-3-1 0,-10 44-141,2-29 296,-18 52-296,21-82 23,-1 0-1,-1-1 1,-1-1 0,-19 27-23,29-49-26,0 0 0,-1 0 1,0 0-1,-1-1 0,1 0 1,-1 0-1,0 0 0,-1-1 0,1 1 1,-1-2-1,1 1 0,-3 0 26,7-3 50,0 0-1,0 0 1,0-1 0,-1 1-1,1-1 1,0 1-1,0-1 1,-1 0-1,1 0 1,0 0-1,0 0 1,-1 0-1,1-1 1,0 1-1,0-1 1,-1 1-1,1-1 1,0 0-1,0 0 1,0 0-1,0 0 1,0 0-1,0 0 1,0-1-1,0 1-49,-1-3 98,0 0 0,1 0-1,-1 0 1,1-1 0,0 1 0,0-1-98</inkml:trace>
</inkml:ink>
</file>

<file path=ppt/ink/ink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25:17.947"/>
    </inkml:context>
    <inkml:brush xml:id="br0">
      <inkml:brushProperty name="width" value="0.025" units="cm"/>
      <inkml:brushProperty name="height" value="0.025" units="cm"/>
      <inkml:brushProperty name="color" value="#0070C4"/>
    </inkml:brush>
  </inkml:definitions>
  <inkml:trace contextRef="#ctx0" brushRef="#br0">45 139 8666,'-38'11'3478,"38"-11"-3426,0 0 0,0 0 0,0 0 0,-1 0 0,1 0 0,0 0 0,0 0 0,0 0 0,0 0 0,-1 0 0,1 0 0,0 0 0,0 0 0,0 0 0,0 0 0,-1 0 0,1 0 0,0 0 0,0 0 0,0 0 1,0-1-1,-1 1 0,1 0 0,0 0 0,0 0 0,0 0 0,0 0 0,0 0 0,0-1 0,-1 1 0,1 0 0,0 0 0,0 0 0,0 0 0,0-1 0,0 1 0,0 0 0,0 0-52,0-9 887,0 3-429,-1-2 38,1 1 1,-1 0-1,2 0 0,-1-1 1,2-6-497,-2 10 166,1 0 0,0 0 0,1 1 1,-1-1-1,1 0 0,-1 1 0,1-1 1,0 1-1,0-1 0,1 1 0,1-2-166,2-2 314,-3 3-136,0 0 0,1 0 0,-1 1 0,1-1 0,2 0-178,-6 3 30,1 1-1,1-1 1,-1 0-1,0 1 1,0-1-1,0 1 0,0 0 1,0-1-1,0 1 1,1 0-1,-1-1 1,0 1-1,0 0 1,0 0-1,1 0 1,-1 0-1,0 0 1,0 1-1,0-1 0,1 0 1,-1 0-1,0 1 1,0-1-1,1 1-29,0 1 38,1-1-1,-1 1 1,1 0-1,-1 0 1,0 0-1,0 0 1,0 0-1,0 1 0,0-1 1,0 1-1,0-1 1,-1 1-1,1 0-37,3 8 204,-1-1-1,4 11-203,8 36 583,-10-31-116,2 0 0,5 10-467,-13-36 9,2 5 47,0 0 1,1 0 0,-1-1-1,2 3-56,-3-7 4,-1 1 1,1 0-1,-1-1 0,1 1 0,-1 0 1,1-1-1,-1 1 0,1-1 0,0 1 0,-1-1 1,1 1-1,0-1 0,-1 1 0,1-1 0,0 1 1,0-1-1,-1 0 0,1 0 0,0 1 1,0-1-1,-1 0 0,1 0 0,0 0 0,0 0 1,0 0-1,0 0 0,-1 0 0,1 0 0,0 0 1,0 0-1,0-1-4,2-1 0,0-1 1,0 1-1,0-1 1,0 0-1,-1 1 0,0-1 1,1-1-1,-1 1 1,1-2-1,-1 2-8,10-17-165,-2 0 0,1-1 0,-2 0 0,0-4 173,-7 20-223,-1 0 0,1 0 0,-1 0 0,0-2 223,-1 4 109,-2 3-137</inkml:trace>
</inkml:ink>
</file>

<file path=ppt/ink/ink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25:18.319"/>
    </inkml:context>
    <inkml:brush xml:id="br0">
      <inkml:brushProperty name="width" value="0.025" units="cm"/>
      <inkml:brushProperty name="height" value="0.025" units="cm"/>
      <inkml:brushProperty name="color" value="#0070C4"/>
    </inkml:brush>
  </inkml:definitions>
  <inkml:trace contextRef="#ctx0" brushRef="#br0">15 56 12691,'-3'1'1206,"2"0"-943,0-1 1,1 0 0,-1 1 0,0-1 0,1 0-1,-1 1 1,1-1 0,-1 1 0,0-1 0,1 1-1,-1-1 1,1 1 0,-1 0 0,1-1 0,0 1-1,-1 0 1,1-1 0,0 1 0,-1 0 0,1-1-1,0 1 1,-1 0-264,2 0 107,-1-1 1,1 0-1,-1 0 0,0 0 1,1 0-1,-1 0 0,1 1 0,-1-1 1,1 0-1,-1 0 0,1 0 0,-1 0 1,0 0-1,1 0 0,-1-1 1,1 1-1,-1 0 0,1 0-107,-1 0 124,2 0 32,0-1-1,1 0 1,-1 1-1,0-1 1,0 0-1,0 0 1,0-1-1,0 1 1,0 0-1,0-1 1,0 1-156,20-20 557,-14 12-450,-5 6-75,0-1-9,1 0-1,0 1 0,0-1 0,1 1 1,-1 0-23,-3 2 1,-1 1 0,1 0 0,-1-1 0,1 1 0,0 0 0,-1-1 0,1 1 0,-1 0 0,1-1 0,0 1 0,-1 0-1,1 0 1,0 0 0,-1 0 0,1 0 0,0 0 0,-1 0 0,1 0 0,0 0 0,-1 0 0,1 0 0,0 0 0,-1 0 0,1 0 0,0 1 0,-1-1 0,1 0 0,-1 1 0,1-1 0,-1 0 0,1 1 0,0-1 0,-1 0 0,1 1 0,-1-1 0,0 1 0,1-1 0,-1 1 0,1-1 0,-1 1 0,0 0 0,1-1 0,-1 1 0,0 0-1,7 16 274,-2 1 1,0 0-1,-2 0 0,2 14-274,-1-8 455,1 0 0,2 7-455,-6-29 17,-1-1-1,0 0 0,1 0 1,-1 0-1,1 0 0,-1 0 1,1 0-1,-1 0 0,1 0 1,-1-1-1,1 1 0,0 0 1,0 0-1,0 0 0,-1-1 1,1 1-1,0 0-16,0-1 2,0 0-1,-1 0 0,1 0 1,0 0-1,-1 0 0,1 0 1,0 0-1,-1 0 0,1 0 1,0 0-1,-1-1 0,1 1 1,0 0-1,-1 0 1,1-1-1,-1 1 0,1 0 1,0-1-1,-1 1 0,1-1 1,-1 1-1,1-1 0,-1 1 1,0-1-1,1 1 1,-1-1-1,1 1 0,-1-1 1,0 1-1,0-1 0,1 0-1,4-8-291,0 0 0,0-1 0,-1 1 0,0-1-1,2-10 292,3-7-1014,2-7-231,-2 4 585</inkml:trace>
</inkml:ink>
</file>

<file path=ppt/ink/ink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25:18.898"/>
    </inkml:context>
    <inkml:brush xml:id="br0">
      <inkml:brushProperty name="width" value="0.025" units="cm"/>
      <inkml:brushProperty name="height" value="0.025" units="cm"/>
      <inkml:brushProperty name="color" value="#0070C4"/>
    </inkml:brush>
  </inkml:definitions>
  <inkml:trace contextRef="#ctx0" brushRef="#br0">0 158 13171,'1'1'455,"0"-1"0,0 0 0,-1 0 1,1 1-1,0-1 0,0 0 0,0 0 0,-1 0 0,1 0 1,0 0-1,0 0 0,0 0 0,0-1 0,-1 1 1,1 0-1,0 0-455,17-9 2553,16-19-2472,-27 22 644,11-10-436,12-11 130,5-1-419,-25 21 21,0 1 0,0-1 0,1 2-1,0-1 1,10-2-21,-19 7 1,0 0 0,1 0 0,-1 0 0,0 1 0,1-1 0,-1 1 0,0 0 0,1 0-1,-1 0 1,0 0 0,1 0 0,-1 0 0,1 1-1,-2-1 0,1 1 0,-1 0 1,0-1-1,0 1 0,0 0 0,-1 0 0,1 0 0,0 0 1,0-1-1,0 1 0,-1 0 0,1 0 0,0 1 0,-1-1 1,1 0-1,-1 0 0,1 0 0,-1 0 0,0 0 0,1 1 1,-1-1-1,0 0 0,0 0 0,0 1 0,0 0 0,4 43 252,-3 24-252,3 36 313,-3-87-283,2-1 0,0 0-1,1 0 1,1 0 0,0 0-30,9 17 62,-7-17 290,0 0-1,-1 0 1,-1 3-352,-5-16 526</inkml:trace>
</inkml:ink>
</file>

<file path=ppt/ink/ink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25:19.237"/>
    </inkml:context>
    <inkml:brush xml:id="br0">
      <inkml:brushProperty name="width" value="0.025" units="cm"/>
      <inkml:brushProperty name="height" value="0.025" units="cm"/>
      <inkml:brushProperty name="color" value="#0070C4"/>
    </inkml:brush>
  </inkml:definitions>
  <inkml:trace contextRef="#ctx0" brushRef="#br0">1 69 13715,'1'12'5353,"7"-10"-3096,6-6-1153,12 4-104,10 1 96,3-10-288,5 6-223,-6-8-321,-5-2-112,-5 2-160,-2 1-280,-1 3-345,-4 0 417,8-2-32</inkml:trace>
</inkml:ink>
</file>

<file path=ppt/ink/ink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26:45.652"/>
    </inkml:context>
    <inkml:brush xml:id="br0">
      <inkml:brushProperty name="width" value="0.025" units="cm"/>
      <inkml:brushProperty name="height" value="0.025" units="cm"/>
      <inkml:brushProperty name="color" value="#0070C4"/>
    </inkml:brush>
  </inkml:definitions>
  <inkml:trace contextRef="#ctx0" brushRef="#br0">3 25 7730,'1'-1'9067,"-1"1"-3856,3 6-2672,2 7-4596,-2-3 3497,5 24-611,0 0 0,-3 1-1,1 24-828,-3-16 403,1 94 397,-3-109-681,0 1 0,2-1-1,1 0 1,3 8-119,-7-35 0,0 0 0,0 0 1,0 0-1,1-1 0,-1 1 0,0 0 1,1 0-1,-1-1 0,0 1 0,1 0 1,-1 0-1,1-1 0,0 1 0,0-2-32,-1-7-36,-4-7-147,0 0 1,-3-7 214,-7-22-344,2-9-65,3 0 0,2 0-1,1-53 410,-1-58-85,7 163 103,0 0 0,0 0 0,0 0 1,0 0-1,0 0 0,0 0 0,0 0 1,0 0-1,1 0 0,-1 0 0,0 0 0,0 0 1,1 0-1,-1 0 0,1 0 0,-1 0 0,1 0 1,-1 1-1,1-1 0,0 0-18,-1 1 12,0 0 1,0 0-1,0 0 1,1 0-1,-1 0 0,0 0 1,0 0-1,0 0 1,0 0-1,0 0 1,0 0-1,0 0 0,1 1 1,-1-1-1,0 0 1,0 0-1,0 0 0,0 0 1,0 0-1,0 0 1,0 0-1,0 0 1,0 1-1,0-1 0,0 0 1,1 0-1,-1 0 1,0 0-1,0 0 0,0 0 1,0 1-1,0-1 1,0 0-1,0 0 1,0 0-1,0 0 0,0 0 1,0 0-1,0 1 1,0-1-1,0 0 0,-1 0-11,2 10 184,-1-8-91,8 127 2443,-8 75-2537,-1-173 119,-2 2 91,3 0 0,2 26-210,-1-53 17,0 0 0,0-1 0,0 1 0,0-1 1,1 1-1,0-1 0,0 0 0,2 4-17,-4-9-1,0 0 1,0 0-1,1 0 0,-1 1 1,0-1-1,0 0 0,0 0 1,0 0-1,0 0 0,0 0 1,0 0-1,0 0 0,0 0 1,1 0-1,-1 0 0,0 0 1,0 0-1,0 0 0,0 0 1,0 0-1,0 0 0,0 0 1,0 0-1,0 0 0,1 0 0,-1 0 1,0 0-1,0 0 0,0-1 1,0 1-1,0 0 0,0 0 1,0 0-1,0 0 0,0 0 1,0 0-1,0 0 0,1 0 1,-1 0-1,0 0 0,0 0 1,0 0-1,0 0 0,0-1 1,0 1-1,0 0 0,0 0 1,0 0-1,0 0 0,0 0 0,0 0 1,0 0 0,2-7-45,-1-1-31,0-1-1,-1 1 1,-1 0 0,1-1-1,-1 1 77,-1-16-186,-3-119-736,9-74 922,-3 211 2,-1 0 1,0 1 0,0 0 0,1 0 0,0 0-1,0 0 1,1-1-3,-2 6 2,0 0-1,0 0 0,0 0 1,0 0-1,0 0 0,0-1 1,0 1-1,0 0 1,0 0-1,0 0 0,0 0 1,1 0-1,-1 0 1,0 0-1,0 0 0,0 0 1,0-1-1,0 1 0,0 0 1,0 0-1,1 0 1,-1 0-1,0 0 0,0 0 1,0 0-1,0 0 1,0 0-1,0 0 0,1 0 1,-1 0-1,0 0 0,0 0 1,0 0-1,0 0 1,0 0-1,0 0 0,1 0 1,-1 0-1,0 0 1,0 0-1,0 0 0,0 0 1,0 1-1,0-1 0,1 0 1,-1 0-1,0 0 1,0 0-1,0 0 0,0 0 1,0 0-1,0 0-1,3 3 29,-1-1-1,0 1 1,0 0-1,-1 0 1,1 0-1,0-1 1,-1 1-1,0 1 1,1-1-1,-1 0 1,-1 0-1,1 0 1,0 1-29,0 2 51,5 18 230,-2 1 0,1 19-281,-3-22 100,4 31 120,1 17 279,16 66-499,-18-117 23,-3-7-95,1 0 0,0-1 1,1 1-1,4 8 72,0-12-893,-8-8 833,0 0 0,0 0-1,0 0 1,0 0 0,0 0-1,0 0 1,0 0 0,0 0-1,0 0 1,0 0 0,0 0 0,0-1-1,0 1 1,0 0 0,0 0-1,0 0 1,0 0 0,0 0 0,0 0-1,0 0 1,0 0 0,0 0-1,0 0 1,0 0 0,0 0-1,0 0 1,0 0 0,0 0 0,1 0-1,-1 0 1,0 0 0,0-1-1,0 1 1,0 0 0,0 0 0,0 0-1,0 0 1,0 0 0,0 0-1,0 0 1,0 0 0,0 0-1,0 0 1,1 0 0,-1 0 0,0 0-1,0 0 1,0 0 0,0 0-1,0 1 1,0-1 0,0 0 0,0 0-1,0 0 61,0-2-394</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4:53:42.955"/>
    </inkml:context>
    <inkml:brush xml:id="br0">
      <inkml:brushProperty name="width" value="0.025" units="cm"/>
      <inkml:brushProperty name="height" value="0.025" units="cm"/>
      <inkml:brushProperty name="color" value="#0070C4"/>
    </inkml:brush>
  </inkml:definitions>
  <inkml:trace contextRef="#ctx0" brushRef="#br0">3 1 13011,'-2'0'5513,"3"29"-2704,-2 10-737,7 20-616,0 8-175,6 6-553,5-6-288,2-11-168,5-6-80,5-21-544,3-6-336,-4-22-296,-4-13 2184,-8-12-1008</inkml:trace>
</inkml:ink>
</file>

<file path=ppt/ink/ink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26:46.045"/>
    </inkml:context>
    <inkml:brush xml:id="br0">
      <inkml:brushProperty name="width" value="0.025" units="cm"/>
      <inkml:brushProperty name="height" value="0.025" units="cm"/>
      <inkml:brushProperty name="color" value="#0070C4"/>
    </inkml:brush>
  </inkml:definitions>
  <inkml:trace contextRef="#ctx0" brushRef="#br0">88 122 8938,'-4'1'878,"-1"0"1,0-1 0,0 1-1,0-1 1,0 0-1,0-1 1,1 1-1,-4-1-878,6 0 294,0 1 0,-1-1 0,1 0 0,0 0 1,0 0-1,0 0 0,0 0 0,0 0 0,0 0 0,0-1 0,0 1 0,0-1 0,1 0 0,-1 1 0,0-1 0,1 0 0,0 0 0,-2-2-294,3 3 154,-1 0 0,0 0 0,1-1-1,-1 1 1,1 0 0,-1-1 0,1 1 0,0 0-1,0-1 1,-1 1 0,1 0 0,0-1 0,0 1-1,0-1 1,1 1 0,-1 0 0,0-1 0,0 1-1,1-1-153,0 0 147,0 0 0,0 0 0,0 0-1,0 1 1,1-1 0,-1 0-1,0 0 1,1 1 0,0-1 0,-1 0-1,2 0-146,4-3 279,0 1 0,0-1-1,1 1 1,0 0-1,8-2-278,-4 2 110,0 0 0,0 1-1,0 1 1,0 0 0,1 0-1,-1 1 1,1 1 0,-1 0-1,1 1 1,-1 0 0,7 2-110,-11-1 30,-1 0 0,1 0 0,-1 1 0,0 0 0,0 0 0,0 0-1,0 1 1,0 0 0,-1 1-30,-1-1 14,-1-1 0,0 1 0,0 0 0,0 0 0,0 1 0,-1-1 0,0 1-1,0 0 1,0 0 0,0 0 0,-1 0 0,0 0 0,0 1-14,0 0 10,-1 1 1,0-1-1,0 1 1,0-1-1,-1 1 1,0 0-1,0-1 0,-1 1 1,0-1-1,0 1 1,0-1-1,-1 1 1,0-1-1,0 0 1,-1 0-1,0 0 0,0 1-10,-9 14 41,-1 0-1,0-1 0,-2-1 1,-1 1-41,7-10 45,0 1 1,-1-1-1,0-1 1,0 0-1,-1 0 1,0-1-1,-1-1 0,0 0 1,-6 3-46,13-7 170,8-2 2,13-3 38,25-8 283,22-9-493,-22 6 350,19-3-350,-42 13 59,0 0 0,0 1 0,0 0 0,0 2-1,1 0 1,6 2-59,-22-2-29,0 0 0,0 1 0,0 0 0,0-1 0,0 1 0,0 0 0,0 1 0,-1-1 0,1 0-1,0 1 1,-1 0 0,1-1 0,-1 1 0,1 0 0,-1 0 0,2 3 29,-3-5-28,-1 1 1,1 0-1,0 0 1,0 0-1,0-1 0,0 1 1,0 0-1,0-1 1,0 1-1,0-1 0,1 1 1,-1-1-1,0 1 28,10 3-30</inkml:trace>
</inkml:ink>
</file>

<file path=ppt/ink/ink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26:49.415"/>
    </inkml:context>
    <inkml:brush xml:id="br0">
      <inkml:brushProperty name="width" value="0.025" units="cm"/>
      <inkml:brushProperty name="height" value="0.025" units="cm"/>
      <inkml:brushProperty name="color" value="#0070C4"/>
    </inkml:brush>
  </inkml:definitions>
  <inkml:trace contextRef="#ctx0" brushRef="#br0">1 64 7122,'6'-15'3710,"-5"15"-3618,-1 0 1,0 0-1,0 0 0,0 0 1,0 0-1,0 1 1,0-1-1,0 0 1,0 0-1,0 0 0,0 0 1,0 0-1,1 0 1,-1 1-1,0-1 1,0 0-1,0 0 0,0 0 1,0 0-1,0 0 1,1 0-1,-1 0 1,0 0-1,0 0 0,0 0 1,0 0-1,1 0 1,-1 0-1,0 0 1,0 0-1,0 0 0,0 0 1,0 0-1,1 0 1,-1 0-1,0 0 1,0 0-1,0 0 0,0 0 1,0 0-1,1 0 1,-1 0-1,0 0 1,0 0-1,0 0 0,0 0 1,0-1-1,1 1 1,-1 0-1,0 0 1,0 0-1,0 0 0,0 0 1,0 0-1,0-1 1,0 1-1,0 0 1,0 0-1,0 0 0,0 0 1,1 0-1,-1-1 1,0 1-1,0 0 1,0 0-1,0 0 0,0 0-92,3 12 1217,2 19 829,-2-14-809,0 1 1,6 16-1238,-3-14 524,2-1 0,0 0 0,1 0 0,1-1-1,9 12-523,-18-28 13,0-1-1,0 1 0,0-1 0,1 0 1,-1 0-1,1 0 0,-1 0 0,1 0 1,-1 0-1,1 0 0,0 0 0,0-1 0,-1 1 1,1 0-1,0-1 0,0 0 0,-1 1 1,1-1-1,0 0 0,0 0 0,0 0 1,0 0-1,-1 0 0,1-1 0,0 1 1,0 0-1,0-1 0,-1 0 0,1 1 1,0-1-1,-1 0 0,1 0 0,0 0 0,-1 0 1,1 0-1,-1 0 0,1 0 0,-1 0 1,0-1-1,1 0-12,4-5-4,-1-1-1,0 0 1,0 1 0,-1-2-1,2-2 5,1-4-21,9-20-88,-2-1 1,1-9 108,-7 23-30,-1-5 8,-5 21 24,-1-1 1,1 1-1,0 0 1,1 0-1,-1 0 1,1 0-1,3-4-2,-6 10 1,0 0 0,0-1 0,0 1 1,0 0-1,0 0 0,0 0 0,1 0 0,-1 0 0,0 0 0,0-1 0,0 1 0,0 0 0,0 0 0,0 0 1,1 0-1,-1 0 0,0 0 0,0 0 0,0 0 0,0 0 0,0 0 0,1 0 0,-1 0 0,0 0 1,0 0-1,0 0 0,0 0 0,0 0 0,1 0 0,-1 0 0,0 0 0,0 0 0,0 0 0,0 0 1,1 0-1,-1 0 0,0 0 0,0 0 0,0 0 0,0 0 0,0 0 0,0 0 0,1 1 0,-1-1 1,0 0-1,0 0 0,0 0 0,0 0 0,0 0 0,0 0 0,0 0 0,0 1 0,0-1 0,1 0 0,-1 0 1,0 0-1,0 0-1,3 9 56,-1 6 125,-1 0 1,0 0 0,-1 3-182,3 35 594,-1-38-318,0 0-1,3 6-275,-3-16 41,-1-1-1,1 1 1,-1-1-1,1 1 1,1-1-1,-1 1 1,1-1-1,-1 0 1,2 1-41,-3-5-40,-1 1 0,1-1-1,-1 1 1,1-1 0,-1 1 0,1-1 0,-1 1 0,1-1-1,-1 0 1,1 1 0,-1-1 0,1 0 0,0 0 0,-1 1-1,1-1 1,0 0 0,-1 0 0,1 0 0,0 0 0,-1 0-1,1 0 1,0 0 0,-1 0 0,1 0 0,0 0 0,-1 0-1,1 0 1,-1-1 0,1 1 0,0 0 0,-1 0 0,1-1-1,-1 1 1,1 0 0,-1-1 0,1 1 0,0 0 0,-1-1-1,0 1 1,1-1 40,2-2-387,-1 0 0,1 0-1,-1 0 1,0-1 0,0 1 0,0-1 387,-1 3-82,11-21-835</inkml:trace>
</inkml:ink>
</file>

<file path=ppt/ink/ink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26:49.763"/>
    </inkml:context>
    <inkml:brush xml:id="br0">
      <inkml:brushProperty name="width" value="0.025" units="cm"/>
      <inkml:brushProperty name="height" value="0.025" units="cm"/>
      <inkml:brushProperty name="color" value="#0070C4"/>
    </inkml:brush>
  </inkml:definitions>
  <inkml:trace contextRef="#ctx0" brushRef="#br0">0 2 9578,'1'-1'5534,"1"3"-3156,0 3-1757,0-1 0,-1 1-1,0 0 1,0 0 0,0 0 0,0 0-1,-1 4-620,0-7 120,7 126 3136,-5-57-2264,3 0 0,9 29-992,-13-90-34,1 0 0,1-1 1,-1 1-1,2-1 0,-1 0 0,1 0 0,1 0 0,1 2 34,-6-10-100,1 0 0,0-1 0,-1 1 0,1 0 0,0 0 0,0 0 0,0-1 0,-1 1 0,1-1 0,1 1 100,-2-1-30,0 0 1,0 1-1,0-1 0,0 0 0,0 0 0,1 0 1,-1 0-1,0 0 0,0 0 0,0 0 1,0 0-1,0 0 0,0 0 0,0 0 0,0 0 1,0 0-1,0 0 0,0 0 0,1 0 0,-1 0 1,0 0-1,0 0 0,0 0 0,0 0 1,0-1-1,0 1 0,0 0 0,0 0 0,0 0 1,0 0-1,0 0 0,0 0 0,1 0 0,-1 0 1,0 0-1,0 0 0,0 0 0,0 0 1,0 0-1,0 0 0,0 0 0,0-1 0,0 1 1,0 0-1,0 0 30,-2-8-1751,-18-39-3882,6 13 4036</inkml:trace>
</inkml:ink>
</file>

<file path=ppt/ink/ink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26:50.285"/>
    </inkml:context>
    <inkml:brush xml:id="br0">
      <inkml:brushProperty name="width" value="0.025" units="cm"/>
      <inkml:brushProperty name="height" value="0.025" units="cm"/>
      <inkml:brushProperty name="color" value="#0070C4"/>
    </inkml:brush>
  </inkml:definitions>
  <inkml:trace contextRef="#ctx0" brushRef="#br0">0 44 9650,'2'-3'762,"-1"-1"-1,1 0 0,0 1 1,0-1-1,1 1 1,-1 0-1,1-1-761,-2 3 320,1-1 0,0 1-1,-1 0 1,1-1-1,0 1 1,0 0 0,0 0-1,0 0 1,0 0-1,0 1 1,0-1 0,0 1-1,0-1 1,2 0-320,3 1 505,-1 0-1,1 0 1,0 0 0,0 1-1,-1 0 1,1 0 0,0 1-1,-1-1 1,1 1 0,-1 1-1,6 2-504,-7-3 148,-1 1-1,1-1 0,-1 1 1,1 0-1,-1 0 0,0 0 1,0 1-1,0 0 0,-1-1 1,1 1-1,-1 1 0,0-1 1,0 0-1,0 1 0,1 3-147,-3-5 21,0-1 0,0 1 0,-1 0-1,1 0 1,-1 0 0,1 0 0,-1 0-1,0-1 1,0 1 0,0 0-1,-1 0 1,1 0 0,-1 0 0,1 0-1,-1 0 1,-1 1-21,0 1 22,0-1 0,-1 1 1,1-1-1,-1 0 0,0 1 1,-1-1-1,1 0 0,-1-1 0,0 1-22,-8 6-200,0 0-1,-1-1 0,0-1 0,-1 0 0,-12 5 201,22-11-478,-1 1-1,0-1 1,0 0-1,0-1 1,0 1 0,0-1-1,0 0 1,0 0-1,-1-1 479,4 0-1001</inkml:trace>
  <inkml:trace contextRef="#ctx0" brushRef="#br0" timeOffset="1">245 18 12435,'18'9'5209,"-8"12"-2545,-5 4-551,5 22-297,-10 6-215,2 8-665,6 7-272,-1-5-384,0-9-96,1-8-104,1-8-24,-6-11-48,13-2-80,-11-14-384,-4-10-352,3-9-793,-5-8-191,-15-14 1064</inkml:trace>
  <inkml:trace contextRef="#ctx0" brushRef="#br0" timeOffset="2">224 103 9370,'5'-6'1133,"1"0"0,-1 1 0,1-1-1,0 1 1,1 1 0,-1-1 0,1 1 0,0 0 0,0 1-1133,-3 1 315,-1 1 0,1-1 0,0 1 1,0 1-1,0-1 0,0 0 0,0 1 1,0 0-1,0 0 0,0 0 0,-1 0 1,1 1-1,0-1 0,0 1 0,0 0 1,0 0-1,-1 1 0,5 1-315,-5-2 137,1 1 0,-1 0 0,0 0 0,0 0 0,0 1 0,0-1 0,0 1 0,0-1 0,-1 1 0,1 0 0,-1 0 0,1 1-137,0 1 76,-1 0 1,0 0-1,0 0 0,0 0 0,0 0 0,-1 0 1,0 1-1,1 0-76,-2-4 11,0 1 1,0-1-1,1 0 1,-1 1-1,-1-1 1,1 0-1,0 1 1,0-1-1,-1 0 1,0 1-1,1-1 1,-1 0-1,0 0 1,0 0-1,0 0 1,-1 2-12,-2 2 2,-1-1 1,1 0-1,-1 0 1,0-1-1,0 1-2,-6 5-23,-6 5-236,0-1 0,0-1 0,-2 0 0,-2 0 259,15-9-366,0-1 1,0 0-1,0-1 1,0 1-1,-1-1 1,1 0-1,0-1 1,-1 0-1,-5 1 366,3-2-1386,14-2 604</inkml:trace>
</inkml:ink>
</file>

<file path=ppt/ink/ink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26:50.635"/>
    </inkml:context>
    <inkml:brush xml:id="br0">
      <inkml:brushProperty name="width" value="0.025" units="cm"/>
      <inkml:brushProperty name="height" value="0.025" units="cm"/>
      <inkml:brushProperty name="color" value="#0070C4"/>
    </inkml:brush>
  </inkml:definitions>
  <inkml:trace contextRef="#ctx0" brushRef="#br0">2 292 12115,'0'0'128,"0"0"0,-1 0 0,1 0 0,0 1 0,0-1 0,0 0 0,0 0 1,0 0-1,0 0 0,0 0 0,0 0 0,0 0 0,0 0 0,0 0 0,0 0 0,0 0 1,0 0-1,0 0 0,0 1 0,0-1 0,0 0 0,0 0 0,0 0 0,0 0 1,0 0-1,0 0 0,0 0 0,0 0 0,0 0 0,0 1 0,0-1 0,0 0 0,0 0 1,0 0-1,0 0 0,0 0 0,0 0 0,0 0 0,0 0 0,0 0 0,0 0 1,0 0-1,0 1-128,5 0 2097,7-2-815,-9 0-1058,0 0 0,0-1 0,0 1 1,0-1-1,-1 0 0,1 0 0,0 0 0,-1 0 0,1-1 0,-1 1 0,0 0 1,0-1-1,0 0 0,1-1-224,3-6 288,0 0 1,-1-1 0,2-5-289,0-1 150,0-1 0,-2 1 0,0-1 1,-1-2-151,-2 10 29,-1 0 1,0 0 0,-1 0 0,1 0-1,-2 0 1,0 0 0,0-1 0,-1-1-30,1 10 6,1 1 0,-1-1 1,1 0-1,-1 0 1,0 0-1,0 1 0,1-1 1,-1 0-1,-1 0 1,1 1-1,0-1 1,0 1-1,-1-1 0,1 1 1,0 0-1,-1 0 1,0-1-1,0 1-6,1 0 7,0 1 0,-1-1 0,1 1 0,-1-1 0,1 1 0,-1 0 0,1-1 0,-1 1 0,1 0 0,-1 0 0,1 0 0,-1 0 0,1 0 0,-1 1 0,1-1 0,-1 0 0,1 1 0,-1-1 0,1 1 0,0-1 0,-1 1 0,1 0-7,-2 1 32,0 0 0,0 0 0,0 1 1,0-1-1,0 1 0,1-1 0,-1 1 0,1 0 1,0 0-1,0 0 0,0 0 0,0 1 0,1-1 0,-1 0 1,1 1-1,0-1 0,0 1 0,0 1-32,-2 8 143,1-1 0,1 0 0,0 1 0,1 11-143,1-9 83,0 0 1,0 0 0,2 0-1,0 0 1,2 4-84,-3-12 24,0-1 0,0 1 0,1-1 0,0 1 1,1-1-1,-1 0 0,1 0 0,0 0 0,1-1 1,-1 0-1,1 1 0,3 1-24,-6-5-13,0-1 1,0 0-1,-1 1 1,1-1-1,1 0 0,-1 0 1,0 0-1,0 0 1,0 0-1,0-1 1,1 1-1,-1-1 0,0 1 1,1-1-1,-1 0 1,0 0-1,1 0 0,-1 0 1,0 0-1,0-1 1,1 1-1,-1-1 1,0 1-1,0-1 0,1 0 1,-1 0-1,0 0 1,0 0-1,0 0 0,0-1 1,0 1-1,1-2 13,15-12 155</inkml:trace>
</inkml:ink>
</file>

<file path=ppt/ink/ink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26:51.159"/>
    </inkml:context>
    <inkml:brush xml:id="br0">
      <inkml:brushProperty name="width" value="0.025" units="cm"/>
      <inkml:brushProperty name="height" value="0.025" units="cm"/>
      <inkml:brushProperty name="color" value="#0070C4"/>
    </inkml:brush>
  </inkml:definitions>
  <inkml:trace contextRef="#ctx0" brushRef="#br0">1 71 12907,'6'16'3197,"0"-1"1,2 12-3198,2 14 4258,-2 6-4258,-2-11 3302,9 23-3302,-11-39 592,-1-13-345,-3-9-137,0-11-74,-4-22-62,-10-74-288,11 95 259,1-1 1,1 0-1,0 0 0,1 0 0,1-15 55,0 26-8,0 0-1,0 0 1,0-1 0,0 1-1,1 0 1,-1 0 0,1 0-1,0 0 1,0 0-1,2-1 9,-2 2-2,0 1 0,0 0 0,1 0 0,-1-1-1,1 1 1,-1 1 0,1-1 0,-1 0 0,1 1-1,0-1 1,0 1 0,0 0 0,0 0 0,0 0-1,2 0 3,1 0-3,-1 0-1,0 1 0,1 0 0,-1 0 0,0 0 1,1 1-1,-1-1 0,0 1 0,2 1 4,4 1-1078,0 1-1,0 0 1,0 1 0,0 0 1078,18 11-1789</inkml:trace>
</inkml:ink>
</file>

<file path=ppt/ink/ink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26:51.501"/>
    </inkml:context>
    <inkml:brush xml:id="br0">
      <inkml:brushProperty name="width" value="0.025" units="cm"/>
      <inkml:brushProperty name="height" value="0.025" units="cm"/>
      <inkml:brushProperty name="color" value="#0070C4"/>
    </inkml:brush>
  </inkml:definitions>
  <inkml:trace contextRef="#ctx0" brushRef="#br0">3 11 10306,'-2'-11'6152,"4"13"-2053,6 23-1336,9 43 537,-1 18-3300,10 40 608,-6-45-267,13 24-341,-16-52 50,-17-52-51,0-1 0,1 1 1,-1-1-1,0 1 0,0-1 0,0 0 0,0 1 0,0-1 0,0 1 0,0-1 1,0 1-1,-1-1 0,1 1 0,0-1 0,0 0 0,0 1 0,0-1 0,-1 1 1,1-1-1,0 1 0,0-1 0,-1 0 1,-2-1-257,1-6-579,-1-15 484,1-1 0,0 1 0,3-15 352,-1 25-47,1 0 0,0 0 0,1 0 0,1 1 0,0-1 1,0 1-1,1-1 0,1 1 0,0 0 0,0 1 0,1-1 0,0 1 0,1 0 1,1 0 46,-4 5 48,0 1 0,0 0 0,1 0 0,-1 0 0,1 0 0,0 1 0,0 0 0,5-3-48,-8 6 49,-1-1 0,1 0 0,0 0 1,0 1-1,0-1 0,0 1 0,0-1 0,0 1 0,-1 0 0,1-1 0,0 1 0,0 0 0,0 1 1,0-1-1,0 0 0,0 1 0,0-1 0,0 1 0,0-1 0,0 1 0,-1 0 0,1-1 0,0 1 1,-1 0-1,1 1 0,0-1 0,-1 0 0,1 0 0,-1 1-49,2 1 82,-1 0 1,-1 0-1,1 0 0,0 0 1,-1 0-1,1 0 0,-1 0 1,0 1-1,0-1 0,-1 1 1,1-1-1,0 0 0,-1 1 1,0 1-83,0 10 329,0-1 0,-2 12-329,0-6 223,-1 0 1,-3 12-224,5-27 13,0 0 1,-1 0 0,0 0 0,0 0 0,0-1-1,0 1 1,-1-1 0,0 1 0,0-1 0,0 0-1,0 0 1,-4 3-14,4-5-97,0 1-1,0-1 1,-1 0-1,1-1 1,0 1 0,-1-1-1,0 1 1,1-1-1,-1 0 1,0 0-1,1-1 1,-1 1-1,0-1 1,0 0 97,4 0-4,-1 0 0,0 0 0,1 0 1,-1 0-1,1 0 0,-1 0 0,0 0 0,1 0 0,-1 0 1,1 0-1,-1-1 0,1 1 0,-1 0 0,0 0 0,1-1 0,-1 1 1,1 0-1,0-1 0,-1 1 0,1-1 0,-1 1 0,1 0 1,-1-1-1,1 1 0,0-1 0,-1 1 0,1-1 0,0 1 1,0-1-1,-1 1 0,1-1 0,0 0 0,0 1 4,0-8 279</inkml:trace>
</inkml:ink>
</file>

<file path=ppt/ink/ink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26:51.925"/>
    </inkml:context>
    <inkml:brush xml:id="br0">
      <inkml:brushProperty name="width" value="0.025" units="cm"/>
      <inkml:brushProperty name="height" value="0.025" units="cm"/>
      <inkml:brushProperty name="color" value="#0070C4"/>
    </inkml:brush>
  </inkml:definitions>
  <inkml:trace contextRef="#ctx0" brushRef="#br0">75 0 9698,'-1'3'724,"0"-1"-1,-1 1 1,1-1 0,0 1-1,0 0 1,0-1 0,1 1-1,-1 0 1,1 0 0,-1 0-1,1 0-723,1 33 2819,0-23-1967,-1-5-474,1 18 2319,4 18-2697,-4-38 220,1 1 0,-1 0 0,1-1 0,0 1 0,1-1 0,-1 0 0,1 0 0,1 0 0,-1 0-220,-2-4 34,0 0 0,1-1 0,-1 1 0,1 0 0,-1-1 0,1 1 0,0-1 0,-1 1 0,1-1 0,0 0 0,0 0 0,0 0 0,0 0 0,0 0 0,0 0 0,0 0-1,0-1 1,0 1 0,0-1 0,1 1 0,-1-1 0,0 0 0,0 0 0,0 0 0,1 0 0,-1-1 0,1 1-34,0-1 11,-1 0 0,1 0 0,0 0 0,-1 0 0,1-1 0,-1 1 0,1-1 0,-1 0 0,0 1 0,0-1 0,0 0 1,0 0-1,0-1 0,0 1 0,-1 0 0,1 0 0,-1-1 0,1 1 0,-1-1 0,1-2-11,1-3-1,-1 0 0,0 0-1,0 0 1,-1 0 0,0 0 0,0 0 0,-1 0 0,0 0 0,-1-1-1,0-1 2,0 4-7,0-1-1,0 0 0,-1 1 1,0-1-1,0 1 0,-1 0 0,1 0 1,-1 0-1,-1 0 0,1 0 1,-1 1-1,-3-4 8,5 7 0,-1-1 1,1 1-1,-1 0 1,0 0-1,0 0 0,0 0 1,0 0-1,0 1 1,0-1-1,0 1 0,-1 0 1,1 0-1,0 0 1,-1 0-1,1 1 1,-1-1-1,1 1 0,-1 0 1,1 0-1,-3 1 0,-1 0 4,0 0 0,0 0 0,0 1 0,0 0 0,0 0 0,1 1 0,-1 0 0,1 0 0,-3 3-4,6-5-79,1 1 0,0 0 0,0-1 0,0 1 0,0 0 0,0 0 0,0 1 0,0-1 0,1 0 0,-1 1 0,1-1 0,-1 1 0,1-1 0,0 1 0,0-1 0,1 1 0,-1 0 0,0 0 0,1-1 0,-1 1 0,1 0 0,0 0 0,0 0 0,0 0 0,1-1 0,-1 1 0,1 0 0,-1 0 0,1-1 0,0 1 0,0 0 1,0-1-1,0 1 0,1-1 0,-1 1 0,1-1 0,-1 0 0,1 1 0,0-1 0,0 0 0,0 0 0,0 0 0,0 0 0,0-1 0,3 2 79,22 9-679</inkml:trace>
</inkml:ink>
</file>

<file path=ppt/ink/ink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26:52.274"/>
    </inkml:context>
    <inkml:brush xml:id="br0">
      <inkml:brushProperty name="width" value="0.025" units="cm"/>
      <inkml:brushProperty name="height" value="0.025" units="cm"/>
      <inkml:brushProperty name="color" value="#0070C4"/>
    </inkml:brush>
  </inkml:definitions>
  <inkml:trace contextRef="#ctx0" brushRef="#br0">1 0 12579,'1'2'943,"0"1"1,0-1 0,0 0-1,0 0 1,-1 1 0,1-1 0,-1 1-944,2 28 2261,-1-17-1090,0 29 927,-1-23-1401,1-1 1,0 0-1,2 1 1,1 2-698,-3-19 29,-1 0 1,1 0 0,0 0 0,1-1 0,-1 1 0,0 0-1,1-1 1,0 1 0,-1-1 0,1 0 0,0 1 0,2 1-30,-3-3 1,1 0 1,-1 0 0,0 0-1,1-1 1,-1 1 0,1 0 0,-1-1-1,1 1 1,-1 0 0,1-1-1,0 0 1,-1 1 0,1-1 0,0 0-1,-1 0 1,1 0 0,-1 0-1,1 0 1,0 0 0,-1-1 0,1 1-1,-1 0 1,3-1-2,-1-1-30,0 0 0,0 1 0,0-1 0,0 0-1,0 0 1,0-1 0,0 1 0,-1 0 0,1-1 0,-1 0 0,0 0 0,0 1 0,0-1 0,0 0-1,0-1 1,-1 1 0,1 0 0,-1-1 0,1-1 30,3-11-331,-1 0 0,0-1 0,0-11 331,1 2-311,-5 23 261,10-39-348,-9 39 379,0-1-1,1 0 1,-1 1-1,1-1 1,0 0 0,0 1-1,0 0 1,3-3 19,-1 2 35,-2 6 95,-1 8 184,-1-6-245,4 26 1418,5 21-1487,-1-7 573,-7-36-479,0-1-4,0 1 1,0-1 0,1 0-1,0 0 1,0 0 0,1 0-1,3 6-90,1-5-43,-7-8 44,0 1-1,1-1 0,-1 0 0,0 0 0,0 0 0,1 0 0,-1 0 0,0 0 1,0 0-1,0 0 0,1 0 0,-1 0 0,0 0 0,0 0 0,1 0 0,-1 0 1,0 0-1,0 0 0,0 0 0,1 0 0,-1 0 0,0-1 0,0 1 0,1 0 1,-1 0-1,1-1 32,0-1 1,0 1-1,0 0 1,0-1 0,0 1-1,0-1 1,0 1 0,0-3-33,6-7 516,9-5-191</inkml:trace>
</inkml:ink>
</file>

<file path=ppt/ink/ink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26:52.783"/>
    </inkml:context>
    <inkml:brush xml:id="br0">
      <inkml:brushProperty name="width" value="0.025" units="cm"/>
      <inkml:brushProperty name="height" value="0.025" units="cm"/>
      <inkml:brushProperty name="color" value="#0070C4"/>
    </inkml:brush>
  </inkml:definitions>
  <inkml:trace contextRef="#ctx0" brushRef="#br0">0 1 16187,'4'45'6609,"0"23"-2732,2 14-1429,-6-77-2345,-1-4-89,1-1 0,0 1 0,0 0-1,0 0 1,0-1 0,1 1 0,-1 0 0,0 0 0,0-1 0,0 1 0,0 0 0,1-1 0,-1 1-1,0 0 1,1-1 0,-1 1-14,5-13-134,10-42-531,-8 29 342,0 0 1,2 0-1,5-10 323,-13 34-1,0-1 0,-1 1-1,1 0 1,0 0 0,0 0-1,-1 0 1,1-1 0,0 1-1,0 0 1,0 1 0,0-1-1,0 0 1,1 0 0,-1 0 0,0 1-1,0-1 1,1 0 0,-1 1-1,0-1 1,2 1 1,-2 0 10,0 0 0,0 0 1,0 0-1,0 0 0,0 0 0,0 0 0,0 0 1,0 1-1,0-1 0,0 0 0,0 1 0,0-1 0,0 1 1,0-1-1,0 1 0,0 0 0,-1-1 0,1 1 1,0 0-1,0 0 0,0-1 0,-1 1 0,1 0 1,-1 0-1,1 0 0,0 0-10,1 3 69,1 1 1,-1 0-1,0-1 1,0 1-1,0 0 1,-1 0-1,1 4-69,4 38 351,-5-38-352,0 1 0,0 0 0,1 0 0,1 0 0,-1-1 0,4 7 1,-6-15-60,1 0 1,-1 0 0,1 0-1,-1 0 1,1 0 0,0 0-1,0 0 1,-1 0 0,1 0-1,0 0 1,0 0 0,0-1-1,0 1 1,0 0-1,0-1 1,0 1 0,1 0 59,0-1-182,0 1 0,-1-1 0,1 0 1,0 0-1,0 1 0,0-1 0,0-1 0,0 1 1,-1 0-1,1 0 0,2-1 182,16-5-815</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4:53:43.293"/>
    </inkml:context>
    <inkml:brush xml:id="br0">
      <inkml:brushProperty name="width" value="0.025" units="cm"/>
      <inkml:brushProperty name="height" value="0.025" units="cm"/>
      <inkml:brushProperty name="color" value="#0070C4"/>
    </inkml:brush>
  </inkml:definitions>
  <inkml:trace contextRef="#ctx0" brushRef="#br0">27 18 11658,'-12'-6'5762,"3"0"-1393,3 2-2441,9 3-128,8 1-543,12 1-321,12 1-408,1 0-136,7 3 768,0-2-696</inkml:trace>
</inkml:ink>
</file>

<file path=ppt/ink/ink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26:53.137"/>
    </inkml:context>
    <inkml:brush xml:id="br0">
      <inkml:brushProperty name="width" value="0.025" units="cm"/>
      <inkml:brushProperty name="height" value="0.025" units="cm"/>
      <inkml:brushProperty name="color" value="#0070C4"/>
    </inkml:brush>
  </inkml:definitions>
  <inkml:trace contextRef="#ctx0" brushRef="#br0">127 257 8458,'0'-3'685,"0"1"0,0 0 1,0 0-1,0-1 0,0 1 0,0 0 1,-1 0-1,1 0 0,-1-1 0,0 1 1,0 0-1,0 0 0,0-1-685,0 2 166,0 0-1,0 0 1,1 0 0,-1 0-1,0 0 1,0 1 0,0-1-1,0 0 1,0 0 0,-1 1-1,1-1 1,0 1 0,0-1-1,0 1 1,0-1 0,-1 1-1,1 0 1,0 0 0,0 0-1,-1-1 1,1 1 0,0 0-1,-1 0 1,0 1-166,-1-1 152,-1 0 1,1 1 0,0 0-1,-1 0 1,1-1-1,0 2 1,0-1-1,0 0 1,0 1 0,0 0-1,0-1 1,0 1-1,0 0 1,1 0-1,-1 1-152,-1 1 148,1-1-1,0 1 0,0 1 0,0-1 1,0 0-1,0 1 0,1-1 0,0 1 1,-1 3-148,0 3 228,0 0 0,0 0-1,1 0 1,1 1 0,0-1 0,0 1 0,2-1 0,0 9-228,-1-12 124,2-1-1,-1 1 1,1-1 0,0 0 0,0 0-1,1 0 1,1 2-124,-3-7 26,0 0 0,0 0 0,0 0 0,0 0 0,0 0 0,1 0 0,-1 0 0,1-1 0,0 1 0,-1 0 0,1-1 0,0 0 0,0 1 0,0-1 0,0 0 0,0 0 0,0 0 0,0 0 0,0 0 0,0-1 0,1 1 0,-1-1 0,0 1 0,0-1 0,1 0-26,-1 0 7,0 0 0,0 0 0,0-1 0,0 1 0,0 0 0,-1-1 0,1 0 0,0 1 0,-1-1 0,1 0 0,0 0 0,-1 0 0,1 0 0,-1 0 0,1 0 0,-1-1 0,0 1 0,1 0 0,-1-1 0,1-1-7,2-3 0,0 0 0,0-1-1,-1 0 1,2-4 0,-4 9-1,11-29-115,0 0 1,-2 0-1,-2-2 1,0 1-1,-2-1 1,-2 0 0,0-33 115,-3 31-89,-1 10-5,0 1 1,-3-12 93,3 35-1,0 0 1,0-1 0,-1 1 0,1 0 0,0-1 0,-1 1 0,1 0 0,-1 0 0,1-1 0,-1 1 0,1 1 1,0-1 1,0 1-1,0 0 1,0 0-1,-1 0 1,1 0-1,0 0 1,0 0-1,0 0 1,0 0-1,0 0 1,0 0 0,0 0-1,-1 0 1,1 0-1,0 0 1,0 0-1,0 0 1,0 0-1,0 0 1,0 0-1,0 0 1,0 0-1,-1 0 1,1 0-1,0 0 1,0 0-1,0 0 1,0 0-1,0 1 1,0-1-1,0 0 1,0 0-1,0 0 1,-1 0 0,1 0-1,0 0 1,0 0-1,0 0-1,-5 10 107,3-5-57,0 0 0,0 0 0,1 0 0,0 1 0,0-1 0,1 1 0,-1-1 0,1 2-50,1 12 337,2 15-337,-2-23 68,17 113 560,-7-52-327,-10-62-271,11 61 238,-9-59-234,0 0 0,1 0-1,1 0 1,4 8-34,-7-16 6,-2-3 10,0 0 1,1 0 0,-1 0 0,0 0 0,1 0 0,-1 0 0,1 0 0,-1-1 0,1 1 0,0 0 0,-1 0 0,1 0 0,0-1 0,-1 1 0,1 0 0,0-1 0,0 1 0,0-1 0,-1 1 0,1-1 0,0 1 0,0-1 0,0 0 0,0 1 0,0-1 0,0 0 0,0 0 0,0 0 0,0 0 0,0 0 0,0 0-1,0 0 1,1 0-17,23-4 209</inkml:trace>
</inkml:ink>
</file>

<file path=ppt/ink/ink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28:25.766"/>
    </inkml:context>
    <inkml:brush xml:id="br0">
      <inkml:brushProperty name="width" value="0.025" units="cm"/>
      <inkml:brushProperty name="height" value="0.025" units="cm"/>
      <inkml:brushProperty name="color" value="#0070C4"/>
    </inkml:brush>
  </inkml:definitions>
  <inkml:trace contextRef="#ctx0" brushRef="#br0">38 59 8770,'-32'-36'3471,"31"35"-3216,1 1 0,-1-1 1,1 0-1,-1 1 0,1-1 0,-1 0 0,1 1 0,0-1 0,-1 0 0,1 0 0,0 1 0,0-1 1,-1 0-1,1 0 0,0 0 0,0 1 0,0-1 0,0 0 0,0 0 0,0 0 0,0 1 0,0-1 1,1 0-256,-1-4 2988,0 5-2139,2 13 737,2 13-983,-1 0 0,-2-1 0,-1 22-603,-2-5 510,0-25-204,1 0 1,2 13-307,11 70 738,-12-97-719,0-3-18,1 0 1,-1 0-1,0 1 0,0-1 1,0 0-1,0 0 1,0 0-1,0 1 0,0-1 1,0 0-1,0 0 0,0 0 1,0 1-1,0-1 0,0 0 1,0 0-1,0 0 0,0 1 1,0-1-1,0 0 0,0 0 1,0 1-1,0-1 0,0 0 1,0 0-1,0 0 0,0 0 1,0 1-1,0-1 1,-1 0-1,1 0 0,0 0 1,0 1-1,0-1 0,0 0 1,0 0-1,-1 0 0,1 0 1,0 0-1,0 0 0,0 1 1,-1-1-1,1 0 0,0 0 1,0 0-1,0 0 0,-1 0 1,1 0-2,0 0-102,-3-3-1501,3 2 1227</inkml:trace>
</inkml:ink>
</file>

<file path=ppt/ink/ink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28:28.327"/>
    </inkml:context>
    <inkml:brush xml:id="br0">
      <inkml:brushProperty name="width" value="0.025" units="cm"/>
      <inkml:brushProperty name="height" value="0.025" units="cm"/>
      <inkml:brushProperty name="color" value="#0070C4"/>
    </inkml:brush>
  </inkml:definitions>
  <inkml:trace contextRef="#ctx0" brushRef="#br0">3 13 4529,'-3'-6'9697,"3"0"-3354,0 6-5074,1 22-745,0 0 1,3 8-525,1 23 493,-3-15-6,-3 0 0,-1 0 0,-2 1-487,4-34 62,-1 1 0,1-1 1,0 0-1,1 2-62,-1-7 4,0 1 1,0 0 0,0-1 0,0 1 0,0 0-1,0 0 1,0-1 0,1 1 0,-1 0 0,0-1-1,0 1 1,1 0 0,-1-1 0,0 1 0,1-1-1,-1 1 1,1 0 0,-1-1 0,1 1 0,-1-1-1,1 1 1,-1-1 0,1 0 0,0 1 0,-1-1-1,1 1 1,-1-1 0,1 0 0,0 0 0,-1 1 0,1-1-1,0 0 1,0 0-5,0 0 0,-1 0-1,1 0 0,-1-1 1,0 1-1,1 0 1,-1 0-1,1-1 1,-1 1-1,0 0 1,1-1-1,-1 1 1,0-1-1,1 1 1,-1 0-1,0-1 0,0 1 1,1-1-1,-1 1 1,0-1-1,0 1 1,0-1-1,0 1 1,1-1-1,-1 1 1,0-1-1,0 1 0,0-1 1,0 1-1,0-1 1,0-19-76,0 17 48,-1-32-477,0 20-673,1-1-1,0 0 1,1 1 0,2-3 1178,-1 6-954</inkml:trace>
</inkml:ink>
</file>

<file path=ppt/ink/ink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28:33.654"/>
    </inkml:context>
    <inkml:brush xml:id="br0">
      <inkml:brushProperty name="width" value="0.025" units="cm"/>
      <inkml:brushProperty name="height" value="0.025" units="cm"/>
      <inkml:brushProperty name="color" value="#0070C4"/>
    </inkml:brush>
  </inkml:definitions>
  <inkml:trace contextRef="#ctx0" brushRef="#br0">36 963 6321,'-34'0'14622,"34"1"-14528,0 0 1,0 0-1,-1-1 0,1 1 0,0 0 1,0 0-1,0 0 0,0 0 0,0 0 1,0 0-1,0 0 0,1 1-94,-1 1 59,1-1 1,-1 0-1,1 1 0,0-1 0,0 0 1,0 1-1,1 0-59,1 3 67,-1-3-35,-1 1 1,1-1-1,0 1 1,0-1 0,0 0-1,1 0 1,-1 0-1,1 0 1,-1 0-1,1-1 1,0 1 0,0-1-1,0 0 1,1 0-1,-1 0 1,1 1-33,6 0 95,-1 0 1,1-1-1,0 0 0,0-1 1,0 0-1,0 0 0,0-1 1,3 0-96,12-2 243,1-1 1,16-4-244,-28 5 44,1-2 0,-1 0 0,0 0 0,0-1 0,-1-1 0,0 0 1,0-1-1,0-1 0,-1 0 0,0 0 0,0-1 0,-1-1 1,0 0-1,-1-1 0,0 1 0,-1-2 0,0 0 0,2-5-44,14-25 56,-3-2-1,-1-1 1,-3-1-1,-1 0 1,8-41-56,-12 38 20,29-132 44,-36 152-55,2 1 1,2 0 0,8-18-10,0 0 7,-12 30-3,1 0 0,1 0 1,7-10-5,-11 19 0,0 1 0,1 0 0,0 0 0,0 0 1,0 1-1,1 0 0,0 0 0,0 0 0,5-2 0,3-2-3,0 2-1,1 0 1,-1 0-1,1 2 1,6-2 3,-14 5 0,0 0 0,0 1 1,0 0-1,0 1 0,0-1 0,1 1 0,-1 0 1,0 1-1,0 0 0,0 0 0,0 1 1,0-1-1,1 2 0,5 2 11,1 1 0,-2 1 0,1 0 0,-1 1 0,0 0 0,-1 1 1,0 0-1,0 0 0,0 3-11,3 1 43,-1 0 0,0 1 0,-1 0 1,-1 1-1,0 1 0,-1 0 0,-1 0 0,7 16-43,64 200 460,-67-192-408,-4-6-19,-1-1-1,-2 1 1,1 14-33,-5-32 7,2 0 0,0 0-1,0-1 1,2 1 0,0-1 0,1 0 0,0-1 0,1 1 0,1-1 0,0-1 0,1 0 0,0 0 0,1-1 0,1 0 0,7 6-7,-9-10-3,1-1 1,0 0 0,0 0 0,0-1-1,1 0 1,0-1 0,0 0-1,0-1 1,8 1 2,1 0-11,1-1 1,-1-1-1,1-1 0,0-1 0,8-2 11,-7 0-263,14-4 263,6 0-908,-40 5 784,3-2 1274,-2 0-578</inkml:trace>
</inkml:ink>
</file>

<file path=ppt/ink/ink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28:54.798"/>
    </inkml:context>
    <inkml:brush xml:id="br0">
      <inkml:brushProperty name="width" value="0.025" units="cm"/>
      <inkml:brushProperty name="height" value="0.025" units="cm"/>
      <inkml:brushProperty name="color" value="#0070C4"/>
    </inkml:brush>
  </inkml:definitions>
  <inkml:trace contextRef="#ctx0" brushRef="#br0">151 159 8282,'-98'-9'3036,"84"7"-2384,-8-1 572,20 3-956,1-1 0,-1 1 0,1-1 0,0 0 0,0 1 0,-1-1 0,1 0 0,0 0 0,-1 0-268,2 1 69,0 0 0,0 0 0,0-1 0,0 1 1,-1 0-1,1 0 0,0 0 0,0 0 0,0 0 0,0 0 0,-1-1 0,1 1 1,0 0-1,0 0 0,0 0 0,0-1 0,0 1 0,0 0 0,0 0 0,0 0 0,-1 0 1,1-1-1,0 1 0,0 0 0,0 0 0,0-1 0,0 1 0,0 0 0,0 0 1,0 0-1,0-1 0,0 1 0,1 0 0,-1 0 0,0 0 0,0-1 0,0 1 0,0 0 1,0 0-1,0 0 0,0-1 0,0 1 0,1 0 0,-1 0 0,0 0 0,0 0 1,0 0-1,0-1 0,0 1 0,1 0 0,-1 0 0,0 0 0,0 0 0,0 0 0,1 0 1,-1 0-1,0 0 0,0 0 0,0-1 0,1 1 0,-1 0 0,0 0 0,0 0 1,1 0-1,-1 0 0,0 0 0,0 1-69,18-4 940,30 3-337,-7 1-245,-10 0-148,0-2 0,-1-1 0,0-2 0,1-1 0,5-3-210,21-8 114,12-3 159,7 1-273,-53 14 104,0 0 1,0 2 0,0 1 0,1 1-1,9 1-104,41 7 272,-36-3-160,0-1 0,0-2 0,0-2 1,7-2-113,76-15 112,-67 9-71,-1 1 0,1 3 1,3 2-42,30 1 238,23-7-238,-12 1 83,-48 7-3,46 5-80,-48-2 21,-9-2 7,0-2-1,4-2-27,9-1 16,4 0-3,-29 2-7,1 0-1,-1 2 1,0 0 0,0 3-1,7 1-5,14 4 21,-1-1 0,44-1-21,159-7 104,-210 1-90,-1 2-1,4 2-13,34 1 12,7 2-2,-46-3 5,0-2 0,15-1-15,5-2 24,0 2 0,0 3-24,116 16 115,-162-18-102,65 6 177,1-3 1,66-6-191,-130 1 30,0-1 0,1 0 0,-1-1 0,-1-1 0,1 0 0,10-4-30,-42 5-4721,23 4 3607</inkml:trace>
</inkml:ink>
</file>

<file path=ppt/ink/ink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28:56.743"/>
    </inkml:context>
    <inkml:brush xml:id="br0">
      <inkml:brushProperty name="width" value="0.025" units="cm"/>
      <inkml:brushProperty name="height" value="0.025" units="cm"/>
      <inkml:brushProperty name="color" value="#0070C4"/>
    </inkml:brush>
  </inkml:definitions>
  <inkml:trace contextRef="#ctx0" brushRef="#br0">144 77 9050,'-77'9'3382,"73"-9"-3001,0 1 0,1-1 0,-1 1 0,0 0 0,0 0 0,1 0 0,-1 1 0,1-1 0,-1 1 0,1 0 1,0 0-1,-3 2-381,-3 2 1180,8-6-1095,1 1-1,-1-1 1,0 0 0,1 1-1,-1-1 1,1 0 0,-1 1-1,1-1 1,0 0-1,-1 1 1,1-1 0,-1 1-1,1-1 1,0 1-1,-1-1 1,1 1 0,0-1-1,-1 1 1,1 0-85,0-1 36,1 0 0,-1 0-1,0 0 1,0 1 0,0-1 0,0 0 0,1 0 0,-1 0-1,0 1 1,0-1 0,1 0 0,-1 0 0,0 0 0,0 0 0,1 0-1,-1 0 1,0 1 0,0-1 0,1 0 0,-1 0 0,0 0-1,1 0 1,-1 0 0,0 0 0,0 0 0,1 0-36,24-2 846,-16 0-682,80-17 1021,-1 4 0,18 2-1185,-46 8 172,151-13 108,-21 2 10,7 0 135,-72 2-280,-98 13-94,-1 1-1,1 0 0,19 5-50,249 33 403,-245-34-234,0-1 1,45-4-170,-84 1 60,-8 3 28,-3-2-92,0 0 0,0 0 1,0 0-1,0 0 0,-1 0 0,1 0 0,0-1 0,-1 1 1,1 0-1,0 0 0,-1 0 0,1-1 0,-1 2 4,-2-1-680,1-1 413</inkml:trace>
</inkml:ink>
</file>

<file path=ppt/ink/ink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29:03.546"/>
    </inkml:context>
    <inkml:brush xml:id="br0">
      <inkml:brushProperty name="width" value="0.025" units="cm"/>
      <inkml:brushProperty name="height" value="0.025" units="cm"/>
      <inkml:brushProperty name="color" value="#0070C4"/>
    </inkml:brush>
  </inkml:definitions>
  <inkml:trace contextRef="#ctx0" brushRef="#br0">25 102 7826,'-2'1'978,"1"0"0,-1 0 1,1-1-1,-1 1 0,1 0 1,-1-1-1,1 1 1,-1-1-1,0 1 0,1-1 1,-1 0-1,0 1 0,-1-1-978,3 0 386,0 0-95,0 0-57,2 1-30,1 0-153,1 0 0,-1 1-1,1-1 1,-1 0 0,1-1-1,0 1 1,-1-1 0,1 1-1,0-1 1,2 0-51,2 0 28,4-1 34,0 1 0,0-1-1,5-2-61,-7 2 102,0 0-1,0 1 1,-1 0-1,1 1 1,0 0-1,-1 0 1,1 1-1,-1 0 1,1 1-1,1 0-101,-9-2 42,1 0-1,0-1 1,-1 1-1,1-1 1,-1 0 0,1 0-1,0 0 1,-1 0-1,1-1 1,2 0-42,27-9 210,0 1-26,-6 7-107,0 0 0,0 2 1,0 1-1,22 4-77,-6-1 102,11-2-102,45-5 239,20-6-239,98-16 337,-40 3 270,5 8-607,-3 13 479,-30 0 23,-68-4-1,20-7-501,21-1 385,-93 10-247,-37-2-2562,5 4 1682</inkml:trace>
</inkml:ink>
</file>

<file path=ppt/ink/ink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29:12.905"/>
    </inkml:context>
    <inkml:brush xml:id="br0">
      <inkml:brushProperty name="width" value="0.025" units="cm"/>
      <inkml:brushProperty name="height" value="0.025" units="cm"/>
      <inkml:brushProperty name="color" value="#0070C4"/>
    </inkml:brush>
  </inkml:definitions>
  <inkml:trace contextRef="#ctx0" brushRef="#br0">69 52 6753,'-47'16'2884,"46"-16"-2546,1 1 1,-1-1-1,0 0 1,0 0 0,0 1-1,0-1 1,0 0-1,0 0 1,0 0-1,0 0 1,1 0 0,-1 0-1,0 0 1,0 0-1,0 0 1,0-1-1,0 1 1,0 0-1,0-1-337,1 1 330,-1 0 1,1-1 0,0 1 0,0-1-1,-1 1 1,1 0 0,0-1 0,0 1-1,0-1 1,-1 1 0,1-1 0,0 1-1,0-1 1,0 1 0,0-1 0,0 1 0,0-1-1,0 1 1,0-1 0,0 1-332,3-1 505,18-1 100,-1 1 1,17 2-606,-30-1 66,58 1 1661,49-7-1727,55-13 776,-110 11-404,-38 3-213,-20 5-148,0 0-1,-1-1 1,1 1 0,-1 0 0,1-1 0,0 1 0,-1 0-1,1-1 1,-1 1 0,1-1 0,-1 1 0,0-1 0,1 1-1,-1-1-10,0 1 10,1 0 0,-1-1-1,0 1 1,0 0 0,0-1-1,0 1 1,0 0 0,0-1-1,0 1 1,0 0 0,0-1-1,0 1 1,0 0 0,0-1-1,-1 1 1,1 0 0,0 0-1,0-1 1,0 1 0,0 0-1,0-1 1,-1 1 0,1 0-1,0 0 1,0-1 0,0 1-1,-1 0 1,1 0 0,0-1-10,-1 1 27,1 0 1,0 0-1,-1-1 1,1 1 0,0 0-1,-1 0 1,1 0-1,-1-1 1,1 1-1,0 0 1,-1 0 0,1 0-1,-1 0 1,1 0-1,-1 0 1,1 0-1,0 0 1,-1 0 0,1 0-1,-1 0 1,1 0-28,-3 0 129,-28-2 208</inkml:trace>
</inkml:ink>
</file>

<file path=ppt/ink/ink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29:15.834"/>
    </inkml:context>
    <inkml:brush xml:id="br0">
      <inkml:brushProperty name="width" value="0.025" units="cm"/>
      <inkml:brushProperty name="height" value="0.025" units="cm"/>
      <inkml:brushProperty name="color" value="#0070C4"/>
    </inkml:brush>
  </inkml:definitions>
  <inkml:trace contextRef="#ctx0" brushRef="#br0">88 42 6425,'-45'3'3575,"13"0"2144,24-3-3288,8 0-2376,0 0-1,0 0 1,0 0-1,0 0 1,0 0-1,0 0 1,-1 0 0,1 0-1,0 0 1,0 0-1,0 0 1,0 0-1,0 0 1,0 0-1,0 0 1,-1 0 0,1-1-1,0 1 1,0 0-1,0 0 1,0 0-1,0 0 1,0 0 0,0 0-1,0 0 1,0 0-1,0 0 1,0 0-1,0-1 1,0 1-1,-1 0 1,1 0 0,0 0-1,0 0 1,0 0-1,0 0 1,0 0-1,0 0 1,0-1 0,0 1-1,0 0 1,0 0-1,0 0 1,0 0-1,0 0 1,0 0-1,0 0 1,0-1 0,1 1-1,-1 0 1,0 0-1,0 0 1,0 0-1,0 0 1,0 0 0,0 0-1,0 0 1,0 0-1,0-1 1,0 1-1,0 0 1,0 0 0,1 0-1,-1 0 1,0 0-55,5-1 417,3 0-291,0 0 1,0 1-1,1 0 0,-1 0 1,4 2-127,3-1 131,70 9 937,-35-5-100,11 0-968,199-1 1981,26-12-1981,-207-1 275,-1-2 1,2-5-276,-23 5 182,-29 6-12,0 2 0,1 1-1,-1 1 1,0 1-1,7 2-169,-32-1 23,15 1 92,-17-2-105,0 1-1,0-1 1,0 0-1,0 0 1,0 1-1,-1-1 1,1 0-1,0 1 0,0-1 1,-1 1-1,1-1 1,0 1-1,-1-1 1,1 1-1,0 0 1,-1-1-1,1 1 0,0 0-9,-1 0 5,0-1-1,0 0 1,0 0-1,0 0 0,0 1 1,0-1-1,0 0 0,0 0 1,0 1-1,0-1 0,0 0 1,0 0-1,0 0 0,0 1 1,0-1-1,0 0 0,0 0 1,-1 0-1,1 1 0,0-1 1,0 0-1,0 0 0,0 0 1,0 1-1,-1-1 0,1 0 1,0 0-1,0 0 0,0 0 1,0 0-1,-1 1 0,1-1-4,-9 4 39,-12 2 54,-5 1 699</inkml:trace>
</inkml:ink>
</file>

<file path=ppt/ink/ink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29:26.208"/>
    </inkml:context>
    <inkml:brush xml:id="br0">
      <inkml:brushProperty name="width" value="0.025" units="cm"/>
      <inkml:brushProperty name="height" value="0.025" units="cm"/>
      <inkml:brushProperty name="color" value="#0070C4"/>
    </inkml:brush>
  </inkml:definitions>
  <inkml:trace contextRef="#ctx0" brushRef="#br0">1 13 6841,'0'0'220,"1"-12"13052,2 12-10453,4 6-2694,8 16 555,-7-11-508,-3-4-63,-1 0 0,1 1 0,-1-1 1,0 1-1,-1-1 0,0 1 0,1 6-109,2 8 242,-5-16-237,0 0-1,1 0 0,-1 0 1,1 0-1,1-1 1,-1 1-1,1-1 0,0 0 1,2 4-5,-5-9-29,0 0 1,1 1-1,-1-1 0,0 0 1,0 0-1,0 1 1,1-1-1,-1 0 1,0 0-1,0 1 0,1-1 1,-1 0-1,0 0 1,1 0-1,-1 0 1,0 0-1,1 1 1,-1-1-1,0 0 0,1 0 1,-1 0-1,0 0 1,1 0-1,-1 0 29,0 0-79,1 0-1,-1-1 0,0 1 1,0 0-1,1 0 1,-1 0-1,0-1 1,0 1-1,0 0 0,0 0 1,1-1-1,-1 1 1,0 0-1,0-1 1,0 1-1,0 0 1,0 0-1,0-1 0,0 1 1,0 0-1,0-1 80,0-20-3466,-7-11 1438</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4:53:43.630"/>
    </inkml:context>
    <inkml:brush xml:id="br0">
      <inkml:brushProperty name="width" value="0.025" units="cm"/>
      <inkml:brushProperty name="height" value="0.025" units="cm"/>
      <inkml:brushProperty name="color" value="#0070C4"/>
    </inkml:brush>
  </inkml:definitions>
  <inkml:trace contextRef="#ctx0" brushRef="#br0">1 277 13243,'3'2'616,"-1"1"0,1-1 0,0 0 0,0 0 0,0 0 0,1 0 0,-1-1 1,0 1-1,1-1 0,-1 0 0,1 0 0,1 0-616,0 0 182,0 0 0,-1-1 0,1 0 0,0 0 0,-1 0 0,1-1 0,0 1 1,0-1-1,-1 0 0,1-1 0,-1 1 0,1-1 0,-1 1 0,4-4-182,3-1 91,-1-1 0,0 0 0,-1-1 0,0 0 0,0 0 0,-1-1 0,0 0 0,0-1 0,-1 0 0,0 0 0,1-4-91,-4 7 11,-1 1 0,-1-1-1,1 0 1,-1 1 0,0-1 0,-1 0 0,1-1 0,-1 1 0,-1-2-11,1 4 16,-2-1-1,1 1 1,-1 0-1,1 0 1,-1 0-1,-1-1 1,1 1 0,-1 0-1,0 1 1,0-1-1,0 0 1,-1 0 0,-1-1-16,2 3 30,0 0 0,0 1 0,-1-1 1,1 0-1,-1 1 0,0-1 0,0 1 1,0 0-1,0 0 0,0 0 0,0 1 1,0-1-1,-1 1 0,1-1 0,-1 1 1,1 0-1,-1 1 0,1-1 0,-1 0 1,0 1-1,1 0 0,-1 0 0,1 0 1,-1 0-1,0 1 0,1-1 1,-1 1-1,1 0 0,-1 0 0,1 0 1,-1 1-1,1-1 0,0 1 0,0 0 1,0 0-1,0 0 0,0 0 0,0 0 1,0 1-1,1-1 0,-1 1 0,1 0 1,0-1-1,-1 1 0,1 0 0,1 1 1,-1-1-1,0 1-30,-1 5 100,0 0-1,1 0 1,0 0 0,0 0-1,1 1 1,0-1 0,1 0-1,0 1 1,1-1 0,0 1 0,0-1-1,1 0 1,1 6-100,0-5 45,0-1 1,0 0-1,1 0 1,0 0-1,1 0 1,0-1-1,0 1 1,1-1-1,0-1 1,0 1-1,1-1 1,7 6-46,-10-9-5,1-1 1,0 1 0,0-1-1,0 0 1,0-1 0,1 1-1,-1-1 1,1 0 0,-1 0-1,1-1 1,0 0 0,0 0-1,0 0 1,2 0 4,-3-1-121,0-1 0,0 1 0,0-1 1,0 0-1,0 0 0,0 0 0,0-1 0,0 1 1,-1-1-1,1 0 0,0-1 0,-1 1 0,0-1 0,0 0 1,0 0-1,4-4 121,20-22-590</inkml:trace>
</inkml:ink>
</file>

<file path=ppt/ink/ink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29:26.547"/>
    </inkml:context>
    <inkml:brush xml:id="br0">
      <inkml:brushProperty name="width" value="0.025" units="cm"/>
      <inkml:brushProperty name="height" value="0.025" units="cm"/>
      <inkml:brushProperty name="color" value="#0070C4"/>
    </inkml:brush>
  </inkml:definitions>
  <inkml:trace contextRef="#ctx0" brushRef="#br0">0 0 11731,'0'11'4945,"7"-10"-2417,-1 6-631,6-2-457,-2 2-272,4 4-632,1-3-256,1 2-304,0-6-368,-1 4-1440,2 2 1240</inkml:trace>
</inkml:ink>
</file>

<file path=ppt/ink/ink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29:26.931"/>
    </inkml:context>
    <inkml:brush xml:id="br0">
      <inkml:brushProperty name="width" value="0.025" units="cm"/>
      <inkml:brushProperty name="height" value="0.025" units="cm"/>
      <inkml:brushProperty name="color" value="#0070C4"/>
    </inkml:brush>
  </inkml:definitions>
  <inkml:trace contextRef="#ctx0" brushRef="#br0">113 299 12123,'4'-10'4563,"-1"-4"-2310,0 2-1292,-3 9-821,1 0 0,-1 0-1,0-1 1,0 1 0,0 0-1,0-1 1,-1 1 0,0 0-1,1 0 1,-1 0 0,0-1 0,0 1-1,-1 0 1,1 0 0,-1 0-1,1 1 1,-1-1 0,0 0-1,0 1 1,0-1 0,-1 1-1,-1-2-139,2 2 11,1 0-1,-2 1 1,1-1-1,0 1 1,0-1-1,0 1 0,-1 0 1,1 0-1,-1 0 1,1 0-1,-1 0 0,1 1 1,-1-1-11,1 1 11,0 0-1,0 0 1,0 0 0,0 0 0,0 0 0,0 1 0,1-1-1,-1 0 1,0 1 0,0 0 0,0-1 0,1 1-1,-1 0 1,0 0 0,1 0 0,-1 0 0,1 0-1,-1 0 1,0 1-11,0 1 14,0-1 0,0 1 1,0-1-1,0 1 0,1 0 0,-1 0 0,1 0 0,-1 0 0,1 0 0,0 0 0,0 2-14,-7 37 192,8-40-180,-1 9 45,0 0 1,1 0-1,0 0 1,1 0-1,0 0 1,1 0-1,0-1 1,1 1-1,0 0 0,1-1 1,0 0-1,0 0 1,1 0-1,5 7-57,-9-15 16,1 0 0,-1 0 0,1-1 0,-1 1 0,1 0 0,-1-1 0,1 1 0,0-1 0,0 0 0,0 0 0,0 0 0,0 0 0,0 0 0,0 0 0,0 0 0,0-1 0,1 1 0,-1-1-1,0 1 1,0-1 0,1 0 0,-1 0 0,0 0 0,1 0-16,-1 0 6,1-1-1,0 1 1,0 0-1,0-1 1,-1 0-1,1 0 0,0 0 1,-1 0-1,1 0 1,-1-1-1,1 1 1,-1-1-1,0 1 1,1-1-1,-1 0 1,0 0-1,0 0 1,0 0-1,-1 0-5,4-6 2,0 0 0,-1 0 1,-1 0-1,1 0 0,-1-1 0,0 1 0,-1-1 1,0-3-3,4-19 7,0-23-7,-3 5 16,-1 0 0,-3 1 0,-4-31-16,4 71 41,1 6-10,0 0 0,0-1 0,-1 1 1,1-1-1,-1 1 0,1 0 0,-1-1 0,0 1 1,0 0-1,0 0 0,0-1 0,0 1 1,0 0-1,-2-2-31,3 4 10,0 0 0,0 0 0,0 0 0,0 0 0,0 0 1,0 0-1,0 0 0,0 0 0,-1 0 0,1 0 0,0 0 0,0 0 1,0 0-1,0 0 0,0 0 0,0 0 0,0 0 0,0 0 0,0 0 1,0 0-1,0 0 0,0 0 0,0 0 0,0 0 0,-1 0 0,1 0 0,0 0 1,0 0-1,0 0 0,0 0 0,0 0 0,0 0 0,0 0 0,0 0 1,0 0-1,0 0 0,0 0 0,0 0 0,0 0 0,0 0 0,0 0 1,0 1-1,0-1 0,-1 0 0,1 0 0,0 0 0,0 0 0,0 0 0,0 0 1,0 0-1,0 0 0,0 0 0,0 0 0,0 0 0,0 0 0,0 0 1,0 0-1,0 1 0,0-1 0,0 0 0,0 0 0,0 0 0,0 0 1,0 0-1,0 0 0,0 0 0,0 0 0,0 0 0,0 0 0,1 0-10,-2 15 389,1 0 0,1 0 0,1 4-389,4 33 253,4 0 0,1-1 0,7 14-253,-14-54 42,0 0 1,2 0-1,-1 0 1,1 0-1,1-1 1,0 1-43,-2-5-69,0 0 0,0 0 0,1 0 0,0-1 0,0 1 0,0-2 0,0 1 0,7 3 69,-11-7-5,1 1 1,-1-1 0,0 0-1,1 0 1,-1-1 0,1 1 0,-1 0-1,1-1 1,0 0 0,-1 1-1,1-1 1,-1 0 0,1 0 0,1-1 4,13-3 77</inkml:trace>
</inkml:ink>
</file>

<file path=ppt/ink/ink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29:27.300"/>
    </inkml:context>
    <inkml:brush xml:id="br0">
      <inkml:brushProperty name="width" value="0.025" units="cm"/>
      <inkml:brushProperty name="height" value="0.025" units="cm"/>
      <inkml:brushProperty name="color" value="#0070C4"/>
    </inkml:brush>
  </inkml:definitions>
  <inkml:trace contextRef="#ctx0" brushRef="#br0">0 214 11699,'50'40'4527,"-47"-38"-4218,0 0-1,-1-1 1,1 1 0,0-1-1,0 0 1,0 0 0,0 0-1,1 0 1,-1 0 0,0-1-1,0 1 1,0-1-1,1 0 1,-1 0 0,0 0-1,0-1 1,0 1 0,1-1-1,-1 0 1,0 1 0,1-2-309,-1 1 222,1 0 0,0-1 0,-1 0 0,1 0 0,-1 0 0,0 0 0,0 0 0,0-1 0,0 1 1,0-1-1,0 0 0,1-2-222,0 0 142,0 0 0,0-1 0,0 0 0,-1 0 0,0 0 1,2-4-143,-2 0 131,0 0 0,0 0 1,1-9-132,-3 14 19,0 0-1,-1 0 1,0 0 0,0 0 0,0 0 0,-1 0 0,0 0 0,0 0 0,0 0-19,-1-1 13,0 0 1,0 0-1,-1 0 1,0 1-1,0-1 0,0 1 1,-1 0-1,1 0 1,-1 0-1,0 0 1,-5-4-14,6 7 5,0 0-1,0 0 1,-1 0 0,1 0 0,0 0 0,-1 0 0,1 1 0,-1 0 0,1 0-1,-1 0 1,1 0 0,-1 0 0,0 1 0,1-1 0,-1 1 0,0 0 0,0 1-1,1-1 1,-1 0 0,-2 1-5,4 0 7,0-1-1,0 1 1,0 0-1,0 0 1,0 0-1,0 0 1,1 0 0,-1 0-1,0 0 1,0 0-1,1 1 1,-1-1-1,1 1 1,-1-1-1,1 1 1,-1 0-7,0 1 25,0 0 0,0 1-1,1-1 1,-1 1 0,1-1-1,0 1 1,0 0 0,-1 3-25,1 3 78,0 1 1,0 0-1,1-1 1,0 1-1,1 0 1,1 0-79,-1-2 56,0 0 1,1 0 0,1 0-1,0-1 1,0 1 0,2 3-57,-2-6 15,0-1 0,0 0-1,1 0 1,-1 0 0,1 0 0,0-1 0,0 1 0,1-1 0,-1 0 0,2 0-15,3 3-72,1-1 0,-1 0 1,1-1-1,0-1 0,0 1 0,0-1 0,1-1 0,-1 0 1,1-1-1,0 1 0,0-2 0,0 0 0,0 0 0,1-1 72,14-1-3038,20-3 3038,-37 3-847,0-1 1,0 0-1,0 0 1,0-1-1,-1 0 0,1-1 1,-1 0 846,18-13-1676</inkml:trace>
</inkml:ink>
</file>

<file path=ppt/ink/ink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29:27.630"/>
    </inkml:context>
    <inkml:brush xml:id="br0">
      <inkml:brushProperty name="width" value="0.025" units="cm"/>
      <inkml:brushProperty name="height" value="0.025" units="cm"/>
      <inkml:brushProperty name="color" value="#0070C4"/>
    </inkml:brush>
  </inkml:definitions>
  <inkml:trace contextRef="#ctx0" brushRef="#br0">111 65 7250,'0'-5'1178,"0"0"1,-1 0-1,0 0 1,1 0-1,-2 0 1,1 0 0,0 0-1,-2-2-1178,2 5 161,1 1 0,-1 0 0,1 0-1,-1 0 1,1 0 0,-1 1 0,0-1 0,0 0-1,1 0 1,-1 0 0,0 0 0,0 1 0,0-1-1,0 0 1,0 1 0,0-1 0,0 1 0,0-1-1,0 1 1,0-1 0,0 1 0,0 0 0,0 0-1,-1-1 1,1 1 0,0 0 0,0 0 0,0 0-1,0 0 1,0 1 0,-1-1 0,1 0 0,0 0-1,0 1 1,0-1 0,0 0 0,0 1-1,0-1 1,0 1 0,0-1 0,0 1 0,0 0-161,-4 2 126,1 0 0,0 0 0,0 0 0,0 1 0,0 0-1,0 0 1,1 0 0,0 0 0,0 0 0,0 1 0,0-1 0,1 1 0,-1 0 0,1 0 0,0 0 0,1 0 0,-1 0 0,1 0 0,0 5-126,0-4 25,0-1 0,0 1 1,1 0-1,0-1 0,0 1 0,1 0 1,0-1-1,0 1 0,0-1 0,0 1 0,1-1 1,0 1-1,0-1 0,0 0 0,1 0 1,0 0-1,0 0 0,2 2-25,-4-6 3,0 0 0,0 0-1,0 0 1,0 1 0,0-2 0,1 1-1,-1 0 1,0 0 0,0 0 0,1 0 0,-1-1-1,1 1 1,-1-1 0,1 1 0,-1-1-1,1 0 1,-1 1 0,1-1 0,-1 0 0,1 0-1,-1 0-2,2 0-1,-1-1-1,0 1 1,0-1-1,1 0 1,-1 0 0,0 1-1,0-1 1,0-1-1,0 1 1,0 0-1,0 0 1,1-2 1,4-3-11,-1-1 0,0 1 0,-1-1 1,0 0-1,0 0 0,4-7 11,18-45 13,-27 59-11,0-1-1,1 1 1,-1-1 0,0 1-1,1-1 1,-1 1-1,0-1 1,1 1 0,-1-1-1,0 1 1,1 0-1,-1-1 1,1 1 0,-1-1-1,1 1 1,-1 0-1,1 0 1,-1-1 0,1 1-1,0 0 1,-1 0-1,1 0 1,0-1-2,-1 2 4,1-1 1,-1 0-1,1 0 1,-1 0-1,1 1 1,-1-1-1,1 0 1,-1 1-1,1-1 0,-1 0 1,0 1-1,1-1 1,-1 1-1,0-1 1,1 1-1,-1-1 1,0 1-1,0-1 0,1 1 1,-1-1-5,2 6 77,0 0 0,0 1 0,-1-1 1,1 2-78,-1-4 69,0 0-15,1 8 134,1 0 1,0-1-1,2 2-188,-5-10 17,1-1 0,0 0 0,1 1 0,-1-1 0,0 0 0,1 1 0,-1-1-1,1 0 1,-1 0 0,1 0 0,0-1 0,0 1 0,0 0 0,0-1 0,0 1 0,1-1 0,0 1-17,-2-2-33,0 0 0,-1 1 0,1-1 0,0 0-1,0 0 1,0 0 0,0 0 0,0 0 0,0 0 0,-1 0 0,1 0-1,0 0 1,0-1 0,0 1 0,0 0 0,0 0 0,-1-1 0,1 1-1,0-1 1,0 1 0,-1-1 0,1 1 0,0-1 0,-1 1 0,1-1-1,0 0 1,-1 1 0,1-1 33,6-15-369</inkml:trace>
</inkml:ink>
</file>

<file path=ppt/ink/ink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29:27.964"/>
    </inkml:context>
    <inkml:brush xml:id="br0">
      <inkml:brushProperty name="width" value="0.025" units="cm"/>
      <inkml:brushProperty name="height" value="0.025" units="cm"/>
      <inkml:brushProperty name="color" value="#0070C4"/>
    </inkml:brush>
  </inkml:definitions>
  <inkml:trace contextRef="#ctx0" brushRef="#br0">1 1 14051,'17'17'5473,"-13"6"-3256,1 9-481,-3 16-272,2 5-183,4 3-697,-7-4-200,11-8-192,-7-7-72,4-13-80,6-4-288,-8-12-480,1-4 216,0-14 135</inkml:trace>
</inkml:ink>
</file>

<file path=ppt/ink/ink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29:28.294"/>
    </inkml:context>
    <inkml:brush xml:id="br0">
      <inkml:brushProperty name="width" value="0.025" units="cm"/>
      <inkml:brushProperty name="height" value="0.025" units="cm"/>
      <inkml:brushProperty name="color" value="#0070C4"/>
    </inkml:brush>
  </inkml:definitions>
  <inkml:trace contextRef="#ctx0" brushRef="#br0">0 1 14675,'3'32'5689,"-3"9"-3704,0 7-529,-1 12-360,1 2-191,6-6-505,2-5-136,7-13-152,1-7 0,0-13-256,2-8-344,-2-13-297,0-8 2266,4-11-1297</inkml:trace>
</inkml:ink>
</file>

<file path=ppt/ink/ink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29:28.625"/>
    </inkml:context>
    <inkml:brush xml:id="br0">
      <inkml:brushProperty name="width" value="0.025" units="cm"/>
      <inkml:brushProperty name="height" value="0.025" units="cm"/>
      <inkml:brushProperty name="color" value="#0070C4"/>
    </inkml:brush>
  </inkml:definitions>
  <inkml:trace contextRef="#ctx0" brushRef="#br0">1 1 12235,'0'31'3890,"-1"5"-123,2 0 1,3 15-3768,-3-47 154,0 0 1,0 0 0,0-1 0,0 1-1,0 0 1,1 0 0,0-1-1,0 1 1,0-1 0,0 1 0,0-1-1,1 0 1,-1 0 0,2 1-155,-2-2 4,-1-1 0,1 0 0,0 1 1,0-1-1,0 0 0,-1 0 0,1 0 1,0-1-1,0 1 0,0 0 0,1-1 1,-1 1-1,0-1 0,0 0 0,0 0 1,0 1-1,0-1 0,0-1 0,0 1 1,1 0-1,-1-1 0,0 1 0,0-1 0,0 1 1,0-1-1,0 0 0,1 0-4,1-1-118,-1-1 0,1 1 0,0-1 0,-1 0 0,0 0 0,1 0 0,-1 0 0,0-1 0,-1 1-1,1-1 1,-1 0 0,1-1 118,6-11-644,-1 0 0,2-7 644,-9 20-35,3-6-61,8-21-159,1-6 255,-11 31 12,-2 4-3,0 0 0,0 0-1,0-1 1,1 1 0,-1 0 0,1 0-1,-1 0 1,1 0 0,-1 0 0,1 1-1,-1-1 1,1 0 0,0 0 0,0-1-9,1 6 177,25 183 2425,-23-171-2463,0 0 0,1 0 0,1-1 0,4 9-139,7 19 227,-6-12-5,-1 0 0,5 31-222,-13-52 22,-1 1 1,0-1-1,0 1 0,-1-1 0,0 1 0,-1-1 0,-1 0 0,1 1 1,-1-1-1,-1 0 0,-1 3-22,3-11 8,1-1 0,-1 1 1,0 0-1,0 0 0,0-1 1,0 1-1,-1 0 0,1-1 0,0 0 1,-1 1-1,1-1 0,-1 0 1,1 1-1,-1-1 0,0 0 0,1 0 1,-1 0-1,-1 0-8,-1 0 17,1 0-1,-1 0 1,1 0-1,-1-1 1,1 0-1,-1 0 1,0 0-1,1 0 1,-1 0 0,0-1-17,-7-1 41,-1 0 1,1-1 0,0-1 0,1 0-1,-1 0 1,-1-2-42,6 2 10,-1 0 0,1 0 0,0 0 0,0-1 0,0 0 0,1 0 0,0-1 0,0 1 0,0-1 0,1 0 0,0-1 0,0 1 0,0-1 0,1 0 0,0 0 0,0-1-10,1 5-12,1-1 0,0 0-1,0 1 1,0-1 0,1 0 0,-1 0-1,1 0 1,0 0 0,0 0 0,0 0-1,1 1 1,-1-1 0,1 0 0,0 0-1,0 0 1,0 1 0,1-1 0,-1 0-1,1 1 1,0 0 0,0-1 0,0 1-1,0 0 1,1 0 0,-1 0 0,1 0-1,0 0 1,0 1 0,0-1 0,0 1-1,2-1 13,23-11 140,2-2-2990</inkml:trace>
</inkml:ink>
</file>

<file path=ppt/ink/ink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29:29.844"/>
    </inkml:context>
    <inkml:brush xml:id="br0">
      <inkml:brushProperty name="width" value="0.025" units="cm"/>
      <inkml:brushProperty name="height" value="0.025" units="cm"/>
      <inkml:brushProperty name="color" value="#0070C4"/>
    </inkml:brush>
  </inkml:definitions>
  <inkml:trace contextRef="#ctx0" brushRef="#br0">56 83 10714,'-51'-49'6832,"47"44"-3163,6 2-944,15 0-309,-8 2-2724,180-17 1750,-134 15-1303,1 3-1,31 5-138,-86-5-5,4 0-146,0 0 0,-1 1 1,1 0-1,0 0 0,-1 0 1,0 1-1,5 1 151,-9-3-40,0 0-1,0 0 0,1 0 1,-1 0-1,0 0 1,0 0-1,1 0 1,-1 0-1,0 0 1,0 0-1,0 1 1,1-1-1,-1 0 1,0 0-1,0 0 0,0 0 1,1 1-1,-1-1 1,0 0-1,0 0 1,0 0-1,0 1 1,1-1-1,-1 0 1,0 0-1,0 0 1,0 1-1,0-1 0,0 0 1,0 0-1,0 1 1,0-1-1,0 0 1,0 0-1,0 1 1,0-1-1,0 0 1,0 1-1,0-1 1,0 0-1,0 0 0,0 1 1,0-1-1,0 0 1,0 0-1,0 0 1,-1 1-1,1-1 1,0 0-1,0 0 1,0 1-1,0-1 1,-1 0-1,1 0 0,0 0 1,0 0-1,0 1 1,-1-1-1,1 0 1,0 0-1,0 0 1,-1 0-1,1 0 1,0 0-1,0 0 1,0 0-1,-1 0 0,1 1 41,-20 5 229,20-6-201,-30 6 154</inkml:trace>
</inkml:ink>
</file>

<file path=ppt/ink/ink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29:30.179"/>
    </inkml:context>
    <inkml:brush xml:id="br0">
      <inkml:brushProperty name="width" value="0.025" units="cm"/>
      <inkml:brushProperty name="height" value="0.025" units="cm"/>
      <inkml:brushProperty name="color" value="#0070C4"/>
    </inkml:brush>
  </inkml:definitions>
  <inkml:trace contextRef="#ctx0" brushRef="#br0">18 0 9786,'-2'1'357,"1"-1"1,0 1-1,0-1 0,0 1 0,0-1 1,1 1-1,-1 0 0,0 0 0,0-1 1,0 1-1,1 0 0,-1 0 1,0 0-1,1 0 0,-1 0 0,0 0 1,1 0-1,0 0 0,-1 0 0,1 0 1,-1 0-1,1 1 0,0-1 1,0 0-1,0 0 0,0 0 0,0 1-357,0 3 579,1 0-1,0 1 1,0-1-1,0 0 1,2 4-579,1 5 857,17 81 1609,16 62-878,-27-124-1571,1 0-1,2-1 1,11 19-17,-21-45-242,-2-5 90,-1 0 0,1 0-1,-1 0 1,1 0 0,0 0-1,-1 0 1,0 0 0,1 0-1,-1 1 1,0-1-1,1 0 1,-1 1 152,0-2-19,0 0 0,0 0-1,0 0 1,0 0 0,0 0 0,0 0 0,0 0 0,0 0-1,0 0 1,0 0 0,0 0 0,0 0 0,0 0-1,0 0 1,0 0 0,0 0 0,-1 0 0,1 0 0,0 0-1,0 0 1,0 0 0,0 0 0,0 0 0,0 0-1,0 0 1,0-1 0,0 1 0,0 0 0,0 0 0,0 0-1,0 0 1,0 0 0,0 0 0,0 0 0,0 0-1,0 0 1,0 0 0,0 0 0,0 1 0,0-1-1,0 0 1,0 0 0,0 0 0,-1 0 0,1 0 0,0 0-1,0 0 1,0 0 0,0 0 0,0 0 0,0 0-1,0 0 1,0 0 0,0 0 0,0 0 0,0 0 0,0 0-1,0 0 1,0 0 0,0 0 0,0 0 0,0 0-1,0 0 1,0 0 0,0 0 0,0 0 0,0 0-1,0 0 1,0 0 0,0 0 19,-6-6-796</inkml:trace>
</inkml:ink>
</file>

<file path=ppt/ink/ink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29:30.510"/>
    </inkml:context>
    <inkml:brush xml:id="br0">
      <inkml:brushProperty name="width" value="0.025" units="cm"/>
      <inkml:brushProperty name="height" value="0.025" units="cm"/>
      <inkml:brushProperty name="color" value="#0070C4"/>
    </inkml:brush>
  </inkml:definitions>
  <inkml:trace contextRef="#ctx0" brushRef="#br0">1 19 10146,'9'0'4745,"8"-2"-1712,6-2-721,13 0-471,-3 0-305,7 0-584,-4 4-320,-7 3-408,5 2-16,-9 7-672,-6-3-328,-4 3 2569,-3-1-1737</inkml:trace>
  <inkml:trace contextRef="#ctx0" brushRef="#br0" timeOffset="0.99">75 191 10546,'6'16'5001,"0"-4"-1336,14-4-1993,7 1 113,-2-2-209,14-3-248,-7-3-623,-6-5-185,1 4-296,-8 3 96,-9-3-464,2 1-8,-1 5 112</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4:53:43.973"/>
    </inkml:context>
    <inkml:brush xml:id="br0">
      <inkml:brushProperty name="width" value="0.025" units="cm"/>
      <inkml:brushProperty name="height" value="0.025" units="cm"/>
      <inkml:brushProperty name="color" value="#0070C4"/>
    </inkml:brush>
  </inkml:definitions>
  <inkml:trace contextRef="#ctx0" brushRef="#br0">0 24 12899,'10'29'5303,"8"8"-2359,-5-12-1420,-11-21-1260,8 15 1622,0 0 0,12 16-1886,-19-30 157,0-1 0,1 1 0,0-1 0,0 0 0,0 0 0,0 0 0,1-1 0,-1 0 0,1 1 0,0-2 0,0 1 0,0 0 0,3 0-157,-6-2 18,0-1 0,0 1 0,0-1 0,0 1 0,0-1 0,1 0-1,-1 0 1,0 0 0,0 0 0,0 0 0,1 0 0,-1 0-1,0-1 1,0 0 0,0 1 0,0-1 0,0 0 0,0 0-1,0 0 1,0 0 0,0 0 0,0 0 0,0 0 0,-1-1-1,1 1 1,0-1 0,-1 0 0,1 1 0,-1-1 0,0 0-1,0 0-17,3-4-26,-1 0-1,0 0 1,0 0-1,0-1 0,-1 1 1,0-1-1,-1 0 0,0 0 1,1-3 26,1-26-1417,-2-22 1417,0 14-3312,0 28 2057</inkml:trace>
</inkml:ink>
</file>

<file path=ppt/ink/ink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29:30.929"/>
    </inkml:context>
    <inkml:brush xml:id="br0">
      <inkml:brushProperty name="width" value="0.025" units="cm"/>
      <inkml:brushProperty name="height" value="0.025" units="cm"/>
      <inkml:brushProperty name="color" value="#0070C4"/>
    </inkml:brush>
  </inkml:definitions>
  <inkml:trace contextRef="#ctx0" brushRef="#br0">289 1 11899,'7'1'1896,"-6"-1"-1479,1 1 1,-1-1-1,0 0 0,0 0 1,1 1-1,-1-1 0,0 0 1,1 0-1,-1-1 0,0 1 1,1 0-1,-1 0 0,0-1 1,1 1-418,0-2 1581,-4 2-330,-12 3 272,-46 16-855,38-12-538,1-1 0,-18 4-130,-15-3 133,37-6-66,0 1 1,0 1-1,-10 3-67,26-5 14,-1-1-1,1 1 1,-1-1-1,1 1 1,-1-1-1,1 1 1,-1 0-1,1 0 1,-1 0-1,1 0 1,0 0-1,0 0 1,-1 0-1,1 1 1,0-1-1,0 0 1,0 1-1,0-1 1,0 1-14,0 0 26,1 0-1,0 0 1,-1 0 0,1-1 0,0 1-1,0 0 1,0 0 0,0 0 0,0-1 0,1 1-1,-1 0 1,1 0 0,-1 0 0,1-1-1,-1 1 1,1 0 0,0-1-26,2 5 89,0-1-1,0 0 1,0 0 0,1 0-1,0-1 1,0 1 0,4 2-89,-4-2 59,1-1 0,-1 1 1,0 0-1,0 0 0,-1 0 0,1 0 1,-1 1-1,0 1-59,2 6 42,-1 1 0,-1-1 1,0 1-1,-1-1 0,0 1 0,-1 0 0,-1 0 1,0 6-43,-4 27 87,-7 38-87,10-77 7,-3 17 10,0-5 21,1 0 1,1 0-1,1 0 1,1 0-1,1 12-38,-1-29 11,1 0 0,0 1 1,-1-1-1,1 0 0,0 0 0,0 0 0,1 0 0,-1 0 0,0-1 0,1 1 0,1 1-11,-2-2 9,1 0-1,0 0 1,0-1-1,0 1 1,0-1-1,0 1 0,0-1 1,0 0-1,1 0 1,-1 1-1,0-2 0,1 1 1,-1 0-1,3 0-8,19 3 80,-1-1 0,1-1-1,7 0-79,-12-2 109,0 1-1,0 1 1,0 1-1,0 0 1,13 5-109,-21-2 763,-9-8-477</inkml:trace>
</inkml:ink>
</file>

<file path=ppt/ink/ink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29:31.534"/>
    </inkml:context>
    <inkml:brush xml:id="br0">
      <inkml:brushProperty name="width" value="0.025" units="cm"/>
      <inkml:brushProperty name="height" value="0.025" units="cm"/>
      <inkml:brushProperty name="color" value="#0070C4"/>
    </inkml:brush>
  </inkml:definitions>
  <inkml:trace contextRef="#ctx0" brushRef="#br0">1 82 8538,'0'-16'3443,"1"-1"0,0 0 0,2-8-3443,0 18 1390,-1 8 93,1 10-147,5 33 174,-3 0 0,-2 6-1510,1 2 532,17 146 677,-9-117-593,11 34-616,-4-21 205,-19-93-216,1-1-1,-1 1 1,0 0-1,0 0 1,0 0-1,0 0 1,0 0-1,0 0 1,0 0-1,0 0 1,-1-1-1,1 1 1,0 0-1,0 0 1,-1 0-1,0 0 12,1-1-12,0 0 0,0 0 0,0 0 0,0 0 0,0 1 0,0-1 0,0 0 0,0 0 0,0 0 0,0 0 0,-1 0 0,1 0 0,0 0 0,0 0 0,0 0 0,0 0 0,0 0 0,0 0 0,0 0 0,0 0 0,-1 0 0,1 0 0,0 0 0,0 0 0,0-1 0,0 1 0,0 0 0,0 0 0,0 0 0,0 0 0,0 0 0,0 0 0,0 0 0,0 0 0,-1 0 0,1 0 0,0 0 0,0 0 0,0 0 0,0 0 0,0-1 0,0 1 0,0 0 12,-3-10-787,-5-40-2735,1 9 2334</inkml:trace>
</inkml:ink>
</file>

<file path=ppt/ink/ink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29:31.944"/>
    </inkml:context>
    <inkml:brush xml:id="br0">
      <inkml:brushProperty name="width" value="0.025" units="cm"/>
      <inkml:brushProperty name="height" value="0.025" units="cm"/>
      <inkml:brushProperty name="color" value="#0070C4"/>
    </inkml:brush>
  </inkml:definitions>
  <inkml:trace contextRef="#ctx0" brushRef="#br0">99 119 9642,'38'-81'4102,"-31"64"-2825,-7 15-1059,1 1 0,-1 0 0,1-1 1,-1 1-1,1 0 0,0 0 0,-1 0 0,1-1 0,0 1 0,0 0 1,0 0-1,0 0 0,0 0 0,0 0 0,1 0-218,-2 1 33,0 0-1,0 0 0,0-1 1,0 1-1,0 0 1,0 0-1,0 0 1,0 0-1,0 0 0,1 0 1,-1 0-1,0 0 1,0 0-1,0 0 1,0 0-1,0 0 0,0 0 1,0 0-1,0 0 1,0 0-1,0 0 0,0 0 1,0 0-1,1 0 1,-1 0-1,0 0 1,0 0-1,0 0 0,0 0 1,0 0-1,0 0 1,0 0-1,0 0 0,0 0 1,0 0-1,0 0 1,1 0-1,-1 0 1,0 0-1,0 0 0,0 0 1,0 0-1,0 0 1,0 1-1,0-1 1,0 0-1,0 0 0,0 0 1,0 0-1,0 0 1,0 0-1,0 0 0,0 0 1,0 0-1,0 0 1,0 0-1,0 0 1,0 1-1,0-1 0,0 0 1,0 0-1,0 0 1,0 0-1,0 0 0,0 0 1,0 0-1,0 0-32,-1 9 707,0-7-406,-13 46 1387,-2-1 0,-6 9-1688,-13 38 755,12-15-27,-6 44-728,27-114-45,2-6-65,-1 1 0,0-1 0,1 0-1,-2 1 1,1-1 0,0 0 0,-1 0 110,2-3-37,0 0-1,0 0 1,0 0 0,0 0-1,0 0 1,0 0-1,-1 0 1,1 0 0,0 0-1,0 0 1,0 0-1,0 0 1,0 0 0,-1 0-1,1 0 1,0 0-1,0 0 1,0 0 0,0 0-1,0 0 1,0 0 0,0 0-1,-1 0 1,1 0-1,0 0 1,0-1 0,0 1-1,0 0 1,0 0-1,0 0 1,0 0 0,0 0-1,0 0 1,0 0-1,0-1 1,-1 1 0,1 0-1,0 0 1,0 0-1,0 0 1,0 0 0,0 0-1,0-1 1,0 1 0,0 0-1,0 0 1,0 0-1,0 0 1,0 0 0,0-1-1,0 1 1,1 0 37,-4-12-1643,0-20 374</inkml:trace>
</inkml:ink>
</file>

<file path=ppt/ink/ink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29:32.278"/>
    </inkml:context>
    <inkml:brush xml:id="br0">
      <inkml:brushProperty name="width" value="0.025" units="cm"/>
      <inkml:brushProperty name="height" value="0.025" units="cm"/>
      <inkml:brushProperty name="color" value="#0070C4"/>
    </inkml:brush>
  </inkml:definitions>
  <inkml:trace contextRef="#ctx0" brushRef="#br0">0 8 12731,'0'-7'5409,"16"16"-2553,1 10-815,5 11-209,-2 6-207,0 10-553,5 0-288,-1-3-424,3-2-120,-1-5-144,-5-7 0,-1-5-128,-5-8-224,-2-13-624,-5 1 1576,-8-12-752</inkml:trace>
</inkml:ink>
</file>

<file path=ppt/ink/ink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29:32.596"/>
    </inkml:context>
    <inkml:brush xml:id="br0">
      <inkml:brushProperty name="width" value="0.025" units="cm"/>
      <inkml:brushProperty name="height" value="0.025" units="cm"/>
      <inkml:brushProperty name="color" value="#0070C4"/>
    </inkml:brush>
  </inkml:definitions>
  <inkml:trace contextRef="#ctx0" brushRef="#br0">12 0 16564,'-12'7'6145,"12"-7"-4049,8-1-1168,4-1 9,3 2 7,6-1-416,2 1-224,0 1-24,0 2-192,-2 0 968,-3 0-736</inkml:trace>
</inkml:ink>
</file>

<file path=ppt/ink/ink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29:32.929"/>
    </inkml:context>
    <inkml:brush xml:id="br0">
      <inkml:brushProperty name="width" value="0.025" units="cm"/>
      <inkml:brushProperty name="height" value="0.025" units="cm"/>
      <inkml:brushProperty name="color" value="#0070C4"/>
    </inkml:brush>
  </inkml:definitions>
  <inkml:trace contextRef="#ctx0" brushRef="#br0">12 20 16115,'-12'-5'5962,"15"0"-4410,13-2-160,13 7-119,6 0-145,2 3-544,6-3-192,3 6-248,5 0-56,-2-1-16,-8 4-184,-13-6-736,-6 4-496,-13-6-913,-9-2-583,-5-2 1863</inkml:trace>
  <inkml:trace contextRef="#ctx0" brushRef="#br0" timeOffset="1">173 0 7690,'-25'15'4537,"12"4"-32,10 6-2481,-4 4 16,11 13-263,-1 0-193,0 7-472,5 5-199,-2-5-417,4 1-120,-5-6-208,2-3-64,-9-7-104,6-2-208,0-10-544,-2-3-297,4-11 49,-8-11 472</inkml:trace>
</inkml:ink>
</file>

<file path=ppt/ink/ink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29:33.351"/>
    </inkml:context>
    <inkml:brush xml:id="br0">
      <inkml:brushProperty name="width" value="0.025" units="cm"/>
      <inkml:brushProperty name="height" value="0.025" units="cm"/>
      <inkml:brushProperty name="color" value="#0070C4"/>
    </inkml:brush>
  </inkml:definitions>
  <inkml:trace contextRef="#ctx0" brushRef="#br0">0 0 11554,'12'3'4914,"5"-2"-2282,5 2-631,-1 1-249,7 0-336,-4-2-712,1 1-192,7 2-848,-7 2-424,-5 1-1120,-8 1 2008,-5-5-416</inkml:trace>
  <inkml:trace contextRef="#ctx0" brushRef="#br0" timeOffset="1">84 182 10794,'-8'12'4665,"5"-5"-1960,3-4-825,6 5-143,2-4-89,8-3-544,4 2-312,2-3-335,5 2-81,-2 4 1392,0 2-7033,1 8 4337</inkml:trace>
</inkml:ink>
</file>

<file path=ppt/ink/ink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29:33.701"/>
    </inkml:context>
    <inkml:brush xml:id="br0">
      <inkml:brushProperty name="width" value="0.025" units="cm"/>
      <inkml:brushProperty name="height" value="0.025" units="cm"/>
      <inkml:brushProperty name="color" value="#0070C4"/>
    </inkml:brush>
  </inkml:definitions>
  <inkml:trace contextRef="#ctx0" brushRef="#br0">265 30 14651,'1'-1'414,"-1"0"1,0 1-1,0-1 0,0 0 0,0 0 0,0 0 1,0 0-1,-1 0 0,1 0 0,0 0 0,0 1 1,-1-1-1,1 0 0,-1 0-414,1 0 202,-1 0-1,1 0 1,-1 0 0,0 0-1,0 0 1,0 1 0,1-1-1,-1 0 1,0 0 0,-1 0-202,0 0 87,0 0 1,0 0-1,0 0 1,0 1-1,0-1 1,0 0-1,0 1 1,0 0-1,0-1 1,0 1 0,-1 0-1,0 0-87,-9 2 249,1 0 0,0 0 0,0 1 0,1 1 1,-3 1-250,-26 7 254,25-7-138,-1 0 0,1 0-1,-5 4-115,14-7 32,2-1-12,1 0 1,-1 0-1,0 1 0,1-1 0,-1 0 1,1 1-1,0 0 0,-1 0 0,1-1 1,0 1-1,0 0 0,0 1 0,0-1 1,1 0-1,-1 0 0,0 1 0,1-1 1,0 1-1,0-1 0,0 1 1,-1 2-21,0 0 14,1 1 1,-1 0 0,1 0-1,0 0 1,1-1 0,-1 1-1,1 0 1,1 0 0,-1 0-1,1 0 1,0 0 0,1 2-15,2 6 77,0-1 0,2 0 1,-1 0-1,6 7-77,-4-5 89,0 1 0,-1-1 1,0 1-1,-2 0 0,3 10-89,-3 0 154,-1 0-1,-1 0 1,-1 5-154,-1-3 63,-1-13-38,2 0-1,-1 0 0,2 0 1,0 0-1,2 7-24,-3-20 2,-1 1-1,1 0 1,0-1-1,1 1 1,-1-1-1,0 1 1,1-1-1,-1 1 1,1-1-1,0 0 1,0 0-1,0 0 1,0 0-1,0 0 1,0 0-1,0-1 1,1 1-1,-1-1 1,1 1-1,-1-1 1,1 0-1,-1 0 1,1 0-1,0-1 1,0 1-1,-1 0 1,2-1-2,8 1-4,-1-1 1,0 0 0,1-1-1,-1 0 1,1-1 0,1-1 3,14-2-6,-12 4 54,-3 0-502,-1-1 0,8-2 454,-15 3-73,0-1 0,0 1-1,0-1 1,0 0 0,0 0 0,-1 0-1,1 0 1,-1-1 0,1 0 73,15-13-186</inkml:trace>
</inkml:ink>
</file>

<file path=ppt/ink/ink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29:34.061"/>
    </inkml:context>
    <inkml:brush xml:id="br0">
      <inkml:brushProperty name="width" value="0.025" units="cm"/>
      <inkml:brushProperty name="height" value="0.025" units="cm"/>
      <inkml:brushProperty name="color" value="#0070C4"/>
    </inkml:brush>
  </inkml:definitions>
  <inkml:trace contextRef="#ctx0" brushRef="#br0">131 0 14475,'0'3'5417,"-4"9"-3752,-4 7-257,-3 14-8,-4 4-168,-1 12-559,0 2-193,0 1-248,2 0-64,3-14 8,0-3-64,6-17-512,1-8-392,4-13 199,3-10 121</inkml:trace>
</inkml:ink>
</file>

<file path=ppt/ink/ink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29:34.397"/>
    </inkml:context>
    <inkml:brush xml:id="br0">
      <inkml:brushProperty name="width" value="0.025" units="cm"/>
      <inkml:brushProperty name="height" value="0.025" units="cm"/>
      <inkml:brushProperty name="color" value="#0070C4"/>
    </inkml:brush>
  </inkml:definitions>
  <inkml:trace contextRef="#ctx0" brushRef="#br0">2 3 10426,'-1'-3'4977,"13"7"-1640,3 1-912,6 13-545,4 7-96,3 7-351,1 6-313,2 4-504,-3-6-152,-7-2-240,-1-5-56,-11-7-80,-2-1-128,-7-9-520,-1-3-152,-5-9 352</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4:53:44.307"/>
    </inkml:context>
    <inkml:brush xml:id="br0">
      <inkml:brushProperty name="width" value="0.025" units="cm"/>
      <inkml:brushProperty name="height" value="0.025" units="cm"/>
      <inkml:brushProperty name="color" value="#0070C4"/>
    </inkml:brush>
  </inkml:definitions>
  <inkml:trace contextRef="#ctx0" brushRef="#br0">8 164 13787,'3'2'1138,"1"-1"-1,0 1 1,0-1-1,0 0 1,0 0-1,5 1-1137,-8-2 139,0 0-1,0 0 0,0 0 0,1 0 0,-1 0 0,0 0 1,0 0-1,1 0 0,-1 0 0,0-1 0,0 1 0,0 0 0,0-1 1,1 1-1,-1-1 0,0 0 0,0 1 0,0-1 0,0 0 1,0 1-1,0-1 0,-1 0 0,1 0 0,0 0 0,1-1-138,1-4 116,0-1-1,0 0 0,-1 1 0,0-1 1,0 0-1,-1-1 0,1 1 0,-1 0 0,-1 0 1,0 0-1,0-1 0,0 1 0,-1 0 0,0 0 1,0 0-1,-1-1 0,0 1 0,-1-3-115,2 8-6,1 1 0,-1-1-1,0 1 1,1 0-1,-1-1 1,0 1 0,0 0-1,0 0 1,0 0 0,0 0-1,0-1 1,0 1-1,0 1 1,-1-1 0,1 0-1,0 0 1,-1 0 0,1 1-1,0-1 1,-1 0-1,1 1 1,-1 0 0,1-1-1,-1 1 1,1 0 0,-1 0-1,1-1 1,-1 1-1,1 1 1,-1-1 0,1 0-1,-1 0 1,1 0 0,-1 1-1,1-1 1,-1 1-1,1-1 1,-1 1 0,1 0-1,0-1 1,-2 2 6,1-1 4,0 1-1,1-1 1,-1 1 0,0 0 0,1 0-1,-1-1 1,1 1 0,-1 0 0,1 0-1,0 1 1,0-1 0,0 0 0,0 0-1,0 0 1,0 1 0,1-1 0,-1 0-1,1 1 1,0-1 0,-1 1 0,1-1-1,0 0 1,1 1-4,-1 7 74,2 1 0,-1-1-1,1 0 1,3 8-74,-5-16 18,7 23 188,-4-9 4,1-1 0,1 0 0,0 0 0,4 5-209,-6-12 159,1-1 0,1 0 0,-1 1 0,1-2 0,5 6-160,-8-10-105,0 0 1,0 0-1,0 0 1,1-1-1,-1 1 1,0-1-1,1 1 1,1-1 104,-1 0-463,-1 0 1,1 0 0,-1-1-1,1 1 1,-1-1-1,1 0 1,0 0 0,-1 0-1,1 0 1,0 0 462,21-5-2157</inkml:trace>
</inkml:ink>
</file>

<file path=ppt/ink/ink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29:34.751"/>
    </inkml:context>
    <inkml:brush xml:id="br0">
      <inkml:brushProperty name="width" value="0.025" units="cm"/>
      <inkml:brushProperty name="height" value="0.025" units="cm"/>
      <inkml:brushProperty name="color" value="#0070C4"/>
    </inkml:brush>
  </inkml:definitions>
  <inkml:trace contextRef="#ctx0" brushRef="#br0">1 43 9290,'0'-8'3502,"0"5"-2025,-1 0 0,1 0 0,1 0 0,-1 0 0,0 0-1,1 0-1476,-1 2 118,0 1-1,0-1 0,0 0 0,1 1 0,-1-1 0,0 1 0,1-1 1,-1 0-1,1 1 0,-1-1 0,0 1 0,1-1 0,-1 1 0,1-1 1,-1 1-1,1-1 0,0 1 0,-1 0 0,1-1 0,-1 1 0,1 0 0,0-1 1,-1 1-1,1 0 0,0 0 0,-1 0 0,1-1 0,0 1-117,11-1 596,1 1 0,-1 0 0,0 1 0,5 1-596,18 0 257,-16-2-184,-6 0-37,0 1 1,0 0 0,8 1-37,-17-1 3,-1 0 0,1 0 0,-1 0 0,1 0 1,-1 1-1,0-1 0,1 1 0,-1 0 0,0 0 0,0 0 0,0 0 0,0 0 0,-1 1 0,1 0 0,0 0-3,-1 1 2,0 0 0,0 0-1,0 0 1,-1 1-1,1-1 1,-1 1 0,0-1-1,0 1 1,0 3-2,1 4 4,0 1 3,-1 0 0,0 0 0,-1 6-7,2 23 12,4 47 78,-2 34-90,-6 16 552,3-132-492,-2 1 0,1-1 1,-1 0-1,0 0 0,0 0 1,-2 4-61,2-9-15,0 0-1,0 0 1,1 0 0,-1 0 0,0 0 0,-1 0 0,1-1 0,0 1 0,0 0 0,-1-1 0,1 1 0,-1-1 0,0 0 0,1 1 0,-1-1 0,0 0 0,0 0 0,1 0 0,-1 0 0,0 0 0,0-1 0,0 1 0,0 0 0,0-1-1,0 0 1,-1 1 15,-2-1 3,0-1 0,0 1 0,0-1 0,0 0-1,0 0 1,0 0 0,0-1 0,1 0 0,-5-2-3,7 4 38,-29-11 85</inkml:trace>
</inkml:ink>
</file>

<file path=ppt/ink/ink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29:35.185"/>
    </inkml:context>
    <inkml:brush xml:id="br0">
      <inkml:brushProperty name="width" value="0.025" units="cm"/>
      <inkml:brushProperty name="height" value="0.025" units="cm"/>
      <inkml:brushProperty name="color" value="#0070C4"/>
    </inkml:brush>
  </inkml:definitions>
  <inkml:trace contextRef="#ctx0" brushRef="#br0">1 2 7906,'0'-1'167,"0"1"0,0 0 0,0 0 0,1 0 0,-1 0 0,0 0 0,0 0 0,0 0 0,0 0-1,0 0 1,0 0 0,1 0 0,-1 0 0,0 0 0,0 0 0,0 0 0,0 0 0,0 0 0,0 0 0,1 0 0,-1 0 0,0 0 0,0 0 0,0 0 0,0 0 0,0 0 0,0 1 0,1-1 0,-1 0 0,0 0 0,0 0 0,0 0 0,0 0 0,0 0 0,0 0 0,0 0 0,0 0 0,0 1 0,0-1 0,0 0 0,1 0 0,-1 0 0,0 0 0,0 0 0,0 0 0,0 1 0,0-1 0,0 0 0,0 0-167,0 10 1645,0-6-1051,2 67 2165,4 487 2703,-1-327-4651,-2-128-636,-3-91-164,1 31 71,-3 18-82,1-51-169,-1-8-60,-5-16 790,-2-7-281</inkml:trace>
</inkml:ink>
</file>

<file path=ppt/ink/ink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29:36.900"/>
    </inkml:context>
    <inkml:brush xml:id="br0">
      <inkml:brushProperty name="width" value="0.025" units="cm"/>
      <inkml:brushProperty name="height" value="0.025" units="cm"/>
      <inkml:brushProperty name="color" value="#0070C4"/>
    </inkml:brush>
  </inkml:definitions>
  <inkml:trace contextRef="#ctx0" brushRef="#br0">66 0 9778,'-40'16'4012,"19"-12"74,16-3-1911,8 0 1850,10 1-3796,-1 1 1,10 3-230,-8-1 100,0-2 0,8 1-100,13 1 71,-20-3-55,-1 0 0,0 1 0,1 0-1,4 3-15,-18-5 2,0-1 0,0 1 0,1 0 0,-1 0-1,0 0 1,0 0 0,0 0 0,0 0-1,0 0 1,0 0 0,0 0 0,0 0 0,0 1-1,-1-1 1,1 0 0,-1 1 0,1-1 0,-1 0-1,1 1 1,-1-1 0,1 1 0,-1 0-2,1 6 17,0 1-1,-1-1 1,0 7-17,0-9 10,5 201 489,0 4 269,-4-34 11,-1-163-698,-1-1-1,0 1 0,-1 0 1,0 0-1,-1-1 1,0 1-1,-3 2-80,5-12-14,-1 1-1,0-1 1,0 0 0,0 0-1,0-1 1,0 1 0,-1 0-1,0-1 1,0 1 0,0-1-1,0 0 1,-1 0 0,1 0-1,-1-1 1,1 1 0,-1-1-1,0 0 1,0 0 0,0 0-1,0 0 1,-1-1 0,1 0-1,-5 1 15,-19 1-254,2-4 42</inkml:trace>
</inkml:ink>
</file>

<file path=ppt/ink/ink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29:40.069"/>
    </inkml:context>
    <inkml:brush xml:id="br0">
      <inkml:brushProperty name="width" value="0.025" units="cm"/>
      <inkml:brushProperty name="height" value="0.025" units="cm"/>
      <inkml:brushProperty name="color" value="#0070C4"/>
    </inkml:brush>
  </inkml:definitions>
  <inkml:trace contextRef="#ctx0" brushRef="#br0">318 10 9658,'18'-5'4097,"-4"2"-1993,-3 3-247,-11-1-9,0 2-183,-11 3-505,-5 3-224,-12 6-408,-10 2-120,-6-1-152,0 2-40,1 0-80,2-1-48,9 2-72,3-6-304,9-4-328,5-6 2545,25-18-1673</inkml:trace>
</inkml:ink>
</file>

<file path=ppt/ink/ink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29:40.404"/>
    </inkml:context>
    <inkml:brush xml:id="br0">
      <inkml:brushProperty name="width" value="0.025" units="cm"/>
      <inkml:brushProperty name="height" value="0.025" units="cm"/>
      <inkml:brushProperty name="color" value="#0070C4"/>
    </inkml:brush>
  </inkml:definitions>
  <inkml:trace contextRef="#ctx0" brushRef="#br0">128 1 8034,'-2'0'539,"0"1"1,1-1-1,-1 1 1,1 0-1,-1 0 1,1 0-1,-1 0 1,1 0-1,0 0 1,0 0-1,-1 0 1,1 1-1,0-1 1,0 0-1,0 1-539,-16 26 3095,6-7-1785,-9 5 74,12-15-907,-1 1 1,1 0-1,1 0 1,0 0-1,1 1 1,-1 3-478,6-13 58,0 0 1,0 1-1,0-1 1,1 1-1,-1-1 1,1 1-1,0-1 1,0 1-1,0-1 1,0 1 0,1-1-1,-1 0 1,1 1-1,0-1 1,0 1-1,0-1 1,1 0-1,-1 0 1,1 0-1,-1 0 1,1 0 0,0 0-1,1 0 1,-1 0-1,0-1 1,1 1-1,1 0-58,3 3 44,1 0 1,0-1-1,0 0 0,1 0 0,-1-1 0,1 0 1,0 0-1,0-1 0,1-1 0,-1 1 0,0-2 1,1 1-1,0-1 0,7 0-44,-1-3 1075,-1-2-499</inkml:trace>
</inkml:ink>
</file>

<file path=ppt/ink/ink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29:41.082"/>
    </inkml:context>
    <inkml:brush xml:id="br0">
      <inkml:brushProperty name="width" value="0.025" units="cm"/>
      <inkml:brushProperty name="height" value="0.025" units="cm"/>
      <inkml:brushProperty name="color" value="#0070C4"/>
    </inkml:brush>
  </inkml:definitions>
  <inkml:trace contextRef="#ctx0" brushRef="#br0">162 246 10546,'-5'-32'6232,"-7"-12"-4263,9 31-888,2 10-877,-1 0-1,1-1 1,-1 1 0,1 0-1,-1 0 1,0 0-1,0 0 1,0 0 0,-3-2-204,4 4 38,1 0 0,-1 0 0,0 0 0,0 0 0,-1 1 0,1-1 0,0 0 0,0 0 0,0 1-1,0-1 1,-1 1 0,1-1 0,0 1 0,0 0 0,-1-1 0,1 1 0,0 0 0,-1 0 0,1 0 0,0 0 0,-1 0 0,1 0 0,0 0 0,-1 1 0,1-1 0,0 0 0,-1 1 0,1-1 0,0 1-38,-3 1 20,0 0-1,1 0 0,-1 1 1,1 0-1,0-1 1,0 1-1,0 0 1,0 0-1,1 1 0,-1-1 1,1 1-1,-1 0-19,-4 10 27,0 0-1,-3 10-26,7-17 13,-1 3 1,0 0 0,2-1 0,-1 2 0,1-1-1,0 7-13,1-12 9,1 0 0,0 0 0,0 0 0,0 1 0,0-1 0,1 0 0,0 0 0,0 0 0,1 0 0,-1 0 0,1 0 0,2 2-9,-2-2 11,1-1-1,0 0 0,0 0 1,1 0-1,-1 0 0,1-1 1,0 1-1,0-1 1,0 0-1,2 0-10,-5-2 1,1 1 0,0-1 0,0 0-1,0-1 1,0 1 0,0 0 0,0 0 0,0-1 0,0 0 0,0 1 0,0-1 0,0 0-1,0 0 1,0 0 0,0 0 0,0 0 0,0 0 0,1-1 0,-1 1 0,0-1 0,0 1-1,0-1 1,0 0 0,-1 0 0,1 0 0,2-1-1,-1-1-20,1 0-1,-1 0 1,1-1 0,-1 0 0,0 1-1,0-1 1,-1 0 0,3-5 20,16-36-273,-19 40 243,6-15-36,-1 0 0,0 0 1,-2-1-1,0 1 0,-2-1 0,0 0 1,-1 0-1,-1-2 66,-1 4 19,-1 0-1,-1 0 1,0 0 0,-2 1-1,0-3-18,2 122 1647,4-67-1354,0 0-1,3-1 0,0 1 0,3-1 0,0 0 0,4 5-292,-10-34-1,1 5-26,1 1 1,0-1-1,1 0 27,-4-7-131,0 0 0,0 0-1,0 0 1,0 0 0,1-1-1,-1 1 1,1 0 0,-1-1-1,1 1 1,-1-1 0,1 0-1,0 0 1,0 1 0,0-1-1,0 0 1,1 0 131,-2-1-166,0 0-1,-1 1 1,1-1 0,-1 0-1,1 0 1,0 0-1,-1 0 1,1 0 0,0 0-1,-1 0 1,1-1-1,-1 1 1,1 0 0,0 0-1,-1 0 1,1-1 0,-1 1-1,1 0 1,-1 0-1,1-1 1,0 1 166,14-18-1771</inkml:trace>
</inkml:ink>
</file>

<file path=ppt/ink/ink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29:41.416"/>
    </inkml:context>
    <inkml:brush xml:id="br0">
      <inkml:brushProperty name="width" value="0.025" units="cm"/>
      <inkml:brushProperty name="height" value="0.025" units="cm"/>
      <inkml:brushProperty name="color" value="#0070C4"/>
    </inkml:brush>
  </inkml:definitions>
  <inkml:trace contextRef="#ctx0" brushRef="#br0">59 204 12499,'1'23'5033,"6"2"-2721,2 3-1120,-2-3 97,1 0-201,0-3-280,0-9-488,-2-2-248,-2-11-592,-4-8-416,-1-8-1401,-4-7-583,-3-5 1792</inkml:trace>
  <inkml:trace contextRef="#ctx0" brushRef="#br0" timeOffset="1">0 0 9234,'7'2'4321,"4"-1"-1841,2 10-1527,4 1-337,4 2-1184,2 1-489,14-4 553</inkml:trace>
</inkml:ink>
</file>

<file path=ppt/ink/ink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29:41.771"/>
    </inkml:context>
    <inkml:brush xml:id="br0">
      <inkml:brushProperty name="width" value="0.025" units="cm"/>
      <inkml:brushProperty name="height" value="0.025" units="cm"/>
      <inkml:brushProperty name="color" value="#0070C4"/>
    </inkml:brush>
  </inkml:definitions>
  <inkml:trace contextRef="#ctx0" brushRef="#br0">131 29 9810,'-1'-2'586,"-1"-1"0,1 1 0,-1 0 0,0 0 0,0 0 0,0 0 0,0 1 0,0-1 0,-1 1 0,1-1 0,-2 0-586,1 1 292,1 0 0,-1 0-1,0 0 1,0 1 0,0-1 0,0 1-1,0 0 1,0 0 0,0 0 0,0 0-1,0 0 1,0 1 0,0-1 0,1 1-1,-3 0-291,2 0 190,0 0 0,1 0 0,-1 0 0,0 1 0,1-1 0,0 0 0,-1 1 0,1 0 0,0-1 0,0 1 0,0 0 0,0 0 0,0 0 0,0 1-190,-1 1 186,1-1-1,0 1 0,0 0 0,0 0 1,0 0-1,1 1 0,0-1 0,-1 3-185,0 7 227,0-1 0,1 1 0,1 0-1,0 0 1,1 4-227,1 8 155,2-1-1,1 0 0,0 0-154,23 76 219,-15-57-145,8 19 9,-12-37-49,-1 0 0,-1 0-1,0 11-33,-6-30-50,0 0-1,-1 0 1,1 0 0,-2 5 50,1-11-54,0 1 0,0-1 1,0 0-1,-1 0 1,1 0-1,0 1 1,-1-1-1,1 0 1,0 0-1,-1 0 1,0 0-1,1 0 1,-1 0-1,0 0 1,1 0-1,-1 0 1,0 0-1,0 0 1,0-1-1,0 1 1,0 0-1,0 0 0,0-1 1,0 1-1,0-1 1,0 1-1,-1 0 54,1-1-107,0 0-1,1 0 0,-1 0 1,0 1-1,0-1 0,0 0 0,0 0 1,0 0-1,0-1 0,0 1 1,0 0-1,0 0 0,0 0 1,0-1-1,0 1 0,1 0 0,-1-1 1,-1 1 107,-12-14-2121,11 12 1777,-2-3-359,0-1-1,1 1 1,-1-1 0,0-1 703,1-2-516,0 1-1,0-1 1,-1-5 516</inkml:trace>
</inkml:ink>
</file>

<file path=ppt/ink/ink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29:42.100"/>
    </inkml:context>
    <inkml:brush xml:id="br0">
      <inkml:brushProperty name="width" value="0.025" units="cm"/>
      <inkml:brushProperty name="height" value="0.025" units="cm"/>
      <inkml:brushProperty name="color" value="#0070C4"/>
    </inkml:brush>
  </inkml:definitions>
  <inkml:trace contextRef="#ctx0" brushRef="#br0">1 271 7042,'14'-7'4552,"2"4"306,9 3-2594,1-1-240,0 1-671,8-3-337,0 2-424,-3-2-456,2 3 2145,0 4-1681</inkml:trace>
  <inkml:trace contextRef="#ctx0" brushRef="#br0" timeOffset="1">498 1 11418,'-4'0'1282,"1"0"0,-1 0 0,0 1-1,1-1 1,-3 2-1282,4-2 437,0 1-1,-1 0 1,1 0-1,0 0 1,0 0-1,0 1 1,-2 0-437,2 0 217,-1 1 0,1-1 0,0 1 0,0 0 0,0-1 0,0 1 0,0 0 0,0 0 0,1 0 1,0 0-1,-1 1 0,1 1-217,-2 5 237,0 0 0,1 0 0,1 0 0,0 0 0,0 0 1,1 0-238,1 23 632,2 5-632,-3-32 40,6 43 203,1 0 1,3 0-1,2-1 1,2-1-1,15 35-243,-20-61 24,-5-10-23,1-1 0,-1 1 0,-1 0 0,0 0 0,-1 0 0,0 0 0,0 2-1,-2-12-53,0 0 1,0 0-1,0 1 0,0-1 1,0 0-1,0 0 0,0 0 1,0 1-1,-1-1 1,1 0-1,0 0 0,-1 0 1,1 0-1,-1 0 0,1 0 1,-1 0-1,0 0 0,1 0 1,-2 1 52,2-2-69,0 0 1,-1 0 0,1 1 0,-1-1-1,1 0 1,0 0 0,-1 0 0,1 1 0,-1-1-1,1 0 1,-1 0 0,1 0 0,-1 0-1,1 0 1,-1 0 0,1 0 0,0 0-1,-1 0 1,0 0 68,0-1-199,-1 1 0,1-1 0,0 1 0,-1-1 0,1 0 0,0 0 0,0 1 0,0-1 1,-1-1 198,-4-3-1315,0-2 0,0 1 0,1 0 0,0-1 0,0 0 0,-3-6 1315,-13-28-2283</inkml:trace>
</inkml:ink>
</file>

<file path=ppt/ink/ink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29:42.435"/>
    </inkml:context>
    <inkml:brush xml:id="br0">
      <inkml:brushProperty name="width" value="0.025" units="cm"/>
      <inkml:brushProperty name="height" value="0.025" units="cm"/>
      <inkml:brushProperty name="color" value="#0070C4"/>
    </inkml:brush>
  </inkml:definitions>
  <inkml:trace contextRef="#ctx0" brushRef="#br0">1 5 9082,'6'-4'4441,"15"9"-1272,5 0-929,2 2-696,4 1-383,0-5-585,2-3-424,-2-2-328,-4-2-104,-13 4 104</inkml:trace>
  <inkml:trace contextRef="#ctx0" brushRef="#br0" timeOffset="1">297 11 11010,'47'7'4769,"-47"10"-2008,13 6-1257,-5 5 25,-8-2-41,9 5-360,-3-6-240,-6-7-632,6 0-432,-2-12-784,-6-8-832,2-10 1088</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4:53:44.645"/>
    </inkml:context>
    <inkml:brush xml:id="br0">
      <inkml:brushProperty name="width" value="0.025" units="cm"/>
      <inkml:brushProperty name="height" value="0.025" units="cm"/>
      <inkml:brushProperty name="color" value="#0070C4"/>
    </inkml:brush>
  </inkml:definitions>
  <inkml:trace contextRef="#ctx0" brushRef="#br0">0 243 12867,'10'35'7323,"-3"-11"-5124,-1 0 0,-1 0 0,-1 2-2199,0 8 1147,0-44-1257,2-9-327,-3 5 216,1 1-1,0 0 1,1 0 0,1 0-1,0 0 1,1 1 0,0 0-1,2-2 222,-8 13 9,-1 0 0,1 0 0,0 0 0,0 0-1,0 0 1,0 0 0,0 0 0,0 0 0,0 0 0,1 1 0,-1-1 0,0 0-1,0 1 1,1-1 0,-1 1 0,0-1 0,0 1 0,1 0 0,-1-1 0,1 1-1,-1 0 1,0 0-9,1 0 40,0 1 1,-1-1-1,1 1 0,-1 0 0,1-1 0,-1 1 0,1 0 0,-1 0 0,1 0 1,-1 0-1,0 0 0,0 0 0,1 0 0,-1 0 0,0 1 0,0-1 1,0 0-1,0 1-40,4 6 222,0 0 1,0 1-1,-1-1 1,0 1-1,0 0 1,1 6-223,3 15 631,1 11-631,-3-13 63,-1-16-296,-5-12 226,0 0-1,0 1 1,0-1-1,0 0 0,0 0 1,0 0-1,0 0 1,0 0-1,0 1 1,0-1-1,0 0 0,0 0 1,0 0-1,0 0 1,0 0-1,0 0 1,0 0-1,0 1 0,0-1 1,1 0-1,-1 0 1,0 0-1,0 0 1,0 0-1,0 0 1,0 0-1,0 0 0,0 0 1,1 0-1,-1 0 1,0 1-1,0-1 1,0 0-1,0 0 0,0 0 1,1 0-1,-1 0 1,0 0-1,0 0 1,0 0-1,0 0 0,0 0 1,1 0-1,-1 0 1,0-1-1,0 1 1,0 0-1,0 0 0,0 0 1,0 0-1,1 0 1,-1 0-1,0 0 1,0 0-1,0 0 1,0 0-1,0 0 0,0-1 1,0 1-1,0 0 1,0 0-1,1 0 1,-1 0-1,0 0 8,2-18-304</inkml:trace>
  <inkml:trace contextRef="#ctx0" brushRef="#br0" timeOffset="1">375 0 15683,'7'52'6114,"-3"14"-4298,6 4-64,-4 0-583,-1-3-329,7-17-472,1-6-192,1-21-536,6-10-264,-6-17-24,-8-13 1872,14-3-928</inkml:trace>
</inkml:ink>
</file>

<file path=ppt/ink/ink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29:42.787"/>
    </inkml:context>
    <inkml:brush xml:id="br0">
      <inkml:brushProperty name="width" value="0.025" units="cm"/>
      <inkml:brushProperty name="height" value="0.025" units="cm"/>
      <inkml:brushProperty name="color" value="#0070C4"/>
    </inkml:brush>
  </inkml:definitions>
  <inkml:trace contextRef="#ctx0" brushRef="#br0">1 1 10514,'11'1'4601,"1"-1"-2056,-2 4-1393,15 3-144,-3-4-336,-6-1 2609,20 12-2465</inkml:trace>
</inkml:ink>
</file>

<file path=ppt/ink/ink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29:43.118"/>
    </inkml:context>
    <inkml:brush xml:id="br0">
      <inkml:brushProperty name="width" value="0.025" units="cm"/>
      <inkml:brushProperty name="height" value="0.025" units="cm"/>
      <inkml:brushProperty name="color" value="#0070C4"/>
    </inkml:brush>
  </inkml:definitions>
  <inkml:trace contextRef="#ctx0" brushRef="#br0">95 27 12059,'2'-6'5807,"0"-7"-4104,-2 13-1610,0-1 1,0 1-1,0 0 1,0 0-1,0-1 1,0 1-1,0 0 1,0 0-1,0-1 1,0 1-1,0 0 1,0 0-1,0-1 1,0 1-1,-1 0 1,1 0-1,0-1 1,0 1-1,0 0 1,0 0-1,-1 0 1,1-1-1,0 1 1,0 0-1,0 0 1,-1 0-1,1 0 1,0-1-1,0 1 1,-1 0-1,1 0 1,0 0-1,0 0 1,-1 0-1,1 0 1,0 0-1,0 0 1,-1 0-1,1 0 1,0 0-1,0 0-93,-3 0 62,1 0 0,0 0 0,0 0-1,0 1 1,0-1 0,0 1 0,0 0-1,0-1 1,0 1 0,0 0 0,0 0 0,0 0-1,0 0 1,0 0 0,1 1 0,-1-1-1,1 1 1,-1-1 0,1 1-62,-3 1 55,-1 1-10,1 0 0,0 0 0,0 0 0,0 0 0,1 0 0,-1 1 0,1 0 0,0-1 0,1 1 0,-1 1 0,1-1 0,0 0 0,0 0 0,0 1-45,1 1 32,0-1 0,0 1 0,1 0 0,-1 0 0,1 0 0,1 0 0,-1 0 0,2 3-32,-2-8-37,1 0 1,-1 0-1,1 0 1,0 0 0,0 0-1,-1 0 1,1 0-1,0 0 1,0-1-1,1 1 1,-1 0 0,0-1-1,1 1 1,-1-1-1,1 0 1,-1 1-1,1-1 1,-1 0 0,1 0-1,0 0 1,0 0-1,0 0 1,-1 0-1,1 0 1,0-1 0,0 1-1,0-1 1,0 0-1,0 1 1,2-1 36,2 0-404,0-1 0,1 1 1,-1-1-1,0 0 0,0-1 1,0 1-1,0-1 0,0-1 0,-1 1 1,1-1-1,0 0 404,21-13-979</inkml:trace>
</inkml:ink>
</file>

<file path=ppt/ink/ink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29:43.455"/>
    </inkml:context>
    <inkml:brush xml:id="br0">
      <inkml:brushProperty name="width" value="0.025" units="cm"/>
      <inkml:brushProperty name="height" value="0.025" units="cm"/>
      <inkml:brushProperty name="color" value="#0070C4"/>
    </inkml:brush>
  </inkml:definitions>
  <inkml:trace contextRef="#ctx0" brushRef="#br0">1 249 8722,'0'0'344,"0"1"-1,1-1 1,-1 0-1,0 1 1,1-1 0,-1 1-1,0-1 1,1 1 0,-1-1-1,0 1 1,0-1 0,0 1-1,1-1 1,-1 1 0,0-1-1,0 1 1,0-1 0,0 1-1,0-1 1,0 1-344,2 14 1750,-2-14-1413,0 25 2171,0-19-2107,0 0 0,0-1 1,0 1-1,1-1 1,0 1-1,1 0 1,-1-1-1,2 4-401,-2-9-3,-1 0 0,0-1 0,1 1 1,-1 0-1,1 0 0,-1-1 0,0 1 0,1 0 0,0-1 1,-1 1-1,1-1 0,-1 1 0,1-1 0,0 1 0,-1-1 0,1 1 1,0-1-1,0 0 0,-1 1 0,1-1 0,0 0 0,0 1 1,-1-1-1,1 0 0,0 0 0,0 0 3,1 0-62,-1 0-1,1 0 1,-1-1 0,1 1 0,-1-1-1,1 1 1,-1-1 0,1 0 0,-1 1-1,1-1 1,-1 0 0,0 0 0,1 0 62,3-4-480,1 0 0,-1 0 0,-1 0 1,1 0-1,2-5 480,8-15-1447,-12 19 1245,0-1 1,1 1-1,0 0 0,3-3 202,0 4 890,-3 8 1140,-1 12 178,-3-14-2456,3 26 1041,-1-11-382,-1 1 1,-1-1 0,-1 8-412,1-23 3,0 0 1,0 1-1,0-1 0,0 0 0,0 1 0,1-1 0,-1 0 1,0 1-1,1-1 0,-1 0 0,1 0 0,-1 1 0,1-1 0,0 1-3,-1-2-4,0 0-1,0 0 0,0 0 0,1 0 0,-1 1 0,0-1 0,0 0 0,0 0 0,1 0 0,-1 0 0,0 0 0,0 0 0,0 0 1,1 0-1,-1 0 0,0 0 0,0 0 0,1 0 0,-1 0 0,0 0 0,0 0 0,1 0 0,-1 0 0,0 0 0,0 0 1,0 0-1,1 0 0,-1 0 0,0 0 5,10-9 417,3-10-216</inkml:trace>
  <inkml:trace contextRef="#ctx0" brushRef="#br0" timeOffset="1">304 0 13275,'0'15'5169,"4"7"-3425,-4 9-63,-3 14-265,3 2-320,-2 5-632,-2 0-216,5-6-184,4-3-16,-5-15-48,2-8-192,0-15-504,-8-12-360,7-15 600</inkml:trace>
</inkml:ink>
</file>

<file path=ppt/ink/ink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29:43.802"/>
    </inkml:context>
    <inkml:brush xml:id="br0">
      <inkml:brushProperty name="width" value="0.025" units="cm"/>
      <inkml:brushProperty name="height" value="0.025" units="cm"/>
      <inkml:brushProperty name="color" value="#0070C4"/>
    </inkml:brush>
  </inkml:definitions>
  <inkml:trace contextRef="#ctx0" brushRef="#br0">107 1 12963,'-1'28'5145,"-2"13"-2937,-1 8-975,-3 14 31,2 2-224,5-3-480,3-3-200,5-15-168,1-8-96,3-14-656,-3-10-304,-1-20 2720,-1-6-1768</inkml:trace>
  <inkml:trace contextRef="#ctx0" brushRef="#br0" timeOffset="1">0 170 13347,'8'1'5185,"3"6"-3409,6 1-135,5 0-249,-2-3-264,5-4-528,-3 1-168,-2-4 1473,0 4-1377</inkml:trace>
</inkml:ink>
</file>

<file path=ppt/ink/ink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29:44.150"/>
    </inkml:context>
    <inkml:brush xml:id="br0">
      <inkml:brushProperty name="width" value="0.025" units="cm"/>
      <inkml:brushProperty name="height" value="0.025" units="cm"/>
      <inkml:brushProperty name="color" value="#0070C4"/>
    </inkml:brush>
  </inkml:definitions>
  <inkml:trace contextRef="#ctx0" brushRef="#br0">35 1 9274,'8'20'4841,"-6"14"-32,-6 24-4225,-6 7-152,-4 11-88,3-2-88,6-14-120,5-12-176,8-24-560,2-14-4257,1-25 3473</inkml:trace>
</inkml:ink>
</file>

<file path=ppt/ink/ink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29:44.552"/>
    </inkml:context>
    <inkml:brush xml:id="br0">
      <inkml:brushProperty name="width" value="0.025" units="cm"/>
      <inkml:brushProperty name="height" value="0.025" units="cm"/>
      <inkml:brushProperty name="color" value="#0070C4"/>
    </inkml:brush>
  </inkml:definitions>
  <inkml:trace contextRef="#ctx0" brushRef="#br0">0 34 10978,'0'-1'206,"0"0"0,1 0 0,-1 1 0,0-1 0,0 0 0,0 0 0,0 1 0,1-1 0,-1 0 0,0 0 0,1 1 0,-1-1-1,0 0 1,1 1 0,-1-1 0,1 1 0,-1-1 0,1 0 0,-1 1 0,1-1 0,0 1 0,-1-1 0,1 1 0,-1 0 0,1-1 0,0 1 0,0 0-1,-1-1 1,1 1 0,0 0 0,0 0 0,-1 0-206,5-1 103,0 0-1,-1 1 0,1-1 1,0 1-1,1 1-102,2-1 492,128-4-181,-40 0-246,-95 4-65,3 0 0,1 0 1,-1 0-1,1 1 1,-1-1-1,3 1 0,-6 0 3,0-1-1,0 1 0,1-1 1,-1 0-1,0 1 0,0 0 1,0-1-1,0 1 0,0 0 1,-1-1-1,1 1 0,0 0 1,0 0-1,0 0 0,-1 0 1,1-1-1,0 1 0,-1 0 1,1 1-1,-1-1 0,1 0 1,-1 0-1,1 0-2,1 9 191,0 0-1,-1 0 1,0 0 0,0 0 0,-1 0-1,0 3-190,0 1 752,0-1 1,2 13-753,-2-25 32,1 0 1,-1 1 0,0-1 0,0 0 0,1 0 0,-1 0 0,0 0-1,1 0 1,-1 0 0,1 0 0,-1 0 0,1 0 0,0 0-1,-1 0 1,1 0 0,0-1 0,0 1 0,-1 0 0,1 0 0,0-1-1,0 1 1,0 0 0,0-1 0,0 1-33,1-1 12,-1 0 1,1 1-1,-1-1 1,1 0-1,0 0 1,-1 0-1,1 0 0,-1 0 1,1-1-1,-1 1 1,1 0-1,-1-1 1,1 1-1,-1-1 1,2 0-13,3-2-6,0-1 0,1 1 1,-1-1-1,-1-1 1,1 1-1,4-6 6,-5 6-5,0-1 0,-1-1-1,1 1 1,-1-1 0,-1 1 0,1-1-1,-1 0 1,0 0 0,2-7 5,-4 11 16,-1 0-1,1-1 1,-1 1 0,1-1 0,-1 1-1,0-1 1,0 0 0,0 1-1,0-1 1,0 1 0,-1-1 0,1 1-1,-1-1 1,0 1 0,0 0 0,0-1-1,0 1 1,0 0 0,0-1-1,-1 1 1,1 0 0,0 0 0,-1 0-1,0 0 1,0 1 0,1-1 0,-2 0-16,1 0 45,0 1 1,-1-1 0,1 1-1,0 0 1,-1-1 0,1 1-1,-1 1 1,1-1 0,-1 0-1,0 1 1,1-1 0,-1 1-1,0 0 1,1-1 0,-1 1-1,0 1 1,0-1 0,1 0-1,-1 1 1,0-1 0,1 1-1,-1 0 1,1 0 0,-1 0-1,1 0 1,-1 1-46,-2 0-76,-1 1 1,1 0-1,0 1 0,0-1 1,0 1-1,0 0 0,1 1 1,0-1-1,0 1 0,-4 4 76,0 6-358,5-11 700,0 1 0,0 0 0,0-1 0,-2 3-342,-11 5 689</inkml:trace>
</inkml:ink>
</file>

<file path=ppt/ink/ink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29:45.886"/>
    </inkml:context>
    <inkml:brush xml:id="br0">
      <inkml:brushProperty name="width" value="0.025" units="cm"/>
      <inkml:brushProperty name="height" value="0.025" units="cm"/>
      <inkml:brushProperty name="color" value="#0070C4"/>
    </inkml:brush>
  </inkml:definitions>
  <inkml:trace contextRef="#ctx0" brushRef="#br0">104 55 10122,'0'1'224,"0"-1"0,0 1 0,1-1 0,-1 1 0,0-1 0,1 1 0,-1-1 0,1 0 0,-1 1 0,0-1 0,1 1 0,-1-1 0,1 0 0,-1 1 0,1-1 0,-1 0 0,1 0 0,-1 1 0,1-1 0,0 0 0,-1 0 0,1 0 0,-1 0 0,1 0 0,-1 0 0,1 0 0,0 0 0,-1 0 0,1 0 0,-1 0 0,1 0-224,0-1 67,-1 0 1,1 1-1,0-1 0,-1 0 1,1 0-1,0 0 0,-1 0 1,1 0-1,-1 0 1,0 1-1,1-1 0,-1 0 1,0-1-1,0 1 0,1 0 1,-1 0-1,0 0 1,0 0-68,0-1 18,0 0 1,1 0-1,-1 1 0,0-1 1,-1 0-1,1 0 1,0 0-1,0 0 1,-1 0-1,1 1 1,-1-1-1,0 0 1,1 1-1,-1-1 1,0 0-1,0 1 1,0-1-1,0 1 1,0-1-1,-1 1 0,1-1 1,0 1-1,-1-1-18,1 2 13,0-1-1,0 1 1,1-1-1,-1 1 0,0 0 1,0-1-1,0 1 1,0 0-1,0 0 0,0 0 1,0-1-1,0 1 1,0 0-1,0 0 0,0 0 1,0 0-1,0 1 1,-1-1-13,1 1 27,-1-1 1,0 1-1,1 0 1,-1 0-1,1 0 1,-1 0-1,1 0 1,-1 0-1,1 0 1,0 0-1,-1 1 1,1-1-1,-1 2-27,-6 10 198,0 0 0,1 1 0,0 0-1,1 0 1,1 0 0,-2 7-198,1-2 280,1 1 0,0-1 1,0 9-281,4-20 90,1 0 0,-1 0 0,1 1 1,0-1-1,1 0 0,0 0 0,0 0 1,1-1-1,0 1 0,0 0-90,-1-6 9,0 1 0,0-1 0,0 0 0,1 0 0,-1 0 1,0 0-1,1 0 0,0-1 0,-1 1 0,1 0 0,0-1 0,0 1 0,0-1 0,0 1 0,0-1 0,0 0 0,0 0 1,0 0-1,0 0 0,1-1 0,-1 1 0,0 0 0,1-1 0,-1 0 0,0 1 0,1-1 0,-1 0 0,1 0 0,-1 0 0,0-1 1,1 1-10,7-2-64,-1 1 0,0-2 1,0 1-1,0-1 0,-1-1 1,1 1-1,2-3 64,1 0-129,0-1-1,-1-1 1,0 1-1,0-2 1,-1 1 0,2-4 129,-6 6-78,-1 1 1,0-1 0,0-1-1,-1 1 1,1-1 0,-1 1-1,-1-1 1,0 0 0,0 0-1,0-1 1,0 0 77,-2 3 24,0 2-6,-1 5 118,2 9 784,17 55-154,-18-63-739,0-1 1,0 1-1,0-1 0,0 0 0,0 1 0,0-1 0,1 0 0,-1 0 0,1 0 0,-1 0 0,1 0 0,0 0 0,0 0 0,0 0 0,0-1 0,0 1 0,0-1 0,0 1 0,1-1 0,-1 0 0,0 0 0,1 0 0,-1 0 1,1-1-1,-1 1 0,1-1 0,-1 1 0,1-1 0,0 0 0,-1 0 0,1 0 0,-1 0 0,1 0 0,0-1 0,0 1-27,1-1-1,-1 0 0,1 0 0,0 0 0,0-1-1,-1 1 1,1-1 0,-1 0 0,1 0 0,-1 0 0,0 0 0,0-1-1,0 1 1,0-1 0,0 0 0,-1 0 0,1 0 0,-1 0 0,0 0 0,0 0-1,0-1 1,2-2 1,-4 3-19,1 1 0,0-1-1,-1 1 1,1-1-1,-1 1 1,0-1 0,0 1-1,0-1 1,0 1 0,0-1-1,-1 1 1,1 0 0,-1-1-1,0 1 1,0-1 19,0-1-32,-1 1 0,0-1 1,0 1-1,0 0 0,0 0 0,-1 0 1,1 0-1,-1 0 0,0-1 32,-7-4-54,0 1 0,0 0 0,0 0 0,-1 1-1,-5-2 55,9 5 1,-4-3-3,0 1-1,-12-4 3,21 8 18,0 1-1,-1-1 0,1 0 0,-1 1 0,1 0 0,-1-1 1,1 1-1,-1 0 0,1 0 0,-1 0 0,1 1 0,-1-1 1,1 1-1,-1-1 0,1 1 0,-3 1-17,5-2 10,-1 0 1,1 0-1,-1 1 0,1-1 0,-1 0 1,1 1-1,0-1 0,-1 0 0,1 1 1,-1-1-1,1 0 0,0 1 0,-1-1 1,1 1-1,0-1 0,0 1 0,-1-1 0,1 1 1,0-1-1,0 1 0,0-1 0,-1 1 1,1-1-1,0 1 0,0 0 0,0-1 1,0 1-1,0-1 0,0 1 0,0-1 1,0 1-1,1-1 0,-1 1 0,0 0 1,0-1-1,0 1 0,0-1 0,1 1 1,-1-1-1,0 1-10,1 0 6,0 0 1,0 0-1,-1 0 1,1 0 0,0 0-1,0 0 1,0 0-1,0-1 1,0 1 0,0 0-1,0 0 1,1-1-1,-1 1 1,0-1-1,0 1 1,1-1-7,18 3 9,0-1 0,0-1 0,0-1 0,1-1 0,16-3-9,-11 1 36,0 1-1,25 3-35,-46-1 12,-1 0-1,0 1 1,1 0 0,-1 0-1,0 0 1,0 0-1,0 1 1,0-1 0,0 1-1,0 0 1,1 1-12,-2-1 12,-1 0 1,0 0-1,0 0 0,-1 0 0,1 0 1,0 0-1,-1 1 0,1-1 1,-1 0-1,0 1 0,1-1 1,-1 1-1,-1-1 0,1 1 0,0 0 1,-1 0-1,1-1 0,-1 2-12,1 3 75,-1 0 0,0 0 0,0 0 0,-1 1 0,0-1 0,0 0 0,0 1-75,-6 15 879,-3 11-879,5-22 246,3-9-70,2-8-118,1-10-45,1 8-20,0 0 1,0 0-1,1 0 1,0 0-1,0 1 1,1-1-1,0 1 1,0-1-1,0 1 1,1 1-1,0-1 0,0 1 1,2-3 6,-2 5 0,-1-1 1,0 0-1,1 1 0,0 0 1,0 0-1,0 0 0,0 1 1,0-1-1,0 1 1,1 1-1,-1-1 0,1 1 1,-1 0-1,1 0 0,0 0 1,-1 1-1,6 0 0,-8 0 16,0 1 0,0 0 0,0 0 0,0 0 0,0 0 0,-1 0 0,1 0 0,0 1 0,0-1 0,-1 1 0,1 0 0,-1 0 0,0 0 0,1 0 1,-1 0-1,0 1 0,0-1 0,0 0 0,-1 1 0,1 0 0,-1-1 0,2 4-16,1 2 130,-1 0 0,0 1 0,0-1 0,-1 1 0,0 0 0,-1-1 0,1 5-130,-5 0 215,2-12-164,2-10-160,0 2 89,1-1-1,0 1 1,0 0-1,1 0 1,0 0-1,0 0 0,2-3 21,-3 7-6,0 0-1,0 0 0,0 1 1,1-1-1,-1 0 0,3-2 7,2-1-5,-7 6 6,0-1 1,1 1-1,-1-1 1,1 1-1,0-1 0,-1 1 1,1-1-1,-1 1 0,1-1 1,0 1-1,-1 0 1,1 0-1,0-1 0,0 1 1,-1 0-1,1 0 0,0 0 1,0-1-1,-1 1 0,1 0 1,0 0-1,0 0 1,-1 0-1,1 0 0,0 1 1,0-1-1,-1 0 0,1 0 1,0 0-1,-1 1 1,1-1-1,0 0 0,0 1-1,0 0 7,0-1 0,-1 1-1,1 0 1,0 0-1,0-1 1,0 1 0,-1 0-1,1 0 1,0 0-1,-1 0 1,1 0 0,-1 0-1,1 0 1,-1 0-1,0 0 1,1 0 0,-1 0-1,0 0 1,0 1-1,1-1-6,2 85 466,-3-83-530,1 1 0,-1 0 0,0 0 0,-1-1 0,1 1 0,-1 0 1,1-1-1,-1 1 0,0 0 0,-1-1 0,1 2 64,-1-3-155,-2 6-588,4-8 649,0 1 0,0-1 1,0 0-1,0 0 0,0 1 0,0-1 1,0 0-1,0 0 0,0 1 1,0-1-1,0 0 0,0 0 0,0 1 1,0-1-1,0 0 0,0 0 1,0 1-1,0-1 0,0 0 0,0 0 1,0 1-1,0-1 0,1 0 1,-1 0-1,0 0 0,0 1 0,0-1 1,0 0-1,1 0 0,-1 0 1,0 1 93,10 1-1507</inkml:trace>
</inkml:ink>
</file>

<file path=ppt/ink/ink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29:46.207"/>
    </inkml:context>
    <inkml:brush xml:id="br0">
      <inkml:brushProperty name="width" value="0.025" units="cm"/>
      <inkml:brushProperty name="height" value="0.025" units="cm"/>
      <inkml:brushProperty name="color" value="#0070C4"/>
    </inkml:brush>
  </inkml:definitions>
  <inkml:trace contextRef="#ctx0" brushRef="#br0">0 1 10770,'6'19'5811,"2"-2"-3335,3 8-939,-5-6-399,0 1-1,-2-1 1,1 17-1138,4 60 1938,-9-89-1848,11 223 1345,-9-194-1412,-2-30-141,0 0 0,0 0 1,0 1-1,-1-1 1,1 0-1,-2 2 118,2-8-26,0 0-1,0 1 1,0-1 0,0 0-1,0 0 1,0 0 0,0 1-1,0-1 1,0 0 0,0 0-1,0 0 1,0 0-1,0 1 1,-1-1 0,1 0-1,0 0 1,0 0 0,0 0-1,0 1 1,0-1 0,0 0-1,-1 0 1,1 0 0,0 0-1,0 0 1,0 0 0,0 0-1,-1 1 1,1-1 0,0 0-1,0 0 1,0 0-1,-1 0 1,1 0 0,0 0-1,0 0 1,0 0 0,-1 0-1,1 0 1,0 0 0,0 0 26,-6-9-1284,1-8-338,0-1 1,2 1 0,-2-11 1621,-1-6-1673,-5-23-908,-1-3 1263</inkml:trace>
</inkml:ink>
</file>

<file path=ppt/ink/ink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29:46.552"/>
    </inkml:context>
    <inkml:brush xml:id="br0">
      <inkml:brushProperty name="width" value="0.025" units="cm"/>
      <inkml:brushProperty name="height" value="0.025" units="cm"/>
      <inkml:brushProperty name="color" value="#0070C4"/>
    </inkml:brush>
  </inkml:definitions>
  <inkml:trace contextRef="#ctx0" brushRef="#br0">1 76 6337,'1'-3'684,"0"-1"0,1 1 0,0-1 0,0 1 0,0 0 0,0 0-1,0 0 1,1 0 0,-1 0 0,1 1 0,2-3-684,0 2 552,-1 0-1,1 0 1,0 1 0,-1-1-1,1 1 1,0 1 0,0-1-1,2 0-551,12-3 1796,1 1 0,8-1-1796,-22 4 207,-1 1 1,1 0 0,-1 0 0,1 0 0,-1 0 0,1 1 0,-1 0 0,1 0 0,-1 0 0,0 1 0,2 1-208,-5-3 38,-1 1 0,0-1 0,0 1 1,0-1-1,0 1 0,0 0 0,0 0 0,0-1 0,0 1 1,-1 0-1,1 0 0,0 0 0,0 0 0,-1 0 1,1 0-1,0 0 0,-1 0 0,1 1 0,-1-1 1,0 0-1,1 1-38,-1 0 32,0 0 0,0 0-1,0 0 1,0 0 0,0 0 0,0 0 0,-1 0 0,1 0 0,-1 0 0,1 0 0,-1 0 0,0 0-32,-3 6 37,0 0 1,-1 0 0,0 0 0,0-1-1,-3 3-37,-3 3 4,-1 0-1,0-1 1,-1 0-4,6-6-182,0-1 0,-1 1 1,1-1-1,-1-1 0,0 1 0,-4 0 182,11-4-144,-1 0 0,1-1 0,0 1 0,0-1 0,0 0 0,-1 1 0,1-1 0,0 0 0,-1 0 0,1 0 0,0 0-1,-1 0 1,1 0 0,0 0 0,0 0 0,-1 0 0,1-1 0,-1 1 144,2-1-99,0 1-1,-1 0 0,1 0 1,0-1-1,0 1 1,0 0-1,-1 0 1,1-1-1,0 1 1,0 0-1,0-1 1,0 1-1,-1 0 1,1-1-1,0 1 1,0 0-1,0-1 1,0 1-1,0 0 1,0-1-1,0 1 0,0 0 1,0-1-1,0 1 100,5-14-1993,8-6 742</inkml:trace>
</inkml:ink>
</file>

<file path=ppt/ink/ink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29:46.887"/>
    </inkml:context>
    <inkml:brush xml:id="br0">
      <inkml:brushProperty name="width" value="0.025" units="cm"/>
      <inkml:brushProperty name="height" value="0.025" units="cm"/>
      <inkml:brushProperty name="color" value="#0070C4"/>
    </inkml:brush>
  </inkml:definitions>
  <inkml:trace contextRef="#ctx0" brushRef="#br0">1 252 9834,'3'3'1506,"-1"0"0,1 0 0,0 1 0,-1-1-1,2 4-1505,-1-1 1370,0 1-1,-1 0 1,1 0-1,-1 4-1369,0-4 567,0-2-305,-1 0 1,1 0 0,1 0-1,-1 0 1,1-1 0,0 1 0,0-1-1,1 2-262,-3-4 26,0-1 0,1 0 0,-1 0 0,0 1 1,1-1-1,-1 0 0,1 0 0,-1-1 0,1 1 0,-1 0 0,1 0 0,1 0-26,-2-1-3,0 0 0,1 0 0,-1 0 0,0 0 0,0 0 1,0 0-1,0 0 0,1 0 0,-1 0 0,0-1 0,0 1 0,0 0 0,0-1 0,0 1 1,0-1-1,0 1 0,0-1 0,0 0 0,0 1 0,1-2 3,2-2-155,1-1-1,-1 0 0,0 0 1,0 0-1,-1-1 0,0 1 1,2-5 155,5-8-402,31-54-418,-41 72 824,0 0 0,0 0 0,0 0 0,0 0-1,0 0 1,0 0 0,0 0 0,0 0 0,0-1 0,0 1 0,0 0 0,0 0-1,0 0 1,0 0 0,1 0 0,-1 0 0,0 0 0,0 0 0,0 0 0,0 0 0,0 0-1,0 0 1,0 0 0,0-1 0,0 1 0,0 0 0,0 0 0,1 0 0,-1 0-1,0 0 1,0 0 0,0 0 0,0 0 0,0 0 0,0 0 0,0 0 0,0 0 0,0 0-1,0 0 1,1 0 0,-1 0 0,0 0 0,0 0 0,0 0 0,0 0 0,0 0 0,0 1-1,0-1 1,0 0 0,0 0 0,0 0 0,1 0 0,-1 0 0,0 0 0,0 0-4,2 7 221,-1 12 220,-2-5-138,0 1 52,1 0 1,0 1-1,1-1 1,1 0 0,2 10-356,8 24 485,-12-48-498,0 0 0,1 0 0,-1 0-1,0 1 1,1-1 0,-1 0 0,0 0 0,1 0-1,0 0 1,-1 0 0,1 1 0,0-1 0,-1 0 0,1-1-1,0 1 1,0 0 0,0 0 0,0 0 0,0 0 13,0-1-32,-1 1 0,1-1 0,-1 0 0,0 0 0,1 0 0,-1 0 0,1 0 0,-1 0 0,1 0 0,-1 0 0,0-1 0,1 1 0,-1 0 0,1 0 0,-1 0 0,0 0 0,1 0 0,-1-1 0,0 1 0,1 0 0,-1 0 32,10-12-689,1-11 154</inkml:trace>
  <inkml:trace contextRef="#ctx0" brushRef="#br0" timeOffset="1">328 0 13403,'12'12'5185,"-3"11"-3345,-4 6-255,-2 18-81,-6 3-160,1 12-536,-2-1-295,0-5-385,-2-3-48,9-17-160,-3-10-272,4-12-489,4-9-151,-5-12 464,6-6 192</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4:53:44.977"/>
    </inkml:context>
    <inkml:brush xml:id="br0">
      <inkml:brushProperty name="width" value="0.025" units="cm"/>
      <inkml:brushProperty name="height" value="0.025" units="cm"/>
      <inkml:brushProperty name="color" value="#0070C4"/>
    </inkml:brush>
  </inkml:definitions>
  <inkml:trace contextRef="#ctx0" brushRef="#br0">4 0 14595,'-4'0'6449,"7"2"-3072,13 2-1440,5-2-345,13 4-536,4-2-352,0-3-288,-5-1-103,3-3 319,-4-1 24</inkml:trace>
</inkml:ink>
</file>

<file path=ppt/ink/ink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29:47.225"/>
    </inkml:context>
    <inkml:brush xml:id="br0">
      <inkml:brushProperty name="width" value="0.025" units="cm"/>
      <inkml:brushProperty name="height" value="0.025" units="cm"/>
      <inkml:brushProperty name="color" value="#0070C4"/>
    </inkml:brush>
  </inkml:definitions>
  <inkml:trace contextRef="#ctx0" brushRef="#br0">1 1 13187,'5'1'5065,"3"6"-3425,-1-2-7,10 3-113,-2-1-344,2-7-528,7 5-360,1-6-840,7-5-416,3 6 504</inkml:trace>
</inkml:ink>
</file>

<file path=ppt/ink/ink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29:47.589"/>
    </inkml:context>
    <inkml:brush xml:id="br0">
      <inkml:brushProperty name="width" value="0.025" units="cm"/>
      <inkml:brushProperty name="height" value="0.025" units="cm"/>
      <inkml:brushProperty name="color" value="#0070C4"/>
    </inkml:brush>
  </inkml:definitions>
  <inkml:trace contextRef="#ctx0" brushRef="#br0">0 158 9202,'3'2'729,"-1"-1"1,1 0-1,0 1 0,-1-1 0,1 0 1,0 0-1,0 0 0,0-1 1,1 1-730,1 0 471,0-1 0,0 0 0,0 0 1,0 0-1,0 0 0,0-1-471,-1 0 121,0 0 0,0 1 1,0-2-1,0 1 0,0 0 0,0-1 0,0 0 1,-1 0-1,1 0 0,-1 0 0,1 0 0,-1-1 1,0 1-1,0-1 0,1-1-121,-2 0 16,1 0-1,-1 1 1,0-1-1,-1 0 1,1 0-1,-1-1 1,1 1-1,-1 0 1,0 0-1,-1-1 1,1 1-1,-1 0 1,0-1-1,0-2-15,0 3 32,-1 0 1,1 0-1,-1 0 0,1 0 1,-1 0-1,0 0 0,-1 0 0,1 1 1,-1-1-1,0 0 0,1 1 0,-2 0 1,1-1-1,0 1 0,-1 0 1,1 0-33,1 2 52,0 0 1,0 0 0,0 0 0,0 0 0,0 0 0,0 1 0,0-1 0,0 0 0,0 1 0,-1-1 0,1 1 0,0-1 0,0 1 0,0 0 0,-1-1 0,1 1 0,0 0 0,-1 0 0,1 0 0,0 0 0,0 0 0,-1 0-1,1 0 1,0 1 0,0-1 0,-1 0 0,1 1 0,0-1 0,0 1 0,0-1 0,-1 1 0,1-1 0,0 1 0,0 0 0,0 0 0,0 0 0,0 0-53,-2 2 169,0 0 1,0 0 0,1 1-1,-1-1 1,1 1 0,0-1-1,0 1 1,0 0-1,1 0 1,-2 3-170,1 2 193,-1 0-1,1 1 1,1-1-1,0 1 1,0 0-1,1-1 1,0 1-1,1 0 1,0 2-193,-1-8 27,1 0-1,0 0 1,0 0 0,0 0-1,1 0 1,-1 0 0,1 0 0,0-1-1,0 1 1,0-1 0,0 1-1,1-1 1,0 0 0,-1 0-1,1 0 1,0 0 0,0-1 0,1 1-1,-1-1 1,0 1 0,1-1-1,0 0 1,0-1-27,4 2-437,1 0-1,-1-1 0,1 0 1,0-1-1,0 0 1,0 0-1,0-1 1,-1 0-1,1 0 1,2-2 437,20-3-1816</inkml:trace>
</inkml:ink>
</file>

<file path=ppt/ink/ink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0:00.992"/>
    </inkml:context>
    <inkml:brush xml:id="br0">
      <inkml:brushProperty name="width" value="0.025" units="cm"/>
      <inkml:brushProperty name="height" value="0.025" units="cm"/>
      <inkml:brushProperty name="color" value="#0070C4"/>
    </inkml:brush>
  </inkml:definitions>
  <inkml:trace contextRef="#ctx0" brushRef="#br0">24 82 9762,'-22'-20'5046,"20"19"-3863,3 4-367,5 7 726,25 20 2167,7 5-3709,11 10 668,17 27-92,-1-3-299,-51-55-227,1-1-1,1 0 1,13 8-50,-26-19 4,2 1 1,0 1 0,1-1 0,-1 0 0,1-1 0,0 1 0,0-1-5,-4-2 2,0 1 0,0-1 1,-1 0-1,1 0 0,0 0 0,0 0 1,-1 0-1,1 0 0,0 0 0,0 0 0,0-1 1,-1 1-1,1-1 0,0 1 0,-1-1 1,1 0-1,0 1 0,-1-1 0,1 0 0,-1 0 1,1 0-1,-1-1 0,2 0-2,-1-1 6,0 1-1,1-1 1,-1 0 0,0-1-1,-1 1 1,2-3-6,5-9 14,10-13-7,0 1 1,2 0-1,11-11-7,-16 23 2,0 0-1,1 0 1,0 2 0,1 0-1,0 1 1,2 0-2,7-2 13,1 1 0,1 1 0,0 1 0,1 2 1,4 0-14,148-29 129,-177 38-127,89-16 284,2 5-1,12 3-285,-52 7 190,0 2 1,0 2-1,-1 3 1,21 6-191,-33-2 163,0 1-1,-1 3 1,-1 1 0,9 7-163,152 81 489,-173-88-440,202 114 286,-215-121-316,-6-2-2,0-1-1,1-1 0,-1 0 0,1 0 0,6 1-16,-16-5 2,1 0-1,-1 0 1,0 0 0,0 0-1,1 0 1,-1 0 0,0 0-1,0 0 1,1 0 0,-1 0-1,0 0 1,0 0 0,1 0-1,-1 0 1,0 0 0,0 0-1,0 0 1,1 0 0,-1 0-1,0 0 1,0 0 0,1 0-1,-1-1 1,0 1 0,0 0-1,0 0 1,0 0 0,1 0-1,-1-1 1,0 1-2,0-8 36,-10-12 2,7 15-33,-2-7-8,0 0 0,0 0-1,1 0 1,1-1 0,0 0-1,1 1 4,1 6-6,0 0 0,0 0 0,1 0 0,0 0 0,0 0 0,1 0 0,0 0 0,0 0-1,0 1 1,0-1 0,1 0 0,0 1 0,0-1 0,1-1 6,0 5-3,-1-1 1,0 0-1,1 0 0,-1 1 0,1-1 0,0 1 1,-1 0-1,1 0 0,0 0 0,1 0 0,-1 0 1,0 1-1,0-1 0,1 1 0,-1 0 0,1 0 1,0 0 2,11-2-8,0 1 1,0 0 0,8 1 7,-17 1-2,59-2 20,0 2-1,0 4 0,0 2 1,37 10-18,91 28 247,5 1 187,-133-33-266,1-3-1,0-3 0,1-3 1,12-3-168,-38-2 43,-1-1 1,0-3-1,-1-1 0,1-2 1,-1-1-1,-1-3 1,19-8-44,-50 18 16,2-1 19,1 0 0,-1 0 1,0-1-1,0 0 0,-1 0 0,1-1 1,-1-1-1,0 1 0,1-3-35,-7 7 83,1-1-1,-1 0 1,0 1-1,0-1 1,-1 0-1,1 0 1,-1 0-1,1 0 1,-1-2-83,1 0 73,-2-1 0,1 1 0,0-1 0,-1 0 0,0-2-73</inkml:trace>
</inkml:ink>
</file>

<file path=ppt/ink/ink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0:12.266"/>
    </inkml:context>
    <inkml:brush xml:id="br0">
      <inkml:brushProperty name="width" value="0.025" units="cm"/>
      <inkml:brushProperty name="height" value="0.025" units="cm"/>
      <inkml:brushProperty name="color" value="#0070C4"/>
    </inkml:brush>
  </inkml:definitions>
  <inkml:trace contextRef="#ctx0" brushRef="#br0">1 881 5681,'0'1'224,"0"0"1,0-1-1,0 1 0,0 0 0,0-1 0,0 1 0,0-1 1,0 1-1,0 0 0,0-1 0,1 1 0,-1 0 0,0-1 1,0 1-1,1-1 0,-1 1 0,1-1 0,-1 1 0,0-1 1,1 1-1,-1-1 0,1 1 0,-1-1 0,1 1 0,-1-1 1,1 0-1,-1 1 0,1-1 0,0 0 0,-1 1 0,1-1 1,0 0-1,-1 0 0,1 0-224,0 1 1756,-1-10 5931,3-1-6429,2-10-1352,5-31 637,3-49-543,-13 95 7,18-170 120,-9 118-111,50-256 33,-44 255-41,10-43 7,-29 144-451,2-27 334,0 0 0,2 1 0,0 1 102,4 15-40</inkml:trace>
</inkml:ink>
</file>

<file path=ppt/ink/ink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0:12.616"/>
    </inkml:context>
    <inkml:brush xml:id="br0">
      <inkml:brushProperty name="width" value="0.025" units="cm"/>
      <inkml:brushProperty name="height" value="0.025" units="cm"/>
      <inkml:brushProperty name="color" value="#0070C4"/>
    </inkml:brush>
  </inkml:definitions>
  <inkml:trace contextRef="#ctx0" brushRef="#br0">2 248 12403,'-1'-7'4377,"1"7"-4223,0-1 0,0 0 0,0 0 0,0 1 0,0-1 1,0 0-1,0 1 0,0-1 0,0 0 0,0 0 0,0 1 0,0-1 0,1 0 1,-1 1-1,0-1 0,1 0 0,-1 1 0,0-1 0,1 0-154,7-9 582,0 1-1,0 0 1,1 1-1,0 0 1,5-3-582,12-11 464,-9 8-306,13-13 38,1 1 0,18-9-196,-39 28 28,0 1-1,0 1 0,0-1 1,1 2-1,0 0 0,0 0 0,0 1 1,0 0-1,1 1 0,-1 0 0,1 1-27,-8 0 39,1 1 0,-1 1-1,1-1 1,-1 0 0,0 1-1,1 0 1,-1 0 0,0 1-1,0-1 1,0 1 0,0 0-1,0 0 1,0 0 0,0 0-39,1 2 84,-1 0 1,1 0 0,-1 0 0,0 0-1,0 1 1,0-1 0,0 1-1,-1 0 1,2 3-85,2 9 245,0-1-1,0 1 1,-2 0 0,0 0-1,-1 0 1,0 7-245,0-5 140,6 41 405,-9-52-617,-1-1-1,0 1 1,0-1 0,0 1 0,-1-1 0,-1 6 72,2-12-153,0 0 0,-1 0 1,1-1-1,0 1 0,0 0 1,-1 0-1,1-1 0,0 1 1,-1 0-1,1-1 0,0 1 1,-1 0-1,1-1 0,-1 1 1,1-1-1,-1 1 0,1-1 1,-1 1-1,0 0 153,-1-1-472</inkml:trace>
</inkml:ink>
</file>

<file path=ppt/ink/ink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5:10.618"/>
    </inkml:context>
    <inkml:brush xml:id="br0">
      <inkml:brushProperty name="width" value="0.025" units="cm"/>
      <inkml:brushProperty name="height" value="0.025" units="cm"/>
      <inkml:brushProperty name="color" value="#0070C4"/>
    </inkml:brush>
  </inkml:definitions>
  <inkml:trace contextRef="#ctx0" brushRef="#br0">75 1 11130,'-4'2'1158,"-11"4"2502,0 1 1,1 0-1,-10 7-3660,24-14 31,0 0 0,0 0 1,0 0-1,0 0 0,0 0 0,-1 0 0,1 0 1,0 1-1,0-1 0,0 0 0,0 0 0,0 0 1,0 0-1,0 0 0,0 0 0,-1 1 0,1-1 1,0 0-1,0 0 0,0 0 0,0 0 0,0 0 0,0 1 1,0-1-1,0 0 0,0 0 0,0 0 0,0 0 1,0 1-1,0-1 0,0 0 0,0 0 0,0 0 1,0 0-1,0 0 0,0 1 0,0-1 0,0 0 1,0 0-1,0 0-31,8 4 659,14 1-109,-20-4-444,42 4 434,0-2-1,0-2 0,18-3-539,6 1 177,-11 2-83,-17 0-141,0-1 0,10-3 47,-49 3-95,0 0 0,0 0 0,-1 0 0,1 0 0,0-1 0,0 1 0,-1 0 0,1 0-1,0 0 1,-1 0 0,1-1 0,0 1 0,-1 0 0,1-1 0,0 1 0,-1-1 95,-10-2-1561,-7 2 717</inkml:trace>
</inkml:ink>
</file>

<file path=ppt/ink/ink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5:10.969"/>
    </inkml:context>
    <inkml:brush xml:id="br0">
      <inkml:brushProperty name="width" value="0.025" units="cm"/>
      <inkml:brushProperty name="height" value="0.025" units="cm"/>
      <inkml:brushProperty name="color" value="#0070C4"/>
    </inkml:brush>
  </inkml:definitions>
  <inkml:trace contextRef="#ctx0" brushRef="#br0">6 0 13747,'-4'16'5473,"9"8"-3464,-11 0-169,11 12-352,4 5-223,-3 4-473,14 11-152,-8 11-240,6 1-96,-3 5-152,1-9-72,-4-18 24,-4-7-96,4-17-432,-6-6-352,4-13-256,-10-7 39,5-17 641</inkml:trace>
</inkml:ink>
</file>

<file path=ppt/ink/ink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5:11.306"/>
    </inkml:context>
    <inkml:brush xml:id="br0">
      <inkml:brushProperty name="width" value="0.025" units="cm"/>
      <inkml:brushProperty name="height" value="0.025" units="cm"/>
      <inkml:brushProperty name="color" value="#0070C4"/>
    </inkml:brush>
  </inkml:definitions>
  <inkml:trace contextRef="#ctx0" brushRef="#br0">0 20 11306,'20'-13'4985,"-9"8"-2112,8 3-616,1 2-457,2 6-232,2 0-648,5 4-335,6-2-345,0-2-64,4 2-264,-3-1-344,-8 1-673,-4 1-359,-12 6 824</inkml:trace>
  <inkml:trace contextRef="#ctx0" brushRef="#br0" timeOffset="1">180 193 10330,'-13'8'5049,"1"-1"-1736,13 1-1153,-1 0-167,7-2-449,10 1-264,0-2-495,11 1-217,1-4-152,1 2-112,0-2-656,1-1 1688,-2-9-1176</inkml:trace>
</inkml:ink>
</file>

<file path=ppt/ink/ink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5:11.691"/>
    </inkml:context>
    <inkml:brush xml:id="br0">
      <inkml:brushProperty name="width" value="0.025" units="cm"/>
      <inkml:brushProperty name="height" value="0.025" units="cm"/>
      <inkml:brushProperty name="color" value="#0070C4"/>
    </inkml:brush>
  </inkml:definitions>
  <inkml:trace contextRef="#ctx0" brushRef="#br0">320 63 11859,'12'-53'11145,"-11"53"-11091,-1 0 1,0-1 0,0 1 0,0 0 0,0-1-1,0 1 1,0 0 0,0-1 0,0 1 0,0 0-1,0 0 1,0-1 0,0 1 0,0 0 0,0-1-1,0 1 1,0 0 0,0 0 0,-1-1 0,1 1-1,0 0 1,0-1 0,0 1 0,0 0 0,0 0-1,-1 0 1,1-1 0,0 1 0,0 0 0,-1 0-1,1 0 1,0-1 0,0 1 0,-1 0-1,1 0 1,0 0 0,0 0 0,-1 0 0,1-1-1,0 1 1,-1 0 0,1 0 0,0 0 0,0 0-1,-1 0 1,1 0 0,0 0 0,-1 0 0,1 0-1,0 0 1,-1 0 0,1 1 0,0-1 0,0 0-1,-1 0-54,-18 8 1158,-45 27-454,31-15-620,-2-2-1,-5 1-83,6-6 13,17-7-11,1 0 1,0 1-1,1 1 1,-1 1-3,15-9-1,0 1 1,0 0-1,-1-1 1,1 1-1,0 0 1,0 0-1,0 0 1,0 0-1,1 0 1,-1 0 0,0 0-1,0 0 1,1 0-1,-1 0 1,0 0-1,1 0 1,-1 1-1,1-1 1,-1 0-1,1 0 1,0 1-1,0-1 1,0 0 0,-1 1-1,1-1 1,0 0-1,0 1 1,1-1-1,-1 0 1,0 0-1,0 1 1,1-1-1,-1 0 1,1 0-1,-1 1 1,1-1 0,-1 0-1,1 0 1,0 0-1,-1 0 1,1 0-1,0 0 1,0 0-1,0 0 1,0 0-1,1 0 1,7 9 25,0 0-1,-1 1 1,0-1 0,-1 1-1,0 1 1,0-1-1,1 6-24,7 24 134,-1 0 0,-2 1-1,-1 1 1,0 19-134,37 203 592,-47-262-580,-1 0 0,1 0-1,0-1 1,-1 1 0,1 0-1,0 0 1,1-1-1,-1 1 1,0 0 0,1-1-1,0 0 1,-1 1 0,1-1-1,2 2-11,-3-3 3,1 0 1,-1 0-1,1-1 0,-1 1 0,1 0 0,-1-1 0,1 1 0,0-1 0,-1 1 0,1-1 0,0 0 1,0 0-1,-1 0 0,1 0 0,0 0 0,0 0 0,-1 0 0,1 0 0,0-1 0,-1 1 0,1-1 0,0 1 1,-1-1-1,2 0-3,14-6 9,-8 3 13,1 0 0,-1 1 0,1 0 0,0 1-22,-1 0-110,1 0 0,-1 1 0,0 1 0,0-1 0,0 2 0,1-1 110,8 1 343,-2-1-293</inkml:trace>
</inkml:ink>
</file>

<file path=ppt/ink/ink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5:12.108"/>
    </inkml:context>
    <inkml:brush xml:id="br0">
      <inkml:brushProperty name="width" value="0.025" units="cm"/>
      <inkml:brushProperty name="height" value="0.025" units="cm"/>
      <inkml:brushProperty name="color" value="#0070C4"/>
    </inkml:brush>
  </inkml:definitions>
  <inkml:trace contextRef="#ctx0" brushRef="#br0">143 1 11883,'-2'0'660,"0"0"0,-1 0 1,1 0-1,0 0 1,-1 0-1,1 1 1,0-1-1,-1 1 1,1 0-1,-1 0-660,1 0 397,-1 0 0,1 1 0,-1-1 0,1 1 1,0-1-1,0 1 0,0 0 0,0 0-397,-4 5 557,0 0 1,1 1 0,0-1-1,-4 9-557,8-15 80,-9 17 289,1 0 0,0 0-1,1 1 1,1 0-1,1 0 1,-3 17-369,6-12 152,0 1 1,2 0 0,1 0 0,1 0 0,1 0 0,1 0 0,1-1 0,1 0 0,2 1-1,0-2 1,7 16-153,-7-24 67,0-1-1,0 0 0,2 0 1,-1 0-1,5 3-66,-9-12-34,0 0-1,1 0 1,-1 0 0,1-1 0,0 1 0,1-1-1,-1 0 1,1-1 0,-1 1 0,1-1-1,0 0 1,1-1 0,4 2 34,-9-3-2,0-1 0,0 0 0,0 1 0,0-1 0,0 0 1,0 0-1,-1 0 0,1 0 0,0-1 0,0 1 0,0-1 0,2 0 2,0-1-41,1 0 0,0-1-1,-1 0 1,4-2 41</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4:53:45.479"/>
    </inkml:context>
    <inkml:brush xml:id="br0">
      <inkml:brushProperty name="width" value="0.025" units="cm"/>
      <inkml:brushProperty name="height" value="0.025" units="cm"/>
      <inkml:brushProperty name="color" value="#0070C4"/>
    </inkml:brush>
  </inkml:definitions>
  <inkml:trace contextRef="#ctx0" brushRef="#br0">316 127 6737,'2'-11'6859,"0"1"-4093,2-10-80,-4 17-2423,0 0 0,0 1 1,0-1-1,0 0 0,0 1 0,-1-1 1,0 1-1,1-1 0,-1 0 0,0 1 0,0-1 1,0 1-1,-1 0 0,1-1 0,-1 1 0,1 0 1,-2-1-264,0 0 146,-1-1 0,1 1 0,-1 0 0,0 1 0,0-1 0,0 1 0,0 0 0,-1 0 0,-1-1-146,-2 0 115,0 1 0,1 0-1,-1 0 1,0 1-1,0 0 1,0 0 0,0 1-1,0 0 1,0 0-1,0 1 1,0 0 0,0 1-1,0-1 1,0 1 0,-6 3-115,4-1 104,0 1 1,0-1 0,1 1 0,0 1 0,0 0 0,0 0 0,0 1-1,1 0 1,0 1 0,1 0 0,-4 5-105,8-9 34,0 0 0,0 1 0,0-1 0,1 1-1,0-1 1,0 1 0,0 0 0,1 0 0,0 0 0,-1 0 0,2 0 0,-1 3-34,0-5 10,1 1-1,0-1 1,1 0 0,-1 0-1,1 1 1,-1-1 0,1 0 0,0 0-1,0 1 1,0-1 0,0 0 0,1 0-1,-1 0 1,1-1 0,0 1-1,0 0 1,0-1 0,0 1 0,0-1-1,1 1-9,4 3 14,0-1-1,1 0 0,-1-1 0,1 1 0,0-1 0,0-1 1,1 0-1,-1 0 0,1 0 0,-1-1 0,1-1 0,0 1 1,-1-1-1,8 0-13,-5-1-7,-1 0 1,0-1-1,1 0 0,-1-1 1,0 0-1,0 0 1,0-1-1,0 0 1,-1-1-1,1 0 0,-1-1 1,5-2 6,-13 6-10,0 0 0,0 0 0,0 1 0,0-1 0,0 0 0,0 0 1,0 0-1,0 0 0,-1 0 0,1 0 0,0 0 0,-1-1 0,1 1 10,-1 1-2,0 0-1,0 0 0,0-1 0,0 1 0,0 0 0,0 0 0,0 0 1,0-1-1,0 1 0,0 0 0,0 0 0,0 0 0,0-1 0,0 1 1,0 0-1,0 0 0,0 0 0,0-1 0,0 1 0,0 0 0,0 0 1,0 0-1,0-1 0,-1 1 0,1 0 0,0 0 0,0 0 3,-9-2-53,4 3 51,0-1 0,0 2 0,1-1 0,-1 0 0,0 1 0,0 0 0,1 0 0,-1 0-1,1 1 1,0-1 0,0 1 0,-1 0 0,0 2 2,-3 2 27,0 1 0,0 0-1,1 0 1,0 1 0,-4 6-27,8-8 50,-1-1 0,1 0 0,1 1-1,-1 0 1,1 0 0,0 0 0,1 0 0,0 0 0,0 0 0,0 0 0,1 0 0,0 1 0,0-1 0,1 0 0,0 0 0,0 0 0,1 0 0,0 0 0,0 0 0,3 6-50,-3-9 35,1 0 1,-1-1 0,1 1-1,0-1 1,0 0-1,0 0 1,0 0 0,0 0-1,1-1 1,-1 1 0,1-1-1,0 0 1,0 0 0,0 0-1,0-1 1,0 1 0,0-1-1,0 0 1,0 0 0,1 0-36,3 0 23,1 0 1,-1 0 0,1 0 0,0-1-1,0-1 1,-1 0 0,1 0 0,0 0-1,4-2-23,4-4-260,-17 6 271,1 1 1,0 0-1,-1-1 1,1 1-1,-1-1 0,1 1 1,-1-1-1,1 1 1,-1-1-1,0 1 1,1-1-1,-1 1 1,1-1-1,-1 1 1,0-1-1,0 0 1,1 1-1,-1-1 1,0 0-1,0 1 0,0-2-11,0 0 220</inkml:trace>
</inkml:ink>
</file>

<file path=ppt/ink/ink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5:12.455"/>
    </inkml:context>
    <inkml:brush xml:id="br0">
      <inkml:brushProperty name="width" value="0.025" units="cm"/>
      <inkml:brushProperty name="height" value="0.025" units="cm"/>
      <inkml:brushProperty name="color" value="#0070C4"/>
    </inkml:brush>
  </inkml:definitions>
  <inkml:trace contextRef="#ctx0" brushRef="#br0">208 0 14043,'-5'23'5849,"-10"5"-3072,-5 13-1321,2 15-64,-6 8-399,-1 4-385,3-3-392,2-7-80,6-12-8,4-10-120,4-18-672,-4-8-312,2-13-929,-2-16 1057</inkml:trace>
</inkml:ink>
</file>

<file path=ppt/ink/ink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5:12.809"/>
    </inkml:context>
    <inkml:brush xml:id="br0">
      <inkml:brushProperty name="width" value="0.025" units="cm"/>
      <inkml:brushProperty name="height" value="0.025" units="cm"/>
      <inkml:brushProperty name="color" value="#0070C4"/>
    </inkml:brush>
  </inkml:definitions>
  <inkml:trace contextRef="#ctx0" brushRef="#br0">1 1 14795,'13'8'5801,"10"17"-3656,0 3-121,4 14-343,1 4-273,4-1-728,0 1-216,-5-6-248,2-4-64,-10-12-96,3-6-224,1-9-888,1-4 312,8-5 240</inkml:trace>
  <inkml:trace contextRef="#ctx0" brushRef="#br0" timeOffset="1">660 136 16572,'-16'-2'6201,"2"-2"-4313,6 0-311,8 4-145,4 0-232,8 1-640,3 2-208,10 3-136,0 0 24,5-2-320,4 1-304,-2-9 1016,10-1-680</inkml:trace>
</inkml:ink>
</file>

<file path=ppt/ink/ink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5:13.157"/>
    </inkml:context>
    <inkml:brush xml:id="br0">
      <inkml:brushProperty name="width" value="0.025" units="cm"/>
      <inkml:brushProperty name="height" value="0.025" units="cm"/>
      <inkml:brushProperty name="color" value="#0070C4"/>
    </inkml:brush>
  </inkml:definitions>
  <inkml:trace contextRef="#ctx0" brushRef="#br0">22 33 15339,'-22'-6'5890,"26"6"-3338,0 0-1240,16-6 9,4 2-57,9-3-600,10 3-248,4 4-224,-5-1-64,-5 2-8,-2-2-160,-15-3-712,-4 4-496,-15 1-969,-7 3-671,-12 3 1871</inkml:trace>
</inkml:ink>
</file>

<file path=ppt/ink/ink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5:13.488"/>
    </inkml:context>
    <inkml:brush xml:id="br0">
      <inkml:brushProperty name="width" value="0.025" units="cm"/>
      <inkml:brushProperty name="height" value="0.025" units="cm"/>
      <inkml:brushProperty name="color" value="#0070C4"/>
    </inkml:brush>
  </inkml:definitions>
  <inkml:trace contextRef="#ctx0" brushRef="#br0">30 0 6297,'-15'0'4201,"6"8"64,4 5-1560,6 7-321,4 18-431,2 4-233,1 17-552,1 5-240,2-2-415,-2 2-153,2-11-216,0-5 56,-3-15-296,0-6-336,-3-15-809,-5-8-751,-3-13 1200</inkml:trace>
  <inkml:trace contextRef="#ctx0" brushRef="#br0" timeOffset="1">13 357 10562,'2'2'4833,"17"-4"-1664,2-2-905,7 1-415,0 0-225,3 1-656,1-1-383,-3 3-361,-1-3-312,-5 3 1784,-9 3-1288</inkml:trace>
</inkml:ink>
</file>

<file path=ppt/ink/ink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5:13.822"/>
    </inkml:context>
    <inkml:brush xml:id="br0">
      <inkml:brushProperty name="width" value="0.025" units="cm"/>
      <inkml:brushProperty name="height" value="0.025" units="cm"/>
      <inkml:brushProperty name="color" value="#0070C4"/>
    </inkml:brush>
  </inkml:definitions>
  <inkml:trace contextRef="#ctx0" brushRef="#br0">5 0 10602,'-4'18'4921,"4"-13"-1656,5-5-800,7 0-609,4 4-184,5-1-663,2 5-305,4-4-328,-2-4 88,2-6-288</inkml:trace>
</inkml:ink>
</file>

<file path=ppt/ink/ink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5:14.157"/>
    </inkml:context>
    <inkml:brush xml:id="br0">
      <inkml:brushProperty name="width" value="0.025" units="cm"/>
      <inkml:brushProperty name="height" value="0.025" units="cm"/>
      <inkml:brushProperty name="color" value="#0070C4"/>
    </inkml:brush>
  </inkml:definitions>
  <inkml:trace contextRef="#ctx0" brushRef="#br0">192 5 11963,'-4'0'2047,"0"0"0,0 0 1,0 0-1,0-1 0,-2 0-2047,1 0 591,1 0 0,-1 1 0,0-1 0,0 1-1,-1 0-590,-4 2 230,-1 1-1,1 0 1,0 0-1,0 1 0,0 0 1,1 1-1,-2 0-229,6-2 20,0 0-1,1 0 1,-1 0 0,1 1 0,0-1-1,0 1 1,-3 4-20,5-6 2,0 0 1,1 0-1,-1 0 0,1 0 1,0 0-1,0 1 1,-1-1-1,2 0 0,-1 1 1,0-1-1,0 1 1,1-1-1,-1 1 0,1 0 1,0-1-1,0 2-2,0 10 4,0-10-2,0-1 0,0 1-1,0 0 1,1 0 0,-1-1 0,2 4-2,18 45 59,-14-37 2,0 0 0,0 1 0,-2 0 0,0 0 0,0 0-61,12 90 845,5 0-845,-19-97 23,1 0-1,0 0 1,0 0-1,1-1 1,0 1-1,0-1 1,1 0-1,1 0-22,-5-7 3,0 1-1,1-1 0,-1 0 0,1 1 0,-1-1 0,1 0 0,-1 0 0,1 0 1,0 0-1,0 0 0,-1-1 0,1 1 0,0 0-2,26 4 26,-18-3-17,3 0-34,-1 0 1,0-1-1,11 0 25,-19-1 43,0 0 1,-1 0 0,1-1-1,0 1 1,-1-1 0,1 0-1,-1 0 1,1 0-1,-1-1 1,0 1 0,1-1-1,-1 0 1,0 0 0,0 0-1,1-1-43,15-18 256</inkml:trace>
</inkml:ink>
</file>

<file path=ppt/ink/ink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5:14.505"/>
    </inkml:context>
    <inkml:brush xml:id="br0">
      <inkml:brushProperty name="width" value="0.025" units="cm"/>
      <inkml:brushProperty name="height" value="0.025" units="cm"/>
      <inkml:brushProperty name="color" value="#0070C4"/>
    </inkml:brush>
  </inkml:definitions>
  <inkml:trace contextRef="#ctx0" brushRef="#br0">272 1 12051,'19'15'5665,"-27"2"-1960,-2 2-1233,-8 16-976,-9 13-239,-2 18-561,-7 4-328,5 5-288,9-5-48,8-17 56,6-13-88,6-21-768,2-13-320,-2-8 1600,1-14-808</inkml:trace>
  <inkml:trace contextRef="#ctx0" brushRef="#br0" timeOffset="1">1 187 11723,'4'-8'5649,"4"2"-2025,10 14-1303,3 6-249,7 19-591,6 13-361,0 8-512,6 3-160,-1-6-224,1-6 8,-12-11-160,-4-5-320,-4-11-472,-10-10 1456,13-9-792</inkml:trace>
</inkml:ink>
</file>

<file path=ppt/ink/ink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5:14.851"/>
    </inkml:context>
    <inkml:brush xml:id="br0">
      <inkml:brushProperty name="width" value="0.025" units="cm"/>
      <inkml:brushProperty name="height" value="0.025" units="cm"/>
      <inkml:brushProperty name="color" value="#0070C4"/>
    </inkml:brush>
  </inkml:definitions>
  <inkml:trace contextRef="#ctx0" brushRef="#br0">0 1 13803,'36'2'7921,"-29"-3"-7289,0 2 0,-1-1-1,1 1 1,0 0-1,-1 0 1,1 0 0,0 1-632,11 5 1040,-7-2-704,0 0-1,1-1 0,-1-1 0,1 0 0,0 0 0,3-1-335,9 2 715,-23-4-715,0 0 1,-1 0-1,1 0 1,0 0-1,-1 0 1,1 0 0,0 0-1,-1 1 1,1-1-1,0 0 1,-1 0-1,1 1 1,-1-1-1,1 0 1,0 1 0,-1-1-1,1 1 1,-1-1-1,1 1 1,-1-1-1,1 1 1,-1-1-1,0 1 1,1-1 0,-1 1-1,7 19 0,0 6 2,2-8-1,-5-10 0,0 0 0,0 0-1,-1 1 1,0 0 0,0-1-1,-1 1 1,0 0-1,-1 1 0,17 97 6,24 81-6,-6-31 2,-35-156-2,1 7 6,-1 1 0,0-1 0,0 0 1,0 1-1,-1-1 0,0 2-6,0-8 0,-1 0 0,1-1-1,0 1 1,-1 0 0,1 0-1,-1-1 1,1 1 0,-1-1 0,0 1-1,0 0 1,0-1 0,0 1-1,0-1 1,0 0 0,0 1 0,0-1-1,-1 0 1,1 0 0,0 0-1,-1 1 1,1-1 0,-1-1 0,1 1-1,-1 0 1,1 0 0,-1-1 0,0 1-1,1-1 1,-1 1 0,0-1-1,-1 1 1,-8-1-140,1 0 0,-1 0 0,0-1-1,1 0 1,-1-1 0,1 0 0,-3-2 140,-2 1-134,-24-8 499,4-3-187</inkml:trace>
</inkml:ink>
</file>

<file path=ppt/ink/ink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5:15.203"/>
    </inkml:context>
    <inkml:brush xml:id="br0">
      <inkml:brushProperty name="width" value="0.025" units="cm"/>
      <inkml:brushProperty name="height" value="0.025" units="cm"/>
      <inkml:brushProperty name="color" value="#0070C4"/>
    </inkml:brush>
  </inkml:definitions>
  <inkml:trace contextRef="#ctx0" brushRef="#br0">1 0 22157,'28'16'1674,"-1"1"-1,0 1 1,12 12-1674,-26-19 163,-1 0 0,-1 1-1,0 1 1,0 0-1,-1 0 1,-1 1 0,6 12-163,-1 1 124,-1 0 1,-1 2 0,-2-1-1,-1 2 1,-1-1 0,3 27-125,-2 11 60,-3 0 1,-2 0 0,-4 0-1,-3 1 1,-7 38-61,9-93-90,-1 0 1,-1-1-1,0 1 0,0-1 1,-2 0-1,1 0 1,-5 7 89,6-14-130,2-3 79,0 0 0,0 0 0,0 0 0,0 0 0,-1 0-1,1-1 1,-1 1 51,2-1 12,-1-1-1,1 0 0,0 0 1,-1 1-1,1-1 0,-1 0 1,1 0-1,-1 0 1,1 0-1,-1 1 0,1-1 1,-1 0-1,1 0 0,0 0 1,-1 0-1,1 0 0,-1 0 1,1 0-1,-1 0 0,1 0 1,-1-1-1,1 1 1,-1 0-1,1 0 0,-1 0 1,1 0-1,0-1 0,-1 1 1,1 0-1,-1 0 0,1-1 1,-1 1-12,-10-11 69</inkml:trace>
</inkml:ink>
</file>

<file path=ppt/ink/ink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5:15.574"/>
    </inkml:context>
    <inkml:brush xml:id="br0">
      <inkml:brushProperty name="width" value="0.025" units="cm"/>
      <inkml:brushProperty name="height" value="0.025" units="cm"/>
      <inkml:brushProperty name="color" value="#0070C4"/>
    </inkml:brush>
  </inkml:definitions>
  <inkml:trace contextRef="#ctx0" brushRef="#br0">1 1 15123,'4'0'691,"1"0"0,-1 0-1,1 1 1,-1-1 0,0 1 0,1 0-1,-1 0 1,0 0 0,0 1-1,0 0 1,1 0 0,-2 0-1,3 1-690,31 18 3551,7 2-3551,-41-22 36,0 1 0,1 0 1,-1 0-1,0 0 0,0 1 1,0-1-1,0 1 0,-1 0 1,2 1-37,-3-3 5,0 0 0,-1 0 0,1 0-1,0 0 1,-1 1 0,1-1 0,-1 0 0,1 0 0,-1 0 0,0 1 0,1-1 0,-1 0 0,0 1 0,0-1 0,0 0 0,0 0 0,0 1 0,0-1 0,0 0 0,-1 1 0,1-1 0,0 0 0,-1 0 0,1 0 0,-1 1-1,1-1 1,-1 0 0,0 0 0,0 1-5,-2 2 12,-1 0 0,1 0 0,-1-1-1,0 0 1,0 1-12,1-2 68,-1 1 0,1 0-1,0 0 1,0 0 0,0 0-1,1 0 1,-1 1 0,1-1-1,-1 3-67,2-5 20,1 0-1,-1 0 0,1 0 0,0 0 0,-1-1 0,1 1 0,0 0 0,0 0 0,0 0 0,0 0 0,0 0 0,0 0 0,0 0 0,0 0 0,0 0 0,0 0 0,0 0 0,1 0 0,-1-1 0,0 1 0,1 0 0,-1 0 0,1 0 0,-1 0 1,1 0-20,0 0 14,0 0 0,1 0 0,-1 0 0,0 0 1,1 0-1,-1 0 0,1 0 0,-1 0 0,1-1 1,0 1-1,-1-1 0,1 1 0,1-1-14,6 2 17,0-1 0,1-1 0,-1 1 0,8-2-17,-16 1 5,10-1 49,0 1 0,-1-2 0,1 0-1,0 0 1,-1-1 0,1 0 0,-1-1 0,0 0 0,0-1 0,6-3-54,-3-3 158</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4:31:00.312"/>
    </inkml:context>
    <inkml:brush xml:id="br0">
      <inkml:brushProperty name="width" value="0.025" units="cm"/>
      <inkml:brushProperty name="height" value="0.025" units="cm"/>
      <inkml:brushProperty name="color" value="#0070C4"/>
    </inkml:brush>
  </inkml:definitions>
  <inkml:trace contextRef="#ctx0" brushRef="#br0">0 258 10082,'11'31'4041,"-5"-13"-2417,0-5-415,-2 9-153,-1 0-336,2 4-528,-2 3-40,0-2-88,2-9-192,-1-8-816,1-10 2776,5 0-1664</inkml:trace>
  <inkml:trace contextRef="#ctx0" brushRef="#br0" timeOffset="1">42 2 10914,'-4'-1'4249,"4"1"-2504,-2 1-593,2-1-256,0 0-136,0 6-576,0 11-368,2-8-976,-1-4 792</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4:53:45.813"/>
    </inkml:context>
    <inkml:brush xml:id="br0">
      <inkml:brushProperty name="width" value="0.025" units="cm"/>
      <inkml:brushProperty name="height" value="0.025" units="cm"/>
      <inkml:brushProperty name="color" value="#0070C4"/>
    </inkml:brush>
  </inkml:definitions>
  <inkml:trace contextRef="#ctx0" brushRef="#br0">0 1 10642,'12'8'4265,"-10"6"-1424,11 10-2217,-8 1 200,6 11 648,0-2-47,-2 2-297,-8 2-8,-1 1-176,2-2-119,0-12-257,5-6-208,-6-18-528,-7-9-112,3-17 104</inkml:trace>
</inkml:ink>
</file>

<file path=ppt/ink/ink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5:16.324"/>
    </inkml:context>
    <inkml:brush xml:id="br0">
      <inkml:brushProperty name="width" value="0.025" units="cm"/>
      <inkml:brushProperty name="height" value="0.025" units="cm"/>
      <inkml:brushProperty name="color" value="#0070C4"/>
    </inkml:brush>
  </inkml:definitions>
  <inkml:trace contextRef="#ctx0" brushRef="#br0">14 6 14491,'-6'-2'2220,"-2"-1"2227,11 5-594,-3-1-2641,7-1 132,32 2-1060,-1-1-44,22-2-240,-32-1 48,-17 1-33,0 0 0,1 0 0,-1 1 0,0 1 0,5 0-15,-14 0 2,1-1 0,0 1 1,-1 0-1,1 0 0,0 0 1,-1 0-1,1 0 0,-1 0 1,0 1-1,1-1 0,-1 1 1,0 0-1,0-1 1,0 1-1,0 0 0,0 0 1,-1 0-1,1 1 0,0-1 1,-1 0-1,0 1 0,1-1 1,-1 1-1,0-1-2,1 5 7,-1 0-1,1 0 1,-1 0-1,-1 0 1,1 1 0,-1-1-1,0 3-6,0 12 10,8 85 82,23 99-92,-19-129 77,46 266 922,-54-320-851,-1-1 0,-2 1 0,0 0 0,-2 9-148,0-19 63,0 0 0,-1 0 0,-1 0 1,0 0-1,-1-1 0,0 1 0,-6 10-63,8-19 9,-1 0 1,1 0 0,0-1-1,-1 1 1,0-1 0,0 0-1,0 0 1,0 0 0,-1 0-1,1 0 1,-1-1-1,0 1 1,1-1 0,-1 0-1,0 0 1,0-1 0,0 1-1,-1-1 1,1 0-1,-3 1-9,0-1-44,0-1-1,1 1 0,-1-1 0,1 0 1,-1 0-1,0-1 0,1 0 0,-1 0 1,1-1-1,-1 0 0,1 0 0,0 0 0,-2-2 45,-1 0 81,1-1-1,0-1 1,-2-2-81,-24-18 75</inkml:trace>
</inkml:ink>
</file>

<file path=ppt/ink/ink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5:16.722"/>
    </inkml:context>
    <inkml:brush xml:id="br0">
      <inkml:brushProperty name="width" value="0.025" units="cm"/>
      <inkml:brushProperty name="height" value="0.025" units="cm"/>
      <inkml:brushProperty name="color" value="#0070C4"/>
    </inkml:brush>
  </inkml:definitions>
  <inkml:trace contextRef="#ctx0" brushRef="#br0">1 49 14931,'1'-2'5641,"19"-2"-3800,-12 2-281,12-1-160,3-1-191,-3-4-657,7 0-184,3 0-176,-4-1-272,0 9 1384,-4 2-1000</inkml:trace>
</inkml:ink>
</file>

<file path=ppt/ink/ink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5:17.058"/>
    </inkml:context>
    <inkml:brush xml:id="br0">
      <inkml:brushProperty name="width" value="0.025" units="cm"/>
      <inkml:brushProperty name="height" value="0.025" units="cm"/>
      <inkml:brushProperty name="color" value="#0070C4"/>
    </inkml:brush>
  </inkml:definitions>
  <inkml:trace contextRef="#ctx0" brushRef="#br0">3 1 11771,'-1'17'5449,"-1"-4"-1600,9-2-2105,9 1-64,4-8-167,4 0-313,8-4-664,-4-8-112,4 0-128,2 1-144,-7-1-6169,2 0 4553</inkml:trace>
</inkml:ink>
</file>

<file path=ppt/ink/ink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5:19.010"/>
    </inkml:context>
    <inkml:brush xml:id="br0">
      <inkml:brushProperty name="width" value="0.025" units="cm"/>
      <inkml:brushProperty name="height" value="0.025" units="cm"/>
      <inkml:brushProperty name="color" value="#0070C4"/>
    </inkml:brush>
  </inkml:definitions>
  <inkml:trace contextRef="#ctx0" brushRef="#br0">112 1 7874,'-8'5'669,"-2"1"1308,-1 0 1,0-1-1,0 0 0,0 0 0,-10 2-1977,-7 0 4261,31-7-1260,16 3-2277,74-4 1230,3-5-1954,30 0 216,63 7-2282,-183-2 1325,-13-2 296</inkml:trace>
</inkml:ink>
</file>

<file path=ppt/ink/ink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5:19.344"/>
    </inkml:context>
    <inkml:brush xml:id="br0">
      <inkml:brushProperty name="width" value="0.025" units="cm"/>
      <inkml:brushProperty name="height" value="0.025" units="cm"/>
      <inkml:brushProperty name="color" value="#0070C4"/>
    </inkml:brush>
  </inkml:definitions>
  <inkml:trace contextRef="#ctx0" brushRef="#br0">11 0 10514,'-6'10'3164,"6"-9"-2912,-1-1 1,1 1 0,-1 0 0,1-1 0,0 1 0,-1-1 0,1 1 0,0 0 0,0-1 0,-1 1 0,1 0 0,0-1 0,0 1 0,0 0 0,0-1-1,0 1 1,0 0 0,0-1 0,0 1 0,0 0 0,0-1 0,1 1 0,-1 0 0,0-1 0,0 1 0,0-1 0,1 1 0,-1 0 0,0-1-1,1 1 1,-1-1 0,1 1 0,-1-1 0,1 1 0,-1 0-253,9 13 842,-2 1 0,0 0 0,-1 1-1,0-1 1,0 4-842,4 11 459,8 30 553,4 26-1012,-11-43 165,17 77 71,3-2-958,-31-118 646,0 1 1,0-1-1,0 1 1,0-1 0,0 1-1,1-1 1,-1 0-1,0 1 1,0-1-1,0 1 1,0-1 0,1 0-1,-1 1 1,0-1-1,0 1 1,1-1-1,-1 0 1,0 1 0,0-1-1,1 0 1,-1 0-1,0 1 1,1-1-1,-1 0 1,1 0 0,-1 1-1,0-1 1,1 0-1,-1 0 1,1 0-1,-1 0 1,0 0 0,1 1-1,-1-1 1,1 0-1,0 0 76,3-5-872</inkml:trace>
</inkml:ink>
</file>

<file path=ppt/ink/ink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5:19.674"/>
    </inkml:context>
    <inkml:brush xml:id="br0">
      <inkml:brushProperty name="width" value="0.025" units="cm"/>
      <inkml:brushProperty name="height" value="0.025" units="cm"/>
      <inkml:brushProperty name="color" value="#0070C4"/>
    </inkml:brush>
  </inkml:definitions>
  <inkml:trace contextRef="#ctx0" brushRef="#br0">1 28 11450,'19'-5'4817,"1"-2"-2152,-4 2-761,12 4-79,0-2-137,7 2-688,-2-2-311,2 0-329,-6 3-152,-5 2-736,-1 6-89,-11 9 241</inkml:trace>
  <inkml:trace contextRef="#ctx0" brushRef="#br0" timeOffset="1">103 219 12195,'-5'8'5537,"2"-7"-2361,11 4-1159,4 2-81,9-6-399,7 1-377,4 3-512,1-4-184,-1-1-160,-6-1-112,-4-3-440,2 4 1216,-4 0-880</inkml:trace>
</inkml:ink>
</file>

<file path=ppt/ink/ink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5:20.759"/>
    </inkml:context>
    <inkml:brush xml:id="br0">
      <inkml:brushProperty name="width" value="0.025" units="cm"/>
      <inkml:brushProperty name="height" value="0.025" units="cm"/>
      <inkml:brushProperty name="color" value="#0070C4"/>
    </inkml:brush>
  </inkml:definitions>
  <inkml:trace contextRef="#ctx0" brushRef="#br0">256 91 6049,'31'-15'3302,"-31"15"-3181,1-1 0,-1 1 0,0 0-1,1-1 1,-1 1 0,1 0 0,-1-1-1,0 1 1,1 0 0,-1-1 0,0 1-1,0-1 1,1 1 0,-1 0-1,0-1 1,0 1 0,0-1 0,0 1-1,1-1 1,-1 1 0,0-1 0,0 1-1,0-1 1,0 1 0,0-1 0,0 1-1,0-1 1,0 1 0,0-1 0,-1 1-1,1-1 1,0 1 0,0-1 0,0 1-1,0-1 1,-1 1 0,1 0 0,0-1-1,-1 1 1,1-1-121,-1-2 630,-1-1-107,0 1 0,0-1 0,0 0 0,0 1 0,0-1 0,0 1 0,-1 0 0,0 0 0,0 0 0,0 0 0,0 0-523,0 1 202,1 1 0,-1-1 0,0 0 0,0 1 1,0 0-1,-1 0 0,1 0 0,0 0 0,0 0 1,-1 1-1,1-1 0,0 1 0,-1 0 0,0 0-202,-9 1 174,1 0-1,-1 1 1,1 0-1,0 1 0,-1 0 1,-8 5-174,-21 9 215,-8 6-215,45-20 37,4-3-20,-1 1 0,1 0 0,-1-1 1,1 1-1,-1 0 0,1 0 0,0 0 1,-1 0-1,1 0 0,0 0 0,0 0 0,0 1-17,0-1 10,1-1 0,0 1-1,0 0 1,0-1-1,0 1 1,0 0-1,0-1 1,0 1 0,0 0-1,0-1 1,0 1-1,1 0 1,-1-1-1,0 1 1,0-1-1,0 1 1,1 0 0,-1-1-1,1 1 1,-1-1-1,0 1 1,1-1-1,0 1-9,2 3 80,0 0-1,1 0 0,-1 0 1,1 0-1,0-1 0,1 0 1,-1 0-80,1 1 90,-1-1 0,1 0 1,-1 1-1,0 0 1,-1 0-1,4 4-90,-3-2 59,-1 1 0,0 0-1,0 0 1,0 0 0,-1 0 0,1 1-1,-2-1 1,1 1 0,-1-1 0,0 3-59,0 19 82,0 0 0,-2 2-82,0-3 24,-4 81 75,-7 22-99,11-123 4,0-1 1,1 1-1,0-1 1,0 1-1,0 0 0,1-1 1,2 6-5,-2-10 11,-1-1-1,1 0 1,0 0-1,0 0 1,0 0 0,1 1-1,-1-2 1,0 1-1,1 0 1,-1 0 0,1 0-1,0-1 1,-1 1-1,1-1 1,0 1 0,0-1-1,0 0 1,0 0-1,0 0 1,0 0 0,1 0-1,-1 0 1,0 0-1,0-1 1,1 1 0,-1-1-11,11 2 75,-1 0 0,1-1 1,0-1-1,-1 0 0,1-1 1,-1 0-1,1 0 0,6-3-75,-16 3 9,0 0-12,1 0 0,-1 1 1,0-1-1,1 1 0,-1 0 0,0 0 1,1 0-1,-1 0 3,6 1-1076,-7-7 520</inkml:trace>
</inkml:ink>
</file>

<file path=ppt/ink/ink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5:21.158"/>
    </inkml:context>
    <inkml:brush xml:id="br0">
      <inkml:brushProperty name="width" value="0.025" units="cm"/>
      <inkml:brushProperty name="height" value="0.025" units="cm"/>
      <inkml:brushProperty name="color" value="#0070C4"/>
    </inkml:brush>
  </inkml:definitions>
  <inkml:trace contextRef="#ctx0" brushRef="#br0">166 0 8458,'1'0'4529,"2"0"-736,-3 7-1105,-2-7-879,-2 12-105,-10 23-344,-26 62-248,16-25-343,-1 6-113,-1 5-256,8-9-104,8-18-152,6-3 8,4-26-384,-2-9-360,4-12-608,0-12 2344,12-11-1080</inkml:trace>
</inkml:ink>
</file>

<file path=ppt/ink/ink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5:21.510"/>
    </inkml:context>
    <inkml:brush xml:id="br0">
      <inkml:brushProperty name="width" value="0.025" units="cm"/>
      <inkml:brushProperty name="height" value="0.025" units="cm"/>
      <inkml:brushProperty name="color" value="#0070C4"/>
    </inkml:brush>
  </inkml:definitions>
  <inkml:trace contextRef="#ctx0" brushRef="#br0">0 33 9978,'11'-32'5033,"-1"31"-1424,4 8-744,3 9-993,11 14-128,0 12-383,7 1-281,3 7-440,2-4-160,0-6-224,-4 1-80,-7-9-64,-1 3-8,-5-6-240,-6-9-280,-6-9 96,-6-7 1136,-10-24-656</inkml:trace>
</inkml:ink>
</file>

<file path=ppt/ink/ink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5:21.857"/>
    </inkml:context>
    <inkml:brush xml:id="br0">
      <inkml:brushProperty name="width" value="0.025" units="cm"/>
      <inkml:brushProperty name="height" value="0.025" units="cm"/>
      <inkml:brushProperty name="color" value="#0070C4"/>
    </inkml:brush>
  </inkml:definitions>
  <inkml:trace contextRef="#ctx0" brushRef="#br0">0 29 13323,'5'-4'1128,"-1"1"-1,1 0 1,0 1 0,0-1 0,0 1 0,2-1-1128,-1 1 649,0 1 1,1-1 0,-1 1-1,1 0 1,0 0-650,1 1 332,0 0 1,0 0-1,-1 1 0,1 0 0,0 0 1,-1 1-1,1 0 0,-1 0 0,2 1-332,-7-2 22,-1-1-1,1 1 1,-1-1-1,1 1 1,-1 0-1,0-1 1,1 1-1,-1 0 1,0 0 0,0 0-1,0 0 1,0 0-1,0 0 1,0 0-1,0 1 1,0-1-1,0 0 1,0 0-1,-1 1 1,1-1-1,0 1 1,-1-1-1,1 0 1,-1 1-1,0-1 1,1 1-22,-2 1 11,1 0 0,0-1 0,-1 1 0,1-1 0,-1 1 0,0-1 0,0 1 0,0-1 0,0 0 0,0 0 0,-1 1 0,1-1 0,-1 0-1,1 0 1,-2 1-11,-23 27 127,-7 3-127,10-9 49,21-22-32,0 0 0,0 0-1,0 1 1,0-1-1,0 1 1,0 0-1,1-1 1,0 1 0,-1 0-1,1 0 1,0 0-1,0 2-16,1-5 11,0 1 0,-1 0-1,1 0 1,0 0 0,0 0-1,0-1 1,0 1 0,1 0-1,-1 0 1,0 0 0,0-1-1,0 1 1,1 0 0,-1 0-1,0 0 1,1-1 0,-1 1-1,1 0 1,-1-1 0,0 1-1,1 0 1,0-1 0,-1 1-1,1-1 1,-1 1 0,1-1-1,0 1 1,-1-1 0,1 1-1,0-1 1,0 0 0,-1 1-1,1-1 1,0 0 0,0 1-1,0-1-10,2 1 33,1-1-1,0 1 0,0-1 1,-1 1-1,1-1 1,0 0-1,0-1-32,8 0 68,0 0-1,0-1 1,0-1-1,-1 0 1,1-1-1,-1 0 1,0-1-1,6-3-67,-10 5 54,-1 1 0,0-1 0,1 1-1,1 0-53,-4 1 37,3-2 262,-6 0-174</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4:53:46.182"/>
    </inkml:context>
    <inkml:brush xml:id="br0">
      <inkml:brushProperty name="width" value="0.025" units="cm"/>
      <inkml:brushProperty name="height" value="0.025" units="cm"/>
      <inkml:brushProperty name="color" value="#0070C4"/>
    </inkml:brush>
  </inkml:definitions>
  <inkml:trace contextRef="#ctx0" brushRef="#br0">0 3 14979,'3'-2'6186,"3"2"-3554,-2 0-287,-4 0-649,0 0-312,0 0-632,10 0-215,-2 0-201,-6 0-120,-2 0-208,0 0 368,0 0-344</inkml:trace>
</inkml:ink>
</file>

<file path=ppt/ink/ink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5:22.228"/>
    </inkml:context>
    <inkml:brush xml:id="br0">
      <inkml:brushProperty name="width" value="0.025" units="cm"/>
      <inkml:brushProperty name="height" value="0.025" units="cm"/>
      <inkml:brushProperty name="color" value="#0070C4"/>
    </inkml:brush>
  </inkml:definitions>
  <inkml:trace contextRef="#ctx0" brushRef="#br0">63 0 12595,'-44'15'6005,"32"-11"-5152,11-4-745,1 0-1,0 0 0,-1 0 0,1 0 0,0 0 0,0 1 0,-1-1 0,1 0 0,0 0 0,-1 0 0,1 0 0,0 0 0,0 0 0,-1 1 0,1-1 0,0 0 0,0 0 0,0 0 0,-1 1 0,1-1 0,0 0 0,0 0 0,0 0 0,0 1 0,-1-1-107,7 3 1454,13-1-204,-18-2-1164,31 2 758,-16-2-734,-1 1 1,1 1 0,0 0 0,-1 1-1,1 1-110,-15-4 7,0 0-1,0 1 0,0-1 0,0 1 1,0-1-1,0 1 0,0-1 1,0 1-1,0 0 0,-1-1 1,1 1-1,0 0 0,0 0 0,-1-1 1,1 1-1,0 0 0,-1 0 1,1 0-1,-1 0 0,1 0 1,-1 0-1,1 0 0,-1 0 0,0 0 1,0 0-1,1 0 0,-1 0 1,0 0-1,0 1 0,0-1-6,-1 5 74,1-1-1,-1 1 0,0-1 1,0 1-1,-3 4-73,-2 15 270,6-8-126,0-1 0,1 1 0,1-1 0,0 0 0,5 14-144,-2-5 96,28 141 1318,23 57-1414,-48-198 130,-4-15-31,-1 1-1,0 0 0,-1 0 0,0 0 0,1 8-98,-3-17 12,0-1 0,0 1 0,0 0 1,-1-1-1,1 1 0,0 0 0,-1 0 0,1-1 0,-1 1 0,0-1 0,1 1 0,-1 0 1,0-1-1,0 0 0,0 1 0,0-1 0,0 1 0,0-1 0,0 0 0,-1 0 0,1 0 1,0 0-1,-1 0 0,1 0 0,-1 0 0,1 0 0,-1 0 0,0-1 0,0 1-12,-5 2 13,-1-1-1,0 0 0,0-1 1,0 0-1,-6 0-12,2 1-22,-9 0-22,-5 2-1042,-19-1 1086,42-3 59,-12-2-366,14 2 236,1 0 0,-1-1 0,1 1 0,-1 0 0,0-1 0,1 1 0,0 0 0,-1-1 0,1 1 0,-1-1 0,1 1 0,-1-1 0,1 1 0,0-1 0,-1 1 0,1-1 0,0 1 0,0-1 0,-1 0 0,1 1 0,0-1 0,0 1 0,0-1 71,-1-26-775</inkml:trace>
</inkml:ink>
</file>

<file path=ppt/ink/ink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5:22.559"/>
    </inkml:context>
    <inkml:brush xml:id="br0">
      <inkml:brushProperty name="width" value="0.025" units="cm"/>
      <inkml:brushProperty name="height" value="0.025" units="cm"/>
      <inkml:brushProperty name="color" value="#0070C4"/>
    </inkml:brush>
  </inkml:definitions>
  <inkml:trace contextRef="#ctx0" brushRef="#br0">93 22 16099,'-39'-3'6186,"13"6"-3658,9-1-1135,6-2-105,14 3-40,8-2-504,5-1-256,9-6-216,3-2-39,5 1-105,-1 0-32,-3 10 24,-6 4-88,-7 3-408,-4 6 600,-1 0-312</inkml:trace>
</inkml:ink>
</file>

<file path=ppt/ink/ink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5:22.876"/>
    </inkml:context>
    <inkml:brush xml:id="br0">
      <inkml:brushProperty name="width" value="0.025" units="cm"/>
      <inkml:brushProperty name="height" value="0.025" units="cm"/>
      <inkml:brushProperty name="color" value="#0070C4"/>
    </inkml:brush>
  </inkml:definitions>
  <inkml:trace contextRef="#ctx0" brushRef="#br0">15 11 15803,'-14'-6'5906,"14"2"-4146,4 3-232,17 2-55,7 2-153,8 2-552,13-3-200,3 0-272,4 1-88,0 0-96,-6 2 88,-6 0-320,-9 1-464,-14 0-608,-8-2 1784,-19-5-728</inkml:trace>
</inkml:ink>
</file>

<file path=ppt/ink/ink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5:23.222"/>
    </inkml:context>
    <inkml:brush xml:id="br0">
      <inkml:brushProperty name="width" value="0.025" units="cm"/>
      <inkml:brushProperty name="height" value="0.025" units="cm"/>
      <inkml:brushProperty name="color" value="#0070C4"/>
    </inkml:brush>
  </inkml:definitions>
  <inkml:trace contextRef="#ctx0" brushRef="#br0">13 1 11002,'-13'16'4985,"13"-3"-1776,0 2-928,11 8-329,-5 5-200,5 15-519,2 8-265,1 16-344,0 8-120,9 6-208,1-2-96,-4-17-112,0-10 24,-3-19-160,-1-4-136,-3-11-680,-9-18 544,-4-11 56</inkml:trace>
</inkml:ink>
</file>

<file path=ppt/ink/ink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5:23.562"/>
    </inkml:context>
    <inkml:brush xml:id="br0">
      <inkml:brushProperty name="width" value="0.025" units="cm"/>
      <inkml:brushProperty name="height" value="0.025" units="cm"/>
      <inkml:brushProperty name="color" value="#0070C4"/>
    </inkml:brush>
  </inkml:definitions>
  <inkml:trace contextRef="#ctx0" brushRef="#br0">0 1 14419,'10'-1'5665,"15"1"-3216,7 1-841,1 2 25,4 2-193,3-2-664,3 0-248,-1-2-168,1 3-88,-6 1-792,-13 1-280,-7 2 400</inkml:trace>
  <inkml:trace contextRef="#ctx0" brushRef="#br0" timeOffset="1">145 232 14995,'2'8'5649,"10"-4"-3904,4-3 15,4-1-79,3 4-281,5 0-784,3-1-208,2 2-96,3-8-200,-7-1 1000,-3-4-792</inkml:trace>
</inkml:ink>
</file>

<file path=ppt/ink/ink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5:23.978"/>
    </inkml:context>
    <inkml:brush xml:id="br0">
      <inkml:brushProperty name="width" value="0.025" units="cm"/>
      <inkml:brushProperty name="height" value="0.025" units="cm"/>
      <inkml:brushProperty name="color" value="#0070C4"/>
    </inkml:brush>
  </inkml:definitions>
  <inkml:trace contextRef="#ctx0" brushRef="#br0">255 8 14315,'1'-1'5335,"-2"-3"-2795,0 4-2354,0 0 0,0-1 1,1 1-1,-1 0 0,0-1 0,0 1 0,0 0 1,0 0-1,1 0 0,-1 0 0,0 0 1,0 0-1,0 0 0,0 0 0,0 0 0,0 0-186,-27 4 408,-1 0 1,1 2-1,-25 9-408,39-11 36,4-2 1,0 1 0,0 0 0,0 1 0,1 0 0,0 1 0,-1 0-1,0 0-36,10-4 8,-1 0 0,0 0 0,0-1 0,1 1 0,-1 0 0,0 0-1,1 0 1,-1 0 0,1 0 0,-1 0 0,1-1 0,-1 1 0,1 1 0,0-1-1,-1 0 1,1 0 0,0 0 0,0 0 0,0 0 0,0 0 0,0 0-1,0 0 1,0 0 0,0 0 0,0 0 0,1 1-8,0 2 17,1 1 1,-1-1-1,1 0 0,0 0 1,2 3-18,0 0 22,2 5 55,1-1 0,0 0 1,1-1-1,1 2-77,-1-2 43,-1 1 0,0-1-1,-1 1 1,0 0 0,-1 1 0,0 0-1,0-1 1,-2 1 0,1 1-1,-2-1 1,1 0 0,-2 1 0,0-1-1,0 6-42,-1 26 70,-3-1-1,-1 1 0,-6 21-69,5-31 22,3-23-10,1-1-1,0 1 1,1 0-1,0-1 1,1 4-12,-1-11 14,0 0 0,1 0 1,0-1-1,-1 1 0,1 0 0,0-1 1,0 1-1,0-1 0,1 1 0,-1-1 1,1 0-1,-1 1 0,1-1 0,0 0 1,0 0-1,0 0 0,0 0 0,0-1 1,0 1-1,0 0 0,1-1 0,-1 0 1,1 1-15,9 2 121,1 0-1,-1-1 1,1 0 0,0-1 0,8 0-121,25 1 220,-27-2-132,0 0-1,-1 1 1,16 4-88,1 9 1323,-15-10-907</inkml:trace>
</inkml:ink>
</file>

<file path=ppt/ink/ink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5:24.308"/>
    </inkml:context>
    <inkml:brush xml:id="br0">
      <inkml:brushProperty name="width" value="0.025" units="cm"/>
      <inkml:brushProperty name="height" value="0.025" units="cm"/>
      <inkml:brushProperty name="color" value="#0070C4"/>
    </inkml:brush>
  </inkml:definitions>
  <inkml:trace contextRef="#ctx0" brushRef="#br0">226 1 15667,'-7'16'6042,"-2"10"-3658,-9 13-1336,-3 5 129,-7 25-81,0 7-320,-2 5-472,7 0-104,10-18-80,-1-13-56,10-23-256,-2-7-304,-2-19-712,0-9 2160,0-16-952</inkml:trace>
</inkml:ink>
</file>

<file path=ppt/ink/ink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5:24.646"/>
    </inkml:context>
    <inkml:brush xml:id="br0">
      <inkml:brushProperty name="width" value="0.025" units="cm"/>
      <inkml:brushProperty name="height" value="0.025" units="cm"/>
      <inkml:brushProperty name="color" value="#0070C4"/>
    </inkml:brush>
  </inkml:definitions>
  <inkml:trace contextRef="#ctx0" brushRef="#br0">0 1 14587,'22'11'5729,"2"10"-3520,-10-2-161,12 18-263,-5 8-233,3 12-720,8 4-248,-4-3-320,0-4-88,-3-6-72,-3-7-128,-3-9-480,-4-8-296,-1-15 1472,-2-9-768</inkml:trace>
</inkml:ink>
</file>

<file path=ppt/ink/ink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5:24.977"/>
    </inkml:context>
    <inkml:brush xml:id="br0">
      <inkml:brushProperty name="width" value="0.025" units="cm"/>
      <inkml:brushProperty name="height" value="0.025" units="cm"/>
      <inkml:brushProperty name="color" value="#0070C4"/>
    </inkml:brush>
  </inkml:definitions>
  <inkml:trace contextRef="#ctx0" brushRef="#br0">0 30 12707,'3'-1'1232,"0"0"1,0 0-1,0 0 1,-1-1 0,1 1-1,1-2-1232,16-6 2699,-2 5-1753,-1 2 1,1-1 0,0 2-1,0 1 1,9 0-947,-9 0 136,37 2 275,-52-2-401,-1 0 0,1 1 0,0-1 1,-1 0-1,1 1 0,0 0 0,-1 0 1,1 0-1,-1 0 0,1 0 0,-1 0 1,0 0-1,1 1 0,-1 0 0,0-1 1,0 1-1,0 0 0,0 0 0,0 0 1,-1 0-1,1 0 0,-1 0 0,1 0 0,-1 1 1,0-1-1,1 3-10,2 4 17,-1 1 0,0-1 0,-1 1 0,0 0 0,0 0 0,-1 5-17,3 52 129,-2 11-129,2 51 229,8-13 263,-4-60 93,-3 1 0,-2 43-585,-4-93 46,1-1 1,-1 0-1,0 0 0,0 1 0,-1-1 1,0 0-1,0 0 0,0-1 0,-1 1 1,-2 3-47,3-6-9,0 0 0,0 1 0,-1-1 0,1-1 0,-1 1 0,0 0 0,0-1 0,0 1 0,0-1 0,0 0 0,-1 0 0,1 0 0,-1 0 0,1-1 0,-1 0 0,0 1 0,-3-1 9,-6 2-31,-1-2 1,1 0-1,-1-1 1,1 0 0,-12-2 30,-33-8 68</inkml:trace>
</inkml:ink>
</file>

<file path=ppt/ink/ink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5:25.312"/>
    </inkml:context>
    <inkml:brush xml:id="br0">
      <inkml:brushProperty name="width" value="0.025" units="cm"/>
      <inkml:brushProperty name="height" value="0.025" units="cm"/>
      <inkml:brushProperty name="color" value="#0070C4"/>
    </inkml:brush>
  </inkml:definitions>
  <inkml:trace contextRef="#ctx0" brushRef="#br0">147 20 6569,'-5'-14'5277,"5"14"-5160,0-1 1,-1 1 0,1 0 0,0-1 0,0 1 0,0 0 0,0-1-1,0 1 1,-1 0 0,1 0 0,0-1 0,0 1 0,-1 0-1,1 0 1,0 0 0,0-1 0,-1 1 0,1 0 0,0 0 0,-1 0-1,1 0 1,0 0 0,0-1 0,-1 1 0,1 0 0,0 0 0,-1 0-1,1 0 1,0 0 0,-1 0 0,1 0 0,0 0 0,-1 0-1,1 0 1,0 0 0,-1 0 0,1 1 0,0-1 0,-1 0 0,1 0-118,-6 10 1621,-14 30-269,2 0 0,1 1 0,2 3-1352,11-33 121,-8 27 12,1 1-1,2 0 1,2 1-1,1 0 1,2 0-1,2 0 1,2 0-1,3 25-132,9 28 457,18 72-457,-28-156 18,21 100 198,5-1 0,6 3-216,-19-70-37,1 0 1,2-2 0,2 0-1,1-1 1,2-1-1,19 22 37,-30-43 71,1-2-1,1 1 1,0-1-1,2-1 0,-1-1 1,1 0-1,1-1 0,13 6-70,-10-7 164,1-2 0,16 4-164</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4:53:48.532"/>
    </inkml:context>
    <inkml:brush xml:id="br0">
      <inkml:brushProperty name="width" value="0.025" units="cm"/>
      <inkml:brushProperty name="height" value="0.025" units="cm"/>
      <inkml:brushProperty name="color" value="#0070C4"/>
    </inkml:brush>
  </inkml:definitions>
  <inkml:trace contextRef="#ctx0" brushRef="#br0">80 1 6577,'-42'31'4096,"40"-30"-3496,1 0 1,-1 0-1,1-1 0,-1 1 1,1 0-1,-1 0 1,1-1-1,-1 1 0,0-1 1,1 0-1,-1 1 0,0-1 1,1 0-1,-1 0 1,0 0-1,1 0 0,-1 0 1,0-1-1,1 1 0,-1 0 1,-1-1-601,3 1 1668,6-2-826,33-2-65,0 0 0,9 3-777,83 4-664,-128-3 561,-2 0 89,22 2-1704,-21-1 1192,-1-1-1,1 1 0,0-1 0,0 1 1,0-1-1,0 1 0,-1 0 0,1 0 1,0 0-1,-1 0 527,9 11-2807</inkml:trace>
</inkml:ink>
</file>

<file path=ppt/ink/ink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5:25.809"/>
    </inkml:context>
    <inkml:brush xml:id="br0">
      <inkml:brushProperty name="width" value="0.025" units="cm"/>
      <inkml:brushProperty name="height" value="0.025" units="cm"/>
      <inkml:brushProperty name="color" value="#0070C4"/>
    </inkml:brush>
  </inkml:definitions>
  <inkml:trace contextRef="#ctx0" brushRef="#br0">1 17 7634,'20'-6'5586,"-15"4"-4599,0 0 0,1 0 0,0 1 0,-1 0 0,6-1-987,-1 2 433,0 0 1,0 1 0,0 0 0,-1 0 0,1 1-1,0 0 1,-1 1 0,7 2-434,7 4 731,-1 2-1,0 0 1,1 1-731,0 2 249,-1 1-1,0 1 1,-2 1 0,1 0-1,-2 2 1,-1 0-1,0 1 1,-1 1 0,-1 1-1,-1 0 1,-2 1-1,5 9-248,6 19 169,-3 0-1,-1 2 0,-3 0 0,-2 1 0,-3 1 1,2 25-169,-3 8 60,-4 1 0,-3 0 0,-8 61-60,0-85 52,-3-1 1,-6 19-53,8-57-53,-2 0 1,0 0 0,-2-1-1,-1 0 1,0 0 0,-13 18 52,20-37-109,-1 0 1,0-1-1,0 1 1,0-1 0,-1 0-1,1 0 1,-1 0 0,-1-1-1,1 1 1,-1-1-1,-1 1 109,6-5 22,-1 1-1,1-1 1,0 0-1,0 1 1,-1-1-1,1 0 1,0 0-1,0 0 1,-1 1-1,1-1 1,0-1-1,0 1 1,-1 0-1,1 0 1,0 0-1,0-1 1,-1 1-22,0-1 14,0 0 1,0 0-1,1 0 1,-1 0-1,1-1 1,-1 1-1,1 0 1,-1-2-15</inkml:trace>
</inkml:ink>
</file>

<file path=ppt/ink/ink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5:26.180"/>
    </inkml:context>
    <inkml:brush xml:id="br0">
      <inkml:brushProperty name="width" value="0.025" units="cm"/>
      <inkml:brushProperty name="height" value="0.025" units="cm"/>
      <inkml:brushProperty name="color" value="#0070C4"/>
    </inkml:brush>
  </inkml:definitions>
  <inkml:trace contextRef="#ctx0" brushRef="#br0">0 0 14955,'52'13'7206,"15"2"-5387,-42-10-950,-2-2-246,0 2 0,0 1 0,1 1-623,-20-5 37,-1-1 1,0 0-1,0 1 1,0-1-1,0 1 1,0 0-1,0 0 1,0 1-1,0-1 1,1 2-38,-3-2 10,0-1 0,0 1 0,0-1 1,0 1-1,0 0 0,0 0 0,-1-1 0,1 1 1,-1 0-1,1 0 0,-1 0 0,0 0 0,1 0 1,-1 0-1,0 0 0,0 0 0,-1-1 1,1 2-11,-3 12 42,-1 0 1,0-1 0,-1 1 0,0-1 0,-7 12-43,-9 22 94,20-46-81,1 0 0,-1 0 1,1 0-1,-1 1 1,1-1-1,-1 0 1,1 0-1,0 0 1,0 0-1,0 0 0,1 2-13,-1-4 10,0 1 0,0 0-1,1 0 1,-1 0-1,1-1 1,-1 1 0,0 0-1,1-1 1,-1 1-1,1 0 1,0-1-1,-1 1 1,1-1 0,-1 1-1,1-1 1,0 1-1,0-1 1,-1 1 0,1-1-1,0 1 1,0-1-1,-1 0 1,1 0 0,0 1-1,0-1 1,0 0-1,0 0-9,6 1 55,-1 0-1,1-1 1,-1 0-1,1 0 1,0-1-1,-1 0 1,1 0-1,-1 0 1,1-1-1,2 0-54,11-6 199,0 0 0,10-7-199,-3 2 203,47-25 1060,-42 20-792</inkml:trace>
</inkml:ink>
</file>

<file path=ppt/ink/ink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5:38.814"/>
    </inkml:context>
    <inkml:brush xml:id="br0">
      <inkml:brushProperty name="width" value="0.025" units="cm"/>
      <inkml:brushProperty name="height" value="0.025" units="cm"/>
      <inkml:brushProperty name="color" value="#0070C4"/>
    </inkml:brush>
  </inkml:definitions>
  <inkml:trace contextRef="#ctx0" brushRef="#br0">248 1 5137,'7'2'1794,"-7"-2"-1227,1 0-1,-1 0 0,1 0 0,-1 0 1,0 0-1,1 0 0,-1 0 1,1 1-1,-1-1 0,0 0 1,1 0-1,-1 0 0,1 1 0,-1-1 1,0 0-1,1 0 0,-1 1 1,0-1-567,-1 4 3889,-6 3-3706,-94 77 110,76-62-213,-61 51 489,80-68-477,1-1-1,1 1 0,-1 1 1,1-1-1,-2 3-91,5-6 54,-1 1-1,1 0 1,-1-1 0,1 1 0,0 0-1,0 0 1,0 0 0,1 0 0,-1 0-1,1 0 1,-1 0 0,1 0-54,0 0 42,1-1 1,-1 0-1,1 0 1,-1 0-1,1 0 0,0 1 1,-1-1-1,1 0 1,0 0-1,1 0 0,-1 0 1,0-1-1,0 1 0,1 0 1,-1-1-1,1 1 1,0 0-1,-1-1 0,2 1-42,5 4 155,1 0-1,0-1 1,6 3-155,-12-6 29,40 18 452,1-2 1,1-1 0,0-3 0,31 6-482,-68-19 26,1 2 14,1-1 1,-1 0-1,0-1 0,1 0 1,0-1-41,-9 0-23,-1 0 0,0 0 0,0 0 0,1 0 0,-1 0 0,0 0 0,1 0 0,-1 0 0,0 0 0,0 0 0,1 0 0,-1 0 0,0 0 0,0 0 0,1 0 0,-1 0 0,0 0 0,0 0 0,1 0 0,-1 0 1,0-1-1,0 1 0,1 0 0,-1 0 0,0 0 0,0 0 0,0-1 0,1 1 0,-1 0 0,0 0 0,0 0 0,0-1 0,0 1 0,1 0 0,-1 0 0,0-1 0,0 1 0,0 0 0,0 0 0,0-1 0,0 1 23,0-1-67,-1 0 0,1 1 0,0-1 0,-1 0 0,1 1 0,-1-1 0,1 0 0,-1 1 0,1-1 0,-1 1 0,1-1 0,-2 0 67,-10-7-567</inkml:trace>
</inkml:ink>
</file>

<file path=ppt/ink/ink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5:39.148"/>
    </inkml:context>
    <inkml:brush xml:id="br0">
      <inkml:brushProperty name="width" value="0.025" units="cm"/>
      <inkml:brushProperty name="height" value="0.025" units="cm"/>
      <inkml:brushProperty name="color" value="#0070C4"/>
    </inkml:brush>
  </inkml:definitions>
  <inkml:trace contextRef="#ctx0" brushRef="#br0">25 1 12179,'-23'17'4817,"22"-8"-3025,3 2-264,6-2-119,12 6-33,10-2-232,4-1-208,9 4-375,-2-4-113,2-4-200,-4-1-64,-1-7-104,-6-3 96,-12-5-424,-4 4-472,-16-1-433,-10-1-2471,-22 1 2487</inkml:trace>
</inkml:ink>
</file>

<file path=ppt/ink/ink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5:39.592"/>
    </inkml:context>
    <inkml:brush xml:id="br0">
      <inkml:brushProperty name="width" value="0.025" units="cm"/>
      <inkml:brushProperty name="height" value="0.025" units="cm"/>
      <inkml:brushProperty name="color" value="#0070C4"/>
    </inkml:brush>
  </inkml:definitions>
  <inkml:trace contextRef="#ctx0" brushRef="#br0">231 23 6625,'-3'-2'590,"0"-1"-1,-1 1 1,1 0-1,0 0 0,-1 0 1,1 0-1,-1 1 1,1-1-1,-5 0-589,6 1 181,0 1 1,0-1-1,0 1 0,0 0 0,0 0 1,0 0-1,0 0 0,0 0 0,0 0 1,0 1-1,0-1 0,0 0 1,0 1-1,0 0 0,0 0 0,0-1 1,0 1-1,1 0 0,-1 0 0,0 1-181,-4 3 262,1 0-1,0 1 1,0-1-1,1 1 0,-1 1 1,1-1-1,0 0 1,1 1-1,0 0 0,0 0 1,0 2-262,-6 17 593,1 1 1,-1 10-594,7-27 117,1-1 0,-1 1 0,2 0 0,-1 0 0,1 0 0,1 0 0,0-1 0,0 1 0,1 0 0,0-1 0,1 1 0,0-1 0,0 0 0,1 1 0,0-2 0,1 1 0,5 7-117,6 6 206,1-1 0,1 0 0,1-1 0,1-1-1,1-1 1,14 9-206,-23-18 48,0 0 1,1-1-1,0-1 0,0 0 0,1-1 0,-1 0 1,2-1-1,12 3-48,-19-7 7,0 1 1,0-1-1,-1-1 1,1 1-1,0-1 0,0-1 1,0 1-1,0-2 1,0 1-1,0-1 1,-1 0-1,1 0 1,-1-1-1,1 0 0,-1-1 1,0 1-1,1-2-7,-1 0 2,0 0 0,-1 0 0,1 0-1,-1-1 1,-1 1 0,1-2 0,-1 1 0,0 0-1,0-1 1,-1 0 0,0 0 0,1-3-2,-1 0-15,-1 1 1,0 0-1,0-1 1,-1 1-1,0-1 1,-1 0-1,0 0 1,0 0-1,-1-7 15,-1 5-14,0 0 0,-1 1 0,0-1-1,-1 1 1,0-1 0,0 1 0,-2 0-1,1 1 1,-1-1 0,-1 1 0,0 0 0,0 0-1,-1 0 1,0 1 0,-1 0 0,0 1 0,-5-5 14,1 4-20,0 0 0,-1 1 0,0 0 0,-1 1 0,1 0 0,-1 1 0,-1 1 0,1 1 0,-1 0 0,0 0 0,1 1 0,-2 1 0,-11 0 20,2 2-53,0 0-1,1 1 1,-1 2-1,1 1 0,-1 0 1,1 2-1,0 1 0,-2 2 54,14-5-780,0 1 0,0 1 0,1 0 0,0 1 0,-8 6 780,-3 4-1643</inkml:trace>
</inkml:ink>
</file>

<file path=ppt/ink/ink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5:41.651"/>
    </inkml:context>
    <inkml:brush xml:id="br0">
      <inkml:brushProperty name="width" value="0.025" units="cm"/>
      <inkml:brushProperty name="height" value="0.025" units="cm"/>
      <inkml:brushProperty name="color" value="#0070C4"/>
    </inkml:brush>
  </inkml:definitions>
  <inkml:trace contextRef="#ctx0" brushRef="#br0">42 82 9306,'-9'-8'3487,"-12"-11"1799,20 18-5002,0-1 0,0 1 0,0-1 0,0 1 0,0-1 0,0 1 0,0-1 0,0 0-1,1 0 1,-1 1 0,0-1 0,1 0 0,0 0-284,0 2 50,0-1-1,0 1 1,0 0 0,0 0-1,0-1 1,0 1-1,0 0 1,0 0 0,0-1-1,0 1 1,0 0 0,1 0-1,-1-1 1,0 1-1,0 0 1,0 0 0,0 0-1,1-1 1,-1 1 0,0 0-1,0 0 1,0 0-1,1 0 1,-1-1 0,0 1-1,0 0 1,1 0 0,-1 0-1,0 0 1,1 0-50,8-2 380,-7 2-205,11-2 161,1 1 0,0 1-1,0 0 1,6 2-336,15 0 252,21-3 24,0-2-1,55-10-275,-83 9-132,0 2 0,0 0 0,14 3 132,-40-1-102,0 0-1,-1 0 0,1 0 1,0 0-1,0 0 1,0 1-1,0-1 1,0 1-1,0 0 0,0-1 1,-1 1-1,1 0 103,-1-1-76,-1 1 1,0-1-1,0 0 0,1 0 0,-1 1 0,0-1 0,0 0 0,1 1 0,-1-1 0,0 0 1,0 1-1,0-1 0,0 0 0,0 1 0,1-1 0,-1 1 0,0-1 0,0 0 1,0 1-1,0-1 0,0 0 0,0 1 0,0-1 76,-1 2-282,1-1 0,0 0 0,-1 1 0,1-1-1,-1 0 1,0 0 0,1 0 0,-1 1 0,0-1 0,-1 1 282,-16 19-1659</inkml:trace>
</inkml:ink>
</file>

<file path=ppt/ink/ink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5:41.991"/>
    </inkml:context>
    <inkml:brush xml:id="br0">
      <inkml:brushProperty name="width" value="0.025" units="cm"/>
      <inkml:brushProperty name="height" value="0.025" units="cm"/>
      <inkml:brushProperty name="color" value="#0070C4"/>
    </inkml:brush>
  </inkml:definitions>
  <inkml:trace contextRef="#ctx0" brushRef="#br0">7 1 9498,'-7'10'4665,"7"0"-480,14-4-3009,8 2 40,11-5 217,10 2-97,16-5-544,-1-2-240,7-2-352,-5 0-72,-9 2 0,-5 2-88,-11 2-448,-9-1-184,-11-1 88,-6-4 136</inkml:trace>
</inkml:ink>
</file>

<file path=ppt/ink/ink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5:42.323"/>
    </inkml:context>
    <inkml:brush xml:id="br0">
      <inkml:brushProperty name="width" value="0.025" units="cm"/>
      <inkml:brushProperty name="height" value="0.025" units="cm"/>
      <inkml:brushProperty name="color" value="#0070C4"/>
    </inkml:brush>
  </inkml:definitions>
  <inkml:trace contextRef="#ctx0" brushRef="#br0">1 0 12563,'50'25'7303,"-2"2"-4608,-7-4-1475,34 12-1220,39 5 492,-65-24-155,-2 1 0,26 15-337,-59-26 66,-1 1-1,0 1 1,-1 1-1,0-1 0,0 2 1,-1 0-1,0 0 1,-1 1-1,0 0 0,6 10-65,-10-11 20,0-1-1,-1 1 1,-1-1-1,0 2 1,0-1-1,0 0 1,-2 1-1,1-1 0,-1 1 1,-1 0-1,0 0 1,0-1-1,-1 1 1,-1 0-1,0 0 0,0 0 1,-1 0-1,0-1 1,-1 1-1,0-1 1,-1 0-1,0 0 0,-1 0 1,0 0-1,0-1 1,-1 1-1,0-1 1,-1 0-20,-7 7 19,-1 0 0,-1-1 0,-5 4-19,-53 40-35,47-41-548,0 0-1,-27 11 584,52-27-172,-1-1 0,1 0-1,-1 0 1,0 0-1,0 0 1,1 0 0,-1 0-1,0-1 1,0 1-1,0-1 1,0 0 172,3 0-15,-1 0-1,1 0 1,0 0-1,0 0 1,0-1-1,0 1 1,0 0 0,0 0-1,0 0 1,0 0-1,0 0 1,0-1 0,0 1-1,0 0 1,0 0-1,0 0 1,0 0-1,0-1 1,0 1 0,0 0-1,0 0 1,0 0-1,0 0 1,0-1 0,0 1-1,0 0 1,0 0-1,0 0 1,0 0-1,0 0 1,0 0 0,0-1-1,1 1 1,-1 0 15</inkml:trace>
</inkml:ink>
</file>

<file path=ppt/ink/ink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5:42.739"/>
    </inkml:context>
    <inkml:brush xml:id="br0">
      <inkml:brushProperty name="width" value="0.025" units="cm"/>
      <inkml:brushProperty name="height" value="0.025" units="cm"/>
      <inkml:brushProperty name="color" value="#0070C4"/>
    </inkml:brush>
  </inkml:definitions>
  <inkml:trace contextRef="#ctx0" brushRef="#br0">71 1 12723,'-55'40'5201,"43"-40"-2849,8 0-1047,6-1 151,10 1-136,10 5-208,24 0-487,11 1-185,13-8-240,7 2-72,-6-8-64,-4 0 40,-9 6-184,-11-4-288,-15 2-601,-12 3-183,-20 1 624</inkml:trace>
</inkml:ink>
</file>

<file path=ppt/ink/ink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5:43.075"/>
    </inkml:context>
    <inkml:brush xml:id="br0">
      <inkml:brushProperty name="width" value="0.025" units="cm"/>
      <inkml:brushProperty name="height" value="0.025" units="cm"/>
      <inkml:brushProperty name="color" value="#0070C4"/>
    </inkml:brush>
  </inkml:definitions>
  <inkml:trace contextRef="#ctx0" brushRef="#br0">12 0 12643,'-8'28'4913,"5"3"-2985,6 6-592,6 4 65,2 14-185,5 11-536,2 5-200,3 6-288,-2-9-48,0-10-48,-3-10 112,0-10-328,-6-12-200,-2-21 152,-8-11-96</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4:53:48.878"/>
    </inkml:context>
    <inkml:brush xml:id="br0">
      <inkml:brushProperty name="width" value="0.025" units="cm"/>
      <inkml:brushProperty name="height" value="0.025" units="cm"/>
      <inkml:brushProperty name="color" value="#0070C4"/>
    </inkml:brush>
  </inkml:definitions>
  <inkml:trace contextRef="#ctx0" brushRef="#br0">11 20 11394,'-11'0'4921,"11"7"-1976,3-4-736,15 3-233,4-6-104,4-4-591,3-1-289,5-6-464,-2 6-152,-3 2-152,-2-2-88,-10 5-464,-8-3 296,-9 9-104</inkml:trace>
</inkml:ink>
</file>

<file path=ppt/ink/ink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5:43.408"/>
    </inkml:context>
    <inkml:brush xml:id="br0">
      <inkml:brushProperty name="width" value="0.025" units="cm"/>
      <inkml:brushProperty name="height" value="0.025" units="cm"/>
      <inkml:brushProperty name="color" value="#0070C4"/>
    </inkml:brush>
  </inkml:definitions>
  <inkml:trace contextRef="#ctx0" brushRef="#br0">0 9 13627,'24'0'5105,"11"0"-3601,-1-1-263,-1-2-41,1-1-216,-1 4-536,0 3-80,-2 3-608,-6 6-184,-16 4-3081,3 4 2369</inkml:trace>
  <inkml:trace contextRef="#ctx0" brushRef="#br0" timeOffset="1">48 244 10338,'7'15'4977,"2"-6"-832,10-3-2777,7 0 73,6 1-97,-5-6-280,3-1-592,4 2-48,1-2-496,8-2 1913,1-10-1369</inkml:trace>
</inkml:ink>
</file>

<file path=ppt/ink/ink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5:43.885"/>
    </inkml:context>
    <inkml:brush xml:id="br0">
      <inkml:brushProperty name="width" value="0.025" units="cm"/>
      <inkml:brushProperty name="height" value="0.025" units="cm"/>
      <inkml:brushProperty name="color" value="#0070C4"/>
    </inkml:brush>
  </inkml:definitions>
  <inkml:trace contextRef="#ctx0" brushRef="#br0">310 34 10634,'2'-3'1103,"0"0"1,0-1-1,0 1 0,0-1 0,0 1 0,0-5-1103,-2 8 41,0 0 1,0 0-1,0 0 1,0 0-1,1-1 1,-1 1-1,0 0 0,0 0 1,0 0-1,0-1 1,0 1-1,0 0 1,0 0-1,0 0 1,0-1-1,0 1 0,0 0 1,0 0-1,-1 0 1,1-1-1,0 1 1,0 0-1,0 0 0,0 0 1,0 0-1,0-1 1,0 1-1,0 0 1,0 0-1,-1 0 0,1 0 1,0 0-1,0 0 1,0-1-1,0 1 1,-1 0-1,1 0 0,0 0-41,-9 1 845,-5 4-488,1 0 1,0 1-1,0 1 0,0 0 0,-6 5-357,-1 0 228,5-4-89,-22 14 829,-30 24-968,56-38 177,2 0 0,-1 0-1,1 1 1,0 1 0,1-1-1,0 1 1,1 1-1,-5 7-175,11-16 32,0 0 1,1 0 0,-1 0 0,0 0 0,1 0 0,-1 0 0,1 0 0,0 0 0,0 0 0,0 0 0,0 0 0,0 0 0,0 0 0,0 0 0,0 0 0,1 0 0,-1 0 0,1 0 0,0 0 0,0 0 0,-1 0 0,2 2-34,3 3 78,0 0 1,0 0-1,1 0 1,0-1-1,1 1-78,12 15 197,-11-12-108,-1 1 0,-1 0 1,0 0-1,0 0 0,-1 1 0,-1 0 1,0 0-1,2 11-89,2 15 248,-2 0 0,-2 9-248,1-4 137,-4-33-102,0-1 0,1 1 1,0-1-1,1 1 0,0-1 0,3 5-35,-2-7 23,-1 0 0,1-1 0,1 0 0,-1 0 0,1 0 0,0 0 0,1-1 0,3 3-24,0 1 30,1-2 0,0 1-1,1-1 1,0-1-1,0 0 1,0 0 0,1-1-1,0-1 1,6 2-29,-16-5 43,1-1 1,-1 1-1,0-1 1,1 1-1,-1-1 0,1 0 1,-1 0-1,1 0 1,-1-1-1,1 1 1,-1-1-1,0 1 0,1-1 1,-1 0-1,0 1 1,0-1-1,1-1 1,-1 1-1,0 0 0,0 0 1,0-1-1,0 1 1,0-1-44,11-19 425</inkml:trace>
</inkml:ink>
</file>

<file path=ppt/ink/ink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5:44.223"/>
    </inkml:context>
    <inkml:brush xml:id="br0">
      <inkml:brushProperty name="width" value="0.025" units="cm"/>
      <inkml:brushProperty name="height" value="0.025" units="cm"/>
      <inkml:brushProperty name="color" value="#0070C4"/>
    </inkml:brush>
  </inkml:definitions>
  <inkml:trace contextRef="#ctx0" brushRef="#br0">161 0 13475,'16'19'5377,"-24"-2"-3024,-3 7-1201,-7 16-136,-8 4-8,4 20-272,-2 4-208,3 6-303,2-2-89,6-15-16,3-11-48,8-22-472,-1-7-81,3-26 217</inkml:trace>
</inkml:ink>
</file>

<file path=ppt/ink/ink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5:44.552"/>
    </inkml:context>
    <inkml:brush xml:id="br0">
      <inkml:brushProperty name="width" value="0.025" units="cm"/>
      <inkml:brushProperty name="height" value="0.025" units="cm"/>
      <inkml:brushProperty name="color" value="#0070C4"/>
    </inkml:brush>
  </inkml:definitions>
  <inkml:trace contextRef="#ctx0" brushRef="#br0">1 1 12859,'22'16'5457,"5"2"-2729,9 18-1223,-4-3 127,4 15-408,2 4-319,-3-4-529,9 3-152,-13-12-112,-6-3-224,-9-9-656,-15-8 23,10-15 297</inkml:trace>
</inkml:ink>
</file>

<file path=ppt/ink/ink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5:44.887"/>
    </inkml:context>
    <inkml:brush xml:id="br0">
      <inkml:brushProperty name="width" value="0.025" units="cm"/>
      <inkml:brushProperty name="height" value="0.025" units="cm"/>
      <inkml:brushProperty name="color" value="#0070C4"/>
    </inkml:brush>
  </inkml:definitions>
  <inkml:trace contextRef="#ctx0" brushRef="#br0">0 49 10442,'64'-31'9508,"-59"29"-9126,0-1 1,0 1-1,1-1 1,-1 2-1,1-1 1,-1 0-1,1 1 1,0 0-1,0 1 1,-1-1 0,1 1-1,0 0 1,5 1-383,-10-1 34,-1 0 0,1 0 0,0 0 0,-1 1 0,1-1 0,-1 0 0,1 0 0,0 1 0,-1-1 0,1 0 0,-1 0 0,1 1 0,-1-1 0,1 1 0,-1-1 0,1 0 0,-1 1 0,0-1 0,1 1 0,-1-1 0,0 1 0,1-1 0,-1 1 0,0 0-34,1 0 27,-1 0 0,0 0 0,0 0 0,0 0 0,0 0 0,0 0 0,0 0 0,0 0 0,0 0 0,0 0 0,-1 0 1,1 0-1,-1 1-27,-1 3 28,0 0 0,0-1 0,-1 1 0,0 0 0,-2 2-28,-12 14 39,10-12-23,0 0-1,1 0 1,-6 10-16,10-16 2,1 0 0,0 0 0,0 0 0,0 0 0,0 0 0,0 0 0,1 0 1,-1 1-1,1-1 0,0 0 0,0 0 0,0 0 0,0 1 0,1-1 0,0 3-2,-1-6 1,0 1 1,0 0-1,1-1 0,-1 1 0,0-1 0,1 1 0,-1-1 1,0 1-1,1-1 0,-1 1 0,1-1 0,-1 1 0,1-1 1,-1 1-1,1-1 0,-1 0 0,1 1 0,-1-1 0,1 0 1,0 0-1,-1 1 0,1-1 0,-1 0 0,2 0-1,15 2 52,-13-2-41,27-1 1027,16-1-1038,6-2-4145,-28 4 2186</inkml:trace>
</inkml:ink>
</file>

<file path=ppt/ink/ink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5:45.222"/>
    </inkml:context>
    <inkml:brush xml:id="br0">
      <inkml:brushProperty name="width" value="0.025" units="cm"/>
      <inkml:brushProperty name="height" value="0.025" units="cm"/>
      <inkml:brushProperty name="color" value="#0070C4"/>
    </inkml:brush>
  </inkml:definitions>
  <inkml:trace contextRef="#ctx0" brushRef="#br0">10 1 15803,'-9'49'4785,"9"-48"-4682,0-1 0,0 1 0,0 0 0,-1 0 0,1-1-1,0 1 1,0 0 0,0-1 0,1 1 0,-1 0-1,0-1 1,0 1 0,0 0 0,0 0 0,1-1 0,-1 1-1,0 0-102,7 0 562,-4-2-254,27 2 1891,14-3-2199,-17 1 218,25 1-218,-48 1 4,-1-1 0,0 1 0,0-1 1,0 1-1,0 0 0,-1 0 0,1 1 1,0-1-1,0 1 0,-1-1 0,1 1 0,0 0 1,-1 0-1,0 0 0,1 0 0,-1 0 0,0 0 1,0 1-1,0-1 0,-1 1 0,1 0 0,-1-1 1,1 1-1,-1 1-4,4 7 12,-1 0 0,-1 0-1,0 0 1,-1 1 0,1 8-12,2 17 72,-3 3-72,1 0 48,2 78 145,-3-53 271,5 16-464,-6-68 59,3 19 361,-1 14-420,-3-36 78,0 0 0,-1-1 1,0 1-1,0-1 0,-1 0 0,0 1 0,-1 0-78,-1-1 71,1 0 1,-1-1-1,0 0 0,-1 0 1,0 0-1,-2 3-71,3-7 21,1 0-1,-1 0 1,0 0-1,0-1 1,0 1-1,-1-1 1,1 0-1,-1 0 0,0 0 1,0-1-1,-3 2-20,0-2-25,1 0 0,-1 0 0,0 0 0,0-1 0,0 0-1,0-1 1,0 0 0,0 0 0,0-1 0,0 0 0,0 0-1,0-1 1,0 0 0,1 0 0,-5-2 25,5 0-28,1-1 0,-1 1 0,1-1 0,-5-4 28</inkml:trace>
</inkml:ink>
</file>

<file path=ppt/ink/ink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5:45.638"/>
    </inkml:context>
    <inkml:brush xml:id="br0">
      <inkml:brushProperty name="width" value="0.025" units="cm"/>
      <inkml:brushProperty name="height" value="0.025" units="cm"/>
      <inkml:brushProperty name="color" value="#0070C4"/>
    </inkml:brush>
  </inkml:definitions>
  <inkml:trace contextRef="#ctx0" brushRef="#br0">83 0 15331,'4'10'6018,"4"-2"-3345,15 7-2126,-8-6 652,-8-4-1086,-1-1-1,2 0 0,-1 0 0,0 0 1,1-1-1,0 0 0,-1-1 1,1 0-1,0 0 0,1-1 1,-1 0-1,0 0 0,4 0-112,11-2 41,-15 1-30,1 0-1,-1 0 1,1 1 0,-1 0 0,1 0 0,1 1-11,-9-2 1,-1 1 0,1-1 0,0 0 0,0 0 0,0 1 0,0-1 0,-1 1 0,1-1 0,0 1 0,0-1 0,-1 1 0,1-1 0,0 1 0,-1 0 0,1-1 0,0 1 0,-1 0 0,1-1 0,-1 2-1,1-2-1,-1 1 1,0 0-1,0-1 0,0 1 1,0 0-1,0 0 0,0-1 1,0 1-1,0 0 0,0 0 1,0-1-1,0 1 0,-1 0 1,1-1-1,0 1 0,0 0 1,-1-1-1,1 1 1,-1 0 0,-2 3-9,0 0 0,0 0 0,-1 0 0,1 0 0,-1 0 0,0-1 9,3-2-1,-26 22-59,0-1 0,-2-2 0,0 0-1,-1-2 1,-1-2 0,-2 0 60,5-3-1563,-1-2-1,-10 1 1564,28-8-3382,9-1 1498</inkml:trace>
</inkml:ink>
</file>

<file path=ppt/ink/ink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5:45.975"/>
    </inkml:context>
    <inkml:brush xml:id="br0">
      <inkml:brushProperty name="width" value="0.025" units="cm"/>
      <inkml:brushProperty name="height" value="0.025" units="cm"/>
      <inkml:brushProperty name="color" value="#0070C4"/>
    </inkml:brush>
  </inkml:definitions>
  <inkml:trace contextRef="#ctx0" brushRef="#br0">332 1 13203,'-10'28'5121,"-16"2"-3257,-10 4-615,-12 6 183,1 1-240,-2-5-464,9-3-200,5-14-480,8-9-256,15-8 2041,10-6-1465</inkml:trace>
</inkml:ink>
</file>

<file path=ppt/ink/ink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5:46.507"/>
    </inkml:context>
    <inkml:brush xml:id="br0">
      <inkml:brushProperty name="width" value="0.025" units="cm"/>
      <inkml:brushProperty name="height" value="0.025" units="cm"/>
      <inkml:brushProperty name="color" value="#0070C4"/>
    </inkml:brush>
  </inkml:definitions>
  <inkml:trace contextRef="#ctx0" brushRef="#br0">180 1 10370,'-12'7'864,"0"1"0,0 0 0,1 1 0,1 0 0,-1 1 0,1 0 0,1 1 0,0 0 0,0 0 0,-1 5-864,1 0 468,0 0 1,1 0-1,1 1 1,1 0-1,1 0 1,0 1-1,-2 12-468,3 0 214,1 0 0,2 1-1,1-1 1,1 0 0,1 1 0,2-1 0,1 0-1,1 0 1,7 15-214,-2-10 126,2-1-1,1 0 0,2-1 1,1-1-1,1-1 0,3 1-125,-8-12-132,2-1 0,0-1 1,1 0-1,1-1 0,0-1 0,1-1 0,1 0 0,1-1 0,13 7 132,-26-18-758,0 0 1,0 0-1,7 2 758,19 3-1413</inkml:trace>
</inkml:ink>
</file>

<file path=ppt/ink/ink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5:46.837"/>
    </inkml:context>
    <inkml:brush xml:id="br0">
      <inkml:brushProperty name="width" value="0.025" units="cm"/>
      <inkml:brushProperty name="height" value="0.025" units="cm"/>
      <inkml:brushProperty name="color" value="#0070C4"/>
    </inkml:brush>
  </inkml:definitions>
  <inkml:trace contextRef="#ctx0" brushRef="#br0">0 10 14595,'16'-1'5537,"8"-3"-3512,8 0-1161,12 5 168,1-1-24,4 5-247,2-5-401,1 0-112,-2 2-120,-7-2 0,-11 2-392,-7 2-288,-26-1-625,-7 4-487,-22-7 1064</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4:53:51.995"/>
    </inkml:context>
    <inkml:brush xml:id="br0">
      <inkml:brushProperty name="width" value="0.025" units="cm"/>
      <inkml:brushProperty name="height" value="0.025" units="cm"/>
      <inkml:brushProperty name="color" value="#0070C4"/>
    </inkml:brush>
  </inkml:definitions>
  <inkml:trace contextRef="#ctx0" brushRef="#br0">174 54 6945,'0'0'2861,"3"0"643,9 4-1340,-12-4-2062,0 0 0,0-1 1,1 1-1,-1 0 0,0 0 0,0 0 1,0 0-1,1 0 0,-1 0 0,0 0 1,0 0-1,0 0 0,0 0 1,1 0-1,-1-1 0,0 1 0,0 0 1,0 0-1,0 0 0,0 0 0,0-1 1,1 1-1,-1 0 0,0 0 0,0 0 1,0 0-1,0-1 0,0 1 0,0 0 1,0 0-1,0 0 0,0-1 0,0 1 1,0 0-1,0 0 0,0 0 0,0-1 1,0 1-1,0 0 0,0 0 0,0 0 1,0-1-1,0 1 0,0 0 0,0 0 1,0 0-1,-1 0 0,1-1 0,0 1 1,0 0-1,0 0-102,0-1 134,-1 0 0,1 0 0,-1 0 0,0 0 0,1 0 0,-1 0 0,0 0 0,0 0 0,1 0 0,-2 0-134,-19-11 671,17 10-604,-37-19 523,40 20-551,-1 0-1,0 1 1,0-1-1,0 1 1,0 0-1,0-1 1,1 1-1,-1 0 1,0 0-1,0 0 1,0 1 0,0-1-1,0 0 1,0 1-1,0-1 1,1 1-1,-1 0 1,0-1-1,0 1 1,1 0-1,-1 0 1,1 0 0,-1 0-1,0 0 1,1 1-1,0-1 1,-1 1-39,-2 1 89,-1 1-12,0 1 0,0 0 0,1-1 0,0 1 0,0 1 0,0-1 1,1 1-1,-1-1 0,1 1 0,1 0 0,-1 0 0,0 2-77,-1 5 84,1 1 1,0-1-1,1 1 0,0 0 1,1 4-85,0-10 37,1 1 1,0 0 0,1 0-1,0 0 1,1 0 0,-1-1 0,2 1-1,-1-1 1,1 1 0,0-1 0,2 2-38,-3-6 9,1 0-1,-1 0 1,1 0 0,-1-1 0,1 1 0,0-1 0,0 0 0,1 0 0,-1 0 0,1 0 0,-1 0 0,1-1-1,0 0 1,0 0 0,0 0 0,0 0 0,0 0 0,1-1 0,-1 0 0,0 0 0,1 0 0,-1-1 0,2 1-9,-1-1 2,0 0 1,0 0 0,0 0 0,1-1-1,-1 0 1,0 0 0,0 0 0,0-1-1,0 0 1,-1 0 0,4-1-3,-1-1-106,0 0-1,-1-1 1,1 1 0,-1-1 0,0-1 0,-1 1 0,2-3 106,6-7-887,-1-1 1,-1 0-1,-1-1 1,0-1 0,4-11 886,-5 8-1147,14-27-1432,-20 42 2361,0 1-1,1 0 1,-1 0-1,1 0 1,0 1 0,0-1-1,1 1 219,0-1 301,2-1 213,-6 6-380,-1 0 1,0 0-1,0 0 0,0 0 0,0 0 0,0 0 0,1 0 0,-1 0 0,0 0 1,0 0-1,0 0 0,0 0 0,0 1 0,1-1 0,-1 0 0,0 0 1,0 0-1,0 0 0,0 0 0,0 0 0,0 0 0,0 0 0,1 1 0,-1-1 1,0 0-1,0 0 0,0 0 0,0 0 0,0 0 0,0 1 0,0-1 0,0 0 1,0 0-1,0 0 0,0 0 0,0 0 0,0 1 0,0-1 0,0 0 0,0 0 1,0 0-1,0 0 0,0 0 0,0 1 0,0-1 0,0 0 0,0 0 0,0 0 1,0 0-1,0 1-134,0 15 1015,1 1 0,2 14-1015,-2-23 200,0-1 52,0 1 1,1 0 0,0-1 0,0 1 0,1-1 0,0 1 0,0-1 0,5 7-253,-7-12 37,1 1 0,0-1 1,0 1-1,0-1 1,0 0-1,1 0 0,-1 0 1,1 0-1,-1 0 1,1 0-1,0 0 0,-1-1 1,1 0-1,0 1 1,0-1-1,0 0 1,0-1-1,0 1 0,0 0 1,1-1-1,1 0-37,-4 0-31,1 0 0,0 0 0,-1-1-1,1 1 1,-1-1 0,1 1 0,-1-1 0,1 0-1,-1 0 1,1 1 0,-1-1 0,0 0 0,1 0-1,-1-1 1,0 1 0,0 0 0,0 0 0,0 0 0,0-1-1,0 1 1,0-1 0,0 0 31,3-4-271,-1 0-1,-1 0 1,1 0-1,-1-1 1,1 0 271,23-72-2328,-26 79 2333,0 0 0,0 0 1,1-1-1,-1 1 0,0 0 1,0 0-1,0-1 0,0 1 1,0 0-1,0-1 0,0 1 1,0 0-1,0 0 0,0-1 1,0 1-1,0 0 0,0-1 1,0 1-1,0 0 0,0-1 1,0 1-1,0 0 0,0 0 1,0-1-1,0 1 0,-1 0 1,1 0-1,0-1 1,0 1-1,0 0 0,-1-1-5,1 1 25,0 1-1,-1-1 0,1 0 0,-1 0 1,1 0-1,-1 0 0,1 0 1,0 0-1,-1 1 0,1-1 1,0 0-1,-1 0 0,1 1 1,0-1-1,-1 0 0,1 0 1,0 1-1,-1-1 0,1 0 0,0 1 1,0-1-1,-1 0 0,1 1 1,0-1-1,0 1-24,-2 2 128,1 0 0,-1 0 1,1 0-1,0 1 0,0-1 0,0 0 1,0 1-1,1-1 0,-1 1 0,1-1 0,0 1 1,0 0-129,1 12 454,0 1 1,1 0-455,0-3 237,-2-13-222,2 14 310,0 1 0,5 12-325,-7-25 15,1 0-1,0-1 1,-1 1-1,1 0 1,1-1 0,-1 1-1,0-1 1,1 1-1,-1-1 1,1 0 0,0 1-1,-1-1 1,1 0-1,0 0 1,0 0 0,1-1-1,-1 1 1,0 0-1,1-1-14,-2 0-42,0-1 0,0 0 0,1 1 0,-1-1 0,0 0 0,0 0 0,1 0 0,-1 0 0,0 0 0,0 0 0,1 0-1,-1 0 1,0 0 0,0-1 0,1 1 0,-1-1 0,0 1 0,0-1 0,0 1 0,0-1 0,0 1 0,0-1-1,0 0 1,0 0 0,0 0 0,0 1 0,1-2 42,1-2-396,1-1 1,-1 1-1,0-1 0,0 0 0,1-3 396,-1 3-404,18-32-867</inkml:trace>
</inkml:ink>
</file>

<file path=ppt/ink/ink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5:47.194"/>
    </inkml:context>
    <inkml:brush xml:id="br0">
      <inkml:brushProperty name="width" value="0.025" units="cm"/>
      <inkml:brushProperty name="height" value="0.025" units="cm"/>
      <inkml:brushProperty name="color" value="#0070C4"/>
    </inkml:brush>
  </inkml:definitions>
  <inkml:trace contextRef="#ctx0" brushRef="#br0">1 1 10658,'3'21'4721,"2"2"-2008,8 7-1249,-3 2 121,-2 11-65,-2 7-160,-2 7-416,0 5-232,3 0-399,2-3-129,-1-10-112,4-1 32,-5-22-288,-2-4-273,-1-10-567,-5-14-320,-3-7 2576,0-4-1200</inkml:trace>
  <inkml:trace contextRef="#ctx0" brushRef="#br0" timeOffset="1">44 316 9290,'0'-7'4553,"15"6"-1392,8-2-889,4 5-888,1-1-103,2-1-417,1 0-280,-2-4-304,3 3-232,-5 1-424,-5 6-112,-8 6 184</inkml:trace>
</inkml:ink>
</file>

<file path=ppt/ink/ink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5:47.537"/>
    </inkml:context>
    <inkml:brush xml:id="br0">
      <inkml:brushProperty name="width" value="0.025" units="cm"/>
      <inkml:brushProperty name="height" value="0.025" units="cm"/>
      <inkml:brushProperty name="color" value="#0070C4"/>
    </inkml:brush>
  </inkml:definitions>
  <inkml:trace contextRef="#ctx0" brushRef="#br0">10 0 9698,'-9'30'4737,"10"-18"-1360,6-2-1401,4-6-928,2 0 113,2-1-241,1-3-240,2-2-344,3 0-256,3-9-2320,-4-13 1704</inkml:trace>
</inkml:ink>
</file>

<file path=ppt/ink/ink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5:47.879"/>
    </inkml:context>
    <inkml:brush xml:id="br0">
      <inkml:brushProperty name="width" value="0.025" units="cm"/>
      <inkml:brushProperty name="height" value="0.025" units="cm"/>
      <inkml:brushProperty name="color" value="#0070C4"/>
    </inkml:brush>
  </inkml:definitions>
  <inkml:trace contextRef="#ctx0" brushRef="#br0">267 18 12643,'3'-3'1015,"9"-8"4879,-12 11-5841,0 0 0,0 0 0,0 0 0,1 0 0,-1 0 0,0 0 0,0 0 0,0-1 0,0 1 0,0 0 0,0 0 0,0 0 0,0 0 0,0 0 0,0 0 0,0 0 0,0 0 0,0 0 0,0-1 0,0 1 0,0 0 0,0 0 0,0 0 0,0 0 0,0 0 0,0 0 0,-1 0 0,1 0 0,0 0 0,0 0 0,0-1 0,0 1 0,0 0 0,0 0 0,0 0 0,0 0 0,0 0 0,0 0 0,0 0 0,0 0 0,0 0 0,-1 0-1,1 0 1,0 0 0,0 0 0,0 0 0,0 0-53,-11 0 1107,-21 6-606,0 1 0,0 1 0,1 2 0,1 2-1,-11 5-500,30-12 60,-23 11 92,32-14-138,-1-1 1,1 1 0,-1 0-1,1 0 1,0 0-1,0 0 1,0 0 0,0 0-1,0 0 1,-1 2-15,3-3 5,-1 0-1,1 0 1,0 1 0,0-1-1,-1 0 1,1 0 0,0 0-1,0 0 1,0 0-1,0 0 1,0 0 0,0 0-1,1 0 1,-1 0 0,0 0-1,0 0 1,1 1-5,9 18 36,-2-7-6,1 0 0,3 2-30,-4-5 38,-1-1 0,0 1 0,-1 1 0,5 9-38,-7-9 62,0 0 1,-1 1 0,0-1 0,-1 1 0,1 6-63,0 20 319,-1 2-319,-1-13 93,0 3 18,0 0 54,1 1-1,6 28-164,-6-51 24,0 1-1,0-1 1,1 0 0,0 0 0,0 0-1,1 0 1,0-1 0,0 0-1,1 1 1,0-1 0,0-1 0,5 6-24,-5-9 16,0 1 1,-1 0-1,1-1 0,1 0 1,-1 0-1,0 0 1,1-1-1,-1 0 1,1 0-1,0 0 1,0-1-1,3 1-16,1-1-20,0 0 0,-1 0 0,1-1 0,0 0 0,0-1 0,0 0 0,1-1 20,-8 1-102,0 1 0,1-1 0,-1 0 0,0 0 0,-1 0 0,1 0 0,0 0 0,0-1 0,0 0 0,-1 1 0,1-1 0,1-1 102,10-17-424</inkml:trace>
</inkml:ink>
</file>

<file path=ppt/ink/ink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5:48.207"/>
    </inkml:context>
    <inkml:brush xml:id="br0">
      <inkml:brushProperty name="width" value="0.025" units="cm"/>
      <inkml:brushProperty name="height" value="0.025" units="cm"/>
      <inkml:brushProperty name="color" value="#0070C4"/>
    </inkml:brush>
  </inkml:definitions>
  <inkml:trace contextRef="#ctx0" brushRef="#br0">277 1 12275,'0'0'5025,"3"1"-2545,-3 10-519,-11 10-489,-1 11 88,-5 13-463,-5 7-289,0 9-384,-3 2-136,2 3-176,14-5-16,-3-17-224,6-6-272,-3-28-376,-4-11 856,5-26-216</inkml:trace>
  <inkml:trace contextRef="#ctx0" brushRef="#br0" timeOffset="0.99">0 85 11907,'24'9'4873,"2"11"-2505,3 5-744,5 12-31,1 3 87,-4 1-368,3 2-303,-2-7-569,0 0-200,0-6-56,-8 2-80,-8-2-472,-8-4-400,-7-6 2048,5-12-1272</inkml:trace>
</inkml:ink>
</file>

<file path=ppt/ink/ink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5:48.539"/>
    </inkml:context>
    <inkml:brush xml:id="br0">
      <inkml:brushProperty name="width" value="0.025" units="cm"/>
      <inkml:brushProperty name="height" value="0.025" units="cm"/>
      <inkml:brushProperty name="color" value="#0070C4"/>
    </inkml:brush>
  </inkml:definitions>
  <inkml:trace contextRef="#ctx0" brushRef="#br0">0 14 13691,'21'1'5902,"11"-7"-4361,-9 2-521,-7 2-787,0 0-1,0 1 1,0 1 0,1 1 0,-1 0-1,0 1 1,0 0 0,3 3-233,-14-4 20,-1 1 1,0 0-1,0 0 0,0 0 1,0 0-1,0 1 0,-1-1 1,1 1-1,-1 0 1,1 1-1,-1-1 0,0 0 1,0 1-1,-1 0 0,1-1 1,-1 1-1,2 4-20,1 3 128,0 1 0,0 0 0,-1 0 0,-1 1-1,1 8-127,6 51 607,-4-27-265,7 63 681,-5 1 1,-5 54-1024,-3-152 77,-1 1 0,0-1 0,0 0 0,-3 8-77,4-16 11,-1-1-1,0 1 0,0 0 0,0-1 1,0 1-1,0-1 0,-1 1 0,1-1 1,-1 0-1,0 1 0,1-1 0,-1 0 1,0 0-1,0 0 0,0 0 0,-1-1 1,1 1-1,0-1 0,-1 1 1,1-1-1,-2 1-10,-4 0-45,1 0 1,-1-1-1,1 0 1,-1 0-1,0 0 1,0-1-1,0 0 1,1-1-1,-1 0 1,0 0-1,1-1 1,-1 0-1,1 0 1,-8-3 44,-27-14-140</inkml:trace>
</inkml:ink>
</file>

<file path=ppt/ink/ink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5:48.894"/>
    </inkml:context>
    <inkml:brush xml:id="br0">
      <inkml:brushProperty name="width" value="0.025" units="cm"/>
      <inkml:brushProperty name="height" value="0.025" units="cm"/>
      <inkml:brushProperty name="color" value="#0070C4"/>
    </inkml:brush>
  </inkml:definitions>
  <inkml:trace contextRef="#ctx0" brushRef="#br0">15 1 14851,'0'0'143,"0"0"-1,-1 0 1,1 0-1,0 0 1,0 0-1,-1 0 1,1 0-1,0 0 1,0 0-1,-1 0 1,1 0-1,0 0 1,0 0-1,0 0 1,-1 0-1,1 1 1,0-1-1,0 0 1,0 0-1,-1 0 1,1 0-1,0 1 1,0-1-1,0 0 1,0 0-1,0 0 1,-1 1-1,1-1 1,0 0-1,0 0 1,0 0-1,0 1 1,0-1-1,0 0 1,0 0-1,0 1 1,0-1-1,0 0 1,0 1-143,5 10 1280,-4-8-1068,128 275 4163,-115-244-4217,-3 1 0,-1 0 0,-1 1 0,-2 0 0,-2 0 0,-1 1 1,-2-1-1,-1 1 0,-2 0-158,-2 5 43,-1 0 1,-3 0 0,-1-1 0,-2 0 0,-1-1 0,-3 0 0,-12 27-44,18-50-206,-1 0 0,-9 14 206,14-25-26,0-1-1,0 0 1,-1 1 0,1-1-1,-1-1 1,-1 1-1,1-1 1,-1 0 0,-1 1 26,6-4 54,0 0 0,-1 0 0,1-1 0,0 1 0,-1 0 0,1-1 0,-1 1 0,1-1 0,-1 0 0,1 1 0,0-1 0,-1 0 0,-1 0-54,2 0 31,-1-1 0,1 1 0,-1-1 0,1 0-1,0 0 1,-1 1 0,1-1 0,0 0-1,0 0 1,0 0 0,-1-1-31</inkml:trace>
</inkml:ink>
</file>

<file path=ppt/ink/ink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5:49.224"/>
    </inkml:context>
    <inkml:brush xml:id="br0">
      <inkml:brushProperty name="width" value="0.025" units="cm"/>
      <inkml:brushProperty name="height" value="0.025" units="cm"/>
      <inkml:brushProperty name="color" value="#0070C4"/>
    </inkml:brush>
  </inkml:definitions>
  <inkml:trace contextRef="#ctx0" brushRef="#br0">0 0 10466,'30'2'8726,"22"-3"-8726,-25 0 1127,1 2 0,2 0-1127,-14 1 536,0 1 0,0 0 1,11 4-537,-23-6 122,1 1 0,-1-1 1,0 1-1,0 0 0,0 0 1,0 0-1,0 1 0,0 0 0,0-1 1,-1 1-1,0 1 0,1-1 1,-1 0-1,0 1 0,0 1-122,-1-3 37,-1 1 0,0-1-1,-1 0 1,1 1 0,0-1-1,-1 1 1,1-1 0,-1 1 0,0-1-1,0 1 1,0 0 0,0-1-1,-1 1 1,1-1 0,0 1-1,-1-1 1,0 1 0,0-1-1,0 0 1,0 1 0,0-1-37,-3 7 55,-1-1 0,0 1 0,-1-1 0,-5 6-55,-14 17 202,-1-1-1,-18 14-201,42-43 30,0 1 0,0 0 1,0 0-1,1 0 0,-1 0 1,-1 3-31,3-5 10,0 1 0,0-1 1,-1 1-1,1-1 1,0 1-1,0 0 0,0-1 1,0 1-1,-1-1 1,1 1-1,0-1 0,0 1 1,0 0-1,0-1 1,0 1-1,1-1 0,-1 1 1,0-1-1,0 1 0,0 0 1,0-1-1,1 1 1,-1-1-1,0 1 0,0-1 1,1 1-1,-1-1 1,1 0-1,-1 1 0,0-1 1,1 1-1,-1-1 1,1 0-1,-1 1 0,1-1-10,2 2 53,1 0 0,-1 0 0,1-1-1,0 1 1,0-1 0,0 0 0,-1 0 0,4 0-53,35 3 204,-42-4-204,13 1 35,0-2 0,1 1 0,-1-2 0,0 0 0,0 0-35,21-6 208,9-4-208,-34 9 42,0 0 0,1 1 1,0 1-43,32 0 89</inkml:trace>
</inkml:ink>
</file>

<file path=ppt/ink/ink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2:15.010"/>
    </inkml:context>
    <inkml:brush xml:id="br0">
      <inkml:brushProperty name="width" value="0.025" units="cm"/>
      <inkml:brushProperty name="height" value="0.025" units="cm"/>
      <inkml:brushProperty name="color" value="#0070C4"/>
    </inkml:brush>
  </inkml:definitions>
  <inkml:trace contextRef="#ctx0" brushRef="#br0">126 34 8986,'0'-3'1988,"-1"-16"3835,1 19-5689,-1-1 0,1 0-1,0 1 1,0-1 0,0 1-1,-1-1 1,1 0 0,0 1 0,-1-1-1,1 1 1,-1-1 0,1 1 0,0-1-1,-1 1 1,1 0 0,-1-1 0,1 1-1,-1-1 1,1 1 0,-1 0 0,0-1-1,1 1 1,-1 0 0,1 0 0,-1 0-1,0-1 1,1 1 0,-1 0-134,-2 0 129,1 0 0,0 0 0,-1 1 1,1-1-1,-1 1 0,1-1 0,0 1 1,-1 0-1,1 0 0,0 0 0,0 0 0,0 0 1,0 0-1,0 1 0,0-1 0,0 1 1,0-1-1,0 1 0,0 0-129,-2 3 165,-1 0-1,2 0 1,-1 0-1,0 1 1,1-1 0,0 1-1,-1 3-164,-2 7 273,2 0 0,0 0 0,-2 13-273,1 2 213,0-8-80,2 1 0,0-1 0,2 1-1,0 0 1,3 19-133,0-27 36,0-1 1,1 1-1,1-1 0,0 0 0,1 0 0,1-1 1,0 1-1,1-1 0,3 4-36,-8-13 5,5 7 10,0 0 0,1 0 0,0-1 0,1 0 0,0 0-1,1-1 1,5 4-15,-5-6-251,1 0-1,8 4 252,-15-10-114,-1 0 1,1-1-1,0 1 0,0-1 0,1 1 1,-1-1-1,0 0 0,0-1 0,5 1 114,13-3-484</inkml:trace>
</inkml:ink>
</file>

<file path=ppt/ink/ink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2:15.412"/>
    </inkml:context>
    <inkml:brush xml:id="br0">
      <inkml:brushProperty name="width" value="0.025" units="cm"/>
      <inkml:brushProperty name="height" value="0.025" units="cm"/>
      <inkml:brushProperty name="color" value="#0070C4"/>
    </inkml:brush>
  </inkml:definitions>
  <inkml:trace contextRef="#ctx0" brushRef="#br0">0 300 12803,'0'1'190,"0"0"1,1 0 0,-1 0-1,0 0 1,0 1 0,1-1-1,-1 0 1,1 0 0,-1 0-1,1 0 1,0 0 0,-1 0-1,1 0 1,0 0 0,0 0 0,-1-1-1,1 1 1,0 0 0,0 0-1,0-1 1,0 1 0,0 0-1,0-1 1,0 1 0,0-1-1,1 1 1,-1-1 0,0 0-1,0 1 1,0-1 0,0 0-1,1 0 1,-1 0 0,0 0-1,0 0 1,0 0 0,1 0-1,-1 0 1,0-1-191,3 0 161,0 1 0,-1-1 1,1-1-1,-1 1 0,1 0 0,-1-1 1,0 0-1,0 0 0,0 0 0,0 0 1,0 0-1,2-2-161,2-3 119,0-1 1,0 1-1,-1-1 1,1-2-120,-1 1 33,1 0 1,-1-1 0,-1 0 0,0-1-1,-1 1 1,0-1 0,0 0 0,-1 0-1,0 0 1,-1 0 0,0 0 0,-1-1-1,0-4-33,-2 10 6,0 0 0,1 0 0,-2 0 0,1 0 0,-1 1 0,0-1 0,0 0 0,0 1 1,-1-1-1,0 1 0,0 0 0,0 0 0,-1 0 0,0 0-6,2 2 5,0 1 1,-1 0 0,1 0 0,-1-1 0,1 2 0,-1-1-1,0 0 1,1 0 0,-1 1 0,0-1 0,0 1-1,-1 0-5,2 0 7,-1 1-1,1 0 1,0-1 0,-1 1-1,1 0 1,-1 0-1,1 0 1,0 1-1,-1-1 1,1 0-1,0 1 1,-1 0-1,1-1 1,0 1 0,0 0-1,0 0 1,-2 1-7,0 1 36,0 0 0,0 0 1,0 0-1,1 0 1,-1 1-1,1 0 0,0-1 1,0 1-1,1 0 0,-1 0 1,1 1-1,-1-1 1,2 1-1,-1-1 0,0 1 1,1-1-1,0 1 0,0 0 1,0 0-1,0-1 1,1 1-1,0 0-36,-1 7 137,2 0 0,-1-1 0,2 1-1,-1-1 1,1 1 0,1-1 0,0 0 0,4 9-137,-3-9 111,1 0 0,0-1 0,1 0-1,0 1 1,4 4-111,-7-11 12,1 0 0,-1 0 0,1-1 0,0 1 0,0-1 0,0 0 0,0 0 0,0 0 0,1-1 0,-1 1 1,1-1-1,-1 0 0,1-1 0,2 1-12,2 1-639,0-2 0,1 1 0,-1-1 0,1-1 1,-1 1-1,1-2 0,0 1 0,5-2 639,18-7-1971</inkml:trace>
</inkml:ink>
</file>

<file path=ppt/ink/ink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2:15.749"/>
    </inkml:context>
    <inkml:brush xml:id="br0">
      <inkml:brushProperty name="width" value="0.025" units="cm"/>
      <inkml:brushProperty name="height" value="0.025" units="cm"/>
      <inkml:brushProperty name="color" value="#0070C4"/>
    </inkml:brush>
  </inkml:definitions>
  <inkml:trace contextRef="#ctx0" brushRef="#br0">0 0 13659,'7'8'5321,"6"15"-3265,2 3-167,3 16-337,2-1-175,3 0-721,1-1-200,-3-9-240,-1-9-56,-3-9-144,2-2-248,-6-6-792,-3-5-337,-6-5 729</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4:53:52.333"/>
    </inkml:context>
    <inkml:brush xml:id="br0">
      <inkml:brushProperty name="width" value="0.025" units="cm"/>
      <inkml:brushProperty name="height" value="0.025" units="cm"/>
      <inkml:brushProperty name="color" value="#0070C4"/>
    </inkml:brush>
  </inkml:definitions>
  <inkml:trace contextRef="#ctx0" brushRef="#br0">6 1 14395,'0'17'5729,"-1"23"-3408,-2 5-313,2 10-367,2 5-233,4-2-696,5-7-256,6-9-304,-3-5-16,4-17-184,-1-4-208,-4-13-808,-2-10-224,-8-14-5474,-3-4 4690</inkml:trace>
</inkml:ink>
</file>

<file path=ppt/ink/ink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2:16.064"/>
    </inkml:context>
    <inkml:brush xml:id="br0">
      <inkml:brushProperty name="width" value="0.025" units="cm"/>
      <inkml:brushProperty name="height" value="0.025" units="cm"/>
      <inkml:brushProperty name="color" value="#0070C4"/>
    </inkml:brush>
  </inkml:definitions>
  <inkml:trace contextRef="#ctx0" brushRef="#br0">175 1 12195,'-5'8'4993,"-14"17"-2665,0 7-335,-5 7-433,-1-2-200,1-1-728,2-6-240,3-6-224,6-4-192,9-9-600,4 0-40,10-14 248</inkml:trace>
</inkml:ink>
</file>

<file path=ppt/ink/ink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2:16.418"/>
    </inkml:context>
    <inkml:brush xml:id="br0">
      <inkml:brushProperty name="width" value="0.025" units="cm"/>
      <inkml:brushProperty name="height" value="0.025" units="cm"/>
      <inkml:brushProperty name="color" value="#0070C4"/>
    </inkml:brush>
  </inkml:definitions>
  <inkml:trace contextRef="#ctx0" brushRef="#br0">1 257 11851,'4'1'495,"0"-1"1,0 1 0,0-1-1,1 0 1,-1-1 0,0 1-1,0-1 1,0 0-1,1 0 1,-1 0 0,0 0-1,0-1 1,-1 0 0,1 1-1,0-2 1,-1 1 0,1 0-1,2-3-495,3-3 376,0 0-1,0-1 1,-1 0-1,0-1 0,-1 1 1,0-2-1,0 0-375,-4 6 31,0-1-1,0 1 1,-1-1-1,0 0 1,0 0-1,0 0 1,-1 0 0,0 0-1,0 0 1,0 0-1,-1-1 1,0 1-1,-1 0 1,0-5-31,1 8 6,-1 0-1,0 0 1,0 0 0,0 0 0,0 0 0,0 1 0,-1-1-1,1 0 1,-1 1 0,1-1 0,-1 1 0,0 0 0,0 0-1,0-1 1,-1 1 0,1 1 0,0-1 0,-1 0 0,1 0-1,-1 1 1,0-1 0,1 1 0,-1 0 0,0 0-1,0 0 1,0 0 0,0 1 0,0-1-6,0 1 33,-1-1-1,0 1 1,1 0-1,-1 0 1,1 0-1,-1 0 1,0 1-1,1 0 1,-1-1 0,1 1-1,-1 0 1,1 1-1,0-1 1,-1 1-1,1-1 1,0 1 0,0 0-1,0 0 1,0 1-1,0-1 1,1 0-1,-1 1 1,1 0-33,-2 1 96,1 1 0,1 0-1,-1 0 1,1 0 0,-1 0 0,1 1 0,1-1 0,-1 0-1,1 1 1,0-1 0,0 1 0,1 0 0,-1 4-96,1-1 88,1-1-1,-1 1 1,1 0 0,1 0 0,0-1 0,0 1 0,0-1-1,2 3-87,0-2 60,0 1-1,1-1 0,0 0 0,0 0 0,4 4-59,-6-10 6,0 1-1,0-1 0,1 0 0,-1 0 0,1 0 0,0 0 0,0 0 0,0-1 1,0 0-1,0 0 0,0 0 0,1 0 0,2 0-5,1-1-188,-1 1 0,1-1 0,0-1 1,-1 0-1,1 0 0,0 0 0,-1-1 0,1 0 0,0-1 0,-1 0 0,0 0 1,1 0-1,-1-1 0,0 0 0,0 0 0,0-1 0,2-2 188,-2 1-218,-1 0 0,0 0 0,3-4 218,-8 8-22</inkml:trace>
  <inkml:trace contextRef="#ctx0" brushRef="#br0" timeOffset="1">365 118 12579,'7'30'5263,"0"-1"1,9 18-5264,-13-39 367,0 1 0,1-1 0,0 0 0,1 0 0,0-1 0,0 1 0,1-1 0,0 0 0,0 0 0,7 4-367,-13-10 21,1 0 0,0 0 0,0 0-1,0-1 1,0 1 0,0 0-1,1-1 1,-1 1 0,0-1 0,0 1-1,0-1 1,1 0-21,-1 0 4,-1 0-1,0 0 1,0 0-1,0 0 1,1 0 0,-1 0-1,0 0 1,0 0-1,1 0 1,-1 0-1,0-1 1,0 1 0,0 0-1,0 0 1,1 0-1,-1 0 1,0 0-1,0-1 1,0 1 0,0 0-1,0 0 1,0 0-1,1-1 1,-1 1-1,0 0 1,0 0 0,0 0-1,0-1 1,0 1-1,0 0 1,0 0-1,0-1 1,0 1 0,0 0-1,0 0 1,0-1-4,0-3 13,-1 0 0,0-1 0,0 1 0,0 0 0,-1-3-13,1 4 3,0-2-3,-9-29 30,1-1 0,2-2-30,5 25-17,0 1 0,2-1 0,-1 1 0,2 0 0,-1-1 0,2 1 0,-1-1 0,3-6 17,-3 14-110,0 0 1,0 1-1,1-1 1,-1 1 0,1 0-1,0-1 1,0 1-1,0 0 1,0 0-1,0 0 1,1 0-1,-1 1 1,1-1-1,0 1 110,18-13-1552</inkml:trace>
</inkml:ink>
</file>

<file path=ppt/ink/ink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2:17.315"/>
    </inkml:context>
    <inkml:brush xml:id="br0">
      <inkml:brushProperty name="width" value="0.025" units="cm"/>
      <inkml:brushProperty name="height" value="0.025" units="cm"/>
      <inkml:brushProperty name="color" value="#0070C4"/>
    </inkml:brush>
  </inkml:definitions>
  <inkml:trace contextRef="#ctx0" brushRef="#br0">141 156 8914,'1'-25'6810,"1"-9"-4813,0 6-1139,-1 23-608,-1 1 0,-1-1 0,1 0 0,-1 1 0,1-1 0,-1 1 0,-1 0 0,1-1 0,-2-3-250,2 7 47,1 0 0,-1-1 0,0 1 0,0 0 0,1 0 0,-1 0 0,0 0 0,0 0 0,0 0 0,0 0 0,0 0 0,0 0 0,0 0 0,-1 1 0,1-1 0,0 0 0,0 1-1,0-1 1,-1 1 0,1-1 0,0 1 0,-1 0 0,1 0 0,0-1 0,-1 1 0,1 0 0,-1 0 0,1 0 0,0 0 0,-1 1-47,-2 0 73,0 0-1,0 0 1,1 1-1,-1-1 1,1 1 0,-1 0-1,1 0 1,-1 0-1,1 1 1,0-1 0,0 1-1,0 0 1,0 1-73,-3 2 80,1 1 0,-1-1 0,2 1 0,-1 0 0,1 1 0,0 0-80,0 0 76,1 0-1,0-1 1,0 1-1,1 0 1,0 1-1,0-1 1,0 7-76,3 0 195,0 1 1,4 13-196,-5-26 18,1 1 5,0 0 0,0 0 0,0 0 0,1-1 1,-1 1-1,1-1 0,0 1 0,0-1 0,0 1 0,1-1 0,-1 0 1,1 0-1,0 0 0,0 0 0,0-1 0,0 1 0,0-1 0,0 0 0,1 0 1,1 1-24,5 2 35,0-1-1,0 0 1,1 0 0,-1-1 0,1-1 0,10 2-35,-15-3 106,-1-1-1,1 1 1,0-1-1,0 0 1,-1 0 0,1-1-1,0 1 1,0-1-1,-1-1 1,1 1-1,0-1 1,-1 0-106,17-10 619</inkml:trace>
</inkml:ink>
</file>

<file path=ppt/ink/ink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2:17.644"/>
    </inkml:context>
    <inkml:brush xml:id="br0">
      <inkml:brushProperty name="width" value="0.025" units="cm"/>
      <inkml:brushProperty name="height" value="0.025" units="cm"/>
      <inkml:brushProperty name="color" value="#0070C4"/>
    </inkml:brush>
  </inkml:definitions>
  <inkml:trace contextRef="#ctx0" brushRef="#br0">0 14 14819,'35'-14'5521,"-34"42"-4008,2 4-185,0 3-264,2-1-232,7-6-592,0-2-88,9-13-48,-3-4-104,-13-13-552,-4-7-104,-7-10 312</inkml:trace>
</inkml:ink>
</file>

<file path=ppt/ink/ink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2:17.984"/>
    </inkml:context>
    <inkml:brush xml:id="br0">
      <inkml:brushProperty name="width" value="0.025" units="cm"/>
      <inkml:brushProperty name="height" value="0.025" units="cm"/>
      <inkml:brushProperty name="color" value="#0070C4"/>
    </inkml:brush>
  </inkml:definitions>
  <inkml:trace contextRef="#ctx0" brushRef="#br0">0 0 13235,'7'4'5025,"0"0"-3409,0 3-319,1 2-353,6 6-256,7 6-1048,3-4-104,3 2 192</inkml:trace>
</inkml:ink>
</file>

<file path=ppt/ink/ink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2:18.317"/>
    </inkml:context>
    <inkml:brush xml:id="br0">
      <inkml:brushProperty name="width" value="0.025" units="cm"/>
      <inkml:brushProperty name="height" value="0.025" units="cm"/>
      <inkml:brushProperty name="color" value="#0070C4"/>
    </inkml:brush>
  </inkml:definitions>
  <inkml:trace contextRef="#ctx0" brushRef="#br0">132 0 9482,'-13'1'4336,"0"0"-1,-6 1-4335,12-1 751,-1 0 0,1 1 1,0 0-1,0 1 0,0-1 0,0 1 1,-6 4-752,11-6 84,1 0 0,-1-1 0,1 1 0,-1 1 0,1-1 0,0 0 0,-1 0 0,1 0 0,0 1 0,0-1 0,0 1 0,0-1 0,0 1 0,0-1 0,0 1 0,1-1 0,-1 1 0,0 0 0,1 0 0,0-1 1,-1 1-1,1 1-84,0-1 49,0 1 0,1-1 0,-1 1 0,1-1 0,-1 0 0,1 1 0,0-1 0,0 0 0,0 0 0,1 0 0,-1 1 1,0-1-1,1 0 0,0 1-49,7 5 53,-1 1 0,1-1 0,0-1 0,0 0 0,1 0 0,1 0-53,15 8 136,0-2 1,8 2-137,15 8 128,-45-21-110,0 0 1,0 1-1,0 0 0,0 0 1,2 2-19,-5-4 4,-1-1 0,1 1 1,-1 0-1,1-1 1,-1 1-1,1 0 0,-1 0 1,1-1-1,-1 1 0,1 0 1,-1 0-1,0 0 1,0 0-1,1 0-4,-1 0 2,0-1 1,-1 1-1,1-1 1,0 1-1,0-1 1,0 1-1,0-1 1,0 1-1,-1-1 1,1 0-1,0 1 1,-1-1-1,1 1 1,0-1-1,0 0 1,-1 1-1,1-1 1,-1 0-1,1 1 1,0-1-1,-1 0 1,1 0-1,-1 1 1,1-1-1,-1 0 1,1 0-1,-1 0 1,1 1-3,-3 0-81,0 0 1,0-1-1,0 1 1,0-1-1,0 1 1,0-1-1,0 0 1,0 0-1,0 0 1,0 0-1,-3-1 81,-35-10-2720,17 5-889,15 4 1843,-2 0-2680,11 1 2237,7 0 528,29 2-551,-26 0 3294,0 0 0,-1 1 0,1 0 0,5 3-1062,-2 0 1178,1-1 0,-1-1 0,1 0 0,0-1 0,-1-1 0,1 0 0,0 0 0,5-2-1178,-13 1 181,-1-1-1,1 0 1,-1 0-1,1-1 1,-1 0-1,0 0 1,0 0 0,0 0-1,0-1 1,1 0-181,-3 0 83,1 1 0,-1-1 0,0 0 1,0 0-1,0 0 0,0 0 0,0-1 0,-1 1 1,1-1-1,-1 0 0,0 0 0,0 0 1,-1 0-1,1 0-83,-1-2 20,1 1 0,-1 0 0,0-1 1,0 1-1,-1-1 0,0 0 0,0 1 1,0-1-1,-1 1 0,1-1 0,-1 1 1,-1-1-1,1 1 0,-1 0 0,0-1 0,0 1 1,0 0-1,-1 0 0,0 0 0,0 1 1,0-1-1,0 1 0,-1-1 0,0 1-20,3 3 10,-1-1 0,1 1 0,0 0 0,-1 0 1,1 0-1,-1 0 0,1 0 0,-1 1 0,0-1 0,1 0 0,-1 1 0,0-1 0,1 1 0,-1-1 0,0 1 0,0 0 0,1 0 0,-1 0 0,0 0 0,0 0 0,0 0 0,1 0 0,-1 1 1,0-1-1,1 1 0,-1-1 0,0 1 0,1 0 0,-1 0 0,0-1 0,1 1 0,-1 0 0,1 0 0,0 0 0,-1 1 0,1-1 0,0 0 0,0 1 0,0-1 0,-1 0 0,1 1 1,1-1-1,-1 1 0,0 0 0,0-1 0,1 1 0,-1-1 0,1 1 0,-1 0 0,1 0 0,0-1 0,-1 2-10,1 3 96,-1 1 1,1 0-1,0 0 0,1 0 0,-1 0 1,1 0-1,1 0 0,-1 0 0,1-1 1,3 7-97,-2-5 60,1 1 1,0-1 0,1 0-1,0 0 1,0 0-1,0 0 1,7 6-61,-6-9 31,0 1-1,0-1 1,0 0-1,0-1 1,1 1-1,0-1 1,0-1-1,0 1 1,0-1-1,0 0 1,1-1 0,0 0-1,3 1-30,1-1-592,0-1-1,-1-1 1,1 1-1,0-2 1,0 0 0,0 0-1,-1-1 1,11-3 592,30-9-1865</inkml:trace>
</inkml:ink>
</file>

<file path=ppt/ink/ink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2:18.648"/>
    </inkml:context>
    <inkml:brush xml:id="br0">
      <inkml:brushProperty name="width" value="0.025" units="cm"/>
      <inkml:brushProperty name="height" value="0.025" units="cm"/>
      <inkml:brushProperty name="color" value="#0070C4"/>
    </inkml:brush>
  </inkml:definitions>
  <inkml:trace contextRef="#ctx0" brushRef="#br0">0 0 13963,'13'7'5505,"10"-5"-2792,10 6-1433,2 6-16,6 10 145,-1 10-321,-7 6-448,-6 4-32,-14 17-112,-9-2-64,-14 7-176,-6 5-72,-14-11-88,-2-2-96,3-13-360,-1-7-160,6-13-6369,5-6 4992</inkml:trace>
</inkml:ink>
</file>

<file path=ppt/ink/ink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3:13.914"/>
    </inkml:context>
    <inkml:brush xml:id="br0">
      <inkml:brushProperty name="width" value="0.025" units="cm"/>
      <inkml:brushProperty name="height" value="0.025" units="cm"/>
      <inkml:brushProperty name="color" value="#0070C4"/>
    </inkml:brush>
  </inkml:definitions>
  <inkml:trace contextRef="#ctx0" brushRef="#br0">109 391 6025,'-37'15'3109,"23"-4"352,14-11-3342,0 0 0,-1 1 0,1-1 0,0 1 0,-1-1 1,1 0-1,0 1 0,0-1 0,-1 0 0,1 0 0,-1 1 0,1-1 0,0 0 0,-1 0 1,1 0-1,-1 1 0,1-1 0,0 0 0,-1 0 0,1 0 0,-1 0 0,1 0 0,-1 0 0,1 0 1,-1 0-1,1 0 0,0 0 0,-1 0 0,1 0 0,-1 0 0,1 0 0,-1 0 0,1 0 1,-1-1-1,1 1 0,0 0 0,-1 0 0,1-1-119,-1 1 133,1-1 1,-1 1-1,0-1 0,1 1 1,-1-1-1,1 0 0,-1 1 1,1-1-1,0 0 0,-1 1 1,1-1-1,0 0 0,-1 0 1,1 1-1,0-1-133,-5-10 974,0 5-567,1 0 0,0-1 1,0 0-1,0 0 0,0-4-407,2 7 70,1 0-1,0 0 0,1 0 1,-1 0-1,1 0 0,0 0 1,0 0-1,0 0 0,0-1 1,1 1-1,0-2-69,1-5 111,1 0-1,0 0 1,0 0-1,1 0 1,1 1-1,0-1 1,3-3-111,-5 10 47,0 0 0,1 0 1,-1 0-1,1 1 0,0 0 1,0-1-1,1 1 0,-1 1 1,1-1-1,-1 1 0,1 0 1,0 0-1,1-1-47,14-3 189,0 0 1,15-1-190,-25 5 35,22-4 84,0 1 0,1 2-1,-1 1 1,1 1 0,0 2-1,-1 1 1,1 2 0,-1 1 0,0 2-1,14 5-118,-29-6 127,0 1 0,-1 1 0,0 1-1,14 9-126,-6-3 229,11 4-229,26 11 367,27 6-367,-65-28 51,1 0 0,1-2 1,-1-1-1,1-1 0,13 1-51,-17-4 19,61 4 70,4-4-89,-69-3 12,0 0 0,0-2-1,0 0 1,-1 0 0,8-4-12,-11 4 4,140-45 53,-26 6-14,27-8 20,-81 25 116,3-5-179,-28 12 123,-32 13-81,3-2 87,1 0-1,-1-1 1,0-1-1,13-10-128,-24 15 59,-4 3-24,-1-1 0,0 1 1,1 0-1,-1-1 0,0 1 0,-1-1 0,1 0 1,0 0-1,-1 0 0,0 0 0,1-1 0,-1 1 1,-1-1-36,-1 4 13,0 0 1,0 0 0,-1 0 0,1-1-1,0 1 1,-1 0 0,1 0 0,-1 0-1,1 0 1,0 0 0,-1-1 0,1 1-1,0 0 1,-1 0 0,1 0 0,0 0-1,-1 0 1,1 0 0,-1 1 0,1-1-1,0 0 1,-1 0 0,1 0 0,0 0-1,-1 0 1,1 0 0,0 1 0,-1-1-1,1 0-13,-1 3 2,-1 0 0,1 0-1,0 0 1,1 0 0,-1 0 0,1 0-1,-1 0 1,1 0 0,0 0-1,0 0 1,0 0 0,0 0 0,1 0-1,-1 1-1,6 28 7,-5-29-7,0 0 1,0 0 0,0 0-1,0-1 1,1 1-1,-1-1 1,1 1-1,0-1 1,0 1-1,0-1 1,0 0-1,0 0 1,0 0-1,1 0 1,-1 0-1,0-1 1,1 1-1,0 0 0,2 1-1,4 2 0,0 0 1,0 0-1,1-1 1,-1-1-1,1 0 1,-1 0-1,1 0 1,8 0 0,16 1-3,29 0 3,-62-4 0,7 1 0,30 0 8,1 0 0,6-3-8,-30-1 5,-1 0-1,1 0 1,8-4-5,-9 2 4,-1 2 1,1-1 0,1 2-1,-1 0-4,5 0 22,19-5-22,-24 4 7,0 0-1,1 1 1,11 0-7,-17 2 2,-3 0 6,0 0-1,0 0 0,1 1 1,-1 0-1,-1 0 0,3 0-7,20 6 10,0-2 0,0-1-1,1-1 1,-1-2-1,20-1-9,116 3 32,-119 0 13,3 2-45,-8 0 133,26-2-133,11 1 150,-1 3 0,13 5-150,-58-8 10,-10 0 5,1 1 0,14 6-15,-15-4 10,0-2 0,14 2-10,75 15 29,-61-12-4,-20-2 1,0 1-1,21 10-25,0-1 15,-43-15-11,12 3 2,-1 1 1,1 1 0,-1 0-1,3 4-6,-18-10 4,0 1-1,0-1 0,0 1 0,0 0 0,0-1 0,-1 1 0,0 1 0,1-1 0,-1 0 0,0 1-3,3 6 14,0 2 0,2 5-14,7 16 21,-8-20-12,3 4 9,7 13-18,-9-16-456,-8-16 55,0 1 751</inkml:trace>
</inkml:ink>
</file>

<file path=ppt/ink/ink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3:41.324"/>
    </inkml:context>
    <inkml:brush xml:id="br0">
      <inkml:brushProperty name="width" value="0.025" units="cm"/>
      <inkml:brushProperty name="height" value="0.025" units="cm"/>
      <inkml:brushProperty name="color" value="#0070C4"/>
    </inkml:brush>
  </inkml:definitions>
  <inkml:trace contextRef="#ctx0" brushRef="#br0">41 32 7794,'-34'-28'3236,"28"24"1636,7 11-2577,2 1-1117,14 62 1508,2 31-2686,51 235 2434,-32-169-1937,-35-155-563,1 7-755,0 0 0,-1 0 0,-1 14 821,-3-30-2724,-1-4 1101</inkml:trace>
</inkml:ink>
</file>

<file path=ppt/ink/ink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3:41.663"/>
    </inkml:context>
    <inkml:brush xml:id="br0">
      <inkml:brushProperty name="width" value="0.025" units="cm"/>
      <inkml:brushProperty name="height" value="0.025" units="cm"/>
      <inkml:brushProperty name="color" value="#0070C4"/>
    </inkml:brush>
  </inkml:definitions>
  <inkml:trace contextRef="#ctx0" brushRef="#br0">4 52 7802,'0'-1'266,"-1"0"1,1 0 0,-1 0 0,1 0-1,0 0 1,-1-1 0,1 1-1,0 0 1,0 0 0,0 0 0,0 0-1,0 0 1,0 0 0,0 0 0,0-1-1,0 1 1,0 0 0,0 0-1,1 0 1,-1 0 0,1-1-267,0 1 431,1-1 1,0 1-1,0-1 1,0 1-1,0 0 0,0 0 1,0 0-1,0 0 1,0 0-1,0 0 1,0 0-1,1 1-431,7-3 696,1 0 0,-1 1-1,0 1 1,11-1-696,44 0 1514,-59 2-1413,6 0 48,-1 1-1,1 0 1,-1 1-1,0 0 1,0 0 0,1 1-1,-2 1 1,1 0-1,0 0 1,-1 1-1,2 1-148,-6-2 39,-1-1 0,1 1-1,-1 0 1,0 1 0,0-1 0,-1 1-1,1 0 1,-1 0 0,0 1 0,0-1-1,-1 1 1,1 0 0,-1 0-1,-1 0 1,1 0 0,-1 0 0,0 1-1,-1-1 1,2 5-39,-2-1 15,-1-1 1,1 1-1,-1-1 0,-1 1 1,0-1-1,0 0 0,-1 1 0,0-1 1,0 0-1,-1 0 0,-1 0 1,1 0-1,-2-1 0,1 1 1,-1-1-1,0 0 0,-1 0 0,1-1 1,-2 0-1,1 0 0,-1 0 1,0-1-1,-5 4-15,5-5-265,0-1-1,-1 1 1,1-1 0,-1 0 0,0-1 0,0 0-1,-1 0 1,1 0 0,-1-1 0,-5 0 265,-3-1-1487,6-4 682</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4:53:52.664"/>
    </inkml:context>
    <inkml:brush xml:id="br0">
      <inkml:brushProperty name="width" value="0.025" units="cm"/>
      <inkml:brushProperty name="height" value="0.025" units="cm"/>
      <inkml:brushProperty name="color" value="#0070C4"/>
    </inkml:brush>
  </inkml:definitions>
  <inkml:trace contextRef="#ctx0" brushRef="#br0">10 33 14011,'-10'-10'5857,"10"2"-2928,7 2-673,13 4-439,4 2-209,9-3-672,3 2-248,4-1-359,1 1-57,2 1-176,-2 3-184,-4-1 584,-9 4-440</inkml:trace>
</inkml:ink>
</file>

<file path=ppt/ink/ink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3:41.995"/>
    </inkml:context>
    <inkml:brush xml:id="br0">
      <inkml:brushProperty name="width" value="0.025" units="cm"/>
      <inkml:brushProperty name="height" value="0.025" units="cm"/>
      <inkml:brushProperty name="color" value="#0070C4"/>
    </inkml:brush>
  </inkml:definitions>
  <inkml:trace contextRef="#ctx0" brushRef="#br0">0 27 10954,'4'1'447,"0"-1"0,0 1-1,-1 0 1,1 0 0,0 1 0,-1-1-1,1 1 1,-1-1 0,0 1-1,1 0 1,-1 0 0,0 1-1,0-1 1,0 1 0,0-1-1,-1 1 1,1 0 0,-1 0 0,0 0-1,2 3-446,2 4 760,-1 1 1,0-1-1,0 1 0,2 9-760,10 46 1230,-8-28-810,-1-8 437,3 30-857,-11-59 7,0-1 0,0 1 1,0-1-1,0 1 0,0-1 0,0 1 0,0-1 0,0 0 0,0 1 1,0-1-1,0 1 0,0-1 0,0 1 0,0-1 0,0 0 1,-1 1-1,1-1 0,0 1 0,0-1 0,0 0 0,-1 1 0,1-1 1,0 0-1,-1 1 0,1-1 0,0 0 0,-1 1 0,1-1-7,-1 0 13,1 0 0,-1 0 0,1 0-1,0 0 1,-1 0 0,1 0 0,-1 0 0,1 0-1,-1 0 1,1 0 0,-1 0 0,1 0 0,-1 0-1,1-1 1,-1 1 0,1 0 0,0 0 0,-1-1-1,1 1 1,-1 0 0,1-1 0,0 1 0,-1 0-1,1-1 1,-1 1-13,1-1 3,0 0 0,-1 1 0,1-1 0,0 0 0,-1 1 1,1-1-1,0 0 0,0 0 0,0 0 0,0 1 0,0-1 0,0 0 0,0 0 0,0 1 0,0-1 0,0 0 0,0 0-3,0-4 4,4-86-36,-1 70-12,0 0-1,1 1 0,1-1 1,3-5 44,-4 10-63,1 3-76,0 0 1,1 0 0,1-2 138,8-16-683,-15 30 614,0 1 0,1-1-1,-1 0 1,0 0 0,0 1-1,1-1 1,-1 0-1,1 1 1,-1-1 0,0 0-1,1 1 1,-1-1 0,1 1-1,0-1 1,-1 1 0,1-1-1,-1 1 1,1-1 0,0 1-1,-1-1 1,1 1 0,0 0-1,0-1 1,-1 1-1,1 0 1,0 0 69,1 0 18,-1 0-1,1 1 0,-1-1 1,1 1-1,-1-1 1,0 1-1,1 0 1,-1 0-1,0-1 1,1 1-1,-1 0 0,0 0 1,1 1-18,19 16 612</inkml:trace>
</inkml:ink>
</file>

<file path=ppt/ink/ink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3:42.361"/>
    </inkml:context>
    <inkml:brush xml:id="br0">
      <inkml:brushProperty name="width" value="0.025" units="cm"/>
      <inkml:brushProperty name="height" value="0.025" units="cm"/>
      <inkml:brushProperty name="color" value="#0070C4"/>
    </inkml:brush>
  </inkml:definitions>
  <inkml:trace contextRef="#ctx0" brushRef="#br0">70 4 8626,'0'0'247,"0"-1"0,-1 1 0,1 0 0,0 0 0,0-1 0,-1 1 0,1 0 0,0 0 0,-1-1 0,1 1 0,0 0 0,-1 0 0,1 0 0,0 0 0,-1-1 0,1 1 0,-1 0 0,1 0 0,0 0 0,-1 0 0,1 0 0,0 0 0,-1 0 0,1 0 0,-1 0-247,1 1 166,-1-1 0,1 0 0,-1 0 0,1 1 0,0-1 0,-1 0 0,1 1 0,-1-1 0,1 1 1,0-1-1,0 1 0,-1-1 0,1 0 0,0 1 0,-1-1 0,1 1-166,-2 4 436,1 0 1,0-1-1,0 1 0,0 2-436,0-5 367,0 15 240,0 0 1,1-1-1,0 1 1,2-1-1,1 11-607,-2-19 135,1 0-1,0-1 0,0 1 1,0 0-1,1 0 0,0-1 1,3 4-135,-5-8 26,0-1 0,1 1 1,0-1-1,-1 0 0,1 0 1,0 0-1,0 0 0,0 0 1,0 0-1,0 0 0,1-1 1,-1 1-1,0-1 0,1 1 1,-1-1-1,1 0 0,0 0 1,-1 0-1,1 0 0,0-1 1,0 1-1,-1-1 0,2 0-26,1 0 6,-1 0 0,0 0 0,1-1 0,-1 0-1,1 0 1,-1 0 0,0 0 0,0-1 0,0 0 0,0 0 0,0 0 0,0 0-1,0 0 1,0-1 0,-1 0 0,1 0 0,-1 0 0,0 0 0,0 0-1,0 0 1,0-1 0,-1 0 0,0 1 0,1-1 0,-1 0 0,0 0-1,0-3-5,0 2 4,0 1 0,-1-1-1,1 0 1,-1 0 0,0 0-1,-1 0 1,1 0 0,-1 0-1,0-1 1,0 1 0,-1 0-1,1 0 1,-1 0 0,0 0-1,-1 0 1,1 0 0,-1 0 0,0 1-1,0-1 1,0 1 0,-1-1-1,0 1 1,-2-3-4,1 2 12,0 1 1,-1-1-1,0 1 0,0 0 1,0 0-1,-1 1 0,1-1 1,-1 1-1,0 0 0,0 1 1,0 0-1,0 0 0,0 0 1,0 0-1,-5 1-12,6 0-2,0 1-1,1-1 1,-1 1-1,0 1 1,1-1 0,-1 1-1,0 0 1,1 0-1,-1 0 1,1 0 0,0 1-1,-1 0 1,1 0-1,0 0 1,0 0-1,0 1 1,0-1 0,1 1-1,-1 0 1,1 0-1,-1 1 1,1 0 2,0-2-86,1 2 1,0-1-1,0 0 0,0 0 1,0 1-1,0-1 0,0 2 86,2-4 78,-1 1-1,1 0 0,-1-1 0,1 1 0,0 0 0,0-1 1,-1 1-1,1 0 0,0-1 0,1 1 0,-1 0 0,0-1 0,0 1 1,1 0-1,-1-1 0,1 1 0,0 0-77,9 14 558</inkml:trace>
</inkml:ink>
</file>

<file path=ppt/ink/ink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3:42.712"/>
    </inkml:context>
    <inkml:brush xml:id="br0">
      <inkml:brushProperty name="width" value="0.025" units="cm"/>
      <inkml:brushProperty name="height" value="0.025" units="cm"/>
      <inkml:brushProperty name="color" value="#0070C4"/>
    </inkml:brush>
  </inkml:definitions>
  <inkml:trace contextRef="#ctx0" brushRef="#br0">72 5 12291,'-2'2'695,"1"-1"0,-1 1 1,1 0-1,0 0 0,0 0 0,0 0 1,0 0-1,0 1 0,0-1 1,1 0-1,-1 3-695,-3 27 1552,2-14-512,2-12-947,0 0-1,0 1 0,0-1 1,1 0-1,0 0 0,0 0 0,1 0 1,-1 0-1,1 0 0,1 0 0,-1 0 1,1-1-1,0 1 0,0-1 0,1 0 1,-1 0-1,1 0 0,0 0 0,1-1 1,-1 1-1,1-1 0,2 1-92,-5-4 6,0 1-1,0-1 0,1 0 1,-1 0-1,0-1 1,1 1-1,-1 0 0,0-1 1,1 0-1,-1 1 0,1-1 1,-1 0-1,1 0 1,-1 0-1,1-1 0,-1 1 1,0 0-1,1-1 0,-1 0 1,1 1-1,-1-1 1,0 0-1,0 0 0,2-1-5,0 0-3,0-1-1,-1 1 0,1-1 0,0 0 1,-1 0-1,1 0 0,-1 0 0,0-1 1,0 1-1,0-1 0,-1 0 0,2-2 4,-3 3-11,1-1 1,-1 0-1,0 0 0,0 0 0,0 0 0,-1 0 0,1 0 1,-1 0-1,0 0 0,0 0 0,-1-1 0,1 1 0,-1 0 1,0 0-1,0 0 0,0 1 0,0-1 0,-1 0 0,0 0 1,-2-3 10,1 1 6,-1 0-1,0 0 1,0 0 0,0 1 0,-1-1 0,0 1 0,0 0 0,0 0-1,-1 1 1,1 0 0,-6-3-6,7 4 8,-1 1 1,0 0-1,0 0 0,1 1 0,-1-1 0,0 1 1,0 0-1,0 0 0,-1 1 0,1-1 0,0 1 1,0 0-1,0 1 0,0-1 0,0 1 0,-2 0-8,4 0 0,0 0-1,-1 1 1,1-1-1,0 1 1,0-1-1,-1 1 1,1 0-1,1 0 0,-1 0 1,0 1-1,0-1 1,1 0-1,-1 1 1,1 0-1,0 0 1,0 0-1,0 0 1,0 0-1,1 0 1,-1 0-1,1 1 0,0-1 1,-1 2 0,1-3-19,1 0-1,-1 0 1,1 0-1,0 0 1,0 0 0,0 1-1,0-1 1,0 0-1,0 0 1,0 0 0,1 0-1,-1 0 1,1 0-1,-1 0 1,1 0 0,0 0-1,0 0 1,0 0-1,0-1 1,0 1 0,0 0-1,1-1 1,-1 1 19,1 1 87,1-1 0,-1 0 0,1 0 0,0 0 0,0 0 0,0-1 0,0 1 0,0-1 0,0 1 0,0-1 0,0 0 0,0 0 0,0-1 0,3 1-87,33 1 590</inkml:trace>
</inkml:ink>
</file>

<file path=ppt/ink/ink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3:43.047"/>
    </inkml:context>
    <inkml:brush xml:id="br0">
      <inkml:brushProperty name="width" value="0.025" units="cm"/>
      <inkml:brushProperty name="height" value="0.025" units="cm"/>
      <inkml:brushProperty name="color" value="#0070C4"/>
    </inkml:brush>
  </inkml:definitions>
  <inkml:trace contextRef="#ctx0" brushRef="#br0">114 15 10162,'-6'-3'1497,"0"1"-1,0 0 1,0 0-1,-1 0 0,1 1 1,-1 0-1,-4 0-1496,9 0 145,0 1-1,-1 0 1,1 0-1,0 0 1,0 1-1,0-1 1,0 1-1,0-1 1,0 1-1,0-1 1,0 1-1,0 0 0,0 0 1,0 0-1,0 0 1,0 1-1,0-1 1,1 0-1,-1 1 1,1-1-1,-1 1 1,1 0-1,-1-1 1,1 1-1,-1 1-144,1 1 86,-1 0 0,1 0 0,-1 1 0,1-1 0,0 0 0,1 1 0,-1-1 0,1 1 0,0-1 0,0 4-86,1 30 264,2-1-1,4 11-263,15 77 267,1-32-11,15 34-256,3 9 103,-34-108-409,-1 0-1,-2 1 1,-1 0 0,0 10 306,-3-34-106,0 0 1,0 0-1,-1 0 0,0 2 106,1-6 33,0 0 1,0 0-1,0 0 0,-1 0 1,1 0-1,-1 0 1,1 0-1,-1 0 1,1 0-1,-1 0 1,1 0-1,-1 0 1,0 0-1,0 0 0,1-1 1,-1 1-1,0 0 1,0-1-1,0 1 1,0 0-34,-1 0 42,0-1-1,0 0 1,1 1 0,-1-1 0,0 0 0,0 0 0,1 0 0,-1 0 0,0 0-1,-1-1-41</inkml:trace>
</inkml:ink>
</file>

<file path=ppt/ink/ink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3:43.379"/>
    </inkml:context>
    <inkml:brush xml:id="br0">
      <inkml:brushProperty name="width" value="0.025" units="cm"/>
      <inkml:brushProperty name="height" value="0.025" units="cm"/>
      <inkml:brushProperty name="color" value="#0070C4"/>
    </inkml:brush>
  </inkml:definitions>
  <inkml:trace contextRef="#ctx0" brushRef="#br0">0 65 9154,'7'-11'5057,"7"2"-208,2 1-2184,2 0-849,-2 1-256,4 2-615,2-1-329,2 1-312,-1 3-96,2-1-272,-2 3-256,-1 1-552,2 3 487,-8 5 81</inkml:trace>
</inkml:ink>
</file>

<file path=ppt/ink/ink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3:43.977"/>
    </inkml:context>
    <inkml:brush xml:id="br0">
      <inkml:brushProperty name="width" value="0.025" units="cm"/>
      <inkml:brushProperty name="height" value="0.025" units="cm"/>
      <inkml:brushProperty name="color" value="#0070C4"/>
    </inkml:brush>
  </inkml:definitions>
  <inkml:trace contextRef="#ctx0" brushRef="#br0">119 53 8578,'-24'5'3565,"0"-1"-1,0-1 1,-15-1-3565,31-2 1475,9-1 127,17 0-282,24-1-857,261-3 985,-10-8-539,62 1-75,39 1-175,-13-8-275,-276 16-121,0 4 1,64 11-264,-113-6 110,-27-4-47,-1 1 0,0 1-1,0 2 1,7 3-63,-34-9-6,-1 0 0,0 0 0,0 0 0,0 0 0,0 0 0,0 0 0,0 0-1,0 0 1,1 0 0,-1 0 0,0 0 0,0 0 0,0 0 0,0 0 0,0 0 0,0 1 0,0-1-1,0 0 1,0 0 0,1 0 0,-1 0 0,0 0 0,0 0 0,0 0 0,0 0 0,0 1 0,0-1 0,0 0-1,0 0 1,0 0 0,0 0 0,0 0 0,0 0 0,0 0 0,0 1 0,0-1 0,0 0 0,0 0-1,0 0 1,0 0 0,0 0 0,0 0 0,0 0 0,0 1 0,0-1 0,0 0 0,0 0 6,-6 3-537,-30 0-6047,13-6 3933</inkml:trace>
</inkml:ink>
</file>

<file path=ppt/ink/ink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3:49.390"/>
    </inkml:context>
    <inkml:brush xml:id="br0">
      <inkml:brushProperty name="width" value="0.025" units="cm"/>
      <inkml:brushProperty name="height" value="0.025" units="cm"/>
      <inkml:brushProperty name="color" value="#0070C4"/>
    </inkml:brush>
  </inkml:definitions>
  <inkml:trace contextRef="#ctx0" brushRef="#br0">9 1 9786,'-4'3'7319,"2"5"-5425,0 14-1130,3 36 3026,9 52-3790,1-25 705,3-2-1,3 1 0,4-2 1,7 8-705,24 55-289,-49-137-355,-5-9-509,-8-19-1035,-6-15 1320</inkml:trace>
</inkml:ink>
</file>

<file path=ppt/ink/ink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3:49.713"/>
    </inkml:context>
    <inkml:brush xml:id="br0">
      <inkml:brushProperty name="width" value="0.025" units="cm"/>
      <inkml:brushProperty name="height" value="0.025" units="cm"/>
      <inkml:brushProperty name="color" value="#0070C4"/>
    </inkml:brush>
  </inkml:definitions>
  <inkml:trace contextRef="#ctx0" brushRef="#br0">1 7 11514,'1'-1'549,"0"0"-1,1 1 0,-1-1 1,0 0-1,1 1 0,-1-1 1,1 1-1,-1-1 0,1 1 0,-1 0 1,1-1-1,-1 1 0,1 0 1,-1 0-1,2 0-548,25 5 1740,-21-3-878,37 9 1032,-19-4-689,10 0-1205,-5-2 438,0 2 0,-1 0 0,18 8-438,-44-14 24,0 1 1,-1-1 0,1 0 0,-1 0-1,1 1 1,-1 0 0,1-1 0,-1 1-1,0 0 1,0 0 0,0 0 0,0 0-1,0 1 1,-1-1 0,1 1 0,0-1-1,-1 1 1,0 0-25,1 1 26,-1 0 0,0 0 0,-1 0-1,1 1 1,-1-1 0,1 0 0,-1 1 0,-1-1 0,1 0-1,-1 1 1,0 2-26,-1 3 29,-1 0-1,0 0 0,0 0 1,-1-1-1,-1 1 1,1-1-1,-2 0 1,1-1-1,-1 1 0,0-1 1,-7 7-29,4-5-44,-1-1 1,1-1-1,-1 0 0,-1 0 1,0-1-1,0 0 0,0-1 1,-1 0-1,-5 1 44,-34 10-1047,-14 6-2449,56-16 4136,8-2-287</inkml:trace>
</inkml:ink>
</file>

<file path=ppt/ink/ink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3:50.082"/>
    </inkml:context>
    <inkml:brush xml:id="br0">
      <inkml:brushProperty name="width" value="0.025" units="cm"/>
      <inkml:brushProperty name="height" value="0.025" units="cm"/>
      <inkml:brushProperty name="color" value="#0070C4"/>
    </inkml:brush>
  </inkml:definitions>
  <inkml:trace contextRef="#ctx0" brushRef="#br0">1 0 13707,'7'9'3049,"0"0"0,4 8-3049,9 21 2625,-5-2-79,1 7-2546,-3-6 709,33 98 794,-45-135-1496,2 16 206,-5-12-52,-4-6 4,4 0-150,0 0 0,0 0 0,0 0 0,0-1 1,1 1-1,-1 0 0,1-1 0,-1 1 0,1-1 0,0 0-15,-10-29 19,9 25-17,-1-5-10,0-1 0,0 0 0,2 1 0,-1-1 0,2 0 0,0 0 0,0 0 0,1 0 0,1 0 1,0-2 7,0 8-2,0 0 0,0 1 1,0-1-1,1 0 0,0 1 1,1-1-1,-1 1 1,5-5 1,-5 7 3,1 0 1,-1 0 0,1 0-1,0 1 1,0-1 0,0 1-1,0 0 1,1 1 0,-1-1 0,1 1-1,0 0 1,4-2-4,3 1 34,0 1 1,1 0-1,-1 1 0,0 0 0,1 1 1,-1 0-1,13 2-34,4 0 93,-14-2 62,-9 0-195,0 0 1,0 0-1,0 0 0,0 1 0,0 0 1,0 0-1,0 1 0,0 0 1,5 2 39,-1 2 177</inkml:trace>
</inkml:ink>
</file>

<file path=ppt/ink/ink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3:51.015"/>
    </inkml:context>
    <inkml:brush xml:id="br0">
      <inkml:brushProperty name="width" value="0.025" units="cm"/>
      <inkml:brushProperty name="height" value="0.025" units="cm"/>
      <inkml:brushProperty name="color" value="#0070C4"/>
    </inkml:brush>
  </inkml:definitions>
  <inkml:trace contextRef="#ctx0" brushRef="#br0">163 34 6225,'0'-1'691,"-1"-1"0,0 1 0,1-1 0,-1 0 1,1 1-1,-1-1 0,1 0 0,0 0-691,0 1 160,0 0 1,0 1 0,0-1 0,0 0-1,0 1 1,0-1 0,0 0 0,0 1-1,0-1 1,-1 0 0,1 1-1,0-1 1,0 1 0,-1-1 0,1 0-1,0 1 1,-1-1 0,1 1 0,-1-1-1,1 1 1,0-1 0,-1 1 0,1-1-1,-1 1 1,1 0 0,-1-1-1,0 1 1,1 0 0,-1-1 0,1 1-1,-1 0 1,0 0 0,1-1 0,-1 1-1,0 0 1,1 0 0,-1 0 0,1 0-1,-1 0 1,0 0 0,1 0-1,-1 0 1,0 0 0,1 0 0,-1 1-1,0-1 1,1 0-161,-3 0 180,0 1 1,0 0-1,1 0 0,-1 0 0,1 0 0,-1 0 1,1 0-1,-1 1 0,1-1 0,-1 1 0,0 1-180,-24 22 807,26-24-777,-7 8 106,1 1-1,0 0 0,0 0 0,1 1 0,0-1 0,0 2 1,2-1-1,-1 0 0,1 1 0,1 0 0,0 0 0,-1 11-135,0 17 183,1 0-1,2 1 0,2 11-182,0-21 154,1 0 1,2-1-1,1 0 0,2 1 1,0-2-1,2 1 1,2-1-1,0-1 0,16 27-154,13 11 762,47 59-762,-59-87 195,29 28-195,-54-63 8,1 1 0,-1-1 0,1 0 0,0 0 0,2 2-8,-32-21-4172,10 1 2546</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4:53:52.997"/>
    </inkml:context>
    <inkml:brush xml:id="br0">
      <inkml:brushProperty name="width" value="0.025" units="cm"/>
      <inkml:brushProperty name="height" value="0.025" units="cm"/>
      <inkml:brushProperty name="color" value="#0070C4"/>
    </inkml:brush>
  </inkml:definitions>
  <inkml:trace contextRef="#ctx0" brushRef="#br0">309 235 10290,'3'-3'912,"1"0"-1,-1-1 0,0 1 1,0-1-1,-1 0 0,1 0 1,-1 0-1,0-1-911,1-1 699,0 0 0,-1 0 0,0-1 0,0 1 0,0-4-699,-1 2 338,0 0-1,0 1 0,-1-1 1,0 0-1,-1 0 0,1 1 0,-2-1 1,1 1-1,-1-1 0,0-1-337,0 5 88,0 0 1,0-1-1,0 1 0,-1 0 0,1 0 1,-1 0-1,0 1 0,0-1 0,0 1 0,-1-1 1,1 1-1,-1 0 0,0 1 0,0-1 0,0 0 1,0 1-1,0 0 0,0 0 0,-1 0 1,1 1-1,-1-1 0,1 1 0,-1 0 0,-2 0-88,-3 0 85,1 0-1,-1 1 1,0 0-1,1 0 1,-1 1-1,0 0 0,1 1 1,-1 0-1,1 0 1,-1 1-1,-5 3-84,6-2 58,-1 1 0,2 0 1,-1 0-1,0 1 0,1 0 0,0 0 0,1 1 0,-1 0 0,1 0 0,0 2-58,2-3 37,1 0-1,-1 1 0,1-1 0,1 1 1,-1 0-1,1 0 0,0 0 0,1 0 1,0 1-1,0-1 0,0 1 0,1 0 0,0 4-36,1-3 34,0 1 0,0-1 0,1 0 0,1 0-1,0 0 1,0 0 0,0 0 0,1 0 0,1 0 0,-1-1-1,1 0 1,1 1 0,0-2 0,0 1 0,0 0-1,1-1 1,6 6-34,3 1 110,1 0-1,1-1 1,16 9-110,57 31 417,-37-23-47,-38-22-247,-9-5-52,-1-1 1,0 1-1,0 0 1,-1 0 0,1 1-1,-1-1 1,1 1 0,-1 0-1,3 5-71,-6-9 13,-1 1 0,0-1 0,1 1 1,-1 0-1,0-1 0,1 1 0,-1 0 0,0-1 0,0 1 0,0 0 0,0-1 0,0 1 0,1 0 0,-1 0 0,0-1 0,-1 1 0,1 0 0,0-1 0,0 1 1,0 0-1,0 0 0,0-1 0,-1 1 0,1 0 0,0-1 0,-1 1 0,1-1 0,0 1 0,-1 0 0,1-1 0,-1 1 0,1-1 0,-1 1 0,1-1 0,-1 1 1,0-1-1,1 0 0,-1 1 0,1-1 0,-1 0 0,0 1 0,0-1-13,-3 2 44,-1 0-1,0 0 1,0-1-1,0 1 1,-3 0-44,-16 2 12,-56 12-179,66-14-277,-1-1 0,1 0 0,-1-1 0,-5-1 444,9-1-1945,18 0-3873,11 2 2768</inkml:trace>
</inkml:ink>
</file>

<file path=ppt/ink/ink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3:51.882"/>
    </inkml:context>
    <inkml:brush xml:id="br0">
      <inkml:brushProperty name="width" value="0.025" units="cm"/>
      <inkml:brushProperty name="height" value="0.025" units="cm"/>
      <inkml:brushProperty name="color" value="#0070C4"/>
    </inkml:brush>
  </inkml:definitions>
  <inkml:trace contextRef="#ctx0" brushRef="#br0">4 10 7354,'-3'-7'3495,"2"5"798,2 5 2895,37 165-4366,-13-55-1953,-9-47-455,-2 2 1,3 58-415,-16-110 24,0-12-23,0 0 1,-1-1-1,1 1 0,-1 0 1,0-1-1,0 1 0,-1-1 1,1 1-1,-1 0 0,0-1 0,0 2-1,1-4-30,-1-1 1,1 1-1,0-1 0,0 1 0,-1-1 0,1 0 0,-1 1 0,1-1 0,0 1 0,-1-1 0,1 0 0,-1 1 0,1-1 0,-1 0 0,1 0 0,-1 1 0,1-1 0,-1 0 0,1 0 0,-1 0 0,0 0 0,1 1 1,-1-1-1,1 0 0,-1 0 0,1 0 0,-1 0 0,1 0 0,-1 0 0,0-1 0,1 1 0,-1 0 0,1 0 0,-1 0 0,1 0 0,-1-1 0,1 1 0,-1 0 0,1-1 0,-1 1 0,1 0 0,-1-1 0,1 1 1,0 0-1,-1-1 0,1 1 0,-1-1 0,1 1 0,0-1 0,-1 1 30,-8-16-418</inkml:trace>
</inkml:ink>
</file>

<file path=ppt/ink/ink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3:52.300"/>
    </inkml:context>
    <inkml:brush xml:id="br0">
      <inkml:brushProperty name="width" value="0.025" units="cm"/>
      <inkml:brushProperty name="height" value="0.025" units="cm"/>
      <inkml:brushProperty name="color" value="#0070C4"/>
    </inkml:brush>
  </inkml:definitions>
  <inkml:trace contextRef="#ctx0" brushRef="#br0">176 19 9610,'10'-10'4569,"-7"2"-1528,-4 12-1153,-5 8 0,-8 18-415,-2 11-353,-4 14-448,-5 4-96,1-2-152,2-1-64,6-2-159,4-7-65,4-9-40,3 2-168,-1-16-569,0-3-255,2-7 2529,0-20-1521</inkml:trace>
</inkml:ink>
</file>

<file path=ppt/ink/ink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3:52.636"/>
    </inkml:context>
    <inkml:brush xml:id="br0">
      <inkml:brushProperty name="width" value="0.025" units="cm"/>
      <inkml:brushProperty name="height" value="0.025" units="cm"/>
      <inkml:brushProperty name="color" value="#0070C4"/>
    </inkml:brush>
  </inkml:definitions>
  <inkml:trace contextRef="#ctx0" brushRef="#br0">0 1 11731,'14'1'5177,"7"6"-2505,6 14-687,2 6-129,4 8-360,-1 4-303,0 0-481,-1 1-144,-1-7-248,-6-4-88,-1-2-88,-7-7-56,-8 0-408,-3-8-280,-1-3 928,5-1-488</inkml:trace>
</inkml:ink>
</file>

<file path=ppt/ink/ink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3:52.969"/>
    </inkml:context>
    <inkml:brush xml:id="br0">
      <inkml:brushProperty name="width" value="0.025" units="cm"/>
      <inkml:brushProperty name="height" value="0.025" units="cm"/>
      <inkml:brushProperty name="color" value="#0070C4"/>
    </inkml:brush>
  </inkml:definitions>
  <inkml:trace contextRef="#ctx0" brushRef="#br0">0 4 15923,'0'6'5946,"6"-6"-4154,7-1-688,5 1 25,1-1-97,5-1-320,5 1-440,2-2-104,-2 2-16,-2 1-232,-9 4 1232,0-3-872</inkml:trace>
</inkml:ink>
</file>

<file path=ppt/ink/ink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3:53.304"/>
    </inkml:context>
    <inkml:brush xml:id="br0">
      <inkml:brushProperty name="width" value="0.025" units="cm"/>
      <inkml:brushProperty name="height" value="0.025" units="cm"/>
      <inkml:brushProperty name="color" value="#0070C4"/>
    </inkml:brush>
  </inkml:definitions>
  <inkml:trace contextRef="#ctx0" brushRef="#br0">1 42 13659,'7'-4'5193,"20"5"-3353,5-2-335,9-7-57,10 4-136,-3-7-608,5 4-223,-5 3-265,-8 0-8,-10 6-496,-8-2-393,-18 6 834,-4 4-434</inkml:trace>
  <inkml:trace contextRef="#ctx0" brushRef="#br0" timeOffset="1">165 84 12955,'2'25'5209,"-1"10"-3129,7 6-303,-8 10-441,1-2-200,7-5-584,2-1-184,0-10-192,2-3-15,-4-10-498,6 0-343,-1-9-384,-12-8 480</inkml:trace>
</inkml:ink>
</file>

<file path=ppt/ink/ink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3:53.634"/>
    </inkml:context>
    <inkml:brush xml:id="br0">
      <inkml:brushProperty name="width" value="0.025" units="cm"/>
      <inkml:brushProperty name="height" value="0.025" units="cm"/>
      <inkml:brushProperty name="color" value="#0070C4"/>
    </inkml:brush>
  </inkml:definitions>
  <inkml:trace contextRef="#ctx0" brushRef="#br0">1 14 9210,'1'-4'4697,"12"1"-1008,2-1-1161,13 4-831,-3 0-297,6 0-648,8-1-328,-10 0-192,1 1-312,-3 0-776,-6 2 224,-6 4 152</inkml:trace>
  <inkml:trace contextRef="#ctx0" brushRef="#br0" timeOffset="1">115 179 12195,'3'6'4849,"1"1"-2929,9-3-192,9-1-415,1 1-249,12-3-664,0 4-8,-6-6-272,4 1 2153,-2-7-1649</inkml:trace>
</inkml:ink>
</file>

<file path=ppt/ink/ink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3:54.220"/>
    </inkml:context>
    <inkml:brush xml:id="br0">
      <inkml:brushProperty name="width" value="0.025" units="cm"/>
      <inkml:brushProperty name="height" value="0.025" units="cm"/>
      <inkml:brushProperty name="color" value="#0070C4"/>
    </inkml:brush>
  </inkml:definitions>
  <inkml:trace contextRef="#ctx0" brushRef="#br0">159 5 13283,'-5'-2'1804,"0"1"1,0 1-1,-1-1 1,-1 1-1805,-24 2 3598,24-1-3457,1 0 0,-1 1 0,1 0 0,-1 0 0,1 1 0,0 0 0,-1 0 1,1 0-1,1 1 0,-1 0 0,0 0 0,1 0-141,3-2 0,0 0 0,0 0 0,1 0-1,-1 0 1,1 0 0,-1 1 0,1-1 0,-1 0-1,1 1 1,0-1 0,0 1 0,1 0 0,-1 0 0,1-1-5,1 0 0,-1 1 0,1-1 0,0 0 0,0 0 1,0 1-1,0-1 0,1 1 5,3 6-1,1 2 2,-2-3 3,0-1-1,0 1 0,0 1 0,-1-1 0,0 0 1,-1 1-1,0-1 0,0 1 0,0 4-3,13 124 33,-13-124-30,2 14 49,1 0 0,2-1-1,0 0 1,3 4-52,-7-21 99,1-1 1,0 0-1,0 0 1,0 0-1,1-1 1,0 1-1,0-1 1,1 0-1,0-1 1,3 3-100,-6-7 48,0 0 1,0-1-1,0 1 1,0-1-1,0 0 1,0 0-1,0 0 1,1 0-1,-1 0 1,0-1-1,1 0 1,-1 1-1,1-1 1,0-1-49,9 1 6,0-2 0,0 1 0,0-2-6,2 1-48,-11 2-96,1-1-1,0 0 0,-1 0 0,1 0 0,-1 0 1,1-1-1,1 0 145,17-16-592</inkml:trace>
</inkml:ink>
</file>

<file path=ppt/ink/ink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3:54.547"/>
    </inkml:context>
    <inkml:brush xml:id="br0">
      <inkml:brushProperty name="width" value="0.025" units="cm"/>
      <inkml:brushProperty name="height" value="0.025" units="cm"/>
      <inkml:brushProperty name="color" value="#0070C4"/>
    </inkml:brush>
  </inkml:definitions>
  <inkml:trace contextRef="#ctx0" brushRef="#br0">188 0 13811,'-7'10'5561,"2"7"-3184,-9 8-857,-4 23-544,-5 7-88,1 15-424,4 2-239,8-7-153,-10-6 0,8-18-345,-2-10-247,2-17-584,10-6-512,-9-16 1040</inkml:trace>
</inkml:ink>
</file>

<file path=ppt/ink/ink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3:54.881"/>
    </inkml:context>
    <inkml:brush xml:id="br0">
      <inkml:brushProperty name="width" value="0.025" units="cm"/>
      <inkml:brushProperty name="height" value="0.025" units="cm"/>
      <inkml:brushProperty name="color" value="#0070C4"/>
    </inkml:brush>
  </inkml:definitions>
  <inkml:trace contextRef="#ctx0" brushRef="#br0">1 16 8146,'16'-16'5161,"0"23"496,1 5-2792,7 12-1017,3 11-224,-7 3-399,5 5-345,-6-1-376,-1 1-152,11-6-176,-2-5-40,-8-12-144,-2-4-168,-16-8-464,-1-1 168,10-7 176</inkml:trace>
</inkml:ink>
</file>

<file path=ppt/ink/ink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3:55.217"/>
    </inkml:context>
    <inkml:brush xml:id="br0">
      <inkml:brushProperty name="width" value="0.025" units="cm"/>
      <inkml:brushProperty name="height" value="0.025" units="cm"/>
      <inkml:brushProperty name="color" value="#0070C4"/>
    </inkml:brush>
  </inkml:definitions>
  <inkml:trace contextRef="#ctx0" brushRef="#br0">15 49 13331,'0'0'345,"-1"0"1,0 0-1,1-1 1,-1 1-1,0 0 1,1 0-1,-1 0 1,0 0-1,1-1 1,-1 1 0,1 0-1,-1-1 1,0 1-1,1 0 1,-1-1-1,1 1 1,-1-1-1,1 1 1,0-1-1,-1 1 1,1-1-346,-1 1 128,1-1 0,0 1 0,-1-1 1,1 1-1,0-1 0,0 0 1,0 1-1,0-1 0,-1 1 0,1-1 1,0 0-1,0 1 0,0-1 0,0 0 1,0 1-1,0-1 0,1 1 0,-1-1 1,0 0-1,0 1 0,0-1 0,1 1 1,-1-1-1,0 1 0,0-1 0,1 1 1,-1-1-1,0 1 0,1-1 0,-1 1 1,1-1-1,-1 1 0,1-1 1,-1 1-1,1 0 0,-1-1-128,4-1 205,0 0 0,0 0 0,0 0 0,0 1 0,0-1 0,0 1 0,0 0 0,0 0 0,5 0-205,40-2 445,-48 3-430,28-2 93,-11 1-72,1 1-1,0 1 0,3 0-35,-19-1 2,-1 1 1,1-1-1,-1 0 0,0 1 0,1 0 0,-1-1 0,0 1 0,0 0 1,1 0-1,-1 0 0,0 1 0,0-1 0,0 0 0,0 1 0,-1 0 1,1-1-1,0 1 0,-1 0 0,1 0 0,-1 0 0,1 0 0,-1 0 1,1 2-3,0 5 9,0 1 1,0-1-1,-2 1 1,1-1-1,-1 1 0,-1 8-9,1 4 8,2 26 14,3 14-22,0-5 6,6 55 11,2 29 96,-12-134-56,-1 0 1,0 0-1,0 0 0,0 0 0,-1 0 0,0 0 0,-1 0 0,1-1 0,-1 1 0,-1 0 0,-1 3-57,3-8 13,0-1 0,0 0 0,0 1 0,0-1 0,0 0 0,0 0 0,-1 0 0,1 0 0,0 0 0,-1 0 0,1 0-1,-1-1 1,1 1 0,-1 0 0,1-1 0,-1 1 0,1-1 0,-1 1 0,0-1 0,1 0 0,-1 0-13,-4 1-65,0-1 1,-1 0-1,1-1 1,-5 0 64,8 1-26,-1-1 0,1 1 0,-1-1 0,1 0 0,-1 0 0,-1-1 26,1-1-41,0 1 0,0-1 1,0 0-1,-3-4 41</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4:53:53.330"/>
    </inkml:context>
    <inkml:brush xml:id="br0">
      <inkml:brushProperty name="width" value="0.025" units="cm"/>
      <inkml:brushProperty name="height" value="0.025" units="cm"/>
      <inkml:brushProperty name="color" value="#0070C4"/>
    </inkml:brush>
  </inkml:definitions>
  <inkml:trace contextRef="#ctx0" brushRef="#br0">49 155 13827,'42'13'5681,"-26"7"-2944,-7 2-521,0 12-543,-9-2-145,-2 0-704,-2-4-312,-3-12-408,2-7-320,-3-9-760,0-10 768,-3-5-144</inkml:trace>
  <inkml:trace contextRef="#ctx0" brushRef="#br0" timeOffset="1">0 27 12027,'19'-8'5553,"-9"-2"-2169,6 2-591,-5 9-905,4 3-351,-2 3-465,-5-2-480,4-1 528,8-1-720</inkml:trace>
</inkml:ink>
</file>

<file path=ppt/ink/ink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3:55.565"/>
    </inkml:context>
    <inkml:brush xml:id="br0">
      <inkml:brushProperty name="width" value="0.025" units="cm"/>
      <inkml:brushProperty name="height" value="0.025" units="cm"/>
      <inkml:brushProperty name="color" value="#0070C4"/>
    </inkml:brush>
  </inkml:definitions>
  <inkml:trace contextRef="#ctx0" brushRef="#br0">0 0 13555,'1'2'4474,"6"34"756,5 12-5230,1 1 1032,40 235 1419,-13 3-1546,-14-96-383,-17-120-368,-2-1 0,-3 10-154,-6-53-152,-1-17-216,3-10 361,0 1 0,0-1-1,0 0 1,0 0 0,0 0-1,0 0 1,0 0 0,0 0-1,-1 0 1,1 1 0,0-1-1,0 0 1,0 0 0,0 0-1,0 0 1,0 0 0,0 0-1,0 0 1,-1 0 0,1 0-1,0 0 1,0 0 0,0 0-1,0 0 1,0 0 0,0 0 0,-1 0-1,1 0 1,0 0 0,0 0-1,0 0 1,0 0 0,0 0-1,-1 0 1,1 0 0,0 0-1,0 0 1,0 0 0,0 0-1,0 0 1,0 0 0,0 0-1,-1 0 1,1 0 0,0 0-1,0 0 1,0-1 0,0 1-1,0 0 1,0 0 0,0 0-1,0 0 1,0 0 0,0 0-1,0 0 1,-1-1 0,1 1-1,0 0 1,0 0 0,0 0 0,0 0-1,0 0 1,0 0 0,0-1 7,-5-15-291</inkml:trace>
</inkml:ink>
</file>

<file path=ppt/ink/ink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3:56.051"/>
    </inkml:context>
    <inkml:brush xml:id="br0">
      <inkml:brushProperty name="width" value="0.025" units="cm"/>
      <inkml:brushProperty name="height" value="0.025" units="cm"/>
      <inkml:brushProperty name="color" value="#0070C4"/>
    </inkml:brush>
  </inkml:definitions>
  <inkml:trace contextRef="#ctx0" brushRef="#br0">20 26 15363,'-2'-1'1368,"2"1"-1275,0 0 0,-1 0 1,1-1-1,0 1 0,0 0 0,0 0 1,0 0-1,-1 0 0,1 0 0,0 0 1,0 0-1,0-1 0,0 1 1,-1 0-1,1 0 0,0 0 0,0 0 1,0-1-1,0 1 0,0 0 1,0 0-1,0 0 0,0-1 0,0 1 1,0 0-1,0 0 0,0 0 0,0-1 1,-1 1-1,2 0 0,-1 0 1,0-1-1,0 1 0,0 0 0,0 0 1,0 0-1,0-1 0,0 1 1,0 0-1,0 0 0,0 0 0,0 0 1,0-1-1,0 1 0,1 0 1,-1 0-1,0 0 0,0 0 0,0-1 1,0 1-1,1 0 0,-1 0 0,0 0 1,0 0-1,0 0 0,0 0 1,1 0-1,-1 0 0,0-1 0,0 1-93,5-2 241,-1 0-1,0 0 0,1 1 0,-1-1 0,1 1 0,-1 0 0,1 0 0,0 0 0,0 1-240,49-2 1379,-41 2-1116,15 0-23,-1 1 0,1 2 1,-1 0-1,0 2 0,3 2-240,-27-7 30,1 2 0,-1-1 0,1 0 0,-1 1 0,1-1 0,-1 1-1,0 0 1,0 0 0,0 1 0,0-1 0,0 1 0,2 1-30,-4-2 12,-1-1 1,1 1 0,0-1-1,0 1 1,-1-1-1,1 1 1,-1-1 0,1 1-1,-1-1 1,1 1-1,-1 0 1,0-1 0,0 1-1,0 0 1,0-1 0,0 1-1,-1 0 1,1-1-1,0 1 1,-1-1 0,1 1-1,-1-1 1,1 1-1,-1-1 1,0 1 0,0-1-1,1 1 1,-1-1-1,-1 1-12,-6 9 64,0 0-1,-1 0 0,0-1 1,-11 9-64,-45 35 137,62-52-132,-35 25 68,0-1 0,-3-2-73,-43 29-142,73-47-186,6-2-489,12-4 78,10-4 1306,12-6-299</inkml:trace>
</inkml:ink>
</file>

<file path=ppt/ink/ink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3:56.401"/>
    </inkml:context>
    <inkml:brush xml:id="br0">
      <inkml:brushProperty name="width" value="0.025" units="cm"/>
      <inkml:brushProperty name="height" value="0.025" units="cm"/>
      <inkml:brushProperty name="color" value="#0070C4"/>
    </inkml:brush>
  </inkml:definitions>
  <inkml:trace contextRef="#ctx0" brushRef="#br0">282 0 12451,'-13'16'5353,"-17"7"-2585,-11 3-735,-1 5-569,-2 0-160,5-1-479,10-1-305,9-13-352,5 4-32,9-10-320,3-9-272,4 3 632,6-9-3545,-7 3 2633</inkml:trace>
</inkml:ink>
</file>

<file path=ppt/ink/ink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3:56.828"/>
    </inkml:context>
    <inkml:brush xml:id="br0">
      <inkml:brushProperty name="width" value="0.025" units="cm"/>
      <inkml:brushProperty name="height" value="0.025" units="cm"/>
      <inkml:brushProperty name="color" value="#0070C4"/>
    </inkml:brush>
  </inkml:definitions>
  <inkml:trace contextRef="#ctx0" brushRef="#br0">246 249 12227,'1'0'382,"0"0"0,0-1 0,0 1 0,0 0 0,0 0 0,0-1 0,-1 1 0,1 0 0,0-1 0,0 1 0,0-1 0,0 1 0,-1-1 0,1 1 0,0-1 0,-1 0 0,1 1 0,0-2-382,0 0 341,0 0 0,-1 0 1,1 0-1,-1 0 0,1 0 0,-1 0 0,0 0 1,1-1-342,-1-6 392,1 0 1,-1 0-1,-1 1 1,0-1-1,0 0 1,-1 0-1,0 1 1,-2-8-393,-1 3 192,0 0 0,-1 0 0,0 0 0,-1 1 1,-3-3-193,7 11 28,0 0 1,0-1-1,0 1 1,-1 1-1,0-1 1,0 0-1,0 1 1,0 0-1,0 0 1,-1 0-1,1 1 1,-1-1-1,0 1 1,0 0-1,0 0 1,0 1-1,-3-1-28,4 1 8,0 1 0,0 0 0,0 0 1,0 0-1,0 0 0,0 1 0,0 0 0,0-1 0,1 1 0,-1 1 0,0-1 0,1 0 0,-1 1 0,1 0 1,-1 0-1,1 0 0,0 0 0,-1 1 0,1-1 0,1 1 0,-1 0 0,0-1 0,-1 4-8,-3 3 14,1 0 0,1 0 0,0 0 0,0 1 0,1 0 1,0 0-1,0 0 0,1 1 0,1-1 0,-2 10-14,2-5 37,1 0 1,0-1 0,1 1-1,0 0 1,1 0 0,1 0-1,2 10-37,-3-21 22,0 1-1,0-1 1,0 1-1,1-1 1,0 1-1,-1-1 1,1 0-1,1 1 1,-1-1-1,1-1 0,0 1 1,0 0-1,0 0 1,0-1-1,0 0 1,1 0-1,-1 0 1,1 0-1,0 0 1,0-1-1,0 0 1,1 1-22,1 0 2,0-1 1,0 1 0,1-1 0,-1 0 0,1-1-1,0 1 1,-1-1 0,1-1 0,0 1 0,4-1-3,-8 0-7,0 0 1,0 0-1,0-1 1,0 1-1,0-1 1,0 0-1,0 1 1,0-1-1,0-1 1,0 1-1,-1 0 0,1-1 1,0 1-1,-1-1 1,1 0-1,-1 0 1,0 0-1,1 0 1,-1 0-1,0-1 1,0 1-1,-1 0 1,1-1-1,0 0 1,-1 1-1,1-2 7,15-39-320,2-17 320,-17 55 11,-1 1 0,1-1 0,0 1 0,0 0 0,0-1-1,1 1 1,-1 0 0,1 1 0,0-1 0,0 0 0,0 1 0,1-1-11,-4 4 5,0 0 1,1 0-1,-1 0 1,0 0-1,0 0 1,0 0 0,0 0-1,1 0 1,-1 0-1,0 0 1,0-1-1,0 1 1,0 0-1,1 0 1,-1 0-1,0 0 1,0 1-1,0-1 1,1 0 0,-1 0-1,0 0 1,0 0-1,0 0 1,1 0-1,-1 0 1,0 0-1,0 0 1,0 0-1,0 0 1,0 1-1,1-1 1,-1 0 0,0 0-1,0 0 1,0 0-1,0 0 1,0 1-1,0-1 1,0 0-1,1 0-5,3 8 164,-3-6-122,21 48 745,-10-20-349,2-1 1,1-1-439,-11-20 37,1 0-1,1 0 1,-1-1 0,1 0 0,1 0 0,-1 0 0,1-1 0,7 6-37,-12-11-48,0 0 1,-1 0-1,1 0 1,0 0 0,0 0-1,0 0 1,0-1-1,-1 1 1,1-1 0,0 1-1,0-1 1,0 0-1,1 1 48,-2-2-281,0 1-1,0 0 0,0 0 1,0 0-1,0-1 0,0 1 1,0 0-1,0-1 0,0 1 1,0-1-1,0 1 0,0-1 1,0 0-1,0 1 0,0-1 1,-1 0-1,1 1 0,0-1 1,-1 0-1,1 0 0,0 0 1,-1 0-1,1 0 0,0 0 282,6-14-2499</inkml:trace>
</inkml:ink>
</file>

<file path=ppt/ink/ink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3:57.231"/>
    </inkml:context>
    <inkml:brush xml:id="br0">
      <inkml:brushProperty name="width" value="0.025" units="cm"/>
      <inkml:brushProperty name="height" value="0.025" units="cm"/>
      <inkml:brushProperty name="color" value="#0070C4"/>
    </inkml:brush>
  </inkml:definitions>
  <inkml:trace contextRef="#ctx0" brushRef="#br0">1 62 11466,'-1'-5'927,"1"-1"1,0 1-1,0-1 0,1 1 0,0-1 0,-1 1 0,2-1-927,-2 5 125,0 0-1,1 0 1,-1 0 0,1 0 0,-1 0 0,1 0 0,-1 0 0,1 0 0,0 1 0,-1-1 0,1 0 0,0 0 0,0 1-1,0-1 1,0 0 0,-1 1 0,2-1-125,-1 1 135,0-1-1,0 1 1,1 0-1,-1-1 0,0 1 1,1 0-1,-1 0 1,0 0-1,1 0 1,-1 0-1,0 0 1,0 1-1,1-1 0,-1 0 1,0 1-1,1-1 1,0 1-135,12 6 563,1 0 0,-1 1 0,-1 1 0,1 0 0,2 4-563,-1-2 295,15 11 495,-2 1 0,23 24-790,-37-33 151,-2 1 0,1 0 0,-2 1 0,0 0 0,-1 1 0,2 6-151,6 16 170,-2 0 1,-2 1-1,-2 0 1,-1 1-1,5 40-170,-10-30 106,-1 1 1,-3-1-1,-3 1 0,-4 37-106,-12 52 179,11-102-110,-2 0 1,-8 20-70,4-21-64,-2-1 0,-1 0 0,-2-1 0,-1-1 1,-2-1-1,-16 20 64,30-45 5,-1 0 1,-1-1-1,0 0 1,0 0 0,0-1-1,-1 0 1,-7 4-6,10-8 59,0 1 1,-1-2-1,-5 3-59</inkml:trace>
</inkml:ink>
</file>

<file path=ppt/ink/ink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3:58.456"/>
    </inkml:context>
    <inkml:brush xml:id="br0">
      <inkml:brushProperty name="width" value="0.025" units="cm"/>
      <inkml:brushProperty name="height" value="0.025" units="cm"/>
      <inkml:brushProperty name="color" value="#0070C4"/>
    </inkml:brush>
  </inkml:definitions>
  <inkml:trace contextRef="#ctx0" brushRef="#br0">94 21 10858,'-53'-16'4353,"29"12"-1433,23 4-2658,0 0 0,0 0 1,0 0-1,-1 0 1,1 0-1,0 0 1,0 0-1,0 0 0,0 1 1,0-1-1,0 0 1,0 1-1,0-1 1,0 1-263,5 0 669,0-1 1,0 1-1,0-1 1,0 0-1,1 0-669,118-2 1905,26 0-1104,-143 2-796,1-1-25,0 1-1,0 0 0,0 1 0,0-1 1,0 2 20,-6-2-84,1 0 1,-1 0-1,1 1 0,-1-1 1,1 1-1,-1 0 1,0-1-1,1 1 1,-1 0-1,0 0 1,0 0-1,1-1 0,-1 1 1,0 1-1,0-1 1,0 0-1,0 0 1,0 0-1,-1 0 1,1 1-1,0-1 0,0 0 1,-1 1-1,1-1 1,-1 1 83,3 17-1076,-2 4 398</inkml:trace>
</inkml:ink>
</file>

<file path=ppt/ink/ink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3:58.802"/>
    </inkml:context>
    <inkml:brush xml:id="br0">
      <inkml:brushProperty name="width" value="0.025" units="cm"/>
      <inkml:brushProperty name="height" value="0.025" units="cm"/>
      <inkml:brushProperty name="color" value="#0070C4"/>
    </inkml:brush>
  </inkml:definitions>
  <inkml:trace contextRef="#ctx0" brushRef="#br0">9 0 12323,'-8'15'5297,"7"0"-2809,12-7-623,9-3-121,10-5-280,10 0-255,7-5-417,3-1-152,-4 1-248,-7 0-104,-8 3-144,-11 2-40,1 0-328,-2 3-216,-11-2 1408,0-1-6721</inkml:trace>
</inkml:ink>
</file>

<file path=ppt/ink/ink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3:59.798"/>
    </inkml:context>
    <inkml:brush xml:id="br0">
      <inkml:brushProperty name="width" value="0.025" units="cm"/>
      <inkml:brushProperty name="height" value="0.025" units="cm"/>
      <inkml:brushProperty name="color" value="#0070C4"/>
    </inkml:brush>
  </inkml:definitions>
  <inkml:trace contextRef="#ctx0" brushRef="#br0">1 33 8506,'0'-15'5012,"1"3"-893,-2 7 1573,1 5-5692,1 5 163,1 0 1,-1 0-1,1-1 1,0 1-1,0 1-163,1 0 79,5 12 129,-1 0 0,0 0 0,-1 1 0,-1 0 0,-1 0 0,-1 3-208,5 49 483,13 105 423,-9-104-369,10 31-537,21 76-381,-42-176 121,0 0 134,-5-11 791,-10-24-364</inkml:trace>
</inkml:ink>
</file>

<file path=ppt/ink/ink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4:00.136"/>
    </inkml:context>
    <inkml:brush xml:id="br0">
      <inkml:brushProperty name="width" value="0.025" units="cm"/>
      <inkml:brushProperty name="height" value="0.025" units="cm"/>
      <inkml:brushProperty name="color" value="#0070C4"/>
    </inkml:brush>
  </inkml:definitions>
  <inkml:trace contextRef="#ctx0" brushRef="#br0">1 10 11682,'11'-7'6569,"3"5"-3950,16 3-1487,-26-1-482,107 15 2402,-38-5-2261,-51-8-612,1 1 80,1 0-1,-1 1 1,22 8-259,-42-11 16,0 0 1,0 0-1,-1 0 0,1 1 1,0 0-1,-1-1 0,1 1 1,-1 0-1,1 0 1,-1 0-1,0 1 0,0-1 1,0 0-1,0 1 0,0 0 1,0-1-1,-1 1 1,1 0-1,-1 0 0,0 0 1,1 2-17,-1-1 12,-1 0 1,1 0-1,-1 1 1,1-1-1,-1 0 0,0 1 1,-1-1-1,1 0 1,-1 0-1,0 0 1,0 1-1,0-1 1,0 0-1,-1 0 1,0 1-13,-2 2 22,0 1 0,-1-1 1,0 1-1,0-1 1,-1-1-1,-3 5-22,-6 3-33,0 0 0,-4 1 33,5-5-334,0 0 0,0-1 0,-1 0 0,0-1 0,-1-1 334,11-5 17,-37 19-2464,38-18 2382,0-1-1,1 0 1,0 1 0,-1 0-1,1-1 1,0 1 0,0 1-1,0-1 1,-1 2 65,1 5 516</inkml:trace>
</inkml:ink>
</file>

<file path=ppt/ink/ink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4:00.472"/>
    </inkml:context>
    <inkml:brush xml:id="br0">
      <inkml:brushProperty name="width" value="0.025" units="cm"/>
      <inkml:brushProperty name="height" value="0.025" units="cm"/>
      <inkml:brushProperty name="color" value="#0070C4"/>
    </inkml:brush>
  </inkml:definitions>
  <inkml:trace contextRef="#ctx0" brushRef="#br0">0 9 10450,'11'15'2021,"0"2"0,-1-1-1,-1 1 1,-1 1-1,1 3-2020,11 33 2915,-1 4-2915,11 34 1509,-20-64-1202,1-1 501,4 20-808,-14-46 24,-1 1-1,0-1 1,1 0-1,-1 0 1,0 1 0,0-1-1,0 0 1,0 1-1,0-1 1,0 0-1,0 1 1,-1-1-1,1 0-23,0 0 13,0-1 0,-1 0 0,1 1 0,0-1 0,0 0 0,-1 1 0,1-1 0,0 0 0,0 1 0,-1-1 0,1 0 0,0 0 0,-1 1 0,1-1 0,0 0 0,-1 0 0,1 0 0,-1 1 0,1-1 0,0 0 0,-1 0 0,1 0 0,-1 0 0,1 0 0,0 0 0,-1 0-13,-1 0 25,0 0 1,0-1-1,0 1 0,0-1 1,0 1-1,1-1 1,-1 0-1,0 0 0,0 0 1,0 0-1,1 0 0,-1 0 1,0 0-1,0-2-25,-4-2 8,1 0-1,-1-1 1,1 1-1,1-1 1,-1-1-1,1 1 1,0-1-1,1 1 1,0-1 0,0 0-1,-1-2-7,1 0-2,1-1-1,0 0 1,0 0-1,1 0 1,0 1-1,1-1 1,0 0 0,0-4 2,1 2-5,1 1 0,0-1 1,1 1-1,0-1 1,0 1-1,1 0 0,1 0 1,0 1-1,0-1 1,1 1-1,1 0 1,0 1-1,0-1 0,0 1 1,2 0 4,3-3 11,2 1 0,0 0 0,0 1 0,12-6-11,-18 11 12,1 0 0,0 1-1,1 0 1,-1 1-1,0 0 1,1 0 0,0 1-1,9-1-11,10 3 920,7 8-529</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4:53:54.364"/>
    </inkml:context>
    <inkml:brush xml:id="br0">
      <inkml:brushProperty name="width" value="0.025" units="cm"/>
      <inkml:brushProperty name="height" value="0.025" units="cm"/>
      <inkml:brushProperty name="color" value="#0070C4"/>
    </inkml:brush>
  </inkml:definitions>
  <inkml:trace contextRef="#ctx0" brushRef="#br0">188 129 6081,'24'6'7386,"-21"-5"-7005,1 0-1,-1 0 0,1 0 1,-1 0-1,1-1 1,-1 1-1,2-1-380,-5 0 89,1 0 0,0 0 0,-1-1 1,1 1-1,0 0 0,0 0 0,-1-1 0,1 1 0,-1 0 0,1-1 0,0 1 0,-1-1 1,1 1-1,-1-1 0,1 1 0,-1-1 0,1 1 0,-1-1 0,1 1 0,-1-1 1,1 0-1,-1 1 0,0-1 0,1 0 0,-1 1 0,0-1 0,0 0 0,0 1 1,1-1-1,-1 0 0,0 0 0,0 1 0,0-1 0,0 0-89,5-45 3461,-4 42-3230,0 0 0,0 1-1,-1-1 1,0 0 0,1 0 0,-1 0 0,-1-1-231,1 3 56,0 0 0,-1 1 1,1-1-1,-1 1 0,0-1 1,1 1-1,-1-1 0,0 1 1,0-1-1,0 1 0,0-1 1,0 1-1,0 0 0,0 0 0,0 0 1,-1-1-1,1 1 0,0 0 1,-2 0-57,-1-2 72,0 1 1,0 0-1,-1 0 0,1 1 1,0-1-1,-1 1 0,1 0 1,-1 0-1,1 1 1,-5-1-73,1 1 69,0 0-1,0 1 1,1 0 0,-1 0 0,0 0 0,-2 2-69,-3 1 65,0 1 1,0 0 0,1 1-1,0 0 1,0 1-1,1 0 1,-4 4-66,11-9 24,1 1 0,0 0 0,0 0 1,0 0-1,0 0 0,0 1 0,1-1 0,-1 1 0,0 2-24,2-5 11,0 1 0,1 0 0,-1 0 0,1 0 0,-1 0 0,1 0 0,-1-1 0,1 1 0,0 0 0,0 0 0,0 0 0,0 0 0,0 0-1,1 0 1,-1 0 0,1 0 0,-1 0 0,1 0 0,-1 0 0,2 1-11,1 3 27,1-1 0,0 0 0,0 0 1,0 0-1,1 0 0,-1-1 0,1 1 0,0-1 0,0 0 0,2 0-27,14 9 328,23 11-328,-32-18 79,69 32 529,-1 1 129,-77-38-687,0 1 0,0 0 0,-1-1 0,1 1 0,-1 0 0,1 1 0,-1-1 0,0 0 0,0 1 0,1 0-50,-3-2 14,1 0 1,-1 0-1,1 0 1,-1-1-1,0 1 1,1 0-1,-1 0 0,0 0 1,0 0-1,0 0 1,1 1-1,-1-1 1,0 0-1,0 0 1,-1 0-1,1 0 1,0 0-1,0 0 1,0 0-1,-1 0 0,1 0 1,0 0-1,-1-1 1,1 1-1,-1 0 1,1 0-1,-1 0 1,0 0-1,0 0-14,-1 2 23,-1-1 0,1 0 1,-1 0-1,0 0 0,1-1 0,-1 1 0,0-1 0,0 1 1,0-1-1,0 0 0,-3 0-23,-2 2 22,0-1 1,0-1-1,-1 0 0,-1 0-22,-56-2-315,59 1 91,1 0-1,-1-1 0,1 0 0,-1 0 0,1-1 0,-1 0 0,1 0 225,-12-3-899,4 1 364</inkml:trace>
</inkml:ink>
</file>

<file path=ppt/ink/ink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4:03.318"/>
    </inkml:context>
    <inkml:brush xml:id="br0">
      <inkml:brushProperty name="width" value="0.025" units="cm"/>
      <inkml:brushProperty name="height" value="0.025" units="cm"/>
      <inkml:brushProperty name="color" value="#0070C4"/>
    </inkml:brush>
  </inkml:definitions>
  <inkml:trace contextRef="#ctx0" brushRef="#br0">211 106 6673,'-4'-55'3513,"4"52"-3034,0 0 1,-1 1-1,1-1 0,-1 0 0,0 1 0,0-1 1,0 0-1,0 1 0,0 0 0,0-1 0,-1 1 1,1 0-1,-1-1-479,-1-1 945,2 3-843,1 0 0,-1 1 1,1-1-1,-1 0 0,1 1 0,-1-1 1,1 1-1,-1-1 0,1 1 0,-1-1 0,0 1 1,1-1-1,-1 1 0,0 0 0,1-1 0,-1 1 1,0 0-1,0-1 0,0 1 0,1 0 0,-1 0 1,0 0-1,0 0 0,1 0 0,-1 0 0,0 0 1,0 0-1,0 0 0,1 0 0,-1 0 0,0 1 1,0-1-1,1 0 0,-1 0 0,0 1 1,0-1-1,1 1 0,-1-1 0,0 0 0,1 1 1,-1 0-1,1-1 0,-2 1-102,-2 4 148,-1-1 0,1 1 1,0 0-1,0 1 0,-1 1-148,2-1 228,-13 19 251,1 1 0,-7 19-479,12-24 134,-2 6 26,1 0 0,1 1 0,1 0-1,2 0 1,1 1 0,1 0 0,-1 27-160,5 0 395,2 1 0,3-1 0,9 47-395,3-17 489,4 0 0,7 11-489,-3-25 320,2-1 0,18 29-320,-18-48 191,3-1-1,1-1 0,19 21-190,-45-65 10,6 6 58,-9-11-176,-4-8-206,-14-33 489,10 14 26</inkml:trace>
</inkml:ink>
</file>

<file path=ppt/ink/ink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4:04.923"/>
    </inkml:context>
    <inkml:brush xml:id="br0">
      <inkml:brushProperty name="width" value="0.025" units="cm"/>
      <inkml:brushProperty name="height" value="0.025" units="cm"/>
      <inkml:brushProperty name="color" value="#0070C4"/>
    </inkml:brush>
  </inkml:definitions>
  <inkml:trace contextRef="#ctx0" brushRef="#br0">107 6 10322,'0'-4'8611,"-1"3"-6404,-2 7-499,-2 7-1429,-1-1 0,0 1 0,-1-1 0,-6 8-279,6-10 119,1 1-1,0 0 1,0 0 0,1 0-1,0 1 1,1 0 0,-2 8-119,-1 11 241,2 0 0,1 1 1,1 0-1,2 0 1,1 0-1,1 0 1,6 31-242,-3-39 142,2 0 1,0-1 0,1 1-1,1-1 1,2-1 0,0 1-1,1-2 1,1 1 0,1-2-1,12 15-142,-10-16 74,1 1 0,1-2-1,1-1 1,0 0-1,12 7-73,-27-22-38,-1 0 0,0-1 0,1 1 0,-1-1 0,1 0-1,0 0 1,-1 0 0,4 1 38,-6-2-20,0 0 1,0-1-1,1 1 0,-1 0 1,0 0-1,0 0 0,0 0 1,0 0-1,0 0 0,0 0 1,1-1-1,-1 1 1,0 0-1,0 0 0,0 0 1,0 0-1,0-1 0,0 1 1,0 0-1,0 0 0,0 0 1,0 0-1,0-1 0,0 1 1,0 0-1,0 0 0,0 0 1,0 0-1,0-1 1,0 1-1,0 0 0,0 0 1,0 0-1,0 0 0,0-1 1,0 1-1,0 0 0,0 0 1,0 0-1,0 0 0,0-1 1,-1 1-1,1 0 0,0 0 1,0 0-1,0 0 20,-1-2-82,-3-14-220</inkml:trace>
</inkml:ink>
</file>

<file path=ppt/ink/ink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4:05.256"/>
    </inkml:context>
    <inkml:brush xml:id="br0">
      <inkml:brushProperty name="width" value="0.025" units="cm"/>
      <inkml:brushProperty name="height" value="0.025" units="cm"/>
      <inkml:brushProperty name="color" value="#0070C4"/>
    </inkml:brush>
  </inkml:definitions>
  <inkml:trace contextRef="#ctx0" brushRef="#br0">162 1 14355,'-8'22'5505,"-6"10"-3544,-5 17-729,-1 13 32,-2 9-152,-1 7-359,10-7-441,-1-5-96,6-17-96,4-7-48,2-12-440,-1-8-328,2-8-73,-6-12-199,3-24 664</inkml:trace>
</inkml:ink>
</file>

<file path=ppt/ink/ink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4:05.591"/>
    </inkml:context>
    <inkml:brush xml:id="br0">
      <inkml:brushProperty name="width" value="0.025" units="cm"/>
      <inkml:brushProperty name="height" value="0.025" units="cm"/>
      <inkml:brushProperty name="color" value="#0070C4"/>
    </inkml:brush>
  </inkml:definitions>
  <inkml:trace contextRef="#ctx0" brushRef="#br0">1 0 15403,'14'7'6002,"6"16"-3962,2 8-32,3 19-407,1 6-329,1-2-696,2-3-168,-1-10-216,-1-5-64,1-7-136,-4 0-152,-2-7-408,-3-8-368,-4-4-3785,-5-6 3297</inkml:trace>
  <inkml:trace contextRef="#ctx0" brushRef="#br0" timeOffset="1">510 229 17556,'0'0'6305,"4"-7"-4825,8-2-247,11 2-137,1 1-176,17 2-656,-1 2-120,0 2 80,-6 3-168,-4 1-592,-2-1 1456,-6-5-944</inkml:trace>
</inkml:ink>
</file>

<file path=ppt/ink/ink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4:05.917"/>
    </inkml:context>
    <inkml:brush xml:id="br0">
      <inkml:brushProperty name="width" value="0.025" units="cm"/>
      <inkml:brushProperty name="height" value="0.025" units="cm"/>
      <inkml:brushProperty name="color" value="#0070C4"/>
    </inkml:brush>
  </inkml:definitions>
  <inkml:trace contextRef="#ctx0" brushRef="#br0">0 1 15651,'4'0'6098,"8"0"-3802,15 5-904,6 2 1,11 2-265,4 0-432,-5-10-432,-1 1-96,-7 0-48,-5-4-192,-7 8-848,-11-8-224,-12 3 552</inkml:trace>
</inkml:ink>
</file>

<file path=ppt/ink/ink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4:06.254"/>
    </inkml:context>
    <inkml:brush xml:id="br0">
      <inkml:brushProperty name="width" value="0.025" units="cm"/>
      <inkml:brushProperty name="height" value="0.025" units="cm"/>
      <inkml:brushProperty name="color" value="#0070C4"/>
    </inkml:brush>
  </inkml:definitions>
  <inkml:trace contextRef="#ctx0" brushRef="#br0">0 0 12339,'8'13'5169,"-1"9"-2521,6 11-383,-4 13-321,3 8-231,2-12-761,-8-20-288,2 0-352,15 58-120,6-13-128,-9-14-112,-12-39-600,3-3-360,-11-11-4289,8 5 3640</inkml:trace>
  <inkml:trace contextRef="#ctx0" brushRef="#br0" timeOffset="1">92 281 12635,'25'-2'5145,"-5"2"-2681,16 3-511,-9 0-481,-2-1-256,2 1-680,-11-3-143,2 4-441,3 1 1864,-6 1-1432</inkml:trace>
</inkml:ink>
</file>

<file path=ppt/ink/ink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4:06.589"/>
    </inkml:context>
    <inkml:brush xml:id="br0">
      <inkml:brushProperty name="width" value="0.025" units="cm"/>
      <inkml:brushProperty name="height" value="0.025" units="cm"/>
      <inkml:brushProperty name="color" value="#0070C4"/>
    </inkml:brush>
  </inkml:definitions>
  <inkml:trace contextRef="#ctx0" brushRef="#br0">1 1 12283,'6'10'5321,"0"-4"-2649,18-1-815,-8-2-193,9-5-536,4 2-408,6 0-423,1-1-281,-3-4-4281,2-5 3216</inkml:trace>
</inkml:ink>
</file>

<file path=ppt/ink/ink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4:06.922"/>
    </inkml:context>
    <inkml:brush xml:id="br0">
      <inkml:brushProperty name="width" value="0.025" units="cm"/>
      <inkml:brushProperty name="height" value="0.025" units="cm"/>
      <inkml:brushProperty name="color" value="#0070C4"/>
    </inkml:brush>
  </inkml:definitions>
  <inkml:trace contextRef="#ctx0" brushRef="#br0">193 4 15131,'-5'-3'6898,"-2"3"-3951,-10 7-2440,9-3 546,-7 2-881,0 1 0,1 0 0,-1 1 0,2 0 1,-1 1-1,1 1 0,1 0 0,0 1 0,-2 2-172,13-11-2,-1 0-1,0 0 1,0 0 0,1 0 0,-1 0 0,1 1 0,0-1 0,-1 1 0,1-1 0,0 1 0,1-1-1,-1 1 1,0-1 0,1 1 0,-1 0 0,1 0 0,0-1 0,0 1 0,0 0 0,0-1 0,1 1-1,-1 0 1,1-1 0,-1 1 0,1 0 0,0-1 0,0 1 0,0-1 0,0 1 0,1-1 0,-1 0-1,1 0 1,1 2 2,-2-2 0,9 12 19,-1 0 0,0 0 0,-1 0 1,-1 1-1,0 1 0,0 2-19,3 24 242,-2 1 1,1 19-243,-2-16 523,10 40-523,-15-79 26,0-1 0,0 1 0,0-1 0,1 1 1,0-1-1,1 0 0,-1 0 0,3 2-26,-3-5 6,-1 0 0,1-1 0,-1 1 0,1-1 0,0 1 1,0-1-1,0 0 0,1 0 0,-1-1 0,0 1 0,1-1 0,-1 1 1,1-1-1,-1 0 0,1 0 0,2-1-6,0 1 6,1-1-1,-1 0 1,1 0 0,-1-1-1,0 0 1,1 0 0,-1-1 0,0 0-1,0 0 1,0 0 0,2-1-6,3-2-114,1 2 0,11-3 114,-20 5 40,1 1 0,-1 0 1,0 0-1,0 0 1,0 0-1,3 1-40,21 7 76</inkml:trace>
</inkml:ink>
</file>

<file path=ppt/ink/ink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4:07.237"/>
    </inkml:context>
    <inkml:brush xml:id="br0">
      <inkml:brushProperty name="width" value="0.025" units="cm"/>
      <inkml:brushProperty name="height" value="0.025" units="cm"/>
      <inkml:brushProperty name="color" value="#0070C4"/>
    </inkml:brush>
  </inkml:definitions>
  <inkml:trace contextRef="#ctx0" brushRef="#br0">193 6 15211,'-16'-6'6090,"3"25"-3690,-3 6-688,-4 18-575,-2 7-81,4 9-320,1 2-368,2-4-248,3-4-24,4-13-168,1-9-88,13-14-424,-4-6 104,6-19 248</inkml:trace>
  <inkml:trace contextRef="#ctx0" brushRef="#br0" timeOffset="1">0 103 15299,'15'10'5970,"1"10"-3778,5 7-48,6 10-359,2 7-329,5 5-824,-2-2-200,-5-5-192,-4-2-48,-5-8-144,-2-2-184,-3-19-512,1-4 512,-2-23-72</inkml:trace>
</inkml:ink>
</file>

<file path=ppt/ink/ink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4T15:34:07.592"/>
    </inkml:context>
    <inkml:brush xml:id="br0">
      <inkml:brushProperty name="width" value="0.025" units="cm"/>
      <inkml:brushProperty name="height" value="0.025" units="cm"/>
      <inkml:brushProperty name="color" value="#0070C4"/>
    </inkml:brush>
  </inkml:definitions>
  <inkml:trace contextRef="#ctx0" brushRef="#br0">0 5 16195,'12'-2'2769,"1"0"-1,-1 2 0,4 0-2768,18 1 2421,12 4-2421,6 0 1025,-48-5-990,16 1 366,19 4-401,-33-3 43,0-1 0,1 1 1,-1 0-1,0 0 1,0 1-1,-1-1 0,1 1 1,1 2-44,-5-4 9,0 0 0,-1 0 1,1 1-1,-1-1 1,0 0-1,1 1 0,-1-1 1,0 1-1,0 0 0,0-1 1,0 1-1,0 0 0,0 0 1,0 0-1,0 1-9,0 3 21,0 0 0,0 1 0,-1-1 0,0 4-21,1 0 31,1 33 76,6 98 228,13 60-32,-19-170-228,-1-1-1,-2 23-74,1-49-4,-1 0 1,0 0-1,1-1 0,-1 1 0,-1 0 0,1-1 0,0 1 0,-1-1 0,0 1 0,1-1 0,-1 0 0,-1 0 0,1 0 0,0 0 1,-1 0-1,0 0 0,1-1 0,-1 1 0,0-1 0,0 0 0,-1 0 0,1 0 0,0 0 0,-2 0 4,-3 2-22,0-1-1,0-1 1,0 1-1,0-1 1,-1-1-1,1 0 1,0 0 0,-1 0-1,1-1 1,-5-1 22,-17-2 150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B23DFF-CEA0-423A-9FF1-AAC016328C72}" type="datetimeFigureOut">
              <a:rPr lang="en-CA" smtClean="0"/>
              <a:t>2020-05-14</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2CF4CD-65E0-4DE8-9BAE-A51E6D0AF941}" type="slidenum">
              <a:rPr lang="en-CA" smtClean="0"/>
              <a:t>‹#›</a:t>
            </a:fld>
            <a:endParaRPr lang="en-CA"/>
          </a:p>
        </p:txBody>
      </p:sp>
    </p:spTree>
    <p:extLst>
      <p:ext uri="{BB962C8B-B14F-4D97-AF65-F5344CB8AC3E}">
        <p14:creationId xmlns:p14="http://schemas.microsoft.com/office/powerpoint/2010/main" val="40448210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060B9-594E-4685-A642-54F3BA4F516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8F54730A-F75D-40BE-9A2C-13F0CAE002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E92BA96C-8A58-4A61-9171-7A2659D5BB06}"/>
              </a:ext>
            </a:extLst>
          </p:cNvPr>
          <p:cNvSpPr>
            <a:spLocks noGrp="1"/>
          </p:cNvSpPr>
          <p:nvPr>
            <p:ph type="dt" sz="half" idx="10"/>
          </p:nvPr>
        </p:nvSpPr>
        <p:spPr/>
        <p:txBody>
          <a:bodyPr/>
          <a:lstStyle/>
          <a:p>
            <a:fld id="{ED9E595B-6BB7-4D4F-A806-ECE39B83A209}" type="datetime1">
              <a:rPr lang="en-CA" smtClean="0"/>
              <a:t>2020-05-14</a:t>
            </a:fld>
            <a:endParaRPr lang="en-CA"/>
          </a:p>
        </p:txBody>
      </p:sp>
      <p:sp>
        <p:nvSpPr>
          <p:cNvPr id="5" name="Footer Placeholder 4">
            <a:extLst>
              <a:ext uri="{FF2B5EF4-FFF2-40B4-BE49-F238E27FC236}">
                <a16:creationId xmlns:a16="http://schemas.microsoft.com/office/drawing/2014/main" id="{11A2E5DA-BE88-4091-9654-E78F10A22B94}"/>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2258D316-CD46-47C5-9E01-9E9294B5A12E}"/>
              </a:ext>
            </a:extLst>
          </p:cNvPr>
          <p:cNvSpPr>
            <a:spLocks noGrp="1"/>
          </p:cNvSpPr>
          <p:nvPr>
            <p:ph type="sldNum" sz="quarter" idx="12"/>
          </p:nvPr>
        </p:nvSpPr>
        <p:spPr/>
        <p:txBody>
          <a:bodyPr/>
          <a:lstStyle/>
          <a:p>
            <a:fld id="{2595D44B-EAE6-4553-A7ED-B796E3CA93DC}" type="slidenum">
              <a:rPr lang="en-CA" smtClean="0"/>
              <a:t>‹#›</a:t>
            </a:fld>
            <a:endParaRPr lang="en-CA"/>
          </a:p>
        </p:txBody>
      </p:sp>
    </p:spTree>
    <p:extLst>
      <p:ext uri="{BB962C8B-B14F-4D97-AF65-F5344CB8AC3E}">
        <p14:creationId xmlns:p14="http://schemas.microsoft.com/office/powerpoint/2010/main" val="42494585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F7F7E-0EBD-49FA-89BD-7F36464F02B6}"/>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CE386939-8317-4048-B02D-186E3FB454E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864F814E-41A2-4168-8E66-FFD4CA7000CC}"/>
              </a:ext>
            </a:extLst>
          </p:cNvPr>
          <p:cNvSpPr>
            <a:spLocks noGrp="1"/>
          </p:cNvSpPr>
          <p:nvPr>
            <p:ph type="dt" sz="half" idx="10"/>
          </p:nvPr>
        </p:nvSpPr>
        <p:spPr/>
        <p:txBody>
          <a:bodyPr/>
          <a:lstStyle/>
          <a:p>
            <a:fld id="{00BE5B05-1C0D-4995-8F88-4A75122A30AB}" type="datetime1">
              <a:rPr lang="en-CA" smtClean="0"/>
              <a:t>2020-05-14</a:t>
            </a:fld>
            <a:endParaRPr lang="en-CA"/>
          </a:p>
        </p:txBody>
      </p:sp>
      <p:sp>
        <p:nvSpPr>
          <p:cNvPr id="5" name="Footer Placeholder 4">
            <a:extLst>
              <a:ext uri="{FF2B5EF4-FFF2-40B4-BE49-F238E27FC236}">
                <a16:creationId xmlns:a16="http://schemas.microsoft.com/office/drawing/2014/main" id="{F2EC2662-468F-4500-B0C4-DC6D91889C1A}"/>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4CD8C737-00D5-4816-8550-0AD4408FD1FD}"/>
              </a:ext>
            </a:extLst>
          </p:cNvPr>
          <p:cNvSpPr>
            <a:spLocks noGrp="1"/>
          </p:cNvSpPr>
          <p:nvPr>
            <p:ph type="sldNum" sz="quarter" idx="12"/>
          </p:nvPr>
        </p:nvSpPr>
        <p:spPr/>
        <p:txBody>
          <a:bodyPr/>
          <a:lstStyle/>
          <a:p>
            <a:fld id="{2595D44B-EAE6-4553-A7ED-B796E3CA93DC}" type="slidenum">
              <a:rPr lang="en-CA" smtClean="0"/>
              <a:t>‹#›</a:t>
            </a:fld>
            <a:endParaRPr lang="en-CA"/>
          </a:p>
        </p:txBody>
      </p:sp>
    </p:spTree>
    <p:extLst>
      <p:ext uri="{BB962C8B-B14F-4D97-AF65-F5344CB8AC3E}">
        <p14:creationId xmlns:p14="http://schemas.microsoft.com/office/powerpoint/2010/main" val="98506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0EC92FA-087C-4F90-9D99-84209A581F5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279D1DF8-BE3D-4392-816A-3BDFA80E850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FD37DB84-F67A-4958-877C-E399CB987594}"/>
              </a:ext>
            </a:extLst>
          </p:cNvPr>
          <p:cNvSpPr>
            <a:spLocks noGrp="1"/>
          </p:cNvSpPr>
          <p:nvPr>
            <p:ph type="dt" sz="half" idx="10"/>
          </p:nvPr>
        </p:nvSpPr>
        <p:spPr/>
        <p:txBody>
          <a:bodyPr/>
          <a:lstStyle/>
          <a:p>
            <a:fld id="{334C63E2-1A7F-4BD6-9ACA-C2DB6E95E538}" type="datetime1">
              <a:rPr lang="en-CA" smtClean="0"/>
              <a:t>2020-05-14</a:t>
            </a:fld>
            <a:endParaRPr lang="en-CA"/>
          </a:p>
        </p:txBody>
      </p:sp>
      <p:sp>
        <p:nvSpPr>
          <p:cNvPr id="5" name="Footer Placeholder 4">
            <a:extLst>
              <a:ext uri="{FF2B5EF4-FFF2-40B4-BE49-F238E27FC236}">
                <a16:creationId xmlns:a16="http://schemas.microsoft.com/office/drawing/2014/main" id="{93A3C026-3ED5-4540-9BFD-4ABB4366610A}"/>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E33B2C15-0E1E-4C08-B488-3157A748B6EE}"/>
              </a:ext>
            </a:extLst>
          </p:cNvPr>
          <p:cNvSpPr>
            <a:spLocks noGrp="1"/>
          </p:cNvSpPr>
          <p:nvPr>
            <p:ph type="sldNum" sz="quarter" idx="12"/>
          </p:nvPr>
        </p:nvSpPr>
        <p:spPr/>
        <p:txBody>
          <a:bodyPr/>
          <a:lstStyle/>
          <a:p>
            <a:fld id="{2595D44B-EAE6-4553-A7ED-B796E3CA93DC}" type="slidenum">
              <a:rPr lang="en-CA" smtClean="0"/>
              <a:t>‹#›</a:t>
            </a:fld>
            <a:endParaRPr lang="en-CA"/>
          </a:p>
        </p:txBody>
      </p:sp>
    </p:spTree>
    <p:extLst>
      <p:ext uri="{BB962C8B-B14F-4D97-AF65-F5344CB8AC3E}">
        <p14:creationId xmlns:p14="http://schemas.microsoft.com/office/powerpoint/2010/main" val="39653602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77516-6DAE-4799-8482-9ED40997095E}"/>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B8BC00AF-D92D-4576-900B-D0D809917BC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D4305103-F18D-48C3-A071-3125692DA75F}"/>
              </a:ext>
            </a:extLst>
          </p:cNvPr>
          <p:cNvSpPr>
            <a:spLocks noGrp="1"/>
          </p:cNvSpPr>
          <p:nvPr>
            <p:ph type="dt" sz="half" idx="10"/>
          </p:nvPr>
        </p:nvSpPr>
        <p:spPr/>
        <p:txBody>
          <a:bodyPr/>
          <a:lstStyle/>
          <a:p>
            <a:fld id="{259CC3E8-279A-43B8-AB29-A05250B9B819}" type="datetime1">
              <a:rPr lang="en-CA" smtClean="0"/>
              <a:t>2020-05-14</a:t>
            </a:fld>
            <a:endParaRPr lang="en-CA"/>
          </a:p>
        </p:txBody>
      </p:sp>
      <p:sp>
        <p:nvSpPr>
          <p:cNvPr id="5" name="Footer Placeholder 4">
            <a:extLst>
              <a:ext uri="{FF2B5EF4-FFF2-40B4-BE49-F238E27FC236}">
                <a16:creationId xmlns:a16="http://schemas.microsoft.com/office/drawing/2014/main" id="{EF8E2732-8E9D-43D9-B233-060E54920A60}"/>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FD6AAF11-595F-4304-BB3F-B2C827C3E699}"/>
              </a:ext>
            </a:extLst>
          </p:cNvPr>
          <p:cNvSpPr>
            <a:spLocks noGrp="1"/>
          </p:cNvSpPr>
          <p:nvPr>
            <p:ph type="sldNum" sz="quarter" idx="12"/>
          </p:nvPr>
        </p:nvSpPr>
        <p:spPr/>
        <p:txBody>
          <a:bodyPr/>
          <a:lstStyle/>
          <a:p>
            <a:fld id="{2595D44B-EAE6-4553-A7ED-B796E3CA93DC}" type="slidenum">
              <a:rPr lang="en-CA" smtClean="0"/>
              <a:t>‹#›</a:t>
            </a:fld>
            <a:endParaRPr lang="en-CA"/>
          </a:p>
        </p:txBody>
      </p:sp>
    </p:spTree>
    <p:extLst>
      <p:ext uri="{BB962C8B-B14F-4D97-AF65-F5344CB8AC3E}">
        <p14:creationId xmlns:p14="http://schemas.microsoft.com/office/powerpoint/2010/main" val="34767755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0A3D1-4A57-4661-AF90-0CDE3ED4805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7809E5D1-42BC-48D1-8650-25E9EDE86FA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D9284E5-1B3A-4D00-B51D-35F442B3CE6D}"/>
              </a:ext>
            </a:extLst>
          </p:cNvPr>
          <p:cNvSpPr>
            <a:spLocks noGrp="1"/>
          </p:cNvSpPr>
          <p:nvPr>
            <p:ph type="dt" sz="half" idx="10"/>
          </p:nvPr>
        </p:nvSpPr>
        <p:spPr/>
        <p:txBody>
          <a:bodyPr/>
          <a:lstStyle/>
          <a:p>
            <a:fld id="{9FCDF2EA-F652-4B6F-AF64-6AE9E8666236}" type="datetime1">
              <a:rPr lang="en-CA" smtClean="0"/>
              <a:t>2020-05-14</a:t>
            </a:fld>
            <a:endParaRPr lang="en-CA"/>
          </a:p>
        </p:txBody>
      </p:sp>
      <p:sp>
        <p:nvSpPr>
          <p:cNvPr id="5" name="Footer Placeholder 4">
            <a:extLst>
              <a:ext uri="{FF2B5EF4-FFF2-40B4-BE49-F238E27FC236}">
                <a16:creationId xmlns:a16="http://schemas.microsoft.com/office/drawing/2014/main" id="{3938C536-BEA2-46B1-B0D0-94F2FB8DCDE5}"/>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454022DC-6E25-4B28-9068-F731E6CBD7F7}"/>
              </a:ext>
            </a:extLst>
          </p:cNvPr>
          <p:cNvSpPr>
            <a:spLocks noGrp="1"/>
          </p:cNvSpPr>
          <p:nvPr>
            <p:ph type="sldNum" sz="quarter" idx="12"/>
          </p:nvPr>
        </p:nvSpPr>
        <p:spPr/>
        <p:txBody>
          <a:bodyPr/>
          <a:lstStyle/>
          <a:p>
            <a:fld id="{2595D44B-EAE6-4553-A7ED-B796E3CA93DC}" type="slidenum">
              <a:rPr lang="en-CA" smtClean="0"/>
              <a:t>‹#›</a:t>
            </a:fld>
            <a:endParaRPr lang="en-CA"/>
          </a:p>
        </p:txBody>
      </p:sp>
    </p:spTree>
    <p:extLst>
      <p:ext uri="{BB962C8B-B14F-4D97-AF65-F5344CB8AC3E}">
        <p14:creationId xmlns:p14="http://schemas.microsoft.com/office/powerpoint/2010/main" val="367603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485EE-60AE-4556-BB79-3005714C3A14}"/>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DEA433C9-F0A3-45CE-BC18-221FE5EF15E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BC41F5C5-8916-4307-B387-5CA6E25ABDB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E37B6BC8-2206-4691-A345-EE248F990778}"/>
              </a:ext>
            </a:extLst>
          </p:cNvPr>
          <p:cNvSpPr>
            <a:spLocks noGrp="1"/>
          </p:cNvSpPr>
          <p:nvPr>
            <p:ph type="dt" sz="half" idx="10"/>
          </p:nvPr>
        </p:nvSpPr>
        <p:spPr/>
        <p:txBody>
          <a:bodyPr/>
          <a:lstStyle/>
          <a:p>
            <a:fld id="{26E16B7A-1A1D-483C-8672-1D03F27EF547}" type="datetime1">
              <a:rPr lang="en-CA" smtClean="0"/>
              <a:t>2020-05-14</a:t>
            </a:fld>
            <a:endParaRPr lang="en-CA"/>
          </a:p>
        </p:txBody>
      </p:sp>
      <p:sp>
        <p:nvSpPr>
          <p:cNvPr id="6" name="Footer Placeholder 5">
            <a:extLst>
              <a:ext uri="{FF2B5EF4-FFF2-40B4-BE49-F238E27FC236}">
                <a16:creationId xmlns:a16="http://schemas.microsoft.com/office/drawing/2014/main" id="{61D707C4-0ED9-4547-BF7B-52E2B967BA6E}"/>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AAC987C2-C4AF-487B-BF52-60529D9E3708}"/>
              </a:ext>
            </a:extLst>
          </p:cNvPr>
          <p:cNvSpPr>
            <a:spLocks noGrp="1"/>
          </p:cNvSpPr>
          <p:nvPr>
            <p:ph type="sldNum" sz="quarter" idx="12"/>
          </p:nvPr>
        </p:nvSpPr>
        <p:spPr/>
        <p:txBody>
          <a:bodyPr/>
          <a:lstStyle/>
          <a:p>
            <a:fld id="{2595D44B-EAE6-4553-A7ED-B796E3CA93DC}" type="slidenum">
              <a:rPr lang="en-CA" smtClean="0"/>
              <a:t>‹#›</a:t>
            </a:fld>
            <a:endParaRPr lang="en-CA"/>
          </a:p>
        </p:txBody>
      </p:sp>
    </p:spTree>
    <p:extLst>
      <p:ext uri="{BB962C8B-B14F-4D97-AF65-F5344CB8AC3E}">
        <p14:creationId xmlns:p14="http://schemas.microsoft.com/office/powerpoint/2010/main" val="15424262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929B5-B740-4F09-910B-ED516E300F9A}"/>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AEA212A4-A987-42CF-BA34-839C6F297CA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73A9A8B-CD39-4ACB-A689-D6FC12C5B1C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BD0222B8-A9A5-47B2-899E-B8FE2507E77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485A9B6-4D2D-48DE-8CD5-3B2C87861A1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282D7754-199D-47F1-A897-7CC65567850E}"/>
              </a:ext>
            </a:extLst>
          </p:cNvPr>
          <p:cNvSpPr>
            <a:spLocks noGrp="1"/>
          </p:cNvSpPr>
          <p:nvPr>
            <p:ph type="dt" sz="half" idx="10"/>
          </p:nvPr>
        </p:nvSpPr>
        <p:spPr/>
        <p:txBody>
          <a:bodyPr/>
          <a:lstStyle/>
          <a:p>
            <a:fld id="{D6A90480-52C8-49EA-8A3C-88DA2D4B140B}" type="datetime1">
              <a:rPr lang="en-CA" smtClean="0"/>
              <a:t>2020-05-14</a:t>
            </a:fld>
            <a:endParaRPr lang="en-CA"/>
          </a:p>
        </p:txBody>
      </p:sp>
      <p:sp>
        <p:nvSpPr>
          <p:cNvPr id="8" name="Footer Placeholder 7">
            <a:extLst>
              <a:ext uri="{FF2B5EF4-FFF2-40B4-BE49-F238E27FC236}">
                <a16:creationId xmlns:a16="http://schemas.microsoft.com/office/drawing/2014/main" id="{C247CA6A-142A-48B8-9E39-2EF0A36DBEB0}"/>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E9547B6D-40AE-4564-A3AC-8CD51F3B7B15}"/>
              </a:ext>
            </a:extLst>
          </p:cNvPr>
          <p:cNvSpPr>
            <a:spLocks noGrp="1"/>
          </p:cNvSpPr>
          <p:nvPr>
            <p:ph type="sldNum" sz="quarter" idx="12"/>
          </p:nvPr>
        </p:nvSpPr>
        <p:spPr/>
        <p:txBody>
          <a:bodyPr/>
          <a:lstStyle/>
          <a:p>
            <a:fld id="{2595D44B-EAE6-4553-A7ED-B796E3CA93DC}" type="slidenum">
              <a:rPr lang="en-CA" smtClean="0"/>
              <a:t>‹#›</a:t>
            </a:fld>
            <a:endParaRPr lang="en-CA"/>
          </a:p>
        </p:txBody>
      </p:sp>
    </p:spTree>
    <p:extLst>
      <p:ext uri="{BB962C8B-B14F-4D97-AF65-F5344CB8AC3E}">
        <p14:creationId xmlns:p14="http://schemas.microsoft.com/office/powerpoint/2010/main" val="23882762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3A615-8BD9-4415-9FBA-84B58A268DF1}"/>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B0F65300-C64F-45A1-B727-FA6DCC7ECE99}"/>
              </a:ext>
            </a:extLst>
          </p:cNvPr>
          <p:cNvSpPr>
            <a:spLocks noGrp="1"/>
          </p:cNvSpPr>
          <p:nvPr>
            <p:ph type="dt" sz="half" idx="10"/>
          </p:nvPr>
        </p:nvSpPr>
        <p:spPr/>
        <p:txBody>
          <a:bodyPr/>
          <a:lstStyle/>
          <a:p>
            <a:fld id="{29A93DD4-48D4-43C0-97A6-79B83233DD5B}" type="datetime1">
              <a:rPr lang="en-CA" smtClean="0"/>
              <a:t>2020-05-14</a:t>
            </a:fld>
            <a:endParaRPr lang="en-CA"/>
          </a:p>
        </p:txBody>
      </p:sp>
      <p:sp>
        <p:nvSpPr>
          <p:cNvPr id="4" name="Footer Placeholder 3">
            <a:extLst>
              <a:ext uri="{FF2B5EF4-FFF2-40B4-BE49-F238E27FC236}">
                <a16:creationId xmlns:a16="http://schemas.microsoft.com/office/drawing/2014/main" id="{F6CB51B1-F60A-4467-8052-511C62874256}"/>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49E03707-7DA4-4D5E-8127-BCA17132872B}"/>
              </a:ext>
            </a:extLst>
          </p:cNvPr>
          <p:cNvSpPr>
            <a:spLocks noGrp="1"/>
          </p:cNvSpPr>
          <p:nvPr>
            <p:ph type="sldNum" sz="quarter" idx="12"/>
          </p:nvPr>
        </p:nvSpPr>
        <p:spPr/>
        <p:txBody>
          <a:bodyPr/>
          <a:lstStyle/>
          <a:p>
            <a:fld id="{2595D44B-EAE6-4553-A7ED-B796E3CA93DC}" type="slidenum">
              <a:rPr lang="en-CA" smtClean="0"/>
              <a:t>‹#›</a:t>
            </a:fld>
            <a:endParaRPr lang="en-CA"/>
          </a:p>
        </p:txBody>
      </p:sp>
    </p:spTree>
    <p:extLst>
      <p:ext uri="{BB962C8B-B14F-4D97-AF65-F5344CB8AC3E}">
        <p14:creationId xmlns:p14="http://schemas.microsoft.com/office/powerpoint/2010/main" val="1537938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8DC0C37-1E1C-4266-A236-150981A84EAA}"/>
              </a:ext>
            </a:extLst>
          </p:cNvPr>
          <p:cNvSpPr>
            <a:spLocks noGrp="1"/>
          </p:cNvSpPr>
          <p:nvPr>
            <p:ph type="dt" sz="half" idx="10"/>
          </p:nvPr>
        </p:nvSpPr>
        <p:spPr/>
        <p:txBody>
          <a:bodyPr/>
          <a:lstStyle/>
          <a:p>
            <a:fld id="{C623418F-55AD-437B-8E4E-F97DBB763721}" type="datetime1">
              <a:rPr lang="en-CA" smtClean="0"/>
              <a:t>2020-05-14</a:t>
            </a:fld>
            <a:endParaRPr lang="en-CA"/>
          </a:p>
        </p:txBody>
      </p:sp>
      <p:sp>
        <p:nvSpPr>
          <p:cNvPr id="3" name="Footer Placeholder 2">
            <a:extLst>
              <a:ext uri="{FF2B5EF4-FFF2-40B4-BE49-F238E27FC236}">
                <a16:creationId xmlns:a16="http://schemas.microsoft.com/office/drawing/2014/main" id="{0EF97FEC-B9B8-4583-BA4B-3B4451619C56}"/>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27CEE788-1F75-4B27-872A-2395A5673927}"/>
              </a:ext>
            </a:extLst>
          </p:cNvPr>
          <p:cNvSpPr>
            <a:spLocks noGrp="1"/>
          </p:cNvSpPr>
          <p:nvPr>
            <p:ph type="sldNum" sz="quarter" idx="12"/>
          </p:nvPr>
        </p:nvSpPr>
        <p:spPr/>
        <p:txBody>
          <a:bodyPr/>
          <a:lstStyle/>
          <a:p>
            <a:fld id="{2595D44B-EAE6-4553-A7ED-B796E3CA93DC}" type="slidenum">
              <a:rPr lang="en-CA" smtClean="0"/>
              <a:t>‹#›</a:t>
            </a:fld>
            <a:endParaRPr lang="en-CA"/>
          </a:p>
        </p:txBody>
      </p:sp>
    </p:spTree>
    <p:extLst>
      <p:ext uri="{BB962C8B-B14F-4D97-AF65-F5344CB8AC3E}">
        <p14:creationId xmlns:p14="http://schemas.microsoft.com/office/powerpoint/2010/main" val="3871488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B5191-DB1D-4728-AFDD-2395FDFB583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ADAF3AAF-F6D7-4EC8-83ED-BD2EEE1D270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65F6CFAA-DF16-4228-9406-3D4F261C93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240023-08BE-42FC-AF12-935B7776320C}"/>
              </a:ext>
            </a:extLst>
          </p:cNvPr>
          <p:cNvSpPr>
            <a:spLocks noGrp="1"/>
          </p:cNvSpPr>
          <p:nvPr>
            <p:ph type="dt" sz="half" idx="10"/>
          </p:nvPr>
        </p:nvSpPr>
        <p:spPr/>
        <p:txBody>
          <a:bodyPr/>
          <a:lstStyle/>
          <a:p>
            <a:fld id="{CF2EB1A0-942D-4330-8AB0-ED36F91302D4}" type="datetime1">
              <a:rPr lang="en-CA" smtClean="0"/>
              <a:t>2020-05-14</a:t>
            </a:fld>
            <a:endParaRPr lang="en-CA"/>
          </a:p>
        </p:txBody>
      </p:sp>
      <p:sp>
        <p:nvSpPr>
          <p:cNvPr id="6" name="Footer Placeholder 5">
            <a:extLst>
              <a:ext uri="{FF2B5EF4-FFF2-40B4-BE49-F238E27FC236}">
                <a16:creationId xmlns:a16="http://schemas.microsoft.com/office/drawing/2014/main" id="{7EA41E2A-8525-420B-9119-8A49590D53A0}"/>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9AEDCEA2-DD76-4EA0-8C5F-75268C04A6E1}"/>
              </a:ext>
            </a:extLst>
          </p:cNvPr>
          <p:cNvSpPr>
            <a:spLocks noGrp="1"/>
          </p:cNvSpPr>
          <p:nvPr>
            <p:ph type="sldNum" sz="quarter" idx="12"/>
          </p:nvPr>
        </p:nvSpPr>
        <p:spPr/>
        <p:txBody>
          <a:bodyPr/>
          <a:lstStyle/>
          <a:p>
            <a:fld id="{2595D44B-EAE6-4553-A7ED-B796E3CA93DC}" type="slidenum">
              <a:rPr lang="en-CA" smtClean="0"/>
              <a:t>‹#›</a:t>
            </a:fld>
            <a:endParaRPr lang="en-CA"/>
          </a:p>
        </p:txBody>
      </p:sp>
    </p:spTree>
    <p:extLst>
      <p:ext uri="{BB962C8B-B14F-4D97-AF65-F5344CB8AC3E}">
        <p14:creationId xmlns:p14="http://schemas.microsoft.com/office/powerpoint/2010/main" val="41482334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CEA35-F7B8-4511-8AAD-34185D4527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708519C2-4EBF-40B9-BBF1-121ECC7C434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08A512BB-1D1B-4482-BD54-8326F545B0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5E0C14B-5879-44DF-8A98-6E075FA0788D}"/>
              </a:ext>
            </a:extLst>
          </p:cNvPr>
          <p:cNvSpPr>
            <a:spLocks noGrp="1"/>
          </p:cNvSpPr>
          <p:nvPr>
            <p:ph type="dt" sz="half" idx="10"/>
          </p:nvPr>
        </p:nvSpPr>
        <p:spPr/>
        <p:txBody>
          <a:bodyPr/>
          <a:lstStyle/>
          <a:p>
            <a:fld id="{D6DCC253-3B58-4B4C-85F9-5727CAE2B065}" type="datetime1">
              <a:rPr lang="en-CA" smtClean="0"/>
              <a:t>2020-05-14</a:t>
            </a:fld>
            <a:endParaRPr lang="en-CA"/>
          </a:p>
        </p:txBody>
      </p:sp>
      <p:sp>
        <p:nvSpPr>
          <p:cNvPr id="6" name="Footer Placeholder 5">
            <a:extLst>
              <a:ext uri="{FF2B5EF4-FFF2-40B4-BE49-F238E27FC236}">
                <a16:creationId xmlns:a16="http://schemas.microsoft.com/office/drawing/2014/main" id="{09865456-1BB5-4952-87B6-227F8FDBE503}"/>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8F13EC34-7D25-4ECF-8EDD-4185C6A61A66}"/>
              </a:ext>
            </a:extLst>
          </p:cNvPr>
          <p:cNvSpPr>
            <a:spLocks noGrp="1"/>
          </p:cNvSpPr>
          <p:nvPr>
            <p:ph type="sldNum" sz="quarter" idx="12"/>
          </p:nvPr>
        </p:nvSpPr>
        <p:spPr/>
        <p:txBody>
          <a:bodyPr/>
          <a:lstStyle/>
          <a:p>
            <a:fld id="{2595D44B-EAE6-4553-A7ED-B796E3CA93DC}" type="slidenum">
              <a:rPr lang="en-CA" smtClean="0"/>
              <a:t>‹#›</a:t>
            </a:fld>
            <a:endParaRPr lang="en-CA"/>
          </a:p>
        </p:txBody>
      </p:sp>
    </p:spTree>
    <p:extLst>
      <p:ext uri="{BB962C8B-B14F-4D97-AF65-F5344CB8AC3E}">
        <p14:creationId xmlns:p14="http://schemas.microsoft.com/office/powerpoint/2010/main" val="1735864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B7C2E59-A2C3-4A2B-AA4C-7550772D835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9770B918-3E80-4310-8785-6FC018823A5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80654B04-6C6D-4A71-9642-058E4222041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1FEA13-E493-4F97-9DC1-157856FD2496}" type="datetime1">
              <a:rPr lang="en-CA" smtClean="0"/>
              <a:t>2020-05-14</a:t>
            </a:fld>
            <a:endParaRPr lang="en-CA"/>
          </a:p>
        </p:txBody>
      </p:sp>
      <p:sp>
        <p:nvSpPr>
          <p:cNvPr id="5" name="Footer Placeholder 4">
            <a:extLst>
              <a:ext uri="{FF2B5EF4-FFF2-40B4-BE49-F238E27FC236}">
                <a16:creationId xmlns:a16="http://schemas.microsoft.com/office/drawing/2014/main" id="{46F55D3C-19F3-4378-A2D9-7194D14A4D6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CFD6F004-E926-43F5-95B9-7D9699DB1FF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95D44B-EAE6-4553-A7ED-B796E3CA93DC}" type="slidenum">
              <a:rPr lang="en-CA" smtClean="0"/>
              <a:t>‹#›</a:t>
            </a:fld>
            <a:endParaRPr lang="en-CA"/>
          </a:p>
        </p:txBody>
      </p:sp>
    </p:spTree>
    <p:extLst>
      <p:ext uri="{BB962C8B-B14F-4D97-AF65-F5344CB8AC3E}">
        <p14:creationId xmlns:p14="http://schemas.microsoft.com/office/powerpoint/2010/main" val="29270489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6" Type="http://schemas.openxmlformats.org/officeDocument/2006/relationships/customXml" Target="../ink/ink296.xml"/><Relationship Id="rId21" Type="http://schemas.openxmlformats.org/officeDocument/2006/relationships/image" Target="../media/image294.png"/><Relationship Id="rId42" Type="http://schemas.openxmlformats.org/officeDocument/2006/relationships/customXml" Target="../ink/ink304.xml"/><Relationship Id="rId47" Type="http://schemas.openxmlformats.org/officeDocument/2006/relationships/image" Target="../media/image307.png"/><Relationship Id="rId63" Type="http://schemas.openxmlformats.org/officeDocument/2006/relationships/image" Target="../media/image315.png"/><Relationship Id="rId68" Type="http://schemas.openxmlformats.org/officeDocument/2006/relationships/customXml" Target="../ink/ink317.xml"/><Relationship Id="rId84" Type="http://schemas.openxmlformats.org/officeDocument/2006/relationships/customXml" Target="../ink/ink325.xml"/><Relationship Id="rId89" Type="http://schemas.openxmlformats.org/officeDocument/2006/relationships/image" Target="../media/image328.png"/><Relationship Id="rId16" Type="http://schemas.openxmlformats.org/officeDocument/2006/relationships/customXml" Target="../ink/ink291.xml"/><Relationship Id="rId11" Type="http://schemas.openxmlformats.org/officeDocument/2006/relationships/image" Target="../media/image289.png"/><Relationship Id="rId32" Type="http://schemas.openxmlformats.org/officeDocument/2006/relationships/customXml" Target="../ink/ink299.xml"/><Relationship Id="rId37" Type="http://schemas.openxmlformats.org/officeDocument/2006/relationships/image" Target="../media/image302.png"/><Relationship Id="rId53" Type="http://schemas.openxmlformats.org/officeDocument/2006/relationships/image" Target="../media/image310.png"/><Relationship Id="rId58" Type="http://schemas.openxmlformats.org/officeDocument/2006/relationships/customXml" Target="../ink/ink312.xml"/><Relationship Id="rId74" Type="http://schemas.openxmlformats.org/officeDocument/2006/relationships/customXml" Target="../ink/ink320.xml"/><Relationship Id="rId79" Type="http://schemas.openxmlformats.org/officeDocument/2006/relationships/image" Target="../media/image323.png"/><Relationship Id="rId5" Type="http://schemas.openxmlformats.org/officeDocument/2006/relationships/image" Target="../media/image286.png"/><Relationship Id="rId90" Type="http://schemas.openxmlformats.org/officeDocument/2006/relationships/customXml" Target="../ink/ink328.xml"/><Relationship Id="rId95" Type="http://schemas.openxmlformats.org/officeDocument/2006/relationships/image" Target="../media/image331.png"/><Relationship Id="rId22" Type="http://schemas.openxmlformats.org/officeDocument/2006/relationships/customXml" Target="../ink/ink294.xml"/><Relationship Id="rId27" Type="http://schemas.openxmlformats.org/officeDocument/2006/relationships/image" Target="../media/image297.png"/><Relationship Id="rId43" Type="http://schemas.openxmlformats.org/officeDocument/2006/relationships/image" Target="../media/image305.png"/><Relationship Id="rId48" Type="http://schemas.openxmlformats.org/officeDocument/2006/relationships/customXml" Target="../ink/ink307.xml"/><Relationship Id="rId64" Type="http://schemas.openxmlformats.org/officeDocument/2006/relationships/customXml" Target="../ink/ink315.xml"/><Relationship Id="rId69" Type="http://schemas.openxmlformats.org/officeDocument/2006/relationships/image" Target="../media/image318.png"/><Relationship Id="rId8" Type="http://schemas.openxmlformats.org/officeDocument/2006/relationships/customXml" Target="../ink/ink287.xml"/><Relationship Id="rId51" Type="http://schemas.openxmlformats.org/officeDocument/2006/relationships/image" Target="../media/image309.png"/><Relationship Id="rId72" Type="http://schemas.openxmlformats.org/officeDocument/2006/relationships/customXml" Target="../ink/ink319.xml"/><Relationship Id="rId80" Type="http://schemas.openxmlformats.org/officeDocument/2006/relationships/customXml" Target="../ink/ink323.xml"/><Relationship Id="rId85" Type="http://schemas.openxmlformats.org/officeDocument/2006/relationships/image" Target="../media/image326.png"/><Relationship Id="rId93" Type="http://schemas.openxmlformats.org/officeDocument/2006/relationships/image" Target="../media/image330.png"/><Relationship Id="rId3" Type="http://schemas.openxmlformats.org/officeDocument/2006/relationships/image" Target="../media/image285.png"/><Relationship Id="rId12" Type="http://schemas.openxmlformats.org/officeDocument/2006/relationships/customXml" Target="../ink/ink289.xml"/><Relationship Id="rId17" Type="http://schemas.openxmlformats.org/officeDocument/2006/relationships/image" Target="../media/image292.png"/><Relationship Id="rId25" Type="http://schemas.openxmlformats.org/officeDocument/2006/relationships/image" Target="../media/image296.png"/><Relationship Id="rId33" Type="http://schemas.openxmlformats.org/officeDocument/2006/relationships/image" Target="../media/image300.png"/><Relationship Id="rId38" Type="http://schemas.openxmlformats.org/officeDocument/2006/relationships/customXml" Target="../ink/ink302.xml"/><Relationship Id="rId46" Type="http://schemas.openxmlformats.org/officeDocument/2006/relationships/customXml" Target="../ink/ink306.xml"/><Relationship Id="rId59" Type="http://schemas.openxmlformats.org/officeDocument/2006/relationships/image" Target="../media/image313.png"/><Relationship Id="rId67" Type="http://schemas.openxmlformats.org/officeDocument/2006/relationships/image" Target="../media/image317.png"/><Relationship Id="rId20" Type="http://schemas.openxmlformats.org/officeDocument/2006/relationships/customXml" Target="../ink/ink293.xml"/><Relationship Id="rId41" Type="http://schemas.openxmlformats.org/officeDocument/2006/relationships/image" Target="../media/image304.png"/><Relationship Id="rId54" Type="http://schemas.openxmlformats.org/officeDocument/2006/relationships/customXml" Target="../ink/ink310.xml"/><Relationship Id="rId62" Type="http://schemas.openxmlformats.org/officeDocument/2006/relationships/customXml" Target="../ink/ink314.xml"/><Relationship Id="rId70" Type="http://schemas.openxmlformats.org/officeDocument/2006/relationships/customXml" Target="../ink/ink318.xml"/><Relationship Id="rId75" Type="http://schemas.openxmlformats.org/officeDocument/2006/relationships/image" Target="../media/image321.png"/><Relationship Id="rId83" Type="http://schemas.openxmlformats.org/officeDocument/2006/relationships/image" Target="../media/image325.png"/><Relationship Id="rId88" Type="http://schemas.openxmlformats.org/officeDocument/2006/relationships/customXml" Target="../ink/ink327.xml"/><Relationship Id="rId91" Type="http://schemas.openxmlformats.org/officeDocument/2006/relationships/image" Target="../media/image329.png"/><Relationship Id="rId1" Type="http://schemas.openxmlformats.org/officeDocument/2006/relationships/slideLayout" Target="../slideLayouts/slideLayout10.xml"/><Relationship Id="rId6" Type="http://schemas.openxmlformats.org/officeDocument/2006/relationships/customXml" Target="../ink/ink286.xml"/><Relationship Id="rId15" Type="http://schemas.openxmlformats.org/officeDocument/2006/relationships/image" Target="../media/image291.png"/><Relationship Id="rId23" Type="http://schemas.openxmlformats.org/officeDocument/2006/relationships/image" Target="../media/image295.png"/><Relationship Id="rId28" Type="http://schemas.openxmlformats.org/officeDocument/2006/relationships/customXml" Target="../ink/ink297.xml"/><Relationship Id="rId36" Type="http://schemas.openxmlformats.org/officeDocument/2006/relationships/customXml" Target="../ink/ink301.xml"/><Relationship Id="rId49" Type="http://schemas.openxmlformats.org/officeDocument/2006/relationships/image" Target="../media/image308.png"/><Relationship Id="rId57" Type="http://schemas.openxmlformats.org/officeDocument/2006/relationships/image" Target="../media/image312.png"/><Relationship Id="rId10" Type="http://schemas.openxmlformats.org/officeDocument/2006/relationships/customXml" Target="../ink/ink288.xml"/><Relationship Id="rId31" Type="http://schemas.openxmlformats.org/officeDocument/2006/relationships/image" Target="../media/image299.png"/><Relationship Id="rId44" Type="http://schemas.openxmlformats.org/officeDocument/2006/relationships/customXml" Target="../ink/ink305.xml"/><Relationship Id="rId52" Type="http://schemas.openxmlformats.org/officeDocument/2006/relationships/customXml" Target="../ink/ink309.xml"/><Relationship Id="rId60" Type="http://schemas.openxmlformats.org/officeDocument/2006/relationships/customXml" Target="../ink/ink313.xml"/><Relationship Id="rId65" Type="http://schemas.openxmlformats.org/officeDocument/2006/relationships/image" Target="../media/image316.png"/><Relationship Id="rId73" Type="http://schemas.openxmlformats.org/officeDocument/2006/relationships/image" Target="../media/image320.png"/><Relationship Id="rId78" Type="http://schemas.openxmlformats.org/officeDocument/2006/relationships/customXml" Target="../ink/ink322.xml"/><Relationship Id="rId81" Type="http://schemas.openxmlformats.org/officeDocument/2006/relationships/image" Target="../media/image324.png"/><Relationship Id="rId86" Type="http://schemas.openxmlformats.org/officeDocument/2006/relationships/customXml" Target="../ink/ink326.xml"/><Relationship Id="rId94" Type="http://schemas.openxmlformats.org/officeDocument/2006/relationships/customXml" Target="../ink/ink330.xml"/><Relationship Id="rId4" Type="http://schemas.openxmlformats.org/officeDocument/2006/relationships/customXml" Target="../ink/ink285.xml"/><Relationship Id="rId9" Type="http://schemas.openxmlformats.org/officeDocument/2006/relationships/image" Target="../media/image288.png"/><Relationship Id="rId13" Type="http://schemas.openxmlformats.org/officeDocument/2006/relationships/image" Target="../media/image290.png"/><Relationship Id="rId18" Type="http://schemas.openxmlformats.org/officeDocument/2006/relationships/customXml" Target="../ink/ink292.xml"/><Relationship Id="rId39" Type="http://schemas.openxmlformats.org/officeDocument/2006/relationships/image" Target="../media/image303.png"/><Relationship Id="rId34" Type="http://schemas.openxmlformats.org/officeDocument/2006/relationships/customXml" Target="../ink/ink300.xml"/><Relationship Id="rId50" Type="http://schemas.openxmlformats.org/officeDocument/2006/relationships/customXml" Target="../ink/ink308.xml"/><Relationship Id="rId55" Type="http://schemas.openxmlformats.org/officeDocument/2006/relationships/image" Target="../media/image311.png"/><Relationship Id="rId76" Type="http://schemas.openxmlformats.org/officeDocument/2006/relationships/customXml" Target="../ink/ink321.xml"/><Relationship Id="rId7" Type="http://schemas.openxmlformats.org/officeDocument/2006/relationships/image" Target="../media/image287.png"/><Relationship Id="rId71" Type="http://schemas.openxmlformats.org/officeDocument/2006/relationships/image" Target="../media/image319.png"/><Relationship Id="rId92" Type="http://schemas.openxmlformats.org/officeDocument/2006/relationships/customXml" Target="../ink/ink329.xml"/><Relationship Id="rId2" Type="http://schemas.openxmlformats.org/officeDocument/2006/relationships/customXml" Target="../ink/ink284.xml"/><Relationship Id="rId29" Type="http://schemas.openxmlformats.org/officeDocument/2006/relationships/image" Target="../media/image298.png"/><Relationship Id="rId24" Type="http://schemas.openxmlformats.org/officeDocument/2006/relationships/customXml" Target="../ink/ink295.xml"/><Relationship Id="rId40" Type="http://schemas.openxmlformats.org/officeDocument/2006/relationships/customXml" Target="../ink/ink303.xml"/><Relationship Id="rId45" Type="http://schemas.openxmlformats.org/officeDocument/2006/relationships/image" Target="../media/image306.png"/><Relationship Id="rId66" Type="http://schemas.openxmlformats.org/officeDocument/2006/relationships/customXml" Target="../ink/ink316.xml"/><Relationship Id="rId87" Type="http://schemas.openxmlformats.org/officeDocument/2006/relationships/image" Target="../media/image327.png"/><Relationship Id="rId61" Type="http://schemas.openxmlformats.org/officeDocument/2006/relationships/image" Target="../media/image314.png"/><Relationship Id="rId82" Type="http://schemas.openxmlformats.org/officeDocument/2006/relationships/customXml" Target="../ink/ink324.xml"/><Relationship Id="rId19" Type="http://schemas.openxmlformats.org/officeDocument/2006/relationships/image" Target="../media/image293.png"/><Relationship Id="rId14" Type="http://schemas.openxmlformats.org/officeDocument/2006/relationships/customXml" Target="../ink/ink290.xml"/><Relationship Id="rId30" Type="http://schemas.openxmlformats.org/officeDocument/2006/relationships/customXml" Target="../ink/ink298.xml"/><Relationship Id="rId35" Type="http://schemas.openxmlformats.org/officeDocument/2006/relationships/image" Target="../media/image301.png"/><Relationship Id="rId56" Type="http://schemas.openxmlformats.org/officeDocument/2006/relationships/customXml" Target="../ink/ink311.xml"/><Relationship Id="rId77" Type="http://schemas.openxmlformats.org/officeDocument/2006/relationships/image" Target="../media/image322.png"/></Relationships>
</file>

<file path=ppt/slides/_rels/slide11.xml.rels><?xml version="1.0" encoding="UTF-8" standalone="yes"?>
<Relationships xmlns="http://schemas.openxmlformats.org/package/2006/relationships"><Relationship Id="rId117" Type="http://schemas.openxmlformats.org/officeDocument/2006/relationships/image" Target="../media/image388.png"/><Relationship Id="rId21" Type="http://schemas.openxmlformats.org/officeDocument/2006/relationships/image" Target="../media/image340.png"/><Relationship Id="rId324" Type="http://schemas.openxmlformats.org/officeDocument/2006/relationships/customXml" Target="../ink/ink491.xml"/><Relationship Id="rId531" Type="http://schemas.openxmlformats.org/officeDocument/2006/relationships/image" Target="../media/image595.png"/><Relationship Id="rId629" Type="http://schemas.openxmlformats.org/officeDocument/2006/relationships/image" Target="../media/image644.png"/><Relationship Id="rId170" Type="http://schemas.openxmlformats.org/officeDocument/2006/relationships/customXml" Target="../ink/ink414.xml"/><Relationship Id="rId268" Type="http://schemas.openxmlformats.org/officeDocument/2006/relationships/customXml" Target="../ink/ink463.xml"/><Relationship Id="rId475" Type="http://schemas.openxmlformats.org/officeDocument/2006/relationships/image" Target="../media/image567.png"/><Relationship Id="rId32" Type="http://schemas.openxmlformats.org/officeDocument/2006/relationships/customXml" Target="../ink/ink345.xml"/><Relationship Id="rId128" Type="http://schemas.openxmlformats.org/officeDocument/2006/relationships/customXml" Target="../ink/ink393.xml"/><Relationship Id="rId335" Type="http://schemas.openxmlformats.org/officeDocument/2006/relationships/image" Target="../media/image497.png"/><Relationship Id="rId542" Type="http://schemas.openxmlformats.org/officeDocument/2006/relationships/customXml" Target="../ink/ink600.xml"/><Relationship Id="rId181" Type="http://schemas.openxmlformats.org/officeDocument/2006/relationships/image" Target="../media/image420.png"/><Relationship Id="rId402" Type="http://schemas.openxmlformats.org/officeDocument/2006/relationships/customXml" Target="../ink/ink530.xml"/><Relationship Id="rId279" Type="http://schemas.openxmlformats.org/officeDocument/2006/relationships/image" Target="../media/image469.png"/><Relationship Id="rId486" Type="http://schemas.openxmlformats.org/officeDocument/2006/relationships/customXml" Target="../ink/ink572.xml"/><Relationship Id="rId43" Type="http://schemas.openxmlformats.org/officeDocument/2006/relationships/image" Target="../media/image351.png"/><Relationship Id="rId139" Type="http://schemas.openxmlformats.org/officeDocument/2006/relationships/image" Target="../media/image399.png"/><Relationship Id="rId346" Type="http://schemas.openxmlformats.org/officeDocument/2006/relationships/customXml" Target="../ink/ink502.xml"/><Relationship Id="rId553" Type="http://schemas.openxmlformats.org/officeDocument/2006/relationships/image" Target="../media/image606.png"/><Relationship Id="rId192" Type="http://schemas.openxmlformats.org/officeDocument/2006/relationships/customXml" Target="../ink/ink425.xml"/><Relationship Id="rId206" Type="http://schemas.openxmlformats.org/officeDocument/2006/relationships/customXml" Target="../ink/ink432.xml"/><Relationship Id="rId413" Type="http://schemas.openxmlformats.org/officeDocument/2006/relationships/image" Target="../media/image536.png"/><Relationship Id="rId497" Type="http://schemas.openxmlformats.org/officeDocument/2006/relationships/image" Target="../media/image578.png"/><Relationship Id="rId620" Type="http://schemas.openxmlformats.org/officeDocument/2006/relationships/customXml" Target="../ink/ink639.xml"/><Relationship Id="rId357" Type="http://schemas.openxmlformats.org/officeDocument/2006/relationships/image" Target="../media/image508.png"/><Relationship Id="rId54" Type="http://schemas.openxmlformats.org/officeDocument/2006/relationships/customXml" Target="../ink/ink356.xml"/><Relationship Id="rId217" Type="http://schemas.openxmlformats.org/officeDocument/2006/relationships/image" Target="../media/image438.png"/><Relationship Id="rId564" Type="http://schemas.openxmlformats.org/officeDocument/2006/relationships/customXml" Target="../ink/ink611.xml"/><Relationship Id="rId424" Type="http://schemas.openxmlformats.org/officeDocument/2006/relationships/customXml" Target="../ink/ink541.xml"/><Relationship Id="rId631" Type="http://schemas.openxmlformats.org/officeDocument/2006/relationships/image" Target="../media/image645.png"/><Relationship Id="rId270" Type="http://schemas.openxmlformats.org/officeDocument/2006/relationships/customXml" Target="../ink/ink464.xml"/><Relationship Id="rId65" Type="http://schemas.openxmlformats.org/officeDocument/2006/relationships/image" Target="../media/image362.png"/><Relationship Id="rId130" Type="http://schemas.openxmlformats.org/officeDocument/2006/relationships/customXml" Target="../ink/ink394.xml"/><Relationship Id="rId368" Type="http://schemas.openxmlformats.org/officeDocument/2006/relationships/customXml" Target="../ink/ink513.xml"/><Relationship Id="rId575" Type="http://schemas.openxmlformats.org/officeDocument/2006/relationships/image" Target="../media/image617.png"/><Relationship Id="rId228" Type="http://schemas.openxmlformats.org/officeDocument/2006/relationships/customXml" Target="../ink/ink443.xml"/><Relationship Id="rId435" Type="http://schemas.openxmlformats.org/officeDocument/2006/relationships/image" Target="../media/image547.png"/><Relationship Id="rId281" Type="http://schemas.openxmlformats.org/officeDocument/2006/relationships/image" Target="../media/image470.png"/><Relationship Id="rId502" Type="http://schemas.openxmlformats.org/officeDocument/2006/relationships/customXml" Target="../ink/ink580.xml"/><Relationship Id="rId76" Type="http://schemas.openxmlformats.org/officeDocument/2006/relationships/customXml" Target="../ink/ink367.xml"/><Relationship Id="rId141" Type="http://schemas.openxmlformats.org/officeDocument/2006/relationships/image" Target="../media/image400.png"/><Relationship Id="rId379" Type="http://schemas.openxmlformats.org/officeDocument/2006/relationships/image" Target="../media/image519.png"/><Relationship Id="rId586" Type="http://schemas.openxmlformats.org/officeDocument/2006/relationships/customXml" Target="../ink/ink622.xml"/><Relationship Id="rId7" Type="http://schemas.openxmlformats.org/officeDocument/2006/relationships/image" Target="../media/image333.png"/><Relationship Id="rId239" Type="http://schemas.openxmlformats.org/officeDocument/2006/relationships/image" Target="../media/image449.png"/><Relationship Id="rId446" Type="http://schemas.openxmlformats.org/officeDocument/2006/relationships/customXml" Target="../ink/ink552.xml"/><Relationship Id="rId292" Type="http://schemas.openxmlformats.org/officeDocument/2006/relationships/customXml" Target="../ink/ink475.xml"/><Relationship Id="rId306" Type="http://schemas.openxmlformats.org/officeDocument/2006/relationships/customXml" Target="../ink/ink482.xml"/><Relationship Id="rId87" Type="http://schemas.openxmlformats.org/officeDocument/2006/relationships/image" Target="../media/image373.png"/><Relationship Id="rId513" Type="http://schemas.openxmlformats.org/officeDocument/2006/relationships/image" Target="../media/image586.png"/><Relationship Id="rId597" Type="http://schemas.openxmlformats.org/officeDocument/2006/relationships/image" Target="../media/image628.png"/><Relationship Id="rId152" Type="http://schemas.openxmlformats.org/officeDocument/2006/relationships/customXml" Target="../ink/ink405.xml"/><Relationship Id="rId457" Type="http://schemas.openxmlformats.org/officeDocument/2006/relationships/image" Target="../media/image558.png"/><Relationship Id="rId14" Type="http://schemas.openxmlformats.org/officeDocument/2006/relationships/customXml" Target="../ink/ink336.xml"/><Relationship Id="rId317" Type="http://schemas.openxmlformats.org/officeDocument/2006/relationships/image" Target="../media/image488.png"/><Relationship Id="rId524" Type="http://schemas.openxmlformats.org/officeDocument/2006/relationships/customXml" Target="../ink/ink591.xml"/><Relationship Id="rId98" Type="http://schemas.openxmlformats.org/officeDocument/2006/relationships/customXml" Target="../ink/ink378.xml"/><Relationship Id="rId163" Type="http://schemas.openxmlformats.org/officeDocument/2006/relationships/image" Target="../media/image411.png"/><Relationship Id="rId370" Type="http://schemas.openxmlformats.org/officeDocument/2006/relationships/customXml" Target="../ink/ink514.xml"/><Relationship Id="rId230" Type="http://schemas.openxmlformats.org/officeDocument/2006/relationships/customXml" Target="../ink/ink444.xml"/><Relationship Id="rId468" Type="http://schemas.openxmlformats.org/officeDocument/2006/relationships/customXml" Target="../ink/ink563.xml"/><Relationship Id="rId25" Type="http://schemas.openxmlformats.org/officeDocument/2006/relationships/image" Target="../media/image342.png"/><Relationship Id="rId328" Type="http://schemas.openxmlformats.org/officeDocument/2006/relationships/customXml" Target="../ink/ink493.xml"/><Relationship Id="rId535" Type="http://schemas.openxmlformats.org/officeDocument/2006/relationships/image" Target="../media/image597.png"/><Relationship Id="rId174" Type="http://schemas.openxmlformats.org/officeDocument/2006/relationships/customXml" Target="../ink/ink416.xml"/><Relationship Id="rId381" Type="http://schemas.openxmlformats.org/officeDocument/2006/relationships/image" Target="../media/image520.png"/><Relationship Id="rId602" Type="http://schemas.openxmlformats.org/officeDocument/2006/relationships/customXml" Target="../ink/ink630.xml"/><Relationship Id="rId241" Type="http://schemas.openxmlformats.org/officeDocument/2006/relationships/image" Target="../media/image450.png"/><Relationship Id="rId479" Type="http://schemas.openxmlformats.org/officeDocument/2006/relationships/image" Target="../media/image569.png"/><Relationship Id="rId36" Type="http://schemas.openxmlformats.org/officeDocument/2006/relationships/customXml" Target="../ink/ink347.xml"/><Relationship Id="rId339" Type="http://schemas.openxmlformats.org/officeDocument/2006/relationships/image" Target="../media/image499.png"/><Relationship Id="rId546" Type="http://schemas.openxmlformats.org/officeDocument/2006/relationships/customXml" Target="../ink/ink602.xml"/><Relationship Id="rId101" Type="http://schemas.openxmlformats.org/officeDocument/2006/relationships/image" Target="../media/image380.png"/><Relationship Id="rId185" Type="http://schemas.openxmlformats.org/officeDocument/2006/relationships/image" Target="../media/image422.png"/><Relationship Id="rId406" Type="http://schemas.openxmlformats.org/officeDocument/2006/relationships/customXml" Target="../ink/ink532.xml"/><Relationship Id="rId392" Type="http://schemas.openxmlformats.org/officeDocument/2006/relationships/customXml" Target="../ink/ink525.xml"/><Relationship Id="rId613" Type="http://schemas.openxmlformats.org/officeDocument/2006/relationships/image" Target="../media/image636.png"/><Relationship Id="rId252" Type="http://schemas.openxmlformats.org/officeDocument/2006/relationships/customXml" Target="../ink/ink455.xml"/><Relationship Id="rId294" Type="http://schemas.openxmlformats.org/officeDocument/2006/relationships/customXml" Target="../ink/ink476.xml"/><Relationship Id="rId308" Type="http://schemas.openxmlformats.org/officeDocument/2006/relationships/customXml" Target="../ink/ink483.xml"/><Relationship Id="rId515" Type="http://schemas.openxmlformats.org/officeDocument/2006/relationships/image" Target="../media/image587.png"/><Relationship Id="rId47" Type="http://schemas.openxmlformats.org/officeDocument/2006/relationships/image" Target="../media/image353.png"/><Relationship Id="rId89" Type="http://schemas.openxmlformats.org/officeDocument/2006/relationships/image" Target="../media/image374.png"/><Relationship Id="rId112" Type="http://schemas.openxmlformats.org/officeDocument/2006/relationships/customXml" Target="../ink/ink385.xml"/><Relationship Id="rId154" Type="http://schemas.openxmlformats.org/officeDocument/2006/relationships/customXml" Target="../ink/ink406.xml"/><Relationship Id="rId361" Type="http://schemas.openxmlformats.org/officeDocument/2006/relationships/image" Target="../media/image510.png"/><Relationship Id="rId557" Type="http://schemas.openxmlformats.org/officeDocument/2006/relationships/image" Target="../media/image608.png"/><Relationship Id="rId599" Type="http://schemas.openxmlformats.org/officeDocument/2006/relationships/image" Target="../media/image629.png"/><Relationship Id="rId196" Type="http://schemas.openxmlformats.org/officeDocument/2006/relationships/customXml" Target="../ink/ink427.xml"/><Relationship Id="rId417" Type="http://schemas.openxmlformats.org/officeDocument/2006/relationships/image" Target="../media/image538.png"/><Relationship Id="rId459" Type="http://schemas.openxmlformats.org/officeDocument/2006/relationships/image" Target="../media/image559.png"/><Relationship Id="rId624" Type="http://schemas.openxmlformats.org/officeDocument/2006/relationships/customXml" Target="../ink/ink641.xml"/><Relationship Id="rId16" Type="http://schemas.openxmlformats.org/officeDocument/2006/relationships/customXml" Target="../ink/ink337.xml"/><Relationship Id="rId221" Type="http://schemas.openxmlformats.org/officeDocument/2006/relationships/image" Target="../media/image440.png"/><Relationship Id="rId263" Type="http://schemas.openxmlformats.org/officeDocument/2006/relationships/image" Target="../media/image461.png"/><Relationship Id="rId319" Type="http://schemas.openxmlformats.org/officeDocument/2006/relationships/image" Target="../media/image489.png"/><Relationship Id="rId470" Type="http://schemas.openxmlformats.org/officeDocument/2006/relationships/customXml" Target="../ink/ink564.xml"/><Relationship Id="rId526" Type="http://schemas.openxmlformats.org/officeDocument/2006/relationships/customXml" Target="../ink/ink592.xml"/><Relationship Id="rId58" Type="http://schemas.openxmlformats.org/officeDocument/2006/relationships/customXml" Target="../ink/ink358.xml"/><Relationship Id="rId123" Type="http://schemas.openxmlformats.org/officeDocument/2006/relationships/image" Target="../media/image391.png"/><Relationship Id="rId330" Type="http://schemas.openxmlformats.org/officeDocument/2006/relationships/customXml" Target="../ink/ink494.xml"/><Relationship Id="rId568" Type="http://schemas.openxmlformats.org/officeDocument/2006/relationships/customXml" Target="../ink/ink613.xml"/><Relationship Id="rId165" Type="http://schemas.openxmlformats.org/officeDocument/2006/relationships/image" Target="../media/image412.png"/><Relationship Id="rId372" Type="http://schemas.openxmlformats.org/officeDocument/2006/relationships/customXml" Target="../ink/ink515.xml"/><Relationship Id="rId428" Type="http://schemas.openxmlformats.org/officeDocument/2006/relationships/customXml" Target="../ink/ink543.xml"/><Relationship Id="rId635" Type="http://schemas.openxmlformats.org/officeDocument/2006/relationships/image" Target="../media/image647.png"/><Relationship Id="rId232" Type="http://schemas.openxmlformats.org/officeDocument/2006/relationships/customXml" Target="../ink/ink445.xml"/><Relationship Id="rId274" Type="http://schemas.openxmlformats.org/officeDocument/2006/relationships/customXml" Target="../ink/ink466.xml"/><Relationship Id="rId481" Type="http://schemas.openxmlformats.org/officeDocument/2006/relationships/image" Target="../media/image570.png"/><Relationship Id="rId27" Type="http://schemas.openxmlformats.org/officeDocument/2006/relationships/image" Target="../media/image343.png"/><Relationship Id="rId69" Type="http://schemas.openxmlformats.org/officeDocument/2006/relationships/image" Target="../media/image364.png"/><Relationship Id="rId134" Type="http://schemas.openxmlformats.org/officeDocument/2006/relationships/customXml" Target="../ink/ink396.xml"/><Relationship Id="rId537" Type="http://schemas.openxmlformats.org/officeDocument/2006/relationships/image" Target="../media/image598.png"/><Relationship Id="rId579" Type="http://schemas.openxmlformats.org/officeDocument/2006/relationships/image" Target="../media/image619.png"/><Relationship Id="rId80" Type="http://schemas.openxmlformats.org/officeDocument/2006/relationships/customXml" Target="../ink/ink369.xml"/><Relationship Id="rId176" Type="http://schemas.openxmlformats.org/officeDocument/2006/relationships/customXml" Target="../ink/ink417.xml"/><Relationship Id="rId341" Type="http://schemas.openxmlformats.org/officeDocument/2006/relationships/image" Target="../media/image500.png"/><Relationship Id="rId383" Type="http://schemas.openxmlformats.org/officeDocument/2006/relationships/image" Target="../media/image521.png"/><Relationship Id="rId439" Type="http://schemas.openxmlformats.org/officeDocument/2006/relationships/image" Target="../media/image549.png"/><Relationship Id="rId590" Type="http://schemas.openxmlformats.org/officeDocument/2006/relationships/customXml" Target="../ink/ink624.xml"/><Relationship Id="rId604" Type="http://schemas.openxmlformats.org/officeDocument/2006/relationships/customXml" Target="../ink/ink631.xml"/><Relationship Id="rId201" Type="http://schemas.openxmlformats.org/officeDocument/2006/relationships/image" Target="../media/image430.png"/><Relationship Id="rId243" Type="http://schemas.openxmlformats.org/officeDocument/2006/relationships/image" Target="../media/image451.png"/><Relationship Id="rId285" Type="http://schemas.openxmlformats.org/officeDocument/2006/relationships/image" Target="../media/image472.png"/><Relationship Id="rId450" Type="http://schemas.openxmlformats.org/officeDocument/2006/relationships/customXml" Target="../ink/ink554.xml"/><Relationship Id="rId506" Type="http://schemas.openxmlformats.org/officeDocument/2006/relationships/customXml" Target="../ink/ink582.xml"/><Relationship Id="rId38" Type="http://schemas.openxmlformats.org/officeDocument/2006/relationships/customXml" Target="../ink/ink348.xml"/><Relationship Id="rId103" Type="http://schemas.openxmlformats.org/officeDocument/2006/relationships/image" Target="../media/image381.png"/><Relationship Id="rId310" Type="http://schemas.openxmlformats.org/officeDocument/2006/relationships/customXml" Target="../ink/ink484.xml"/><Relationship Id="rId492" Type="http://schemas.openxmlformats.org/officeDocument/2006/relationships/customXml" Target="../ink/ink575.xml"/><Relationship Id="rId548" Type="http://schemas.openxmlformats.org/officeDocument/2006/relationships/customXml" Target="../ink/ink603.xml"/><Relationship Id="rId91" Type="http://schemas.openxmlformats.org/officeDocument/2006/relationships/image" Target="../media/image375.png"/><Relationship Id="rId145" Type="http://schemas.openxmlformats.org/officeDocument/2006/relationships/image" Target="../media/image402.png"/><Relationship Id="rId187" Type="http://schemas.openxmlformats.org/officeDocument/2006/relationships/image" Target="../media/image423.png"/><Relationship Id="rId352" Type="http://schemas.openxmlformats.org/officeDocument/2006/relationships/customXml" Target="../ink/ink505.xml"/><Relationship Id="rId394" Type="http://schemas.openxmlformats.org/officeDocument/2006/relationships/customXml" Target="../ink/ink526.xml"/><Relationship Id="rId408" Type="http://schemas.openxmlformats.org/officeDocument/2006/relationships/customXml" Target="../ink/ink533.xml"/><Relationship Id="rId615" Type="http://schemas.openxmlformats.org/officeDocument/2006/relationships/image" Target="../media/image637.png"/><Relationship Id="rId212" Type="http://schemas.openxmlformats.org/officeDocument/2006/relationships/customXml" Target="../ink/ink435.xml"/><Relationship Id="rId254" Type="http://schemas.openxmlformats.org/officeDocument/2006/relationships/customXml" Target="../ink/ink456.xml"/><Relationship Id="rId49" Type="http://schemas.openxmlformats.org/officeDocument/2006/relationships/image" Target="../media/image354.png"/><Relationship Id="rId114" Type="http://schemas.openxmlformats.org/officeDocument/2006/relationships/customXml" Target="../ink/ink386.xml"/><Relationship Id="rId296" Type="http://schemas.openxmlformats.org/officeDocument/2006/relationships/customXml" Target="../ink/ink477.xml"/><Relationship Id="rId461" Type="http://schemas.openxmlformats.org/officeDocument/2006/relationships/image" Target="../media/image560.png"/><Relationship Id="rId517" Type="http://schemas.openxmlformats.org/officeDocument/2006/relationships/image" Target="../media/image588.png"/><Relationship Id="rId559" Type="http://schemas.openxmlformats.org/officeDocument/2006/relationships/image" Target="../media/image609.png"/><Relationship Id="rId60" Type="http://schemas.openxmlformats.org/officeDocument/2006/relationships/customXml" Target="../ink/ink359.xml"/><Relationship Id="rId156" Type="http://schemas.openxmlformats.org/officeDocument/2006/relationships/customXml" Target="../ink/ink407.xml"/><Relationship Id="rId198" Type="http://schemas.openxmlformats.org/officeDocument/2006/relationships/customXml" Target="../ink/ink428.xml"/><Relationship Id="rId321" Type="http://schemas.openxmlformats.org/officeDocument/2006/relationships/image" Target="../media/image490.png"/><Relationship Id="rId363" Type="http://schemas.openxmlformats.org/officeDocument/2006/relationships/image" Target="../media/image511.png"/><Relationship Id="rId419" Type="http://schemas.openxmlformats.org/officeDocument/2006/relationships/image" Target="../media/image539.png"/><Relationship Id="rId570" Type="http://schemas.openxmlformats.org/officeDocument/2006/relationships/customXml" Target="../ink/ink614.xml"/><Relationship Id="rId626" Type="http://schemas.openxmlformats.org/officeDocument/2006/relationships/customXml" Target="../ink/ink642.xml"/><Relationship Id="rId223" Type="http://schemas.openxmlformats.org/officeDocument/2006/relationships/image" Target="../media/image441.png"/><Relationship Id="rId430" Type="http://schemas.openxmlformats.org/officeDocument/2006/relationships/customXml" Target="../ink/ink544.xml"/><Relationship Id="rId18" Type="http://schemas.openxmlformats.org/officeDocument/2006/relationships/customXml" Target="../ink/ink338.xml"/><Relationship Id="rId265" Type="http://schemas.openxmlformats.org/officeDocument/2006/relationships/image" Target="../media/image462.png"/><Relationship Id="rId472" Type="http://schemas.openxmlformats.org/officeDocument/2006/relationships/customXml" Target="../ink/ink565.xml"/><Relationship Id="rId528" Type="http://schemas.openxmlformats.org/officeDocument/2006/relationships/customXml" Target="../ink/ink593.xml"/><Relationship Id="rId125" Type="http://schemas.openxmlformats.org/officeDocument/2006/relationships/image" Target="../media/image392.png"/><Relationship Id="rId167" Type="http://schemas.openxmlformats.org/officeDocument/2006/relationships/image" Target="../media/image413.png"/><Relationship Id="rId332" Type="http://schemas.openxmlformats.org/officeDocument/2006/relationships/customXml" Target="../ink/ink495.xml"/><Relationship Id="rId374" Type="http://schemas.openxmlformats.org/officeDocument/2006/relationships/customXml" Target="../ink/ink516.xml"/><Relationship Id="rId581" Type="http://schemas.openxmlformats.org/officeDocument/2006/relationships/image" Target="../media/image620.png"/><Relationship Id="rId71" Type="http://schemas.openxmlformats.org/officeDocument/2006/relationships/image" Target="../media/image365.png"/><Relationship Id="rId234" Type="http://schemas.openxmlformats.org/officeDocument/2006/relationships/customXml" Target="../ink/ink446.xml"/><Relationship Id="rId637" Type="http://schemas.openxmlformats.org/officeDocument/2006/relationships/image" Target="../media/image648.png"/><Relationship Id="rId2" Type="http://schemas.openxmlformats.org/officeDocument/2006/relationships/image" Target="../media/image2296.png"/><Relationship Id="rId29" Type="http://schemas.openxmlformats.org/officeDocument/2006/relationships/image" Target="../media/image344.png"/><Relationship Id="rId276" Type="http://schemas.openxmlformats.org/officeDocument/2006/relationships/customXml" Target="../ink/ink467.xml"/><Relationship Id="rId441" Type="http://schemas.openxmlformats.org/officeDocument/2006/relationships/image" Target="../media/image550.png"/><Relationship Id="rId483" Type="http://schemas.openxmlformats.org/officeDocument/2006/relationships/image" Target="../media/image571.png"/><Relationship Id="rId539" Type="http://schemas.openxmlformats.org/officeDocument/2006/relationships/image" Target="../media/image599.png"/><Relationship Id="rId40" Type="http://schemas.openxmlformats.org/officeDocument/2006/relationships/customXml" Target="../ink/ink349.xml"/><Relationship Id="rId136" Type="http://schemas.openxmlformats.org/officeDocument/2006/relationships/customXml" Target="../ink/ink397.xml"/><Relationship Id="rId178" Type="http://schemas.openxmlformats.org/officeDocument/2006/relationships/customXml" Target="../ink/ink418.xml"/><Relationship Id="rId301" Type="http://schemas.openxmlformats.org/officeDocument/2006/relationships/image" Target="../media/image480.png"/><Relationship Id="rId343" Type="http://schemas.openxmlformats.org/officeDocument/2006/relationships/image" Target="../media/image501.png"/><Relationship Id="rId550" Type="http://schemas.openxmlformats.org/officeDocument/2006/relationships/customXml" Target="../ink/ink604.xml"/><Relationship Id="rId82" Type="http://schemas.openxmlformats.org/officeDocument/2006/relationships/customXml" Target="../ink/ink370.xml"/><Relationship Id="rId203" Type="http://schemas.openxmlformats.org/officeDocument/2006/relationships/image" Target="../media/image431.png"/><Relationship Id="rId385" Type="http://schemas.openxmlformats.org/officeDocument/2006/relationships/image" Target="../media/image522.png"/><Relationship Id="rId592" Type="http://schemas.openxmlformats.org/officeDocument/2006/relationships/customXml" Target="../ink/ink625.xml"/><Relationship Id="rId606" Type="http://schemas.openxmlformats.org/officeDocument/2006/relationships/customXml" Target="../ink/ink632.xml"/><Relationship Id="rId245" Type="http://schemas.openxmlformats.org/officeDocument/2006/relationships/image" Target="../media/image452.png"/><Relationship Id="rId287" Type="http://schemas.openxmlformats.org/officeDocument/2006/relationships/image" Target="../media/image473.png"/><Relationship Id="rId410" Type="http://schemas.openxmlformats.org/officeDocument/2006/relationships/customXml" Target="../ink/ink534.xml"/><Relationship Id="rId452" Type="http://schemas.openxmlformats.org/officeDocument/2006/relationships/customXml" Target="../ink/ink555.xml"/><Relationship Id="rId494" Type="http://schemas.openxmlformats.org/officeDocument/2006/relationships/customXml" Target="../ink/ink576.xml"/><Relationship Id="rId508" Type="http://schemas.openxmlformats.org/officeDocument/2006/relationships/customXml" Target="../ink/ink583.xml"/><Relationship Id="rId105" Type="http://schemas.openxmlformats.org/officeDocument/2006/relationships/image" Target="../media/image382.png"/><Relationship Id="rId147" Type="http://schemas.openxmlformats.org/officeDocument/2006/relationships/image" Target="../media/image403.png"/><Relationship Id="rId312" Type="http://schemas.openxmlformats.org/officeDocument/2006/relationships/customXml" Target="../ink/ink485.xml"/><Relationship Id="rId354" Type="http://schemas.openxmlformats.org/officeDocument/2006/relationships/customXml" Target="../ink/ink506.xml"/><Relationship Id="rId51" Type="http://schemas.openxmlformats.org/officeDocument/2006/relationships/image" Target="../media/image355.png"/><Relationship Id="rId93" Type="http://schemas.openxmlformats.org/officeDocument/2006/relationships/image" Target="../media/image376.png"/><Relationship Id="rId189" Type="http://schemas.openxmlformats.org/officeDocument/2006/relationships/image" Target="../media/image424.png"/><Relationship Id="rId396" Type="http://schemas.openxmlformats.org/officeDocument/2006/relationships/customXml" Target="../ink/ink527.xml"/><Relationship Id="rId561" Type="http://schemas.openxmlformats.org/officeDocument/2006/relationships/image" Target="../media/image610.png"/><Relationship Id="rId617" Type="http://schemas.openxmlformats.org/officeDocument/2006/relationships/image" Target="../media/image638.png"/><Relationship Id="rId214" Type="http://schemas.openxmlformats.org/officeDocument/2006/relationships/customXml" Target="../ink/ink436.xml"/><Relationship Id="rId256" Type="http://schemas.openxmlformats.org/officeDocument/2006/relationships/customXml" Target="../ink/ink457.xml"/><Relationship Id="rId298" Type="http://schemas.openxmlformats.org/officeDocument/2006/relationships/customXml" Target="../ink/ink478.xml"/><Relationship Id="rId421" Type="http://schemas.openxmlformats.org/officeDocument/2006/relationships/image" Target="../media/image540.png"/><Relationship Id="rId463" Type="http://schemas.openxmlformats.org/officeDocument/2006/relationships/image" Target="../media/image561.png"/><Relationship Id="rId519" Type="http://schemas.openxmlformats.org/officeDocument/2006/relationships/image" Target="../media/image589.png"/><Relationship Id="rId116" Type="http://schemas.openxmlformats.org/officeDocument/2006/relationships/customXml" Target="../ink/ink387.xml"/><Relationship Id="rId158" Type="http://schemas.openxmlformats.org/officeDocument/2006/relationships/customXml" Target="../ink/ink408.xml"/><Relationship Id="rId323" Type="http://schemas.openxmlformats.org/officeDocument/2006/relationships/image" Target="../media/image491.png"/><Relationship Id="rId530" Type="http://schemas.openxmlformats.org/officeDocument/2006/relationships/customXml" Target="../ink/ink594.xml"/><Relationship Id="rId20" Type="http://schemas.openxmlformats.org/officeDocument/2006/relationships/customXml" Target="../ink/ink339.xml"/><Relationship Id="rId62" Type="http://schemas.openxmlformats.org/officeDocument/2006/relationships/customXml" Target="../ink/ink360.xml"/><Relationship Id="rId365" Type="http://schemas.openxmlformats.org/officeDocument/2006/relationships/image" Target="../media/image512.png"/><Relationship Id="rId572" Type="http://schemas.openxmlformats.org/officeDocument/2006/relationships/customXml" Target="../ink/ink615.xml"/><Relationship Id="rId628" Type="http://schemas.openxmlformats.org/officeDocument/2006/relationships/customXml" Target="../ink/ink643.xml"/><Relationship Id="rId225" Type="http://schemas.openxmlformats.org/officeDocument/2006/relationships/image" Target="../media/image442.png"/><Relationship Id="rId267" Type="http://schemas.openxmlformats.org/officeDocument/2006/relationships/image" Target="../media/image463.png"/><Relationship Id="rId432" Type="http://schemas.openxmlformats.org/officeDocument/2006/relationships/customXml" Target="../ink/ink545.xml"/><Relationship Id="rId474" Type="http://schemas.openxmlformats.org/officeDocument/2006/relationships/customXml" Target="../ink/ink566.xml"/><Relationship Id="rId127" Type="http://schemas.openxmlformats.org/officeDocument/2006/relationships/image" Target="../media/image393.png"/><Relationship Id="rId31" Type="http://schemas.openxmlformats.org/officeDocument/2006/relationships/image" Target="../media/image345.png"/><Relationship Id="rId73" Type="http://schemas.openxmlformats.org/officeDocument/2006/relationships/image" Target="../media/image366.png"/><Relationship Id="rId169" Type="http://schemas.openxmlformats.org/officeDocument/2006/relationships/image" Target="../media/image414.png"/><Relationship Id="rId334" Type="http://schemas.openxmlformats.org/officeDocument/2006/relationships/customXml" Target="../ink/ink496.xml"/><Relationship Id="rId376" Type="http://schemas.openxmlformats.org/officeDocument/2006/relationships/customXml" Target="../ink/ink517.xml"/><Relationship Id="rId541" Type="http://schemas.openxmlformats.org/officeDocument/2006/relationships/image" Target="../media/image600.png"/><Relationship Id="rId583" Type="http://schemas.openxmlformats.org/officeDocument/2006/relationships/image" Target="../media/image621.png"/><Relationship Id="rId639" Type="http://schemas.openxmlformats.org/officeDocument/2006/relationships/image" Target="../media/image649.png"/><Relationship Id="rId4" Type="http://schemas.openxmlformats.org/officeDocument/2006/relationships/customXml" Target="../ink/ink331.xml"/><Relationship Id="rId180" Type="http://schemas.openxmlformats.org/officeDocument/2006/relationships/customXml" Target="../ink/ink419.xml"/><Relationship Id="rId236" Type="http://schemas.openxmlformats.org/officeDocument/2006/relationships/customXml" Target="../ink/ink447.xml"/><Relationship Id="rId278" Type="http://schemas.openxmlformats.org/officeDocument/2006/relationships/customXml" Target="../ink/ink468.xml"/><Relationship Id="rId401" Type="http://schemas.openxmlformats.org/officeDocument/2006/relationships/image" Target="../media/image530.png"/><Relationship Id="rId443" Type="http://schemas.openxmlformats.org/officeDocument/2006/relationships/image" Target="../media/image551.png"/><Relationship Id="rId303" Type="http://schemas.openxmlformats.org/officeDocument/2006/relationships/image" Target="../media/image481.png"/><Relationship Id="rId485" Type="http://schemas.openxmlformats.org/officeDocument/2006/relationships/image" Target="../media/image572.png"/><Relationship Id="rId42" Type="http://schemas.openxmlformats.org/officeDocument/2006/relationships/customXml" Target="../ink/ink350.xml"/><Relationship Id="rId84" Type="http://schemas.openxmlformats.org/officeDocument/2006/relationships/customXml" Target="../ink/ink371.xml"/><Relationship Id="rId138" Type="http://schemas.openxmlformats.org/officeDocument/2006/relationships/customXml" Target="../ink/ink398.xml"/><Relationship Id="rId345" Type="http://schemas.openxmlformats.org/officeDocument/2006/relationships/image" Target="../media/image502.png"/><Relationship Id="rId387" Type="http://schemas.openxmlformats.org/officeDocument/2006/relationships/image" Target="../media/image523.png"/><Relationship Id="rId510" Type="http://schemas.openxmlformats.org/officeDocument/2006/relationships/customXml" Target="../ink/ink584.xml"/><Relationship Id="rId552" Type="http://schemas.openxmlformats.org/officeDocument/2006/relationships/customXml" Target="../ink/ink605.xml"/><Relationship Id="rId594" Type="http://schemas.openxmlformats.org/officeDocument/2006/relationships/customXml" Target="../ink/ink626.xml"/><Relationship Id="rId608" Type="http://schemas.openxmlformats.org/officeDocument/2006/relationships/customXml" Target="../ink/ink633.xml"/><Relationship Id="rId191" Type="http://schemas.openxmlformats.org/officeDocument/2006/relationships/image" Target="../media/image425.png"/><Relationship Id="rId205" Type="http://schemas.openxmlformats.org/officeDocument/2006/relationships/image" Target="../media/image432.png"/><Relationship Id="rId247" Type="http://schemas.openxmlformats.org/officeDocument/2006/relationships/image" Target="../media/image453.png"/><Relationship Id="rId412" Type="http://schemas.openxmlformats.org/officeDocument/2006/relationships/customXml" Target="../ink/ink535.xml"/><Relationship Id="rId107" Type="http://schemas.openxmlformats.org/officeDocument/2006/relationships/image" Target="../media/image383.png"/><Relationship Id="rId289" Type="http://schemas.openxmlformats.org/officeDocument/2006/relationships/image" Target="../media/image474.png"/><Relationship Id="rId454" Type="http://schemas.openxmlformats.org/officeDocument/2006/relationships/customXml" Target="../ink/ink556.xml"/><Relationship Id="rId496" Type="http://schemas.openxmlformats.org/officeDocument/2006/relationships/customXml" Target="../ink/ink577.xml"/><Relationship Id="rId11" Type="http://schemas.openxmlformats.org/officeDocument/2006/relationships/image" Target="../media/image335.png"/><Relationship Id="rId53" Type="http://schemas.openxmlformats.org/officeDocument/2006/relationships/image" Target="../media/image356.png"/><Relationship Id="rId149" Type="http://schemas.openxmlformats.org/officeDocument/2006/relationships/image" Target="../media/image404.png"/><Relationship Id="rId314" Type="http://schemas.openxmlformats.org/officeDocument/2006/relationships/customXml" Target="../ink/ink486.xml"/><Relationship Id="rId356" Type="http://schemas.openxmlformats.org/officeDocument/2006/relationships/customXml" Target="../ink/ink507.xml"/><Relationship Id="rId398" Type="http://schemas.openxmlformats.org/officeDocument/2006/relationships/customXml" Target="../ink/ink528.xml"/><Relationship Id="rId521" Type="http://schemas.openxmlformats.org/officeDocument/2006/relationships/image" Target="../media/image590.png"/><Relationship Id="rId563" Type="http://schemas.openxmlformats.org/officeDocument/2006/relationships/image" Target="../media/image611.png"/><Relationship Id="rId619" Type="http://schemas.openxmlformats.org/officeDocument/2006/relationships/image" Target="../media/image639.png"/><Relationship Id="rId95" Type="http://schemas.openxmlformats.org/officeDocument/2006/relationships/image" Target="../media/image377.png"/><Relationship Id="rId160" Type="http://schemas.openxmlformats.org/officeDocument/2006/relationships/customXml" Target="../ink/ink409.xml"/><Relationship Id="rId216" Type="http://schemas.openxmlformats.org/officeDocument/2006/relationships/customXml" Target="../ink/ink437.xml"/><Relationship Id="rId423" Type="http://schemas.openxmlformats.org/officeDocument/2006/relationships/image" Target="../media/image541.png"/><Relationship Id="rId258" Type="http://schemas.openxmlformats.org/officeDocument/2006/relationships/customXml" Target="../ink/ink458.xml"/><Relationship Id="rId465" Type="http://schemas.openxmlformats.org/officeDocument/2006/relationships/image" Target="../media/image562.png"/><Relationship Id="rId630" Type="http://schemas.openxmlformats.org/officeDocument/2006/relationships/customXml" Target="../ink/ink644.xml"/><Relationship Id="rId22" Type="http://schemas.openxmlformats.org/officeDocument/2006/relationships/customXml" Target="../ink/ink340.xml"/><Relationship Id="rId64" Type="http://schemas.openxmlformats.org/officeDocument/2006/relationships/customXml" Target="../ink/ink361.xml"/><Relationship Id="rId118" Type="http://schemas.openxmlformats.org/officeDocument/2006/relationships/customXml" Target="../ink/ink388.xml"/><Relationship Id="rId325" Type="http://schemas.openxmlformats.org/officeDocument/2006/relationships/image" Target="../media/image492.png"/><Relationship Id="rId367" Type="http://schemas.openxmlformats.org/officeDocument/2006/relationships/image" Target="../media/image513.png"/><Relationship Id="rId532" Type="http://schemas.openxmlformats.org/officeDocument/2006/relationships/customXml" Target="../ink/ink595.xml"/><Relationship Id="rId574" Type="http://schemas.openxmlformats.org/officeDocument/2006/relationships/customXml" Target="../ink/ink616.xml"/><Relationship Id="rId171" Type="http://schemas.openxmlformats.org/officeDocument/2006/relationships/image" Target="../media/image415.png"/><Relationship Id="rId227" Type="http://schemas.openxmlformats.org/officeDocument/2006/relationships/image" Target="../media/image443.png"/><Relationship Id="rId269" Type="http://schemas.openxmlformats.org/officeDocument/2006/relationships/image" Target="../media/image464.png"/><Relationship Id="rId434" Type="http://schemas.openxmlformats.org/officeDocument/2006/relationships/customXml" Target="../ink/ink546.xml"/><Relationship Id="rId476" Type="http://schemas.openxmlformats.org/officeDocument/2006/relationships/customXml" Target="../ink/ink567.xml"/><Relationship Id="rId33" Type="http://schemas.openxmlformats.org/officeDocument/2006/relationships/image" Target="../media/image346.png"/><Relationship Id="rId129" Type="http://schemas.openxmlformats.org/officeDocument/2006/relationships/image" Target="../media/image394.png"/><Relationship Id="rId280" Type="http://schemas.openxmlformats.org/officeDocument/2006/relationships/customXml" Target="../ink/ink469.xml"/><Relationship Id="rId336" Type="http://schemas.openxmlformats.org/officeDocument/2006/relationships/customXml" Target="../ink/ink497.xml"/><Relationship Id="rId501" Type="http://schemas.openxmlformats.org/officeDocument/2006/relationships/image" Target="../media/image580.png"/><Relationship Id="rId543" Type="http://schemas.openxmlformats.org/officeDocument/2006/relationships/image" Target="../media/image601.png"/><Relationship Id="rId75" Type="http://schemas.openxmlformats.org/officeDocument/2006/relationships/image" Target="../media/image367.png"/><Relationship Id="rId140" Type="http://schemas.openxmlformats.org/officeDocument/2006/relationships/customXml" Target="../ink/ink399.xml"/><Relationship Id="rId182" Type="http://schemas.openxmlformats.org/officeDocument/2006/relationships/customXml" Target="../ink/ink420.xml"/><Relationship Id="rId378" Type="http://schemas.openxmlformats.org/officeDocument/2006/relationships/customXml" Target="../ink/ink518.xml"/><Relationship Id="rId403" Type="http://schemas.openxmlformats.org/officeDocument/2006/relationships/image" Target="../media/image531.png"/><Relationship Id="rId585" Type="http://schemas.openxmlformats.org/officeDocument/2006/relationships/image" Target="../media/image622.png"/><Relationship Id="rId6" Type="http://schemas.openxmlformats.org/officeDocument/2006/relationships/customXml" Target="../ink/ink332.xml"/><Relationship Id="rId238" Type="http://schemas.openxmlformats.org/officeDocument/2006/relationships/customXml" Target="../ink/ink448.xml"/><Relationship Id="rId445" Type="http://schemas.openxmlformats.org/officeDocument/2006/relationships/image" Target="../media/image552.png"/><Relationship Id="rId487" Type="http://schemas.openxmlformats.org/officeDocument/2006/relationships/image" Target="../media/image573.png"/><Relationship Id="rId610" Type="http://schemas.openxmlformats.org/officeDocument/2006/relationships/customXml" Target="../ink/ink634.xml"/><Relationship Id="rId291" Type="http://schemas.openxmlformats.org/officeDocument/2006/relationships/image" Target="../media/image475.png"/><Relationship Id="rId305" Type="http://schemas.openxmlformats.org/officeDocument/2006/relationships/image" Target="../media/image482.png"/><Relationship Id="rId347" Type="http://schemas.openxmlformats.org/officeDocument/2006/relationships/image" Target="../media/image503.png"/><Relationship Id="rId512" Type="http://schemas.openxmlformats.org/officeDocument/2006/relationships/customXml" Target="../ink/ink585.xml"/><Relationship Id="rId44" Type="http://schemas.openxmlformats.org/officeDocument/2006/relationships/customXml" Target="../ink/ink351.xml"/><Relationship Id="rId86" Type="http://schemas.openxmlformats.org/officeDocument/2006/relationships/customXml" Target="../ink/ink372.xml"/><Relationship Id="rId151" Type="http://schemas.openxmlformats.org/officeDocument/2006/relationships/image" Target="../media/image405.png"/><Relationship Id="rId389" Type="http://schemas.openxmlformats.org/officeDocument/2006/relationships/image" Target="../media/image524.png"/><Relationship Id="rId554" Type="http://schemas.openxmlformats.org/officeDocument/2006/relationships/customXml" Target="../ink/ink606.xml"/><Relationship Id="rId596" Type="http://schemas.openxmlformats.org/officeDocument/2006/relationships/customXml" Target="../ink/ink627.xml"/><Relationship Id="rId193" Type="http://schemas.openxmlformats.org/officeDocument/2006/relationships/image" Target="../media/image426.png"/><Relationship Id="rId207" Type="http://schemas.openxmlformats.org/officeDocument/2006/relationships/image" Target="../media/image433.png"/><Relationship Id="rId249" Type="http://schemas.openxmlformats.org/officeDocument/2006/relationships/image" Target="../media/image454.png"/><Relationship Id="rId414" Type="http://schemas.openxmlformats.org/officeDocument/2006/relationships/customXml" Target="../ink/ink536.xml"/><Relationship Id="rId456" Type="http://schemas.openxmlformats.org/officeDocument/2006/relationships/customXml" Target="../ink/ink557.xml"/><Relationship Id="rId498" Type="http://schemas.openxmlformats.org/officeDocument/2006/relationships/customXml" Target="../ink/ink578.xml"/><Relationship Id="rId621" Type="http://schemas.openxmlformats.org/officeDocument/2006/relationships/image" Target="../media/image640.png"/><Relationship Id="rId13" Type="http://schemas.openxmlformats.org/officeDocument/2006/relationships/image" Target="../media/image336.png"/><Relationship Id="rId109" Type="http://schemas.openxmlformats.org/officeDocument/2006/relationships/image" Target="../media/image384.png"/><Relationship Id="rId260" Type="http://schemas.openxmlformats.org/officeDocument/2006/relationships/customXml" Target="../ink/ink459.xml"/><Relationship Id="rId316" Type="http://schemas.openxmlformats.org/officeDocument/2006/relationships/customXml" Target="../ink/ink487.xml"/><Relationship Id="rId523" Type="http://schemas.openxmlformats.org/officeDocument/2006/relationships/image" Target="../media/image591.png"/><Relationship Id="rId55" Type="http://schemas.openxmlformats.org/officeDocument/2006/relationships/image" Target="../media/image357.png"/><Relationship Id="rId97" Type="http://schemas.openxmlformats.org/officeDocument/2006/relationships/image" Target="../media/image378.png"/><Relationship Id="rId120" Type="http://schemas.openxmlformats.org/officeDocument/2006/relationships/customXml" Target="../ink/ink389.xml"/><Relationship Id="rId358" Type="http://schemas.openxmlformats.org/officeDocument/2006/relationships/customXml" Target="../ink/ink508.xml"/><Relationship Id="rId565" Type="http://schemas.openxmlformats.org/officeDocument/2006/relationships/image" Target="../media/image612.png"/><Relationship Id="rId162" Type="http://schemas.openxmlformats.org/officeDocument/2006/relationships/customXml" Target="../ink/ink410.xml"/><Relationship Id="rId218" Type="http://schemas.openxmlformats.org/officeDocument/2006/relationships/customXml" Target="../ink/ink438.xml"/><Relationship Id="rId425" Type="http://schemas.openxmlformats.org/officeDocument/2006/relationships/image" Target="../media/image542.png"/><Relationship Id="rId467" Type="http://schemas.openxmlformats.org/officeDocument/2006/relationships/image" Target="../media/image563.png"/><Relationship Id="rId632" Type="http://schemas.openxmlformats.org/officeDocument/2006/relationships/customXml" Target="../ink/ink645.xml"/><Relationship Id="rId271" Type="http://schemas.openxmlformats.org/officeDocument/2006/relationships/image" Target="../media/image465.png"/><Relationship Id="rId24" Type="http://schemas.openxmlformats.org/officeDocument/2006/relationships/customXml" Target="../ink/ink341.xml"/><Relationship Id="rId66" Type="http://schemas.openxmlformats.org/officeDocument/2006/relationships/customXml" Target="../ink/ink362.xml"/><Relationship Id="rId131" Type="http://schemas.openxmlformats.org/officeDocument/2006/relationships/image" Target="../media/image395.png"/><Relationship Id="rId327" Type="http://schemas.openxmlformats.org/officeDocument/2006/relationships/image" Target="../media/image493.png"/><Relationship Id="rId369" Type="http://schemas.openxmlformats.org/officeDocument/2006/relationships/image" Target="../media/image514.png"/><Relationship Id="rId534" Type="http://schemas.openxmlformats.org/officeDocument/2006/relationships/customXml" Target="../ink/ink596.xml"/><Relationship Id="rId576" Type="http://schemas.openxmlformats.org/officeDocument/2006/relationships/customXml" Target="../ink/ink617.xml"/><Relationship Id="rId173" Type="http://schemas.openxmlformats.org/officeDocument/2006/relationships/image" Target="../media/image416.png"/><Relationship Id="rId229" Type="http://schemas.openxmlformats.org/officeDocument/2006/relationships/image" Target="../media/image444.png"/><Relationship Id="rId380" Type="http://schemas.openxmlformats.org/officeDocument/2006/relationships/customXml" Target="../ink/ink519.xml"/><Relationship Id="rId436" Type="http://schemas.openxmlformats.org/officeDocument/2006/relationships/customXml" Target="../ink/ink547.xml"/><Relationship Id="rId601" Type="http://schemas.openxmlformats.org/officeDocument/2006/relationships/image" Target="../media/image630.png"/><Relationship Id="rId240" Type="http://schemas.openxmlformats.org/officeDocument/2006/relationships/customXml" Target="../ink/ink449.xml"/><Relationship Id="rId478" Type="http://schemas.openxmlformats.org/officeDocument/2006/relationships/customXml" Target="../ink/ink568.xml"/><Relationship Id="rId35" Type="http://schemas.openxmlformats.org/officeDocument/2006/relationships/image" Target="../media/image347.png"/><Relationship Id="rId77" Type="http://schemas.openxmlformats.org/officeDocument/2006/relationships/image" Target="../media/image368.png"/><Relationship Id="rId100" Type="http://schemas.openxmlformats.org/officeDocument/2006/relationships/customXml" Target="../ink/ink379.xml"/><Relationship Id="rId282" Type="http://schemas.openxmlformats.org/officeDocument/2006/relationships/customXml" Target="../ink/ink470.xml"/><Relationship Id="rId338" Type="http://schemas.openxmlformats.org/officeDocument/2006/relationships/customXml" Target="../ink/ink498.xml"/><Relationship Id="rId503" Type="http://schemas.openxmlformats.org/officeDocument/2006/relationships/image" Target="../media/image581.png"/><Relationship Id="rId545" Type="http://schemas.openxmlformats.org/officeDocument/2006/relationships/image" Target="../media/image602.png"/><Relationship Id="rId587" Type="http://schemas.openxmlformats.org/officeDocument/2006/relationships/image" Target="../media/image623.png"/><Relationship Id="rId8" Type="http://schemas.openxmlformats.org/officeDocument/2006/relationships/customXml" Target="../ink/ink333.xml"/><Relationship Id="rId142" Type="http://schemas.openxmlformats.org/officeDocument/2006/relationships/customXml" Target="../ink/ink400.xml"/><Relationship Id="rId184" Type="http://schemas.openxmlformats.org/officeDocument/2006/relationships/customXml" Target="../ink/ink421.xml"/><Relationship Id="rId391" Type="http://schemas.openxmlformats.org/officeDocument/2006/relationships/image" Target="../media/image525.png"/><Relationship Id="rId405" Type="http://schemas.openxmlformats.org/officeDocument/2006/relationships/image" Target="../media/image532.png"/><Relationship Id="rId447" Type="http://schemas.openxmlformats.org/officeDocument/2006/relationships/image" Target="../media/image553.png"/><Relationship Id="rId612" Type="http://schemas.openxmlformats.org/officeDocument/2006/relationships/customXml" Target="../ink/ink635.xml"/><Relationship Id="rId251" Type="http://schemas.openxmlformats.org/officeDocument/2006/relationships/image" Target="../media/image455.png"/><Relationship Id="rId489" Type="http://schemas.openxmlformats.org/officeDocument/2006/relationships/image" Target="../media/image574.png"/><Relationship Id="rId46" Type="http://schemas.openxmlformats.org/officeDocument/2006/relationships/customXml" Target="../ink/ink352.xml"/><Relationship Id="rId293" Type="http://schemas.openxmlformats.org/officeDocument/2006/relationships/image" Target="../media/image476.png"/><Relationship Id="rId307" Type="http://schemas.openxmlformats.org/officeDocument/2006/relationships/image" Target="../media/image483.png"/><Relationship Id="rId349" Type="http://schemas.openxmlformats.org/officeDocument/2006/relationships/image" Target="../media/image504.png"/><Relationship Id="rId514" Type="http://schemas.openxmlformats.org/officeDocument/2006/relationships/customXml" Target="../ink/ink586.xml"/><Relationship Id="rId556" Type="http://schemas.openxmlformats.org/officeDocument/2006/relationships/customXml" Target="../ink/ink607.xml"/><Relationship Id="rId88" Type="http://schemas.openxmlformats.org/officeDocument/2006/relationships/customXml" Target="../ink/ink373.xml"/><Relationship Id="rId111" Type="http://schemas.openxmlformats.org/officeDocument/2006/relationships/image" Target="../media/image385.png"/><Relationship Id="rId153" Type="http://schemas.openxmlformats.org/officeDocument/2006/relationships/image" Target="../media/image406.png"/><Relationship Id="rId195" Type="http://schemas.openxmlformats.org/officeDocument/2006/relationships/image" Target="../media/image427.png"/><Relationship Id="rId209" Type="http://schemas.openxmlformats.org/officeDocument/2006/relationships/image" Target="../media/image434.png"/><Relationship Id="rId360" Type="http://schemas.openxmlformats.org/officeDocument/2006/relationships/customXml" Target="../ink/ink509.xml"/><Relationship Id="rId416" Type="http://schemas.openxmlformats.org/officeDocument/2006/relationships/customXml" Target="../ink/ink537.xml"/><Relationship Id="rId598" Type="http://schemas.openxmlformats.org/officeDocument/2006/relationships/customXml" Target="../ink/ink628.xml"/><Relationship Id="rId220" Type="http://schemas.openxmlformats.org/officeDocument/2006/relationships/customXml" Target="../ink/ink439.xml"/><Relationship Id="rId458" Type="http://schemas.openxmlformats.org/officeDocument/2006/relationships/customXml" Target="../ink/ink558.xml"/><Relationship Id="rId623" Type="http://schemas.openxmlformats.org/officeDocument/2006/relationships/image" Target="../media/image641.png"/><Relationship Id="rId15" Type="http://schemas.openxmlformats.org/officeDocument/2006/relationships/image" Target="../media/image337.png"/><Relationship Id="rId57" Type="http://schemas.openxmlformats.org/officeDocument/2006/relationships/image" Target="../media/image358.png"/><Relationship Id="rId262" Type="http://schemas.openxmlformats.org/officeDocument/2006/relationships/customXml" Target="../ink/ink460.xml"/><Relationship Id="rId318" Type="http://schemas.openxmlformats.org/officeDocument/2006/relationships/customXml" Target="../ink/ink488.xml"/><Relationship Id="rId525" Type="http://schemas.openxmlformats.org/officeDocument/2006/relationships/image" Target="../media/image592.png"/><Relationship Id="rId567" Type="http://schemas.openxmlformats.org/officeDocument/2006/relationships/image" Target="../media/image613.png"/><Relationship Id="rId99" Type="http://schemas.openxmlformats.org/officeDocument/2006/relationships/image" Target="../media/image379.png"/><Relationship Id="rId122" Type="http://schemas.openxmlformats.org/officeDocument/2006/relationships/customXml" Target="../ink/ink390.xml"/><Relationship Id="rId164" Type="http://schemas.openxmlformats.org/officeDocument/2006/relationships/customXml" Target="../ink/ink411.xml"/><Relationship Id="rId371" Type="http://schemas.openxmlformats.org/officeDocument/2006/relationships/image" Target="../media/image515.png"/><Relationship Id="rId427" Type="http://schemas.openxmlformats.org/officeDocument/2006/relationships/image" Target="../media/image543.png"/><Relationship Id="rId469" Type="http://schemas.openxmlformats.org/officeDocument/2006/relationships/image" Target="../media/image564.png"/><Relationship Id="rId634" Type="http://schemas.openxmlformats.org/officeDocument/2006/relationships/customXml" Target="../ink/ink646.xml"/><Relationship Id="rId26" Type="http://schemas.openxmlformats.org/officeDocument/2006/relationships/customXml" Target="../ink/ink342.xml"/><Relationship Id="rId231" Type="http://schemas.openxmlformats.org/officeDocument/2006/relationships/image" Target="../media/image445.png"/><Relationship Id="rId273" Type="http://schemas.openxmlformats.org/officeDocument/2006/relationships/image" Target="../media/image466.png"/><Relationship Id="rId329" Type="http://schemas.openxmlformats.org/officeDocument/2006/relationships/image" Target="../media/image494.png"/><Relationship Id="rId480" Type="http://schemas.openxmlformats.org/officeDocument/2006/relationships/customXml" Target="../ink/ink569.xml"/><Relationship Id="rId536" Type="http://schemas.openxmlformats.org/officeDocument/2006/relationships/customXml" Target="../ink/ink597.xml"/><Relationship Id="rId68" Type="http://schemas.openxmlformats.org/officeDocument/2006/relationships/customXml" Target="../ink/ink363.xml"/><Relationship Id="rId133" Type="http://schemas.openxmlformats.org/officeDocument/2006/relationships/image" Target="../media/image396.png"/><Relationship Id="rId175" Type="http://schemas.openxmlformats.org/officeDocument/2006/relationships/image" Target="../media/image417.png"/><Relationship Id="rId340" Type="http://schemas.openxmlformats.org/officeDocument/2006/relationships/customXml" Target="../ink/ink499.xml"/><Relationship Id="rId578" Type="http://schemas.openxmlformats.org/officeDocument/2006/relationships/customXml" Target="../ink/ink618.xml"/><Relationship Id="rId200" Type="http://schemas.openxmlformats.org/officeDocument/2006/relationships/customXml" Target="../ink/ink429.xml"/><Relationship Id="rId382" Type="http://schemas.openxmlformats.org/officeDocument/2006/relationships/customXml" Target="../ink/ink520.xml"/><Relationship Id="rId438" Type="http://schemas.openxmlformats.org/officeDocument/2006/relationships/customXml" Target="../ink/ink548.xml"/><Relationship Id="rId603" Type="http://schemas.openxmlformats.org/officeDocument/2006/relationships/image" Target="../media/image631.png"/><Relationship Id="rId242" Type="http://schemas.openxmlformats.org/officeDocument/2006/relationships/customXml" Target="../ink/ink450.xml"/><Relationship Id="rId284" Type="http://schemas.openxmlformats.org/officeDocument/2006/relationships/customXml" Target="../ink/ink471.xml"/><Relationship Id="rId491" Type="http://schemas.openxmlformats.org/officeDocument/2006/relationships/image" Target="../media/image575.png"/><Relationship Id="rId505" Type="http://schemas.openxmlformats.org/officeDocument/2006/relationships/image" Target="../media/image582.png"/><Relationship Id="rId37" Type="http://schemas.openxmlformats.org/officeDocument/2006/relationships/image" Target="../media/image348.png"/><Relationship Id="rId79" Type="http://schemas.openxmlformats.org/officeDocument/2006/relationships/image" Target="../media/image369.png"/><Relationship Id="rId102" Type="http://schemas.openxmlformats.org/officeDocument/2006/relationships/customXml" Target="../ink/ink380.xml"/><Relationship Id="rId144" Type="http://schemas.openxmlformats.org/officeDocument/2006/relationships/customXml" Target="../ink/ink401.xml"/><Relationship Id="rId547" Type="http://schemas.openxmlformats.org/officeDocument/2006/relationships/image" Target="../media/image603.png"/><Relationship Id="rId589" Type="http://schemas.openxmlformats.org/officeDocument/2006/relationships/image" Target="../media/image624.png"/><Relationship Id="rId90" Type="http://schemas.openxmlformats.org/officeDocument/2006/relationships/customXml" Target="../ink/ink374.xml"/><Relationship Id="rId186" Type="http://schemas.openxmlformats.org/officeDocument/2006/relationships/customXml" Target="../ink/ink422.xml"/><Relationship Id="rId351" Type="http://schemas.openxmlformats.org/officeDocument/2006/relationships/image" Target="../media/image505.png"/><Relationship Id="rId393" Type="http://schemas.openxmlformats.org/officeDocument/2006/relationships/image" Target="../media/image526.png"/><Relationship Id="rId407" Type="http://schemas.openxmlformats.org/officeDocument/2006/relationships/image" Target="../media/image533.png"/><Relationship Id="rId449" Type="http://schemas.openxmlformats.org/officeDocument/2006/relationships/image" Target="../media/image554.png"/><Relationship Id="rId614" Type="http://schemas.openxmlformats.org/officeDocument/2006/relationships/customXml" Target="../ink/ink636.xml"/><Relationship Id="rId211" Type="http://schemas.openxmlformats.org/officeDocument/2006/relationships/image" Target="../media/image435.png"/><Relationship Id="rId253" Type="http://schemas.openxmlformats.org/officeDocument/2006/relationships/image" Target="../media/image456.png"/><Relationship Id="rId295" Type="http://schemas.openxmlformats.org/officeDocument/2006/relationships/image" Target="../media/image477.png"/><Relationship Id="rId309" Type="http://schemas.openxmlformats.org/officeDocument/2006/relationships/image" Target="../media/image484.png"/><Relationship Id="rId460" Type="http://schemas.openxmlformats.org/officeDocument/2006/relationships/customXml" Target="../ink/ink559.xml"/><Relationship Id="rId516" Type="http://schemas.openxmlformats.org/officeDocument/2006/relationships/customXml" Target="../ink/ink587.xml"/><Relationship Id="rId48" Type="http://schemas.openxmlformats.org/officeDocument/2006/relationships/customXml" Target="../ink/ink353.xml"/><Relationship Id="rId113" Type="http://schemas.openxmlformats.org/officeDocument/2006/relationships/image" Target="../media/image386.png"/><Relationship Id="rId320" Type="http://schemas.openxmlformats.org/officeDocument/2006/relationships/customXml" Target="../ink/ink489.xml"/><Relationship Id="rId558" Type="http://schemas.openxmlformats.org/officeDocument/2006/relationships/customXml" Target="../ink/ink608.xml"/><Relationship Id="rId155" Type="http://schemas.openxmlformats.org/officeDocument/2006/relationships/image" Target="../media/image407.png"/><Relationship Id="rId197" Type="http://schemas.openxmlformats.org/officeDocument/2006/relationships/image" Target="../media/image428.png"/><Relationship Id="rId362" Type="http://schemas.openxmlformats.org/officeDocument/2006/relationships/customXml" Target="../ink/ink510.xml"/><Relationship Id="rId418" Type="http://schemas.openxmlformats.org/officeDocument/2006/relationships/customXml" Target="../ink/ink538.xml"/><Relationship Id="rId625" Type="http://schemas.openxmlformats.org/officeDocument/2006/relationships/image" Target="../media/image642.png"/><Relationship Id="rId222" Type="http://schemas.openxmlformats.org/officeDocument/2006/relationships/customXml" Target="../ink/ink440.xml"/><Relationship Id="rId264" Type="http://schemas.openxmlformats.org/officeDocument/2006/relationships/customXml" Target="../ink/ink461.xml"/><Relationship Id="rId471" Type="http://schemas.openxmlformats.org/officeDocument/2006/relationships/image" Target="../media/image565.png"/><Relationship Id="rId17" Type="http://schemas.openxmlformats.org/officeDocument/2006/relationships/image" Target="../media/image338.png"/><Relationship Id="rId59" Type="http://schemas.openxmlformats.org/officeDocument/2006/relationships/image" Target="../media/image359.png"/><Relationship Id="rId124" Type="http://schemas.openxmlformats.org/officeDocument/2006/relationships/customXml" Target="../ink/ink391.xml"/><Relationship Id="rId527" Type="http://schemas.openxmlformats.org/officeDocument/2006/relationships/image" Target="../media/image593.png"/><Relationship Id="rId569" Type="http://schemas.openxmlformats.org/officeDocument/2006/relationships/image" Target="../media/image614.png"/><Relationship Id="rId70" Type="http://schemas.openxmlformats.org/officeDocument/2006/relationships/customXml" Target="../ink/ink364.xml"/><Relationship Id="rId166" Type="http://schemas.openxmlformats.org/officeDocument/2006/relationships/customXml" Target="../ink/ink412.xml"/><Relationship Id="rId331" Type="http://schemas.openxmlformats.org/officeDocument/2006/relationships/image" Target="../media/image495.png"/><Relationship Id="rId373" Type="http://schemas.openxmlformats.org/officeDocument/2006/relationships/image" Target="../media/image516.png"/><Relationship Id="rId429" Type="http://schemas.openxmlformats.org/officeDocument/2006/relationships/image" Target="../media/image544.png"/><Relationship Id="rId580" Type="http://schemas.openxmlformats.org/officeDocument/2006/relationships/customXml" Target="../ink/ink619.xml"/><Relationship Id="rId636" Type="http://schemas.openxmlformats.org/officeDocument/2006/relationships/customXml" Target="../ink/ink647.xml"/><Relationship Id="rId1" Type="http://schemas.openxmlformats.org/officeDocument/2006/relationships/slideLayout" Target="../slideLayouts/slideLayout10.xml"/><Relationship Id="rId233" Type="http://schemas.openxmlformats.org/officeDocument/2006/relationships/image" Target="../media/image446.png"/><Relationship Id="rId440" Type="http://schemas.openxmlformats.org/officeDocument/2006/relationships/customXml" Target="../ink/ink549.xml"/><Relationship Id="rId28" Type="http://schemas.openxmlformats.org/officeDocument/2006/relationships/customXml" Target="../ink/ink343.xml"/><Relationship Id="rId275" Type="http://schemas.openxmlformats.org/officeDocument/2006/relationships/image" Target="../media/image467.png"/><Relationship Id="rId300" Type="http://schemas.openxmlformats.org/officeDocument/2006/relationships/customXml" Target="../ink/ink479.xml"/><Relationship Id="rId482" Type="http://schemas.openxmlformats.org/officeDocument/2006/relationships/customXml" Target="../ink/ink570.xml"/><Relationship Id="rId538" Type="http://schemas.openxmlformats.org/officeDocument/2006/relationships/customXml" Target="../ink/ink598.xml"/><Relationship Id="rId81" Type="http://schemas.openxmlformats.org/officeDocument/2006/relationships/image" Target="../media/image370.png"/><Relationship Id="rId135" Type="http://schemas.openxmlformats.org/officeDocument/2006/relationships/image" Target="../media/image397.png"/><Relationship Id="rId177" Type="http://schemas.openxmlformats.org/officeDocument/2006/relationships/image" Target="../media/image418.png"/><Relationship Id="rId342" Type="http://schemas.openxmlformats.org/officeDocument/2006/relationships/customXml" Target="../ink/ink500.xml"/><Relationship Id="rId384" Type="http://schemas.openxmlformats.org/officeDocument/2006/relationships/customXml" Target="../ink/ink521.xml"/><Relationship Id="rId591" Type="http://schemas.openxmlformats.org/officeDocument/2006/relationships/image" Target="../media/image625.png"/><Relationship Id="rId605" Type="http://schemas.openxmlformats.org/officeDocument/2006/relationships/image" Target="../media/image632.png"/><Relationship Id="rId202" Type="http://schemas.openxmlformats.org/officeDocument/2006/relationships/customXml" Target="../ink/ink430.xml"/><Relationship Id="rId244" Type="http://schemas.openxmlformats.org/officeDocument/2006/relationships/customXml" Target="../ink/ink451.xml"/><Relationship Id="rId39" Type="http://schemas.openxmlformats.org/officeDocument/2006/relationships/image" Target="../media/image349.png"/><Relationship Id="rId286" Type="http://schemas.openxmlformats.org/officeDocument/2006/relationships/customXml" Target="../ink/ink472.xml"/><Relationship Id="rId451" Type="http://schemas.openxmlformats.org/officeDocument/2006/relationships/image" Target="../media/image555.png"/><Relationship Id="rId493" Type="http://schemas.openxmlformats.org/officeDocument/2006/relationships/image" Target="../media/image576.png"/><Relationship Id="rId507" Type="http://schemas.openxmlformats.org/officeDocument/2006/relationships/image" Target="../media/image583.png"/><Relationship Id="rId549" Type="http://schemas.openxmlformats.org/officeDocument/2006/relationships/image" Target="../media/image604.png"/><Relationship Id="rId50" Type="http://schemas.openxmlformats.org/officeDocument/2006/relationships/customXml" Target="../ink/ink354.xml"/><Relationship Id="rId104" Type="http://schemas.openxmlformats.org/officeDocument/2006/relationships/customXml" Target="../ink/ink381.xml"/><Relationship Id="rId146" Type="http://schemas.openxmlformats.org/officeDocument/2006/relationships/customXml" Target="../ink/ink402.xml"/><Relationship Id="rId188" Type="http://schemas.openxmlformats.org/officeDocument/2006/relationships/customXml" Target="../ink/ink423.xml"/><Relationship Id="rId311" Type="http://schemas.openxmlformats.org/officeDocument/2006/relationships/image" Target="../media/image485.png"/><Relationship Id="rId353" Type="http://schemas.openxmlformats.org/officeDocument/2006/relationships/image" Target="../media/image506.png"/><Relationship Id="rId395" Type="http://schemas.openxmlformats.org/officeDocument/2006/relationships/image" Target="../media/image527.png"/><Relationship Id="rId409" Type="http://schemas.openxmlformats.org/officeDocument/2006/relationships/image" Target="../media/image534.png"/><Relationship Id="rId560" Type="http://schemas.openxmlformats.org/officeDocument/2006/relationships/customXml" Target="../ink/ink609.xml"/><Relationship Id="rId92" Type="http://schemas.openxmlformats.org/officeDocument/2006/relationships/customXml" Target="../ink/ink375.xml"/><Relationship Id="rId213" Type="http://schemas.openxmlformats.org/officeDocument/2006/relationships/image" Target="../media/image436.png"/><Relationship Id="rId420" Type="http://schemas.openxmlformats.org/officeDocument/2006/relationships/customXml" Target="../ink/ink539.xml"/><Relationship Id="rId616" Type="http://schemas.openxmlformats.org/officeDocument/2006/relationships/customXml" Target="../ink/ink637.xml"/><Relationship Id="rId255" Type="http://schemas.openxmlformats.org/officeDocument/2006/relationships/image" Target="../media/image457.png"/><Relationship Id="rId297" Type="http://schemas.openxmlformats.org/officeDocument/2006/relationships/image" Target="../media/image478.png"/><Relationship Id="rId462" Type="http://schemas.openxmlformats.org/officeDocument/2006/relationships/customXml" Target="../ink/ink560.xml"/><Relationship Id="rId518" Type="http://schemas.openxmlformats.org/officeDocument/2006/relationships/customXml" Target="../ink/ink588.xml"/><Relationship Id="rId115" Type="http://schemas.openxmlformats.org/officeDocument/2006/relationships/image" Target="../media/image387.png"/><Relationship Id="rId157" Type="http://schemas.openxmlformats.org/officeDocument/2006/relationships/image" Target="../media/image408.png"/><Relationship Id="rId322" Type="http://schemas.openxmlformats.org/officeDocument/2006/relationships/customXml" Target="../ink/ink490.xml"/><Relationship Id="rId364" Type="http://schemas.openxmlformats.org/officeDocument/2006/relationships/customXml" Target="../ink/ink511.xml"/><Relationship Id="rId61" Type="http://schemas.openxmlformats.org/officeDocument/2006/relationships/image" Target="../media/image360.png"/><Relationship Id="rId199" Type="http://schemas.openxmlformats.org/officeDocument/2006/relationships/image" Target="../media/image429.png"/><Relationship Id="rId571" Type="http://schemas.openxmlformats.org/officeDocument/2006/relationships/image" Target="../media/image615.png"/><Relationship Id="rId627" Type="http://schemas.openxmlformats.org/officeDocument/2006/relationships/image" Target="../media/image643.png"/><Relationship Id="rId19" Type="http://schemas.openxmlformats.org/officeDocument/2006/relationships/image" Target="../media/image339.png"/><Relationship Id="rId224" Type="http://schemas.openxmlformats.org/officeDocument/2006/relationships/customXml" Target="../ink/ink441.xml"/><Relationship Id="rId266" Type="http://schemas.openxmlformats.org/officeDocument/2006/relationships/customXml" Target="../ink/ink462.xml"/><Relationship Id="rId431" Type="http://schemas.openxmlformats.org/officeDocument/2006/relationships/image" Target="../media/image545.png"/><Relationship Id="rId473" Type="http://schemas.openxmlformats.org/officeDocument/2006/relationships/image" Target="../media/image566.png"/><Relationship Id="rId529" Type="http://schemas.openxmlformats.org/officeDocument/2006/relationships/image" Target="../media/image594.png"/><Relationship Id="rId30" Type="http://schemas.openxmlformats.org/officeDocument/2006/relationships/customXml" Target="../ink/ink344.xml"/><Relationship Id="rId126" Type="http://schemas.openxmlformats.org/officeDocument/2006/relationships/customXml" Target="../ink/ink392.xml"/><Relationship Id="rId168" Type="http://schemas.openxmlformats.org/officeDocument/2006/relationships/customXml" Target="../ink/ink413.xml"/><Relationship Id="rId333" Type="http://schemas.openxmlformats.org/officeDocument/2006/relationships/image" Target="../media/image496.png"/><Relationship Id="rId540" Type="http://schemas.openxmlformats.org/officeDocument/2006/relationships/customXml" Target="../ink/ink599.xml"/><Relationship Id="rId72" Type="http://schemas.openxmlformats.org/officeDocument/2006/relationships/customXml" Target="../ink/ink365.xml"/><Relationship Id="rId375" Type="http://schemas.openxmlformats.org/officeDocument/2006/relationships/image" Target="../media/image517.png"/><Relationship Id="rId582" Type="http://schemas.openxmlformats.org/officeDocument/2006/relationships/customXml" Target="../ink/ink620.xml"/><Relationship Id="rId638" Type="http://schemas.openxmlformats.org/officeDocument/2006/relationships/customXml" Target="../ink/ink648.xml"/><Relationship Id="rId3" Type="http://schemas.openxmlformats.org/officeDocument/2006/relationships/image" Target="../media/image3100.png"/><Relationship Id="rId235" Type="http://schemas.openxmlformats.org/officeDocument/2006/relationships/image" Target="../media/image447.png"/><Relationship Id="rId277" Type="http://schemas.openxmlformats.org/officeDocument/2006/relationships/image" Target="../media/image468.png"/><Relationship Id="rId400" Type="http://schemas.openxmlformats.org/officeDocument/2006/relationships/customXml" Target="../ink/ink529.xml"/><Relationship Id="rId442" Type="http://schemas.openxmlformats.org/officeDocument/2006/relationships/customXml" Target="../ink/ink550.xml"/><Relationship Id="rId484" Type="http://schemas.openxmlformats.org/officeDocument/2006/relationships/customXml" Target="../ink/ink571.xml"/><Relationship Id="rId137" Type="http://schemas.openxmlformats.org/officeDocument/2006/relationships/image" Target="../media/image398.png"/><Relationship Id="rId302" Type="http://schemas.openxmlformats.org/officeDocument/2006/relationships/customXml" Target="../ink/ink480.xml"/><Relationship Id="rId344" Type="http://schemas.openxmlformats.org/officeDocument/2006/relationships/customXml" Target="../ink/ink501.xml"/><Relationship Id="rId41" Type="http://schemas.openxmlformats.org/officeDocument/2006/relationships/image" Target="../media/image350.png"/><Relationship Id="rId83" Type="http://schemas.openxmlformats.org/officeDocument/2006/relationships/image" Target="../media/image371.png"/><Relationship Id="rId179" Type="http://schemas.openxmlformats.org/officeDocument/2006/relationships/image" Target="../media/image419.png"/><Relationship Id="rId386" Type="http://schemas.openxmlformats.org/officeDocument/2006/relationships/customXml" Target="../ink/ink522.xml"/><Relationship Id="rId551" Type="http://schemas.openxmlformats.org/officeDocument/2006/relationships/image" Target="../media/image605.png"/><Relationship Id="rId593" Type="http://schemas.openxmlformats.org/officeDocument/2006/relationships/image" Target="../media/image626.png"/><Relationship Id="rId607" Type="http://schemas.openxmlformats.org/officeDocument/2006/relationships/image" Target="../media/image633.png"/><Relationship Id="rId190" Type="http://schemas.openxmlformats.org/officeDocument/2006/relationships/customXml" Target="../ink/ink424.xml"/><Relationship Id="rId204" Type="http://schemas.openxmlformats.org/officeDocument/2006/relationships/customXml" Target="../ink/ink431.xml"/><Relationship Id="rId246" Type="http://schemas.openxmlformats.org/officeDocument/2006/relationships/customXml" Target="../ink/ink452.xml"/><Relationship Id="rId288" Type="http://schemas.openxmlformats.org/officeDocument/2006/relationships/customXml" Target="../ink/ink473.xml"/><Relationship Id="rId411" Type="http://schemas.openxmlformats.org/officeDocument/2006/relationships/image" Target="../media/image535.png"/><Relationship Id="rId453" Type="http://schemas.openxmlformats.org/officeDocument/2006/relationships/image" Target="../media/image556.png"/><Relationship Id="rId509" Type="http://schemas.openxmlformats.org/officeDocument/2006/relationships/image" Target="../media/image584.png"/><Relationship Id="rId106" Type="http://schemas.openxmlformats.org/officeDocument/2006/relationships/customXml" Target="../ink/ink382.xml"/><Relationship Id="rId313" Type="http://schemas.openxmlformats.org/officeDocument/2006/relationships/image" Target="../media/image486.png"/><Relationship Id="rId495" Type="http://schemas.openxmlformats.org/officeDocument/2006/relationships/image" Target="../media/image577.png"/><Relationship Id="rId10" Type="http://schemas.openxmlformats.org/officeDocument/2006/relationships/customXml" Target="../ink/ink334.xml"/><Relationship Id="rId52" Type="http://schemas.openxmlformats.org/officeDocument/2006/relationships/customXml" Target="../ink/ink355.xml"/><Relationship Id="rId94" Type="http://schemas.openxmlformats.org/officeDocument/2006/relationships/customXml" Target="../ink/ink376.xml"/><Relationship Id="rId148" Type="http://schemas.openxmlformats.org/officeDocument/2006/relationships/customXml" Target="../ink/ink403.xml"/><Relationship Id="rId355" Type="http://schemas.openxmlformats.org/officeDocument/2006/relationships/image" Target="../media/image507.png"/><Relationship Id="rId397" Type="http://schemas.openxmlformats.org/officeDocument/2006/relationships/image" Target="../media/image528.png"/><Relationship Id="rId520" Type="http://schemas.openxmlformats.org/officeDocument/2006/relationships/customXml" Target="../ink/ink589.xml"/><Relationship Id="rId562" Type="http://schemas.openxmlformats.org/officeDocument/2006/relationships/customXml" Target="../ink/ink610.xml"/><Relationship Id="rId618" Type="http://schemas.openxmlformats.org/officeDocument/2006/relationships/customXml" Target="../ink/ink638.xml"/><Relationship Id="rId215" Type="http://schemas.openxmlformats.org/officeDocument/2006/relationships/image" Target="../media/image437.png"/><Relationship Id="rId257" Type="http://schemas.openxmlformats.org/officeDocument/2006/relationships/image" Target="../media/image458.png"/><Relationship Id="rId422" Type="http://schemas.openxmlformats.org/officeDocument/2006/relationships/customXml" Target="../ink/ink540.xml"/><Relationship Id="rId464" Type="http://schemas.openxmlformats.org/officeDocument/2006/relationships/customXml" Target="../ink/ink561.xml"/><Relationship Id="rId299" Type="http://schemas.openxmlformats.org/officeDocument/2006/relationships/image" Target="../media/image479.png"/><Relationship Id="rId63" Type="http://schemas.openxmlformats.org/officeDocument/2006/relationships/image" Target="../media/image361.png"/><Relationship Id="rId159" Type="http://schemas.openxmlformats.org/officeDocument/2006/relationships/image" Target="../media/image409.png"/><Relationship Id="rId366" Type="http://schemas.openxmlformats.org/officeDocument/2006/relationships/customXml" Target="../ink/ink512.xml"/><Relationship Id="rId573" Type="http://schemas.openxmlformats.org/officeDocument/2006/relationships/image" Target="../media/image616.png"/><Relationship Id="rId226" Type="http://schemas.openxmlformats.org/officeDocument/2006/relationships/customXml" Target="../ink/ink442.xml"/><Relationship Id="rId433" Type="http://schemas.openxmlformats.org/officeDocument/2006/relationships/image" Target="../media/image546.png"/><Relationship Id="rId74" Type="http://schemas.openxmlformats.org/officeDocument/2006/relationships/customXml" Target="../ink/ink366.xml"/><Relationship Id="rId377" Type="http://schemas.openxmlformats.org/officeDocument/2006/relationships/image" Target="../media/image518.png"/><Relationship Id="rId500" Type="http://schemas.openxmlformats.org/officeDocument/2006/relationships/customXml" Target="../ink/ink579.xml"/><Relationship Id="rId584" Type="http://schemas.openxmlformats.org/officeDocument/2006/relationships/customXml" Target="../ink/ink621.xml"/><Relationship Id="rId5" Type="http://schemas.openxmlformats.org/officeDocument/2006/relationships/image" Target="../media/image332.png"/><Relationship Id="rId237" Type="http://schemas.openxmlformats.org/officeDocument/2006/relationships/image" Target="../media/image448.png"/><Relationship Id="rId444" Type="http://schemas.openxmlformats.org/officeDocument/2006/relationships/customXml" Target="../ink/ink551.xml"/><Relationship Id="rId290" Type="http://schemas.openxmlformats.org/officeDocument/2006/relationships/customXml" Target="../ink/ink474.xml"/><Relationship Id="rId304" Type="http://schemas.openxmlformats.org/officeDocument/2006/relationships/customXml" Target="../ink/ink481.xml"/><Relationship Id="rId388" Type="http://schemas.openxmlformats.org/officeDocument/2006/relationships/customXml" Target="../ink/ink523.xml"/><Relationship Id="rId511" Type="http://schemas.openxmlformats.org/officeDocument/2006/relationships/image" Target="../media/image585.png"/><Relationship Id="rId609" Type="http://schemas.openxmlformats.org/officeDocument/2006/relationships/image" Target="../media/image634.png"/><Relationship Id="rId85" Type="http://schemas.openxmlformats.org/officeDocument/2006/relationships/image" Target="../media/image372.png"/><Relationship Id="rId150" Type="http://schemas.openxmlformats.org/officeDocument/2006/relationships/customXml" Target="../ink/ink404.xml"/><Relationship Id="rId595" Type="http://schemas.openxmlformats.org/officeDocument/2006/relationships/image" Target="../media/image627.png"/><Relationship Id="rId248" Type="http://schemas.openxmlformats.org/officeDocument/2006/relationships/customXml" Target="../ink/ink453.xml"/><Relationship Id="rId455" Type="http://schemas.openxmlformats.org/officeDocument/2006/relationships/image" Target="../media/image557.png"/><Relationship Id="rId12" Type="http://schemas.openxmlformats.org/officeDocument/2006/relationships/customXml" Target="../ink/ink335.xml"/><Relationship Id="rId108" Type="http://schemas.openxmlformats.org/officeDocument/2006/relationships/customXml" Target="../ink/ink383.xml"/><Relationship Id="rId315" Type="http://schemas.openxmlformats.org/officeDocument/2006/relationships/image" Target="../media/image487.png"/><Relationship Id="rId522" Type="http://schemas.openxmlformats.org/officeDocument/2006/relationships/customXml" Target="../ink/ink590.xml"/><Relationship Id="rId96" Type="http://schemas.openxmlformats.org/officeDocument/2006/relationships/customXml" Target="../ink/ink377.xml"/><Relationship Id="rId161" Type="http://schemas.openxmlformats.org/officeDocument/2006/relationships/image" Target="../media/image410.png"/><Relationship Id="rId399" Type="http://schemas.openxmlformats.org/officeDocument/2006/relationships/image" Target="../media/image529.png"/><Relationship Id="rId259" Type="http://schemas.openxmlformats.org/officeDocument/2006/relationships/image" Target="../media/image459.png"/><Relationship Id="rId466" Type="http://schemas.openxmlformats.org/officeDocument/2006/relationships/customXml" Target="../ink/ink562.xml"/><Relationship Id="rId23" Type="http://schemas.openxmlformats.org/officeDocument/2006/relationships/image" Target="../media/image341.png"/><Relationship Id="rId119" Type="http://schemas.openxmlformats.org/officeDocument/2006/relationships/image" Target="../media/image389.png"/><Relationship Id="rId326" Type="http://schemas.openxmlformats.org/officeDocument/2006/relationships/customXml" Target="../ink/ink492.xml"/><Relationship Id="rId533" Type="http://schemas.openxmlformats.org/officeDocument/2006/relationships/image" Target="../media/image596.png"/><Relationship Id="rId172" Type="http://schemas.openxmlformats.org/officeDocument/2006/relationships/customXml" Target="../ink/ink415.xml"/><Relationship Id="rId477" Type="http://schemas.openxmlformats.org/officeDocument/2006/relationships/image" Target="../media/image568.png"/><Relationship Id="rId600" Type="http://schemas.openxmlformats.org/officeDocument/2006/relationships/customXml" Target="../ink/ink629.xml"/><Relationship Id="rId337" Type="http://schemas.openxmlformats.org/officeDocument/2006/relationships/image" Target="../media/image498.png"/><Relationship Id="rId34" Type="http://schemas.openxmlformats.org/officeDocument/2006/relationships/customXml" Target="../ink/ink346.xml"/><Relationship Id="rId544" Type="http://schemas.openxmlformats.org/officeDocument/2006/relationships/customXml" Target="../ink/ink601.xml"/><Relationship Id="rId183" Type="http://schemas.openxmlformats.org/officeDocument/2006/relationships/image" Target="../media/image421.png"/><Relationship Id="rId390" Type="http://schemas.openxmlformats.org/officeDocument/2006/relationships/customXml" Target="../ink/ink524.xml"/><Relationship Id="rId404" Type="http://schemas.openxmlformats.org/officeDocument/2006/relationships/customXml" Target="../ink/ink531.xml"/><Relationship Id="rId611" Type="http://schemas.openxmlformats.org/officeDocument/2006/relationships/image" Target="../media/image635.png"/><Relationship Id="rId250" Type="http://schemas.openxmlformats.org/officeDocument/2006/relationships/customXml" Target="../ink/ink454.xml"/><Relationship Id="rId488" Type="http://schemas.openxmlformats.org/officeDocument/2006/relationships/customXml" Target="../ink/ink573.xml"/><Relationship Id="rId45" Type="http://schemas.openxmlformats.org/officeDocument/2006/relationships/image" Target="../media/image352.png"/><Relationship Id="rId110" Type="http://schemas.openxmlformats.org/officeDocument/2006/relationships/customXml" Target="../ink/ink384.xml"/><Relationship Id="rId348" Type="http://schemas.openxmlformats.org/officeDocument/2006/relationships/customXml" Target="../ink/ink503.xml"/><Relationship Id="rId555" Type="http://schemas.openxmlformats.org/officeDocument/2006/relationships/image" Target="../media/image607.png"/><Relationship Id="rId194" Type="http://schemas.openxmlformats.org/officeDocument/2006/relationships/customXml" Target="../ink/ink426.xml"/><Relationship Id="rId208" Type="http://schemas.openxmlformats.org/officeDocument/2006/relationships/customXml" Target="../ink/ink433.xml"/><Relationship Id="rId415" Type="http://schemas.openxmlformats.org/officeDocument/2006/relationships/image" Target="../media/image537.png"/><Relationship Id="rId622" Type="http://schemas.openxmlformats.org/officeDocument/2006/relationships/customXml" Target="../ink/ink640.xml"/><Relationship Id="rId261" Type="http://schemas.openxmlformats.org/officeDocument/2006/relationships/image" Target="../media/image460.png"/><Relationship Id="rId499" Type="http://schemas.openxmlformats.org/officeDocument/2006/relationships/image" Target="../media/image579.png"/><Relationship Id="rId56" Type="http://schemas.openxmlformats.org/officeDocument/2006/relationships/customXml" Target="../ink/ink357.xml"/><Relationship Id="rId359" Type="http://schemas.openxmlformats.org/officeDocument/2006/relationships/image" Target="../media/image509.png"/><Relationship Id="rId566" Type="http://schemas.openxmlformats.org/officeDocument/2006/relationships/customXml" Target="../ink/ink612.xml"/><Relationship Id="rId121" Type="http://schemas.openxmlformats.org/officeDocument/2006/relationships/image" Target="../media/image390.png"/><Relationship Id="rId219" Type="http://schemas.openxmlformats.org/officeDocument/2006/relationships/image" Target="../media/image439.png"/><Relationship Id="rId426" Type="http://schemas.openxmlformats.org/officeDocument/2006/relationships/customXml" Target="../ink/ink542.xml"/><Relationship Id="rId633" Type="http://schemas.openxmlformats.org/officeDocument/2006/relationships/image" Target="../media/image646.png"/><Relationship Id="rId67" Type="http://schemas.openxmlformats.org/officeDocument/2006/relationships/image" Target="../media/image363.png"/><Relationship Id="rId272" Type="http://schemas.openxmlformats.org/officeDocument/2006/relationships/customXml" Target="../ink/ink465.xml"/><Relationship Id="rId577" Type="http://schemas.openxmlformats.org/officeDocument/2006/relationships/image" Target="../media/image618.png"/><Relationship Id="rId132" Type="http://schemas.openxmlformats.org/officeDocument/2006/relationships/customXml" Target="../ink/ink395.xml"/><Relationship Id="rId437" Type="http://schemas.openxmlformats.org/officeDocument/2006/relationships/image" Target="../media/image548.png"/><Relationship Id="rId283" Type="http://schemas.openxmlformats.org/officeDocument/2006/relationships/image" Target="../media/image471.png"/><Relationship Id="rId490" Type="http://schemas.openxmlformats.org/officeDocument/2006/relationships/customXml" Target="../ink/ink574.xml"/><Relationship Id="rId504" Type="http://schemas.openxmlformats.org/officeDocument/2006/relationships/customXml" Target="../ink/ink581.xml"/><Relationship Id="rId78" Type="http://schemas.openxmlformats.org/officeDocument/2006/relationships/customXml" Target="../ink/ink368.xml"/><Relationship Id="rId143" Type="http://schemas.openxmlformats.org/officeDocument/2006/relationships/image" Target="../media/image401.png"/><Relationship Id="rId350" Type="http://schemas.openxmlformats.org/officeDocument/2006/relationships/customXml" Target="../ink/ink504.xml"/><Relationship Id="rId588" Type="http://schemas.openxmlformats.org/officeDocument/2006/relationships/customXml" Target="../ink/ink623.xml"/><Relationship Id="rId9" Type="http://schemas.openxmlformats.org/officeDocument/2006/relationships/image" Target="../media/image334.png"/><Relationship Id="rId210" Type="http://schemas.openxmlformats.org/officeDocument/2006/relationships/customXml" Target="../ink/ink434.xml"/><Relationship Id="rId448" Type="http://schemas.openxmlformats.org/officeDocument/2006/relationships/customXml" Target="../ink/ink553.xml"/></Relationships>
</file>

<file path=ppt/slides/_rels/slide12.xml.rels><?xml version="1.0" encoding="UTF-8" standalone="yes"?>
<Relationships xmlns="http://schemas.openxmlformats.org/package/2006/relationships"><Relationship Id="rId117" Type="http://schemas.openxmlformats.org/officeDocument/2006/relationships/customXml" Target="../ink/ink706.xml"/><Relationship Id="rId299" Type="http://schemas.openxmlformats.org/officeDocument/2006/relationships/customXml" Target="../ink/ink797.xml"/><Relationship Id="rId21" Type="http://schemas.openxmlformats.org/officeDocument/2006/relationships/customXml" Target="../ink/ink658.xml"/><Relationship Id="rId63" Type="http://schemas.openxmlformats.org/officeDocument/2006/relationships/customXml" Target="../ink/ink679.xml"/><Relationship Id="rId159" Type="http://schemas.openxmlformats.org/officeDocument/2006/relationships/customXml" Target="../ink/ink727.xml"/><Relationship Id="rId324" Type="http://schemas.openxmlformats.org/officeDocument/2006/relationships/image" Target="../media/image810.png"/><Relationship Id="rId366" Type="http://schemas.openxmlformats.org/officeDocument/2006/relationships/image" Target="../media/image831.png"/><Relationship Id="rId170" Type="http://schemas.openxmlformats.org/officeDocument/2006/relationships/image" Target="../media/image733.png"/><Relationship Id="rId226" Type="http://schemas.openxmlformats.org/officeDocument/2006/relationships/image" Target="../media/image761.png"/><Relationship Id="rId268" Type="http://schemas.openxmlformats.org/officeDocument/2006/relationships/image" Target="../media/image782.png"/><Relationship Id="rId32" Type="http://schemas.openxmlformats.org/officeDocument/2006/relationships/image" Target="../media/image664.png"/><Relationship Id="rId74" Type="http://schemas.openxmlformats.org/officeDocument/2006/relationships/image" Target="../media/image685.png"/><Relationship Id="rId128" Type="http://schemas.openxmlformats.org/officeDocument/2006/relationships/image" Target="../media/image712.png"/><Relationship Id="rId335" Type="http://schemas.openxmlformats.org/officeDocument/2006/relationships/customXml" Target="../ink/ink815.xml"/><Relationship Id="rId5" Type="http://schemas.openxmlformats.org/officeDocument/2006/relationships/customXml" Target="../ink/ink650.xml"/><Relationship Id="rId181" Type="http://schemas.openxmlformats.org/officeDocument/2006/relationships/customXml" Target="../ink/ink738.xml"/><Relationship Id="rId237" Type="http://schemas.openxmlformats.org/officeDocument/2006/relationships/customXml" Target="../ink/ink766.xml"/><Relationship Id="rId279" Type="http://schemas.openxmlformats.org/officeDocument/2006/relationships/customXml" Target="../ink/ink787.xml"/><Relationship Id="rId43" Type="http://schemas.openxmlformats.org/officeDocument/2006/relationships/customXml" Target="../ink/ink669.xml"/><Relationship Id="rId139" Type="http://schemas.openxmlformats.org/officeDocument/2006/relationships/customXml" Target="../ink/ink717.xml"/><Relationship Id="rId290" Type="http://schemas.openxmlformats.org/officeDocument/2006/relationships/image" Target="../media/image793.png"/><Relationship Id="rId304" Type="http://schemas.openxmlformats.org/officeDocument/2006/relationships/image" Target="../media/image800.png"/><Relationship Id="rId346" Type="http://schemas.openxmlformats.org/officeDocument/2006/relationships/image" Target="../media/image821.png"/><Relationship Id="rId85" Type="http://schemas.openxmlformats.org/officeDocument/2006/relationships/customXml" Target="../ink/ink690.xml"/><Relationship Id="rId150" Type="http://schemas.openxmlformats.org/officeDocument/2006/relationships/image" Target="../media/image723.png"/><Relationship Id="rId192" Type="http://schemas.openxmlformats.org/officeDocument/2006/relationships/image" Target="../media/image744.png"/><Relationship Id="rId206" Type="http://schemas.openxmlformats.org/officeDocument/2006/relationships/image" Target="../media/image751.png"/><Relationship Id="rId248" Type="http://schemas.openxmlformats.org/officeDocument/2006/relationships/image" Target="../media/image772.png"/><Relationship Id="rId12" Type="http://schemas.openxmlformats.org/officeDocument/2006/relationships/image" Target="../media/image654.png"/><Relationship Id="rId108" Type="http://schemas.openxmlformats.org/officeDocument/2006/relationships/image" Target="../media/image702.png"/><Relationship Id="rId315" Type="http://schemas.openxmlformats.org/officeDocument/2006/relationships/customXml" Target="../ink/ink805.xml"/><Relationship Id="rId357" Type="http://schemas.openxmlformats.org/officeDocument/2006/relationships/customXml" Target="../ink/ink826.xml"/><Relationship Id="rId54" Type="http://schemas.openxmlformats.org/officeDocument/2006/relationships/image" Target="../media/image675.png"/><Relationship Id="rId96" Type="http://schemas.openxmlformats.org/officeDocument/2006/relationships/image" Target="../media/image696.png"/><Relationship Id="rId161" Type="http://schemas.openxmlformats.org/officeDocument/2006/relationships/customXml" Target="../ink/ink728.xml"/><Relationship Id="rId217" Type="http://schemas.openxmlformats.org/officeDocument/2006/relationships/customXml" Target="../ink/ink756.xml"/><Relationship Id="rId259" Type="http://schemas.openxmlformats.org/officeDocument/2006/relationships/customXml" Target="../ink/ink777.xml"/><Relationship Id="rId23" Type="http://schemas.openxmlformats.org/officeDocument/2006/relationships/customXml" Target="../ink/ink659.xml"/><Relationship Id="rId119" Type="http://schemas.openxmlformats.org/officeDocument/2006/relationships/customXml" Target="../ink/ink707.xml"/><Relationship Id="rId270" Type="http://schemas.openxmlformats.org/officeDocument/2006/relationships/image" Target="../media/image783.png"/><Relationship Id="rId326" Type="http://schemas.openxmlformats.org/officeDocument/2006/relationships/image" Target="../media/image811.png"/><Relationship Id="rId65" Type="http://schemas.openxmlformats.org/officeDocument/2006/relationships/customXml" Target="../ink/ink680.xml"/><Relationship Id="rId130" Type="http://schemas.openxmlformats.org/officeDocument/2006/relationships/image" Target="../media/image713.png"/><Relationship Id="rId172" Type="http://schemas.openxmlformats.org/officeDocument/2006/relationships/image" Target="../media/image734.png"/><Relationship Id="rId228" Type="http://schemas.openxmlformats.org/officeDocument/2006/relationships/image" Target="../media/image762.png"/><Relationship Id="rId281" Type="http://schemas.openxmlformats.org/officeDocument/2006/relationships/customXml" Target="../ink/ink788.xml"/><Relationship Id="rId337" Type="http://schemas.openxmlformats.org/officeDocument/2006/relationships/customXml" Target="../ink/ink816.xml"/><Relationship Id="rId34" Type="http://schemas.openxmlformats.org/officeDocument/2006/relationships/image" Target="../media/image665.png"/><Relationship Id="rId76" Type="http://schemas.openxmlformats.org/officeDocument/2006/relationships/image" Target="../media/image686.png"/><Relationship Id="rId141" Type="http://schemas.openxmlformats.org/officeDocument/2006/relationships/customXml" Target="../ink/ink718.xml"/><Relationship Id="rId7" Type="http://schemas.openxmlformats.org/officeDocument/2006/relationships/customXml" Target="../ink/ink651.xml"/><Relationship Id="rId183" Type="http://schemas.openxmlformats.org/officeDocument/2006/relationships/customXml" Target="../ink/ink739.xml"/><Relationship Id="rId239" Type="http://schemas.openxmlformats.org/officeDocument/2006/relationships/customXml" Target="../ink/ink767.xml"/><Relationship Id="rId250" Type="http://schemas.openxmlformats.org/officeDocument/2006/relationships/image" Target="../media/image773.png"/><Relationship Id="rId292" Type="http://schemas.openxmlformats.org/officeDocument/2006/relationships/image" Target="../media/image794.png"/><Relationship Id="rId306" Type="http://schemas.openxmlformats.org/officeDocument/2006/relationships/image" Target="../media/image801.png"/><Relationship Id="rId45" Type="http://schemas.openxmlformats.org/officeDocument/2006/relationships/customXml" Target="../ink/ink670.xml"/><Relationship Id="rId87" Type="http://schemas.openxmlformats.org/officeDocument/2006/relationships/customXml" Target="../ink/ink691.xml"/><Relationship Id="rId110" Type="http://schemas.openxmlformats.org/officeDocument/2006/relationships/image" Target="../media/image703.png"/><Relationship Id="rId348" Type="http://schemas.openxmlformats.org/officeDocument/2006/relationships/image" Target="../media/image822.png"/><Relationship Id="rId152" Type="http://schemas.openxmlformats.org/officeDocument/2006/relationships/image" Target="../media/image724.png"/><Relationship Id="rId194" Type="http://schemas.openxmlformats.org/officeDocument/2006/relationships/image" Target="../media/image745.png"/><Relationship Id="rId208" Type="http://schemas.openxmlformats.org/officeDocument/2006/relationships/image" Target="../media/image752.png"/><Relationship Id="rId261" Type="http://schemas.openxmlformats.org/officeDocument/2006/relationships/customXml" Target="../ink/ink778.xml"/><Relationship Id="rId14" Type="http://schemas.openxmlformats.org/officeDocument/2006/relationships/image" Target="../media/image655.png"/><Relationship Id="rId56" Type="http://schemas.openxmlformats.org/officeDocument/2006/relationships/image" Target="../media/image676.png"/><Relationship Id="rId317" Type="http://schemas.openxmlformats.org/officeDocument/2006/relationships/customXml" Target="../ink/ink806.xml"/><Relationship Id="rId359" Type="http://schemas.openxmlformats.org/officeDocument/2006/relationships/customXml" Target="../ink/ink827.xml"/><Relationship Id="rId98" Type="http://schemas.openxmlformats.org/officeDocument/2006/relationships/image" Target="../media/image697.png"/><Relationship Id="rId121" Type="http://schemas.openxmlformats.org/officeDocument/2006/relationships/customXml" Target="../ink/ink708.xml"/><Relationship Id="rId163" Type="http://schemas.openxmlformats.org/officeDocument/2006/relationships/customXml" Target="../ink/ink729.xml"/><Relationship Id="rId219" Type="http://schemas.openxmlformats.org/officeDocument/2006/relationships/customXml" Target="../ink/ink757.xml"/><Relationship Id="rId230" Type="http://schemas.openxmlformats.org/officeDocument/2006/relationships/image" Target="../media/image763.png"/><Relationship Id="rId25" Type="http://schemas.openxmlformats.org/officeDocument/2006/relationships/customXml" Target="../ink/ink660.xml"/><Relationship Id="rId67" Type="http://schemas.openxmlformats.org/officeDocument/2006/relationships/customXml" Target="../ink/ink681.xml"/><Relationship Id="rId272" Type="http://schemas.openxmlformats.org/officeDocument/2006/relationships/image" Target="../media/image784.png"/><Relationship Id="rId328" Type="http://schemas.openxmlformats.org/officeDocument/2006/relationships/image" Target="../media/image812.png"/><Relationship Id="rId132" Type="http://schemas.openxmlformats.org/officeDocument/2006/relationships/image" Target="../media/image714.png"/><Relationship Id="rId174" Type="http://schemas.openxmlformats.org/officeDocument/2006/relationships/image" Target="../media/image735.png"/><Relationship Id="rId220" Type="http://schemas.openxmlformats.org/officeDocument/2006/relationships/image" Target="../media/image758.png"/><Relationship Id="rId241" Type="http://schemas.openxmlformats.org/officeDocument/2006/relationships/customXml" Target="../ink/ink768.xml"/><Relationship Id="rId15" Type="http://schemas.openxmlformats.org/officeDocument/2006/relationships/customXml" Target="../ink/ink655.xml"/><Relationship Id="rId36" Type="http://schemas.openxmlformats.org/officeDocument/2006/relationships/image" Target="../media/image666.png"/><Relationship Id="rId57" Type="http://schemas.openxmlformats.org/officeDocument/2006/relationships/customXml" Target="../ink/ink676.xml"/><Relationship Id="rId262" Type="http://schemas.openxmlformats.org/officeDocument/2006/relationships/image" Target="../media/image779.png"/><Relationship Id="rId283" Type="http://schemas.openxmlformats.org/officeDocument/2006/relationships/customXml" Target="../ink/ink789.xml"/><Relationship Id="rId318" Type="http://schemas.openxmlformats.org/officeDocument/2006/relationships/image" Target="../media/image807.png"/><Relationship Id="rId339" Type="http://schemas.openxmlformats.org/officeDocument/2006/relationships/customXml" Target="../ink/ink817.xml"/><Relationship Id="rId78" Type="http://schemas.openxmlformats.org/officeDocument/2006/relationships/image" Target="../media/image687.png"/><Relationship Id="rId99" Type="http://schemas.openxmlformats.org/officeDocument/2006/relationships/customXml" Target="../ink/ink697.xml"/><Relationship Id="rId101" Type="http://schemas.openxmlformats.org/officeDocument/2006/relationships/customXml" Target="../ink/ink698.xml"/><Relationship Id="rId122" Type="http://schemas.openxmlformats.org/officeDocument/2006/relationships/image" Target="../media/image709.png"/><Relationship Id="rId143" Type="http://schemas.openxmlformats.org/officeDocument/2006/relationships/customXml" Target="../ink/ink719.xml"/><Relationship Id="rId164" Type="http://schemas.openxmlformats.org/officeDocument/2006/relationships/image" Target="../media/image730.png"/><Relationship Id="rId185" Type="http://schemas.openxmlformats.org/officeDocument/2006/relationships/customXml" Target="../ink/ink740.xml"/><Relationship Id="rId350" Type="http://schemas.openxmlformats.org/officeDocument/2006/relationships/image" Target="../media/image823.png"/><Relationship Id="rId9" Type="http://schemas.openxmlformats.org/officeDocument/2006/relationships/customXml" Target="../ink/ink652.xml"/><Relationship Id="rId210" Type="http://schemas.openxmlformats.org/officeDocument/2006/relationships/image" Target="../media/image753.png"/><Relationship Id="rId26" Type="http://schemas.openxmlformats.org/officeDocument/2006/relationships/image" Target="../media/image661.png"/><Relationship Id="rId231" Type="http://schemas.openxmlformats.org/officeDocument/2006/relationships/customXml" Target="../ink/ink763.xml"/><Relationship Id="rId252" Type="http://schemas.openxmlformats.org/officeDocument/2006/relationships/image" Target="../media/image774.png"/><Relationship Id="rId273" Type="http://schemas.openxmlformats.org/officeDocument/2006/relationships/customXml" Target="../ink/ink784.xml"/><Relationship Id="rId294" Type="http://schemas.openxmlformats.org/officeDocument/2006/relationships/image" Target="../media/image795.png"/><Relationship Id="rId308" Type="http://schemas.openxmlformats.org/officeDocument/2006/relationships/image" Target="../media/image802.png"/><Relationship Id="rId329" Type="http://schemas.openxmlformats.org/officeDocument/2006/relationships/customXml" Target="../ink/ink812.xml"/><Relationship Id="rId47" Type="http://schemas.openxmlformats.org/officeDocument/2006/relationships/customXml" Target="../ink/ink671.xml"/><Relationship Id="rId68" Type="http://schemas.openxmlformats.org/officeDocument/2006/relationships/image" Target="../media/image682.png"/><Relationship Id="rId89" Type="http://schemas.openxmlformats.org/officeDocument/2006/relationships/customXml" Target="../ink/ink692.xml"/><Relationship Id="rId112" Type="http://schemas.openxmlformats.org/officeDocument/2006/relationships/image" Target="../media/image704.png"/><Relationship Id="rId133" Type="http://schemas.openxmlformats.org/officeDocument/2006/relationships/customXml" Target="../ink/ink714.xml"/><Relationship Id="rId154" Type="http://schemas.openxmlformats.org/officeDocument/2006/relationships/image" Target="../media/image725.png"/><Relationship Id="rId175" Type="http://schemas.openxmlformats.org/officeDocument/2006/relationships/customXml" Target="../ink/ink735.xml"/><Relationship Id="rId340" Type="http://schemas.openxmlformats.org/officeDocument/2006/relationships/image" Target="../media/image818.png"/><Relationship Id="rId361" Type="http://schemas.openxmlformats.org/officeDocument/2006/relationships/customXml" Target="../ink/ink828.xml"/><Relationship Id="rId196" Type="http://schemas.openxmlformats.org/officeDocument/2006/relationships/image" Target="../media/image746.png"/><Relationship Id="rId200" Type="http://schemas.openxmlformats.org/officeDocument/2006/relationships/image" Target="../media/image748.png"/><Relationship Id="rId16" Type="http://schemas.openxmlformats.org/officeDocument/2006/relationships/image" Target="../media/image656.png"/><Relationship Id="rId221" Type="http://schemas.openxmlformats.org/officeDocument/2006/relationships/customXml" Target="../ink/ink758.xml"/><Relationship Id="rId242" Type="http://schemas.openxmlformats.org/officeDocument/2006/relationships/image" Target="../media/image769.png"/><Relationship Id="rId263" Type="http://schemas.openxmlformats.org/officeDocument/2006/relationships/customXml" Target="../ink/ink779.xml"/><Relationship Id="rId284" Type="http://schemas.openxmlformats.org/officeDocument/2006/relationships/image" Target="../media/image790.png"/><Relationship Id="rId319" Type="http://schemas.openxmlformats.org/officeDocument/2006/relationships/customXml" Target="../ink/ink807.xml"/><Relationship Id="rId37" Type="http://schemas.openxmlformats.org/officeDocument/2006/relationships/customXml" Target="../ink/ink666.xml"/><Relationship Id="rId58" Type="http://schemas.openxmlformats.org/officeDocument/2006/relationships/image" Target="../media/image677.png"/><Relationship Id="rId79" Type="http://schemas.openxmlformats.org/officeDocument/2006/relationships/customXml" Target="../ink/ink687.xml"/><Relationship Id="rId102" Type="http://schemas.openxmlformats.org/officeDocument/2006/relationships/image" Target="../media/image699.png"/><Relationship Id="rId123" Type="http://schemas.openxmlformats.org/officeDocument/2006/relationships/customXml" Target="../ink/ink709.xml"/><Relationship Id="rId144" Type="http://schemas.openxmlformats.org/officeDocument/2006/relationships/image" Target="../media/image720.png"/><Relationship Id="rId330" Type="http://schemas.openxmlformats.org/officeDocument/2006/relationships/image" Target="../media/image813.png"/><Relationship Id="rId90" Type="http://schemas.openxmlformats.org/officeDocument/2006/relationships/image" Target="../media/image693.png"/><Relationship Id="rId165" Type="http://schemas.openxmlformats.org/officeDocument/2006/relationships/customXml" Target="../ink/ink730.xml"/><Relationship Id="rId186" Type="http://schemas.openxmlformats.org/officeDocument/2006/relationships/image" Target="../media/image741.png"/><Relationship Id="rId351" Type="http://schemas.openxmlformats.org/officeDocument/2006/relationships/customXml" Target="../ink/ink823.xml"/><Relationship Id="rId211" Type="http://schemas.openxmlformats.org/officeDocument/2006/relationships/customXml" Target="../ink/ink753.xml"/><Relationship Id="rId232" Type="http://schemas.openxmlformats.org/officeDocument/2006/relationships/image" Target="../media/image764.png"/><Relationship Id="rId253" Type="http://schemas.openxmlformats.org/officeDocument/2006/relationships/customXml" Target="../ink/ink774.xml"/><Relationship Id="rId274" Type="http://schemas.openxmlformats.org/officeDocument/2006/relationships/image" Target="../media/image785.png"/><Relationship Id="rId295" Type="http://schemas.openxmlformats.org/officeDocument/2006/relationships/customXml" Target="../ink/ink795.xml"/><Relationship Id="rId309" Type="http://schemas.openxmlformats.org/officeDocument/2006/relationships/customXml" Target="../ink/ink802.xml"/><Relationship Id="rId27" Type="http://schemas.openxmlformats.org/officeDocument/2006/relationships/customXml" Target="../ink/ink661.xml"/><Relationship Id="rId48" Type="http://schemas.openxmlformats.org/officeDocument/2006/relationships/image" Target="../media/image672.png"/><Relationship Id="rId69" Type="http://schemas.openxmlformats.org/officeDocument/2006/relationships/customXml" Target="../ink/ink682.xml"/><Relationship Id="rId113" Type="http://schemas.openxmlformats.org/officeDocument/2006/relationships/customXml" Target="../ink/ink704.xml"/><Relationship Id="rId134" Type="http://schemas.openxmlformats.org/officeDocument/2006/relationships/image" Target="../media/image715.png"/><Relationship Id="rId320" Type="http://schemas.openxmlformats.org/officeDocument/2006/relationships/image" Target="../media/image808.png"/><Relationship Id="rId80" Type="http://schemas.openxmlformats.org/officeDocument/2006/relationships/image" Target="../media/image688.png"/><Relationship Id="rId155" Type="http://schemas.openxmlformats.org/officeDocument/2006/relationships/customXml" Target="../ink/ink725.xml"/><Relationship Id="rId176" Type="http://schemas.openxmlformats.org/officeDocument/2006/relationships/image" Target="../media/image736.png"/><Relationship Id="rId197" Type="http://schemas.openxmlformats.org/officeDocument/2006/relationships/customXml" Target="../ink/ink746.xml"/><Relationship Id="rId341" Type="http://schemas.openxmlformats.org/officeDocument/2006/relationships/customXml" Target="../ink/ink818.xml"/><Relationship Id="rId362" Type="http://schemas.openxmlformats.org/officeDocument/2006/relationships/image" Target="../media/image829.png"/><Relationship Id="rId201" Type="http://schemas.openxmlformats.org/officeDocument/2006/relationships/customXml" Target="../ink/ink748.xml"/><Relationship Id="rId222" Type="http://schemas.openxmlformats.org/officeDocument/2006/relationships/image" Target="../media/image759.png"/><Relationship Id="rId243" Type="http://schemas.openxmlformats.org/officeDocument/2006/relationships/customXml" Target="../ink/ink769.xml"/><Relationship Id="rId264" Type="http://schemas.openxmlformats.org/officeDocument/2006/relationships/image" Target="../media/image780.png"/><Relationship Id="rId285" Type="http://schemas.openxmlformats.org/officeDocument/2006/relationships/customXml" Target="../ink/ink790.xml"/><Relationship Id="rId17" Type="http://schemas.openxmlformats.org/officeDocument/2006/relationships/customXml" Target="../ink/ink656.xml"/><Relationship Id="rId38" Type="http://schemas.openxmlformats.org/officeDocument/2006/relationships/image" Target="../media/image667.png"/><Relationship Id="rId59" Type="http://schemas.openxmlformats.org/officeDocument/2006/relationships/customXml" Target="../ink/ink677.xml"/><Relationship Id="rId103" Type="http://schemas.openxmlformats.org/officeDocument/2006/relationships/customXml" Target="../ink/ink699.xml"/><Relationship Id="rId124" Type="http://schemas.openxmlformats.org/officeDocument/2006/relationships/image" Target="../media/image710.png"/><Relationship Id="rId310" Type="http://schemas.openxmlformats.org/officeDocument/2006/relationships/image" Target="../media/image803.png"/><Relationship Id="rId70" Type="http://schemas.openxmlformats.org/officeDocument/2006/relationships/image" Target="../media/image683.png"/><Relationship Id="rId91" Type="http://schemas.openxmlformats.org/officeDocument/2006/relationships/customXml" Target="../ink/ink693.xml"/><Relationship Id="rId145" Type="http://schemas.openxmlformats.org/officeDocument/2006/relationships/customXml" Target="../ink/ink720.xml"/><Relationship Id="rId166" Type="http://schemas.openxmlformats.org/officeDocument/2006/relationships/image" Target="../media/image731.png"/><Relationship Id="rId187" Type="http://schemas.openxmlformats.org/officeDocument/2006/relationships/customXml" Target="../ink/ink741.xml"/><Relationship Id="rId331" Type="http://schemas.openxmlformats.org/officeDocument/2006/relationships/customXml" Target="../ink/ink813.xml"/><Relationship Id="rId352" Type="http://schemas.openxmlformats.org/officeDocument/2006/relationships/image" Target="../media/image824.png"/><Relationship Id="rId1" Type="http://schemas.openxmlformats.org/officeDocument/2006/relationships/slideLayout" Target="../slideLayouts/slideLayout10.xml"/><Relationship Id="rId212" Type="http://schemas.openxmlformats.org/officeDocument/2006/relationships/image" Target="../media/image754.png"/><Relationship Id="rId233" Type="http://schemas.openxmlformats.org/officeDocument/2006/relationships/customXml" Target="../ink/ink764.xml"/><Relationship Id="rId254" Type="http://schemas.openxmlformats.org/officeDocument/2006/relationships/image" Target="../media/image775.png"/><Relationship Id="rId28" Type="http://schemas.openxmlformats.org/officeDocument/2006/relationships/image" Target="../media/image662.png"/><Relationship Id="rId49" Type="http://schemas.openxmlformats.org/officeDocument/2006/relationships/customXml" Target="../ink/ink672.xml"/><Relationship Id="rId114" Type="http://schemas.openxmlformats.org/officeDocument/2006/relationships/image" Target="../media/image705.png"/><Relationship Id="rId275" Type="http://schemas.openxmlformats.org/officeDocument/2006/relationships/customXml" Target="../ink/ink785.xml"/><Relationship Id="rId296" Type="http://schemas.openxmlformats.org/officeDocument/2006/relationships/image" Target="../media/image796.png"/><Relationship Id="rId300" Type="http://schemas.openxmlformats.org/officeDocument/2006/relationships/image" Target="../media/image798.png"/><Relationship Id="rId60" Type="http://schemas.openxmlformats.org/officeDocument/2006/relationships/image" Target="../media/image678.png"/><Relationship Id="rId81" Type="http://schemas.openxmlformats.org/officeDocument/2006/relationships/customXml" Target="../ink/ink688.xml"/><Relationship Id="rId135" Type="http://schemas.openxmlformats.org/officeDocument/2006/relationships/customXml" Target="../ink/ink715.xml"/><Relationship Id="rId156" Type="http://schemas.openxmlformats.org/officeDocument/2006/relationships/image" Target="../media/image726.png"/><Relationship Id="rId177" Type="http://schemas.openxmlformats.org/officeDocument/2006/relationships/customXml" Target="../ink/ink736.xml"/><Relationship Id="rId198" Type="http://schemas.openxmlformats.org/officeDocument/2006/relationships/image" Target="../media/image747.png"/><Relationship Id="rId321" Type="http://schemas.openxmlformats.org/officeDocument/2006/relationships/customXml" Target="../ink/ink808.xml"/><Relationship Id="rId342" Type="http://schemas.openxmlformats.org/officeDocument/2006/relationships/image" Target="../media/image819.png"/><Relationship Id="rId363" Type="http://schemas.openxmlformats.org/officeDocument/2006/relationships/customXml" Target="../ink/ink829.xml"/><Relationship Id="rId202" Type="http://schemas.openxmlformats.org/officeDocument/2006/relationships/image" Target="../media/image749.png"/><Relationship Id="rId223" Type="http://schemas.openxmlformats.org/officeDocument/2006/relationships/customXml" Target="../ink/ink759.xml"/><Relationship Id="rId244" Type="http://schemas.openxmlformats.org/officeDocument/2006/relationships/image" Target="../media/image770.png"/><Relationship Id="rId18" Type="http://schemas.openxmlformats.org/officeDocument/2006/relationships/image" Target="../media/image657.png"/><Relationship Id="rId39" Type="http://schemas.openxmlformats.org/officeDocument/2006/relationships/customXml" Target="../ink/ink667.xml"/><Relationship Id="rId265" Type="http://schemas.openxmlformats.org/officeDocument/2006/relationships/customXml" Target="../ink/ink780.xml"/><Relationship Id="rId286" Type="http://schemas.openxmlformats.org/officeDocument/2006/relationships/image" Target="../media/image791.png"/><Relationship Id="rId50" Type="http://schemas.openxmlformats.org/officeDocument/2006/relationships/image" Target="../media/image673.png"/><Relationship Id="rId104" Type="http://schemas.openxmlformats.org/officeDocument/2006/relationships/image" Target="../media/image700.png"/><Relationship Id="rId125" Type="http://schemas.openxmlformats.org/officeDocument/2006/relationships/customXml" Target="../ink/ink710.xml"/><Relationship Id="rId146" Type="http://schemas.openxmlformats.org/officeDocument/2006/relationships/image" Target="../media/image721.png"/><Relationship Id="rId167" Type="http://schemas.openxmlformats.org/officeDocument/2006/relationships/customXml" Target="../ink/ink731.xml"/><Relationship Id="rId188" Type="http://schemas.openxmlformats.org/officeDocument/2006/relationships/image" Target="../media/image742.png"/><Relationship Id="rId311" Type="http://schemas.openxmlformats.org/officeDocument/2006/relationships/customXml" Target="../ink/ink803.xml"/><Relationship Id="rId332" Type="http://schemas.openxmlformats.org/officeDocument/2006/relationships/image" Target="../media/image814.png"/><Relationship Id="rId353" Type="http://schemas.openxmlformats.org/officeDocument/2006/relationships/customXml" Target="../ink/ink824.xml"/><Relationship Id="rId71" Type="http://schemas.openxmlformats.org/officeDocument/2006/relationships/customXml" Target="../ink/ink683.xml"/><Relationship Id="rId92" Type="http://schemas.openxmlformats.org/officeDocument/2006/relationships/image" Target="../media/image694.png"/><Relationship Id="rId213" Type="http://schemas.openxmlformats.org/officeDocument/2006/relationships/customXml" Target="../ink/ink754.xml"/><Relationship Id="rId234" Type="http://schemas.openxmlformats.org/officeDocument/2006/relationships/image" Target="../media/image765.png"/><Relationship Id="rId2" Type="http://schemas.openxmlformats.org/officeDocument/2006/relationships/image" Target="../media/image4100.png"/><Relationship Id="rId29" Type="http://schemas.openxmlformats.org/officeDocument/2006/relationships/customXml" Target="../ink/ink662.xml"/><Relationship Id="rId255" Type="http://schemas.openxmlformats.org/officeDocument/2006/relationships/customXml" Target="../ink/ink775.xml"/><Relationship Id="rId276" Type="http://schemas.openxmlformats.org/officeDocument/2006/relationships/image" Target="../media/image786.png"/><Relationship Id="rId297" Type="http://schemas.openxmlformats.org/officeDocument/2006/relationships/customXml" Target="../ink/ink796.xml"/><Relationship Id="rId40" Type="http://schemas.openxmlformats.org/officeDocument/2006/relationships/image" Target="../media/image668.png"/><Relationship Id="rId115" Type="http://schemas.openxmlformats.org/officeDocument/2006/relationships/customXml" Target="../ink/ink705.xml"/><Relationship Id="rId136" Type="http://schemas.openxmlformats.org/officeDocument/2006/relationships/image" Target="../media/image716.png"/><Relationship Id="rId157" Type="http://schemas.openxmlformats.org/officeDocument/2006/relationships/customXml" Target="../ink/ink726.xml"/><Relationship Id="rId178" Type="http://schemas.openxmlformats.org/officeDocument/2006/relationships/image" Target="../media/image737.png"/><Relationship Id="rId301" Type="http://schemas.openxmlformats.org/officeDocument/2006/relationships/customXml" Target="../ink/ink798.xml"/><Relationship Id="rId322" Type="http://schemas.openxmlformats.org/officeDocument/2006/relationships/image" Target="../media/image809.png"/><Relationship Id="rId343" Type="http://schemas.openxmlformats.org/officeDocument/2006/relationships/customXml" Target="../ink/ink819.xml"/><Relationship Id="rId364" Type="http://schemas.openxmlformats.org/officeDocument/2006/relationships/image" Target="../media/image830.png"/><Relationship Id="rId61" Type="http://schemas.openxmlformats.org/officeDocument/2006/relationships/customXml" Target="../ink/ink678.xml"/><Relationship Id="rId82" Type="http://schemas.openxmlformats.org/officeDocument/2006/relationships/image" Target="../media/image689.png"/><Relationship Id="rId199" Type="http://schemas.openxmlformats.org/officeDocument/2006/relationships/customXml" Target="../ink/ink747.xml"/><Relationship Id="rId203" Type="http://schemas.openxmlformats.org/officeDocument/2006/relationships/customXml" Target="../ink/ink749.xml"/><Relationship Id="rId19" Type="http://schemas.openxmlformats.org/officeDocument/2006/relationships/customXml" Target="../ink/ink657.xml"/><Relationship Id="rId224" Type="http://schemas.openxmlformats.org/officeDocument/2006/relationships/image" Target="../media/image760.png"/><Relationship Id="rId245" Type="http://schemas.openxmlformats.org/officeDocument/2006/relationships/customXml" Target="../ink/ink770.xml"/><Relationship Id="rId266" Type="http://schemas.openxmlformats.org/officeDocument/2006/relationships/image" Target="../media/image781.png"/><Relationship Id="rId287" Type="http://schemas.openxmlformats.org/officeDocument/2006/relationships/customXml" Target="../ink/ink791.xml"/><Relationship Id="rId30" Type="http://schemas.openxmlformats.org/officeDocument/2006/relationships/image" Target="../media/image663.png"/><Relationship Id="rId105" Type="http://schemas.openxmlformats.org/officeDocument/2006/relationships/customXml" Target="../ink/ink700.xml"/><Relationship Id="rId126" Type="http://schemas.openxmlformats.org/officeDocument/2006/relationships/image" Target="../media/image711.png"/><Relationship Id="rId147" Type="http://schemas.openxmlformats.org/officeDocument/2006/relationships/customXml" Target="../ink/ink721.xml"/><Relationship Id="rId168" Type="http://schemas.openxmlformats.org/officeDocument/2006/relationships/image" Target="../media/image732.png"/><Relationship Id="rId312" Type="http://schemas.openxmlformats.org/officeDocument/2006/relationships/image" Target="../media/image804.png"/><Relationship Id="rId333" Type="http://schemas.openxmlformats.org/officeDocument/2006/relationships/customXml" Target="../ink/ink814.xml"/><Relationship Id="rId354" Type="http://schemas.openxmlformats.org/officeDocument/2006/relationships/image" Target="../media/image825.png"/><Relationship Id="rId51" Type="http://schemas.openxmlformats.org/officeDocument/2006/relationships/customXml" Target="../ink/ink673.xml"/><Relationship Id="rId72" Type="http://schemas.openxmlformats.org/officeDocument/2006/relationships/image" Target="../media/image684.png"/><Relationship Id="rId93" Type="http://schemas.openxmlformats.org/officeDocument/2006/relationships/customXml" Target="../ink/ink694.xml"/><Relationship Id="rId189" Type="http://schemas.openxmlformats.org/officeDocument/2006/relationships/customXml" Target="../ink/ink742.xml"/><Relationship Id="rId3" Type="http://schemas.openxmlformats.org/officeDocument/2006/relationships/customXml" Target="../ink/ink649.xml"/><Relationship Id="rId214" Type="http://schemas.openxmlformats.org/officeDocument/2006/relationships/image" Target="../media/image755.png"/><Relationship Id="rId235" Type="http://schemas.openxmlformats.org/officeDocument/2006/relationships/customXml" Target="../ink/ink765.xml"/><Relationship Id="rId256" Type="http://schemas.openxmlformats.org/officeDocument/2006/relationships/image" Target="../media/image776.png"/><Relationship Id="rId277" Type="http://schemas.openxmlformats.org/officeDocument/2006/relationships/customXml" Target="../ink/ink786.xml"/><Relationship Id="rId298" Type="http://schemas.openxmlformats.org/officeDocument/2006/relationships/image" Target="../media/image797.png"/><Relationship Id="rId116" Type="http://schemas.openxmlformats.org/officeDocument/2006/relationships/image" Target="../media/image706.png"/><Relationship Id="rId137" Type="http://schemas.openxmlformats.org/officeDocument/2006/relationships/customXml" Target="../ink/ink716.xml"/><Relationship Id="rId158" Type="http://schemas.openxmlformats.org/officeDocument/2006/relationships/image" Target="../media/image727.png"/><Relationship Id="rId302" Type="http://schemas.openxmlformats.org/officeDocument/2006/relationships/image" Target="../media/image799.png"/><Relationship Id="rId323" Type="http://schemas.openxmlformats.org/officeDocument/2006/relationships/customXml" Target="../ink/ink809.xml"/><Relationship Id="rId344" Type="http://schemas.openxmlformats.org/officeDocument/2006/relationships/image" Target="../media/image820.png"/><Relationship Id="rId20" Type="http://schemas.openxmlformats.org/officeDocument/2006/relationships/image" Target="../media/image658.png"/><Relationship Id="rId41" Type="http://schemas.openxmlformats.org/officeDocument/2006/relationships/customXml" Target="../ink/ink668.xml"/><Relationship Id="rId62" Type="http://schemas.openxmlformats.org/officeDocument/2006/relationships/image" Target="../media/image679.png"/><Relationship Id="rId83" Type="http://schemas.openxmlformats.org/officeDocument/2006/relationships/customXml" Target="../ink/ink689.xml"/><Relationship Id="rId179" Type="http://schemas.openxmlformats.org/officeDocument/2006/relationships/customXml" Target="../ink/ink737.xml"/><Relationship Id="rId365" Type="http://schemas.openxmlformats.org/officeDocument/2006/relationships/customXml" Target="../ink/ink830.xml"/><Relationship Id="rId190" Type="http://schemas.openxmlformats.org/officeDocument/2006/relationships/image" Target="../media/image743.png"/><Relationship Id="rId204" Type="http://schemas.openxmlformats.org/officeDocument/2006/relationships/image" Target="../media/image750.png"/><Relationship Id="rId225" Type="http://schemas.openxmlformats.org/officeDocument/2006/relationships/customXml" Target="../ink/ink760.xml"/><Relationship Id="rId246" Type="http://schemas.openxmlformats.org/officeDocument/2006/relationships/image" Target="../media/image771.png"/><Relationship Id="rId267" Type="http://schemas.openxmlformats.org/officeDocument/2006/relationships/customXml" Target="../ink/ink781.xml"/><Relationship Id="rId288" Type="http://schemas.openxmlformats.org/officeDocument/2006/relationships/image" Target="../media/image792.png"/><Relationship Id="rId106" Type="http://schemas.openxmlformats.org/officeDocument/2006/relationships/image" Target="../media/image701.png"/><Relationship Id="rId127" Type="http://schemas.openxmlformats.org/officeDocument/2006/relationships/customXml" Target="../ink/ink711.xml"/><Relationship Id="rId313" Type="http://schemas.openxmlformats.org/officeDocument/2006/relationships/customXml" Target="../ink/ink804.xml"/><Relationship Id="rId10" Type="http://schemas.openxmlformats.org/officeDocument/2006/relationships/image" Target="../media/image653.png"/><Relationship Id="rId31" Type="http://schemas.openxmlformats.org/officeDocument/2006/relationships/customXml" Target="../ink/ink663.xml"/><Relationship Id="rId52" Type="http://schemas.openxmlformats.org/officeDocument/2006/relationships/image" Target="../media/image674.png"/><Relationship Id="rId73" Type="http://schemas.openxmlformats.org/officeDocument/2006/relationships/customXml" Target="../ink/ink684.xml"/><Relationship Id="rId94" Type="http://schemas.openxmlformats.org/officeDocument/2006/relationships/image" Target="../media/image695.png"/><Relationship Id="rId148" Type="http://schemas.openxmlformats.org/officeDocument/2006/relationships/image" Target="../media/image722.png"/><Relationship Id="rId169" Type="http://schemas.openxmlformats.org/officeDocument/2006/relationships/customXml" Target="../ink/ink732.xml"/><Relationship Id="rId334" Type="http://schemas.openxmlformats.org/officeDocument/2006/relationships/image" Target="../media/image815.png"/><Relationship Id="rId355" Type="http://schemas.openxmlformats.org/officeDocument/2006/relationships/customXml" Target="../ink/ink825.xml"/><Relationship Id="rId4" Type="http://schemas.openxmlformats.org/officeDocument/2006/relationships/image" Target="../media/image650.png"/><Relationship Id="rId180" Type="http://schemas.openxmlformats.org/officeDocument/2006/relationships/image" Target="../media/image738.png"/><Relationship Id="rId215" Type="http://schemas.openxmlformats.org/officeDocument/2006/relationships/customXml" Target="../ink/ink755.xml"/><Relationship Id="rId236" Type="http://schemas.openxmlformats.org/officeDocument/2006/relationships/image" Target="../media/image766.png"/><Relationship Id="rId257" Type="http://schemas.openxmlformats.org/officeDocument/2006/relationships/customXml" Target="../ink/ink776.xml"/><Relationship Id="rId278" Type="http://schemas.openxmlformats.org/officeDocument/2006/relationships/image" Target="../media/image787.png"/><Relationship Id="rId303" Type="http://schemas.openxmlformats.org/officeDocument/2006/relationships/customXml" Target="../ink/ink799.xml"/><Relationship Id="rId42" Type="http://schemas.openxmlformats.org/officeDocument/2006/relationships/image" Target="../media/image669.png"/><Relationship Id="rId84" Type="http://schemas.openxmlformats.org/officeDocument/2006/relationships/image" Target="../media/image690.png"/><Relationship Id="rId138" Type="http://schemas.openxmlformats.org/officeDocument/2006/relationships/image" Target="../media/image717.png"/><Relationship Id="rId345" Type="http://schemas.openxmlformats.org/officeDocument/2006/relationships/customXml" Target="../ink/ink820.xml"/><Relationship Id="rId191" Type="http://schemas.openxmlformats.org/officeDocument/2006/relationships/customXml" Target="../ink/ink743.xml"/><Relationship Id="rId205" Type="http://schemas.openxmlformats.org/officeDocument/2006/relationships/customXml" Target="../ink/ink750.xml"/><Relationship Id="rId247" Type="http://schemas.openxmlformats.org/officeDocument/2006/relationships/customXml" Target="../ink/ink771.xml"/><Relationship Id="rId107" Type="http://schemas.openxmlformats.org/officeDocument/2006/relationships/customXml" Target="../ink/ink701.xml"/><Relationship Id="rId289" Type="http://schemas.openxmlformats.org/officeDocument/2006/relationships/customXml" Target="../ink/ink792.xml"/><Relationship Id="rId11" Type="http://schemas.openxmlformats.org/officeDocument/2006/relationships/customXml" Target="../ink/ink653.xml"/><Relationship Id="rId53" Type="http://schemas.openxmlformats.org/officeDocument/2006/relationships/customXml" Target="../ink/ink674.xml"/><Relationship Id="rId149" Type="http://schemas.openxmlformats.org/officeDocument/2006/relationships/customXml" Target="../ink/ink722.xml"/><Relationship Id="rId314" Type="http://schemas.openxmlformats.org/officeDocument/2006/relationships/image" Target="../media/image805.png"/><Relationship Id="rId356" Type="http://schemas.openxmlformats.org/officeDocument/2006/relationships/image" Target="../media/image826.png"/><Relationship Id="rId95" Type="http://schemas.openxmlformats.org/officeDocument/2006/relationships/customXml" Target="../ink/ink695.xml"/><Relationship Id="rId160" Type="http://schemas.openxmlformats.org/officeDocument/2006/relationships/image" Target="../media/image728.png"/><Relationship Id="rId216" Type="http://schemas.openxmlformats.org/officeDocument/2006/relationships/image" Target="../media/image756.png"/><Relationship Id="rId258" Type="http://schemas.openxmlformats.org/officeDocument/2006/relationships/image" Target="../media/image777.png"/><Relationship Id="rId22" Type="http://schemas.openxmlformats.org/officeDocument/2006/relationships/image" Target="../media/image659.png"/><Relationship Id="rId64" Type="http://schemas.openxmlformats.org/officeDocument/2006/relationships/image" Target="../media/image680.png"/><Relationship Id="rId118" Type="http://schemas.openxmlformats.org/officeDocument/2006/relationships/image" Target="../media/image707.png"/><Relationship Id="rId325" Type="http://schemas.openxmlformats.org/officeDocument/2006/relationships/customXml" Target="../ink/ink810.xml"/><Relationship Id="rId171" Type="http://schemas.openxmlformats.org/officeDocument/2006/relationships/customXml" Target="../ink/ink733.xml"/><Relationship Id="rId227" Type="http://schemas.openxmlformats.org/officeDocument/2006/relationships/customXml" Target="../ink/ink761.xml"/><Relationship Id="rId269" Type="http://schemas.openxmlformats.org/officeDocument/2006/relationships/customXml" Target="../ink/ink782.xml"/><Relationship Id="rId33" Type="http://schemas.openxmlformats.org/officeDocument/2006/relationships/customXml" Target="../ink/ink664.xml"/><Relationship Id="rId129" Type="http://schemas.openxmlformats.org/officeDocument/2006/relationships/customXml" Target="../ink/ink712.xml"/><Relationship Id="rId280" Type="http://schemas.openxmlformats.org/officeDocument/2006/relationships/image" Target="../media/image788.png"/><Relationship Id="rId336" Type="http://schemas.openxmlformats.org/officeDocument/2006/relationships/image" Target="../media/image816.png"/><Relationship Id="rId75" Type="http://schemas.openxmlformats.org/officeDocument/2006/relationships/customXml" Target="../ink/ink685.xml"/><Relationship Id="rId140" Type="http://schemas.openxmlformats.org/officeDocument/2006/relationships/image" Target="../media/image718.png"/><Relationship Id="rId182" Type="http://schemas.openxmlformats.org/officeDocument/2006/relationships/image" Target="../media/image739.png"/><Relationship Id="rId6" Type="http://schemas.openxmlformats.org/officeDocument/2006/relationships/image" Target="../media/image651.png"/><Relationship Id="rId238" Type="http://schemas.openxmlformats.org/officeDocument/2006/relationships/image" Target="../media/image767.png"/><Relationship Id="rId291" Type="http://schemas.openxmlformats.org/officeDocument/2006/relationships/customXml" Target="../ink/ink793.xml"/><Relationship Id="rId305" Type="http://schemas.openxmlformats.org/officeDocument/2006/relationships/customXml" Target="../ink/ink800.xml"/><Relationship Id="rId347" Type="http://schemas.openxmlformats.org/officeDocument/2006/relationships/customXml" Target="../ink/ink821.xml"/><Relationship Id="rId44" Type="http://schemas.openxmlformats.org/officeDocument/2006/relationships/image" Target="../media/image670.png"/><Relationship Id="rId86" Type="http://schemas.openxmlformats.org/officeDocument/2006/relationships/image" Target="../media/image691.png"/><Relationship Id="rId151" Type="http://schemas.openxmlformats.org/officeDocument/2006/relationships/customXml" Target="../ink/ink723.xml"/><Relationship Id="rId193" Type="http://schemas.openxmlformats.org/officeDocument/2006/relationships/customXml" Target="../ink/ink744.xml"/><Relationship Id="rId207" Type="http://schemas.openxmlformats.org/officeDocument/2006/relationships/customXml" Target="../ink/ink751.xml"/><Relationship Id="rId249" Type="http://schemas.openxmlformats.org/officeDocument/2006/relationships/customXml" Target="../ink/ink772.xml"/><Relationship Id="rId13" Type="http://schemas.openxmlformats.org/officeDocument/2006/relationships/customXml" Target="../ink/ink654.xml"/><Relationship Id="rId109" Type="http://schemas.openxmlformats.org/officeDocument/2006/relationships/customXml" Target="../ink/ink702.xml"/><Relationship Id="rId260" Type="http://schemas.openxmlformats.org/officeDocument/2006/relationships/image" Target="../media/image778.png"/><Relationship Id="rId316" Type="http://schemas.openxmlformats.org/officeDocument/2006/relationships/image" Target="../media/image806.png"/><Relationship Id="rId55" Type="http://schemas.openxmlformats.org/officeDocument/2006/relationships/customXml" Target="../ink/ink675.xml"/><Relationship Id="rId97" Type="http://schemas.openxmlformats.org/officeDocument/2006/relationships/customXml" Target="../ink/ink696.xml"/><Relationship Id="rId120" Type="http://schemas.openxmlformats.org/officeDocument/2006/relationships/image" Target="../media/image708.png"/><Relationship Id="rId358" Type="http://schemas.openxmlformats.org/officeDocument/2006/relationships/image" Target="../media/image827.png"/><Relationship Id="rId162" Type="http://schemas.openxmlformats.org/officeDocument/2006/relationships/image" Target="../media/image729.png"/><Relationship Id="rId218" Type="http://schemas.openxmlformats.org/officeDocument/2006/relationships/image" Target="../media/image757.png"/><Relationship Id="rId271" Type="http://schemas.openxmlformats.org/officeDocument/2006/relationships/customXml" Target="../ink/ink783.xml"/><Relationship Id="rId24" Type="http://schemas.openxmlformats.org/officeDocument/2006/relationships/image" Target="../media/image660.png"/><Relationship Id="rId66" Type="http://schemas.openxmlformats.org/officeDocument/2006/relationships/image" Target="../media/image681.png"/><Relationship Id="rId131" Type="http://schemas.openxmlformats.org/officeDocument/2006/relationships/customXml" Target="../ink/ink713.xml"/><Relationship Id="rId327" Type="http://schemas.openxmlformats.org/officeDocument/2006/relationships/customXml" Target="../ink/ink811.xml"/><Relationship Id="rId173" Type="http://schemas.openxmlformats.org/officeDocument/2006/relationships/customXml" Target="../ink/ink734.xml"/><Relationship Id="rId229" Type="http://schemas.openxmlformats.org/officeDocument/2006/relationships/customXml" Target="../ink/ink762.xml"/><Relationship Id="rId240" Type="http://schemas.openxmlformats.org/officeDocument/2006/relationships/image" Target="../media/image768.png"/><Relationship Id="rId35" Type="http://schemas.openxmlformats.org/officeDocument/2006/relationships/customXml" Target="../ink/ink665.xml"/><Relationship Id="rId77" Type="http://schemas.openxmlformats.org/officeDocument/2006/relationships/customXml" Target="../ink/ink686.xml"/><Relationship Id="rId100" Type="http://schemas.openxmlformats.org/officeDocument/2006/relationships/image" Target="../media/image698.png"/><Relationship Id="rId282" Type="http://schemas.openxmlformats.org/officeDocument/2006/relationships/image" Target="../media/image789.png"/><Relationship Id="rId338" Type="http://schemas.openxmlformats.org/officeDocument/2006/relationships/image" Target="../media/image817.png"/><Relationship Id="rId8" Type="http://schemas.openxmlformats.org/officeDocument/2006/relationships/image" Target="../media/image652.png"/><Relationship Id="rId142" Type="http://schemas.openxmlformats.org/officeDocument/2006/relationships/image" Target="../media/image719.png"/><Relationship Id="rId184" Type="http://schemas.openxmlformats.org/officeDocument/2006/relationships/image" Target="../media/image740.png"/><Relationship Id="rId251" Type="http://schemas.openxmlformats.org/officeDocument/2006/relationships/customXml" Target="../ink/ink773.xml"/><Relationship Id="rId46" Type="http://schemas.openxmlformats.org/officeDocument/2006/relationships/image" Target="../media/image671.png"/><Relationship Id="rId293" Type="http://schemas.openxmlformats.org/officeDocument/2006/relationships/customXml" Target="../ink/ink794.xml"/><Relationship Id="rId307" Type="http://schemas.openxmlformats.org/officeDocument/2006/relationships/customXml" Target="../ink/ink801.xml"/><Relationship Id="rId349" Type="http://schemas.openxmlformats.org/officeDocument/2006/relationships/customXml" Target="../ink/ink822.xml"/><Relationship Id="rId88" Type="http://schemas.openxmlformats.org/officeDocument/2006/relationships/image" Target="../media/image692.png"/><Relationship Id="rId111" Type="http://schemas.openxmlformats.org/officeDocument/2006/relationships/customXml" Target="../ink/ink703.xml"/><Relationship Id="rId153" Type="http://schemas.openxmlformats.org/officeDocument/2006/relationships/customXml" Target="../ink/ink724.xml"/><Relationship Id="rId195" Type="http://schemas.openxmlformats.org/officeDocument/2006/relationships/customXml" Target="../ink/ink745.xml"/><Relationship Id="rId209" Type="http://schemas.openxmlformats.org/officeDocument/2006/relationships/customXml" Target="../ink/ink752.xml"/><Relationship Id="rId360" Type="http://schemas.openxmlformats.org/officeDocument/2006/relationships/image" Target="../media/image828.png"/></Relationships>
</file>

<file path=ppt/slides/_rels/slide13.xml.rels><?xml version="1.0" encoding="UTF-8" standalone="yes"?>
<Relationships xmlns="http://schemas.openxmlformats.org/package/2006/relationships"><Relationship Id="rId117" Type="http://schemas.openxmlformats.org/officeDocument/2006/relationships/customXml" Target="../ink/ink888.xml"/><Relationship Id="rId21" Type="http://schemas.openxmlformats.org/officeDocument/2006/relationships/customXml" Target="../ink/ink840.xml"/><Relationship Id="rId42" Type="http://schemas.openxmlformats.org/officeDocument/2006/relationships/image" Target="../media/image851.png"/><Relationship Id="rId63" Type="http://schemas.openxmlformats.org/officeDocument/2006/relationships/customXml" Target="../ink/ink861.xml"/><Relationship Id="rId84" Type="http://schemas.openxmlformats.org/officeDocument/2006/relationships/image" Target="../media/image872.png"/><Relationship Id="rId138" Type="http://schemas.openxmlformats.org/officeDocument/2006/relationships/image" Target="../media/image899.png"/><Relationship Id="rId159" Type="http://schemas.openxmlformats.org/officeDocument/2006/relationships/customXml" Target="../ink/ink909.xml"/><Relationship Id="rId170" Type="http://schemas.openxmlformats.org/officeDocument/2006/relationships/image" Target="../media/image915.png"/><Relationship Id="rId191" Type="http://schemas.openxmlformats.org/officeDocument/2006/relationships/customXml" Target="../ink/ink925.xml"/><Relationship Id="rId205" Type="http://schemas.openxmlformats.org/officeDocument/2006/relationships/customXml" Target="../ink/ink932.xml"/><Relationship Id="rId226" Type="http://schemas.openxmlformats.org/officeDocument/2006/relationships/image" Target="../media/image943.png"/><Relationship Id="rId107" Type="http://schemas.openxmlformats.org/officeDocument/2006/relationships/customXml" Target="../ink/ink883.xml"/><Relationship Id="rId11" Type="http://schemas.openxmlformats.org/officeDocument/2006/relationships/customXml" Target="../ink/ink835.xml"/><Relationship Id="rId32" Type="http://schemas.openxmlformats.org/officeDocument/2006/relationships/image" Target="../media/image846.png"/><Relationship Id="rId53" Type="http://schemas.openxmlformats.org/officeDocument/2006/relationships/customXml" Target="../ink/ink856.xml"/><Relationship Id="rId74" Type="http://schemas.openxmlformats.org/officeDocument/2006/relationships/image" Target="../media/image867.png"/><Relationship Id="rId128" Type="http://schemas.openxmlformats.org/officeDocument/2006/relationships/image" Target="../media/image894.png"/><Relationship Id="rId149" Type="http://schemas.openxmlformats.org/officeDocument/2006/relationships/customXml" Target="../ink/ink904.xml"/><Relationship Id="rId5" Type="http://schemas.openxmlformats.org/officeDocument/2006/relationships/customXml" Target="../ink/ink832.xml"/><Relationship Id="rId95" Type="http://schemas.openxmlformats.org/officeDocument/2006/relationships/customXml" Target="../ink/ink877.xml"/><Relationship Id="rId160" Type="http://schemas.openxmlformats.org/officeDocument/2006/relationships/image" Target="../media/image910.png"/><Relationship Id="rId181" Type="http://schemas.openxmlformats.org/officeDocument/2006/relationships/customXml" Target="../ink/ink920.xml"/><Relationship Id="rId216" Type="http://schemas.openxmlformats.org/officeDocument/2006/relationships/image" Target="../media/image938.png"/><Relationship Id="rId22" Type="http://schemas.openxmlformats.org/officeDocument/2006/relationships/image" Target="../media/image841.png"/><Relationship Id="rId43" Type="http://schemas.openxmlformats.org/officeDocument/2006/relationships/customXml" Target="../ink/ink851.xml"/><Relationship Id="rId64" Type="http://schemas.openxmlformats.org/officeDocument/2006/relationships/image" Target="../media/image862.png"/><Relationship Id="rId118" Type="http://schemas.openxmlformats.org/officeDocument/2006/relationships/image" Target="../media/image889.png"/><Relationship Id="rId139" Type="http://schemas.openxmlformats.org/officeDocument/2006/relationships/customXml" Target="../ink/ink899.xml"/><Relationship Id="rId85" Type="http://schemas.openxmlformats.org/officeDocument/2006/relationships/customXml" Target="../ink/ink872.xml"/><Relationship Id="rId150" Type="http://schemas.openxmlformats.org/officeDocument/2006/relationships/image" Target="../media/image905.png"/><Relationship Id="rId171" Type="http://schemas.openxmlformats.org/officeDocument/2006/relationships/customXml" Target="../ink/ink915.xml"/><Relationship Id="rId192" Type="http://schemas.openxmlformats.org/officeDocument/2006/relationships/image" Target="../media/image926.png"/><Relationship Id="rId206" Type="http://schemas.openxmlformats.org/officeDocument/2006/relationships/image" Target="../media/image933.png"/><Relationship Id="rId227" Type="http://schemas.openxmlformats.org/officeDocument/2006/relationships/customXml" Target="../ink/ink943.xml"/><Relationship Id="rId12" Type="http://schemas.openxmlformats.org/officeDocument/2006/relationships/image" Target="../media/image836.png"/><Relationship Id="rId33" Type="http://schemas.openxmlformats.org/officeDocument/2006/relationships/customXml" Target="../ink/ink846.xml"/><Relationship Id="rId108" Type="http://schemas.openxmlformats.org/officeDocument/2006/relationships/image" Target="../media/image884.png"/><Relationship Id="rId129" Type="http://schemas.openxmlformats.org/officeDocument/2006/relationships/customXml" Target="../ink/ink894.xml"/><Relationship Id="rId54" Type="http://schemas.openxmlformats.org/officeDocument/2006/relationships/image" Target="../media/image857.png"/><Relationship Id="rId75" Type="http://schemas.openxmlformats.org/officeDocument/2006/relationships/customXml" Target="../ink/ink867.xml"/><Relationship Id="rId96" Type="http://schemas.openxmlformats.org/officeDocument/2006/relationships/image" Target="../media/image878.png"/><Relationship Id="rId140" Type="http://schemas.openxmlformats.org/officeDocument/2006/relationships/image" Target="../media/image900.png"/><Relationship Id="rId161" Type="http://schemas.openxmlformats.org/officeDocument/2006/relationships/customXml" Target="../ink/ink910.xml"/><Relationship Id="rId182" Type="http://schemas.openxmlformats.org/officeDocument/2006/relationships/image" Target="../media/image921.png"/><Relationship Id="rId217" Type="http://schemas.openxmlformats.org/officeDocument/2006/relationships/customXml" Target="../ink/ink938.xml"/><Relationship Id="rId6" Type="http://schemas.openxmlformats.org/officeDocument/2006/relationships/image" Target="../media/image833.png"/><Relationship Id="rId23" Type="http://schemas.openxmlformats.org/officeDocument/2006/relationships/customXml" Target="../ink/ink841.xml"/><Relationship Id="rId119" Type="http://schemas.openxmlformats.org/officeDocument/2006/relationships/customXml" Target="../ink/ink889.xml"/><Relationship Id="rId44" Type="http://schemas.openxmlformats.org/officeDocument/2006/relationships/image" Target="../media/image852.png"/><Relationship Id="rId65" Type="http://schemas.openxmlformats.org/officeDocument/2006/relationships/customXml" Target="../ink/ink862.xml"/><Relationship Id="rId86" Type="http://schemas.openxmlformats.org/officeDocument/2006/relationships/image" Target="../media/image873.png"/><Relationship Id="rId130" Type="http://schemas.openxmlformats.org/officeDocument/2006/relationships/image" Target="../media/image895.png"/><Relationship Id="rId151" Type="http://schemas.openxmlformats.org/officeDocument/2006/relationships/customXml" Target="../ink/ink905.xml"/><Relationship Id="rId172" Type="http://schemas.openxmlformats.org/officeDocument/2006/relationships/image" Target="../media/image916.png"/><Relationship Id="rId193" Type="http://schemas.openxmlformats.org/officeDocument/2006/relationships/customXml" Target="../ink/ink926.xml"/><Relationship Id="rId207" Type="http://schemas.openxmlformats.org/officeDocument/2006/relationships/customXml" Target="../ink/ink933.xml"/><Relationship Id="rId228" Type="http://schemas.openxmlformats.org/officeDocument/2006/relationships/image" Target="../media/image944.png"/><Relationship Id="rId13" Type="http://schemas.openxmlformats.org/officeDocument/2006/relationships/customXml" Target="../ink/ink836.xml"/><Relationship Id="rId109" Type="http://schemas.openxmlformats.org/officeDocument/2006/relationships/customXml" Target="../ink/ink884.xml"/><Relationship Id="rId34" Type="http://schemas.openxmlformats.org/officeDocument/2006/relationships/image" Target="../media/image847.png"/><Relationship Id="rId55" Type="http://schemas.openxmlformats.org/officeDocument/2006/relationships/customXml" Target="../ink/ink857.xml"/><Relationship Id="rId76" Type="http://schemas.openxmlformats.org/officeDocument/2006/relationships/image" Target="../media/image868.png"/><Relationship Id="rId97" Type="http://schemas.openxmlformats.org/officeDocument/2006/relationships/customXml" Target="../ink/ink878.xml"/><Relationship Id="rId120" Type="http://schemas.openxmlformats.org/officeDocument/2006/relationships/image" Target="../media/image890.png"/><Relationship Id="rId141" Type="http://schemas.openxmlformats.org/officeDocument/2006/relationships/customXml" Target="../ink/ink900.xml"/><Relationship Id="rId7" Type="http://schemas.openxmlformats.org/officeDocument/2006/relationships/customXml" Target="../ink/ink833.xml"/><Relationship Id="rId162" Type="http://schemas.openxmlformats.org/officeDocument/2006/relationships/image" Target="../media/image911.png"/><Relationship Id="rId183" Type="http://schemas.openxmlformats.org/officeDocument/2006/relationships/customXml" Target="../ink/ink921.xml"/><Relationship Id="rId218" Type="http://schemas.openxmlformats.org/officeDocument/2006/relationships/image" Target="../media/image939.png"/><Relationship Id="rId24" Type="http://schemas.openxmlformats.org/officeDocument/2006/relationships/image" Target="../media/image842.png"/><Relationship Id="rId45" Type="http://schemas.openxmlformats.org/officeDocument/2006/relationships/customXml" Target="../ink/ink852.xml"/><Relationship Id="rId66" Type="http://schemas.openxmlformats.org/officeDocument/2006/relationships/image" Target="../media/image863.png"/><Relationship Id="rId87" Type="http://schemas.openxmlformats.org/officeDocument/2006/relationships/customXml" Target="../ink/ink873.xml"/><Relationship Id="rId110" Type="http://schemas.openxmlformats.org/officeDocument/2006/relationships/image" Target="../media/image885.png"/><Relationship Id="rId131" Type="http://schemas.openxmlformats.org/officeDocument/2006/relationships/customXml" Target="../ink/ink895.xml"/><Relationship Id="rId152" Type="http://schemas.openxmlformats.org/officeDocument/2006/relationships/image" Target="../media/image906.png"/><Relationship Id="rId173" Type="http://schemas.openxmlformats.org/officeDocument/2006/relationships/customXml" Target="../ink/ink916.xml"/><Relationship Id="rId194" Type="http://schemas.openxmlformats.org/officeDocument/2006/relationships/image" Target="../media/image927.png"/><Relationship Id="rId208" Type="http://schemas.openxmlformats.org/officeDocument/2006/relationships/image" Target="../media/image934.png"/><Relationship Id="rId229" Type="http://schemas.openxmlformats.org/officeDocument/2006/relationships/customXml" Target="../ink/ink944.xml"/><Relationship Id="rId14" Type="http://schemas.openxmlformats.org/officeDocument/2006/relationships/image" Target="../media/image837.png"/><Relationship Id="rId35" Type="http://schemas.openxmlformats.org/officeDocument/2006/relationships/customXml" Target="../ink/ink847.xml"/><Relationship Id="rId56" Type="http://schemas.openxmlformats.org/officeDocument/2006/relationships/image" Target="../media/image858.png"/><Relationship Id="rId77" Type="http://schemas.openxmlformats.org/officeDocument/2006/relationships/customXml" Target="../ink/ink868.xml"/><Relationship Id="rId100" Type="http://schemas.openxmlformats.org/officeDocument/2006/relationships/image" Target="../media/image880.png"/><Relationship Id="rId8" Type="http://schemas.openxmlformats.org/officeDocument/2006/relationships/image" Target="../media/image834.png"/><Relationship Id="rId98" Type="http://schemas.openxmlformats.org/officeDocument/2006/relationships/image" Target="../media/image879.png"/><Relationship Id="rId121" Type="http://schemas.openxmlformats.org/officeDocument/2006/relationships/customXml" Target="../ink/ink890.xml"/><Relationship Id="rId142" Type="http://schemas.openxmlformats.org/officeDocument/2006/relationships/image" Target="../media/image901.png"/><Relationship Id="rId163" Type="http://schemas.openxmlformats.org/officeDocument/2006/relationships/customXml" Target="../ink/ink911.xml"/><Relationship Id="rId184" Type="http://schemas.openxmlformats.org/officeDocument/2006/relationships/image" Target="../media/image922.png"/><Relationship Id="rId219" Type="http://schemas.openxmlformats.org/officeDocument/2006/relationships/customXml" Target="../ink/ink939.xml"/><Relationship Id="rId230" Type="http://schemas.openxmlformats.org/officeDocument/2006/relationships/image" Target="../media/image945.png"/><Relationship Id="rId25" Type="http://schemas.openxmlformats.org/officeDocument/2006/relationships/customXml" Target="../ink/ink842.xml"/><Relationship Id="rId46" Type="http://schemas.openxmlformats.org/officeDocument/2006/relationships/image" Target="../media/image853.png"/><Relationship Id="rId67" Type="http://schemas.openxmlformats.org/officeDocument/2006/relationships/customXml" Target="../ink/ink863.xml"/><Relationship Id="rId20" Type="http://schemas.openxmlformats.org/officeDocument/2006/relationships/image" Target="../media/image840.png"/><Relationship Id="rId41" Type="http://schemas.openxmlformats.org/officeDocument/2006/relationships/customXml" Target="../ink/ink850.xml"/><Relationship Id="rId62" Type="http://schemas.openxmlformats.org/officeDocument/2006/relationships/image" Target="../media/image861.png"/><Relationship Id="rId83" Type="http://schemas.openxmlformats.org/officeDocument/2006/relationships/customXml" Target="../ink/ink871.xml"/><Relationship Id="rId88" Type="http://schemas.openxmlformats.org/officeDocument/2006/relationships/image" Target="../media/image874.png"/><Relationship Id="rId111" Type="http://schemas.openxmlformats.org/officeDocument/2006/relationships/customXml" Target="../ink/ink885.xml"/><Relationship Id="rId132" Type="http://schemas.openxmlformats.org/officeDocument/2006/relationships/image" Target="../media/image896.png"/><Relationship Id="rId153" Type="http://schemas.openxmlformats.org/officeDocument/2006/relationships/customXml" Target="../ink/ink906.xml"/><Relationship Id="rId174" Type="http://schemas.openxmlformats.org/officeDocument/2006/relationships/image" Target="../media/image917.png"/><Relationship Id="rId179" Type="http://schemas.openxmlformats.org/officeDocument/2006/relationships/customXml" Target="../ink/ink919.xml"/><Relationship Id="rId195" Type="http://schemas.openxmlformats.org/officeDocument/2006/relationships/customXml" Target="../ink/ink927.xml"/><Relationship Id="rId209" Type="http://schemas.openxmlformats.org/officeDocument/2006/relationships/customXml" Target="../ink/ink934.xml"/><Relationship Id="rId190" Type="http://schemas.openxmlformats.org/officeDocument/2006/relationships/image" Target="../media/image925.png"/><Relationship Id="rId204" Type="http://schemas.openxmlformats.org/officeDocument/2006/relationships/image" Target="../media/image932.png"/><Relationship Id="rId220" Type="http://schemas.openxmlformats.org/officeDocument/2006/relationships/image" Target="../media/image940.png"/><Relationship Id="rId225" Type="http://schemas.openxmlformats.org/officeDocument/2006/relationships/customXml" Target="../ink/ink942.xml"/><Relationship Id="rId15" Type="http://schemas.openxmlformats.org/officeDocument/2006/relationships/customXml" Target="../ink/ink837.xml"/><Relationship Id="rId36" Type="http://schemas.openxmlformats.org/officeDocument/2006/relationships/image" Target="../media/image848.png"/><Relationship Id="rId57" Type="http://schemas.openxmlformats.org/officeDocument/2006/relationships/customXml" Target="../ink/ink858.xml"/><Relationship Id="rId106" Type="http://schemas.openxmlformats.org/officeDocument/2006/relationships/image" Target="../media/image883.png"/><Relationship Id="rId127" Type="http://schemas.openxmlformats.org/officeDocument/2006/relationships/customXml" Target="../ink/ink893.xml"/><Relationship Id="rId10" Type="http://schemas.openxmlformats.org/officeDocument/2006/relationships/image" Target="../media/image835.png"/><Relationship Id="rId31" Type="http://schemas.openxmlformats.org/officeDocument/2006/relationships/customXml" Target="../ink/ink845.xml"/><Relationship Id="rId52" Type="http://schemas.openxmlformats.org/officeDocument/2006/relationships/image" Target="../media/image856.png"/><Relationship Id="rId73" Type="http://schemas.openxmlformats.org/officeDocument/2006/relationships/customXml" Target="../ink/ink866.xml"/><Relationship Id="rId78" Type="http://schemas.openxmlformats.org/officeDocument/2006/relationships/image" Target="../media/image869.png"/><Relationship Id="rId94" Type="http://schemas.openxmlformats.org/officeDocument/2006/relationships/image" Target="../media/image877.png"/><Relationship Id="rId99" Type="http://schemas.openxmlformats.org/officeDocument/2006/relationships/customXml" Target="../ink/ink879.xml"/><Relationship Id="rId101" Type="http://schemas.openxmlformats.org/officeDocument/2006/relationships/customXml" Target="../ink/ink880.xml"/><Relationship Id="rId122" Type="http://schemas.openxmlformats.org/officeDocument/2006/relationships/image" Target="../media/image891.png"/><Relationship Id="rId143" Type="http://schemas.openxmlformats.org/officeDocument/2006/relationships/customXml" Target="../ink/ink901.xml"/><Relationship Id="rId148" Type="http://schemas.openxmlformats.org/officeDocument/2006/relationships/image" Target="../media/image904.png"/><Relationship Id="rId164" Type="http://schemas.openxmlformats.org/officeDocument/2006/relationships/image" Target="../media/image912.png"/><Relationship Id="rId169" Type="http://schemas.openxmlformats.org/officeDocument/2006/relationships/customXml" Target="../ink/ink914.xml"/><Relationship Id="rId185" Type="http://schemas.openxmlformats.org/officeDocument/2006/relationships/customXml" Target="../ink/ink922.xml"/><Relationship Id="rId4" Type="http://schemas.openxmlformats.org/officeDocument/2006/relationships/image" Target="../media/image832.png"/><Relationship Id="rId9" Type="http://schemas.openxmlformats.org/officeDocument/2006/relationships/customXml" Target="../ink/ink834.xml"/><Relationship Id="rId180" Type="http://schemas.openxmlformats.org/officeDocument/2006/relationships/image" Target="../media/image920.png"/><Relationship Id="rId210" Type="http://schemas.openxmlformats.org/officeDocument/2006/relationships/image" Target="../media/image935.png"/><Relationship Id="rId215" Type="http://schemas.openxmlformats.org/officeDocument/2006/relationships/customXml" Target="../ink/ink937.xml"/><Relationship Id="rId26" Type="http://schemas.openxmlformats.org/officeDocument/2006/relationships/image" Target="../media/image843.png"/><Relationship Id="rId231" Type="http://schemas.openxmlformats.org/officeDocument/2006/relationships/customXml" Target="../ink/ink945.xml"/><Relationship Id="rId47" Type="http://schemas.openxmlformats.org/officeDocument/2006/relationships/customXml" Target="../ink/ink853.xml"/><Relationship Id="rId68" Type="http://schemas.openxmlformats.org/officeDocument/2006/relationships/image" Target="../media/image864.png"/><Relationship Id="rId89" Type="http://schemas.openxmlformats.org/officeDocument/2006/relationships/customXml" Target="../ink/ink874.xml"/><Relationship Id="rId112" Type="http://schemas.openxmlformats.org/officeDocument/2006/relationships/image" Target="../media/image886.png"/><Relationship Id="rId133" Type="http://schemas.openxmlformats.org/officeDocument/2006/relationships/customXml" Target="../ink/ink896.xml"/><Relationship Id="rId154" Type="http://schemas.openxmlformats.org/officeDocument/2006/relationships/image" Target="../media/image907.png"/><Relationship Id="rId175" Type="http://schemas.openxmlformats.org/officeDocument/2006/relationships/customXml" Target="../ink/ink917.xml"/><Relationship Id="rId196" Type="http://schemas.openxmlformats.org/officeDocument/2006/relationships/image" Target="../media/image928.png"/><Relationship Id="rId200" Type="http://schemas.openxmlformats.org/officeDocument/2006/relationships/image" Target="../media/image930.png"/><Relationship Id="rId16" Type="http://schemas.openxmlformats.org/officeDocument/2006/relationships/image" Target="../media/image838.png"/><Relationship Id="rId221" Type="http://schemas.openxmlformats.org/officeDocument/2006/relationships/customXml" Target="../ink/ink940.xml"/><Relationship Id="rId37" Type="http://schemas.openxmlformats.org/officeDocument/2006/relationships/customXml" Target="../ink/ink848.xml"/><Relationship Id="rId58" Type="http://schemas.openxmlformats.org/officeDocument/2006/relationships/image" Target="../media/image859.png"/><Relationship Id="rId79" Type="http://schemas.openxmlformats.org/officeDocument/2006/relationships/customXml" Target="../ink/ink869.xml"/><Relationship Id="rId102" Type="http://schemas.openxmlformats.org/officeDocument/2006/relationships/image" Target="../media/image881.png"/><Relationship Id="rId123" Type="http://schemas.openxmlformats.org/officeDocument/2006/relationships/customXml" Target="../ink/ink891.xml"/><Relationship Id="rId144" Type="http://schemas.openxmlformats.org/officeDocument/2006/relationships/image" Target="../media/image902.png"/><Relationship Id="rId90" Type="http://schemas.openxmlformats.org/officeDocument/2006/relationships/image" Target="../media/image875.png"/><Relationship Id="rId165" Type="http://schemas.openxmlformats.org/officeDocument/2006/relationships/customXml" Target="../ink/ink912.xml"/><Relationship Id="rId186" Type="http://schemas.openxmlformats.org/officeDocument/2006/relationships/image" Target="../media/image923.png"/><Relationship Id="rId211" Type="http://schemas.openxmlformats.org/officeDocument/2006/relationships/customXml" Target="../ink/ink935.xml"/><Relationship Id="rId232" Type="http://schemas.openxmlformats.org/officeDocument/2006/relationships/image" Target="../media/image946.png"/><Relationship Id="rId27" Type="http://schemas.openxmlformats.org/officeDocument/2006/relationships/customXml" Target="../ink/ink843.xml"/><Relationship Id="rId48" Type="http://schemas.openxmlformats.org/officeDocument/2006/relationships/image" Target="../media/image854.png"/><Relationship Id="rId69" Type="http://schemas.openxmlformats.org/officeDocument/2006/relationships/customXml" Target="../ink/ink864.xml"/><Relationship Id="rId113" Type="http://schemas.openxmlformats.org/officeDocument/2006/relationships/customXml" Target="../ink/ink886.xml"/><Relationship Id="rId134" Type="http://schemas.openxmlformats.org/officeDocument/2006/relationships/image" Target="../media/image897.png"/><Relationship Id="rId80" Type="http://schemas.openxmlformats.org/officeDocument/2006/relationships/image" Target="../media/image870.png"/><Relationship Id="rId155" Type="http://schemas.openxmlformats.org/officeDocument/2006/relationships/customXml" Target="../ink/ink907.xml"/><Relationship Id="rId176" Type="http://schemas.openxmlformats.org/officeDocument/2006/relationships/image" Target="../media/image918.png"/><Relationship Id="rId197" Type="http://schemas.openxmlformats.org/officeDocument/2006/relationships/customXml" Target="../ink/ink928.xml"/><Relationship Id="rId201" Type="http://schemas.openxmlformats.org/officeDocument/2006/relationships/customXml" Target="../ink/ink930.xml"/><Relationship Id="rId222" Type="http://schemas.openxmlformats.org/officeDocument/2006/relationships/image" Target="../media/image941.png"/><Relationship Id="rId17" Type="http://schemas.openxmlformats.org/officeDocument/2006/relationships/customXml" Target="../ink/ink838.xml"/><Relationship Id="rId38" Type="http://schemas.openxmlformats.org/officeDocument/2006/relationships/image" Target="../media/image849.png"/><Relationship Id="rId59" Type="http://schemas.openxmlformats.org/officeDocument/2006/relationships/customXml" Target="../ink/ink859.xml"/><Relationship Id="rId103" Type="http://schemas.openxmlformats.org/officeDocument/2006/relationships/customXml" Target="../ink/ink881.xml"/><Relationship Id="rId124" Type="http://schemas.openxmlformats.org/officeDocument/2006/relationships/image" Target="../media/image892.png"/><Relationship Id="rId70" Type="http://schemas.openxmlformats.org/officeDocument/2006/relationships/image" Target="../media/image865.png"/><Relationship Id="rId91" Type="http://schemas.openxmlformats.org/officeDocument/2006/relationships/customXml" Target="../ink/ink875.xml"/><Relationship Id="rId145" Type="http://schemas.openxmlformats.org/officeDocument/2006/relationships/customXml" Target="../ink/ink902.xml"/><Relationship Id="rId166" Type="http://schemas.openxmlformats.org/officeDocument/2006/relationships/image" Target="../media/image913.png"/><Relationship Id="rId187" Type="http://schemas.openxmlformats.org/officeDocument/2006/relationships/customXml" Target="../ink/ink923.xml"/><Relationship Id="rId1" Type="http://schemas.openxmlformats.org/officeDocument/2006/relationships/slideLayout" Target="../slideLayouts/slideLayout10.xml"/><Relationship Id="rId212" Type="http://schemas.openxmlformats.org/officeDocument/2006/relationships/image" Target="../media/image936.png"/><Relationship Id="rId233" Type="http://schemas.openxmlformats.org/officeDocument/2006/relationships/customXml" Target="../ink/ink946.xml"/><Relationship Id="rId28" Type="http://schemas.openxmlformats.org/officeDocument/2006/relationships/image" Target="../media/image844.png"/><Relationship Id="rId49" Type="http://schemas.openxmlformats.org/officeDocument/2006/relationships/customXml" Target="../ink/ink854.xml"/><Relationship Id="rId114" Type="http://schemas.openxmlformats.org/officeDocument/2006/relationships/image" Target="../media/image887.png"/><Relationship Id="rId60" Type="http://schemas.openxmlformats.org/officeDocument/2006/relationships/image" Target="../media/image860.png"/><Relationship Id="rId81" Type="http://schemas.openxmlformats.org/officeDocument/2006/relationships/customXml" Target="../ink/ink870.xml"/><Relationship Id="rId135" Type="http://schemas.openxmlformats.org/officeDocument/2006/relationships/customXml" Target="../ink/ink897.xml"/><Relationship Id="rId156" Type="http://schemas.openxmlformats.org/officeDocument/2006/relationships/image" Target="../media/image908.png"/><Relationship Id="rId177" Type="http://schemas.openxmlformats.org/officeDocument/2006/relationships/customXml" Target="../ink/ink918.xml"/><Relationship Id="rId198" Type="http://schemas.openxmlformats.org/officeDocument/2006/relationships/image" Target="../media/image929.png"/><Relationship Id="rId202" Type="http://schemas.openxmlformats.org/officeDocument/2006/relationships/image" Target="../media/image931.png"/><Relationship Id="rId223" Type="http://schemas.openxmlformats.org/officeDocument/2006/relationships/customXml" Target="../ink/ink941.xml"/><Relationship Id="rId18" Type="http://schemas.openxmlformats.org/officeDocument/2006/relationships/image" Target="../media/image839.png"/><Relationship Id="rId39" Type="http://schemas.openxmlformats.org/officeDocument/2006/relationships/customXml" Target="../ink/ink849.xml"/><Relationship Id="rId50" Type="http://schemas.openxmlformats.org/officeDocument/2006/relationships/image" Target="../media/image855.png"/><Relationship Id="rId104" Type="http://schemas.openxmlformats.org/officeDocument/2006/relationships/image" Target="../media/image882.png"/><Relationship Id="rId125" Type="http://schemas.openxmlformats.org/officeDocument/2006/relationships/customXml" Target="../ink/ink892.xml"/><Relationship Id="rId146" Type="http://schemas.openxmlformats.org/officeDocument/2006/relationships/image" Target="../media/image903.png"/><Relationship Id="rId167" Type="http://schemas.openxmlformats.org/officeDocument/2006/relationships/customXml" Target="../ink/ink913.xml"/><Relationship Id="rId188" Type="http://schemas.openxmlformats.org/officeDocument/2006/relationships/image" Target="../media/image924.png"/><Relationship Id="rId71" Type="http://schemas.openxmlformats.org/officeDocument/2006/relationships/customXml" Target="../ink/ink865.xml"/><Relationship Id="rId92" Type="http://schemas.openxmlformats.org/officeDocument/2006/relationships/image" Target="../media/image876.png"/><Relationship Id="rId213" Type="http://schemas.openxmlformats.org/officeDocument/2006/relationships/customXml" Target="../ink/ink936.xml"/><Relationship Id="rId234" Type="http://schemas.openxmlformats.org/officeDocument/2006/relationships/image" Target="../media/image947.png"/><Relationship Id="rId2" Type="http://schemas.openxmlformats.org/officeDocument/2006/relationships/image" Target="../media/image5100.png"/><Relationship Id="rId29" Type="http://schemas.openxmlformats.org/officeDocument/2006/relationships/customXml" Target="../ink/ink844.xml"/><Relationship Id="rId40" Type="http://schemas.openxmlformats.org/officeDocument/2006/relationships/image" Target="../media/image850.png"/><Relationship Id="rId115" Type="http://schemas.openxmlformats.org/officeDocument/2006/relationships/customXml" Target="../ink/ink887.xml"/><Relationship Id="rId136" Type="http://schemas.openxmlformats.org/officeDocument/2006/relationships/image" Target="../media/image898.png"/><Relationship Id="rId157" Type="http://schemas.openxmlformats.org/officeDocument/2006/relationships/customXml" Target="../ink/ink908.xml"/><Relationship Id="rId178" Type="http://schemas.openxmlformats.org/officeDocument/2006/relationships/image" Target="../media/image919.png"/><Relationship Id="rId61" Type="http://schemas.openxmlformats.org/officeDocument/2006/relationships/customXml" Target="../ink/ink860.xml"/><Relationship Id="rId82" Type="http://schemas.openxmlformats.org/officeDocument/2006/relationships/image" Target="../media/image871.png"/><Relationship Id="rId199" Type="http://schemas.openxmlformats.org/officeDocument/2006/relationships/customXml" Target="../ink/ink929.xml"/><Relationship Id="rId203" Type="http://schemas.openxmlformats.org/officeDocument/2006/relationships/customXml" Target="../ink/ink931.xml"/><Relationship Id="rId19" Type="http://schemas.openxmlformats.org/officeDocument/2006/relationships/customXml" Target="../ink/ink839.xml"/><Relationship Id="rId224" Type="http://schemas.openxmlformats.org/officeDocument/2006/relationships/image" Target="../media/image942.png"/><Relationship Id="rId30" Type="http://schemas.openxmlformats.org/officeDocument/2006/relationships/image" Target="../media/image845.png"/><Relationship Id="rId105" Type="http://schemas.openxmlformats.org/officeDocument/2006/relationships/customXml" Target="../ink/ink882.xml"/><Relationship Id="rId126" Type="http://schemas.openxmlformats.org/officeDocument/2006/relationships/image" Target="../media/image893.png"/><Relationship Id="rId147" Type="http://schemas.openxmlformats.org/officeDocument/2006/relationships/customXml" Target="../ink/ink903.xml"/><Relationship Id="rId168" Type="http://schemas.openxmlformats.org/officeDocument/2006/relationships/image" Target="../media/image914.png"/><Relationship Id="rId51" Type="http://schemas.openxmlformats.org/officeDocument/2006/relationships/customXml" Target="../ink/ink855.xml"/><Relationship Id="rId72" Type="http://schemas.openxmlformats.org/officeDocument/2006/relationships/image" Target="../media/image866.png"/><Relationship Id="rId93" Type="http://schemas.openxmlformats.org/officeDocument/2006/relationships/customXml" Target="../ink/ink876.xml"/><Relationship Id="rId189" Type="http://schemas.openxmlformats.org/officeDocument/2006/relationships/customXml" Target="../ink/ink924.xml"/><Relationship Id="rId3" Type="http://schemas.openxmlformats.org/officeDocument/2006/relationships/customXml" Target="../ink/ink831.xml"/><Relationship Id="rId214" Type="http://schemas.openxmlformats.org/officeDocument/2006/relationships/image" Target="../media/image937.png"/><Relationship Id="rId116" Type="http://schemas.openxmlformats.org/officeDocument/2006/relationships/image" Target="../media/image888.png"/><Relationship Id="rId137" Type="http://schemas.openxmlformats.org/officeDocument/2006/relationships/customXml" Target="../ink/ink898.xml"/><Relationship Id="rId158" Type="http://schemas.openxmlformats.org/officeDocument/2006/relationships/image" Target="../media/image909.png"/></Relationships>
</file>

<file path=ppt/slides/_rels/slide14.xml.rels><?xml version="1.0" encoding="UTF-8" standalone="yes"?>
<Relationships xmlns="http://schemas.openxmlformats.org/package/2006/relationships"><Relationship Id="rId8" Type="http://schemas.openxmlformats.org/officeDocument/2006/relationships/image" Target="../media/image951.png"/><Relationship Id="rId13" Type="http://schemas.openxmlformats.org/officeDocument/2006/relationships/customXml" Target="../ink/ink952.xml"/><Relationship Id="rId18" Type="http://schemas.openxmlformats.org/officeDocument/2006/relationships/image" Target="../media/image956.png"/><Relationship Id="rId3" Type="http://schemas.openxmlformats.org/officeDocument/2006/relationships/customXml" Target="../ink/ink947.xml"/><Relationship Id="rId21" Type="http://schemas.openxmlformats.org/officeDocument/2006/relationships/customXml" Target="../ink/ink956.xml"/><Relationship Id="rId7" Type="http://schemas.openxmlformats.org/officeDocument/2006/relationships/customXml" Target="../ink/ink949.xml"/><Relationship Id="rId12" Type="http://schemas.openxmlformats.org/officeDocument/2006/relationships/image" Target="../media/image953.png"/><Relationship Id="rId17" Type="http://schemas.openxmlformats.org/officeDocument/2006/relationships/customXml" Target="../ink/ink954.xml"/><Relationship Id="rId2" Type="http://schemas.openxmlformats.org/officeDocument/2006/relationships/image" Target="../media/image948.png"/><Relationship Id="rId16" Type="http://schemas.openxmlformats.org/officeDocument/2006/relationships/image" Target="../media/image955.png"/><Relationship Id="rId20" Type="http://schemas.openxmlformats.org/officeDocument/2006/relationships/image" Target="../media/image957.png"/><Relationship Id="rId1" Type="http://schemas.openxmlformats.org/officeDocument/2006/relationships/slideLayout" Target="../slideLayouts/slideLayout10.xml"/><Relationship Id="rId6" Type="http://schemas.openxmlformats.org/officeDocument/2006/relationships/image" Target="../media/image950.png"/><Relationship Id="rId11" Type="http://schemas.openxmlformats.org/officeDocument/2006/relationships/customXml" Target="../ink/ink951.xml"/><Relationship Id="rId5" Type="http://schemas.openxmlformats.org/officeDocument/2006/relationships/customXml" Target="../ink/ink948.xml"/><Relationship Id="rId15" Type="http://schemas.openxmlformats.org/officeDocument/2006/relationships/customXml" Target="../ink/ink953.xml"/><Relationship Id="rId10" Type="http://schemas.openxmlformats.org/officeDocument/2006/relationships/image" Target="../media/image952.png"/><Relationship Id="rId19" Type="http://schemas.openxmlformats.org/officeDocument/2006/relationships/customXml" Target="../ink/ink955.xml"/><Relationship Id="rId4" Type="http://schemas.openxmlformats.org/officeDocument/2006/relationships/image" Target="../media/image949.png"/><Relationship Id="rId9" Type="http://schemas.openxmlformats.org/officeDocument/2006/relationships/customXml" Target="../ink/ink950.xml"/><Relationship Id="rId14" Type="http://schemas.openxmlformats.org/officeDocument/2006/relationships/image" Target="../media/image954.png"/><Relationship Id="rId22" Type="http://schemas.openxmlformats.org/officeDocument/2006/relationships/image" Target="../media/image958.png"/></Relationships>
</file>

<file path=ppt/slides/_rels/slide15.xml.rels><?xml version="1.0" encoding="UTF-8" standalone="yes"?>
<Relationships xmlns="http://schemas.openxmlformats.org/package/2006/relationships"><Relationship Id="rId117" Type="http://schemas.openxmlformats.org/officeDocument/2006/relationships/customXml" Target="../ink/ink1014.xml"/><Relationship Id="rId21" Type="http://schemas.openxmlformats.org/officeDocument/2006/relationships/customXml" Target="../ink/ink966.xml"/><Relationship Id="rId42" Type="http://schemas.openxmlformats.org/officeDocument/2006/relationships/image" Target="../media/image978.png"/><Relationship Id="rId63" Type="http://schemas.openxmlformats.org/officeDocument/2006/relationships/customXml" Target="../ink/ink987.xml"/><Relationship Id="rId84" Type="http://schemas.openxmlformats.org/officeDocument/2006/relationships/image" Target="../media/image999.png"/><Relationship Id="rId138" Type="http://schemas.openxmlformats.org/officeDocument/2006/relationships/image" Target="../media/image1026.png"/><Relationship Id="rId159" Type="http://schemas.openxmlformats.org/officeDocument/2006/relationships/customXml" Target="../ink/ink1035.xml"/><Relationship Id="rId170" Type="http://schemas.openxmlformats.org/officeDocument/2006/relationships/image" Target="../media/image1042.png"/><Relationship Id="rId107" Type="http://schemas.openxmlformats.org/officeDocument/2006/relationships/customXml" Target="../ink/ink1009.xml"/><Relationship Id="rId11" Type="http://schemas.openxmlformats.org/officeDocument/2006/relationships/customXml" Target="../ink/ink961.xml"/><Relationship Id="rId32" Type="http://schemas.openxmlformats.org/officeDocument/2006/relationships/image" Target="../media/image973.png"/><Relationship Id="rId53" Type="http://schemas.openxmlformats.org/officeDocument/2006/relationships/customXml" Target="../ink/ink982.xml"/><Relationship Id="rId74" Type="http://schemas.openxmlformats.org/officeDocument/2006/relationships/image" Target="../media/image994.png"/><Relationship Id="rId128" Type="http://schemas.openxmlformats.org/officeDocument/2006/relationships/image" Target="../media/image1021.png"/><Relationship Id="rId149" Type="http://schemas.openxmlformats.org/officeDocument/2006/relationships/customXml" Target="../ink/ink1030.xml"/><Relationship Id="rId5" Type="http://schemas.openxmlformats.org/officeDocument/2006/relationships/customXml" Target="../ink/ink958.xml"/><Relationship Id="rId95" Type="http://schemas.openxmlformats.org/officeDocument/2006/relationships/customXml" Target="../ink/ink1003.xml"/><Relationship Id="rId160" Type="http://schemas.openxmlformats.org/officeDocument/2006/relationships/image" Target="../media/image1037.png"/><Relationship Id="rId181" Type="http://schemas.openxmlformats.org/officeDocument/2006/relationships/customXml" Target="../ink/ink1046.xml"/><Relationship Id="rId22" Type="http://schemas.openxmlformats.org/officeDocument/2006/relationships/image" Target="../media/image968.png"/><Relationship Id="rId43" Type="http://schemas.openxmlformats.org/officeDocument/2006/relationships/customXml" Target="../ink/ink977.xml"/><Relationship Id="rId64" Type="http://schemas.openxmlformats.org/officeDocument/2006/relationships/image" Target="../media/image989.png"/><Relationship Id="rId118" Type="http://schemas.openxmlformats.org/officeDocument/2006/relationships/image" Target="../media/image1016.png"/><Relationship Id="rId139" Type="http://schemas.openxmlformats.org/officeDocument/2006/relationships/customXml" Target="../ink/ink1025.xml"/><Relationship Id="rId85" Type="http://schemas.openxmlformats.org/officeDocument/2006/relationships/customXml" Target="../ink/ink998.xml"/><Relationship Id="rId150" Type="http://schemas.openxmlformats.org/officeDocument/2006/relationships/image" Target="../media/image1032.png"/><Relationship Id="rId171" Type="http://schemas.openxmlformats.org/officeDocument/2006/relationships/customXml" Target="../ink/ink1041.xml"/><Relationship Id="rId12" Type="http://schemas.openxmlformats.org/officeDocument/2006/relationships/image" Target="../media/image963.png"/><Relationship Id="rId33" Type="http://schemas.openxmlformats.org/officeDocument/2006/relationships/customXml" Target="../ink/ink972.xml"/><Relationship Id="rId108" Type="http://schemas.openxmlformats.org/officeDocument/2006/relationships/image" Target="../media/image1011.png"/><Relationship Id="rId129" Type="http://schemas.openxmlformats.org/officeDocument/2006/relationships/customXml" Target="../ink/ink1020.xml"/><Relationship Id="rId54" Type="http://schemas.openxmlformats.org/officeDocument/2006/relationships/image" Target="../media/image984.png"/><Relationship Id="rId75" Type="http://schemas.openxmlformats.org/officeDocument/2006/relationships/customXml" Target="../ink/ink993.xml"/><Relationship Id="rId96" Type="http://schemas.openxmlformats.org/officeDocument/2006/relationships/image" Target="../media/image1005.png"/><Relationship Id="rId140" Type="http://schemas.openxmlformats.org/officeDocument/2006/relationships/image" Target="../media/image1027.png"/><Relationship Id="rId161" Type="http://schemas.openxmlformats.org/officeDocument/2006/relationships/customXml" Target="../ink/ink1036.xml"/><Relationship Id="rId182" Type="http://schemas.openxmlformats.org/officeDocument/2006/relationships/image" Target="../media/image1048.png"/><Relationship Id="rId6" Type="http://schemas.openxmlformats.org/officeDocument/2006/relationships/image" Target="../media/image960.png"/><Relationship Id="rId23" Type="http://schemas.openxmlformats.org/officeDocument/2006/relationships/customXml" Target="../ink/ink967.xml"/><Relationship Id="rId119" Type="http://schemas.openxmlformats.org/officeDocument/2006/relationships/customXml" Target="../ink/ink1015.xml"/><Relationship Id="rId44" Type="http://schemas.openxmlformats.org/officeDocument/2006/relationships/image" Target="../media/image979.png"/><Relationship Id="rId65" Type="http://schemas.openxmlformats.org/officeDocument/2006/relationships/customXml" Target="../ink/ink988.xml"/><Relationship Id="rId86" Type="http://schemas.openxmlformats.org/officeDocument/2006/relationships/image" Target="../media/image1000.png"/><Relationship Id="rId130" Type="http://schemas.openxmlformats.org/officeDocument/2006/relationships/image" Target="../media/image1022.png"/><Relationship Id="rId151" Type="http://schemas.openxmlformats.org/officeDocument/2006/relationships/customXml" Target="../ink/ink1031.xml"/><Relationship Id="rId172" Type="http://schemas.openxmlformats.org/officeDocument/2006/relationships/image" Target="../media/image1043.png"/><Relationship Id="rId13" Type="http://schemas.openxmlformats.org/officeDocument/2006/relationships/customXml" Target="../ink/ink962.xml"/><Relationship Id="rId18" Type="http://schemas.openxmlformats.org/officeDocument/2006/relationships/image" Target="../media/image966.png"/><Relationship Id="rId39" Type="http://schemas.openxmlformats.org/officeDocument/2006/relationships/customXml" Target="../ink/ink975.xml"/><Relationship Id="rId109" Type="http://schemas.openxmlformats.org/officeDocument/2006/relationships/customXml" Target="../ink/ink1010.xml"/><Relationship Id="rId34" Type="http://schemas.openxmlformats.org/officeDocument/2006/relationships/image" Target="../media/image974.png"/><Relationship Id="rId50" Type="http://schemas.openxmlformats.org/officeDocument/2006/relationships/image" Target="../media/image982.png"/><Relationship Id="rId55" Type="http://schemas.openxmlformats.org/officeDocument/2006/relationships/customXml" Target="../ink/ink983.xml"/><Relationship Id="rId76" Type="http://schemas.openxmlformats.org/officeDocument/2006/relationships/image" Target="../media/image995.png"/><Relationship Id="rId97" Type="http://schemas.openxmlformats.org/officeDocument/2006/relationships/customXml" Target="../ink/ink1004.xml"/><Relationship Id="rId104" Type="http://schemas.openxmlformats.org/officeDocument/2006/relationships/image" Target="../media/image1009.png"/><Relationship Id="rId120" Type="http://schemas.openxmlformats.org/officeDocument/2006/relationships/image" Target="../media/image1017.png"/><Relationship Id="rId125" Type="http://schemas.openxmlformats.org/officeDocument/2006/relationships/customXml" Target="../ink/ink1018.xml"/><Relationship Id="rId141" Type="http://schemas.openxmlformats.org/officeDocument/2006/relationships/customXml" Target="../ink/ink1026.xml"/><Relationship Id="rId146" Type="http://schemas.openxmlformats.org/officeDocument/2006/relationships/image" Target="../media/image1030.png"/><Relationship Id="rId167" Type="http://schemas.openxmlformats.org/officeDocument/2006/relationships/customXml" Target="../ink/ink1039.xml"/><Relationship Id="rId188" Type="http://schemas.openxmlformats.org/officeDocument/2006/relationships/image" Target="../media/image1051.png"/><Relationship Id="rId7" Type="http://schemas.openxmlformats.org/officeDocument/2006/relationships/customXml" Target="../ink/ink959.xml"/><Relationship Id="rId71" Type="http://schemas.openxmlformats.org/officeDocument/2006/relationships/customXml" Target="../ink/ink991.xml"/><Relationship Id="rId92" Type="http://schemas.openxmlformats.org/officeDocument/2006/relationships/image" Target="../media/image1003.png"/><Relationship Id="rId162" Type="http://schemas.openxmlformats.org/officeDocument/2006/relationships/image" Target="../media/image1038.png"/><Relationship Id="rId183" Type="http://schemas.openxmlformats.org/officeDocument/2006/relationships/customXml" Target="../ink/ink1047.xml"/><Relationship Id="rId2" Type="http://schemas.openxmlformats.org/officeDocument/2006/relationships/image" Target="../media/image7100.png"/><Relationship Id="rId29" Type="http://schemas.openxmlformats.org/officeDocument/2006/relationships/customXml" Target="../ink/ink970.xml"/><Relationship Id="rId24" Type="http://schemas.openxmlformats.org/officeDocument/2006/relationships/image" Target="../media/image969.png"/><Relationship Id="rId40" Type="http://schemas.openxmlformats.org/officeDocument/2006/relationships/image" Target="../media/image977.png"/><Relationship Id="rId45" Type="http://schemas.openxmlformats.org/officeDocument/2006/relationships/customXml" Target="../ink/ink978.xml"/><Relationship Id="rId66" Type="http://schemas.openxmlformats.org/officeDocument/2006/relationships/image" Target="../media/image990.png"/><Relationship Id="rId87" Type="http://schemas.openxmlformats.org/officeDocument/2006/relationships/customXml" Target="../ink/ink999.xml"/><Relationship Id="rId110" Type="http://schemas.openxmlformats.org/officeDocument/2006/relationships/image" Target="../media/image1012.png"/><Relationship Id="rId115" Type="http://schemas.openxmlformats.org/officeDocument/2006/relationships/customXml" Target="../ink/ink1013.xml"/><Relationship Id="rId131" Type="http://schemas.openxmlformats.org/officeDocument/2006/relationships/customXml" Target="../ink/ink1021.xml"/><Relationship Id="rId136" Type="http://schemas.openxmlformats.org/officeDocument/2006/relationships/image" Target="../media/image1025.png"/><Relationship Id="rId157" Type="http://schemas.openxmlformats.org/officeDocument/2006/relationships/customXml" Target="../ink/ink1034.xml"/><Relationship Id="rId178" Type="http://schemas.openxmlformats.org/officeDocument/2006/relationships/image" Target="../media/image1046.png"/><Relationship Id="rId61" Type="http://schemas.openxmlformats.org/officeDocument/2006/relationships/customXml" Target="../ink/ink986.xml"/><Relationship Id="rId82" Type="http://schemas.openxmlformats.org/officeDocument/2006/relationships/image" Target="../media/image998.png"/><Relationship Id="rId152" Type="http://schemas.openxmlformats.org/officeDocument/2006/relationships/image" Target="../media/image1033.png"/><Relationship Id="rId173" Type="http://schemas.openxmlformats.org/officeDocument/2006/relationships/customXml" Target="../ink/ink1042.xml"/><Relationship Id="rId19" Type="http://schemas.openxmlformats.org/officeDocument/2006/relationships/customXml" Target="../ink/ink965.xml"/><Relationship Id="rId14" Type="http://schemas.openxmlformats.org/officeDocument/2006/relationships/image" Target="../media/image964.png"/><Relationship Id="rId30" Type="http://schemas.openxmlformats.org/officeDocument/2006/relationships/image" Target="../media/image972.png"/><Relationship Id="rId35" Type="http://schemas.openxmlformats.org/officeDocument/2006/relationships/customXml" Target="../ink/ink973.xml"/><Relationship Id="rId56" Type="http://schemas.openxmlformats.org/officeDocument/2006/relationships/image" Target="../media/image985.png"/><Relationship Id="rId77" Type="http://schemas.openxmlformats.org/officeDocument/2006/relationships/customXml" Target="../ink/ink994.xml"/><Relationship Id="rId100" Type="http://schemas.openxmlformats.org/officeDocument/2006/relationships/image" Target="../media/image1007.png"/><Relationship Id="rId105" Type="http://schemas.openxmlformats.org/officeDocument/2006/relationships/customXml" Target="../ink/ink1008.xml"/><Relationship Id="rId126" Type="http://schemas.openxmlformats.org/officeDocument/2006/relationships/image" Target="../media/image1020.png"/><Relationship Id="rId147" Type="http://schemas.openxmlformats.org/officeDocument/2006/relationships/customXml" Target="../ink/ink1029.xml"/><Relationship Id="rId168" Type="http://schemas.openxmlformats.org/officeDocument/2006/relationships/image" Target="../media/image1041.png"/><Relationship Id="rId8" Type="http://schemas.openxmlformats.org/officeDocument/2006/relationships/image" Target="../media/image961.png"/><Relationship Id="rId51" Type="http://schemas.openxmlformats.org/officeDocument/2006/relationships/customXml" Target="../ink/ink981.xml"/><Relationship Id="rId72" Type="http://schemas.openxmlformats.org/officeDocument/2006/relationships/image" Target="../media/image993.png"/><Relationship Id="rId93" Type="http://schemas.openxmlformats.org/officeDocument/2006/relationships/customXml" Target="../ink/ink1002.xml"/><Relationship Id="rId98" Type="http://schemas.openxmlformats.org/officeDocument/2006/relationships/image" Target="../media/image1006.png"/><Relationship Id="rId121" Type="http://schemas.openxmlformats.org/officeDocument/2006/relationships/customXml" Target="../ink/ink1016.xml"/><Relationship Id="rId142" Type="http://schemas.openxmlformats.org/officeDocument/2006/relationships/image" Target="../media/image1028.png"/><Relationship Id="rId163" Type="http://schemas.openxmlformats.org/officeDocument/2006/relationships/customXml" Target="../ink/ink1037.xml"/><Relationship Id="rId184" Type="http://schemas.openxmlformats.org/officeDocument/2006/relationships/image" Target="../media/image1049.png"/><Relationship Id="rId189" Type="http://schemas.openxmlformats.org/officeDocument/2006/relationships/customXml" Target="../ink/ink1050.xml"/><Relationship Id="rId3" Type="http://schemas.openxmlformats.org/officeDocument/2006/relationships/customXml" Target="../ink/ink957.xml"/><Relationship Id="rId25" Type="http://schemas.openxmlformats.org/officeDocument/2006/relationships/customXml" Target="../ink/ink968.xml"/><Relationship Id="rId46" Type="http://schemas.openxmlformats.org/officeDocument/2006/relationships/image" Target="../media/image980.png"/><Relationship Id="rId67" Type="http://schemas.openxmlformats.org/officeDocument/2006/relationships/customXml" Target="../ink/ink989.xml"/><Relationship Id="rId116" Type="http://schemas.openxmlformats.org/officeDocument/2006/relationships/image" Target="../media/image1015.png"/><Relationship Id="rId137" Type="http://schemas.openxmlformats.org/officeDocument/2006/relationships/customXml" Target="../ink/ink1024.xml"/><Relationship Id="rId158" Type="http://schemas.openxmlformats.org/officeDocument/2006/relationships/image" Target="../media/image1036.png"/><Relationship Id="rId20" Type="http://schemas.openxmlformats.org/officeDocument/2006/relationships/image" Target="../media/image967.png"/><Relationship Id="rId41" Type="http://schemas.openxmlformats.org/officeDocument/2006/relationships/customXml" Target="../ink/ink976.xml"/><Relationship Id="rId62" Type="http://schemas.openxmlformats.org/officeDocument/2006/relationships/image" Target="../media/image988.png"/><Relationship Id="rId83" Type="http://schemas.openxmlformats.org/officeDocument/2006/relationships/customXml" Target="../ink/ink997.xml"/><Relationship Id="rId88" Type="http://schemas.openxmlformats.org/officeDocument/2006/relationships/image" Target="../media/image1001.png"/><Relationship Id="rId111" Type="http://schemas.openxmlformats.org/officeDocument/2006/relationships/customXml" Target="../ink/ink1011.xml"/><Relationship Id="rId132" Type="http://schemas.openxmlformats.org/officeDocument/2006/relationships/image" Target="../media/image1023.png"/><Relationship Id="rId153" Type="http://schemas.openxmlformats.org/officeDocument/2006/relationships/customXml" Target="../ink/ink1032.xml"/><Relationship Id="rId174" Type="http://schemas.openxmlformats.org/officeDocument/2006/relationships/image" Target="../media/image1044.png"/><Relationship Id="rId179" Type="http://schemas.openxmlformats.org/officeDocument/2006/relationships/customXml" Target="../ink/ink1045.xml"/><Relationship Id="rId190" Type="http://schemas.openxmlformats.org/officeDocument/2006/relationships/image" Target="../media/image1052.png"/><Relationship Id="rId15" Type="http://schemas.openxmlformats.org/officeDocument/2006/relationships/customXml" Target="../ink/ink963.xml"/><Relationship Id="rId36" Type="http://schemas.openxmlformats.org/officeDocument/2006/relationships/image" Target="../media/image975.png"/><Relationship Id="rId57" Type="http://schemas.openxmlformats.org/officeDocument/2006/relationships/customXml" Target="../ink/ink984.xml"/><Relationship Id="rId106" Type="http://schemas.openxmlformats.org/officeDocument/2006/relationships/image" Target="../media/image1010.png"/><Relationship Id="rId127" Type="http://schemas.openxmlformats.org/officeDocument/2006/relationships/customXml" Target="../ink/ink1019.xml"/><Relationship Id="rId10" Type="http://schemas.openxmlformats.org/officeDocument/2006/relationships/image" Target="../media/image962.png"/><Relationship Id="rId31" Type="http://schemas.openxmlformats.org/officeDocument/2006/relationships/customXml" Target="../ink/ink971.xml"/><Relationship Id="rId52" Type="http://schemas.openxmlformats.org/officeDocument/2006/relationships/image" Target="../media/image983.png"/><Relationship Id="rId73" Type="http://schemas.openxmlformats.org/officeDocument/2006/relationships/customXml" Target="../ink/ink992.xml"/><Relationship Id="rId78" Type="http://schemas.openxmlformats.org/officeDocument/2006/relationships/image" Target="../media/image996.png"/><Relationship Id="rId94" Type="http://schemas.openxmlformats.org/officeDocument/2006/relationships/image" Target="../media/image1004.png"/><Relationship Id="rId99" Type="http://schemas.openxmlformats.org/officeDocument/2006/relationships/customXml" Target="../ink/ink1005.xml"/><Relationship Id="rId101" Type="http://schemas.openxmlformats.org/officeDocument/2006/relationships/customXml" Target="../ink/ink1006.xml"/><Relationship Id="rId122" Type="http://schemas.openxmlformats.org/officeDocument/2006/relationships/image" Target="../media/image1018.png"/><Relationship Id="rId143" Type="http://schemas.openxmlformats.org/officeDocument/2006/relationships/customXml" Target="../ink/ink1027.xml"/><Relationship Id="rId148" Type="http://schemas.openxmlformats.org/officeDocument/2006/relationships/image" Target="../media/image1031.png"/><Relationship Id="rId164" Type="http://schemas.openxmlformats.org/officeDocument/2006/relationships/image" Target="../media/image1039.png"/><Relationship Id="rId169" Type="http://schemas.openxmlformats.org/officeDocument/2006/relationships/customXml" Target="../ink/ink1040.xml"/><Relationship Id="rId185" Type="http://schemas.openxmlformats.org/officeDocument/2006/relationships/customXml" Target="../ink/ink1048.xml"/><Relationship Id="rId4" Type="http://schemas.openxmlformats.org/officeDocument/2006/relationships/image" Target="../media/image959.png"/><Relationship Id="rId9" Type="http://schemas.openxmlformats.org/officeDocument/2006/relationships/customXml" Target="../ink/ink960.xml"/><Relationship Id="rId180" Type="http://schemas.openxmlformats.org/officeDocument/2006/relationships/image" Target="../media/image1047.png"/><Relationship Id="rId26" Type="http://schemas.openxmlformats.org/officeDocument/2006/relationships/image" Target="../media/image970.png"/><Relationship Id="rId47" Type="http://schemas.openxmlformats.org/officeDocument/2006/relationships/customXml" Target="../ink/ink979.xml"/><Relationship Id="rId68" Type="http://schemas.openxmlformats.org/officeDocument/2006/relationships/image" Target="../media/image991.png"/><Relationship Id="rId89" Type="http://schemas.openxmlformats.org/officeDocument/2006/relationships/customXml" Target="../ink/ink1000.xml"/><Relationship Id="rId112" Type="http://schemas.openxmlformats.org/officeDocument/2006/relationships/image" Target="../media/image1013.png"/><Relationship Id="rId133" Type="http://schemas.openxmlformats.org/officeDocument/2006/relationships/customXml" Target="../ink/ink1022.xml"/><Relationship Id="rId154" Type="http://schemas.openxmlformats.org/officeDocument/2006/relationships/image" Target="../media/image1034.png"/><Relationship Id="rId175" Type="http://schemas.openxmlformats.org/officeDocument/2006/relationships/customXml" Target="../ink/ink1043.xml"/><Relationship Id="rId16" Type="http://schemas.openxmlformats.org/officeDocument/2006/relationships/image" Target="../media/image965.png"/><Relationship Id="rId37" Type="http://schemas.openxmlformats.org/officeDocument/2006/relationships/customXml" Target="../ink/ink974.xml"/><Relationship Id="rId58" Type="http://schemas.openxmlformats.org/officeDocument/2006/relationships/image" Target="../media/image986.png"/><Relationship Id="rId79" Type="http://schemas.openxmlformats.org/officeDocument/2006/relationships/customXml" Target="../ink/ink995.xml"/><Relationship Id="rId102" Type="http://schemas.openxmlformats.org/officeDocument/2006/relationships/image" Target="../media/image1008.png"/><Relationship Id="rId123" Type="http://schemas.openxmlformats.org/officeDocument/2006/relationships/customXml" Target="../ink/ink1017.xml"/><Relationship Id="rId144" Type="http://schemas.openxmlformats.org/officeDocument/2006/relationships/image" Target="../media/image1029.png"/><Relationship Id="rId90" Type="http://schemas.openxmlformats.org/officeDocument/2006/relationships/image" Target="../media/image1002.png"/><Relationship Id="rId165" Type="http://schemas.openxmlformats.org/officeDocument/2006/relationships/customXml" Target="../ink/ink1038.xml"/><Relationship Id="rId186" Type="http://schemas.openxmlformats.org/officeDocument/2006/relationships/image" Target="../media/image1050.png"/><Relationship Id="rId27" Type="http://schemas.openxmlformats.org/officeDocument/2006/relationships/customXml" Target="../ink/ink969.xml"/><Relationship Id="rId48" Type="http://schemas.openxmlformats.org/officeDocument/2006/relationships/image" Target="../media/image981.png"/><Relationship Id="rId69" Type="http://schemas.openxmlformats.org/officeDocument/2006/relationships/customXml" Target="../ink/ink990.xml"/><Relationship Id="rId113" Type="http://schemas.openxmlformats.org/officeDocument/2006/relationships/customXml" Target="../ink/ink1012.xml"/><Relationship Id="rId134" Type="http://schemas.openxmlformats.org/officeDocument/2006/relationships/image" Target="../media/image1024.png"/><Relationship Id="rId80" Type="http://schemas.openxmlformats.org/officeDocument/2006/relationships/image" Target="../media/image997.png"/><Relationship Id="rId155" Type="http://schemas.openxmlformats.org/officeDocument/2006/relationships/customXml" Target="../ink/ink1033.xml"/><Relationship Id="rId176" Type="http://schemas.openxmlformats.org/officeDocument/2006/relationships/image" Target="../media/image1045.png"/><Relationship Id="rId17" Type="http://schemas.openxmlformats.org/officeDocument/2006/relationships/customXml" Target="../ink/ink964.xml"/><Relationship Id="rId38" Type="http://schemas.openxmlformats.org/officeDocument/2006/relationships/image" Target="../media/image976.png"/><Relationship Id="rId59" Type="http://schemas.openxmlformats.org/officeDocument/2006/relationships/customXml" Target="../ink/ink985.xml"/><Relationship Id="rId103" Type="http://schemas.openxmlformats.org/officeDocument/2006/relationships/customXml" Target="../ink/ink1007.xml"/><Relationship Id="rId124" Type="http://schemas.openxmlformats.org/officeDocument/2006/relationships/image" Target="../media/image1019.png"/><Relationship Id="rId70" Type="http://schemas.openxmlformats.org/officeDocument/2006/relationships/image" Target="../media/image992.png"/><Relationship Id="rId91" Type="http://schemas.openxmlformats.org/officeDocument/2006/relationships/customXml" Target="../ink/ink1001.xml"/><Relationship Id="rId145" Type="http://schemas.openxmlformats.org/officeDocument/2006/relationships/customXml" Target="../ink/ink1028.xml"/><Relationship Id="rId166" Type="http://schemas.openxmlformats.org/officeDocument/2006/relationships/image" Target="../media/image1040.png"/><Relationship Id="rId187" Type="http://schemas.openxmlformats.org/officeDocument/2006/relationships/customXml" Target="../ink/ink1049.xml"/><Relationship Id="rId1" Type="http://schemas.openxmlformats.org/officeDocument/2006/relationships/slideLayout" Target="../slideLayouts/slideLayout10.xml"/><Relationship Id="rId28" Type="http://schemas.openxmlformats.org/officeDocument/2006/relationships/image" Target="../media/image971.png"/><Relationship Id="rId49" Type="http://schemas.openxmlformats.org/officeDocument/2006/relationships/customXml" Target="../ink/ink980.xml"/><Relationship Id="rId114" Type="http://schemas.openxmlformats.org/officeDocument/2006/relationships/image" Target="../media/image1014.png"/><Relationship Id="rId60" Type="http://schemas.openxmlformats.org/officeDocument/2006/relationships/image" Target="../media/image987.png"/><Relationship Id="rId81" Type="http://schemas.openxmlformats.org/officeDocument/2006/relationships/customXml" Target="../ink/ink996.xml"/><Relationship Id="rId135" Type="http://schemas.openxmlformats.org/officeDocument/2006/relationships/customXml" Target="../ink/ink1023.xml"/><Relationship Id="rId156" Type="http://schemas.openxmlformats.org/officeDocument/2006/relationships/image" Target="../media/image1035.png"/><Relationship Id="rId177" Type="http://schemas.openxmlformats.org/officeDocument/2006/relationships/customXml" Target="../ink/ink1044.xml"/></Relationships>
</file>

<file path=ppt/slides/_rels/slide16.xml.rels><?xml version="1.0" encoding="UTF-8" standalone="yes"?>
<Relationships xmlns="http://schemas.openxmlformats.org/package/2006/relationships"><Relationship Id="rId117" Type="http://schemas.openxmlformats.org/officeDocument/2006/relationships/customXml" Target="../ink/ink1108.xml"/><Relationship Id="rId299" Type="http://schemas.openxmlformats.org/officeDocument/2006/relationships/customXml" Target="../ink/ink1199.xml"/><Relationship Id="rId21" Type="http://schemas.openxmlformats.org/officeDocument/2006/relationships/customXml" Target="../ink/ink1060.xml"/><Relationship Id="rId63" Type="http://schemas.openxmlformats.org/officeDocument/2006/relationships/customXml" Target="../ink/ink1081.xml"/><Relationship Id="rId159" Type="http://schemas.openxmlformats.org/officeDocument/2006/relationships/customXml" Target="../ink/ink1129.xml"/><Relationship Id="rId324" Type="http://schemas.openxmlformats.org/officeDocument/2006/relationships/image" Target="../media/image1213.png"/><Relationship Id="rId366" Type="http://schemas.openxmlformats.org/officeDocument/2006/relationships/image" Target="../media/image1234.png"/><Relationship Id="rId170" Type="http://schemas.openxmlformats.org/officeDocument/2006/relationships/image" Target="../media/image1136.png"/><Relationship Id="rId226" Type="http://schemas.openxmlformats.org/officeDocument/2006/relationships/image" Target="../media/image1164.png"/><Relationship Id="rId433" Type="http://schemas.openxmlformats.org/officeDocument/2006/relationships/customXml" Target="../ink/ink1266.xml"/><Relationship Id="rId268" Type="http://schemas.openxmlformats.org/officeDocument/2006/relationships/image" Target="../media/image1185.png"/><Relationship Id="rId32" Type="http://schemas.openxmlformats.org/officeDocument/2006/relationships/image" Target="../media/image1067.png"/><Relationship Id="rId74" Type="http://schemas.openxmlformats.org/officeDocument/2006/relationships/image" Target="../media/image1088.png"/><Relationship Id="rId128" Type="http://schemas.openxmlformats.org/officeDocument/2006/relationships/image" Target="../media/image1115.png"/><Relationship Id="rId335" Type="http://schemas.openxmlformats.org/officeDocument/2006/relationships/customXml" Target="../ink/ink1217.xml"/><Relationship Id="rId377" Type="http://schemas.openxmlformats.org/officeDocument/2006/relationships/customXml" Target="../ink/ink1238.xml"/><Relationship Id="rId5" Type="http://schemas.openxmlformats.org/officeDocument/2006/relationships/customXml" Target="../ink/ink1052.xml"/><Relationship Id="rId181" Type="http://schemas.openxmlformats.org/officeDocument/2006/relationships/customXml" Target="../ink/ink1140.xml"/><Relationship Id="rId237" Type="http://schemas.openxmlformats.org/officeDocument/2006/relationships/customXml" Target="../ink/ink1168.xml"/><Relationship Id="rId402" Type="http://schemas.openxmlformats.org/officeDocument/2006/relationships/image" Target="../media/image1252.png"/><Relationship Id="rId279" Type="http://schemas.openxmlformats.org/officeDocument/2006/relationships/customXml" Target="../ink/ink1189.xml"/><Relationship Id="rId444" Type="http://schemas.openxmlformats.org/officeDocument/2006/relationships/image" Target="../media/image1273.png"/><Relationship Id="rId43" Type="http://schemas.openxmlformats.org/officeDocument/2006/relationships/customXml" Target="../ink/ink1071.xml"/><Relationship Id="rId139" Type="http://schemas.openxmlformats.org/officeDocument/2006/relationships/customXml" Target="../ink/ink1119.xml"/><Relationship Id="rId290" Type="http://schemas.openxmlformats.org/officeDocument/2006/relationships/image" Target="../media/image1196.png"/><Relationship Id="rId304" Type="http://schemas.openxmlformats.org/officeDocument/2006/relationships/image" Target="../media/image1203.png"/><Relationship Id="rId346" Type="http://schemas.openxmlformats.org/officeDocument/2006/relationships/image" Target="../media/image1224.png"/><Relationship Id="rId388" Type="http://schemas.openxmlformats.org/officeDocument/2006/relationships/image" Target="../media/image1245.png"/><Relationship Id="rId85" Type="http://schemas.openxmlformats.org/officeDocument/2006/relationships/customXml" Target="../ink/ink1092.xml"/><Relationship Id="rId150" Type="http://schemas.openxmlformats.org/officeDocument/2006/relationships/image" Target="../media/image1126.png"/><Relationship Id="rId192" Type="http://schemas.openxmlformats.org/officeDocument/2006/relationships/image" Target="../media/image1147.png"/><Relationship Id="rId206" Type="http://schemas.openxmlformats.org/officeDocument/2006/relationships/image" Target="../media/image1154.png"/><Relationship Id="rId413" Type="http://schemas.openxmlformats.org/officeDocument/2006/relationships/customXml" Target="../ink/ink1256.xml"/><Relationship Id="rId248" Type="http://schemas.openxmlformats.org/officeDocument/2006/relationships/image" Target="../media/image1175.png"/><Relationship Id="rId455" Type="http://schemas.openxmlformats.org/officeDocument/2006/relationships/customXml" Target="../ink/ink1277.xml"/><Relationship Id="rId12" Type="http://schemas.openxmlformats.org/officeDocument/2006/relationships/image" Target="../media/image1057.png"/><Relationship Id="rId108" Type="http://schemas.openxmlformats.org/officeDocument/2006/relationships/image" Target="../media/image1105.png"/><Relationship Id="rId315" Type="http://schemas.openxmlformats.org/officeDocument/2006/relationships/customXml" Target="../ink/ink1207.xml"/><Relationship Id="rId357" Type="http://schemas.openxmlformats.org/officeDocument/2006/relationships/customXml" Target="../ink/ink1228.xml"/><Relationship Id="rId54" Type="http://schemas.openxmlformats.org/officeDocument/2006/relationships/image" Target="../media/image1078.png"/><Relationship Id="rId96" Type="http://schemas.openxmlformats.org/officeDocument/2006/relationships/image" Target="../media/image1099.png"/><Relationship Id="rId161" Type="http://schemas.openxmlformats.org/officeDocument/2006/relationships/customXml" Target="../ink/ink1130.xml"/><Relationship Id="rId217" Type="http://schemas.openxmlformats.org/officeDocument/2006/relationships/customXml" Target="../ink/ink1158.xml"/><Relationship Id="rId399" Type="http://schemas.openxmlformats.org/officeDocument/2006/relationships/customXml" Target="../ink/ink1249.xml"/><Relationship Id="rId259" Type="http://schemas.openxmlformats.org/officeDocument/2006/relationships/customXml" Target="../ink/ink1179.xml"/><Relationship Id="rId424" Type="http://schemas.openxmlformats.org/officeDocument/2006/relationships/image" Target="../media/image1263.png"/><Relationship Id="rId23" Type="http://schemas.openxmlformats.org/officeDocument/2006/relationships/customXml" Target="../ink/ink1061.xml"/><Relationship Id="rId119" Type="http://schemas.openxmlformats.org/officeDocument/2006/relationships/customXml" Target="../ink/ink1109.xml"/><Relationship Id="rId270" Type="http://schemas.openxmlformats.org/officeDocument/2006/relationships/image" Target="../media/image1186.png"/><Relationship Id="rId326" Type="http://schemas.openxmlformats.org/officeDocument/2006/relationships/image" Target="../media/image1214.png"/><Relationship Id="rId65" Type="http://schemas.openxmlformats.org/officeDocument/2006/relationships/customXml" Target="../ink/ink1082.xml"/><Relationship Id="rId130" Type="http://schemas.openxmlformats.org/officeDocument/2006/relationships/image" Target="../media/image1116.png"/><Relationship Id="rId368" Type="http://schemas.openxmlformats.org/officeDocument/2006/relationships/image" Target="../media/image1235.png"/><Relationship Id="rId172" Type="http://schemas.openxmlformats.org/officeDocument/2006/relationships/image" Target="../media/image1137.png"/><Relationship Id="rId228" Type="http://schemas.openxmlformats.org/officeDocument/2006/relationships/image" Target="../media/image1165.png"/><Relationship Id="rId435" Type="http://schemas.openxmlformats.org/officeDocument/2006/relationships/customXml" Target="../ink/ink1267.xml"/><Relationship Id="rId281" Type="http://schemas.openxmlformats.org/officeDocument/2006/relationships/customXml" Target="../ink/ink1190.xml"/><Relationship Id="rId337" Type="http://schemas.openxmlformats.org/officeDocument/2006/relationships/customXml" Target="../ink/ink1218.xml"/><Relationship Id="rId34" Type="http://schemas.openxmlformats.org/officeDocument/2006/relationships/image" Target="../media/image1068.png"/><Relationship Id="rId76" Type="http://schemas.openxmlformats.org/officeDocument/2006/relationships/image" Target="../media/image1089.png"/><Relationship Id="rId141" Type="http://schemas.openxmlformats.org/officeDocument/2006/relationships/customXml" Target="../ink/ink1120.xml"/><Relationship Id="rId379" Type="http://schemas.openxmlformats.org/officeDocument/2006/relationships/customXml" Target="../ink/ink1239.xml"/><Relationship Id="rId7" Type="http://schemas.openxmlformats.org/officeDocument/2006/relationships/customXml" Target="../ink/ink1053.xml"/><Relationship Id="rId183" Type="http://schemas.openxmlformats.org/officeDocument/2006/relationships/customXml" Target="../ink/ink1141.xml"/><Relationship Id="rId239" Type="http://schemas.openxmlformats.org/officeDocument/2006/relationships/customXml" Target="../ink/ink1169.xml"/><Relationship Id="rId390" Type="http://schemas.openxmlformats.org/officeDocument/2006/relationships/image" Target="../media/image1246.png"/><Relationship Id="rId404" Type="http://schemas.openxmlformats.org/officeDocument/2006/relationships/image" Target="../media/image1253.png"/><Relationship Id="rId446" Type="http://schemas.openxmlformats.org/officeDocument/2006/relationships/image" Target="../media/image1274.png"/><Relationship Id="rId250" Type="http://schemas.openxmlformats.org/officeDocument/2006/relationships/image" Target="../media/image1176.png"/><Relationship Id="rId292" Type="http://schemas.openxmlformats.org/officeDocument/2006/relationships/image" Target="../media/image1197.png"/><Relationship Id="rId306" Type="http://schemas.openxmlformats.org/officeDocument/2006/relationships/image" Target="../media/image1204.png"/><Relationship Id="rId45" Type="http://schemas.openxmlformats.org/officeDocument/2006/relationships/customXml" Target="../ink/ink1072.xml"/><Relationship Id="rId87" Type="http://schemas.openxmlformats.org/officeDocument/2006/relationships/customXml" Target="../ink/ink1093.xml"/><Relationship Id="rId110" Type="http://schemas.openxmlformats.org/officeDocument/2006/relationships/image" Target="../media/image1106.png"/><Relationship Id="rId348" Type="http://schemas.openxmlformats.org/officeDocument/2006/relationships/image" Target="../media/image1225.png"/><Relationship Id="rId152" Type="http://schemas.openxmlformats.org/officeDocument/2006/relationships/image" Target="../media/image1127.png"/><Relationship Id="rId194" Type="http://schemas.openxmlformats.org/officeDocument/2006/relationships/image" Target="../media/image1148.png"/><Relationship Id="rId208" Type="http://schemas.openxmlformats.org/officeDocument/2006/relationships/image" Target="../media/image1155.png"/><Relationship Id="rId415" Type="http://schemas.openxmlformats.org/officeDocument/2006/relationships/customXml" Target="../ink/ink1257.xml"/><Relationship Id="rId457" Type="http://schemas.openxmlformats.org/officeDocument/2006/relationships/customXml" Target="../ink/ink1278.xml"/><Relationship Id="rId261" Type="http://schemas.openxmlformats.org/officeDocument/2006/relationships/customXml" Target="../ink/ink1180.xml"/><Relationship Id="rId14" Type="http://schemas.openxmlformats.org/officeDocument/2006/relationships/image" Target="../media/image1058.png"/><Relationship Id="rId56" Type="http://schemas.openxmlformats.org/officeDocument/2006/relationships/image" Target="../media/image1079.png"/><Relationship Id="rId317" Type="http://schemas.openxmlformats.org/officeDocument/2006/relationships/customXml" Target="../ink/ink1208.xml"/><Relationship Id="rId359" Type="http://schemas.openxmlformats.org/officeDocument/2006/relationships/customXml" Target="../ink/ink1229.xml"/><Relationship Id="rId98" Type="http://schemas.openxmlformats.org/officeDocument/2006/relationships/image" Target="../media/image1100.png"/><Relationship Id="rId121" Type="http://schemas.openxmlformats.org/officeDocument/2006/relationships/customXml" Target="../ink/ink1110.xml"/><Relationship Id="rId163" Type="http://schemas.openxmlformats.org/officeDocument/2006/relationships/customXml" Target="../ink/ink1131.xml"/><Relationship Id="rId219" Type="http://schemas.openxmlformats.org/officeDocument/2006/relationships/customXml" Target="../ink/ink1159.xml"/><Relationship Id="rId370" Type="http://schemas.openxmlformats.org/officeDocument/2006/relationships/image" Target="../media/image1236.png"/><Relationship Id="rId426" Type="http://schemas.openxmlformats.org/officeDocument/2006/relationships/image" Target="../media/image1264.png"/><Relationship Id="rId230" Type="http://schemas.openxmlformats.org/officeDocument/2006/relationships/image" Target="../media/image1166.png"/><Relationship Id="rId25" Type="http://schemas.openxmlformats.org/officeDocument/2006/relationships/customXml" Target="../ink/ink1062.xml"/><Relationship Id="rId67" Type="http://schemas.openxmlformats.org/officeDocument/2006/relationships/customXml" Target="../ink/ink1083.xml"/><Relationship Id="rId272" Type="http://schemas.openxmlformats.org/officeDocument/2006/relationships/image" Target="../media/image1187.png"/><Relationship Id="rId328" Type="http://schemas.openxmlformats.org/officeDocument/2006/relationships/image" Target="../media/image1215.png"/><Relationship Id="rId132" Type="http://schemas.openxmlformats.org/officeDocument/2006/relationships/image" Target="../media/image1117.png"/><Relationship Id="rId174" Type="http://schemas.openxmlformats.org/officeDocument/2006/relationships/image" Target="../media/image1138.png"/><Relationship Id="rId381" Type="http://schemas.openxmlformats.org/officeDocument/2006/relationships/customXml" Target="../ink/ink1240.xml"/><Relationship Id="rId241" Type="http://schemas.openxmlformats.org/officeDocument/2006/relationships/customXml" Target="../ink/ink1170.xml"/><Relationship Id="rId437" Type="http://schemas.openxmlformats.org/officeDocument/2006/relationships/customXml" Target="../ink/ink1268.xml"/><Relationship Id="rId36" Type="http://schemas.openxmlformats.org/officeDocument/2006/relationships/image" Target="../media/image1069.png"/><Relationship Id="rId283" Type="http://schemas.openxmlformats.org/officeDocument/2006/relationships/customXml" Target="../ink/ink1191.xml"/><Relationship Id="rId339" Type="http://schemas.openxmlformats.org/officeDocument/2006/relationships/customXml" Target="../ink/ink1219.xml"/><Relationship Id="rId78" Type="http://schemas.openxmlformats.org/officeDocument/2006/relationships/image" Target="../media/image1090.png"/><Relationship Id="rId101" Type="http://schemas.openxmlformats.org/officeDocument/2006/relationships/customXml" Target="../ink/ink1100.xml"/><Relationship Id="rId143" Type="http://schemas.openxmlformats.org/officeDocument/2006/relationships/customXml" Target="../ink/ink1121.xml"/><Relationship Id="rId185" Type="http://schemas.openxmlformats.org/officeDocument/2006/relationships/customXml" Target="../ink/ink1142.xml"/><Relationship Id="rId350" Type="http://schemas.openxmlformats.org/officeDocument/2006/relationships/image" Target="../media/image1226.png"/><Relationship Id="rId406" Type="http://schemas.openxmlformats.org/officeDocument/2006/relationships/image" Target="../media/image1254.png"/><Relationship Id="rId9" Type="http://schemas.openxmlformats.org/officeDocument/2006/relationships/customXml" Target="../ink/ink1054.xml"/><Relationship Id="rId210" Type="http://schemas.openxmlformats.org/officeDocument/2006/relationships/image" Target="../media/image1156.png"/><Relationship Id="rId392" Type="http://schemas.openxmlformats.org/officeDocument/2006/relationships/image" Target="../media/image1247.png"/><Relationship Id="rId448" Type="http://schemas.openxmlformats.org/officeDocument/2006/relationships/image" Target="../media/image1275.png"/><Relationship Id="rId252" Type="http://schemas.openxmlformats.org/officeDocument/2006/relationships/image" Target="../media/image1177.png"/><Relationship Id="rId294" Type="http://schemas.openxmlformats.org/officeDocument/2006/relationships/image" Target="../media/image1198.png"/><Relationship Id="rId308" Type="http://schemas.openxmlformats.org/officeDocument/2006/relationships/image" Target="../media/image1205.png"/><Relationship Id="rId47" Type="http://schemas.openxmlformats.org/officeDocument/2006/relationships/customXml" Target="../ink/ink1073.xml"/><Relationship Id="rId89" Type="http://schemas.openxmlformats.org/officeDocument/2006/relationships/customXml" Target="../ink/ink1094.xml"/><Relationship Id="rId112" Type="http://schemas.openxmlformats.org/officeDocument/2006/relationships/image" Target="../media/image1107.png"/><Relationship Id="rId154" Type="http://schemas.openxmlformats.org/officeDocument/2006/relationships/image" Target="../media/image1128.png"/><Relationship Id="rId361" Type="http://schemas.openxmlformats.org/officeDocument/2006/relationships/customXml" Target="../ink/ink1230.xml"/><Relationship Id="rId196" Type="http://schemas.openxmlformats.org/officeDocument/2006/relationships/image" Target="../media/image1149.png"/><Relationship Id="rId417" Type="http://schemas.openxmlformats.org/officeDocument/2006/relationships/customXml" Target="../ink/ink1258.xml"/><Relationship Id="rId16" Type="http://schemas.openxmlformats.org/officeDocument/2006/relationships/image" Target="../media/image1059.png"/><Relationship Id="rId221" Type="http://schemas.openxmlformats.org/officeDocument/2006/relationships/customXml" Target="../ink/ink1160.xml"/><Relationship Id="rId263" Type="http://schemas.openxmlformats.org/officeDocument/2006/relationships/customXml" Target="../ink/ink1181.xml"/><Relationship Id="rId319" Type="http://schemas.openxmlformats.org/officeDocument/2006/relationships/customXml" Target="../ink/ink1209.xml"/><Relationship Id="rId58" Type="http://schemas.openxmlformats.org/officeDocument/2006/relationships/image" Target="../media/image1080.png"/><Relationship Id="rId123" Type="http://schemas.openxmlformats.org/officeDocument/2006/relationships/customXml" Target="../ink/ink1111.xml"/><Relationship Id="rId330" Type="http://schemas.openxmlformats.org/officeDocument/2006/relationships/image" Target="../media/image1216.png"/><Relationship Id="rId165" Type="http://schemas.openxmlformats.org/officeDocument/2006/relationships/customXml" Target="../ink/ink1132.xml"/><Relationship Id="rId372" Type="http://schemas.openxmlformats.org/officeDocument/2006/relationships/image" Target="../media/image1237.png"/><Relationship Id="rId428" Type="http://schemas.openxmlformats.org/officeDocument/2006/relationships/image" Target="../media/image1265.png"/><Relationship Id="rId232" Type="http://schemas.openxmlformats.org/officeDocument/2006/relationships/image" Target="../media/image1167.png"/><Relationship Id="rId274" Type="http://schemas.openxmlformats.org/officeDocument/2006/relationships/image" Target="../media/image1188.png"/><Relationship Id="rId27" Type="http://schemas.openxmlformats.org/officeDocument/2006/relationships/customXml" Target="../ink/ink1063.xml"/><Relationship Id="rId69" Type="http://schemas.openxmlformats.org/officeDocument/2006/relationships/customXml" Target="../ink/ink1084.xml"/><Relationship Id="rId134" Type="http://schemas.openxmlformats.org/officeDocument/2006/relationships/image" Target="../media/image1118.png"/><Relationship Id="rId80" Type="http://schemas.openxmlformats.org/officeDocument/2006/relationships/image" Target="../media/image1091.png"/><Relationship Id="rId176" Type="http://schemas.openxmlformats.org/officeDocument/2006/relationships/image" Target="../media/image1139.png"/><Relationship Id="rId341" Type="http://schemas.openxmlformats.org/officeDocument/2006/relationships/customXml" Target="../ink/ink1220.xml"/><Relationship Id="rId383" Type="http://schemas.openxmlformats.org/officeDocument/2006/relationships/customXml" Target="../ink/ink1241.xml"/><Relationship Id="rId439" Type="http://schemas.openxmlformats.org/officeDocument/2006/relationships/customXml" Target="../ink/ink1269.xml"/><Relationship Id="rId201" Type="http://schemas.openxmlformats.org/officeDocument/2006/relationships/customXml" Target="../ink/ink1150.xml"/><Relationship Id="rId243" Type="http://schemas.openxmlformats.org/officeDocument/2006/relationships/customXml" Target="../ink/ink1171.xml"/><Relationship Id="rId285" Type="http://schemas.openxmlformats.org/officeDocument/2006/relationships/customXml" Target="../ink/ink1192.xml"/><Relationship Id="rId450" Type="http://schemas.openxmlformats.org/officeDocument/2006/relationships/image" Target="../media/image1276.png"/><Relationship Id="rId38" Type="http://schemas.openxmlformats.org/officeDocument/2006/relationships/image" Target="../media/image1070.png"/><Relationship Id="rId103" Type="http://schemas.openxmlformats.org/officeDocument/2006/relationships/customXml" Target="../ink/ink1101.xml"/><Relationship Id="rId310" Type="http://schemas.openxmlformats.org/officeDocument/2006/relationships/image" Target="../media/image1206.png"/><Relationship Id="rId91" Type="http://schemas.openxmlformats.org/officeDocument/2006/relationships/customXml" Target="../ink/ink1095.xml"/><Relationship Id="rId145" Type="http://schemas.openxmlformats.org/officeDocument/2006/relationships/customXml" Target="../ink/ink1122.xml"/><Relationship Id="rId187" Type="http://schemas.openxmlformats.org/officeDocument/2006/relationships/customXml" Target="../ink/ink1143.xml"/><Relationship Id="rId352" Type="http://schemas.openxmlformats.org/officeDocument/2006/relationships/image" Target="../media/image1227.png"/><Relationship Id="rId394" Type="http://schemas.openxmlformats.org/officeDocument/2006/relationships/image" Target="../media/image1248.png"/><Relationship Id="rId408" Type="http://schemas.openxmlformats.org/officeDocument/2006/relationships/image" Target="../media/image1255.png"/><Relationship Id="rId212" Type="http://schemas.openxmlformats.org/officeDocument/2006/relationships/image" Target="../media/image1157.png"/><Relationship Id="rId254" Type="http://schemas.openxmlformats.org/officeDocument/2006/relationships/image" Target="../media/image1178.png"/><Relationship Id="rId49" Type="http://schemas.openxmlformats.org/officeDocument/2006/relationships/customXml" Target="../ink/ink1074.xml"/><Relationship Id="rId114" Type="http://schemas.openxmlformats.org/officeDocument/2006/relationships/image" Target="../media/image1108.png"/><Relationship Id="rId296" Type="http://schemas.openxmlformats.org/officeDocument/2006/relationships/image" Target="../media/image1199.png"/><Relationship Id="rId60" Type="http://schemas.openxmlformats.org/officeDocument/2006/relationships/image" Target="../media/image1081.png"/><Relationship Id="rId156" Type="http://schemas.openxmlformats.org/officeDocument/2006/relationships/image" Target="../media/image1129.png"/><Relationship Id="rId198" Type="http://schemas.openxmlformats.org/officeDocument/2006/relationships/image" Target="../media/image1150.png"/><Relationship Id="rId321" Type="http://schemas.openxmlformats.org/officeDocument/2006/relationships/customXml" Target="../ink/ink1210.xml"/><Relationship Id="rId363" Type="http://schemas.openxmlformats.org/officeDocument/2006/relationships/customXml" Target="../ink/ink1231.xml"/><Relationship Id="rId419" Type="http://schemas.openxmlformats.org/officeDocument/2006/relationships/customXml" Target="../ink/ink1259.xml"/><Relationship Id="rId223" Type="http://schemas.openxmlformats.org/officeDocument/2006/relationships/customXml" Target="../ink/ink1161.xml"/><Relationship Id="rId430" Type="http://schemas.openxmlformats.org/officeDocument/2006/relationships/image" Target="../media/image1266.png"/><Relationship Id="rId18" Type="http://schemas.openxmlformats.org/officeDocument/2006/relationships/image" Target="../media/image1060.png"/><Relationship Id="rId265" Type="http://schemas.openxmlformats.org/officeDocument/2006/relationships/customXml" Target="../ink/ink1182.xml"/><Relationship Id="rId125" Type="http://schemas.openxmlformats.org/officeDocument/2006/relationships/customXml" Target="../ink/ink1112.xml"/><Relationship Id="rId167" Type="http://schemas.openxmlformats.org/officeDocument/2006/relationships/customXml" Target="../ink/ink1133.xml"/><Relationship Id="rId332" Type="http://schemas.openxmlformats.org/officeDocument/2006/relationships/image" Target="../media/image1217.png"/><Relationship Id="rId374" Type="http://schemas.openxmlformats.org/officeDocument/2006/relationships/image" Target="../media/image1238.png"/><Relationship Id="rId71" Type="http://schemas.openxmlformats.org/officeDocument/2006/relationships/customXml" Target="../ink/ink1085.xml"/><Relationship Id="rId234" Type="http://schemas.openxmlformats.org/officeDocument/2006/relationships/image" Target="../media/image1168.png"/><Relationship Id="rId2" Type="http://schemas.openxmlformats.org/officeDocument/2006/relationships/image" Target="../media/image8100.png"/><Relationship Id="rId29" Type="http://schemas.openxmlformats.org/officeDocument/2006/relationships/customXml" Target="../ink/ink1064.xml"/><Relationship Id="rId255" Type="http://schemas.openxmlformats.org/officeDocument/2006/relationships/customXml" Target="../ink/ink1177.xml"/><Relationship Id="rId276" Type="http://schemas.openxmlformats.org/officeDocument/2006/relationships/image" Target="../media/image1189.png"/><Relationship Id="rId297" Type="http://schemas.openxmlformats.org/officeDocument/2006/relationships/customXml" Target="../ink/ink1198.xml"/><Relationship Id="rId441" Type="http://schemas.openxmlformats.org/officeDocument/2006/relationships/customXml" Target="../ink/ink1270.xml"/><Relationship Id="rId40" Type="http://schemas.openxmlformats.org/officeDocument/2006/relationships/image" Target="../media/image1071.png"/><Relationship Id="rId115" Type="http://schemas.openxmlformats.org/officeDocument/2006/relationships/customXml" Target="../ink/ink1107.xml"/><Relationship Id="rId136" Type="http://schemas.openxmlformats.org/officeDocument/2006/relationships/image" Target="../media/image1119.png"/><Relationship Id="rId157" Type="http://schemas.openxmlformats.org/officeDocument/2006/relationships/customXml" Target="../ink/ink1128.xml"/><Relationship Id="rId178" Type="http://schemas.openxmlformats.org/officeDocument/2006/relationships/image" Target="../media/image1140.png"/><Relationship Id="rId301" Type="http://schemas.openxmlformats.org/officeDocument/2006/relationships/customXml" Target="../ink/ink1200.xml"/><Relationship Id="rId322" Type="http://schemas.openxmlformats.org/officeDocument/2006/relationships/image" Target="../media/image1212.png"/><Relationship Id="rId343" Type="http://schemas.openxmlformats.org/officeDocument/2006/relationships/customXml" Target="../ink/ink1221.xml"/><Relationship Id="rId364" Type="http://schemas.openxmlformats.org/officeDocument/2006/relationships/image" Target="../media/image1233.png"/><Relationship Id="rId61" Type="http://schemas.openxmlformats.org/officeDocument/2006/relationships/customXml" Target="../ink/ink1080.xml"/><Relationship Id="rId82" Type="http://schemas.openxmlformats.org/officeDocument/2006/relationships/image" Target="../media/image1092.png"/><Relationship Id="rId199" Type="http://schemas.openxmlformats.org/officeDocument/2006/relationships/customXml" Target="../ink/ink1149.xml"/><Relationship Id="rId203" Type="http://schemas.openxmlformats.org/officeDocument/2006/relationships/customXml" Target="../ink/ink1151.xml"/><Relationship Id="rId385" Type="http://schemas.openxmlformats.org/officeDocument/2006/relationships/customXml" Target="../ink/ink1242.xml"/><Relationship Id="rId19" Type="http://schemas.openxmlformats.org/officeDocument/2006/relationships/customXml" Target="../ink/ink1059.xml"/><Relationship Id="rId224" Type="http://schemas.openxmlformats.org/officeDocument/2006/relationships/image" Target="../media/image1163.png"/><Relationship Id="rId245" Type="http://schemas.openxmlformats.org/officeDocument/2006/relationships/customXml" Target="../ink/ink1172.xml"/><Relationship Id="rId266" Type="http://schemas.openxmlformats.org/officeDocument/2006/relationships/image" Target="../media/image1184.png"/><Relationship Id="rId287" Type="http://schemas.openxmlformats.org/officeDocument/2006/relationships/customXml" Target="../ink/ink1193.xml"/><Relationship Id="rId410" Type="http://schemas.openxmlformats.org/officeDocument/2006/relationships/image" Target="../media/image1256.png"/><Relationship Id="rId431" Type="http://schemas.openxmlformats.org/officeDocument/2006/relationships/customXml" Target="../ink/ink1265.xml"/><Relationship Id="rId452" Type="http://schemas.openxmlformats.org/officeDocument/2006/relationships/image" Target="../media/image1277.png"/><Relationship Id="rId30" Type="http://schemas.openxmlformats.org/officeDocument/2006/relationships/image" Target="../media/image1066.png"/><Relationship Id="rId105" Type="http://schemas.openxmlformats.org/officeDocument/2006/relationships/customXml" Target="../ink/ink1102.xml"/><Relationship Id="rId126" Type="http://schemas.openxmlformats.org/officeDocument/2006/relationships/image" Target="../media/image1114.png"/><Relationship Id="rId147" Type="http://schemas.openxmlformats.org/officeDocument/2006/relationships/customXml" Target="../ink/ink1123.xml"/><Relationship Id="rId168" Type="http://schemas.openxmlformats.org/officeDocument/2006/relationships/image" Target="../media/image1135.png"/><Relationship Id="rId312" Type="http://schemas.openxmlformats.org/officeDocument/2006/relationships/image" Target="../media/image1207.png"/><Relationship Id="rId333" Type="http://schemas.openxmlformats.org/officeDocument/2006/relationships/customXml" Target="../ink/ink1216.xml"/><Relationship Id="rId354" Type="http://schemas.openxmlformats.org/officeDocument/2006/relationships/image" Target="../media/image1228.png"/><Relationship Id="rId51" Type="http://schemas.openxmlformats.org/officeDocument/2006/relationships/customXml" Target="../ink/ink1075.xml"/><Relationship Id="rId72" Type="http://schemas.openxmlformats.org/officeDocument/2006/relationships/image" Target="../media/image1087.png"/><Relationship Id="rId93" Type="http://schemas.openxmlformats.org/officeDocument/2006/relationships/customXml" Target="../ink/ink1096.xml"/><Relationship Id="rId189" Type="http://schemas.openxmlformats.org/officeDocument/2006/relationships/customXml" Target="../ink/ink1144.xml"/><Relationship Id="rId375" Type="http://schemas.openxmlformats.org/officeDocument/2006/relationships/customXml" Target="../ink/ink1237.xml"/><Relationship Id="rId396" Type="http://schemas.openxmlformats.org/officeDocument/2006/relationships/image" Target="../media/image1249.png"/><Relationship Id="rId3" Type="http://schemas.openxmlformats.org/officeDocument/2006/relationships/customXml" Target="../ink/ink1051.xml"/><Relationship Id="rId214" Type="http://schemas.openxmlformats.org/officeDocument/2006/relationships/image" Target="../media/image1158.png"/><Relationship Id="rId235" Type="http://schemas.openxmlformats.org/officeDocument/2006/relationships/customXml" Target="../ink/ink1167.xml"/><Relationship Id="rId256" Type="http://schemas.openxmlformats.org/officeDocument/2006/relationships/image" Target="../media/image1179.png"/><Relationship Id="rId277" Type="http://schemas.openxmlformats.org/officeDocument/2006/relationships/customXml" Target="../ink/ink1188.xml"/><Relationship Id="rId298" Type="http://schemas.openxmlformats.org/officeDocument/2006/relationships/image" Target="../media/image1200.png"/><Relationship Id="rId400" Type="http://schemas.openxmlformats.org/officeDocument/2006/relationships/image" Target="../media/image1251.png"/><Relationship Id="rId421" Type="http://schemas.openxmlformats.org/officeDocument/2006/relationships/customXml" Target="../ink/ink1260.xml"/><Relationship Id="rId442" Type="http://schemas.openxmlformats.org/officeDocument/2006/relationships/image" Target="../media/image1272.png"/><Relationship Id="rId116" Type="http://schemas.openxmlformats.org/officeDocument/2006/relationships/image" Target="../media/image1109.png"/><Relationship Id="rId137" Type="http://schemas.openxmlformats.org/officeDocument/2006/relationships/customXml" Target="../ink/ink1118.xml"/><Relationship Id="rId158" Type="http://schemas.openxmlformats.org/officeDocument/2006/relationships/image" Target="../media/image1130.png"/><Relationship Id="rId302" Type="http://schemas.openxmlformats.org/officeDocument/2006/relationships/image" Target="../media/image1202.png"/><Relationship Id="rId323" Type="http://schemas.openxmlformats.org/officeDocument/2006/relationships/customXml" Target="../ink/ink1211.xml"/><Relationship Id="rId344" Type="http://schemas.openxmlformats.org/officeDocument/2006/relationships/image" Target="../media/image1223.png"/><Relationship Id="rId20" Type="http://schemas.openxmlformats.org/officeDocument/2006/relationships/image" Target="../media/image1061.png"/><Relationship Id="rId41" Type="http://schemas.openxmlformats.org/officeDocument/2006/relationships/customXml" Target="../ink/ink1070.xml"/><Relationship Id="rId62" Type="http://schemas.openxmlformats.org/officeDocument/2006/relationships/image" Target="../media/image1082.png"/><Relationship Id="rId83" Type="http://schemas.openxmlformats.org/officeDocument/2006/relationships/customXml" Target="../ink/ink1091.xml"/><Relationship Id="rId179" Type="http://schemas.openxmlformats.org/officeDocument/2006/relationships/customXml" Target="../ink/ink1139.xml"/><Relationship Id="rId365" Type="http://schemas.openxmlformats.org/officeDocument/2006/relationships/customXml" Target="../ink/ink1232.xml"/><Relationship Id="rId386" Type="http://schemas.openxmlformats.org/officeDocument/2006/relationships/image" Target="../media/image1244.png"/><Relationship Id="rId190" Type="http://schemas.openxmlformats.org/officeDocument/2006/relationships/image" Target="../media/image1146.png"/><Relationship Id="rId204" Type="http://schemas.openxmlformats.org/officeDocument/2006/relationships/image" Target="../media/image1153.png"/><Relationship Id="rId225" Type="http://schemas.openxmlformats.org/officeDocument/2006/relationships/customXml" Target="../ink/ink1162.xml"/><Relationship Id="rId246" Type="http://schemas.openxmlformats.org/officeDocument/2006/relationships/image" Target="../media/image1174.png"/><Relationship Id="rId267" Type="http://schemas.openxmlformats.org/officeDocument/2006/relationships/customXml" Target="../ink/ink1183.xml"/><Relationship Id="rId288" Type="http://schemas.openxmlformats.org/officeDocument/2006/relationships/image" Target="../media/image1195.png"/><Relationship Id="rId411" Type="http://schemas.openxmlformats.org/officeDocument/2006/relationships/customXml" Target="../ink/ink1255.xml"/><Relationship Id="rId432" Type="http://schemas.openxmlformats.org/officeDocument/2006/relationships/image" Target="../media/image1267.png"/><Relationship Id="rId453" Type="http://schemas.openxmlformats.org/officeDocument/2006/relationships/customXml" Target="../ink/ink1276.xml"/><Relationship Id="rId106" Type="http://schemas.openxmlformats.org/officeDocument/2006/relationships/image" Target="../media/image1104.png"/><Relationship Id="rId127" Type="http://schemas.openxmlformats.org/officeDocument/2006/relationships/customXml" Target="../ink/ink1113.xml"/><Relationship Id="rId313" Type="http://schemas.openxmlformats.org/officeDocument/2006/relationships/customXml" Target="../ink/ink1206.xml"/><Relationship Id="rId10" Type="http://schemas.openxmlformats.org/officeDocument/2006/relationships/image" Target="../media/image1056.png"/><Relationship Id="rId31" Type="http://schemas.openxmlformats.org/officeDocument/2006/relationships/customXml" Target="../ink/ink1065.xml"/><Relationship Id="rId52" Type="http://schemas.openxmlformats.org/officeDocument/2006/relationships/image" Target="../media/image1077.png"/><Relationship Id="rId73" Type="http://schemas.openxmlformats.org/officeDocument/2006/relationships/customXml" Target="../ink/ink1086.xml"/><Relationship Id="rId94" Type="http://schemas.openxmlformats.org/officeDocument/2006/relationships/image" Target="../media/image1098.png"/><Relationship Id="rId148" Type="http://schemas.openxmlformats.org/officeDocument/2006/relationships/image" Target="../media/image1125.png"/><Relationship Id="rId169" Type="http://schemas.openxmlformats.org/officeDocument/2006/relationships/customXml" Target="../ink/ink1134.xml"/><Relationship Id="rId334" Type="http://schemas.openxmlformats.org/officeDocument/2006/relationships/image" Target="../media/image1218.png"/><Relationship Id="rId355" Type="http://schemas.openxmlformats.org/officeDocument/2006/relationships/customXml" Target="../ink/ink1227.xml"/><Relationship Id="rId376" Type="http://schemas.openxmlformats.org/officeDocument/2006/relationships/image" Target="../media/image1239.png"/><Relationship Id="rId397" Type="http://schemas.openxmlformats.org/officeDocument/2006/relationships/customXml" Target="../ink/ink1248.xml"/><Relationship Id="rId4" Type="http://schemas.openxmlformats.org/officeDocument/2006/relationships/image" Target="../media/image1053.png"/><Relationship Id="rId180" Type="http://schemas.openxmlformats.org/officeDocument/2006/relationships/image" Target="../media/image1141.png"/><Relationship Id="rId215" Type="http://schemas.openxmlformats.org/officeDocument/2006/relationships/customXml" Target="../ink/ink1157.xml"/><Relationship Id="rId236" Type="http://schemas.openxmlformats.org/officeDocument/2006/relationships/image" Target="../media/image1169.png"/><Relationship Id="rId257" Type="http://schemas.openxmlformats.org/officeDocument/2006/relationships/customXml" Target="../ink/ink1178.xml"/><Relationship Id="rId278" Type="http://schemas.openxmlformats.org/officeDocument/2006/relationships/image" Target="../media/image1190.png"/><Relationship Id="rId401" Type="http://schemas.openxmlformats.org/officeDocument/2006/relationships/customXml" Target="../ink/ink1250.xml"/><Relationship Id="rId422" Type="http://schemas.openxmlformats.org/officeDocument/2006/relationships/image" Target="../media/image1262.png"/><Relationship Id="rId443" Type="http://schemas.openxmlformats.org/officeDocument/2006/relationships/customXml" Target="../ink/ink1271.xml"/><Relationship Id="rId303" Type="http://schemas.openxmlformats.org/officeDocument/2006/relationships/customXml" Target="../ink/ink1201.xml"/><Relationship Id="rId42" Type="http://schemas.openxmlformats.org/officeDocument/2006/relationships/image" Target="../media/image1072.png"/><Relationship Id="rId84" Type="http://schemas.openxmlformats.org/officeDocument/2006/relationships/image" Target="../media/image1093.png"/><Relationship Id="rId138" Type="http://schemas.openxmlformats.org/officeDocument/2006/relationships/image" Target="../media/image1120.png"/><Relationship Id="rId345" Type="http://schemas.openxmlformats.org/officeDocument/2006/relationships/customXml" Target="../ink/ink1222.xml"/><Relationship Id="rId387" Type="http://schemas.openxmlformats.org/officeDocument/2006/relationships/customXml" Target="../ink/ink1243.xml"/><Relationship Id="rId191" Type="http://schemas.openxmlformats.org/officeDocument/2006/relationships/customXml" Target="../ink/ink1145.xml"/><Relationship Id="rId205" Type="http://schemas.openxmlformats.org/officeDocument/2006/relationships/customXml" Target="../ink/ink1152.xml"/><Relationship Id="rId247" Type="http://schemas.openxmlformats.org/officeDocument/2006/relationships/customXml" Target="../ink/ink1173.xml"/><Relationship Id="rId412" Type="http://schemas.openxmlformats.org/officeDocument/2006/relationships/image" Target="../media/image1257.png"/><Relationship Id="rId107" Type="http://schemas.openxmlformats.org/officeDocument/2006/relationships/customXml" Target="../ink/ink1103.xml"/><Relationship Id="rId289" Type="http://schemas.openxmlformats.org/officeDocument/2006/relationships/customXml" Target="../ink/ink1194.xml"/><Relationship Id="rId454" Type="http://schemas.openxmlformats.org/officeDocument/2006/relationships/image" Target="../media/image1278.png"/><Relationship Id="rId11" Type="http://schemas.openxmlformats.org/officeDocument/2006/relationships/customXml" Target="../ink/ink1055.xml"/><Relationship Id="rId53" Type="http://schemas.openxmlformats.org/officeDocument/2006/relationships/customXml" Target="../ink/ink1076.xml"/><Relationship Id="rId149" Type="http://schemas.openxmlformats.org/officeDocument/2006/relationships/customXml" Target="../ink/ink1124.xml"/><Relationship Id="rId314" Type="http://schemas.openxmlformats.org/officeDocument/2006/relationships/image" Target="../media/image1208.png"/><Relationship Id="rId356" Type="http://schemas.openxmlformats.org/officeDocument/2006/relationships/image" Target="../media/image1229.png"/><Relationship Id="rId398" Type="http://schemas.openxmlformats.org/officeDocument/2006/relationships/image" Target="../media/image1250.png"/><Relationship Id="rId95" Type="http://schemas.openxmlformats.org/officeDocument/2006/relationships/customXml" Target="../ink/ink1097.xml"/><Relationship Id="rId160" Type="http://schemas.openxmlformats.org/officeDocument/2006/relationships/image" Target="../media/image1131.png"/><Relationship Id="rId216" Type="http://schemas.openxmlformats.org/officeDocument/2006/relationships/image" Target="../media/image1159.png"/><Relationship Id="rId423" Type="http://schemas.openxmlformats.org/officeDocument/2006/relationships/customXml" Target="../ink/ink1261.xml"/><Relationship Id="rId258" Type="http://schemas.openxmlformats.org/officeDocument/2006/relationships/image" Target="../media/image1180.png"/><Relationship Id="rId22" Type="http://schemas.openxmlformats.org/officeDocument/2006/relationships/image" Target="../media/image1062.png"/><Relationship Id="rId64" Type="http://schemas.openxmlformats.org/officeDocument/2006/relationships/image" Target="../media/image1083.png"/><Relationship Id="rId118" Type="http://schemas.openxmlformats.org/officeDocument/2006/relationships/image" Target="../media/image1110.png"/><Relationship Id="rId325" Type="http://schemas.openxmlformats.org/officeDocument/2006/relationships/customXml" Target="../ink/ink1212.xml"/><Relationship Id="rId367" Type="http://schemas.openxmlformats.org/officeDocument/2006/relationships/customXml" Target="../ink/ink1233.xml"/><Relationship Id="rId171" Type="http://schemas.openxmlformats.org/officeDocument/2006/relationships/customXml" Target="../ink/ink1135.xml"/><Relationship Id="rId227" Type="http://schemas.openxmlformats.org/officeDocument/2006/relationships/customXml" Target="../ink/ink1163.xml"/><Relationship Id="rId269" Type="http://schemas.openxmlformats.org/officeDocument/2006/relationships/customXml" Target="../ink/ink1184.xml"/><Relationship Id="rId434" Type="http://schemas.openxmlformats.org/officeDocument/2006/relationships/image" Target="../media/image1268.png"/><Relationship Id="rId33" Type="http://schemas.openxmlformats.org/officeDocument/2006/relationships/customXml" Target="../ink/ink1066.xml"/><Relationship Id="rId129" Type="http://schemas.openxmlformats.org/officeDocument/2006/relationships/customXml" Target="../ink/ink1114.xml"/><Relationship Id="rId280" Type="http://schemas.openxmlformats.org/officeDocument/2006/relationships/image" Target="../media/image1191.png"/><Relationship Id="rId336" Type="http://schemas.openxmlformats.org/officeDocument/2006/relationships/image" Target="../media/image1219.png"/><Relationship Id="rId75" Type="http://schemas.openxmlformats.org/officeDocument/2006/relationships/customXml" Target="../ink/ink1087.xml"/><Relationship Id="rId140" Type="http://schemas.openxmlformats.org/officeDocument/2006/relationships/image" Target="../media/image1121.png"/><Relationship Id="rId182" Type="http://schemas.openxmlformats.org/officeDocument/2006/relationships/image" Target="../media/image1142.png"/><Relationship Id="rId378" Type="http://schemas.openxmlformats.org/officeDocument/2006/relationships/image" Target="../media/image1240.png"/><Relationship Id="rId403" Type="http://schemas.openxmlformats.org/officeDocument/2006/relationships/customXml" Target="../ink/ink1251.xml"/><Relationship Id="rId6" Type="http://schemas.openxmlformats.org/officeDocument/2006/relationships/image" Target="../media/image1054.png"/><Relationship Id="rId238" Type="http://schemas.openxmlformats.org/officeDocument/2006/relationships/image" Target="../media/image1170.png"/><Relationship Id="rId445" Type="http://schemas.openxmlformats.org/officeDocument/2006/relationships/customXml" Target="../ink/ink1272.xml"/><Relationship Id="rId291" Type="http://schemas.openxmlformats.org/officeDocument/2006/relationships/customXml" Target="../ink/ink1195.xml"/><Relationship Id="rId305" Type="http://schemas.openxmlformats.org/officeDocument/2006/relationships/customXml" Target="../ink/ink1202.xml"/><Relationship Id="rId347" Type="http://schemas.openxmlformats.org/officeDocument/2006/relationships/customXml" Target="../ink/ink1223.xml"/><Relationship Id="rId44" Type="http://schemas.openxmlformats.org/officeDocument/2006/relationships/image" Target="../media/image1073.png"/><Relationship Id="rId86" Type="http://schemas.openxmlformats.org/officeDocument/2006/relationships/image" Target="../media/image1094.png"/><Relationship Id="rId151" Type="http://schemas.openxmlformats.org/officeDocument/2006/relationships/customXml" Target="../ink/ink1125.xml"/><Relationship Id="rId389" Type="http://schemas.openxmlformats.org/officeDocument/2006/relationships/customXml" Target="../ink/ink1244.xml"/><Relationship Id="rId193" Type="http://schemas.openxmlformats.org/officeDocument/2006/relationships/customXml" Target="../ink/ink1146.xml"/><Relationship Id="rId207" Type="http://schemas.openxmlformats.org/officeDocument/2006/relationships/customXml" Target="../ink/ink1153.xml"/><Relationship Id="rId249" Type="http://schemas.openxmlformats.org/officeDocument/2006/relationships/customXml" Target="../ink/ink1174.xml"/><Relationship Id="rId414" Type="http://schemas.openxmlformats.org/officeDocument/2006/relationships/image" Target="../media/image1258.png"/><Relationship Id="rId456" Type="http://schemas.openxmlformats.org/officeDocument/2006/relationships/image" Target="../media/image1279.png"/><Relationship Id="rId13" Type="http://schemas.openxmlformats.org/officeDocument/2006/relationships/customXml" Target="../ink/ink1056.xml"/><Relationship Id="rId109" Type="http://schemas.openxmlformats.org/officeDocument/2006/relationships/customXml" Target="../ink/ink1104.xml"/><Relationship Id="rId260" Type="http://schemas.openxmlformats.org/officeDocument/2006/relationships/image" Target="../media/image1181.png"/><Relationship Id="rId316" Type="http://schemas.openxmlformats.org/officeDocument/2006/relationships/image" Target="../media/image1209.png"/><Relationship Id="rId55" Type="http://schemas.openxmlformats.org/officeDocument/2006/relationships/customXml" Target="../ink/ink1077.xml"/><Relationship Id="rId97" Type="http://schemas.openxmlformats.org/officeDocument/2006/relationships/customXml" Target="../ink/ink1098.xml"/><Relationship Id="rId120" Type="http://schemas.openxmlformats.org/officeDocument/2006/relationships/image" Target="../media/image1111.png"/><Relationship Id="rId358" Type="http://schemas.openxmlformats.org/officeDocument/2006/relationships/image" Target="../media/image1230.png"/><Relationship Id="rId162" Type="http://schemas.openxmlformats.org/officeDocument/2006/relationships/image" Target="../media/image1132.png"/><Relationship Id="rId218" Type="http://schemas.openxmlformats.org/officeDocument/2006/relationships/image" Target="../media/image1160.png"/><Relationship Id="rId425" Type="http://schemas.openxmlformats.org/officeDocument/2006/relationships/customXml" Target="../ink/ink1262.xml"/><Relationship Id="rId271" Type="http://schemas.openxmlformats.org/officeDocument/2006/relationships/customXml" Target="../ink/ink1185.xml"/><Relationship Id="rId24" Type="http://schemas.openxmlformats.org/officeDocument/2006/relationships/image" Target="../media/image1063.png"/><Relationship Id="rId66" Type="http://schemas.openxmlformats.org/officeDocument/2006/relationships/image" Target="../media/image1084.png"/><Relationship Id="rId131" Type="http://schemas.openxmlformats.org/officeDocument/2006/relationships/customXml" Target="../ink/ink1115.xml"/><Relationship Id="rId327" Type="http://schemas.openxmlformats.org/officeDocument/2006/relationships/customXml" Target="../ink/ink1213.xml"/><Relationship Id="rId369" Type="http://schemas.openxmlformats.org/officeDocument/2006/relationships/customXml" Target="../ink/ink1234.xml"/><Relationship Id="rId173" Type="http://schemas.openxmlformats.org/officeDocument/2006/relationships/customXml" Target="../ink/ink1136.xml"/><Relationship Id="rId229" Type="http://schemas.openxmlformats.org/officeDocument/2006/relationships/customXml" Target="../ink/ink1164.xml"/><Relationship Id="rId380" Type="http://schemas.openxmlformats.org/officeDocument/2006/relationships/image" Target="../media/image1241.png"/><Relationship Id="rId436" Type="http://schemas.openxmlformats.org/officeDocument/2006/relationships/image" Target="../media/image1269.png"/><Relationship Id="rId240" Type="http://schemas.openxmlformats.org/officeDocument/2006/relationships/image" Target="../media/image1171.png"/><Relationship Id="rId35" Type="http://schemas.openxmlformats.org/officeDocument/2006/relationships/customXml" Target="../ink/ink1067.xml"/><Relationship Id="rId77" Type="http://schemas.openxmlformats.org/officeDocument/2006/relationships/customXml" Target="../ink/ink1088.xml"/><Relationship Id="rId100" Type="http://schemas.openxmlformats.org/officeDocument/2006/relationships/image" Target="../media/image1101.png"/><Relationship Id="rId282" Type="http://schemas.openxmlformats.org/officeDocument/2006/relationships/image" Target="../media/image1192.png"/><Relationship Id="rId338" Type="http://schemas.openxmlformats.org/officeDocument/2006/relationships/image" Target="../media/image1220.png"/><Relationship Id="rId8" Type="http://schemas.openxmlformats.org/officeDocument/2006/relationships/image" Target="../media/image1055.png"/><Relationship Id="rId142" Type="http://schemas.openxmlformats.org/officeDocument/2006/relationships/image" Target="../media/image1122.png"/><Relationship Id="rId184" Type="http://schemas.openxmlformats.org/officeDocument/2006/relationships/image" Target="../media/image1143.png"/><Relationship Id="rId391" Type="http://schemas.openxmlformats.org/officeDocument/2006/relationships/customXml" Target="../ink/ink1245.xml"/><Relationship Id="rId405" Type="http://schemas.openxmlformats.org/officeDocument/2006/relationships/customXml" Target="../ink/ink1252.xml"/><Relationship Id="rId447" Type="http://schemas.openxmlformats.org/officeDocument/2006/relationships/customXml" Target="../ink/ink1273.xml"/><Relationship Id="rId251" Type="http://schemas.openxmlformats.org/officeDocument/2006/relationships/customXml" Target="../ink/ink1175.xml"/><Relationship Id="rId46" Type="http://schemas.openxmlformats.org/officeDocument/2006/relationships/image" Target="../media/image1074.png"/><Relationship Id="rId293" Type="http://schemas.openxmlformats.org/officeDocument/2006/relationships/customXml" Target="../ink/ink1196.xml"/><Relationship Id="rId307" Type="http://schemas.openxmlformats.org/officeDocument/2006/relationships/customXml" Target="../ink/ink1203.xml"/><Relationship Id="rId349" Type="http://schemas.openxmlformats.org/officeDocument/2006/relationships/customXml" Target="../ink/ink1224.xml"/><Relationship Id="rId88" Type="http://schemas.openxmlformats.org/officeDocument/2006/relationships/image" Target="../media/image1095.png"/><Relationship Id="rId111" Type="http://schemas.openxmlformats.org/officeDocument/2006/relationships/customXml" Target="../ink/ink1105.xml"/><Relationship Id="rId153" Type="http://schemas.openxmlformats.org/officeDocument/2006/relationships/customXml" Target="../ink/ink1126.xml"/><Relationship Id="rId195" Type="http://schemas.openxmlformats.org/officeDocument/2006/relationships/customXml" Target="../ink/ink1147.xml"/><Relationship Id="rId209" Type="http://schemas.openxmlformats.org/officeDocument/2006/relationships/customXml" Target="../ink/ink1154.xml"/><Relationship Id="rId360" Type="http://schemas.openxmlformats.org/officeDocument/2006/relationships/image" Target="../media/image1231.png"/><Relationship Id="rId416" Type="http://schemas.openxmlformats.org/officeDocument/2006/relationships/image" Target="../media/image1259.png"/><Relationship Id="rId220" Type="http://schemas.openxmlformats.org/officeDocument/2006/relationships/image" Target="../media/image1161.png"/><Relationship Id="rId458" Type="http://schemas.openxmlformats.org/officeDocument/2006/relationships/image" Target="../media/image1280.png"/><Relationship Id="rId15" Type="http://schemas.openxmlformats.org/officeDocument/2006/relationships/customXml" Target="../ink/ink1057.xml"/><Relationship Id="rId57" Type="http://schemas.openxmlformats.org/officeDocument/2006/relationships/customXml" Target="../ink/ink1078.xml"/><Relationship Id="rId262" Type="http://schemas.openxmlformats.org/officeDocument/2006/relationships/image" Target="../media/image1182.png"/><Relationship Id="rId318" Type="http://schemas.openxmlformats.org/officeDocument/2006/relationships/image" Target="../media/image1210.png"/><Relationship Id="rId99" Type="http://schemas.openxmlformats.org/officeDocument/2006/relationships/customXml" Target="../ink/ink1099.xml"/><Relationship Id="rId122" Type="http://schemas.openxmlformats.org/officeDocument/2006/relationships/image" Target="../media/image1112.png"/><Relationship Id="rId164" Type="http://schemas.openxmlformats.org/officeDocument/2006/relationships/image" Target="../media/image1133.png"/><Relationship Id="rId371" Type="http://schemas.openxmlformats.org/officeDocument/2006/relationships/customXml" Target="../ink/ink1235.xml"/><Relationship Id="rId427" Type="http://schemas.openxmlformats.org/officeDocument/2006/relationships/customXml" Target="../ink/ink1263.xml"/><Relationship Id="rId26" Type="http://schemas.openxmlformats.org/officeDocument/2006/relationships/image" Target="../media/image1064.png"/><Relationship Id="rId231" Type="http://schemas.openxmlformats.org/officeDocument/2006/relationships/customXml" Target="../ink/ink1165.xml"/><Relationship Id="rId273" Type="http://schemas.openxmlformats.org/officeDocument/2006/relationships/customXml" Target="../ink/ink1186.xml"/><Relationship Id="rId329" Type="http://schemas.openxmlformats.org/officeDocument/2006/relationships/customXml" Target="../ink/ink1214.xml"/><Relationship Id="rId68" Type="http://schemas.openxmlformats.org/officeDocument/2006/relationships/image" Target="../media/image1085.png"/><Relationship Id="rId133" Type="http://schemas.openxmlformats.org/officeDocument/2006/relationships/customXml" Target="../ink/ink1116.xml"/><Relationship Id="rId175" Type="http://schemas.openxmlformats.org/officeDocument/2006/relationships/customXml" Target="../ink/ink1137.xml"/><Relationship Id="rId340" Type="http://schemas.openxmlformats.org/officeDocument/2006/relationships/image" Target="../media/image1221.png"/><Relationship Id="rId200" Type="http://schemas.openxmlformats.org/officeDocument/2006/relationships/image" Target="../media/image1151.png"/><Relationship Id="rId382" Type="http://schemas.openxmlformats.org/officeDocument/2006/relationships/image" Target="../media/image1242.png"/><Relationship Id="rId438" Type="http://schemas.openxmlformats.org/officeDocument/2006/relationships/image" Target="../media/image1270.png"/><Relationship Id="rId242" Type="http://schemas.openxmlformats.org/officeDocument/2006/relationships/image" Target="../media/image1172.png"/><Relationship Id="rId284" Type="http://schemas.openxmlformats.org/officeDocument/2006/relationships/image" Target="../media/image1193.png"/><Relationship Id="rId37" Type="http://schemas.openxmlformats.org/officeDocument/2006/relationships/customXml" Target="../ink/ink1068.xml"/><Relationship Id="rId79" Type="http://schemas.openxmlformats.org/officeDocument/2006/relationships/customXml" Target="../ink/ink1089.xml"/><Relationship Id="rId102" Type="http://schemas.openxmlformats.org/officeDocument/2006/relationships/image" Target="../media/image1102.png"/><Relationship Id="rId144" Type="http://schemas.openxmlformats.org/officeDocument/2006/relationships/image" Target="../media/image1123.png"/><Relationship Id="rId90" Type="http://schemas.openxmlformats.org/officeDocument/2006/relationships/image" Target="../media/image1096.png"/><Relationship Id="rId186" Type="http://schemas.openxmlformats.org/officeDocument/2006/relationships/image" Target="../media/image1144.png"/><Relationship Id="rId351" Type="http://schemas.openxmlformats.org/officeDocument/2006/relationships/customXml" Target="../ink/ink1225.xml"/><Relationship Id="rId393" Type="http://schemas.openxmlformats.org/officeDocument/2006/relationships/customXml" Target="../ink/ink1246.xml"/><Relationship Id="rId407" Type="http://schemas.openxmlformats.org/officeDocument/2006/relationships/customXml" Target="../ink/ink1253.xml"/><Relationship Id="rId449" Type="http://schemas.openxmlformats.org/officeDocument/2006/relationships/customXml" Target="../ink/ink1274.xml"/><Relationship Id="rId211" Type="http://schemas.openxmlformats.org/officeDocument/2006/relationships/customXml" Target="../ink/ink1155.xml"/><Relationship Id="rId253" Type="http://schemas.openxmlformats.org/officeDocument/2006/relationships/customXml" Target="../ink/ink1176.xml"/><Relationship Id="rId295" Type="http://schemas.openxmlformats.org/officeDocument/2006/relationships/customXml" Target="../ink/ink1197.xml"/><Relationship Id="rId309" Type="http://schemas.openxmlformats.org/officeDocument/2006/relationships/customXml" Target="../ink/ink1204.xml"/><Relationship Id="rId48" Type="http://schemas.openxmlformats.org/officeDocument/2006/relationships/image" Target="../media/image1075.png"/><Relationship Id="rId113" Type="http://schemas.openxmlformats.org/officeDocument/2006/relationships/customXml" Target="../ink/ink1106.xml"/><Relationship Id="rId320" Type="http://schemas.openxmlformats.org/officeDocument/2006/relationships/image" Target="../media/image1211.png"/><Relationship Id="rId155" Type="http://schemas.openxmlformats.org/officeDocument/2006/relationships/customXml" Target="../ink/ink1127.xml"/><Relationship Id="rId197" Type="http://schemas.openxmlformats.org/officeDocument/2006/relationships/customXml" Target="../ink/ink1148.xml"/><Relationship Id="rId362" Type="http://schemas.openxmlformats.org/officeDocument/2006/relationships/image" Target="../media/image1232.png"/><Relationship Id="rId418" Type="http://schemas.openxmlformats.org/officeDocument/2006/relationships/image" Target="../media/image1260.png"/><Relationship Id="rId222" Type="http://schemas.openxmlformats.org/officeDocument/2006/relationships/image" Target="../media/image1162.png"/><Relationship Id="rId264" Type="http://schemas.openxmlformats.org/officeDocument/2006/relationships/image" Target="../media/image1183.png"/><Relationship Id="rId17" Type="http://schemas.openxmlformats.org/officeDocument/2006/relationships/customXml" Target="../ink/ink1058.xml"/><Relationship Id="rId59" Type="http://schemas.openxmlformats.org/officeDocument/2006/relationships/customXml" Target="../ink/ink1079.xml"/><Relationship Id="rId124" Type="http://schemas.openxmlformats.org/officeDocument/2006/relationships/image" Target="../media/image1113.png"/><Relationship Id="rId70" Type="http://schemas.openxmlformats.org/officeDocument/2006/relationships/image" Target="../media/image1086.png"/><Relationship Id="rId166" Type="http://schemas.openxmlformats.org/officeDocument/2006/relationships/image" Target="../media/image1134.png"/><Relationship Id="rId331" Type="http://schemas.openxmlformats.org/officeDocument/2006/relationships/customXml" Target="../ink/ink1215.xml"/><Relationship Id="rId373" Type="http://schemas.openxmlformats.org/officeDocument/2006/relationships/customXml" Target="../ink/ink1236.xml"/><Relationship Id="rId429" Type="http://schemas.openxmlformats.org/officeDocument/2006/relationships/customXml" Target="../ink/ink1264.xml"/><Relationship Id="rId1" Type="http://schemas.openxmlformats.org/officeDocument/2006/relationships/slideLayout" Target="../slideLayouts/slideLayout10.xml"/><Relationship Id="rId233" Type="http://schemas.openxmlformats.org/officeDocument/2006/relationships/customXml" Target="../ink/ink1166.xml"/><Relationship Id="rId440" Type="http://schemas.openxmlformats.org/officeDocument/2006/relationships/image" Target="../media/image1271.png"/><Relationship Id="rId28" Type="http://schemas.openxmlformats.org/officeDocument/2006/relationships/image" Target="../media/image1065.png"/><Relationship Id="rId275" Type="http://schemas.openxmlformats.org/officeDocument/2006/relationships/customXml" Target="../ink/ink1187.xml"/><Relationship Id="rId300" Type="http://schemas.openxmlformats.org/officeDocument/2006/relationships/image" Target="../media/image1201.png"/><Relationship Id="rId81" Type="http://schemas.openxmlformats.org/officeDocument/2006/relationships/customXml" Target="../ink/ink1090.xml"/><Relationship Id="rId135" Type="http://schemas.openxmlformats.org/officeDocument/2006/relationships/customXml" Target="../ink/ink1117.xml"/><Relationship Id="rId177" Type="http://schemas.openxmlformats.org/officeDocument/2006/relationships/customXml" Target="../ink/ink1138.xml"/><Relationship Id="rId342" Type="http://schemas.openxmlformats.org/officeDocument/2006/relationships/image" Target="../media/image1222.png"/><Relationship Id="rId384" Type="http://schemas.openxmlformats.org/officeDocument/2006/relationships/image" Target="../media/image1243.png"/><Relationship Id="rId202" Type="http://schemas.openxmlformats.org/officeDocument/2006/relationships/image" Target="../media/image1152.png"/><Relationship Id="rId244" Type="http://schemas.openxmlformats.org/officeDocument/2006/relationships/image" Target="../media/image1173.png"/><Relationship Id="rId39" Type="http://schemas.openxmlformats.org/officeDocument/2006/relationships/customXml" Target="../ink/ink1069.xml"/><Relationship Id="rId286" Type="http://schemas.openxmlformats.org/officeDocument/2006/relationships/image" Target="../media/image1194.png"/><Relationship Id="rId451" Type="http://schemas.openxmlformats.org/officeDocument/2006/relationships/customXml" Target="../ink/ink1275.xml"/><Relationship Id="rId50" Type="http://schemas.openxmlformats.org/officeDocument/2006/relationships/image" Target="../media/image1076.png"/><Relationship Id="rId104" Type="http://schemas.openxmlformats.org/officeDocument/2006/relationships/image" Target="../media/image1103.png"/><Relationship Id="rId146" Type="http://schemas.openxmlformats.org/officeDocument/2006/relationships/image" Target="../media/image1124.png"/><Relationship Id="rId188" Type="http://schemas.openxmlformats.org/officeDocument/2006/relationships/image" Target="../media/image1145.png"/><Relationship Id="rId311" Type="http://schemas.openxmlformats.org/officeDocument/2006/relationships/customXml" Target="../ink/ink1205.xml"/><Relationship Id="rId353" Type="http://schemas.openxmlformats.org/officeDocument/2006/relationships/customXml" Target="../ink/ink1226.xml"/><Relationship Id="rId395" Type="http://schemas.openxmlformats.org/officeDocument/2006/relationships/customXml" Target="../ink/ink1247.xml"/><Relationship Id="rId409" Type="http://schemas.openxmlformats.org/officeDocument/2006/relationships/customXml" Target="../ink/ink1254.xml"/><Relationship Id="rId92" Type="http://schemas.openxmlformats.org/officeDocument/2006/relationships/image" Target="../media/image1097.png"/><Relationship Id="rId213" Type="http://schemas.openxmlformats.org/officeDocument/2006/relationships/customXml" Target="../ink/ink1156.xml"/><Relationship Id="rId420" Type="http://schemas.openxmlformats.org/officeDocument/2006/relationships/image" Target="../media/image1261.png"/></Relationships>
</file>

<file path=ppt/slides/_rels/slide17.xml.rels><?xml version="1.0" encoding="UTF-8" standalone="yes"?>
<Relationships xmlns="http://schemas.openxmlformats.org/package/2006/relationships"><Relationship Id="rId26" Type="http://schemas.openxmlformats.org/officeDocument/2006/relationships/customXml" Target="../ink/ink1290.xml"/><Relationship Id="rId21" Type="http://schemas.openxmlformats.org/officeDocument/2006/relationships/image" Target="../media/image1290.png"/><Relationship Id="rId42" Type="http://schemas.openxmlformats.org/officeDocument/2006/relationships/customXml" Target="../ink/ink1298.xml"/><Relationship Id="rId47" Type="http://schemas.openxmlformats.org/officeDocument/2006/relationships/image" Target="../media/image1303.png"/><Relationship Id="rId63" Type="http://schemas.openxmlformats.org/officeDocument/2006/relationships/image" Target="../media/image1311.png"/><Relationship Id="rId68" Type="http://schemas.openxmlformats.org/officeDocument/2006/relationships/customXml" Target="../ink/ink1311.xml"/><Relationship Id="rId84" Type="http://schemas.openxmlformats.org/officeDocument/2006/relationships/customXml" Target="../ink/ink1319.xml"/><Relationship Id="rId89" Type="http://schemas.openxmlformats.org/officeDocument/2006/relationships/image" Target="../media/image1324.png"/><Relationship Id="rId16" Type="http://schemas.openxmlformats.org/officeDocument/2006/relationships/customXml" Target="../ink/ink1285.xml"/><Relationship Id="rId11" Type="http://schemas.openxmlformats.org/officeDocument/2006/relationships/image" Target="../media/image1285.png"/><Relationship Id="rId32" Type="http://schemas.openxmlformats.org/officeDocument/2006/relationships/customXml" Target="../ink/ink1293.xml"/><Relationship Id="rId37" Type="http://schemas.openxmlformats.org/officeDocument/2006/relationships/image" Target="../media/image1298.png"/><Relationship Id="rId53" Type="http://schemas.openxmlformats.org/officeDocument/2006/relationships/image" Target="../media/image1306.png"/><Relationship Id="rId58" Type="http://schemas.openxmlformats.org/officeDocument/2006/relationships/customXml" Target="../ink/ink1306.xml"/><Relationship Id="rId74" Type="http://schemas.openxmlformats.org/officeDocument/2006/relationships/customXml" Target="../ink/ink1314.xml"/><Relationship Id="rId79" Type="http://schemas.openxmlformats.org/officeDocument/2006/relationships/image" Target="../media/image1319.png"/><Relationship Id="rId102" Type="http://schemas.openxmlformats.org/officeDocument/2006/relationships/customXml" Target="../ink/ink1328.xml"/><Relationship Id="rId5" Type="http://schemas.openxmlformats.org/officeDocument/2006/relationships/image" Target="../media/image1282.png"/><Relationship Id="rId90" Type="http://schemas.openxmlformats.org/officeDocument/2006/relationships/customXml" Target="../ink/ink1322.xml"/><Relationship Id="rId95" Type="http://schemas.openxmlformats.org/officeDocument/2006/relationships/image" Target="../media/image1327.png"/><Relationship Id="rId22" Type="http://schemas.openxmlformats.org/officeDocument/2006/relationships/customXml" Target="../ink/ink1288.xml"/><Relationship Id="rId27" Type="http://schemas.openxmlformats.org/officeDocument/2006/relationships/image" Target="../media/image1293.png"/><Relationship Id="rId43" Type="http://schemas.openxmlformats.org/officeDocument/2006/relationships/image" Target="../media/image1301.png"/><Relationship Id="rId48" Type="http://schemas.openxmlformats.org/officeDocument/2006/relationships/customXml" Target="../ink/ink1301.xml"/><Relationship Id="rId64" Type="http://schemas.openxmlformats.org/officeDocument/2006/relationships/customXml" Target="../ink/ink1309.xml"/><Relationship Id="rId69" Type="http://schemas.openxmlformats.org/officeDocument/2006/relationships/image" Target="../media/image1314.png"/><Relationship Id="rId80" Type="http://schemas.openxmlformats.org/officeDocument/2006/relationships/customXml" Target="../ink/ink1317.xml"/><Relationship Id="rId85" Type="http://schemas.openxmlformats.org/officeDocument/2006/relationships/image" Target="../media/image1322.png"/><Relationship Id="rId12" Type="http://schemas.openxmlformats.org/officeDocument/2006/relationships/customXml" Target="../ink/ink1283.xml"/><Relationship Id="rId17" Type="http://schemas.openxmlformats.org/officeDocument/2006/relationships/image" Target="../media/image1288.png"/><Relationship Id="rId33" Type="http://schemas.openxmlformats.org/officeDocument/2006/relationships/image" Target="../media/image1296.png"/><Relationship Id="rId38" Type="http://schemas.openxmlformats.org/officeDocument/2006/relationships/customXml" Target="../ink/ink1296.xml"/><Relationship Id="rId59" Type="http://schemas.openxmlformats.org/officeDocument/2006/relationships/image" Target="../media/image1309.png"/><Relationship Id="rId103" Type="http://schemas.openxmlformats.org/officeDocument/2006/relationships/image" Target="../media/image1331.png"/><Relationship Id="rId20" Type="http://schemas.openxmlformats.org/officeDocument/2006/relationships/customXml" Target="../ink/ink1287.xml"/><Relationship Id="rId41" Type="http://schemas.openxmlformats.org/officeDocument/2006/relationships/image" Target="../media/image1300.png"/><Relationship Id="rId54" Type="http://schemas.openxmlformats.org/officeDocument/2006/relationships/customXml" Target="../ink/ink1304.xml"/><Relationship Id="rId62" Type="http://schemas.openxmlformats.org/officeDocument/2006/relationships/customXml" Target="../ink/ink1308.xml"/><Relationship Id="rId70" Type="http://schemas.openxmlformats.org/officeDocument/2006/relationships/customXml" Target="../ink/ink1312.xml"/><Relationship Id="rId75" Type="http://schemas.openxmlformats.org/officeDocument/2006/relationships/image" Target="../media/image1317.png"/><Relationship Id="rId83" Type="http://schemas.openxmlformats.org/officeDocument/2006/relationships/image" Target="../media/image1321.png"/><Relationship Id="rId88" Type="http://schemas.openxmlformats.org/officeDocument/2006/relationships/customXml" Target="../ink/ink1321.xml"/><Relationship Id="rId91" Type="http://schemas.openxmlformats.org/officeDocument/2006/relationships/image" Target="../media/image1325.png"/><Relationship Id="rId96" Type="http://schemas.openxmlformats.org/officeDocument/2006/relationships/customXml" Target="../ink/ink1325.xml"/><Relationship Id="rId1" Type="http://schemas.openxmlformats.org/officeDocument/2006/relationships/slideLayout" Target="../slideLayouts/slideLayout10.xml"/><Relationship Id="rId6" Type="http://schemas.openxmlformats.org/officeDocument/2006/relationships/customXml" Target="../ink/ink1280.xml"/><Relationship Id="rId15" Type="http://schemas.openxmlformats.org/officeDocument/2006/relationships/image" Target="../media/image1287.png"/><Relationship Id="rId23" Type="http://schemas.openxmlformats.org/officeDocument/2006/relationships/image" Target="../media/image1291.png"/><Relationship Id="rId28" Type="http://schemas.openxmlformats.org/officeDocument/2006/relationships/customXml" Target="../ink/ink1291.xml"/><Relationship Id="rId36" Type="http://schemas.openxmlformats.org/officeDocument/2006/relationships/customXml" Target="../ink/ink1295.xml"/><Relationship Id="rId49" Type="http://schemas.openxmlformats.org/officeDocument/2006/relationships/image" Target="../media/image1304.png"/><Relationship Id="rId57" Type="http://schemas.openxmlformats.org/officeDocument/2006/relationships/image" Target="../media/image1308.png"/><Relationship Id="rId10" Type="http://schemas.openxmlformats.org/officeDocument/2006/relationships/customXml" Target="../ink/ink1282.xml"/><Relationship Id="rId31" Type="http://schemas.openxmlformats.org/officeDocument/2006/relationships/image" Target="../media/image1295.png"/><Relationship Id="rId44" Type="http://schemas.openxmlformats.org/officeDocument/2006/relationships/customXml" Target="../ink/ink1299.xml"/><Relationship Id="rId52" Type="http://schemas.openxmlformats.org/officeDocument/2006/relationships/customXml" Target="../ink/ink1303.xml"/><Relationship Id="rId60" Type="http://schemas.openxmlformats.org/officeDocument/2006/relationships/customXml" Target="../ink/ink1307.xml"/><Relationship Id="rId65" Type="http://schemas.openxmlformats.org/officeDocument/2006/relationships/image" Target="../media/image1312.png"/><Relationship Id="rId73" Type="http://schemas.openxmlformats.org/officeDocument/2006/relationships/image" Target="../media/image1316.png"/><Relationship Id="rId78" Type="http://schemas.openxmlformats.org/officeDocument/2006/relationships/customXml" Target="../ink/ink1316.xml"/><Relationship Id="rId81" Type="http://schemas.openxmlformats.org/officeDocument/2006/relationships/image" Target="../media/image1320.png"/><Relationship Id="rId86" Type="http://schemas.openxmlformats.org/officeDocument/2006/relationships/customXml" Target="../ink/ink1320.xml"/><Relationship Id="rId94" Type="http://schemas.openxmlformats.org/officeDocument/2006/relationships/customXml" Target="../ink/ink1324.xml"/><Relationship Id="rId99" Type="http://schemas.openxmlformats.org/officeDocument/2006/relationships/image" Target="../media/image1329.png"/><Relationship Id="rId101" Type="http://schemas.openxmlformats.org/officeDocument/2006/relationships/image" Target="../media/image1330.png"/><Relationship Id="rId4" Type="http://schemas.openxmlformats.org/officeDocument/2006/relationships/customXml" Target="../ink/ink1279.xml"/><Relationship Id="rId9" Type="http://schemas.openxmlformats.org/officeDocument/2006/relationships/image" Target="../media/image1284.png"/><Relationship Id="rId13" Type="http://schemas.openxmlformats.org/officeDocument/2006/relationships/image" Target="../media/image1286.png"/><Relationship Id="rId18" Type="http://schemas.openxmlformats.org/officeDocument/2006/relationships/customXml" Target="../ink/ink1286.xml"/><Relationship Id="rId39" Type="http://schemas.openxmlformats.org/officeDocument/2006/relationships/image" Target="../media/image1299.png"/><Relationship Id="rId34" Type="http://schemas.openxmlformats.org/officeDocument/2006/relationships/customXml" Target="../ink/ink1294.xml"/><Relationship Id="rId50" Type="http://schemas.openxmlformats.org/officeDocument/2006/relationships/customXml" Target="../ink/ink1302.xml"/><Relationship Id="rId55" Type="http://schemas.openxmlformats.org/officeDocument/2006/relationships/image" Target="../media/image1307.png"/><Relationship Id="rId76" Type="http://schemas.openxmlformats.org/officeDocument/2006/relationships/customXml" Target="../ink/ink1315.xml"/><Relationship Id="rId97" Type="http://schemas.openxmlformats.org/officeDocument/2006/relationships/image" Target="../media/image1328.png"/><Relationship Id="rId104" Type="http://schemas.openxmlformats.org/officeDocument/2006/relationships/customXml" Target="../ink/ink1329.xml"/><Relationship Id="rId7" Type="http://schemas.openxmlformats.org/officeDocument/2006/relationships/image" Target="../media/image1283.png"/><Relationship Id="rId71" Type="http://schemas.openxmlformats.org/officeDocument/2006/relationships/image" Target="../media/image1315.png"/><Relationship Id="rId92" Type="http://schemas.openxmlformats.org/officeDocument/2006/relationships/customXml" Target="../ink/ink1323.xml"/><Relationship Id="rId2" Type="http://schemas.openxmlformats.org/officeDocument/2006/relationships/image" Target="../media/image9100.png"/><Relationship Id="rId29" Type="http://schemas.openxmlformats.org/officeDocument/2006/relationships/image" Target="../media/image1294.png"/><Relationship Id="rId24" Type="http://schemas.openxmlformats.org/officeDocument/2006/relationships/customXml" Target="../ink/ink1289.xml"/><Relationship Id="rId40" Type="http://schemas.openxmlformats.org/officeDocument/2006/relationships/customXml" Target="../ink/ink1297.xml"/><Relationship Id="rId45" Type="http://schemas.openxmlformats.org/officeDocument/2006/relationships/image" Target="../media/image1302.png"/><Relationship Id="rId66" Type="http://schemas.openxmlformats.org/officeDocument/2006/relationships/customXml" Target="../ink/ink1310.xml"/><Relationship Id="rId87" Type="http://schemas.openxmlformats.org/officeDocument/2006/relationships/image" Target="../media/image1323.png"/><Relationship Id="rId61" Type="http://schemas.openxmlformats.org/officeDocument/2006/relationships/image" Target="../media/image1310.png"/><Relationship Id="rId82" Type="http://schemas.openxmlformats.org/officeDocument/2006/relationships/customXml" Target="../ink/ink1318.xml"/><Relationship Id="rId19" Type="http://schemas.openxmlformats.org/officeDocument/2006/relationships/image" Target="../media/image1289.png"/><Relationship Id="rId14" Type="http://schemas.openxmlformats.org/officeDocument/2006/relationships/customXml" Target="../ink/ink1284.xml"/><Relationship Id="rId30" Type="http://schemas.openxmlformats.org/officeDocument/2006/relationships/customXml" Target="../ink/ink1292.xml"/><Relationship Id="rId35" Type="http://schemas.openxmlformats.org/officeDocument/2006/relationships/image" Target="../media/image1297.png"/><Relationship Id="rId56" Type="http://schemas.openxmlformats.org/officeDocument/2006/relationships/customXml" Target="../ink/ink1305.xml"/><Relationship Id="rId77" Type="http://schemas.openxmlformats.org/officeDocument/2006/relationships/image" Target="../media/image1318.png"/><Relationship Id="rId100" Type="http://schemas.openxmlformats.org/officeDocument/2006/relationships/customXml" Target="../ink/ink1327.xml"/><Relationship Id="rId105" Type="http://schemas.openxmlformats.org/officeDocument/2006/relationships/image" Target="../media/image1332.png"/><Relationship Id="rId8" Type="http://schemas.openxmlformats.org/officeDocument/2006/relationships/customXml" Target="../ink/ink1281.xml"/><Relationship Id="rId51" Type="http://schemas.openxmlformats.org/officeDocument/2006/relationships/image" Target="../media/image1305.png"/><Relationship Id="rId72" Type="http://schemas.openxmlformats.org/officeDocument/2006/relationships/customXml" Target="../ink/ink1313.xml"/><Relationship Id="rId93" Type="http://schemas.openxmlformats.org/officeDocument/2006/relationships/image" Target="../media/image1326.png"/><Relationship Id="rId98" Type="http://schemas.openxmlformats.org/officeDocument/2006/relationships/customXml" Target="../ink/ink1326.xml"/><Relationship Id="rId3" Type="http://schemas.openxmlformats.org/officeDocument/2006/relationships/image" Target="../media/image1281.png"/><Relationship Id="rId25" Type="http://schemas.openxmlformats.org/officeDocument/2006/relationships/image" Target="../media/image1292.png"/><Relationship Id="rId46" Type="http://schemas.openxmlformats.org/officeDocument/2006/relationships/customXml" Target="../ink/ink1300.xml"/><Relationship Id="rId67" Type="http://schemas.openxmlformats.org/officeDocument/2006/relationships/image" Target="../media/image1313.png"/></Relationships>
</file>

<file path=ppt/slides/_rels/slide18.xml.rels><?xml version="1.0" encoding="UTF-8" standalone="yes"?>
<Relationships xmlns="http://schemas.openxmlformats.org/package/2006/relationships"><Relationship Id="rId117" Type="http://schemas.openxmlformats.org/officeDocument/2006/relationships/customXml" Target="../ink/ink1387.xml"/><Relationship Id="rId21" Type="http://schemas.openxmlformats.org/officeDocument/2006/relationships/customXml" Target="../ink/ink1339.xml"/><Relationship Id="rId42" Type="http://schemas.openxmlformats.org/officeDocument/2006/relationships/image" Target="../media/image1353.png"/><Relationship Id="rId63" Type="http://schemas.openxmlformats.org/officeDocument/2006/relationships/customXml" Target="../ink/ink1360.xml"/><Relationship Id="rId84" Type="http://schemas.openxmlformats.org/officeDocument/2006/relationships/image" Target="../media/image1374.png"/><Relationship Id="rId138" Type="http://schemas.openxmlformats.org/officeDocument/2006/relationships/image" Target="../media/image1400.png"/><Relationship Id="rId107" Type="http://schemas.openxmlformats.org/officeDocument/2006/relationships/customXml" Target="../ink/ink1382.xml"/><Relationship Id="rId11" Type="http://schemas.openxmlformats.org/officeDocument/2006/relationships/customXml" Target="../ink/ink1334.xml"/><Relationship Id="rId32" Type="http://schemas.openxmlformats.org/officeDocument/2006/relationships/image" Target="../media/image1348.png"/><Relationship Id="rId53" Type="http://schemas.openxmlformats.org/officeDocument/2006/relationships/customXml" Target="../ink/ink1355.xml"/><Relationship Id="rId74" Type="http://schemas.openxmlformats.org/officeDocument/2006/relationships/image" Target="../media/image1369.png"/><Relationship Id="rId128" Type="http://schemas.openxmlformats.org/officeDocument/2006/relationships/image" Target="../media/image1395.png"/><Relationship Id="rId5" Type="http://schemas.openxmlformats.org/officeDocument/2006/relationships/customXml" Target="../ink/ink1331.xml"/><Relationship Id="rId90" Type="http://schemas.openxmlformats.org/officeDocument/2006/relationships/image" Target="../media/image1377.png"/><Relationship Id="rId95" Type="http://schemas.openxmlformats.org/officeDocument/2006/relationships/customXml" Target="../ink/ink1376.xml"/><Relationship Id="rId22" Type="http://schemas.openxmlformats.org/officeDocument/2006/relationships/image" Target="../media/image1343.png"/><Relationship Id="rId27" Type="http://schemas.openxmlformats.org/officeDocument/2006/relationships/customXml" Target="../ink/ink1342.xml"/><Relationship Id="rId43" Type="http://schemas.openxmlformats.org/officeDocument/2006/relationships/customXml" Target="../ink/ink1350.xml"/><Relationship Id="rId48" Type="http://schemas.openxmlformats.org/officeDocument/2006/relationships/image" Target="../media/image1356.png"/><Relationship Id="rId64" Type="http://schemas.openxmlformats.org/officeDocument/2006/relationships/image" Target="../media/image1364.png"/><Relationship Id="rId69" Type="http://schemas.openxmlformats.org/officeDocument/2006/relationships/customXml" Target="../ink/ink1363.xml"/><Relationship Id="rId113" Type="http://schemas.openxmlformats.org/officeDocument/2006/relationships/customXml" Target="../ink/ink1385.xml"/><Relationship Id="rId118" Type="http://schemas.openxmlformats.org/officeDocument/2006/relationships/image" Target="../media/image1390.png"/><Relationship Id="rId134" Type="http://schemas.openxmlformats.org/officeDocument/2006/relationships/image" Target="../media/image1398.png"/><Relationship Id="rId139" Type="http://schemas.openxmlformats.org/officeDocument/2006/relationships/customXml" Target="../ink/ink1398.xml"/><Relationship Id="rId80" Type="http://schemas.openxmlformats.org/officeDocument/2006/relationships/image" Target="../media/image1372.png"/><Relationship Id="rId85" Type="http://schemas.openxmlformats.org/officeDocument/2006/relationships/customXml" Target="../ink/ink1371.xml"/><Relationship Id="rId12" Type="http://schemas.openxmlformats.org/officeDocument/2006/relationships/image" Target="../media/image1338.png"/><Relationship Id="rId17" Type="http://schemas.openxmlformats.org/officeDocument/2006/relationships/customXml" Target="../ink/ink1337.xml"/><Relationship Id="rId33" Type="http://schemas.openxmlformats.org/officeDocument/2006/relationships/customXml" Target="../ink/ink1345.xml"/><Relationship Id="rId38" Type="http://schemas.openxmlformats.org/officeDocument/2006/relationships/image" Target="../media/image1351.png"/><Relationship Id="rId59" Type="http://schemas.openxmlformats.org/officeDocument/2006/relationships/customXml" Target="../ink/ink1358.xml"/><Relationship Id="rId103" Type="http://schemas.openxmlformats.org/officeDocument/2006/relationships/customXml" Target="../ink/ink1380.xml"/><Relationship Id="rId108" Type="http://schemas.openxmlformats.org/officeDocument/2006/relationships/image" Target="../media/image1385.png"/><Relationship Id="rId124" Type="http://schemas.openxmlformats.org/officeDocument/2006/relationships/image" Target="../media/image1393.png"/><Relationship Id="rId129" Type="http://schemas.openxmlformats.org/officeDocument/2006/relationships/customXml" Target="../ink/ink1393.xml"/><Relationship Id="rId54" Type="http://schemas.openxmlformats.org/officeDocument/2006/relationships/image" Target="../media/image1359.png"/><Relationship Id="rId70" Type="http://schemas.openxmlformats.org/officeDocument/2006/relationships/image" Target="../media/image1367.png"/><Relationship Id="rId75" Type="http://schemas.openxmlformats.org/officeDocument/2006/relationships/customXml" Target="../ink/ink1366.xml"/><Relationship Id="rId91" Type="http://schemas.openxmlformats.org/officeDocument/2006/relationships/customXml" Target="../ink/ink1374.xml"/><Relationship Id="rId96" Type="http://schemas.openxmlformats.org/officeDocument/2006/relationships/image" Target="../media/image1053.png"/><Relationship Id="rId140" Type="http://schemas.openxmlformats.org/officeDocument/2006/relationships/image" Target="../media/image1401.png"/><Relationship Id="rId145" Type="http://schemas.openxmlformats.org/officeDocument/2006/relationships/customXml" Target="../ink/ink1401.xml"/><Relationship Id="rId1" Type="http://schemas.openxmlformats.org/officeDocument/2006/relationships/slideLayout" Target="../slideLayouts/slideLayout10.xml"/><Relationship Id="rId6" Type="http://schemas.openxmlformats.org/officeDocument/2006/relationships/image" Target="../media/image1335.png"/><Relationship Id="rId23" Type="http://schemas.openxmlformats.org/officeDocument/2006/relationships/customXml" Target="../ink/ink1340.xml"/><Relationship Id="rId28" Type="http://schemas.openxmlformats.org/officeDocument/2006/relationships/image" Target="../media/image1346.png"/><Relationship Id="rId49" Type="http://schemas.openxmlformats.org/officeDocument/2006/relationships/customXml" Target="../ink/ink1353.xml"/><Relationship Id="rId114" Type="http://schemas.openxmlformats.org/officeDocument/2006/relationships/image" Target="../media/image1388.png"/><Relationship Id="rId119" Type="http://schemas.openxmlformats.org/officeDocument/2006/relationships/customXml" Target="../ink/ink1388.xml"/><Relationship Id="rId44" Type="http://schemas.openxmlformats.org/officeDocument/2006/relationships/image" Target="../media/image1354.png"/><Relationship Id="rId60" Type="http://schemas.openxmlformats.org/officeDocument/2006/relationships/image" Target="../media/image1362.png"/><Relationship Id="rId65" Type="http://schemas.openxmlformats.org/officeDocument/2006/relationships/customXml" Target="../ink/ink1361.xml"/><Relationship Id="rId81" Type="http://schemas.openxmlformats.org/officeDocument/2006/relationships/customXml" Target="../ink/ink1369.xml"/><Relationship Id="rId86" Type="http://schemas.openxmlformats.org/officeDocument/2006/relationships/image" Target="../media/image1375.png"/><Relationship Id="rId130" Type="http://schemas.openxmlformats.org/officeDocument/2006/relationships/image" Target="../media/image1396.png"/><Relationship Id="rId135" Type="http://schemas.openxmlformats.org/officeDocument/2006/relationships/customXml" Target="../ink/ink1396.xml"/><Relationship Id="rId13" Type="http://schemas.openxmlformats.org/officeDocument/2006/relationships/customXml" Target="../ink/ink1335.xml"/><Relationship Id="rId18" Type="http://schemas.openxmlformats.org/officeDocument/2006/relationships/image" Target="../media/image1341.png"/><Relationship Id="rId39" Type="http://schemas.openxmlformats.org/officeDocument/2006/relationships/customXml" Target="../ink/ink1348.xml"/><Relationship Id="rId109" Type="http://schemas.openxmlformats.org/officeDocument/2006/relationships/customXml" Target="../ink/ink1383.xml"/><Relationship Id="rId34" Type="http://schemas.openxmlformats.org/officeDocument/2006/relationships/image" Target="../media/image1349.png"/><Relationship Id="rId50" Type="http://schemas.openxmlformats.org/officeDocument/2006/relationships/image" Target="../media/image1357.png"/><Relationship Id="rId55" Type="http://schemas.openxmlformats.org/officeDocument/2006/relationships/customXml" Target="../ink/ink1356.xml"/><Relationship Id="rId76" Type="http://schemas.openxmlformats.org/officeDocument/2006/relationships/image" Target="../media/image1370.png"/><Relationship Id="rId97" Type="http://schemas.openxmlformats.org/officeDocument/2006/relationships/customXml" Target="../ink/ink1377.xml"/><Relationship Id="rId104" Type="http://schemas.openxmlformats.org/officeDocument/2006/relationships/image" Target="../media/image1383.png"/><Relationship Id="rId120" Type="http://schemas.openxmlformats.org/officeDocument/2006/relationships/image" Target="../media/image1391.png"/><Relationship Id="rId125" Type="http://schemas.openxmlformats.org/officeDocument/2006/relationships/customXml" Target="../ink/ink1391.xml"/><Relationship Id="rId141" Type="http://schemas.openxmlformats.org/officeDocument/2006/relationships/customXml" Target="../ink/ink1399.xml"/><Relationship Id="rId146" Type="http://schemas.openxmlformats.org/officeDocument/2006/relationships/image" Target="../media/image1404.png"/><Relationship Id="rId7" Type="http://schemas.openxmlformats.org/officeDocument/2006/relationships/customXml" Target="../ink/ink1332.xml"/><Relationship Id="rId71" Type="http://schemas.openxmlformats.org/officeDocument/2006/relationships/customXml" Target="../ink/ink1364.xml"/><Relationship Id="rId92" Type="http://schemas.openxmlformats.org/officeDocument/2006/relationships/image" Target="../media/image1378.png"/><Relationship Id="rId2" Type="http://schemas.openxmlformats.org/officeDocument/2006/relationships/image" Target="../media/image1333.png"/><Relationship Id="rId29" Type="http://schemas.openxmlformats.org/officeDocument/2006/relationships/customXml" Target="../ink/ink1343.xml"/><Relationship Id="rId24" Type="http://schemas.openxmlformats.org/officeDocument/2006/relationships/image" Target="../media/image1344.png"/><Relationship Id="rId40" Type="http://schemas.openxmlformats.org/officeDocument/2006/relationships/image" Target="../media/image1352.png"/><Relationship Id="rId45" Type="http://schemas.openxmlformats.org/officeDocument/2006/relationships/customXml" Target="../ink/ink1351.xml"/><Relationship Id="rId66" Type="http://schemas.openxmlformats.org/officeDocument/2006/relationships/image" Target="../media/image1365.png"/><Relationship Id="rId87" Type="http://schemas.openxmlformats.org/officeDocument/2006/relationships/customXml" Target="../ink/ink1372.xml"/><Relationship Id="rId110" Type="http://schemas.openxmlformats.org/officeDocument/2006/relationships/image" Target="../media/image1386.png"/><Relationship Id="rId115" Type="http://schemas.openxmlformats.org/officeDocument/2006/relationships/customXml" Target="../ink/ink1386.xml"/><Relationship Id="rId131" Type="http://schemas.openxmlformats.org/officeDocument/2006/relationships/customXml" Target="../ink/ink1394.xml"/><Relationship Id="rId136" Type="http://schemas.openxmlformats.org/officeDocument/2006/relationships/image" Target="../media/image1399.png"/><Relationship Id="rId61" Type="http://schemas.openxmlformats.org/officeDocument/2006/relationships/customXml" Target="../ink/ink1359.xml"/><Relationship Id="rId82" Type="http://schemas.openxmlformats.org/officeDocument/2006/relationships/image" Target="../media/image1373.png"/><Relationship Id="rId19" Type="http://schemas.openxmlformats.org/officeDocument/2006/relationships/customXml" Target="../ink/ink1338.xml"/><Relationship Id="rId14" Type="http://schemas.openxmlformats.org/officeDocument/2006/relationships/image" Target="../media/image1339.png"/><Relationship Id="rId30" Type="http://schemas.openxmlformats.org/officeDocument/2006/relationships/image" Target="../media/image1347.png"/><Relationship Id="rId35" Type="http://schemas.openxmlformats.org/officeDocument/2006/relationships/customXml" Target="../ink/ink1346.xml"/><Relationship Id="rId56" Type="http://schemas.openxmlformats.org/officeDocument/2006/relationships/image" Target="../media/image1360.png"/><Relationship Id="rId77" Type="http://schemas.openxmlformats.org/officeDocument/2006/relationships/customXml" Target="../ink/ink1367.xml"/><Relationship Id="rId100" Type="http://schemas.openxmlformats.org/officeDocument/2006/relationships/image" Target="../media/image1381.png"/><Relationship Id="rId105" Type="http://schemas.openxmlformats.org/officeDocument/2006/relationships/customXml" Target="../ink/ink1381.xml"/><Relationship Id="rId126" Type="http://schemas.openxmlformats.org/officeDocument/2006/relationships/image" Target="../media/image1394.png"/><Relationship Id="rId147" Type="http://schemas.openxmlformats.org/officeDocument/2006/relationships/customXml" Target="../ink/ink1402.xml"/><Relationship Id="rId8" Type="http://schemas.openxmlformats.org/officeDocument/2006/relationships/image" Target="../media/image1336.png"/><Relationship Id="rId51" Type="http://schemas.openxmlformats.org/officeDocument/2006/relationships/customXml" Target="../ink/ink1354.xml"/><Relationship Id="rId72" Type="http://schemas.openxmlformats.org/officeDocument/2006/relationships/image" Target="../media/image1368.png"/><Relationship Id="rId93" Type="http://schemas.openxmlformats.org/officeDocument/2006/relationships/customXml" Target="../ink/ink1375.xml"/><Relationship Id="rId98" Type="http://schemas.openxmlformats.org/officeDocument/2006/relationships/image" Target="../media/image1380.png"/><Relationship Id="rId121" Type="http://schemas.openxmlformats.org/officeDocument/2006/relationships/customXml" Target="../ink/ink1389.xml"/><Relationship Id="rId142" Type="http://schemas.openxmlformats.org/officeDocument/2006/relationships/image" Target="../media/image1402.png"/><Relationship Id="rId3" Type="http://schemas.openxmlformats.org/officeDocument/2006/relationships/customXml" Target="../ink/ink1330.xml"/><Relationship Id="rId25" Type="http://schemas.openxmlformats.org/officeDocument/2006/relationships/customXml" Target="../ink/ink1341.xml"/><Relationship Id="rId46" Type="http://schemas.openxmlformats.org/officeDocument/2006/relationships/image" Target="../media/image1355.png"/><Relationship Id="rId67" Type="http://schemas.openxmlformats.org/officeDocument/2006/relationships/customXml" Target="../ink/ink1362.xml"/><Relationship Id="rId116" Type="http://schemas.openxmlformats.org/officeDocument/2006/relationships/image" Target="../media/image1389.png"/><Relationship Id="rId137" Type="http://schemas.openxmlformats.org/officeDocument/2006/relationships/customXml" Target="../ink/ink1397.xml"/><Relationship Id="rId20" Type="http://schemas.openxmlformats.org/officeDocument/2006/relationships/image" Target="../media/image1342.png"/><Relationship Id="rId41" Type="http://schemas.openxmlformats.org/officeDocument/2006/relationships/customXml" Target="../ink/ink1349.xml"/><Relationship Id="rId62" Type="http://schemas.openxmlformats.org/officeDocument/2006/relationships/image" Target="../media/image1363.png"/><Relationship Id="rId83" Type="http://schemas.openxmlformats.org/officeDocument/2006/relationships/customXml" Target="../ink/ink1370.xml"/><Relationship Id="rId88" Type="http://schemas.openxmlformats.org/officeDocument/2006/relationships/image" Target="../media/image1376.png"/><Relationship Id="rId111" Type="http://schemas.openxmlformats.org/officeDocument/2006/relationships/customXml" Target="../ink/ink1384.xml"/><Relationship Id="rId132" Type="http://schemas.openxmlformats.org/officeDocument/2006/relationships/image" Target="../media/image1397.png"/><Relationship Id="rId15" Type="http://schemas.openxmlformats.org/officeDocument/2006/relationships/customXml" Target="../ink/ink1336.xml"/><Relationship Id="rId36" Type="http://schemas.openxmlformats.org/officeDocument/2006/relationships/image" Target="../media/image1350.png"/><Relationship Id="rId57" Type="http://schemas.openxmlformats.org/officeDocument/2006/relationships/customXml" Target="../ink/ink1357.xml"/><Relationship Id="rId106" Type="http://schemas.openxmlformats.org/officeDocument/2006/relationships/image" Target="../media/image1384.png"/><Relationship Id="rId127" Type="http://schemas.openxmlformats.org/officeDocument/2006/relationships/customXml" Target="../ink/ink1392.xml"/><Relationship Id="rId10" Type="http://schemas.openxmlformats.org/officeDocument/2006/relationships/image" Target="../media/image1337.png"/><Relationship Id="rId31" Type="http://schemas.openxmlformats.org/officeDocument/2006/relationships/customXml" Target="../ink/ink1344.xml"/><Relationship Id="rId52" Type="http://schemas.openxmlformats.org/officeDocument/2006/relationships/image" Target="../media/image1358.png"/><Relationship Id="rId73" Type="http://schemas.openxmlformats.org/officeDocument/2006/relationships/customXml" Target="../ink/ink1365.xml"/><Relationship Id="rId78" Type="http://schemas.openxmlformats.org/officeDocument/2006/relationships/image" Target="../media/image1371.png"/><Relationship Id="rId94" Type="http://schemas.openxmlformats.org/officeDocument/2006/relationships/image" Target="../media/image1379.png"/><Relationship Id="rId99" Type="http://schemas.openxmlformats.org/officeDocument/2006/relationships/customXml" Target="../ink/ink1378.xml"/><Relationship Id="rId101" Type="http://schemas.openxmlformats.org/officeDocument/2006/relationships/customXml" Target="../ink/ink1379.xml"/><Relationship Id="rId122" Type="http://schemas.openxmlformats.org/officeDocument/2006/relationships/image" Target="../media/image1392.png"/><Relationship Id="rId143" Type="http://schemas.openxmlformats.org/officeDocument/2006/relationships/customXml" Target="../ink/ink1400.xml"/><Relationship Id="rId148" Type="http://schemas.openxmlformats.org/officeDocument/2006/relationships/image" Target="../media/image1405.png"/><Relationship Id="rId4" Type="http://schemas.openxmlformats.org/officeDocument/2006/relationships/image" Target="../media/image1334.png"/><Relationship Id="rId9" Type="http://schemas.openxmlformats.org/officeDocument/2006/relationships/customXml" Target="../ink/ink1333.xml"/><Relationship Id="rId26" Type="http://schemas.openxmlformats.org/officeDocument/2006/relationships/image" Target="../media/image1345.png"/><Relationship Id="rId47" Type="http://schemas.openxmlformats.org/officeDocument/2006/relationships/customXml" Target="../ink/ink1352.xml"/><Relationship Id="rId68" Type="http://schemas.openxmlformats.org/officeDocument/2006/relationships/image" Target="../media/image1366.png"/><Relationship Id="rId89" Type="http://schemas.openxmlformats.org/officeDocument/2006/relationships/customXml" Target="../ink/ink1373.xml"/><Relationship Id="rId112" Type="http://schemas.openxmlformats.org/officeDocument/2006/relationships/image" Target="../media/image1387.png"/><Relationship Id="rId133" Type="http://schemas.openxmlformats.org/officeDocument/2006/relationships/customXml" Target="../ink/ink1395.xml"/><Relationship Id="rId16" Type="http://schemas.openxmlformats.org/officeDocument/2006/relationships/image" Target="../media/image1340.png"/><Relationship Id="rId37" Type="http://schemas.openxmlformats.org/officeDocument/2006/relationships/customXml" Target="../ink/ink1347.xml"/><Relationship Id="rId58" Type="http://schemas.openxmlformats.org/officeDocument/2006/relationships/image" Target="../media/image1361.png"/><Relationship Id="rId79" Type="http://schemas.openxmlformats.org/officeDocument/2006/relationships/customXml" Target="../ink/ink1368.xml"/><Relationship Id="rId102" Type="http://schemas.openxmlformats.org/officeDocument/2006/relationships/image" Target="../media/image1382.png"/><Relationship Id="rId123" Type="http://schemas.openxmlformats.org/officeDocument/2006/relationships/customXml" Target="../ink/ink1390.xml"/><Relationship Id="rId144" Type="http://schemas.openxmlformats.org/officeDocument/2006/relationships/image" Target="../media/image1403.png"/></Relationships>
</file>

<file path=ppt/slides/_rels/slide19.xml.rels><?xml version="1.0" encoding="UTF-8" standalone="yes"?>
<Relationships xmlns="http://schemas.openxmlformats.org/package/2006/relationships"><Relationship Id="rId117" Type="http://schemas.openxmlformats.org/officeDocument/2006/relationships/customXml" Target="../ink/ink1460.xml"/><Relationship Id="rId299" Type="http://schemas.openxmlformats.org/officeDocument/2006/relationships/customXml" Target="../ink/ink1551.xml"/><Relationship Id="rId21" Type="http://schemas.openxmlformats.org/officeDocument/2006/relationships/customXml" Target="../ink/ink1412.xml"/><Relationship Id="rId63" Type="http://schemas.openxmlformats.org/officeDocument/2006/relationships/customXml" Target="../ink/ink1433.xml"/><Relationship Id="rId159" Type="http://schemas.openxmlformats.org/officeDocument/2006/relationships/customXml" Target="../ink/ink1481.xml"/><Relationship Id="rId324" Type="http://schemas.openxmlformats.org/officeDocument/2006/relationships/image" Target="../media/image1567.png"/><Relationship Id="rId366" Type="http://schemas.openxmlformats.org/officeDocument/2006/relationships/image" Target="../media/image1588.png"/><Relationship Id="rId170" Type="http://schemas.openxmlformats.org/officeDocument/2006/relationships/image" Target="../media/image1490.png"/><Relationship Id="rId226" Type="http://schemas.openxmlformats.org/officeDocument/2006/relationships/image" Target="../media/image1518.png"/><Relationship Id="rId268" Type="http://schemas.openxmlformats.org/officeDocument/2006/relationships/image" Target="../media/image1539.png"/><Relationship Id="rId32" Type="http://schemas.openxmlformats.org/officeDocument/2006/relationships/image" Target="../media/image1421.png"/><Relationship Id="rId74" Type="http://schemas.openxmlformats.org/officeDocument/2006/relationships/image" Target="../media/image1442.png"/><Relationship Id="rId128" Type="http://schemas.openxmlformats.org/officeDocument/2006/relationships/image" Target="../media/image1469.png"/><Relationship Id="rId335" Type="http://schemas.openxmlformats.org/officeDocument/2006/relationships/customXml" Target="../ink/ink1569.xml"/><Relationship Id="rId377" Type="http://schemas.openxmlformats.org/officeDocument/2006/relationships/customXml" Target="../ink/ink1590.xml"/><Relationship Id="rId5" Type="http://schemas.openxmlformats.org/officeDocument/2006/relationships/customXml" Target="../ink/ink1404.xml"/><Relationship Id="rId181" Type="http://schemas.openxmlformats.org/officeDocument/2006/relationships/customXml" Target="../ink/ink1492.xml"/><Relationship Id="rId237" Type="http://schemas.openxmlformats.org/officeDocument/2006/relationships/customXml" Target="../ink/ink1520.xml"/><Relationship Id="rId402" Type="http://schemas.openxmlformats.org/officeDocument/2006/relationships/image" Target="../media/image1606.png"/><Relationship Id="rId279" Type="http://schemas.openxmlformats.org/officeDocument/2006/relationships/customXml" Target="../ink/ink1541.xml"/><Relationship Id="rId43" Type="http://schemas.openxmlformats.org/officeDocument/2006/relationships/customXml" Target="../ink/ink1423.xml"/><Relationship Id="rId139" Type="http://schemas.openxmlformats.org/officeDocument/2006/relationships/customXml" Target="../ink/ink1471.xml"/><Relationship Id="rId290" Type="http://schemas.openxmlformats.org/officeDocument/2006/relationships/image" Target="../media/image1550.png"/><Relationship Id="rId304" Type="http://schemas.openxmlformats.org/officeDocument/2006/relationships/image" Target="../media/image1557.png"/><Relationship Id="rId346" Type="http://schemas.openxmlformats.org/officeDocument/2006/relationships/image" Target="../media/image1578.png"/><Relationship Id="rId388" Type="http://schemas.openxmlformats.org/officeDocument/2006/relationships/image" Target="../media/image1599.png"/><Relationship Id="rId85" Type="http://schemas.openxmlformats.org/officeDocument/2006/relationships/customXml" Target="../ink/ink1444.xml"/><Relationship Id="rId150" Type="http://schemas.openxmlformats.org/officeDocument/2006/relationships/image" Target="../media/image1480.png"/><Relationship Id="rId192" Type="http://schemas.openxmlformats.org/officeDocument/2006/relationships/image" Target="../media/image1501.png"/><Relationship Id="rId206" Type="http://schemas.openxmlformats.org/officeDocument/2006/relationships/image" Target="../media/image1508.png"/><Relationship Id="rId413" Type="http://schemas.openxmlformats.org/officeDocument/2006/relationships/customXml" Target="../ink/ink1608.xml"/><Relationship Id="rId248" Type="http://schemas.openxmlformats.org/officeDocument/2006/relationships/image" Target="../media/image1529.png"/><Relationship Id="rId12" Type="http://schemas.openxmlformats.org/officeDocument/2006/relationships/image" Target="../media/image1411.png"/><Relationship Id="rId108" Type="http://schemas.openxmlformats.org/officeDocument/2006/relationships/image" Target="../media/image1459.png"/><Relationship Id="rId315" Type="http://schemas.openxmlformats.org/officeDocument/2006/relationships/customXml" Target="../ink/ink1559.xml"/><Relationship Id="rId357" Type="http://schemas.openxmlformats.org/officeDocument/2006/relationships/customXml" Target="../ink/ink1580.xml"/><Relationship Id="rId54" Type="http://schemas.openxmlformats.org/officeDocument/2006/relationships/image" Target="../media/image1432.png"/><Relationship Id="rId96" Type="http://schemas.openxmlformats.org/officeDocument/2006/relationships/image" Target="../media/image1453.png"/><Relationship Id="rId161" Type="http://schemas.openxmlformats.org/officeDocument/2006/relationships/customXml" Target="../ink/ink1482.xml"/><Relationship Id="rId217" Type="http://schemas.openxmlformats.org/officeDocument/2006/relationships/customXml" Target="../ink/ink1510.xml"/><Relationship Id="rId399" Type="http://schemas.openxmlformats.org/officeDocument/2006/relationships/customXml" Target="../ink/ink1601.xml"/><Relationship Id="rId259" Type="http://schemas.openxmlformats.org/officeDocument/2006/relationships/customXml" Target="../ink/ink1531.xml"/><Relationship Id="rId23" Type="http://schemas.openxmlformats.org/officeDocument/2006/relationships/customXml" Target="../ink/ink1413.xml"/><Relationship Id="rId119" Type="http://schemas.openxmlformats.org/officeDocument/2006/relationships/customXml" Target="../ink/ink1461.xml"/><Relationship Id="rId270" Type="http://schemas.openxmlformats.org/officeDocument/2006/relationships/image" Target="../media/image1540.png"/><Relationship Id="rId326" Type="http://schemas.openxmlformats.org/officeDocument/2006/relationships/image" Target="../media/image1568.png"/><Relationship Id="rId65" Type="http://schemas.openxmlformats.org/officeDocument/2006/relationships/customXml" Target="../ink/ink1434.xml"/><Relationship Id="rId130" Type="http://schemas.openxmlformats.org/officeDocument/2006/relationships/image" Target="../media/image1470.png"/><Relationship Id="rId368" Type="http://schemas.openxmlformats.org/officeDocument/2006/relationships/image" Target="../media/image1589.png"/><Relationship Id="rId172" Type="http://schemas.openxmlformats.org/officeDocument/2006/relationships/image" Target="../media/image1491.png"/><Relationship Id="rId228" Type="http://schemas.openxmlformats.org/officeDocument/2006/relationships/image" Target="../media/image1519.png"/><Relationship Id="rId281" Type="http://schemas.openxmlformats.org/officeDocument/2006/relationships/customXml" Target="../ink/ink1542.xml"/><Relationship Id="rId337" Type="http://schemas.openxmlformats.org/officeDocument/2006/relationships/customXml" Target="../ink/ink1570.xml"/><Relationship Id="rId34" Type="http://schemas.openxmlformats.org/officeDocument/2006/relationships/image" Target="../media/image1422.png"/><Relationship Id="rId76" Type="http://schemas.openxmlformats.org/officeDocument/2006/relationships/image" Target="../media/image1443.png"/><Relationship Id="rId141" Type="http://schemas.openxmlformats.org/officeDocument/2006/relationships/customXml" Target="../ink/ink1472.xml"/><Relationship Id="rId379" Type="http://schemas.openxmlformats.org/officeDocument/2006/relationships/customXml" Target="../ink/ink1591.xml"/><Relationship Id="rId7" Type="http://schemas.openxmlformats.org/officeDocument/2006/relationships/customXml" Target="../ink/ink1405.xml"/><Relationship Id="rId183" Type="http://schemas.openxmlformats.org/officeDocument/2006/relationships/customXml" Target="../ink/ink1493.xml"/><Relationship Id="rId239" Type="http://schemas.openxmlformats.org/officeDocument/2006/relationships/customXml" Target="../ink/ink1521.xml"/><Relationship Id="rId390" Type="http://schemas.openxmlformats.org/officeDocument/2006/relationships/image" Target="../media/image1600.png"/><Relationship Id="rId404" Type="http://schemas.openxmlformats.org/officeDocument/2006/relationships/image" Target="../media/image1607.png"/><Relationship Id="rId250" Type="http://schemas.openxmlformats.org/officeDocument/2006/relationships/image" Target="../media/image1530.png"/><Relationship Id="rId292" Type="http://schemas.openxmlformats.org/officeDocument/2006/relationships/image" Target="../media/image1551.png"/><Relationship Id="rId306" Type="http://schemas.openxmlformats.org/officeDocument/2006/relationships/image" Target="../media/image1558.png"/><Relationship Id="rId45" Type="http://schemas.openxmlformats.org/officeDocument/2006/relationships/customXml" Target="../ink/ink1424.xml"/><Relationship Id="rId87" Type="http://schemas.openxmlformats.org/officeDocument/2006/relationships/customXml" Target="../ink/ink1445.xml"/><Relationship Id="rId110" Type="http://schemas.openxmlformats.org/officeDocument/2006/relationships/image" Target="../media/image1460.png"/><Relationship Id="rId348" Type="http://schemas.openxmlformats.org/officeDocument/2006/relationships/image" Target="../media/image1579.png"/><Relationship Id="rId152" Type="http://schemas.openxmlformats.org/officeDocument/2006/relationships/image" Target="../media/image1481.png"/><Relationship Id="rId194" Type="http://schemas.openxmlformats.org/officeDocument/2006/relationships/image" Target="../media/image1502.png"/><Relationship Id="rId208" Type="http://schemas.openxmlformats.org/officeDocument/2006/relationships/image" Target="../media/image1509.png"/><Relationship Id="rId415" Type="http://schemas.openxmlformats.org/officeDocument/2006/relationships/customXml" Target="../ink/ink1609.xml"/><Relationship Id="rId261" Type="http://schemas.openxmlformats.org/officeDocument/2006/relationships/customXml" Target="../ink/ink1532.xml"/><Relationship Id="rId14" Type="http://schemas.openxmlformats.org/officeDocument/2006/relationships/image" Target="../media/image1412.png"/><Relationship Id="rId56" Type="http://schemas.openxmlformats.org/officeDocument/2006/relationships/image" Target="../media/image1433.png"/><Relationship Id="rId317" Type="http://schemas.openxmlformats.org/officeDocument/2006/relationships/customXml" Target="../ink/ink1560.xml"/><Relationship Id="rId359" Type="http://schemas.openxmlformats.org/officeDocument/2006/relationships/customXml" Target="../ink/ink1581.xml"/><Relationship Id="rId98" Type="http://schemas.openxmlformats.org/officeDocument/2006/relationships/image" Target="../media/image1454.png"/><Relationship Id="rId121" Type="http://schemas.openxmlformats.org/officeDocument/2006/relationships/customXml" Target="../ink/ink1462.xml"/><Relationship Id="rId163" Type="http://schemas.openxmlformats.org/officeDocument/2006/relationships/customXml" Target="../ink/ink1483.xml"/><Relationship Id="rId219" Type="http://schemas.openxmlformats.org/officeDocument/2006/relationships/customXml" Target="../ink/ink1511.xml"/><Relationship Id="rId370" Type="http://schemas.openxmlformats.org/officeDocument/2006/relationships/image" Target="../media/image1590.png"/><Relationship Id="rId230" Type="http://schemas.openxmlformats.org/officeDocument/2006/relationships/image" Target="../media/image1520.png"/><Relationship Id="rId25" Type="http://schemas.openxmlformats.org/officeDocument/2006/relationships/customXml" Target="../ink/ink1414.xml"/><Relationship Id="rId67" Type="http://schemas.openxmlformats.org/officeDocument/2006/relationships/customXml" Target="../ink/ink1435.xml"/><Relationship Id="rId272" Type="http://schemas.openxmlformats.org/officeDocument/2006/relationships/image" Target="../media/image1541.png"/><Relationship Id="rId328" Type="http://schemas.openxmlformats.org/officeDocument/2006/relationships/image" Target="../media/image1569.png"/><Relationship Id="rId132" Type="http://schemas.openxmlformats.org/officeDocument/2006/relationships/image" Target="../media/image1471.png"/><Relationship Id="rId174" Type="http://schemas.openxmlformats.org/officeDocument/2006/relationships/image" Target="../media/image1492.png"/><Relationship Id="rId381" Type="http://schemas.openxmlformats.org/officeDocument/2006/relationships/customXml" Target="../ink/ink1592.xml"/><Relationship Id="rId241" Type="http://schemas.openxmlformats.org/officeDocument/2006/relationships/customXml" Target="../ink/ink1522.xml"/><Relationship Id="rId36" Type="http://schemas.openxmlformats.org/officeDocument/2006/relationships/image" Target="../media/image1423.png"/><Relationship Id="rId283" Type="http://schemas.openxmlformats.org/officeDocument/2006/relationships/customXml" Target="../ink/ink1543.xml"/><Relationship Id="rId339" Type="http://schemas.openxmlformats.org/officeDocument/2006/relationships/customXml" Target="../ink/ink1571.xml"/><Relationship Id="rId78" Type="http://schemas.openxmlformats.org/officeDocument/2006/relationships/image" Target="../media/image1444.png"/><Relationship Id="rId101" Type="http://schemas.openxmlformats.org/officeDocument/2006/relationships/customXml" Target="../ink/ink1452.xml"/><Relationship Id="rId143" Type="http://schemas.openxmlformats.org/officeDocument/2006/relationships/customXml" Target="../ink/ink1473.xml"/><Relationship Id="rId185" Type="http://schemas.openxmlformats.org/officeDocument/2006/relationships/customXml" Target="../ink/ink1494.xml"/><Relationship Id="rId350" Type="http://schemas.openxmlformats.org/officeDocument/2006/relationships/image" Target="../media/image1580.png"/><Relationship Id="rId406" Type="http://schemas.openxmlformats.org/officeDocument/2006/relationships/image" Target="../media/image1608.png"/><Relationship Id="rId9" Type="http://schemas.openxmlformats.org/officeDocument/2006/relationships/customXml" Target="../ink/ink1406.xml"/><Relationship Id="rId210" Type="http://schemas.openxmlformats.org/officeDocument/2006/relationships/image" Target="../media/image1510.png"/><Relationship Id="rId392" Type="http://schemas.openxmlformats.org/officeDocument/2006/relationships/image" Target="../media/image1601.png"/><Relationship Id="rId252" Type="http://schemas.openxmlformats.org/officeDocument/2006/relationships/image" Target="../media/image1531.png"/><Relationship Id="rId294" Type="http://schemas.openxmlformats.org/officeDocument/2006/relationships/image" Target="../media/image1552.png"/><Relationship Id="rId308" Type="http://schemas.openxmlformats.org/officeDocument/2006/relationships/image" Target="../media/image1559.png"/><Relationship Id="rId47" Type="http://schemas.openxmlformats.org/officeDocument/2006/relationships/customXml" Target="../ink/ink1425.xml"/><Relationship Id="rId89" Type="http://schemas.openxmlformats.org/officeDocument/2006/relationships/customXml" Target="../ink/ink1446.xml"/><Relationship Id="rId112" Type="http://schemas.openxmlformats.org/officeDocument/2006/relationships/image" Target="../media/image1461.png"/><Relationship Id="rId154" Type="http://schemas.openxmlformats.org/officeDocument/2006/relationships/image" Target="../media/image1482.png"/><Relationship Id="rId361" Type="http://schemas.openxmlformats.org/officeDocument/2006/relationships/customXml" Target="../ink/ink1582.xml"/><Relationship Id="rId196" Type="http://schemas.openxmlformats.org/officeDocument/2006/relationships/image" Target="../media/image1503.png"/><Relationship Id="rId417" Type="http://schemas.openxmlformats.org/officeDocument/2006/relationships/customXml" Target="../ink/ink1610.xml"/><Relationship Id="rId16" Type="http://schemas.openxmlformats.org/officeDocument/2006/relationships/image" Target="../media/image1413.png"/><Relationship Id="rId221" Type="http://schemas.openxmlformats.org/officeDocument/2006/relationships/customXml" Target="../ink/ink1512.xml"/><Relationship Id="rId263" Type="http://schemas.openxmlformats.org/officeDocument/2006/relationships/customXml" Target="../ink/ink1533.xml"/><Relationship Id="rId319" Type="http://schemas.openxmlformats.org/officeDocument/2006/relationships/customXml" Target="../ink/ink1561.xml"/><Relationship Id="rId58" Type="http://schemas.openxmlformats.org/officeDocument/2006/relationships/image" Target="../media/image1434.png"/><Relationship Id="rId123" Type="http://schemas.openxmlformats.org/officeDocument/2006/relationships/customXml" Target="../ink/ink1463.xml"/><Relationship Id="rId330" Type="http://schemas.openxmlformats.org/officeDocument/2006/relationships/image" Target="../media/image1570.png"/><Relationship Id="rId165" Type="http://schemas.openxmlformats.org/officeDocument/2006/relationships/customXml" Target="../ink/ink1484.xml"/><Relationship Id="rId372" Type="http://schemas.openxmlformats.org/officeDocument/2006/relationships/image" Target="../media/image1591.png"/><Relationship Id="rId232" Type="http://schemas.openxmlformats.org/officeDocument/2006/relationships/image" Target="../media/image1521.png"/><Relationship Id="rId274" Type="http://schemas.openxmlformats.org/officeDocument/2006/relationships/image" Target="../media/image1542.png"/><Relationship Id="rId27" Type="http://schemas.openxmlformats.org/officeDocument/2006/relationships/customXml" Target="../ink/ink1415.xml"/><Relationship Id="rId69" Type="http://schemas.openxmlformats.org/officeDocument/2006/relationships/customXml" Target="../ink/ink1436.xml"/><Relationship Id="rId134" Type="http://schemas.openxmlformats.org/officeDocument/2006/relationships/image" Target="../media/image1472.png"/><Relationship Id="rId80" Type="http://schemas.openxmlformats.org/officeDocument/2006/relationships/image" Target="../media/image1445.png"/><Relationship Id="rId176" Type="http://schemas.openxmlformats.org/officeDocument/2006/relationships/image" Target="../media/image1493.png"/><Relationship Id="rId341" Type="http://schemas.openxmlformats.org/officeDocument/2006/relationships/customXml" Target="../ink/ink1572.xml"/><Relationship Id="rId383" Type="http://schemas.openxmlformats.org/officeDocument/2006/relationships/customXml" Target="../ink/ink1593.xml"/><Relationship Id="rId201" Type="http://schemas.openxmlformats.org/officeDocument/2006/relationships/customXml" Target="../ink/ink1502.xml"/><Relationship Id="rId222" Type="http://schemas.openxmlformats.org/officeDocument/2006/relationships/image" Target="../media/image1516.png"/><Relationship Id="rId243" Type="http://schemas.openxmlformats.org/officeDocument/2006/relationships/customXml" Target="../ink/ink1523.xml"/><Relationship Id="rId264" Type="http://schemas.openxmlformats.org/officeDocument/2006/relationships/image" Target="../media/image1537.png"/><Relationship Id="rId285" Type="http://schemas.openxmlformats.org/officeDocument/2006/relationships/customXml" Target="../ink/ink1544.xml"/><Relationship Id="rId17" Type="http://schemas.openxmlformats.org/officeDocument/2006/relationships/customXml" Target="../ink/ink1410.xml"/><Relationship Id="rId38" Type="http://schemas.openxmlformats.org/officeDocument/2006/relationships/image" Target="../media/image1424.png"/><Relationship Id="rId59" Type="http://schemas.openxmlformats.org/officeDocument/2006/relationships/customXml" Target="../ink/ink1431.xml"/><Relationship Id="rId103" Type="http://schemas.openxmlformats.org/officeDocument/2006/relationships/customXml" Target="../ink/ink1453.xml"/><Relationship Id="rId124" Type="http://schemas.openxmlformats.org/officeDocument/2006/relationships/image" Target="../media/image1467.png"/><Relationship Id="rId310" Type="http://schemas.openxmlformats.org/officeDocument/2006/relationships/image" Target="../media/image1560.png"/><Relationship Id="rId70" Type="http://schemas.openxmlformats.org/officeDocument/2006/relationships/image" Target="../media/image1440.png"/><Relationship Id="rId91" Type="http://schemas.openxmlformats.org/officeDocument/2006/relationships/customXml" Target="../ink/ink1447.xml"/><Relationship Id="rId145" Type="http://schemas.openxmlformats.org/officeDocument/2006/relationships/customXml" Target="../ink/ink1474.xml"/><Relationship Id="rId166" Type="http://schemas.openxmlformats.org/officeDocument/2006/relationships/image" Target="../media/image1488.png"/><Relationship Id="rId187" Type="http://schemas.openxmlformats.org/officeDocument/2006/relationships/customXml" Target="../ink/ink1495.xml"/><Relationship Id="rId331" Type="http://schemas.openxmlformats.org/officeDocument/2006/relationships/customXml" Target="../ink/ink1567.xml"/><Relationship Id="rId352" Type="http://schemas.openxmlformats.org/officeDocument/2006/relationships/image" Target="../media/image1581.png"/><Relationship Id="rId373" Type="http://schemas.openxmlformats.org/officeDocument/2006/relationships/customXml" Target="../ink/ink1588.xml"/><Relationship Id="rId394" Type="http://schemas.openxmlformats.org/officeDocument/2006/relationships/image" Target="../media/image1602.png"/><Relationship Id="rId408" Type="http://schemas.openxmlformats.org/officeDocument/2006/relationships/image" Target="../media/image1609.png"/><Relationship Id="rId1" Type="http://schemas.openxmlformats.org/officeDocument/2006/relationships/slideLayout" Target="../slideLayouts/slideLayout10.xml"/><Relationship Id="rId212" Type="http://schemas.openxmlformats.org/officeDocument/2006/relationships/image" Target="../media/image1511.png"/><Relationship Id="rId233" Type="http://schemas.openxmlformats.org/officeDocument/2006/relationships/customXml" Target="../ink/ink1518.xml"/><Relationship Id="rId254" Type="http://schemas.openxmlformats.org/officeDocument/2006/relationships/image" Target="../media/image1532.png"/><Relationship Id="rId28" Type="http://schemas.openxmlformats.org/officeDocument/2006/relationships/image" Target="../media/image1419.png"/><Relationship Id="rId49" Type="http://schemas.openxmlformats.org/officeDocument/2006/relationships/customXml" Target="../ink/ink1426.xml"/><Relationship Id="rId114" Type="http://schemas.openxmlformats.org/officeDocument/2006/relationships/image" Target="../media/image1462.png"/><Relationship Id="rId275" Type="http://schemas.openxmlformats.org/officeDocument/2006/relationships/customXml" Target="../ink/ink1539.xml"/><Relationship Id="rId296" Type="http://schemas.openxmlformats.org/officeDocument/2006/relationships/image" Target="../media/image1553.png"/><Relationship Id="rId300" Type="http://schemas.openxmlformats.org/officeDocument/2006/relationships/image" Target="../media/image1555.png"/><Relationship Id="rId60" Type="http://schemas.openxmlformats.org/officeDocument/2006/relationships/image" Target="../media/image1435.png"/><Relationship Id="rId81" Type="http://schemas.openxmlformats.org/officeDocument/2006/relationships/customXml" Target="../ink/ink1442.xml"/><Relationship Id="rId135" Type="http://schemas.openxmlformats.org/officeDocument/2006/relationships/customXml" Target="../ink/ink1469.xml"/><Relationship Id="rId156" Type="http://schemas.openxmlformats.org/officeDocument/2006/relationships/image" Target="../media/image1483.png"/><Relationship Id="rId177" Type="http://schemas.openxmlformats.org/officeDocument/2006/relationships/customXml" Target="../ink/ink1490.xml"/><Relationship Id="rId198" Type="http://schemas.openxmlformats.org/officeDocument/2006/relationships/image" Target="../media/image1504.png"/><Relationship Id="rId321" Type="http://schemas.openxmlformats.org/officeDocument/2006/relationships/customXml" Target="../ink/ink1562.xml"/><Relationship Id="rId342" Type="http://schemas.openxmlformats.org/officeDocument/2006/relationships/image" Target="../media/image1576.png"/><Relationship Id="rId363" Type="http://schemas.openxmlformats.org/officeDocument/2006/relationships/customXml" Target="../ink/ink1583.xml"/><Relationship Id="rId384" Type="http://schemas.openxmlformats.org/officeDocument/2006/relationships/image" Target="../media/image1597.png"/><Relationship Id="rId419" Type="http://schemas.openxmlformats.org/officeDocument/2006/relationships/customXml" Target="../ink/ink1611.xml"/><Relationship Id="rId202" Type="http://schemas.openxmlformats.org/officeDocument/2006/relationships/image" Target="../media/image1506.png"/><Relationship Id="rId223" Type="http://schemas.openxmlformats.org/officeDocument/2006/relationships/customXml" Target="../ink/ink1513.xml"/><Relationship Id="rId244" Type="http://schemas.openxmlformats.org/officeDocument/2006/relationships/image" Target="../media/image1527.png"/><Relationship Id="rId18" Type="http://schemas.openxmlformats.org/officeDocument/2006/relationships/image" Target="../media/image1414.png"/><Relationship Id="rId39" Type="http://schemas.openxmlformats.org/officeDocument/2006/relationships/customXml" Target="../ink/ink1421.xml"/><Relationship Id="rId265" Type="http://schemas.openxmlformats.org/officeDocument/2006/relationships/customXml" Target="../ink/ink1534.xml"/><Relationship Id="rId286" Type="http://schemas.openxmlformats.org/officeDocument/2006/relationships/image" Target="../media/image1548.png"/><Relationship Id="rId50" Type="http://schemas.openxmlformats.org/officeDocument/2006/relationships/image" Target="../media/image1430.png"/><Relationship Id="rId104" Type="http://schemas.openxmlformats.org/officeDocument/2006/relationships/image" Target="../media/image1457.png"/><Relationship Id="rId125" Type="http://schemas.openxmlformats.org/officeDocument/2006/relationships/customXml" Target="../ink/ink1464.xml"/><Relationship Id="rId146" Type="http://schemas.openxmlformats.org/officeDocument/2006/relationships/image" Target="../media/image1478.png"/><Relationship Id="rId167" Type="http://schemas.openxmlformats.org/officeDocument/2006/relationships/customXml" Target="../ink/ink1485.xml"/><Relationship Id="rId188" Type="http://schemas.openxmlformats.org/officeDocument/2006/relationships/image" Target="../media/image1499.png"/><Relationship Id="rId311" Type="http://schemas.openxmlformats.org/officeDocument/2006/relationships/customXml" Target="../ink/ink1557.xml"/><Relationship Id="rId332" Type="http://schemas.openxmlformats.org/officeDocument/2006/relationships/image" Target="../media/image1571.png"/><Relationship Id="rId353" Type="http://schemas.openxmlformats.org/officeDocument/2006/relationships/customXml" Target="../ink/ink1578.xml"/><Relationship Id="rId374" Type="http://schemas.openxmlformats.org/officeDocument/2006/relationships/image" Target="../media/image1592.png"/><Relationship Id="rId395" Type="http://schemas.openxmlformats.org/officeDocument/2006/relationships/customXml" Target="../ink/ink1599.xml"/><Relationship Id="rId409" Type="http://schemas.openxmlformats.org/officeDocument/2006/relationships/customXml" Target="../ink/ink1606.xml"/><Relationship Id="rId71" Type="http://schemas.openxmlformats.org/officeDocument/2006/relationships/customXml" Target="../ink/ink1437.xml"/><Relationship Id="rId92" Type="http://schemas.openxmlformats.org/officeDocument/2006/relationships/image" Target="../media/image1451.png"/><Relationship Id="rId213" Type="http://schemas.openxmlformats.org/officeDocument/2006/relationships/customXml" Target="../ink/ink1508.xml"/><Relationship Id="rId234" Type="http://schemas.openxmlformats.org/officeDocument/2006/relationships/image" Target="../media/image1522.png"/><Relationship Id="rId420" Type="http://schemas.openxmlformats.org/officeDocument/2006/relationships/image" Target="../media/image1615.png"/><Relationship Id="rId2" Type="http://schemas.openxmlformats.org/officeDocument/2006/relationships/image" Target="../media/image1406.png"/><Relationship Id="rId29" Type="http://schemas.openxmlformats.org/officeDocument/2006/relationships/customXml" Target="../ink/ink1416.xml"/><Relationship Id="rId255" Type="http://schemas.openxmlformats.org/officeDocument/2006/relationships/customXml" Target="../ink/ink1529.xml"/><Relationship Id="rId276" Type="http://schemas.openxmlformats.org/officeDocument/2006/relationships/image" Target="../media/image1543.png"/><Relationship Id="rId297" Type="http://schemas.openxmlformats.org/officeDocument/2006/relationships/customXml" Target="../ink/ink1550.xml"/><Relationship Id="rId40" Type="http://schemas.openxmlformats.org/officeDocument/2006/relationships/image" Target="../media/image1425.png"/><Relationship Id="rId115" Type="http://schemas.openxmlformats.org/officeDocument/2006/relationships/customXml" Target="../ink/ink1459.xml"/><Relationship Id="rId136" Type="http://schemas.openxmlformats.org/officeDocument/2006/relationships/image" Target="../media/image1473.png"/><Relationship Id="rId157" Type="http://schemas.openxmlformats.org/officeDocument/2006/relationships/customXml" Target="../ink/ink1480.xml"/><Relationship Id="rId178" Type="http://schemas.openxmlformats.org/officeDocument/2006/relationships/image" Target="../media/image1494.png"/><Relationship Id="rId301" Type="http://schemas.openxmlformats.org/officeDocument/2006/relationships/customXml" Target="../ink/ink1552.xml"/><Relationship Id="rId322" Type="http://schemas.openxmlformats.org/officeDocument/2006/relationships/image" Target="../media/image1566.png"/><Relationship Id="rId343" Type="http://schemas.openxmlformats.org/officeDocument/2006/relationships/customXml" Target="../ink/ink1573.xml"/><Relationship Id="rId364" Type="http://schemas.openxmlformats.org/officeDocument/2006/relationships/image" Target="../media/image1587.png"/><Relationship Id="rId61" Type="http://schemas.openxmlformats.org/officeDocument/2006/relationships/customXml" Target="../ink/ink1432.xml"/><Relationship Id="rId82" Type="http://schemas.openxmlformats.org/officeDocument/2006/relationships/image" Target="../media/image1446.png"/><Relationship Id="rId199" Type="http://schemas.openxmlformats.org/officeDocument/2006/relationships/customXml" Target="../ink/ink1501.xml"/><Relationship Id="rId203" Type="http://schemas.openxmlformats.org/officeDocument/2006/relationships/customXml" Target="../ink/ink1503.xml"/><Relationship Id="rId385" Type="http://schemas.openxmlformats.org/officeDocument/2006/relationships/customXml" Target="../ink/ink1594.xml"/><Relationship Id="rId19" Type="http://schemas.openxmlformats.org/officeDocument/2006/relationships/customXml" Target="../ink/ink1411.xml"/><Relationship Id="rId224" Type="http://schemas.openxmlformats.org/officeDocument/2006/relationships/image" Target="../media/image1517.png"/><Relationship Id="rId245" Type="http://schemas.openxmlformats.org/officeDocument/2006/relationships/customXml" Target="../ink/ink1524.xml"/><Relationship Id="rId266" Type="http://schemas.openxmlformats.org/officeDocument/2006/relationships/image" Target="../media/image1538.png"/><Relationship Id="rId287" Type="http://schemas.openxmlformats.org/officeDocument/2006/relationships/customXml" Target="../ink/ink1545.xml"/><Relationship Id="rId410" Type="http://schemas.openxmlformats.org/officeDocument/2006/relationships/image" Target="../media/image1610.png"/><Relationship Id="rId30" Type="http://schemas.openxmlformats.org/officeDocument/2006/relationships/image" Target="../media/image1420.png"/><Relationship Id="rId105" Type="http://schemas.openxmlformats.org/officeDocument/2006/relationships/customXml" Target="../ink/ink1454.xml"/><Relationship Id="rId126" Type="http://schemas.openxmlformats.org/officeDocument/2006/relationships/image" Target="../media/image1468.png"/><Relationship Id="rId147" Type="http://schemas.openxmlformats.org/officeDocument/2006/relationships/customXml" Target="../ink/ink1475.xml"/><Relationship Id="rId168" Type="http://schemas.openxmlformats.org/officeDocument/2006/relationships/image" Target="../media/image1489.png"/><Relationship Id="rId312" Type="http://schemas.openxmlformats.org/officeDocument/2006/relationships/image" Target="../media/image1561.png"/><Relationship Id="rId333" Type="http://schemas.openxmlformats.org/officeDocument/2006/relationships/customXml" Target="../ink/ink1568.xml"/><Relationship Id="rId354" Type="http://schemas.openxmlformats.org/officeDocument/2006/relationships/image" Target="../media/image1582.png"/><Relationship Id="rId51" Type="http://schemas.openxmlformats.org/officeDocument/2006/relationships/customXml" Target="../ink/ink1427.xml"/><Relationship Id="rId72" Type="http://schemas.openxmlformats.org/officeDocument/2006/relationships/image" Target="../media/image1441.png"/><Relationship Id="rId93" Type="http://schemas.openxmlformats.org/officeDocument/2006/relationships/customXml" Target="../ink/ink1448.xml"/><Relationship Id="rId189" Type="http://schemas.openxmlformats.org/officeDocument/2006/relationships/customXml" Target="../ink/ink1496.xml"/><Relationship Id="rId375" Type="http://schemas.openxmlformats.org/officeDocument/2006/relationships/customXml" Target="../ink/ink1589.xml"/><Relationship Id="rId396" Type="http://schemas.openxmlformats.org/officeDocument/2006/relationships/image" Target="../media/image1603.png"/><Relationship Id="rId3" Type="http://schemas.openxmlformats.org/officeDocument/2006/relationships/customXml" Target="../ink/ink1403.xml"/><Relationship Id="rId214" Type="http://schemas.openxmlformats.org/officeDocument/2006/relationships/image" Target="../media/image1512.png"/><Relationship Id="rId235" Type="http://schemas.openxmlformats.org/officeDocument/2006/relationships/customXml" Target="../ink/ink1519.xml"/><Relationship Id="rId256" Type="http://schemas.openxmlformats.org/officeDocument/2006/relationships/image" Target="../media/image1533.png"/><Relationship Id="rId277" Type="http://schemas.openxmlformats.org/officeDocument/2006/relationships/customXml" Target="../ink/ink1540.xml"/><Relationship Id="rId298" Type="http://schemas.openxmlformats.org/officeDocument/2006/relationships/image" Target="../media/image1554.png"/><Relationship Id="rId400" Type="http://schemas.openxmlformats.org/officeDocument/2006/relationships/image" Target="../media/image1605.png"/><Relationship Id="rId116" Type="http://schemas.openxmlformats.org/officeDocument/2006/relationships/image" Target="../media/image1463.png"/><Relationship Id="rId137" Type="http://schemas.openxmlformats.org/officeDocument/2006/relationships/customXml" Target="../ink/ink1470.xml"/><Relationship Id="rId158" Type="http://schemas.openxmlformats.org/officeDocument/2006/relationships/image" Target="../media/image1484.png"/><Relationship Id="rId302" Type="http://schemas.openxmlformats.org/officeDocument/2006/relationships/image" Target="../media/image1556.png"/><Relationship Id="rId323" Type="http://schemas.openxmlformats.org/officeDocument/2006/relationships/customXml" Target="../ink/ink1563.xml"/><Relationship Id="rId344" Type="http://schemas.openxmlformats.org/officeDocument/2006/relationships/image" Target="../media/image1577.png"/><Relationship Id="rId20" Type="http://schemas.openxmlformats.org/officeDocument/2006/relationships/image" Target="../media/image1415.png"/><Relationship Id="rId41" Type="http://schemas.openxmlformats.org/officeDocument/2006/relationships/customXml" Target="../ink/ink1422.xml"/><Relationship Id="rId62" Type="http://schemas.openxmlformats.org/officeDocument/2006/relationships/image" Target="../media/image1436.png"/><Relationship Id="rId83" Type="http://schemas.openxmlformats.org/officeDocument/2006/relationships/customXml" Target="../ink/ink1443.xml"/><Relationship Id="rId179" Type="http://schemas.openxmlformats.org/officeDocument/2006/relationships/customXml" Target="../ink/ink1491.xml"/><Relationship Id="rId365" Type="http://schemas.openxmlformats.org/officeDocument/2006/relationships/customXml" Target="../ink/ink1584.xml"/><Relationship Id="rId386" Type="http://schemas.openxmlformats.org/officeDocument/2006/relationships/image" Target="../media/image1598.png"/><Relationship Id="rId190" Type="http://schemas.openxmlformats.org/officeDocument/2006/relationships/image" Target="../media/image1500.png"/><Relationship Id="rId204" Type="http://schemas.openxmlformats.org/officeDocument/2006/relationships/image" Target="../media/image1507.png"/><Relationship Id="rId225" Type="http://schemas.openxmlformats.org/officeDocument/2006/relationships/customXml" Target="../ink/ink1514.xml"/><Relationship Id="rId246" Type="http://schemas.openxmlformats.org/officeDocument/2006/relationships/image" Target="../media/image1528.png"/><Relationship Id="rId267" Type="http://schemas.openxmlformats.org/officeDocument/2006/relationships/customXml" Target="../ink/ink1535.xml"/><Relationship Id="rId288" Type="http://schemas.openxmlformats.org/officeDocument/2006/relationships/image" Target="../media/image1549.png"/><Relationship Id="rId411" Type="http://schemas.openxmlformats.org/officeDocument/2006/relationships/customXml" Target="../ink/ink1607.xml"/><Relationship Id="rId106" Type="http://schemas.openxmlformats.org/officeDocument/2006/relationships/image" Target="../media/image1458.png"/><Relationship Id="rId127" Type="http://schemas.openxmlformats.org/officeDocument/2006/relationships/customXml" Target="../ink/ink1465.xml"/><Relationship Id="rId313" Type="http://schemas.openxmlformats.org/officeDocument/2006/relationships/customXml" Target="../ink/ink1558.xml"/><Relationship Id="rId10" Type="http://schemas.openxmlformats.org/officeDocument/2006/relationships/image" Target="../media/image1410.png"/><Relationship Id="rId31" Type="http://schemas.openxmlformats.org/officeDocument/2006/relationships/customXml" Target="../ink/ink1417.xml"/><Relationship Id="rId52" Type="http://schemas.openxmlformats.org/officeDocument/2006/relationships/image" Target="../media/image1431.png"/><Relationship Id="rId73" Type="http://schemas.openxmlformats.org/officeDocument/2006/relationships/customXml" Target="../ink/ink1438.xml"/><Relationship Id="rId94" Type="http://schemas.openxmlformats.org/officeDocument/2006/relationships/image" Target="../media/image1452.png"/><Relationship Id="rId148" Type="http://schemas.openxmlformats.org/officeDocument/2006/relationships/image" Target="../media/image1479.png"/><Relationship Id="rId169" Type="http://schemas.openxmlformats.org/officeDocument/2006/relationships/customXml" Target="../ink/ink1486.xml"/><Relationship Id="rId334" Type="http://schemas.openxmlformats.org/officeDocument/2006/relationships/image" Target="../media/image1572.png"/><Relationship Id="rId355" Type="http://schemas.openxmlformats.org/officeDocument/2006/relationships/customXml" Target="../ink/ink1579.xml"/><Relationship Id="rId376" Type="http://schemas.openxmlformats.org/officeDocument/2006/relationships/image" Target="../media/image1593.png"/><Relationship Id="rId397" Type="http://schemas.openxmlformats.org/officeDocument/2006/relationships/customXml" Target="../ink/ink1600.xml"/><Relationship Id="rId4" Type="http://schemas.openxmlformats.org/officeDocument/2006/relationships/image" Target="../media/image1407.png"/><Relationship Id="rId180" Type="http://schemas.openxmlformats.org/officeDocument/2006/relationships/image" Target="../media/image1495.png"/><Relationship Id="rId215" Type="http://schemas.openxmlformats.org/officeDocument/2006/relationships/customXml" Target="../ink/ink1509.xml"/><Relationship Id="rId236" Type="http://schemas.openxmlformats.org/officeDocument/2006/relationships/image" Target="../media/image1523.png"/><Relationship Id="rId257" Type="http://schemas.openxmlformats.org/officeDocument/2006/relationships/customXml" Target="../ink/ink1530.xml"/><Relationship Id="rId278" Type="http://schemas.openxmlformats.org/officeDocument/2006/relationships/image" Target="../media/image1544.png"/><Relationship Id="rId401" Type="http://schemas.openxmlformats.org/officeDocument/2006/relationships/customXml" Target="../ink/ink1602.xml"/><Relationship Id="rId303" Type="http://schemas.openxmlformats.org/officeDocument/2006/relationships/customXml" Target="../ink/ink1553.xml"/><Relationship Id="rId42" Type="http://schemas.openxmlformats.org/officeDocument/2006/relationships/image" Target="../media/image1426.png"/><Relationship Id="rId84" Type="http://schemas.openxmlformats.org/officeDocument/2006/relationships/image" Target="../media/image1447.png"/><Relationship Id="rId138" Type="http://schemas.openxmlformats.org/officeDocument/2006/relationships/image" Target="../media/image1474.png"/><Relationship Id="rId345" Type="http://schemas.openxmlformats.org/officeDocument/2006/relationships/customXml" Target="../ink/ink1574.xml"/><Relationship Id="rId387" Type="http://schemas.openxmlformats.org/officeDocument/2006/relationships/customXml" Target="../ink/ink1595.xml"/><Relationship Id="rId191" Type="http://schemas.openxmlformats.org/officeDocument/2006/relationships/customXml" Target="../ink/ink1497.xml"/><Relationship Id="rId205" Type="http://schemas.openxmlformats.org/officeDocument/2006/relationships/customXml" Target="../ink/ink1504.xml"/><Relationship Id="rId247" Type="http://schemas.openxmlformats.org/officeDocument/2006/relationships/customXml" Target="../ink/ink1525.xml"/><Relationship Id="rId412" Type="http://schemas.openxmlformats.org/officeDocument/2006/relationships/image" Target="../media/image1611.png"/><Relationship Id="rId107" Type="http://schemas.openxmlformats.org/officeDocument/2006/relationships/customXml" Target="../ink/ink1455.xml"/><Relationship Id="rId289" Type="http://schemas.openxmlformats.org/officeDocument/2006/relationships/customXml" Target="../ink/ink1546.xml"/><Relationship Id="rId11" Type="http://schemas.openxmlformats.org/officeDocument/2006/relationships/customXml" Target="../ink/ink1407.xml"/><Relationship Id="rId53" Type="http://schemas.openxmlformats.org/officeDocument/2006/relationships/customXml" Target="../ink/ink1428.xml"/><Relationship Id="rId149" Type="http://schemas.openxmlformats.org/officeDocument/2006/relationships/customXml" Target="../ink/ink1476.xml"/><Relationship Id="rId314" Type="http://schemas.openxmlformats.org/officeDocument/2006/relationships/image" Target="../media/image1562.png"/><Relationship Id="rId356" Type="http://schemas.openxmlformats.org/officeDocument/2006/relationships/image" Target="../media/image1583.png"/><Relationship Id="rId398" Type="http://schemas.openxmlformats.org/officeDocument/2006/relationships/image" Target="../media/image1604.png"/><Relationship Id="rId95" Type="http://schemas.openxmlformats.org/officeDocument/2006/relationships/customXml" Target="../ink/ink1449.xml"/><Relationship Id="rId160" Type="http://schemas.openxmlformats.org/officeDocument/2006/relationships/image" Target="../media/image1485.png"/><Relationship Id="rId216" Type="http://schemas.openxmlformats.org/officeDocument/2006/relationships/image" Target="../media/image1513.png"/><Relationship Id="rId258" Type="http://schemas.openxmlformats.org/officeDocument/2006/relationships/image" Target="../media/image1534.png"/><Relationship Id="rId22" Type="http://schemas.openxmlformats.org/officeDocument/2006/relationships/image" Target="../media/image1416.png"/><Relationship Id="rId64" Type="http://schemas.openxmlformats.org/officeDocument/2006/relationships/image" Target="../media/image1437.png"/><Relationship Id="rId118" Type="http://schemas.openxmlformats.org/officeDocument/2006/relationships/image" Target="../media/image1464.png"/><Relationship Id="rId325" Type="http://schemas.openxmlformats.org/officeDocument/2006/relationships/customXml" Target="../ink/ink1564.xml"/><Relationship Id="rId367" Type="http://schemas.openxmlformats.org/officeDocument/2006/relationships/customXml" Target="../ink/ink1585.xml"/><Relationship Id="rId171" Type="http://schemas.openxmlformats.org/officeDocument/2006/relationships/customXml" Target="../ink/ink1487.xml"/><Relationship Id="rId227" Type="http://schemas.openxmlformats.org/officeDocument/2006/relationships/customXml" Target="../ink/ink1515.xml"/><Relationship Id="rId269" Type="http://schemas.openxmlformats.org/officeDocument/2006/relationships/customXml" Target="../ink/ink1536.xml"/><Relationship Id="rId33" Type="http://schemas.openxmlformats.org/officeDocument/2006/relationships/customXml" Target="../ink/ink1418.xml"/><Relationship Id="rId129" Type="http://schemas.openxmlformats.org/officeDocument/2006/relationships/customXml" Target="../ink/ink1466.xml"/><Relationship Id="rId280" Type="http://schemas.openxmlformats.org/officeDocument/2006/relationships/image" Target="../media/image1545.png"/><Relationship Id="rId336" Type="http://schemas.openxmlformats.org/officeDocument/2006/relationships/image" Target="../media/image1573.png"/><Relationship Id="rId75" Type="http://schemas.openxmlformats.org/officeDocument/2006/relationships/customXml" Target="../ink/ink1439.xml"/><Relationship Id="rId140" Type="http://schemas.openxmlformats.org/officeDocument/2006/relationships/image" Target="../media/image1475.png"/><Relationship Id="rId182" Type="http://schemas.openxmlformats.org/officeDocument/2006/relationships/image" Target="../media/image1496.png"/><Relationship Id="rId378" Type="http://schemas.openxmlformats.org/officeDocument/2006/relationships/image" Target="../media/image1594.png"/><Relationship Id="rId403" Type="http://schemas.openxmlformats.org/officeDocument/2006/relationships/customXml" Target="../ink/ink1603.xml"/><Relationship Id="rId6" Type="http://schemas.openxmlformats.org/officeDocument/2006/relationships/image" Target="../media/image1408.png"/><Relationship Id="rId238" Type="http://schemas.openxmlformats.org/officeDocument/2006/relationships/image" Target="../media/image1524.png"/><Relationship Id="rId291" Type="http://schemas.openxmlformats.org/officeDocument/2006/relationships/customXml" Target="../ink/ink1547.xml"/><Relationship Id="rId305" Type="http://schemas.openxmlformats.org/officeDocument/2006/relationships/customXml" Target="../ink/ink1554.xml"/><Relationship Id="rId347" Type="http://schemas.openxmlformats.org/officeDocument/2006/relationships/customXml" Target="../ink/ink1575.xml"/><Relationship Id="rId44" Type="http://schemas.openxmlformats.org/officeDocument/2006/relationships/image" Target="../media/image1427.png"/><Relationship Id="rId86" Type="http://schemas.openxmlformats.org/officeDocument/2006/relationships/image" Target="../media/image1448.png"/><Relationship Id="rId151" Type="http://schemas.openxmlformats.org/officeDocument/2006/relationships/customXml" Target="../ink/ink1477.xml"/><Relationship Id="rId389" Type="http://schemas.openxmlformats.org/officeDocument/2006/relationships/customXml" Target="../ink/ink1596.xml"/><Relationship Id="rId193" Type="http://schemas.openxmlformats.org/officeDocument/2006/relationships/customXml" Target="../ink/ink1498.xml"/><Relationship Id="rId207" Type="http://schemas.openxmlformats.org/officeDocument/2006/relationships/customXml" Target="../ink/ink1505.xml"/><Relationship Id="rId249" Type="http://schemas.openxmlformats.org/officeDocument/2006/relationships/customXml" Target="../ink/ink1526.xml"/><Relationship Id="rId414" Type="http://schemas.openxmlformats.org/officeDocument/2006/relationships/image" Target="../media/image1612.png"/><Relationship Id="rId13" Type="http://schemas.openxmlformats.org/officeDocument/2006/relationships/customXml" Target="../ink/ink1408.xml"/><Relationship Id="rId109" Type="http://schemas.openxmlformats.org/officeDocument/2006/relationships/customXml" Target="../ink/ink1456.xml"/><Relationship Id="rId260" Type="http://schemas.openxmlformats.org/officeDocument/2006/relationships/image" Target="../media/image1535.png"/><Relationship Id="rId316" Type="http://schemas.openxmlformats.org/officeDocument/2006/relationships/image" Target="../media/image1563.png"/><Relationship Id="rId55" Type="http://schemas.openxmlformats.org/officeDocument/2006/relationships/customXml" Target="../ink/ink1429.xml"/><Relationship Id="rId97" Type="http://schemas.openxmlformats.org/officeDocument/2006/relationships/customXml" Target="../ink/ink1450.xml"/><Relationship Id="rId120" Type="http://schemas.openxmlformats.org/officeDocument/2006/relationships/image" Target="../media/image1465.png"/><Relationship Id="rId358" Type="http://schemas.openxmlformats.org/officeDocument/2006/relationships/image" Target="../media/image1584.png"/><Relationship Id="rId162" Type="http://schemas.openxmlformats.org/officeDocument/2006/relationships/image" Target="../media/image1486.png"/><Relationship Id="rId218" Type="http://schemas.openxmlformats.org/officeDocument/2006/relationships/image" Target="../media/image1514.png"/><Relationship Id="rId271" Type="http://schemas.openxmlformats.org/officeDocument/2006/relationships/customXml" Target="../ink/ink1537.xml"/><Relationship Id="rId24" Type="http://schemas.openxmlformats.org/officeDocument/2006/relationships/image" Target="../media/image1417.png"/><Relationship Id="rId66" Type="http://schemas.openxmlformats.org/officeDocument/2006/relationships/image" Target="../media/image1438.png"/><Relationship Id="rId131" Type="http://schemas.openxmlformats.org/officeDocument/2006/relationships/customXml" Target="../ink/ink1467.xml"/><Relationship Id="rId327" Type="http://schemas.openxmlformats.org/officeDocument/2006/relationships/customXml" Target="../ink/ink1565.xml"/><Relationship Id="rId369" Type="http://schemas.openxmlformats.org/officeDocument/2006/relationships/customXml" Target="../ink/ink1586.xml"/><Relationship Id="rId173" Type="http://schemas.openxmlformats.org/officeDocument/2006/relationships/customXml" Target="../ink/ink1488.xml"/><Relationship Id="rId229" Type="http://schemas.openxmlformats.org/officeDocument/2006/relationships/customXml" Target="../ink/ink1516.xml"/><Relationship Id="rId380" Type="http://schemas.openxmlformats.org/officeDocument/2006/relationships/image" Target="../media/image1595.png"/><Relationship Id="rId240" Type="http://schemas.openxmlformats.org/officeDocument/2006/relationships/image" Target="../media/image1525.png"/><Relationship Id="rId35" Type="http://schemas.openxmlformats.org/officeDocument/2006/relationships/customXml" Target="../ink/ink1419.xml"/><Relationship Id="rId77" Type="http://schemas.openxmlformats.org/officeDocument/2006/relationships/customXml" Target="../ink/ink1440.xml"/><Relationship Id="rId100" Type="http://schemas.openxmlformats.org/officeDocument/2006/relationships/image" Target="../media/image1455.png"/><Relationship Id="rId282" Type="http://schemas.openxmlformats.org/officeDocument/2006/relationships/image" Target="../media/image1546.png"/><Relationship Id="rId338" Type="http://schemas.openxmlformats.org/officeDocument/2006/relationships/image" Target="../media/image1574.png"/><Relationship Id="rId8" Type="http://schemas.openxmlformats.org/officeDocument/2006/relationships/image" Target="../media/image1409.png"/><Relationship Id="rId142" Type="http://schemas.openxmlformats.org/officeDocument/2006/relationships/image" Target="../media/image1476.png"/><Relationship Id="rId184" Type="http://schemas.openxmlformats.org/officeDocument/2006/relationships/image" Target="../media/image1497.png"/><Relationship Id="rId391" Type="http://schemas.openxmlformats.org/officeDocument/2006/relationships/customXml" Target="../ink/ink1597.xml"/><Relationship Id="rId405" Type="http://schemas.openxmlformats.org/officeDocument/2006/relationships/customXml" Target="../ink/ink1604.xml"/><Relationship Id="rId251" Type="http://schemas.openxmlformats.org/officeDocument/2006/relationships/customXml" Target="../ink/ink1527.xml"/><Relationship Id="rId46" Type="http://schemas.openxmlformats.org/officeDocument/2006/relationships/image" Target="../media/image1428.png"/><Relationship Id="rId293" Type="http://schemas.openxmlformats.org/officeDocument/2006/relationships/customXml" Target="../ink/ink1548.xml"/><Relationship Id="rId307" Type="http://schemas.openxmlformats.org/officeDocument/2006/relationships/customXml" Target="../ink/ink1555.xml"/><Relationship Id="rId349" Type="http://schemas.openxmlformats.org/officeDocument/2006/relationships/customXml" Target="../ink/ink1576.xml"/><Relationship Id="rId88" Type="http://schemas.openxmlformats.org/officeDocument/2006/relationships/image" Target="../media/image1449.png"/><Relationship Id="rId111" Type="http://schemas.openxmlformats.org/officeDocument/2006/relationships/customXml" Target="../ink/ink1457.xml"/><Relationship Id="rId153" Type="http://schemas.openxmlformats.org/officeDocument/2006/relationships/customXml" Target="../ink/ink1478.xml"/><Relationship Id="rId195" Type="http://schemas.openxmlformats.org/officeDocument/2006/relationships/customXml" Target="../ink/ink1499.xml"/><Relationship Id="rId209" Type="http://schemas.openxmlformats.org/officeDocument/2006/relationships/customXml" Target="../ink/ink1506.xml"/><Relationship Id="rId360" Type="http://schemas.openxmlformats.org/officeDocument/2006/relationships/image" Target="../media/image1585.png"/><Relationship Id="rId416" Type="http://schemas.openxmlformats.org/officeDocument/2006/relationships/image" Target="../media/image1613.png"/><Relationship Id="rId220" Type="http://schemas.openxmlformats.org/officeDocument/2006/relationships/image" Target="../media/image1515.png"/><Relationship Id="rId15" Type="http://schemas.openxmlformats.org/officeDocument/2006/relationships/customXml" Target="../ink/ink1409.xml"/><Relationship Id="rId57" Type="http://schemas.openxmlformats.org/officeDocument/2006/relationships/customXml" Target="../ink/ink1430.xml"/><Relationship Id="rId262" Type="http://schemas.openxmlformats.org/officeDocument/2006/relationships/image" Target="../media/image1536.png"/><Relationship Id="rId318" Type="http://schemas.openxmlformats.org/officeDocument/2006/relationships/image" Target="../media/image1564.png"/><Relationship Id="rId99" Type="http://schemas.openxmlformats.org/officeDocument/2006/relationships/customXml" Target="../ink/ink1451.xml"/><Relationship Id="rId122" Type="http://schemas.openxmlformats.org/officeDocument/2006/relationships/image" Target="../media/image1466.png"/><Relationship Id="rId164" Type="http://schemas.openxmlformats.org/officeDocument/2006/relationships/image" Target="../media/image1487.png"/><Relationship Id="rId371" Type="http://schemas.openxmlformats.org/officeDocument/2006/relationships/customXml" Target="../ink/ink1587.xml"/><Relationship Id="rId26" Type="http://schemas.openxmlformats.org/officeDocument/2006/relationships/image" Target="../media/image1418.png"/><Relationship Id="rId231" Type="http://schemas.openxmlformats.org/officeDocument/2006/relationships/customXml" Target="../ink/ink1517.xml"/><Relationship Id="rId273" Type="http://schemas.openxmlformats.org/officeDocument/2006/relationships/customXml" Target="../ink/ink1538.xml"/><Relationship Id="rId329" Type="http://schemas.openxmlformats.org/officeDocument/2006/relationships/customXml" Target="../ink/ink1566.xml"/><Relationship Id="rId68" Type="http://schemas.openxmlformats.org/officeDocument/2006/relationships/image" Target="../media/image1439.png"/><Relationship Id="rId133" Type="http://schemas.openxmlformats.org/officeDocument/2006/relationships/customXml" Target="../ink/ink1468.xml"/><Relationship Id="rId175" Type="http://schemas.openxmlformats.org/officeDocument/2006/relationships/customXml" Target="../ink/ink1489.xml"/><Relationship Id="rId340" Type="http://schemas.openxmlformats.org/officeDocument/2006/relationships/image" Target="../media/image1575.png"/><Relationship Id="rId200" Type="http://schemas.openxmlformats.org/officeDocument/2006/relationships/image" Target="../media/image1505.png"/><Relationship Id="rId382" Type="http://schemas.openxmlformats.org/officeDocument/2006/relationships/image" Target="../media/image1596.png"/><Relationship Id="rId242" Type="http://schemas.openxmlformats.org/officeDocument/2006/relationships/image" Target="../media/image1526.png"/><Relationship Id="rId284" Type="http://schemas.openxmlformats.org/officeDocument/2006/relationships/image" Target="../media/image1547.png"/><Relationship Id="rId37" Type="http://schemas.openxmlformats.org/officeDocument/2006/relationships/customXml" Target="../ink/ink1420.xml"/><Relationship Id="rId79" Type="http://schemas.openxmlformats.org/officeDocument/2006/relationships/customXml" Target="../ink/ink1441.xml"/><Relationship Id="rId102" Type="http://schemas.openxmlformats.org/officeDocument/2006/relationships/image" Target="../media/image1456.png"/><Relationship Id="rId144" Type="http://schemas.openxmlformats.org/officeDocument/2006/relationships/image" Target="../media/image1477.png"/><Relationship Id="rId90" Type="http://schemas.openxmlformats.org/officeDocument/2006/relationships/image" Target="../media/image1450.png"/><Relationship Id="rId186" Type="http://schemas.openxmlformats.org/officeDocument/2006/relationships/image" Target="../media/image1498.png"/><Relationship Id="rId351" Type="http://schemas.openxmlformats.org/officeDocument/2006/relationships/customXml" Target="../ink/ink1577.xml"/><Relationship Id="rId393" Type="http://schemas.openxmlformats.org/officeDocument/2006/relationships/customXml" Target="../ink/ink1598.xml"/><Relationship Id="rId407" Type="http://schemas.openxmlformats.org/officeDocument/2006/relationships/customXml" Target="../ink/ink1605.xml"/><Relationship Id="rId211" Type="http://schemas.openxmlformats.org/officeDocument/2006/relationships/customXml" Target="../ink/ink1507.xml"/><Relationship Id="rId253" Type="http://schemas.openxmlformats.org/officeDocument/2006/relationships/customXml" Target="../ink/ink1528.xml"/><Relationship Id="rId295" Type="http://schemas.openxmlformats.org/officeDocument/2006/relationships/customXml" Target="../ink/ink1549.xml"/><Relationship Id="rId309" Type="http://schemas.openxmlformats.org/officeDocument/2006/relationships/customXml" Target="../ink/ink1556.xml"/><Relationship Id="rId48" Type="http://schemas.openxmlformats.org/officeDocument/2006/relationships/image" Target="../media/image1429.png"/><Relationship Id="rId113" Type="http://schemas.openxmlformats.org/officeDocument/2006/relationships/customXml" Target="../ink/ink1458.xml"/><Relationship Id="rId320" Type="http://schemas.openxmlformats.org/officeDocument/2006/relationships/image" Target="../media/image1565.png"/><Relationship Id="rId155" Type="http://schemas.openxmlformats.org/officeDocument/2006/relationships/customXml" Target="../ink/ink1479.xml"/><Relationship Id="rId197" Type="http://schemas.openxmlformats.org/officeDocument/2006/relationships/customXml" Target="../ink/ink1500.xml"/><Relationship Id="rId362" Type="http://schemas.openxmlformats.org/officeDocument/2006/relationships/image" Target="../media/image1586.png"/><Relationship Id="rId418" Type="http://schemas.openxmlformats.org/officeDocument/2006/relationships/image" Target="../media/image1614.png"/></Relationships>
</file>

<file path=ppt/slides/_rels/slide2.xml.rels><?xml version="1.0" encoding="UTF-8" standalone="yes"?>
<Relationships xmlns="http://schemas.openxmlformats.org/package/2006/relationships"><Relationship Id="rId8" Type="http://schemas.openxmlformats.org/officeDocument/2006/relationships/customXml" Target="../ink/ink4.xml"/><Relationship Id="rId13" Type="http://schemas.openxmlformats.org/officeDocument/2006/relationships/image" Target="../media/image6.png"/><Relationship Id="rId18" Type="http://schemas.openxmlformats.org/officeDocument/2006/relationships/customXml" Target="../ink/ink9.xml"/><Relationship Id="rId3" Type="http://schemas.openxmlformats.org/officeDocument/2006/relationships/image" Target="../media/image1.png"/><Relationship Id="rId21" Type="http://schemas.openxmlformats.org/officeDocument/2006/relationships/image" Target="../media/image10.png"/><Relationship Id="rId7" Type="http://schemas.openxmlformats.org/officeDocument/2006/relationships/image" Target="../media/image3.png"/><Relationship Id="rId12" Type="http://schemas.openxmlformats.org/officeDocument/2006/relationships/customXml" Target="../ink/ink6.xml"/><Relationship Id="rId17" Type="http://schemas.openxmlformats.org/officeDocument/2006/relationships/image" Target="../media/image8.png"/><Relationship Id="rId25" Type="http://schemas.openxmlformats.org/officeDocument/2006/relationships/image" Target="../media/image12.png"/><Relationship Id="rId2" Type="http://schemas.openxmlformats.org/officeDocument/2006/relationships/customXml" Target="../ink/ink1.xml"/><Relationship Id="rId16" Type="http://schemas.openxmlformats.org/officeDocument/2006/relationships/customXml" Target="../ink/ink8.xml"/><Relationship Id="rId20" Type="http://schemas.openxmlformats.org/officeDocument/2006/relationships/customXml" Target="../ink/ink10.xml"/><Relationship Id="rId1" Type="http://schemas.openxmlformats.org/officeDocument/2006/relationships/slideLayout" Target="../slideLayouts/slideLayout10.xml"/><Relationship Id="rId6" Type="http://schemas.openxmlformats.org/officeDocument/2006/relationships/customXml" Target="../ink/ink3.xml"/><Relationship Id="rId11" Type="http://schemas.openxmlformats.org/officeDocument/2006/relationships/image" Target="../media/image5.png"/><Relationship Id="rId24" Type="http://schemas.openxmlformats.org/officeDocument/2006/relationships/customXml" Target="../ink/ink12.xml"/><Relationship Id="rId5" Type="http://schemas.openxmlformats.org/officeDocument/2006/relationships/image" Target="../media/image2.png"/><Relationship Id="rId15" Type="http://schemas.openxmlformats.org/officeDocument/2006/relationships/image" Target="../media/image7.png"/><Relationship Id="rId23" Type="http://schemas.openxmlformats.org/officeDocument/2006/relationships/image" Target="../media/image11.png"/><Relationship Id="rId10" Type="http://schemas.openxmlformats.org/officeDocument/2006/relationships/customXml" Target="../ink/ink5.xml"/><Relationship Id="rId19" Type="http://schemas.openxmlformats.org/officeDocument/2006/relationships/image" Target="../media/image9.png"/><Relationship Id="rId4" Type="http://schemas.openxmlformats.org/officeDocument/2006/relationships/customXml" Target="../ink/ink2.xml"/><Relationship Id="rId9" Type="http://schemas.openxmlformats.org/officeDocument/2006/relationships/image" Target="../media/image4.png"/><Relationship Id="rId14" Type="http://schemas.openxmlformats.org/officeDocument/2006/relationships/customXml" Target="../ink/ink7.xml"/><Relationship Id="rId22" Type="http://schemas.openxmlformats.org/officeDocument/2006/relationships/customXml" Target="../ink/ink11.xml"/></Relationships>
</file>

<file path=ppt/slides/_rels/slide20.xml.rels><?xml version="1.0" encoding="UTF-8" standalone="yes"?>
<Relationships xmlns="http://schemas.openxmlformats.org/package/2006/relationships"><Relationship Id="rId117" Type="http://schemas.openxmlformats.org/officeDocument/2006/relationships/customXml" Target="../ink/ink1669.xml"/><Relationship Id="rId299" Type="http://schemas.openxmlformats.org/officeDocument/2006/relationships/customXml" Target="../ink/ink1760.xml"/><Relationship Id="rId21" Type="http://schemas.openxmlformats.org/officeDocument/2006/relationships/customXml" Target="../ink/ink1621.xml"/><Relationship Id="rId63" Type="http://schemas.openxmlformats.org/officeDocument/2006/relationships/customXml" Target="../ink/ink1642.xml"/><Relationship Id="rId159" Type="http://schemas.openxmlformats.org/officeDocument/2006/relationships/customXml" Target="../ink/ink1690.xml"/><Relationship Id="rId324" Type="http://schemas.openxmlformats.org/officeDocument/2006/relationships/image" Target="../media/image1776.png"/><Relationship Id="rId366" Type="http://schemas.openxmlformats.org/officeDocument/2006/relationships/image" Target="../media/image1797.png"/><Relationship Id="rId170" Type="http://schemas.openxmlformats.org/officeDocument/2006/relationships/image" Target="../media/image1699.png"/><Relationship Id="rId226" Type="http://schemas.openxmlformats.org/officeDocument/2006/relationships/image" Target="../media/image1727.png"/><Relationship Id="rId268" Type="http://schemas.openxmlformats.org/officeDocument/2006/relationships/image" Target="../media/image1748.png"/><Relationship Id="rId32" Type="http://schemas.openxmlformats.org/officeDocument/2006/relationships/image" Target="../media/image1630.png"/><Relationship Id="rId74" Type="http://schemas.openxmlformats.org/officeDocument/2006/relationships/image" Target="../media/image1651.png"/><Relationship Id="rId128" Type="http://schemas.openxmlformats.org/officeDocument/2006/relationships/image" Target="../media/image1678.png"/><Relationship Id="rId335" Type="http://schemas.openxmlformats.org/officeDocument/2006/relationships/customXml" Target="../ink/ink1778.xml"/><Relationship Id="rId5" Type="http://schemas.openxmlformats.org/officeDocument/2006/relationships/customXml" Target="../ink/ink1613.xml"/><Relationship Id="rId181" Type="http://schemas.openxmlformats.org/officeDocument/2006/relationships/customXml" Target="../ink/ink1701.xml"/><Relationship Id="rId237" Type="http://schemas.openxmlformats.org/officeDocument/2006/relationships/customXml" Target="../ink/ink1729.xml"/><Relationship Id="rId279" Type="http://schemas.openxmlformats.org/officeDocument/2006/relationships/customXml" Target="../ink/ink1750.xml"/><Relationship Id="rId43" Type="http://schemas.openxmlformats.org/officeDocument/2006/relationships/customXml" Target="../ink/ink1632.xml"/><Relationship Id="rId139" Type="http://schemas.openxmlformats.org/officeDocument/2006/relationships/customXml" Target="../ink/ink1680.xml"/><Relationship Id="rId290" Type="http://schemas.openxmlformats.org/officeDocument/2006/relationships/image" Target="../media/image1759.png"/><Relationship Id="rId304" Type="http://schemas.openxmlformats.org/officeDocument/2006/relationships/image" Target="../media/image1766.png"/><Relationship Id="rId346" Type="http://schemas.openxmlformats.org/officeDocument/2006/relationships/image" Target="../media/image1787.png"/><Relationship Id="rId85" Type="http://schemas.openxmlformats.org/officeDocument/2006/relationships/customXml" Target="../ink/ink1653.xml"/><Relationship Id="rId150" Type="http://schemas.openxmlformats.org/officeDocument/2006/relationships/image" Target="../media/image1689.png"/><Relationship Id="rId192" Type="http://schemas.openxmlformats.org/officeDocument/2006/relationships/image" Target="../media/image1710.png"/><Relationship Id="rId206" Type="http://schemas.openxmlformats.org/officeDocument/2006/relationships/image" Target="../media/image1717.png"/><Relationship Id="rId248" Type="http://schemas.openxmlformats.org/officeDocument/2006/relationships/image" Target="../media/image1738.png"/><Relationship Id="rId12" Type="http://schemas.openxmlformats.org/officeDocument/2006/relationships/image" Target="../media/image1620.png"/><Relationship Id="rId108" Type="http://schemas.openxmlformats.org/officeDocument/2006/relationships/image" Target="../media/image1668.png"/><Relationship Id="rId315" Type="http://schemas.openxmlformats.org/officeDocument/2006/relationships/customXml" Target="../ink/ink1768.xml"/><Relationship Id="rId357" Type="http://schemas.openxmlformats.org/officeDocument/2006/relationships/customXml" Target="../ink/ink1789.xml"/><Relationship Id="rId54" Type="http://schemas.openxmlformats.org/officeDocument/2006/relationships/image" Target="../media/image1641.png"/><Relationship Id="rId96" Type="http://schemas.openxmlformats.org/officeDocument/2006/relationships/image" Target="../media/image1662.png"/><Relationship Id="rId161" Type="http://schemas.openxmlformats.org/officeDocument/2006/relationships/customXml" Target="../ink/ink1691.xml"/><Relationship Id="rId217" Type="http://schemas.openxmlformats.org/officeDocument/2006/relationships/customXml" Target="../ink/ink1719.xml"/><Relationship Id="rId259" Type="http://schemas.openxmlformats.org/officeDocument/2006/relationships/customXml" Target="../ink/ink1740.xml"/><Relationship Id="rId23" Type="http://schemas.openxmlformats.org/officeDocument/2006/relationships/customXml" Target="../ink/ink1622.xml"/><Relationship Id="rId119" Type="http://schemas.openxmlformats.org/officeDocument/2006/relationships/customXml" Target="../ink/ink1670.xml"/><Relationship Id="rId270" Type="http://schemas.openxmlformats.org/officeDocument/2006/relationships/image" Target="../media/image1749.png"/><Relationship Id="rId326" Type="http://schemas.openxmlformats.org/officeDocument/2006/relationships/image" Target="../media/image1777.png"/><Relationship Id="rId65" Type="http://schemas.openxmlformats.org/officeDocument/2006/relationships/customXml" Target="../ink/ink1643.xml"/><Relationship Id="rId130" Type="http://schemas.openxmlformats.org/officeDocument/2006/relationships/image" Target="../media/image1679.png"/><Relationship Id="rId172" Type="http://schemas.openxmlformats.org/officeDocument/2006/relationships/image" Target="../media/image1700.png"/><Relationship Id="rId228" Type="http://schemas.openxmlformats.org/officeDocument/2006/relationships/image" Target="../media/image1728.png"/><Relationship Id="rId281" Type="http://schemas.openxmlformats.org/officeDocument/2006/relationships/customXml" Target="../ink/ink1751.xml"/><Relationship Id="rId337" Type="http://schemas.openxmlformats.org/officeDocument/2006/relationships/customXml" Target="../ink/ink1779.xml"/><Relationship Id="rId34" Type="http://schemas.openxmlformats.org/officeDocument/2006/relationships/image" Target="../media/image1631.png"/><Relationship Id="rId76" Type="http://schemas.openxmlformats.org/officeDocument/2006/relationships/image" Target="../media/image1652.png"/><Relationship Id="rId141" Type="http://schemas.openxmlformats.org/officeDocument/2006/relationships/customXml" Target="../ink/ink1681.xml"/><Relationship Id="rId7" Type="http://schemas.openxmlformats.org/officeDocument/2006/relationships/customXml" Target="../ink/ink1614.xml"/><Relationship Id="rId183" Type="http://schemas.openxmlformats.org/officeDocument/2006/relationships/customXml" Target="../ink/ink1702.xml"/><Relationship Id="rId239" Type="http://schemas.openxmlformats.org/officeDocument/2006/relationships/customXml" Target="../ink/ink1730.xml"/><Relationship Id="rId250" Type="http://schemas.openxmlformats.org/officeDocument/2006/relationships/image" Target="../media/image1739.png"/><Relationship Id="rId292" Type="http://schemas.openxmlformats.org/officeDocument/2006/relationships/image" Target="../media/image1760.png"/><Relationship Id="rId306" Type="http://schemas.openxmlformats.org/officeDocument/2006/relationships/image" Target="../media/image1767.png"/><Relationship Id="rId45" Type="http://schemas.openxmlformats.org/officeDocument/2006/relationships/customXml" Target="../ink/ink1633.xml"/><Relationship Id="rId87" Type="http://schemas.openxmlformats.org/officeDocument/2006/relationships/customXml" Target="../ink/ink1654.xml"/><Relationship Id="rId110" Type="http://schemas.openxmlformats.org/officeDocument/2006/relationships/image" Target="../media/image1669.png"/><Relationship Id="rId348" Type="http://schemas.openxmlformats.org/officeDocument/2006/relationships/image" Target="../media/image1788.png"/><Relationship Id="rId152" Type="http://schemas.openxmlformats.org/officeDocument/2006/relationships/image" Target="../media/image1690.png"/><Relationship Id="rId194" Type="http://schemas.openxmlformats.org/officeDocument/2006/relationships/image" Target="../media/image1711.png"/><Relationship Id="rId208" Type="http://schemas.openxmlformats.org/officeDocument/2006/relationships/image" Target="../media/image1718.png"/><Relationship Id="rId261" Type="http://schemas.openxmlformats.org/officeDocument/2006/relationships/customXml" Target="../ink/ink1741.xml"/><Relationship Id="rId14" Type="http://schemas.openxmlformats.org/officeDocument/2006/relationships/image" Target="../media/image1621.png"/><Relationship Id="rId56" Type="http://schemas.openxmlformats.org/officeDocument/2006/relationships/image" Target="../media/image1642.png"/><Relationship Id="rId317" Type="http://schemas.openxmlformats.org/officeDocument/2006/relationships/customXml" Target="../ink/ink1769.xml"/><Relationship Id="rId359" Type="http://schemas.openxmlformats.org/officeDocument/2006/relationships/customXml" Target="../ink/ink1790.xml"/><Relationship Id="rId98" Type="http://schemas.openxmlformats.org/officeDocument/2006/relationships/image" Target="../media/image1663.png"/><Relationship Id="rId121" Type="http://schemas.openxmlformats.org/officeDocument/2006/relationships/customXml" Target="../ink/ink1671.xml"/><Relationship Id="rId163" Type="http://schemas.openxmlformats.org/officeDocument/2006/relationships/customXml" Target="../ink/ink1692.xml"/><Relationship Id="rId219" Type="http://schemas.openxmlformats.org/officeDocument/2006/relationships/customXml" Target="../ink/ink1720.xml"/><Relationship Id="rId230" Type="http://schemas.openxmlformats.org/officeDocument/2006/relationships/image" Target="../media/image1729.png"/><Relationship Id="rId25" Type="http://schemas.openxmlformats.org/officeDocument/2006/relationships/customXml" Target="../ink/ink1623.xml"/><Relationship Id="rId67" Type="http://schemas.openxmlformats.org/officeDocument/2006/relationships/customXml" Target="../ink/ink1644.xml"/><Relationship Id="rId272" Type="http://schemas.openxmlformats.org/officeDocument/2006/relationships/image" Target="../media/image1750.png"/><Relationship Id="rId328" Type="http://schemas.openxmlformats.org/officeDocument/2006/relationships/image" Target="../media/image1778.png"/><Relationship Id="rId132" Type="http://schemas.openxmlformats.org/officeDocument/2006/relationships/image" Target="../media/image1680.png"/><Relationship Id="rId174" Type="http://schemas.openxmlformats.org/officeDocument/2006/relationships/image" Target="../media/image1701.png"/><Relationship Id="rId220" Type="http://schemas.openxmlformats.org/officeDocument/2006/relationships/image" Target="../media/image1724.png"/><Relationship Id="rId241" Type="http://schemas.openxmlformats.org/officeDocument/2006/relationships/customXml" Target="../ink/ink1731.xml"/><Relationship Id="rId15" Type="http://schemas.openxmlformats.org/officeDocument/2006/relationships/customXml" Target="../ink/ink1618.xml"/><Relationship Id="rId36" Type="http://schemas.openxmlformats.org/officeDocument/2006/relationships/image" Target="../media/image1632.png"/><Relationship Id="rId57" Type="http://schemas.openxmlformats.org/officeDocument/2006/relationships/customXml" Target="../ink/ink1639.xml"/><Relationship Id="rId262" Type="http://schemas.openxmlformats.org/officeDocument/2006/relationships/image" Target="../media/image1745.png"/><Relationship Id="rId283" Type="http://schemas.openxmlformats.org/officeDocument/2006/relationships/customXml" Target="../ink/ink1752.xml"/><Relationship Id="rId318" Type="http://schemas.openxmlformats.org/officeDocument/2006/relationships/image" Target="../media/image1773.png"/><Relationship Id="rId339" Type="http://schemas.openxmlformats.org/officeDocument/2006/relationships/customXml" Target="../ink/ink1780.xml"/><Relationship Id="rId78" Type="http://schemas.openxmlformats.org/officeDocument/2006/relationships/image" Target="../media/image1653.png"/><Relationship Id="rId99" Type="http://schemas.openxmlformats.org/officeDocument/2006/relationships/customXml" Target="../ink/ink1660.xml"/><Relationship Id="rId101" Type="http://schemas.openxmlformats.org/officeDocument/2006/relationships/customXml" Target="../ink/ink1661.xml"/><Relationship Id="rId122" Type="http://schemas.openxmlformats.org/officeDocument/2006/relationships/image" Target="../media/image1675.png"/><Relationship Id="rId143" Type="http://schemas.openxmlformats.org/officeDocument/2006/relationships/customXml" Target="../ink/ink1682.xml"/><Relationship Id="rId164" Type="http://schemas.openxmlformats.org/officeDocument/2006/relationships/image" Target="../media/image1696.png"/><Relationship Id="rId185" Type="http://schemas.openxmlformats.org/officeDocument/2006/relationships/customXml" Target="../ink/ink1703.xml"/><Relationship Id="rId350" Type="http://schemas.openxmlformats.org/officeDocument/2006/relationships/image" Target="../media/image1789.png"/><Relationship Id="rId9" Type="http://schemas.openxmlformats.org/officeDocument/2006/relationships/customXml" Target="../ink/ink1615.xml"/><Relationship Id="rId210" Type="http://schemas.openxmlformats.org/officeDocument/2006/relationships/image" Target="../media/image1719.png"/><Relationship Id="rId26" Type="http://schemas.openxmlformats.org/officeDocument/2006/relationships/image" Target="../media/image1627.png"/><Relationship Id="rId231" Type="http://schemas.openxmlformats.org/officeDocument/2006/relationships/customXml" Target="../ink/ink1726.xml"/><Relationship Id="rId252" Type="http://schemas.openxmlformats.org/officeDocument/2006/relationships/image" Target="../media/image1740.png"/><Relationship Id="rId273" Type="http://schemas.openxmlformats.org/officeDocument/2006/relationships/customXml" Target="../ink/ink1747.xml"/><Relationship Id="rId294" Type="http://schemas.openxmlformats.org/officeDocument/2006/relationships/image" Target="../media/image1761.png"/><Relationship Id="rId308" Type="http://schemas.openxmlformats.org/officeDocument/2006/relationships/image" Target="../media/image1768.png"/><Relationship Id="rId329" Type="http://schemas.openxmlformats.org/officeDocument/2006/relationships/customXml" Target="../ink/ink1775.xml"/><Relationship Id="rId47" Type="http://schemas.openxmlformats.org/officeDocument/2006/relationships/customXml" Target="../ink/ink1634.xml"/><Relationship Id="rId68" Type="http://schemas.openxmlformats.org/officeDocument/2006/relationships/image" Target="../media/image1648.png"/><Relationship Id="rId89" Type="http://schemas.openxmlformats.org/officeDocument/2006/relationships/customXml" Target="../ink/ink1655.xml"/><Relationship Id="rId112" Type="http://schemas.openxmlformats.org/officeDocument/2006/relationships/image" Target="../media/image1670.png"/><Relationship Id="rId133" Type="http://schemas.openxmlformats.org/officeDocument/2006/relationships/customXml" Target="../ink/ink1677.xml"/><Relationship Id="rId154" Type="http://schemas.openxmlformats.org/officeDocument/2006/relationships/image" Target="../media/image1691.png"/><Relationship Id="rId175" Type="http://schemas.openxmlformats.org/officeDocument/2006/relationships/customXml" Target="../ink/ink1698.xml"/><Relationship Id="rId340" Type="http://schemas.openxmlformats.org/officeDocument/2006/relationships/image" Target="../media/image1784.png"/><Relationship Id="rId361" Type="http://schemas.openxmlformats.org/officeDocument/2006/relationships/customXml" Target="../ink/ink1791.xml"/><Relationship Id="rId196" Type="http://schemas.openxmlformats.org/officeDocument/2006/relationships/image" Target="../media/image1712.png"/><Relationship Id="rId200" Type="http://schemas.openxmlformats.org/officeDocument/2006/relationships/image" Target="../media/image1714.png"/><Relationship Id="rId16" Type="http://schemas.openxmlformats.org/officeDocument/2006/relationships/image" Target="../media/image1622.png"/><Relationship Id="rId221" Type="http://schemas.openxmlformats.org/officeDocument/2006/relationships/customXml" Target="../ink/ink1721.xml"/><Relationship Id="rId242" Type="http://schemas.openxmlformats.org/officeDocument/2006/relationships/image" Target="../media/image1735.png"/><Relationship Id="rId263" Type="http://schemas.openxmlformats.org/officeDocument/2006/relationships/customXml" Target="../ink/ink1742.xml"/><Relationship Id="rId284" Type="http://schemas.openxmlformats.org/officeDocument/2006/relationships/image" Target="../media/image1756.png"/><Relationship Id="rId319" Type="http://schemas.openxmlformats.org/officeDocument/2006/relationships/customXml" Target="../ink/ink1770.xml"/><Relationship Id="rId37" Type="http://schemas.openxmlformats.org/officeDocument/2006/relationships/customXml" Target="../ink/ink1629.xml"/><Relationship Id="rId58" Type="http://schemas.openxmlformats.org/officeDocument/2006/relationships/image" Target="../media/image1643.png"/><Relationship Id="rId79" Type="http://schemas.openxmlformats.org/officeDocument/2006/relationships/customXml" Target="../ink/ink1650.xml"/><Relationship Id="rId102" Type="http://schemas.openxmlformats.org/officeDocument/2006/relationships/image" Target="../media/image1665.png"/><Relationship Id="rId123" Type="http://schemas.openxmlformats.org/officeDocument/2006/relationships/customXml" Target="../ink/ink1672.xml"/><Relationship Id="rId144" Type="http://schemas.openxmlformats.org/officeDocument/2006/relationships/image" Target="../media/image1686.png"/><Relationship Id="rId330" Type="http://schemas.openxmlformats.org/officeDocument/2006/relationships/image" Target="../media/image1779.png"/><Relationship Id="rId90" Type="http://schemas.openxmlformats.org/officeDocument/2006/relationships/image" Target="../media/image1659.png"/><Relationship Id="rId165" Type="http://schemas.openxmlformats.org/officeDocument/2006/relationships/customXml" Target="../ink/ink1693.xml"/><Relationship Id="rId186" Type="http://schemas.openxmlformats.org/officeDocument/2006/relationships/image" Target="../media/image1707.png"/><Relationship Id="rId351" Type="http://schemas.openxmlformats.org/officeDocument/2006/relationships/customXml" Target="../ink/ink1786.xml"/><Relationship Id="rId211" Type="http://schemas.openxmlformats.org/officeDocument/2006/relationships/customXml" Target="../ink/ink1716.xml"/><Relationship Id="rId232" Type="http://schemas.openxmlformats.org/officeDocument/2006/relationships/image" Target="../media/image1730.png"/><Relationship Id="rId253" Type="http://schemas.openxmlformats.org/officeDocument/2006/relationships/customXml" Target="../ink/ink1737.xml"/><Relationship Id="rId274" Type="http://schemas.openxmlformats.org/officeDocument/2006/relationships/image" Target="../media/image1751.png"/><Relationship Id="rId295" Type="http://schemas.openxmlformats.org/officeDocument/2006/relationships/customXml" Target="../ink/ink1758.xml"/><Relationship Id="rId309" Type="http://schemas.openxmlformats.org/officeDocument/2006/relationships/customXml" Target="../ink/ink1765.xml"/><Relationship Id="rId27" Type="http://schemas.openxmlformats.org/officeDocument/2006/relationships/customXml" Target="../ink/ink1624.xml"/><Relationship Id="rId48" Type="http://schemas.openxmlformats.org/officeDocument/2006/relationships/image" Target="../media/image1638.png"/><Relationship Id="rId69" Type="http://schemas.openxmlformats.org/officeDocument/2006/relationships/customXml" Target="../ink/ink1645.xml"/><Relationship Id="rId113" Type="http://schemas.openxmlformats.org/officeDocument/2006/relationships/customXml" Target="../ink/ink1667.xml"/><Relationship Id="rId134" Type="http://schemas.openxmlformats.org/officeDocument/2006/relationships/image" Target="../media/image1681.png"/><Relationship Id="rId320" Type="http://schemas.openxmlformats.org/officeDocument/2006/relationships/image" Target="../media/image1774.png"/><Relationship Id="rId80" Type="http://schemas.openxmlformats.org/officeDocument/2006/relationships/image" Target="../media/image1654.png"/><Relationship Id="rId155" Type="http://schemas.openxmlformats.org/officeDocument/2006/relationships/customXml" Target="../ink/ink1688.xml"/><Relationship Id="rId176" Type="http://schemas.openxmlformats.org/officeDocument/2006/relationships/image" Target="../media/image1702.png"/><Relationship Id="rId197" Type="http://schemas.openxmlformats.org/officeDocument/2006/relationships/customXml" Target="../ink/ink1709.xml"/><Relationship Id="rId341" Type="http://schemas.openxmlformats.org/officeDocument/2006/relationships/customXml" Target="../ink/ink1781.xml"/><Relationship Id="rId362" Type="http://schemas.openxmlformats.org/officeDocument/2006/relationships/image" Target="../media/image1795.png"/><Relationship Id="rId201" Type="http://schemas.openxmlformats.org/officeDocument/2006/relationships/customXml" Target="../ink/ink1711.xml"/><Relationship Id="rId222" Type="http://schemas.openxmlformats.org/officeDocument/2006/relationships/image" Target="../media/image1725.png"/><Relationship Id="rId243" Type="http://schemas.openxmlformats.org/officeDocument/2006/relationships/customXml" Target="../ink/ink1732.xml"/><Relationship Id="rId264" Type="http://schemas.openxmlformats.org/officeDocument/2006/relationships/image" Target="../media/image1746.png"/><Relationship Id="rId285" Type="http://schemas.openxmlformats.org/officeDocument/2006/relationships/customXml" Target="../ink/ink1753.xml"/><Relationship Id="rId17" Type="http://schemas.openxmlformats.org/officeDocument/2006/relationships/customXml" Target="../ink/ink1619.xml"/><Relationship Id="rId38" Type="http://schemas.openxmlformats.org/officeDocument/2006/relationships/image" Target="../media/image1633.png"/><Relationship Id="rId59" Type="http://schemas.openxmlformats.org/officeDocument/2006/relationships/customXml" Target="../ink/ink1640.xml"/><Relationship Id="rId103" Type="http://schemas.openxmlformats.org/officeDocument/2006/relationships/customXml" Target="../ink/ink1662.xml"/><Relationship Id="rId124" Type="http://schemas.openxmlformats.org/officeDocument/2006/relationships/image" Target="../media/image1676.png"/><Relationship Id="rId310" Type="http://schemas.openxmlformats.org/officeDocument/2006/relationships/image" Target="../media/image1769.png"/><Relationship Id="rId70" Type="http://schemas.openxmlformats.org/officeDocument/2006/relationships/image" Target="../media/image1649.png"/><Relationship Id="rId91" Type="http://schemas.openxmlformats.org/officeDocument/2006/relationships/customXml" Target="../ink/ink1656.xml"/><Relationship Id="rId145" Type="http://schemas.openxmlformats.org/officeDocument/2006/relationships/customXml" Target="../ink/ink1683.xml"/><Relationship Id="rId166" Type="http://schemas.openxmlformats.org/officeDocument/2006/relationships/image" Target="../media/image1697.png"/><Relationship Id="rId187" Type="http://schemas.openxmlformats.org/officeDocument/2006/relationships/customXml" Target="../ink/ink1704.xml"/><Relationship Id="rId331" Type="http://schemas.openxmlformats.org/officeDocument/2006/relationships/customXml" Target="../ink/ink1776.xml"/><Relationship Id="rId352" Type="http://schemas.openxmlformats.org/officeDocument/2006/relationships/image" Target="../media/image1790.png"/><Relationship Id="rId1" Type="http://schemas.openxmlformats.org/officeDocument/2006/relationships/slideLayout" Target="../slideLayouts/slideLayout10.xml"/><Relationship Id="rId212" Type="http://schemas.openxmlformats.org/officeDocument/2006/relationships/image" Target="../media/image1720.png"/><Relationship Id="rId233" Type="http://schemas.openxmlformats.org/officeDocument/2006/relationships/customXml" Target="../ink/ink1727.xml"/><Relationship Id="rId254" Type="http://schemas.openxmlformats.org/officeDocument/2006/relationships/image" Target="../media/image1741.png"/><Relationship Id="rId28" Type="http://schemas.openxmlformats.org/officeDocument/2006/relationships/image" Target="../media/image1628.png"/><Relationship Id="rId49" Type="http://schemas.openxmlformats.org/officeDocument/2006/relationships/customXml" Target="../ink/ink1635.xml"/><Relationship Id="rId114" Type="http://schemas.openxmlformats.org/officeDocument/2006/relationships/image" Target="../media/image1671.png"/><Relationship Id="rId275" Type="http://schemas.openxmlformats.org/officeDocument/2006/relationships/customXml" Target="../ink/ink1748.xml"/><Relationship Id="rId296" Type="http://schemas.openxmlformats.org/officeDocument/2006/relationships/image" Target="../media/image1762.png"/><Relationship Id="rId300" Type="http://schemas.openxmlformats.org/officeDocument/2006/relationships/image" Target="../media/image1764.png"/><Relationship Id="rId60" Type="http://schemas.openxmlformats.org/officeDocument/2006/relationships/image" Target="../media/image1644.png"/><Relationship Id="rId81" Type="http://schemas.openxmlformats.org/officeDocument/2006/relationships/customXml" Target="../ink/ink1651.xml"/><Relationship Id="rId135" Type="http://schemas.openxmlformats.org/officeDocument/2006/relationships/customXml" Target="../ink/ink1678.xml"/><Relationship Id="rId156" Type="http://schemas.openxmlformats.org/officeDocument/2006/relationships/image" Target="../media/image1692.png"/><Relationship Id="rId177" Type="http://schemas.openxmlformats.org/officeDocument/2006/relationships/customXml" Target="../ink/ink1699.xml"/><Relationship Id="rId198" Type="http://schemas.openxmlformats.org/officeDocument/2006/relationships/image" Target="../media/image1713.png"/><Relationship Id="rId321" Type="http://schemas.openxmlformats.org/officeDocument/2006/relationships/customXml" Target="../ink/ink1771.xml"/><Relationship Id="rId342" Type="http://schemas.openxmlformats.org/officeDocument/2006/relationships/image" Target="../media/image1785.png"/><Relationship Id="rId363" Type="http://schemas.openxmlformats.org/officeDocument/2006/relationships/customXml" Target="../ink/ink1792.xml"/><Relationship Id="rId202" Type="http://schemas.openxmlformats.org/officeDocument/2006/relationships/image" Target="../media/image1715.png"/><Relationship Id="rId223" Type="http://schemas.openxmlformats.org/officeDocument/2006/relationships/customXml" Target="../ink/ink1722.xml"/><Relationship Id="rId244" Type="http://schemas.openxmlformats.org/officeDocument/2006/relationships/image" Target="../media/image1736.png"/><Relationship Id="rId18" Type="http://schemas.openxmlformats.org/officeDocument/2006/relationships/image" Target="../media/image1623.png"/><Relationship Id="rId39" Type="http://schemas.openxmlformats.org/officeDocument/2006/relationships/customXml" Target="../ink/ink1630.xml"/><Relationship Id="rId265" Type="http://schemas.openxmlformats.org/officeDocument/2006/relationships/customXml" Target="../ink/ink1743.xml"/><Relationship Id="rId286" Type="http://schemas.openxmlformats.org/officeDocument/2006/relationships/image" Target="../media/image1757.png"/><Relationship Id="rId50" Type="http://schemas.openxmlformats.org/officeDocument/2006/relationships/image" Target="../media/image1639.png"/><Relationship Id="rId104" Type="http://schemas.openxmlformats.org/officeDocument/2006/relationships/image" Target="../media/image1666.png"/><Relationship Id="rId125" Type="http://schemas.openxmlformats.org/officeDocument/2006/relationships/customXml" Target="../ink/ink1673.xml"/><Relationship Id="rId146" Type="http://schemas.openxmlformats.org/officeDocument/2006/relationships/image" Target="../media/image1687.png"/><Relationship Id="rId167" Type="http://schemas.openxmlformats.org/officeDocument/2006/relationships/customXml" Target="../ink/ink1694.xml"/><Relationship Id="rId188" Type="http://schemas.openxmlformats.org/officeDocument/2006/relationships/image" Target="../media/image1708.png"/><Relationship Id="rId311" Type="http://schemas.openxmlformats.org/officeDocument/2006/relationships/customXml" Target="../ink/ink1766.xml"/><Relationship Id="rId332" Type="http://schemas.openxmlformats.org/officeDocument/2006/relationships/image" Target="../media/image1780.png"/><Relationship Id="rId353" Type="http://schemas.openxmlformats.org/officeDocument/2006/relationships/customXml" Target="../ink/ink1787.xml"/><Relationship Id="rId71" Type="http://schemas.openxmlformats.org/officeDocument/2006/relationships/customXml" Target="../ink/ink1646.xml"/><Relationship Id="rId92" Type="http://schemas.openxmlformats.org/officeDocument/2006/relationships/image" Target="../media/image1660.png"/><Relationship Id="rId213" Type="http://schemas.openxmlformats.org/officeDocument/2006/relationships/customXml" Target="../ink/ink1717.xml"/><Relationship Id="rId234" Type="http://schemas.openxmlformats.org/officeDocument/2006/relationships/image" Target="../media/image1731.png"/><Relationship Id="rId2" Type="http://schemas.openxmlformats.org/officeDocument/2006/relationships/image" Target="../media/image13100.png"/><Relationship Id="rId29" Type="http://schemas.openxmlformats.org/officeDocument/2006/relationships/customXml" Target="../ink/ink1625.xml"/><Relationship Id="rId255" Type="http://schemas.openxmlformats.org/officeDocument/2006/relationships/customXml" Target="../ink/ink1738.xml"/><Relationship Id="rId276" Type="http://schemas.openxmlformats.org/officeDocument/2006/relationships/image" Target="../media/image1752.png"/><Relationship Id="rId297" Type="http://schemas.openxmlformats.org/officeDocument/2006/relationships/customXml" Target="../ink/ink1759.xml"/><Relationship Id="rId40" Type="http://schemas.openxmlformats.org/officeDocument/2006/relationships/image" Target="../media/image1634.png"/><Relationship Id="rId115" Type="http://schemas.openxmlformats.org/officeDocument/2006/relationships/customXml" Target="../ink/ink1668.xml"/><Relationship Id="rId136" Type="http://schemas.openxmlformats.org/officeDocument/2006/relationships/image" Target="../media/image1682.png"/><Relationship Id="rId157" Type="http://schemas.openxmlformats.org/officeDocument/2006/relationships/customXml" Target="../ink/ink1689.xml"/><Relationship Id="rId178" Type="http://schemas.openxmlformats.org/officeDocument/2006/relationships/image" Target="../media/image1703.png"/><Relationship Id="rId301" Type="http://schemas.openxmlformats.org/officeDocument/2006/relationships/customXml" Target="../ink/ink1761.xml"/><Relationship Id="rId322" Type="http://schemas.openxmlformats.org/officeDocument/2006/relationships/image" Target="../media/image1775.png"/><Relationship Id="rId343" Type="http://schemas.openxmlformats.org/officeDocument/2006/relationships/customXml" Target="../ink/ink1782.xml"/><Relationship Id="rId364" Type="http://schemas.openxmlformats.org/officeDocument/2006/relationships/image" Target="../media/image1796.png"/><Relationship Id="rId61" Type="http://schemas.openxmlformats.org/officeDocument/2006/relationships/customXml" Target="../ink/ink1641.xml"/><Relationship Id="rId82" Type="http://schemas.openxmlformats.org/officeDocument/2006/relationships/image" Target="../media/image1655.png"/><Relationship Id="rId199" Type="http://schemas.openxmlformats.org/officeDocument/2006/relationships/customXml" Target="../ink/ink1710.xml"/><Relationship Id="rId203" Type="http://schemas.openxmlformats.org/officeDocument/2006/relationships/customXml" Target="../ink/ink1712.xml"/><Relationship Id="rId19" Type="http://schemas.openxmlformats.org/officeDocument/2006/relationships/customXml" Target="../ink/ink1620.xml"/><Relationship Id="rId224" Type="http://schemas.openxmlformats.org/officeDocument/2006/relationships/image" Target="../media/image1726.png"/><Relationship Id="rId245" Type="http://schemas.openxmlformats.org/officeDocument/2006/relationships/customXml" Target="../ink/ink1733.xml"/><Relationship Id="rId266" Type="http://schemas.openxmlformats.org/officeDocument/2006/relationships/image" Target="../media/image1747.png"/><Relationship Id="rId287" Type="http://schemas.openxmlformats.org/officeDocument/2006/relationships/customXml" Target="../ink/ink1754.xml"/><Relationship Id="rId30" Type="http://schemas.openxmlformats.org/officeDocument/2006/relationships/image" Target="../media/image1629.png"/><Relationship Id="rId105" Type="http://schemas.openxmlformats.org/officeDocument/2006/relationships/customXml" Target="../ink/ink1663.xml"/><Relationship Id="rId126" Type="http://schemas.openxmlformats.org/officeDocument/2006/relationships/image" Target="../media/image1677.png"/><Relationship Id="rId147" Type="http://schemas.openxmlformats.org/officeDocument/2006/relationships/customXml" Target="../ink/ink1684.xml"/><Relationship Id="rId168" Type="http://schemas.openxmlformats.org/officeDocument/2006/relationships/image" Target="../media/image1698.png"/><Relationship Id="rId312" Type="http://schemas.openxmlformats.org/officeDocument/2006/relationships/image" Target="../media/image1770.png"/><Relationship Id="rId333" Type="http://schemas.openxmlformats.org/officeDocument/2006/relationships/customXml" Target="../ink/ink1777.xml"/><Relationship Id="rId354" Type="http://schemas.openxmlformats.org/officeDocument/2006/relationships/image" Target="../media/image1791.png"/><Relationship Id="rId51" Type="http://schemas.openxmlformats.org/officeDocument/2006/relationships/customXml" Target="../ink/ink1636.xml"/><Relationship Id="rId72" Type="http://schemas.openxmlformats.org/officeDocument/2006/relationships/image" Target="../media/image1650.png"/><Relationship Id="rId93" Type="http://schemas.openxmlformats.org/officeDocument/2006/relationships/customXml" Target="../ink/ink1657.xml"/><Relationship Id="rId189" Type="http://schemas.openxmlformats.org/officeDocument/2006/relationships/customXml" Target="../ink/ink1705.xml"/><Relationship Id="rId3" Type="http://schemas.openxmlformats.org/officeDocument/2006/relationships/customXml" Target="../ink/ink1612.xml"/><Relationship Id="rId214" Type="http://schemas.openxmlformats.org/officeDocument/2006/relationships/image" Target="../media/image1721.png"/><Relationship Id="rId235" Type="http://schemas.openxmlformats.org/officeDocument/2006/relationships/customXml" Target="../ink/ink1728.xml"/><Relationship Id="rId256" Type="http://schemas.openxmlformats.org/officeDocument/2006/relationships/image" Target="../media/image1742.png"/><Relationship Id="rId277" Type="http://schemas.openxmlformats.org/officeDocument/2006/relationships/customXml" Target="../ink/ink1749.xml"/><Relationship Id="rId298" Type="http://schemas.openxmlformats.org/officeDocument/2006/relationships/image" Target="../media/image1763.png"/><Relationship Id="rId116" Type="http://schemas.openxmlformats.org/officeDocument/2006/relationships/image" Target="../media/image1672.png"/><Relationship Id="rId137" Type="http://schemas.openxmlformats.org/officeDocument/2006/relationships/customXml" Target="../ink/ink1679.xml"/><Relationship Id="rId158" Type="http://schemas.openxmlformats.org/officeDocument/2006/relationships/image" Target="../media/image1693.png"/><Relationship Id="rId302" Type="http://schemas.openxmlformats.org/officeDocument/2006/relationships/image" Target="../media/image1765.png"/><Relationship Id="rId323" Type="http://schemas.openxmlformats.org/officeDocument/2006/relationships/customXml" Target="../ink/ink1772.xml"/><Relationship Id="rId344" Type="http://schemas.openxmlformats.org/officeDocument/2006/relationships/image" Target="../media/image1786.png"/><Relationship Id="rId20" Type="http://schemas.openxmlformats.org/officeDocument/2006/relationships/image" Target="../media/image1624.png"/><Relationship Id="rId41" Type="http://schemas.openxmlformats.org/officeDocument/2006/relationships/customXml" Target="../ink/ink1631.xml"/><Relationship Id="rId62" Type="http://schemas.openxmlformats.org/officeDocument/2006/relationships/image" Target="../media/image1645.png"/><Relationship Id="rId83" Type="http://schemas.openxmlformats.org/officeDocument/2006/relationships/customXml" Target="../ink/ink1652.xml"/><Relationship Id="rId179" Type="http://schemas.openxmlformats.org/officeDocument/2006/relationships/customXml" Target="../ink/ink1700.xml"/><Relationship Id="rId365" Type="http://schemas.openxmlformats.org/officeDocument/2006/relationships/customXml" Target="../ink/ink1793.xml"/><Relationship Id="rId190" Type="http://schemas.openxmlformats.org/officeDocument/2006/relationships/image" Target="../media/image1709.png"/><Relationship Id="rId204" Type="http://schemas.openxmlformats.org/officeDocument/2006/relationships/image" Target="../media/image1716.png"/><Relationship Id="rId225" Type="http://schemas.openxmlformats.org/officeDocument/2006/relationships/customXml" Target="../ink/ink1723.xml"/><Relationship Id="rId246" Type="http://schemas.openxmlformats.org/officeDocument/2006/relationships/image" Target="../media/image1737.png"/><Relationship Id="rId267" Type="http://schemas.openxmlformats.org/officeDocument/2006/relationships/customXml" Target="../ink/ink1744.xml"/><Relationship Id="rId288" Type="http://schemas.openxmlformats.org/officeDocument/2006/relationships/image" Target="../media/image1758.png"/><Relationship Id="rId106" Type="http://schemas.openxmlformats.org/officeDocument/2006/relationships/image" Target="../media/image1667.png"/><Relationship Id="rId127" Type="http://schemas.openxmlformats.org/officeDocument/2006/relationships/customXml" Target="../ink/ink1674.xml"/><Relationship Id="rId313" Type="http://schemas.openxmlformats.org/officeDocument/2006/relationships/customXml" Target="../ink/ink1767.xml"/><Relationship Id="rId10" Type="http://schemas.openxmlformats.org/officeDocument/2006/relationships/image" Target="../media/image1619.png"/><Relationship Id="rId31" Type="http://schemas.openxmlformats.org/officeDocument/2006/relationships/customXml" Target="../ink/ink1626.xml"/><Relationship Id="rId52" Type="http://schemas.openxmlformats.org/officeDocument/2006/relationships/image" Target="../media/image1640.png"/><Relationship Id="rId73" Type="http://schemas.openxmlformats.org/officeDocument/2006/relationships/customXml" Target="../ink/ink1647.xml"/><Relationship Id="rId94" Type="http://schemas.openxmlformats.org/officeDocument/2006/relationships/image" Target="../media/image1661.png"/><Relationship Id="rId148" Type="http://schemas.openxmlformats.org/officeDocument/2006/relationships/image" Target="../media/image1688.png"/><Relationship Id="rId169" Type="http://schemas.openxmlformats.org/officeDocument/2006/relationships/customXml" Target="../ink/ink1695.xml"/><Relationship Id="rId334" Type="http://schemas.openxmlformats.org/officeDocument/2006/relationships/image" Target="../media/image1781.png"/><Relationship Id="rId355" Type="http://schemas.openxmlformats.org/officeDocument/2006/relationships/customXml" Target="../ink/ink1788.xml"/><Relationship Id="rId4" Type="http://schemas.openxmlformats.org/officeDocument/2006/relationships/image" Target="../media/image1616.png"/><Relationship Id="rId180" Type="http://schemas.openxmlformats.org/officeDocument/2006/relationships/image" Target="../media/image1704.png"/><Relationship Id="rId215" Type="http://schemas.openxmlformats.org/officeDocument/2006/relationships/customXml" Target="../ink/ink1718.xml"/><Relationship Id="rId236" Type="http://schemas.openxmlformats.org/officeDocument/2006/relationships/image" Target="../media/image1732.png"/><Relationship Id="rId257" Type="http://schemas.openxmlformats.org/officeDocument/2006/relationships/customXml" Target="../ink/ink1739.xml"/><Relationship Id="rId278" Type="http://schemas.openxmlformats.org/officeDocument/2006/relationships/image" Target="../media/image1753.png"/><Relationship Id="rId303" Type="http://schemas.openxmlformats.org/officeDocument/2006/relationships/customXml" Target="../ink/ink1762.xml"/><Relationship Id="rId42" Type="http://schemas.openxmlformats.org/officeDocument/2006/relationships/image" Target="../media/image1635.png"/><Relationship Id="rId84" Type="http://schemas.openxmlformats.org/officeDocument/2006/relationships/image" Target="../media/image1656.png"/><Relationship Id="rId138" Type="http://schemas.openxmlformats.org/officeDocument/2006/relationships/image" Target="../media/image1683.png"/><Relationship Id="rId345" Type="http://schemas.openxmlformats.org/officeDocument/2006/relationships/customXml" Target="../ink/ink1783.xml"/><Relationship Id="rId191" Type="http://schemas.openxmlformats.org/officeDocument/2006/relationships/customXml" Target="../ink/ink1706.xml"/><Relationship Id="rId205" Type="http://schemas.openxmlformats.org/officeDocument/2006/relationships/customXml" Target="../ink/ink1713.xml"/><Relationship Id="rId247" Type="http://schemas.openxmlformats.org/officeDocument/2006/relationships/customXml" Target="../ink/ink1734.xml"/><Relationship Id="rId107" Type="http://schemas.openxmlformats.org/officeDocument/2006/relationships/customXml" Target="../ink/ink1664.xml"/><Relationship Id="rId289" Type="http://schemas.openxmlformats.org/officeDocument/2006/relationships/customXml" Target="../ink/ink1755.xml"/><Relationship Id="rId11" Type="http://schemas.openxmlformats.org/officeDocument/2006/relationships/customXml" Target="../ink/ink1616.xml"/><Relationship Id="rId53" Type="http://schemas.openxmlformats.org/officeDocument/2006/relationships/customXml" Target="../ink/ink1637.xml"/><Relationship Id="rId149" Type="http://schemas.openxmlformats.org/officeDocument/2006/relationships/customXml" Target="../ink/ink1685.xml"/><Relationship Id="rId314" Type="http://schemas.openxmlformats.org/officeDocument/2006/relationships/image" Target="../media/image1771.png"/><Relationship Id="rId356" Type="http://schemas.openxmlformats.org/officeDocument/2006/relationships/image" Target="../media/image1792.png"/><Relationship Id="rId95" Type="http://schemas.openxmlformats.org/officeDocument/2006/relationships/customXml" Target="../ink/ink1658.xml"/><Relationship Id="rId160" Type="http://schemas.openxmlformats.org/officeDocument/2006/relationships/image" Target="../media/image1694.png"/><Relationship Id="rId216" Type="http://schemas.openxmlformats.org/officeDocument/2006/relationships/image" Target="../media/image1722.png"/><Relationship Id="rId258" Type="http://schemas.openxmlformats.org/officeDocument/2006/relationships/image" Target="../media/image1743.png"/><Relationship Id="rId22" Type="http://schemas.openxmlformats.org/officeDocument/2006/relationships/image" Target="../media/image1625.png"/><Relationship Id="rId64" Type="http://schemas.openxmlformats.org/officeDocument/2006/relationships/image" Target="../media/image1646.png"/><Relationship Id="rId118" Type="http://schemas.openxmlformats.org/officeDocument/2006/relationships/image" Target="../media/image1673.png"/><Relationship Id="rId325" Type="http://schemas.openxmlformats.org/officeDocument/2006/relationships/customXml" Target="../ink/ink1773.xml"/><Relationship Id="rId171" Type="http://schemas.openxmlformats.org/officeDocument/2006/relationships/customXml" Target="../ink/ink1696.xml"/><Relationship Id="rId227" Type="http://schemas.openxmlformats.org/officeDocument/2006/relationships/customXml" Target="../ink/ink1724.xml"/><Relationship Id="rId269" Type="http://schemas.openxmlformats.org/officeDocument/2006/relationships/customXml" Target="../ink/ink1745.xml"/><Relationship Id="rId33" Type="http://schemas.openxmlformats.org/officeDocument/2006/relationships/customXml" Target="../ink/ink1627.xml"/><Relationship Id="rId129" Type="http://schemas.openxmlformats.org/officeDocument/2006/relationships/customXml" Target="../ink/ink1675.xml"/><Relationship Id="rId280" Type="http://schemas.openxmlformats.org/officeDocument/2006/relationships/image" Target="../media/image1754.png"/><Relationship Id="rId336" Type="http://schemas.openxmlformats.org/officeDocument/2006/relationships/image" Target="../media/image1782.png"/><Relationship Id="rId75" Type="http://schemas.openxmlformats.org/officeDocument/2006/relationships/customXml" Target="../ink/ink1648.xml"/><Relationship Id="rId140" Type="http://schemas.openxmlformats.org/officeDocument/2006/relationships/image" Target="../media/image1684.png"/><Relationship Id="rId182" Type="http://schemas.openxmlformats.org/officeDocument/2006/relationships/image" Target="../media/image1705.png"/><Relationship Id="rId6" Type="http://schemas.openxmlformats.org/officeDocument/2006/relationships/image" Target="../media/image1617.png"/><Relationship Id="rId238" Type="http://schemas.openxmlformats.org/officeDocument/2006/relationships/image" Target="../media/image1733.png"/><Relationship Id="rId291" Type="http://schemas.openxmlformats.org/officeDocument/2006/relationships/customXml" Target="../ink/ink1756.xml"/><Relationship Id="rId305" Type="http://schemas.openxmlformats.org/officeDocument/2006/relationships/customXml" Target="../ink/ink1763.xml"/><Relationship Id="rId347" Type="http://schemas.openxmlformats.org/officeDocument/2006/relationships/customXml" Target="../ink/ink1784.xml"/><Relationship Id="rId44" Type="http://schemas.openxmlformats.org/officeDocument/2006/relationships/image" Target="../media/image1636.png"/><Relationship Id="rId86" Type="http://schemas.openxmlformats.org/officeDocument/2006/relationships/image" Target="../media/image1657.png"/><Relationship Id="rId151" Type="http://schemas.openxmlformats.org/officeDocument/2006/relationships/customXml" Target="../ink/ink1686.xml"/><Relationship Id="rId193" Type="http://schemas.openxmlformats.org/officeDocument/2006/relationships/customXml" Target="../ink/ink1707.xml"/><Relationship Id="rId207" Type="http://schemas.openxmlformats.org/officeDocument/2006/relationships/customXml" Target="../ink/ink1714.xml"/><Relationship Id="rId249" Type="http://schemas.openxmlformats.org/officeDocument/2006/relationships/customXml" Target="../ink/ink1735.xml"/><Relationship Id="rId13" Type="http://schemas.openxmlformats.org/officeDocument/2006/relationships/customXml" Target="../ink/ink1617.xml"/><Relationship Id="rId109" Type="http://schemas.openxmlformats.org/officeDocument/2006/relationships/customXml" Target="../ink/ink1665.xml"/><Relationship Id="rId260" Type="http://schemas.openxmlformats.org/officeDocument/2006/relationships/image" Target="../media/image1744.png"/><Relationship Id="rId316" Type="http://schemas.openxmlformats.org/officeDocument/2006/relationships/image" Target="../media/image1772.png"/><Relationship Id="rId55" Type="http://schemas.openxmlformats.org/officeDocument/2006/relationships/customXml" Target="../ink/ink1638.xml"/><Relationship Id="rId97" Type="http://schemas.openxmlformats.org/officeDocument/2006/relationships/customXml" Target="../ink/ink1659.xml"/><Relationship Id="rId120" Type="http://schemas.openxmlformats.org/officeDocument/2006/relationships/image" Target="../media/image1674.png"/><Relationship Id="rId358" Type="http://schemas.openxmlformats.org/officeDocument/2006/relationships/image" Target="../media/image1793.png"/><Relationship Id="rId162" Type="http://schemas.openxmlformats.org/officeDocument/2006/relationships/image" Target="../media/image1695.png"/><Relationship Id="rId218" Type="http://schemas.openxmlformats.org/officeDocument/2006/relationships/image" Target="../media/image1723.png"/><Relationship Id="rId271" Type="http://schemas.openxmlformats.org/officeDocument/2006/relationships/customXml" Target="../ink/ink1746.xml"/><Relationship Id="rId24" Type="http://schemas.openxmlformats.org/officeDocument/2006/relationships/image" Target="../media/image1626.png"/><Relationship Id="rId66" Type="http://schemas.openxmlformats.org/officeDocument/2006/relationships/image" Target="../media/image1647.png"/><Relationship Id="rId131" Type="http://schemas.openxmlformats.org/officeDocument/2006/relationships/customXml" Target="../ink/ink1676.xml"/><Relationship Id="rId327" Type="http://schemas.openxmlformats.org/officeDocument/2006/relationships/customXml" Target="../ink/ink1774.xml"/><Relationship Id="rId173" Type="http://schemas.openxmlformats.org/officeDocument/2006/relationships/customXml" Target="../ink/ink1697.xml"/><Relationship Id="rId229" Type="http://schemas.openxmlformats.org/officeDocument/2006/relationships/customXml" Target="../ink/ink1725.xml"/><Relationship Id="rId240" Type="http://schemas.openxmlformats.org/officeDocument/2006/relationships/image" Target="../media/image1734.png"/><Relationship Id="rId35" Type="http://schemas.openxmlformats.org/officeDocument/2006/relationships/customXml" Target="../ink/ink1628.xml"/><Relationship Id="rId77" Type="http://schemas.openxmlformats.org/officeDocument/2006/relationships/customXml" Target="../ink/ink1649.xml"/><Relationship Id="rId100" Type="http://schemas.openxmlformats.org/officeDocument/2006/relationships/image" Target="../media/image1664.png"/><Relationship Id="rId282" Type="http://schemas.openxmlformats.org/officeDocument/2006/relationships/image" Target="../media/image1755.png"/><Relationship Id="rId338" Type="http://schemas.openxmlformats.org/officeDocument/2006/relationships/image" Target="../media/image1783.png"/><Relationship Id="rId8" Type="http://schemas.openxmlformats.org/officeDocument/2006/relationships/image" Target="../media/image1618.png"/><Relationship Id="rId142" Type="http://schemas.openxmlformats.org/officeDocument/2006/relationships/image" Target="../media/image1685.png"/><Relationship Id="rId184" Type="http://schemas.openxmlformats.org/officeDocument/2006/relationships/image" Target="../media/image1706.png"/><Relationship Id="rId251" Type="http://schemas.openxmlformats.org/officeDocument/2006/relationships/customXml" Target="../ink/ink1736.xml"/><Relationship Id="rId46" Type="http://schemas.openxmlformats.org/officeDocument/2006/relationships/image" Target="../media/image1637.png"/><Relationship Id="rId293" Type="http://schemas.openxmlformats.org/officeDocument/2006/relationships/customXml" Target="../ink/ink1757.xml"/><Relationship Id="rId307" Type="http://schemas.openxmlformats.org/officeDocument/2006/relationships/customXml" Target="../ink/ink1764.xml"/><Relationship Id="rId349" Type="http://schemas.openxmlformats.org/officeDocument/2006/relationships/customXml" Target="../ink/ink1785.xml"/><Relationship Id="rId88" Type="http://schemas.openxmlformats.org/officeDocument/2006/relationships/image" Target="../media/image1658.png"/><Relationship Id="rId111" Type="http://schemas.openxmlformats.org/officeDocument/2006/relationships/customXml" Target="../ink/ink1666.xml"/><Relationship Id="rId153" Type="http://schemas.openxmlformats.org/officeDocument/2006/relationships/customXml" Target="../ink/ink1687.xml"/><Relationship Id="rId195" Type="http://schemas.openxmlformats.org/officeDocument/2006/relationships/customXml" Target="../ink/ink1708.xml"/><Relationship Id="rId209" Type="http://schemas.openxmlformats.org/officeDocument/2006/relationships/customXml" Target="../ink/ink1715.xml"/><Relationship Id="rId360" Type="http://schemas.openxmlformats.org/officeDocument/2006/relationships/image" Target="../media/image1794.png"/></Relationships>
</file>

<file path=ppt/slides/_rels/slide21.xml.rels><?xml version="1.0" encoding="UTF-8" standalone="yes"?>
<Relationships xmlns="http://schemas.openxmlformats.org/package/2006/relationships"><Relationship Id="rId117" Type="http://schemas.openxmlformats.org/officeDocument/2006/relationships/customXml" Target="../ink/ink1851.xml"/><Relationship Id="rId299" Type="http://schemas.openxmlformats.org/officeDocument/2006/relationships/customXml" Target="../ink/ink1942.xml"/><Relationship Id="rId21" Type="http://schemas.openxmlformats.org/officeDocument/2006/relationships/customXml" Target="../ink/ink1803.xml"/><Relationship Id="rId63" Type="http://schemas.openxmlformats.org/officeDocument/2006/relationships/customXml" Target="../ink/ink1824.xml"/><Relationship Id="rId159" Type="http://schemas.openxmlformats.org/officeDocument/2006/relationships/customXml" Target="../ink/ink1872.xml"/><Relationship Id="rId324" Type="http://schemas.openxmlformats.org/officeDocument/2006/relationships/image" Target="../media/image1958.png"/><Relationship Id="rId366" Type="http://schemas.openxmlformats.org/officeDocument/2006/relationships/image" Target="../media/image1979.png"/><Relationship Id="rId170" Type="http://schemas.openxmlformats.org/officeDocument/2006/relationships/image" Target="../media/image1881.png"/><Relationship Id="rId226" Type="http://schemas.openxmlformats.org/officeDocument/2006/relationships/image" Target="../media/image1909.png"/><Relationship Id="rId268" Type="http://schemas.openxmlformats.org/officeDocument/2006/relationships/image" Target="../media/image1930.png"/><Relationship Id="rId32" Type="http://schemas.openxmlformats.org/officeDocument/2006/relationships/image" Target="../media/image1812.png"/><Relationship Id="rId74" Type="http://schemas.openxmlformats.org/officeDocument/2006/relationships/image" Target="../media/image1833.png"/><Relationship Id="rId128" Type="http://schemas.openxmlformats.org/officeDocument/2006/relationships/image" Target="../media/image1860.png"/><Relationship Id="rId335" Type="http://schemas.openxmlformats.org/officeDocument/2006/relationships/customXml" Target="../ink/ink1960.xml"/><Relationship Id="rId5" Type="http://schemas.openxmlformats.org/officeDocument/2006/relationships/customXml" Target="../ink/ink1795.xml"/><Relationship Id="rId181" Type="http://schemas.openxmlformats.org/officeDocument/2006/relationships/customXml" Target="../ink/ink1883.xml"/><Relationship Id="rId237" Type="http://schemas.openxmlformats.org/officeDocument/2006/relationships/customXml" Target="../ink/ink1911.xml"/><Relationship Id="rId279" Type="http://schemas.openxmlformats.org/officeDocument/2006/relationships/customXml" Target="../ink/ink1932.xml"/><Relationship Id="rId43" Type="http://schemas.openxmlformats.org/officeDocument/2006/relationships/customXml" Target="../ink/ink1814.xml"/><Relationship Id="rId139" Type="http://schemas.openxmlformats.org/officeDocument/2006/relationships/customXml" Target="../ink/ink1862.xml"/><Relationship Id="rId290" Type="http://schemas.openxmlformats.org/officeDocument/2006/relationships/image" Target="../media/image1941.png"/><Relationship Id="rId304" Type="http://schemas.openxmlformats.org/officeDocument/2006/relationships/image" Target="../media/image1948.png"/><Relationship Id="rId346" Type="http://schemas.openxmlformats.org/officeDocument/2006/relationships/image" Target="../media/image1969.png"/><Relationship Id="rId85" Type="http://schemas.openxmlformats.org/officeDocument/2006/relationships/customXml" Target="../ink/ink1835.xml"/><Relationship Id="rId150" Type="http://schemas.openxmlformats.org/officeDocument/2006/relationships/image" Target="../media/image1871.png"/><Relationship Id="rId192" Type="http://schemas.openxmlformats.org/officeDocument/2006/relationships/image" Target="../media/image1892.png"/><Relationship Id="rId206" Type="http://schemas.openxmlformats.org/officeDocument/2006/relationships/image" Target="../media/image1899.png"/><Relationship Id="rId248" Type="http://schemas.openxmlformats.org/officeDocument/2006/relationships/image" Target="../media/image1920.png"/><Relationship Id="rId12" Type="http://schemas.openxmlformats.org/officeDocument/2006/relationships/image" Target="../media/image1802.png"/><Relationship Id="rId108" Type="http://schemas.openxmlformats.org/officeDocument/2006/relationships/image" Target="../media/image1850.png"/><Relationship Id="rId315" Type="http://schemas.openxmlformats.org/officeDocument/2006/relationships/customXml" Target="../ink/ink1950.xml"/><Relationship Id="rId357" Type="http://schemas.openxmlformats.org/officeDocument/2006/relationships/customXml" Target="../ink/ink1971.xml"/><Relationship Id="rId54" Type="http://schemas.openxmlformats.org/officeDocument/2006/relationships/image" Target="../media/image1823.png"/><Relationship Id="rId96" Type="http://schemas.openxmlformats.org/officeDocument/2006/relationships/image" Target="../media/image1844.png"/><Relationship Id="rId161" Type="http://schemas.openxmlformats.org/officeDocument/2006/relationships/customXml" Target="../ink/ink1873.xml"/><Relationship Id="rId217" Type="http://schemas.openxmlformats.org/officeDocument/2006/relationships/customXml" Target="../ink/ink1901.xml"/><Relationship Id="rId259" Type="http://schemas.openxmlformats.org/officeDocument/2006/relationships/customXml" Target="../ink/ink1922.xml"/><Relationship Id="rId23" Type="http://schemas.openxmlformats.org/officeDocument/2006/relationships/customXml" Target="../ink/ink1804.xml"/><Relationship Id="rId119" Type="http://schemas.openxmlformats.org/officeDocument/2006/relationships/customXml" Target="../ink/ink1852.xml"/><Relationship Id="rId270" Type="http://schemas.openxmlformats.org/officeDocument/2006/relationships/image" Target="../media/image1931.png"/><Relationship Id="rId326" Type="http://schemas.openxmlformats.org/officeDocument/2006/relationships/image" Target="../media/image1959.png"/><Relationship Id="rId65" Type="http://schemas.openxmlformats.org/officeDocument/2006/relationships/customXml" Target="../ink/ink1825.xml"/><Relationship Id="rId130" Type="http://schemas.openxmlformats.org/officeDocument/2006/relationships/image" Target="../media/image1861.png"/><Relationship Id="rId368" Type="http://schemas.openxmlformats.org/officeDocument/2006/relationships/image" Target="../media/image1980.png"/><Relationship Id="rId172" Type="http://schemas.openxmlformats.org/officeDocument/2006/relationships/image" Target="../media/image1882.png"/><Relationship Id="rId228" Type="http://schemas.openxmlformats.org/officeDocument/2006/relationships/image" Target="../media/image1910.png"/><Relationship Id="rId281" Type="http://schemas.openxmlformats.org/officeDocument/2006/relationships/customXml" Target="../ink/ink1933.xml"/><Relationship Id="rId337" Type="http://schemas.openxmlformats.org/officeDocument/2006/relationships/customXml" Target="../ink/ink1961.xml"/><Relationship Id="rId34" Type="http://schemas.openxmlformats.org/officeDocument/2006/relationships/image" Target="../media/image1813.png"/><Relationship Id="rId76" Type="http://schemas.openxmlformats.org/officeDocument/2006/relationships/image" Target="../media/image1834.png"/><Relationship Id="rId141" Type="http://schemas.openxmlformats.org/officeDocument/2006/relationships/customXml" Target="../ink/ink1863.xml"/><Relationship Id="rId7" Type="http://schemas.openxmlformats.org/officeDocument/2006/relationships/customXml" Target="../ink/ink1796.xml"/><Relationship Id="rId183" Type="http://schemas.openxmlformats.org/officeDocument/2006/relationships/customXml" Target="../ink/ink1884.xml"/><Relationship Id="rId239" Type="http://schemas.openxmlformats.org/officeDocument/2006/relationships/customXml" Target="../ink/ink1912.xml"/><Relationship Id="rId250" Type="http://schemas.openxmlformats.org/officeDocument/2006/relationships/image" Target="../media/image1921.png"/><Relationship Id="rId292" Type="http://schemas.openxmlformats.org/officeDocument/2006/relationships/image" Target="../media/image1942.png"/><Relationship Id="rId306" Type="http://schemas.openxmlformats.org/officeDocument/2006/relationships/image" Target="../media/image1949.png"/><Relationship Id="rId45" Type="http://schemas.openxmlformats.org/officeDocument/2006/relationships/customXml" Target="../ink/ink1815.xml"/><Relationship Id="rId87" Type="http://schemas.openxmlformats.org/officeDocument/2006/relationships/customXml" Target="../ink/ink1836.xml"/><Relationship Id="rId110" Type="http://schemas.openxmlformats.org/officeDocument/2006/relationships/image" Target="../media/image1851.png"/><Relationship Id="rId348" Type="http://schemas.openxmlformats.org/officeDocument/2006/relationships/image" Target="../media/image1970.png"/><Relationship Id="rId152" Type="http://schemas.openxmlformats.org/officeDocument/2006/relationships/image" Target="../media/image1872.png"/><Relationship Id="rId194" Type="http://schemas.openxmlformats.org/officeDocument/2006/relationships/image" Target="../media/image1893.png"/><Relationship Id="rId208" Type="http://schemas.openxmlformats.org/officeDocument/2006/relationships/image" Target="../media/image1900.png"/><Relationship Id="rId261" Type="http://schemas.openxmlformats.org/officeDocument/2006/relationships/customXml" Target="../ink/ink1923.xml"/><Relationship Id="rId14" Type="http://schemas.openxmlformats.org/officeDocument/2006/relationships/image" Target="../media/image1803.png"/><Relationship Id="rId56" Type="http://schemas.openxmlformats.org/officeDocument/2006/relationships/image" Target="../media/image1824.png"/><Relationship Id="rId317" Type="http://schemas.openxmlformats.org/officeDocument/2006/relationships/customXml" Target="../ink/ink1951.xml"/><Relationship Id="rId359" Type="http://schemas.openxmlformats.org/officeDocument/2006/relationships/customXml" Target="../ink/ink1972.xml"/><Relationship Id="rId98" Type="http://schemas.openxmlformats.org/officeDocument/2006/relationships/image" Target="../media/image1845.png"/><Relationship Id="rId121" Type="http://schemas.openxmlformats.org/officeDocument/2006/relationships/customXml" Target="../ink/ink1853.xml"/><Relationship Id="rId163" Type="http://schemas.openxmlformats.org/officeDocument/2006/relationships/customXml" Target="../ink/ink1874.xml"/><Relationship Id="rId219" Type="http://schemas.openxmlformats.org/officeDocument/2006/relationships/customXml" Target="../ink/ink1902.xml"/><Relationship Id="rId370" Type="http://schemas.openxmlformats.org/officeDocument/2006/relationships/image" Target="../media/image1981.png"/><Relationship Id="rId230" Type="http://schemas.openxmlformats.org/officeDocument/2006/relationships/image" Target="../media/image1911.png"/><Relationship Id="rId25" Type="http://schemas.openxmlformats.org/officeDocument/2006/relationships/customXml" Target="../ink/ink1805.xml"/><Relationship Id="rId67" Type="http://schemas.openxmlformats.org/officeDocument/2006/relationships/customXml" Target="../ink/ink1826.xml"/><Relationship Id="rId272" Type="http://schemas.openxmlformats.org/officeDocument/2006/relationships/image" Target="../media/image1932.png"/><Relationship Id="rId328" Type="http://schemas.openxmlformats.org/officeDocument/2006/relationships/image" Target="../media/image1960.png"/><Relationship Id="rId132" Type="http://schemas.openxmlformats.org/officeDocument/2006/relationships/image" Target="../media/image1862.png"/><Relationship Id="rId174" Type="http://schemas.openxmlformats.org/officeDocument/2006/relationships/image" Target="../media/image1883.png"/><Relationship Id="rId241" Type="http://schemas.openxmlformats.org/officeDocument/2006/relationships/customXml" Target="../ink/ink1913.xml"/><Relationship Id="rId15" Type="http://schemas.openxmlformats.org/officeDocument/2006/relationships/customXml" Target="../ink/ink1800.xml"/><Relationship Id="rId36" Type="http://schemas.openxmlformats.org/officeDocument/2006/relationships/image" Target="../media/image1814.png"/><Relationship Id="rId57" Type="http://schemas.openxmlformats.org/officeDocument/2006/relationships/customXml" Target="../ink/ink1821.xml"/><Relationship Id="rId262" Type="http://schemas.openxmlformats.org/officeDocument/2006/relationships/image" Target="../media/image1927.png"/><Relationship Id="rId283" Type="http://schemas.openxmlformats.org/officeDocument/2006/relationships/customXml" Target="../ink/ink1934.xml"/><Relationship Id="rId318" Type="http://schemas.openxmlformats.org/officeDocument/2006/relationships/image" Target="../media/image1955.png"/><Relationship Id="rId339" Type="http://schemas.openxmlformats.org/officeDocument/2006/relationships/customXml" Target="../ink/ink1962.xml"/><Relationship Id="rId78" Type="http://schemas.openxmlformats.org/officeDocument/2006/relationships/image" Target="../media/image1835.png"/><Relationship Id="rId99" Type="http://schemas.openxmlformats.org/officeDocument/2006/relationships/customXml" Target="../ink/ink1842.xml"/><Relationship Id="rId101" Type="http://schemas.openxmlformats.org/officeDocument/2006/relationships/customXml" Target="../ink/ink1843.xml"/><Relationship Id="rId122" Type="http://schemas.openxmlformats.org/officeDocument/2006/relationships/image" Target="../media/image1857.png"/><Relationship Id="rId143" Type="http://schemas.openxmlformats.org/officeDocument/2006/relationships/customXml" Target="../ink/ink1864.xml"/><Relationship Id="rId164" Type="http://schemas.openxmlformats.org/officeDocument/2006/relationships/image" Target="../media/image1878.png"/><Relationship Id="rId185" Type="http://schemas.openxmlformats.org/officeDocument/2006/relationships/customXml" Target="../ink/ink1885.xml"/><Relationship Id="rId350" Type="http://schemas.openxmlformats.org/officeDocument/2006/relationships/image" Target="../media/image1971.png"/><Relationship Id="rId9" Type="http://schemas.openxmlformats.org/officeDocument/2006/relationships/customXml" Target="../ink/ink1797.xml"/><Relationship Id="rId210" Type="http://schemas.openxmlformats.org/officeDocument/2006/relationships/image" Target="../media/image1901.png"/><Relationship Id="rId26" Type="http://schemas.openxmlformats.org/officeDocument/2006/relationships/image" Target="../media/image1809.png"/><Relationship Id="rId231" Type="http://schemas.openxmlformats.org/officeDocument/2006/relationships/customXml" Target="../ink/ink1908.xml"/><Relationship Id="rId252" Type="http://schemas.openxmlformats.org/officeDocument/2006/relationships/image" Target="../media/image1922.png"/><Relationship Id="rId273" Type="http://schemas.openxmlformats.org/officeDocument/2006/relationships/customXml" Target="../ink/ink1929.xml"/><Relationship Id="rId294" Type="http://schemas.openxmlformats.org/officeDocument/2006/relationships/image" Target="../media/image1943.png"/><Relationship Id="rId308" Type="http://schemas.openxmlformats.org/officeDocument/2006/relationships/image" Target="../media/image1950.png"/><Relationship Id="rId329" Type="http://schemas.openxmlformats.org/officeDocument/2006/relationships/customXml" Target="../ink/ink1957.xml"/><Relationship Id="rId47" Type="http://schemas.openxmlformats.org/officeDocument/2006/relationships/customXml" Target="../ink/ink1816.xml"/><Relationship Id="rId68" Type="http://schemas.openxmlformats.org/officeDocument/2006/relationships/image" Target="../media/image1830.png"/><Relationship Id="rId89" Type="http://schemas.openxmlformats.org/officeDocument/2006/relationships/customXml" Target="../ink/ink1837.xml"/><Relationship Id="rId112" Type="http://schemas.openxmlformats.org/officeDocument/2006/relationships/image" Target="../media/image1852.png"/><Relationship Id="rId133" Type="http://schemas.openxmlformats.org/officeDocument/2006/relationships/customXml" Target="../ink/ink1859.xml"/><Relationship Id="rId154" Type="http://schemas.openxmlformats.org/officeDocument/2006/relationships/image" Target="../media/image1873.png"/><Relationship Id="rId175" Type="http://schemas.openxmlformats.org/officeDocument/2006/relationships/customXml" Target="../ink/ink1880.xml"/><Relationship Id="rId340" Type="http://schemas.openxmlformats.org/officeDocument/2006/relationships/image" Target="../media/image1966.png"/><Relationship Id="rId361" Type="http://schemas.openxmlformats.org/officeDocument/2006/relationships/customXml" Target="../ink/ink1973.xml"/><Relationship Id="rId196" Type="http://schemas.openxmlformats.org/officeDocument/2006/relationships/image" Target="../media/image1894.png"/><Relationship Id="rId200" Type="http://schemas.openxmlformats.org/officeDocument/2006/relationships/image" Target="../media/image1896.png"/><Relationship Id="rId16" Type="http://schemas.openxmlformats.org/officeDocument/2006/relationships/image" Target="../media/image1804.png"/><Relationship Id="rId221" Type="http://schemas.openxmlformats.org/officeDocument/2006/relationships/customXml" Target="../ink/ink1903.xml"/><Relationship Id="rId242" Type="http://schemas.openxmlformats.org/officeDocument/2006/relationships/image" Target="../media/image1917.png"/><Relationship Id="rId263" Type="http://schemas.openxmlformats.org/officeDocument/2006/relationships/customXml" Target="../ink/ink1924.xml"/><Relationship Id="rId284" Type="http://schemas.openxmlformats.org/officeDocument/2006/relationships/image" Target="../media/image1938.png"/><Relationship Id="rId319" Type="http://schemas.openxmlformats.org/officeDocument/2006/relationships/customXml" Target="../ink/ink1952.xml"/><Relationship Id="rId37" Type="http://schemas.openxmlformats.org/officeDocument/2006/relationships/customXml" Target="../ink/ink1811.xml"/><Relationship Id="rId58" Type="http://schemas.openxmlformats.org/officeDocument/2006/relationships/image" Target="../media/image1825.png"/><Relationship Id="rId79" Type="http://schemas.openxmlformats.org/officeDocument/2006/relationships/customXml" Target="../ink/ink1832.xml"/><Relationship Id="rId102" Type="http://schemas.openxmlformats.org/officeDocument/2006/relationships/image" Target="../media/image1847.png"/><Relationship Id="rId123" Type="http://schemas.openxmlformats.org/officeDocument/2006/relationships/customXml" Target="../ink/ink1854.xml"/><Relationship Id="rId144" Type="http://schemas.openxmlformats.org/officeDocument/2006/relationships/image" Target="../media/image1868.png"/><Relationship Id="rId330" Type="http://schemas.openxmlformats.org/officeDocument/2006/relationships/image" Target="../media/image1961.png"/><Relationship Id="rId90" Type="http://schemas.openxmlformats.org/officeDocument/2006/relationships/image" Target="../media/image1841.png"/><Relationship Id="rId165" Type="http://schemas.openxmlformats.org/officeDocument/2006/relationships/customXml" Target="../ink/ink1875.xml"/><Relationship Id="rId186" Type="http://schemas.openxmlformats.org/officeDocument/2006/relationships/image" Target="../media/image1889.png"/><Relationship Id="rId351" Type="http://schemas.openxmlformats.org/officeDocument/2006/relationships/customXml" Target="../ink/ink1968.xml"/><Relationship Id="rId211" Type="http://schemas.openxmlformats.org/officeDocument/2006/relationships/customXml" Target="../ink/ink1898.xml"/><Relationship Id="rId232" Type="http://schemas.openxmlformats.org/officeDocument/2006/relationships/image" Target="../media/image1912.png"/><Relationship Id="rId253" Type="http://schemas.openxmlformats.org/officeDocument/2006/relationships/customXml" Target="../ink/ink1919.xml"/><Relationship Id="rId274" Type="http://schemas.openxmlformats.org/officeDocument/2006/relationships/image" Target="../media/image1933.png"/><Relationship Id="rId295" Type="http://schemas.openxmlformats.org/officeDocument/2006/relationships/customXml" Target="../ink/ink1940.xml"/><Relationship Id="rId309" Type="http://schemas.openxmlformats.org/officeDocument/2006/relationships/customXml" Target="../ink/ink1947.xml"/><Relationship Id="rId27" Type="http://schemas.openxmlformats.org/officeDocument/2006/relationships/customXml" Target="../ink/ink1806.xml"/><Relationship Id="rId48" Type="http://schemas.openxmlformats.org/officeDocument/2006/relationships/image" Target="../media/image1820.png"/><Relationship Id="rId69" Type="http://schemas.openxmlformats.org/officeDocument/2006/relationships/customXml" Target="../ink/ink1827.xml"/><Relationship Id="rId113" Type="http://schemas.openxmlformats.org/officeDocument/2006/relationships/customXml" Target="../ink/ink1849.xml"/><Relationship Id="rId134" Type="http://schemas.openxmlformats.org/officeDocument/2006/relationships/image" Target="../media/image1863.png"/><Relationship Id="rId320" Type="http://schemas.openxmlformats.org/officeDocument/2006/relationships/image" Target="../media/image1956.png"/><Relationship Id="rId80" Type="http://schemas.openxmlformats.org/officeDocument/2006/relationships/image" Target="../media/image1836.png"/><Relationship Id="rId155" Type="http://schemas.openxmlformats.org/officeDocument/2006/relationships/customXml" Target="../ink/ink1870.xml"/><Relationship Id="rId176" Type="http://schemas.openxmlformats.org/officeDocument/2006/relationships/image" Target="../media/image1884.png"/><Relationship Id="rId197" Type="http://schemas.openxmlformats.org/officeDocument/2006/relationships/customXml" Target="../ink/ink1891.xml"/><Relationship Id="rId341" Type="http://schemas.openxmlformats.org/officeDocument/2006/relationships/customXml" Target="../ink/ink1963.xml"/><Relationship Id="rId362" Type="http://schemas.openxmlformats.org/officeDocument/2006/relationships/image" Target="../media/image1977.png"/><Relationship Id="rId201" Type="http://schemas.openxmlformats.org/officeDocument/2006/relationships/customXml" Target="../ink/ink1893.xml"/><Relationship Id="rId222" Type="http://schemas.openxmlformats.org/officeDocument/2006/relationships/image" Target="../media/image1907.png"/><Relationship Id="rId243" Type="http://schemas.openxmlformats.org/officeDocument/2006/relationships/customXml" Target="../ink/ink1914.xml"/><Relationship Id="rId264" Type="http://schemas.openxmlformats.org/officeDocument/2006/relationships/image" Target="../media/image1928.png"/><Relationship Id="rId285" Type="http://schemas.openxmlformats.org/officeDocument/2006/relationships/customXml" Target="../ink/ink1935.xml"/><Relationship Id="rId17" Type="http://schemas.openxmlformats.org/officeDocument/2006/relationships/customXml" Target="../ink/ink1801.xml"/><Relationship Id="rId38" Type="http://schemas.openxmlformats.org/officeDocument/2006/relationships/image" Target="../media/image1815.png"/><Relationship Id="rId59" Type="http://schemas.openxmlformats.org/officeDocument/2006/relationships/customXml" Target="../ink/ink1822.xml"/><Relationship Id="rId103" Type="http://schemas.openxmlformats.org/officeDocument/2006/relationships/customXml" Target="../ink/ink1844.xml"/><Relationship Id="rId124" Type="http://schemas.openxmlformats.org/officeDocument/2006/relationships/image" Target="../media/image1858.png"/><Relationship Id="rId310" Type="http://schemas.openxmlformats.org/officeDocument/2006/relationships/image" Target="../media/image1951.png"/><Relationship Id="rId70" Type="http://schemas.openxmlformats.org/officeDocument/2006/relationships/image" Target="../media/image1831.png"/><Relationship Id="rId91" Type="http://schemas.openxmlformats.org/officeDocument/2006/relationships/customXml" Target="../ink/ink1838.xml"/><Relationship Id="rId145" Type="http://schemas.openxmlformats.org/officeDocument/2006/relationships/customXml" Target="../ink/ink1865.xml"/><Relationship Id="rId166" Type="http://schemas.openxmlformats.org/officeDocument/2006/relationships/image" Target="../media/image1879.png"/><Relationship Id="rId187" Type="http://schemas.openxmlformats.org/officeDocument/2006/relationships/customXml" Target="../ink/ink1886.xml"/><Relationship Id="rId331" Type="http://schemas.openxmlformats.org/officeDocument/2006/relationships/customXml" Target="../ink/ink1958.xml"/><Relationship Id="rId352" Type="http://schemas.openxmlformats.org/officeDocument/2006/relationships/image" Target="../media/image1972.png"/><Relationship Id="rId1" Type="http://schemas.openxmlformats.org/officeDocument/2006/relationships/slideLayout" Target="../slideLayouts/slideLayout10.xml"/><Relationship Id="rId212" Type="http://schemas.openxmlformats.org/officeDocument/2006/relationships/image" Target="../media/image1902.png"/><Relationship Id="rId233" Type="http://schemas.openxmlformats.org/officeDocument/2006/relationships/customXml" Target="../ink/ink1909.xml"/><Relationship Id="rId254" Type="http://schemas.openxmlformats.org/officeDocument/2006/relationships/image" Target="../media/image1923.png"/><Relationship Id="rId28" Type="http://schemas.openxmlformats.org/officeDocument/2006/relationships/image" Target="../media/image1810.png"/><Relationship Id="rId49" Type="http://schemas.openxmlformats.org/officeDocument/2006/relationships/customXml" Target="../ink/ink1817.xml"/><Relationship Id="rId114" Type="http://schemas.openxmlformats.org/officeDocument/2006/relationships/image" Target="../media/image1853.png"/><Relationship Id="rId275" Type="http://schemas.openxmlformats.org/officeDocument/2006/relationships/customXml" Target="../ink/ink1930.xml"/><Relationship Id="rId296" Type="http://schemas.openxmlformats.org/officeDocument/2006/relationships/image" Target="../media/image1944.png"/><Relationship Id="rId300" Type="http://schemas.openxmlformats.org/officeDocument/2006/relationships/image" Target="../media/image1946.png"/><Relationship Id="rId60" Type="http://schemas.openxmlformats.org/officeDocument/2006/relationships/image" Target="../media/image1826.png"/><Relationship Id="rId81" Type="http://schemas.openxmlformats.org/officeDocument/2006/relationships/customXml" Target="../ink/ink1833.xml"/><Relationship Id="rId135" Type="http://schemas.openxmlformats.org/officeDocument/2006/relationships/customXml" Target="../ink/ink1860.xml"/><Relationship Id="rId156" Type="http://schemas.openxmlformats.org/officeDocument/2006/relationships/image" Target="../media/image1874.png"/><Relationship Id="rId177" Type="http://schemas.openxmlformats.org/officeDocument/2006/relationships/customXml" Target="../ink/ink1881.xml"/><Relationship Id="rId198" Type="http://schemas.openxmlformats.org/officeDocument/2006/relationships/image" Target="../media/image1895.png"/><Relationship Id="rId321" Type="http://schemas.openxmlformats.org/officeDocument/2006/relationships/customXml" Target="../ink/ink1953.xml"/><Relationship Id="rId342" Type="http://schemas.openxmlformats.org/officeDocument/2006/relationships/image" Target="../media/image1967.png"/><Relationship Id="rId363" Type="http://schemas.openxmlformats.org/officeDocument/2006/relationships/customXml" Target="../ink/ink1974.xml"/><Relationship Id="rId202" Type="http://schemas.openxmlformats.org/officeDocument/2006/relationships/image" Target="../media/image1897.png"/><Relationship Id="rId223" Type="http://schemas.openxmlformats.org/officeDocument/2006/relationships/customXml" Target="../ink/ink1904.xml"/><Relationship Id="rId244" Type="http://schemas.openxmlformats.org/officeDocument/2006/relationships/image" Target="../media/image1918.png"/><Relationship Id="rId18" Type="http://schemas.openxmlformats.org/officeDocument/2006/relationships/image" Target="../media/image1805.png"/><Relationship Id="rId39" Type="http://schemas.openxmlformats.org/officeDocument/2006/relationships/customXml" Target="../ink/ink1812.xml"/><Relationship Id="rId265" Type="http://schemas.openxmlformats.org/officeDocument/2006/relationships/customXml" Target="../ink/ink1925.xml"/><Relationship Id="rId286" Type="http://schemas.openxmlformats.org/officeDocument/2006/relationships/image" Target="../media/image1939.png"/><Relationship Id="rId50" Type="http://schemas.openxmlformats.org/officeDocument/2006/relationships/image" Target="../media/image1821.png"/><Relationship Id="rId104" Type="http://schemas.openxmlformats.org/officeDocument/2006/relationships/image" Target="../media/image1848.png"/><Relationship Id="rId125" Type="http://schemas.openxmlformats.org/officeDocument/2006/relationships/customXml" Target="../ink/ink1855.xml"/><Relationship Id="rId146" Type="http://schemas.openxmlformats.org/officeDocument/2006/relationships/image" Target="../media/image1869.png"/><Relationship Id="rId167" Type="http://schemas.openxmlformats.org/officeDocument/2006/relationships/customXml" Target="../ink/ink1876.xml"/><Relationship Id="rId188" Type="http://schemas.openxmlformats.org/officeDocument/2006/relationships/image" Target="../media/image1890.png"/><Relationship Id="rId311" Type="http://schemas.openxmlformats.org/officeDocument/2006/relationships/customXml" Target="../ink/ink1948.xml"/><Relationship Id="rId332" Type="http://schemas.openxmlformats.org/officeDocument/2006/relationships/image" Target="../media/image1962.png"/><Relationship Id="rId353" Type="http://schemas.openxmlformats.org/officeDocument/2006/relationships/customXml" Target="../ink/ink1969.xml"/><Relationship Id="rId71" Type="http://schemas.openxmlformats.org/officeDocument/2006/relationships/customXml" Target="../ink/ink1828.xml"/><Relationship Id="rId92" Type="http://schemas.openxmlformats.org/officeDocument/2006/relationships/image" Target="../media/image1842.png"/><Relationship Id="rId213" Type="http://schemas.openxmlformats.org/officeDocument/2006/relationships/customXml" Target="../ink/ink1899.xml"/><Relationship Id="rId234" Type="http://schemas.openxmlformats.org/officeDocument/2006/relationships/image" Target="../media/image1913.png"/><Relationship Id="rId2" Type="http://schemas.openxmlformats.org/officeDocument/2006/relationships/image" Target="../media/image14100.png"/><Relationship Id="rId29" Type="http://schemas.openxmlformats.org/officeDocument/2006/relationships/customXml" Target="../ink/ink1807.xml"/><Relationship Id="rId255" Type="http://schemas.openxmlformats.org/officeDocument/2006/relationships/customXml" Target="../ink/ink1920.xml"/><Relationship Id="rId276" Type="http://schemas.openxmlformats.org/officeDocument/2006/relationships/image" Target="../media/image1934.png"/><Relationship Id="rId297" Type="http://schemas.openxmlformats.org/officeDocument/2006/relationships/customXml" Target="../ink/ink1941.xml"/><Relationship Id="rId40" Type="http://schemas.openxmlformats.org/officeDocument/2006/relationships/image" Target="../media/image1816.png"/><Relationship Id="rId115" Type="http://schemas.openxmlformats.org/officeDocument/2006/relationships/customXml" Target="../ink/ink1850.xml"/><Relationship Id="rId136" Type="http://schemas.openxmlformats.org/officeDocument/2006/relationships/image" Target="../media/image1864.png"/><Relationship Id="rId157" Type="http://schemas.openxmlformats.org/officeDocument/2006/relationships/customXml" Target="../ink/ink1871.xml"/><Relationship Id="rId178" Type="http://schemas.openxmlformats.org/officeDocument/2006/relationships/image" Target="../media/image1885.png"/><Relationship Id="rId301" Type="http://schemas.openxmlformats.org/officeDocument/2006/relationships/customXml" Target="../ink/ink1943.xml"/><Relationship Id="rId322" Type="http://schemas.openxmlformats.org/officeDocument/2006/relationships/image" Target="../media/image1957.png"/><Relationship Id="rId343" Type="http://schemas.openxmlformats.org/officeDocument/2006/relationships/customXml" Target="../ink/ink1964.xml"/><Relationship Id="rId364" Type="http://schemas.openxmlformats.org/officeDocument/2006/relationships/image" Target="../media/image1978.png"/><Relationship Id="rId61" Type="http://schemas.openxmlformats.org/officeDocument/2006/relationships/customXml" Target="../ink/ink1823.xml"/><Relationship Id="rId82" Type="http://schemas.openxmlformats.org/officeDocument/2006/relationships/image" Target="../media/image1837.png"/><Relationship Id="rId199" Type="http://schemas.openxmlformats.org/officeDocument/2006/relationships/customXml" Target="../ink/ink1892.xml"/><Relationship Id="rId203" Type="http://schemas.openxmlformats.org/officeDocument/2006/relationships/customXml" Target="../ink/ink1894.xml"/><Relationship Id="rId19" Type="http://schemas.openxmlformats.org/officeDocument/2006/relationships/customXml" Target="../ink/ink1802.xml"/><Relationship Id="rId224" Type="http://schemas.openxmlformats.org/officeDocument/2006/relationships/image" Target="../media/image1908.png"/><Relationship Id="rId245" Type="http://schemas.openxmlformats.org/officeDocument/2006/relationships/customXml" Target="../ink/ink1915.xml"/><Relationship Id="rId266" Type="http://schemas.openxmlformats.org/officeDocument/2006/relationships/image" Target="../media/image1929.png"/><Relationship Id="rId287" Type="http://schemas.openxmlformats.org/officeDocument/2006/relationships/customXml" Target="../ink/ink1936.xml"/><Relationship Id="rId30" Type="http://schemas.openxmlformats.org/officeDocument/2006/relationships/image" Target="../media/image1811.png"/><Relationship Id="rId105" Type="http://schemas.openxmlformats.org/officeDocument/2006/relationships/customXml" Target="../ink/ink1845.xml"/><Relationship Id="rId126" Type="http://schemas.openxmlformats.org/officeDocument/2006/relationships/image" Target="../media/image1859.png"/><Relationship Id="rId147" Type="http://schemas.openxmlformats.org/officeDocument/2006/relationships/customXml" Target="../ink/ink1866.xml"/><Relationship Id="rId168" Type="http://schemas.openxmlformats.org/officeDocument/2006/relationships/image" Target="../media/image1880.png"/><Relationship Id="rId312" Type="http://schemas.openxmlformats.org/officeDocument/2006/relationships/image" Target="../media/image1952.png"/><Relationship Id="rId333" Type="http://schemas.openxmlformats.org/officeDocument/2006/relationships/customXml" Target="../ink/ink1959.xml"/><Relationship Id="rId354" Type="http://schemas.openxmlformats.org/officeDocument/2006/relationships/image" Target="../media/image1973.png"/><Relationship Id="rId51" Type="http://schemas.openxmlformats.org/officeDocument/2006/relationships/customXml" Target="../ink/ink1818.xml"/><Relationship Id="rId72" Type="http://schemas.openxmlformats.org/officeDocument/2006/relationships/image" Target="../media/image1832.png"/><Relationship Id="rId93" Type="http://schemas.openxmlformats.org/officeDocument/2006/relationships/customXml" Target="../ink/ink1839.xml"/><Relationship Id="rId189" Type="http://schemas.openxmlformats.org/officeDocument/2006/relationships/customXml" Target="../ink/ink1887.xml"/><Relationship Id="rId3" Type="http://schemas.openxmlformats.org/officeDocument/2006/relationships/customXml" Target="../ink/ink1794.xml"/><Relationship Id="rId214" Type="http://schemas.openxmlformats.org/officeDocument/2006/relationships/image" Target="../media/image1903.png"/><Relationship Id="rId235" Type="http://schemas.openxmlformats.org/officeDocument/2006/relationships/customXml" Target="../ink/ink1910.xml"/><Relationship Id="rId256" Type="http://schemas.openxmlformats.org/officeDocument/2006/relationships/image" Target="../media/image1924.png"/><Relationship Id="rId277" Type="http://schemas.openxmlformats.org/officeDocument/2006/relationships/customXml" Target="../ink/ink1931.xml"/><Relationship Id="rId298" Type="http://schemas.openxmlformats.org/officeDocument/2006/relationships/image" Target="../media/image1945.png"/><Relationship Id="rId116" Type="http://schemas.openxmlformats.org/officeDocument/2006/relationships/image" Target="../media/image1854.png"/><Relationship Id="rId137" Type="http://schemas.openxmlformats.org/officeDocument/2006/relationships/customXml" Target="../ink/ink1861.xml"/><Relationship Id="rId158" Type="http://schemas.openxmlformats.org/officeDocument/2006/relationships/image" Target="../media/image1875.png"/><Relationship Id="rId302" Type="http://schemas.openxmlformats.org/officeDocument/2006/relationships/image" Target="../media/image1947.png"/><Relationship Id="rId323" Type="http://schemas.openxmlformats.org/officeDocument/2006/relationships/customXml" Target="../ink/ink1954.xml"/><Relationship Id="rId344" Type="http://schemas.openxmlformats.org/officeDocument/2006/relationships/image" Target="../media/image1968.png"/><Relationship Id="rId20" Type="http://schemas.openxmlformats.org/officeDocument/2006/relationships/image" Target="../media/image1806.png"/><Relationship Id="rId41" Type="http://schemas.openxmlformats.org/officeDocument/2006/relationships/customXml" Target="../ink/ink1813.xml"/><Relationship Id="rId62" Type="http://schemas.openxmlformats.org/officeDocument/2006/relationships/image" Target="../media/image1827.png"/><Relationship Id="rId83" Type="http://schemas.openxmlformats.org/officeDocument/2006/relationships/customXml" Target="../ink/ink1834.xml"/><Relationship Id="rId179" Type="http://schemas.openxmlformats.org/officeDocument/2006/relationships/customXml" Target="../ink/ink1882.xml"/><Relationship Id="rId365" Type="http://schemas.openxmlformats.org/officeDocument/2006/relationships/customXml" Target="../ink/ink1975.xml"/><Relationship Id="rId190" Type="http://schemas.openxmlformats.org/officeDocument/2006/relationships/image" Target="../media/image1891.png"/><Relationship Id="rId204" Type="http://schemas.openxmlformats.org/officeDocument/2006/relationships/image" Target="../media/image1898.png"/><Relationship Id="rId225" Type="http://schemas.openxmlformats.org/officeDocument/2006/relationships/customXml" Target="../ink/ink1905.xml"/><Relationship Id="rId246" Type="http://schemas.openxmlformats.org/officeDocument/2006/relationships/image" Target="../media/image1919.png"/><Relationship Id="rId267" Type="http://schemas.openxmlformats.org/officeDocument/2006/relationships/customXml" Target="../ink/ink1926.xml"/><Relationship Id="rId288" Type="http://schemas.openxmlformats.org/officeDocument/2006/relationships/image" Target="../media/image1940.png"/><Relationship Id="rId106" Type="http://schemas.openxmlformats.org/officeDocument/2006/relationships/image" Target="../media/image1849.png"/><Relationship Id="rId127" Type="http://schemas.openxmlformats.org/officeDocument/2006/relationships/customXml" Target="../ink/ink1856.xml"/><Relationship Id="rId313" Type="http://schemas.openxmlformats.org/officeDocument/2006/relationships/customXml" Target="../ink/ink1949.xml"/><Relationship Id="rId10" Type="http://schemas.openxmlformats.org/officeDocument/2006/relationships/image" Target="../media/image1801.png"/><Relationship Id="rId31" Type="http://schemas.openxmlformats.org/officeDocument/2006/relationships/customXml" Target="../ink/ink1808.xml"/><Relationship Id="rId52" Type="http://schemas.openxmlformats.org/officeDocument/2006/relationships/image" Target="../media/image1822.png"/><Relationship Id="rId73" Type="http://schemas.openxmlformats.org/officeDocument/2006/relationships/customXml" Target="../ink/ink1829.xml"/><Relationship Id="rId94" Type="http://schemas.openxmlformats.org/officeDocument/2006/relationships/image" Target="../media/image1843.png"/><Relationship Id="rId148" Type="http://schemas.openxmlformats.org/officeDocument/2006/relationships/image" Target="../media/image1870.png"/><Relationship Id="rId169" Type="http://schemas.openxmlformats.org/officeDocument/2006/relationships/customXml" Target="../ink/ink1877.xml"/><Relationship Id="rId334" Type="http://schemas.openxmlformats.org/officeDocument/2006/relationships/image" Target="../media/image1963.png"/><Relationship Id="rId355" Type="http://schemas.openxmlformats.org/officeDocument/2006/relationships/customXml" Target="../ink/ink1970.xml"/><Relationship Id="rId4" Type="http://schemas.openxmlformats.org/officeDocument/2006/relationships/image" Target="../media/image1798.png"/><Relationship Id="rId180" Type="http://schemas.openxmlformats.org/officeDocument/2006/relationships/image" Target="../media/image1886.png"/><Relationship Id="rId215" Type="http://schemas.openxmlformats.org/officeDocument/2006/relationships/customXml" Target="../ink/ink1900.xml"/><Relationship Id="rId236" Type="http://schemas.openxmlformats.org/officeDocument/2006/relationships/image" Target="../media/image1914.png"/><Relationship Id="rId257" Type="http://schemas.openxmlformats.org/officeDocument/2006/relationships/customXml" Target="../ink/ink1921.xml"/><Relationship Id="rId278" Type="http://schemas.openxmlformats.org/officeDocument/2006/relationships/image" Target="../media/image1935.png"/><Relationship Id="rId303" Type="http://schemas.openxmlformats.org/officeDocument/2006/relationships/customXml" Target="../ink/ink1944.xml"/><Relationship Id="rId42" Type="http://schemas.openxmlformats.org/officeDocument/2006/relationships/image" Target="../media/image1817.png"/><Relationship Id="rId84" Type="http://schemas.openxmlformats.org/officeDocument/2006/relationships/image" Target="../media/image1838.png"/><Relationship Id="rId138" Type="http://schemas.openxmlformats.org/officeDocument/2006/relationships/image" Target="../media/image1865.png"/><Relationship Id="rId345" Type="http://schemas.openxmlformats.org/officeDocument/2006/relationships/customXml" Target="../ink/ink1965.xml"/><Relationship Id="rId191" Type="http://schemas.openxmlformats.org/officeDocument/2006/relationships/customXml" Target="../ink/ink1888.xml"/><Relationship Id="rId205" Type="http://schemas.openxmlformats.org/officeDocument/2006/relationships/customXml" Target="../ink/ink1895.xml"/><Relationship Id="rId247" Type="http://schemas.openxmlformats.org/officeDocument/2006/relationships/customXml" Target="../ink/ink1916.xml"/><Relationship Id="rId107" Type="http://schemas.openxmlformats.org/officeDocument/2006/relationships/customXml" Target="../ink/ink1846.xml"/><Relationship Id="rId289" Type="http://schemas.openxmlformats.org/officeDocument/2006/relationships/customXml" Target="../ink/ink1937.xml"/><Relationship Id="rId11" Type="http://schemas.openxmlformats.org/officeDocument/2006/relationships/customXml" Target="../ink/ink1798.xml"/><Relationship Id="rId53" Type="http://schemas.openxmlformats.org/officeDocument/2006/relationships/customXml" Target="../ink/ink1819.xml"/><Relationship Id="rId149" Type="http://schemas.openxmlformats.org/officeDocument/2006/relationships/customXml" Target="../ink/ink1867.xml"/><Relationship Id="rId314" Type="http://schemas.openxmlformats.org/officeDocument/2006/relationships/image" Target="../media/image1953.png"/><Relationship Id="rId356" Type="http://schemas.openxmlformats.org/officeDocument/2006/relationships/image" Target="../media/image1974.png"/><Relationship Id="rId95" Type="http://schemas.openxmlformats.org/officeDocument/2006/relationships/customXml" Target="../ink/ink1840.xml"/><Relationship Id="rId160" Type="http://schemas.openxmlformats.org/officeDocument/2006/relationships/image" Target="../media/image1876.png"/><Relationship Id="rId216" Type="http://schemas.openxmlformats.org/officeDocument/2006/relationships/image" Target="../media/image1904.png"/><Relationship Id="rId258" Type="http://schemas.openxmlformats.org/officeDocument/2006/relationships/image" Target="../media/image1925.png"/><Relationship Id="rId22" Type="http://schemas.openxmlformats.org/officeDocument/2006/relationships/image" Target="../media/image1807.png"/><Relationship Id="rId64" Type="http://schemas.openxmlformats.org/officeDocument/2006/relationships/image" Target="../media/image1828.png"/><Relationship Id="rId118" Type="http://schemas.openxmlformats.org/officeDocument/2006/relationships/image" Target="../media/image1855.png"/><Relationship Id="rId325" Type="http://schemas.openxmlformats.org/officeDocument/2006/relationships/customXml" Target="../ink/ink1955.xml"/><Relationship Id="rId367" Type="http://schemas.openxmlformats.org/officeDocument/2006/relationships/customXml" Target="../ink/ink1976.xml"/><Relationship Id="rId171" Type="http://schemas.openxmlformats.org/officeDocument/2006/relationships/customXml" Target="../ink/ink1878.xml"/><Relationship Id="rId227" Type="http://schemas.openxmlformats.org/officeDocument/2006/relationships/customXml" Target="../ink/ink1906.xml"/><Relationship Id="rId269" Type="http://schemas.openxmlformats.org/officeDocument/2006/relationships/customXml" Target="../ink/ink1927.xml"/><Relationship Id="rId33" Type="http://schemas.openxmlformats.org/officeDocument/2006/relationships/customXml" Target="../ink/ink1809.xml"/><Relationship Id="rId129" Type="http://schemas.openxmlformats.org/officeDocument/2006/relationships/customXml" Target="../ink/ink1857.xml"/><Relationship Id="rId280" Type="http://schemas.openxmlformats.org/officeDocument/2006/relationships/image" Target="../media/image1936.png"/><Relationship Id="rId336" Type="http://schemas.openxmlformats.org/officeDocument/2006/relationships/image" Target="../media/image1964.png"/><Relationship Id="rId75" Type="http://schemas.openxmlformats.org/officeDocument/2006/relationships/customXml" Target="../ink/ink1830.xml"/><Relationship Id="rId140" Type="http://schemas.openxmlformats.org/officeDocument/2006/relationships/image" Target="../media/image1866.png"/><Relationship Id="rId182" Type="http://schemas.openxmlformats.org/officeDocument/2006/relationships/image" Target="../media/image1887.png"/><Relationship Id="rId6" Type="http://schemas.openxmlformats.org/officeDocument/2006/relationships/image" Target="../media/image1799.png"/><Relationship Id="rId238" Type="http://schemas.openxmlformats.org/officeDocument/2006/relationships/image" Target="../media/image1915.png"/><Relationship Id="rId291" Type="http://schemas.openxmlformats.org/officeDocument/2006/relationships/customXml" Target="../ink/ink1938.xml"/><Relationship Id="rId305" Type="http://schemas.openxmlformats.org/officeDocument/2006/relationships/customXml" Target="../ink/ink1945.xml"/><Relationship Id="rId347" Type="http://schemas.openxmlformats.org/officeDocument/2006/relationships/customXml" Target="../ink/ink1966.xml"/><Relationship Id="rId44" Type="http://schemas.openxmlformats.org/officeDocument/2006/relationships/image" Target="../media/image1818.png"/><Relationship Id="rId86" Type="http://schemas.openxmlformats.org/officeDocument/2006/relationships/image" Target="../media/image1839.png"/><Relationship Id="rId151" Type="http://schemas.openxmlformats.org/officeDocument/2006/relationships/customXml" Target="../ink/ink1868.xml"/><Relationship Id="rId193" Type="http://schemas.openxmlformats.org/officeDocument/2006/relationships/customXml" Target="../ink/ink1889.xml"/><Relationship Id="rId207" Type="http://schemas.openxmlformats.org/officeDocument/2006/relationships/customXml" Target="../ink/ink1896.xml"/><Relationship Id="rId249" Type="http://schemas.openxmlformats.org/officeDocument/2006/relationships/customXml" Target="../ink/ink1917.xml"/><Relationship Id="rId13" Type="http://schemas.openxmlformats.org/officeDocument/2006/relationships/customXml" Target="../ink/ink1799.xml"/><Relationship Id="rId109" Type="http://schemas.openxmlformats.org/officeDocument/2006/relationships/customXml" Target="../ink/ink1847.xml"/><Relationship Id="rId260" Type="http://schemas.openxmlformats.org/officeDocument/2006/relationships/image" Target="../media/image1926.png"/><Relationship Id="rId316" Type="http://schemas.openxmlformats.org/officeDocument/2006/relationships/image" Target="../media/image1954.png"/><Relationship Id="rId55" Type="http://schemas.openxmlformats.org/officeDocument/2006/relationships/customXml" Target="../ink/ink1820.xml"/><Relationship Id="rId97" Type="http://schemas.openxmlformats.org/officeDocument/2006/relationships/customXml" Target="../ink/ink1841.xml"/><Relationship Id="rId120" Type="http://schemas.openxmlformats.org/officeDocument/2006/relationships/image" Target="../media/image1856.png"/><Relationship Id="rId358" Type="http://schemas.openxmlformats.org/officeDocument/2006/relationships/image" Target="../media/image1975.png"/><Relationship Id="rId162" Type="http://schemas.openxmlformats.org/officeDocument/2006/relationships/image" Target="../media/image1877.png"/><Relationship Id="rId218" Type="http://schemas.openxmlformats.org/officeDocument/2006/relationships/image" Target="../media/image1905.png"/><Relationship Id="rId271" Type="http://schemas.openxmlformats.org/officeDocument/2006/relationships/customXml" Target="../ink/ink1928.xml"/><Relationship Id="rId24" Type="http://schemas.openxmlformats.org/officeDocument/2006/relationships/image" Target="../media/image1808.png"/><Relationship Id="rId66" Type="http://schemas.openxmlformats.org/officeDocument/2006/relationships/image" Target="../media/image1829.png"/><Relationship Id="rId131" Type="http://schemas.openxmlformats.org/officeDocument/2006/relationships/customXml" Target="../ink/ink1858.xml"/><Relationship Id="rId327" Type="http://schemas.openxmlformats.org/officeDocument/2006/relationships/customXml" Target="../ink/ink1956.xml"/><Relationship Id="rId369" Type="http://schemas.openxmlformats.org/officeDocument/2006/relationships/customXml" Target="../ink/ink1977.xml"/><Relationship Id="rId173" Type="http://schemas.openxmlformats.org/officeDocument/2006/relationships/customXml" Target="../ink/ink1879.xml"/><Relationship Id="rId229" Type="http://schemas.openxmlformats.org/officeDocument/2006/relationships/customXml" Target="../ink/ink1907.xml"/><Relationship Id="rId240" Type="http://schemas.openxmlformats.org/officeDocument/2006/relationships/image" Target="../media/image1916.png"/><Relationship Id="rId35" Type="http://schemas.openxmlformats.org/officeDocument/2006/relationships/customXml" Target="../ink/ink1810.xml"/><Relationship Id="rId77" Type="http://schemas.openxmlformats.org/officeDocument/2006/relationships/customXml" Target="../ink/ink1831.xml"/><Relationship Id="rId100" Type="http://schemas.openxmlformats.org/officeDocument/2006/relationships/image" Target="../media/image1846.png"/><Relationship Id="rId282" Type="http://schemas.openxmlformats.org/officeDocument/2006/relationships/image" Target="../media/image1937.png"/><Relationship Id="rId338" Type="http://schemas.openxmlformats.org/officeDocument/2006/relationships/image" Target="../media/image1965.png"/><Relationship Id="rId8" Type="http://schemas.openxmlformats.org/officeDocument/2006/relationships/image" Target="../media/image1800.png"/><Relationship Id="rId142" Type="http://schemas.openxmlformats.org/officeDocument/2006/relationships/image" Target="../media/image1867.png"/><Relationship Id="rId184" Type="http://schemas.openxmlformats.org/officeDocument/2006/relationships/image" Target="../media/image1888.png"/><Relationship Id="rId251" Type="http://schemas.openxmlformats.org/officeDocument/2006/relationships/customXml" Target="../ink/ink1918.xml"/><Relationship Id="rId46" Type="http://schemas.openxmlformats.org/officeDocument/2006/relationships/image" Target="../media/image1819.png"/><Relationship Id="rId293" Type="http://schemas.openxmlformats.org/officeDocument/2006/relationships/customXml" Target="../ink/ink1939.xml"/><Relationship Id="rId307" Type="http://schemas.openxmlformats.org/officeDocument/2006/relationships/customXml" Target="../ink/ink1946.xml"/><Relationship Id="rId349" Type="http://schemas.openxmlformats.org/officeDocument/2006/relationships/customXml" Target="../ink/ink1967.xml"/><Relationship Id="rId88" Type="http://schemas.openxmlformats.org/officeDocument/2006/relationships/image" Target="../media/image1840.png"/><Relationship Id="rId111" Type="http://schemas.openxmlformats.org/officeDocument/2006/relationships/customXml" Target="../ink/ink1848.xml"/><Relationship Id="rId153" Type="http://schemas.openxmlformats.org/officeDocument/2006/relationships/customXml" Target="../ink/ink1869.xml"/><Relationship Id="rId195" Type="http://schemas.openxmlformats.org/officeDocument/2006/relationships/customXml" Target="../ink/ink1890.xml"/><Relationship Id="rId209" Type="http://schemas.openxmlformats.org/officeDocument/2006/relationships/customXml" Target="../ink/ink1897.xml"/><Relationship Id="rId360" Type="http://schemas.openxmlformats.org/officeDocument/2006/relationships/image" Target="../media/image1976.png"/><Relationship Id="rId220" Type="http://schemas.openxmlformats.org/officeDocument/2006/relationships/image" Target="../media/image1906.png"/></Relationships>
</file>

<file path=ppt/slides/_rels/slide22.xml.rels><?xml version="1.0" encoding="UTF-8" standalone="yes"?>
<Relationships xmlns="http://schemas.openxmlformats.org/package/2006/relationships"><Relationship Id="rId117" Type="http://schemas.openxmlformats.org/officeDocument/2006/relationships/customXml" Target="../ink/ink2035.xml"/><Relationship Id="rId299" Type="http://schemas.openxmlformats.org/officeDocument/2006/relationships/customXml" Target="../ink/ink2126.xml"/><Relationship Id="rId21" Type="http://schemas.openxmlformats.org/officeDocument/2006/relationships/customXml" Target="../ink/ink1987.xml"/><Relationship Id="rId63" Type="http://schemas.openxmlformats.org/officeDocument/2006/relationships/customXml" Target="../ink/ink2008.xml"/><Relationship Id="rId159" Type="http://schemas.openxmlformats.org/officeDocument/2006/relationships/customXml" Target="../ink/ink2056.xml"/><Relationship Id="rId324" Type="http://schemas.openxmlformats.org/officeDocument/2006/relationships/image" Target="../media/image2142.png"/><Relationship Id="rId366" Type="http://schemas.openxmlformats.org/officeDocument/2006/relationships/image" Target="../media/image2163.png"/><Relationship Id="rId170" Type="http://schemas.openxmlformats.org/officeDocument/2006/relationships/image" Target="../media/image2065.png"/><Relationship Id="rId226" Type="http://schemas.openxmlformats.org/officeDocument/2006/relationships/image" Target="../media/image2093.png"/><Relationship Id="rId268" Type="http://schemas.openxmlformats.org/officeDocument/2006/relationships/image" Target="../media/image2114.png"/><Relationship Id="rId32" Type="http://schemas.openxmlformats.org/officeDocument/2006/relationships/image" Target="../media/image1996.png"/><Relationship Id="rId74" Type="http://schemas.openxmlformats.org/officeDocument/2006/relationships/image" Target="../media/image2017.png"/><Relationship Id="rId128" Type="http://schemas.openxmlformats.org/officeDocument/2006/relationships/image" Target="../media/image2044.png"/><Relationship Id="rId335" Type="http://schemas.openxmlformats.org/officeDocument/2006/relationships/customXml" Target="../ink/ink2144.xml"/><Relationship Id="rId377" Type="http://schemas.openxmlformats.org/officeDocument/2006/relationships/customXml" Target="../ink/ink2165.xml"/><Relationship Id="rId5" Type="http://schemas.openxmlformats.org/officeDocument/2006/relationships/customXml" Target="../ink/ink1979.xml"/><Relationship Id="rId181" Type="http://schemas.openxmlformats.org/officeDocument/2006/relationships/customXml" Target="../ink/ink2067.xml"/><Relationship Id="rId237" Type="http://schemas.openxmlformats.org/officeDocument/2006/relationships/customXml" Target="../ink/ink2095.xml"/><Relationship Id="rId279" Type="http://schemas.openxmlformats.org/officeDocument/2006/relationships/customXml" Target="../ink/ink2116.xml"/><Relationship Id="rId43" Type="http://schemas.openxmlformats.org/officeDocument/2006/relationships/customXml" Target="../ink/ink1998.xml"/><Relationship Id="rId139" Type="http://schemas.openxmlformats.org/officeDocument/2006/relationships/customXml" Target="../ink/ink2046.xml"/><Relationship Id="rId290" Type="http://schemas.openxmlformats.org/officeDocument/2006/relationships/image" Target="../media/image2125.png"/><Relationship Id="rId304" Type="http://schemas.openxmlformats.org/officeDocument/2006/relationships/image" Target="../media/image2132.png"/><Relationship Id="rId346" Type="http://schemas.openxmlformats.org/officeDocument/2006/relationships/image" Target="../media/image2153.png"/><Relationship Id="rId85" Type="http://schemas.openxmlformats.org/officeDocument/2006/relationships/customXml" Target="../ink/ink2019.xml"/><Relationship Id="rId150" Type="http://schemas.openxmlformats.org/officeDocument/2006/relationships/image" Target="../media/image2055.png"/><Relationship Id="rId192" Type="http://schemas.openxmlformats.org/officeDocument/2006/relationships/image" Target="../media/image2076.png"/><Relationship Id="rId206" Type="http://schemas.openxmlformats.org/officeDocument/2006/relationships/image" Target="../media/image2083.png"/><Relationship Id="rId248" Type="http://schemas.openxmlformats.org/officeDocument/2006/relationships/image" Target="../media/image2104.png"/><Relationship Id="rId12" Type="http://schemas.openxmlformats.org/officeDocument/2006/relationships/image" Target="../media/image1986.png"/><Relationship Id="rId108" Type="http://schemas.openxmlformats.org/officeDocument/2006/relationships/image" Target="../media/image2034.png"/><Relationship Id="rId315" Type="http://schemas.openxmlformats.org/officeDocument/2006/relationships/customXml" Target="../ink/ink2134.xml"/><Relationship Id="rId357" Type="http://schemas.openxmlformats.org/officeDocument/2006/relationships/customXml" Target="../ink/ink2155.xml"/><Relationship Id="rId54" Type="http://schemas.openxmlformats.org/officeDocument/2006/relationships/image" Target="../media/image2007.png"/><Relationship Id="rId96" Type="http://schemas.openxmlformats.org/officeDocument/2006/relationships/image" Target="../media/image2028.png"/><Relationship Id="rId161" Type="http://schemas.openxmlformats.org/officeDocument/2006/relationships/customXml" Target="../ink/ink2057.xml"/><Relationship Id="rId217" Type="http://schemas.openxmlformats.org/officeDocument/2006/relationships/customXml" Target="../ink/ink2085.xml"/><Relationship Id="rId259" Type="http://schemas.openxmlformats.org/officeDocument/2006/relationships/customXml" Target="../ink/ink2106.xml"/><Relationship Id="rId23" Type="http://schemas.openxmlformats.org/officeDocument/2006/relationships/customXml" Target="../ink/ink1988.xml"/><Relationship Id="rId119" Type="http://schemas.openxmlformats.org/officeDocument/2006/relationships/customXml" Target="../ink/ink2036.xml"/><Relationship Id="rId270" Type="http://schemas.openxmlformats.org/officeDocument/2006/relationships/image" Target="../media/image2115.png"/><Relationship Id="rId326" Type="http://schemas.openxmlformats.org/officeDocument/2006/relationships/image" Target="../media/image2143.png"/><Relationship Id="rId65" Type="http://schemas.openxmlformats.org/officeDocument/2006/relationships/customXml" Target="../ink/ink2009.xml"/><Relationship Id="rId130" Type="http://schemas.openxmlformats.org/officeDocument/2006/relationships/image" Target="../media/image2045.png"/><Relationship Id="rId368" Type="http://schemas.openxmlformats.org/officeDocument/2006/relationships/image" Target="../media/image2164.png"/><Relationship Id="rId172" Type="http://schemas.openxmlformats.org/officeDocument/2006/relationships/image" Target="../media/image2066.png"/><Relationship Id="rId228" Type="http://schemas.openxmlformats.org/officeDocument/2006/relationships/image" Target="../media/image2094.png"/><Relationship Id="rId281" Type="http://schemas.openxmlformats.org/officeDocument/2006/relationships/customXml" Target="../ink/ink2117.xml"/><Relationship Id="rId337" Type="http://schemas.openxmlformats.org/officeDocument/2006/relationships/customXml" Target="../ink/ink2145.xml"/><Relationship Id="rId34" Type="http://schemas.openxmlformats.org/officeDocument/2006/relationships/image" Target="../media/image1997.png"/><Relationship Id="rId76" Type="http://schemas.openxmlformats.org/officeDocument/2006/relationships/image" Target="../media/image2018.png"/><Relationship Id="rId141" Type="http://schemas.openxmlformats.org/officeDocument/2006/relationships/customXml" Target="../ink/ink2047.xml"/><Relationship Id="rId379" Type="http://schemas.openxmlformats.org/officeDocument/2006/relationships/customXml" Target="../ink/ink2166.xml"/><Relationship Id="rId7" Type="http://schemas.openxmlformats.org/officeDocument/2006/relationships/customXml" Target="../ink/ink1980.xml"/><Relationship Id="rId183" Type="http://schemas.openxmlformats.org/officeDocument/2006/relationships/customXml" Target="../ink/ink2068.xml"/><Relationship Id="rId239" Type="http://schemas.openxmlformats.org/officeDocument/2006/relationships/customXml" Target="../ink/ink2096.xml"/><Relationship Id="rId250" Type="http://schemas.openxmlformats.org/officeDocument/2006/relationships/image" Target="../media/image2105.png"/><Relationship Id="rId292" Type="http://schemas.openxmlformats.org/officeDocument/2006/relationships/image" Target="../media/image2126.png"/><Relationship Id="rId306" Type="http://schemas.openxmlformats.org/officeDocument/2006/relationships/image" Target="../media/image2133.png"/><Relationship Id="rId45" Type="http://schemas.openxmlformats.org/officeDocument/2006/relationships/customXml" Target="../ink/ink1999.xml"/><Relationship Id="rId87" Type="http://schemas.openxmlformats.org/officeDocument/2006/relationships/customXml" Target="../ink/ink2020.xml"/><Relationship Id="rId110" Type="http://schemas.openxmlformats.org/officeDocument/2006/relationships/image" Target="../media/image2035.png"/><Relationship Id="rId348" Type="http://schemas.openxmlformats.org/officeDocument/2006/relationships/image" Target="../media/image2154.png"/><Relationship Id="rId152" Type="http://schemas.openxmlformats.org/officeDocument/2006/relationships/image" Target="../media/image2056.png"/><Relationship Id="rId194" Type="http://schemas.openxmlformats.org/officeDocument/2006/relationships/image" Target="../media/image2077.png"/><Relationship Id="rId208" Type="http://schemas.openxmlformats.org/officeDocument/2006/relationships/image" Target="../media/image2084.png"/><Relationship Id="rId261" Type="http://schemas.openxmlformats.org/officeDocument/2006/relationships/customXml" Target="../ink/ink2107.xml"/><Relationship Id="rId14" Type="http://schemas.openxmlformats.org/officeDocument/2006/relationships/image" Target="../media/image1987.png"/><Relationship Id="rId56" Type="http://schemas.openxmlformats.org/officeDocument/2006/relationships/image" Target="../media/image2008.png"/><Relationship Id="rId317" Type="http://schemas.openxmlformats.org/officeDocument/2006/relationships/customXml" Target="../ink/ink2135.xml"/><Relationship Id="rId359" Type="http://schemas.openxmlformats.org/officeDocument/2006/relationships/customXml" Target="../ink/ink2156.xml"/><Relationship Id="rId98" Type="http://schemas.openxmlformats.org/officeDocument/2006/relationships/image" Target="../media/image2029.png"/><Relationship Id="rId121" Type="http://schemas.openxmlformats.org/officeDocument/2006/relationships/customXml" Target="../ink/ink2037.xml"/><Relationship Id="rId163" Type="http://schemas.openxmlformats.org/officeDocument/2006/relationships/customXml" Target="../ink/ink2058.xml"/><Relationship Id="rId219" Type="http://schemas.openxmlformats.org/officeDocument/2006/relationships/customXml" Target="../ink/ink2086.xml"/><Relationship Id="rId370" Type="http://schemas.openxmlformats.org/officeDocument/2006/relationships/image" Target="../media/image2165.png"/><Relationship Id="rId230" Type="http://schemas.openxmlformats.org/officeDocument/2006/relationships/image" Target="../media/image2095.png"/><Relationship Id="rId25" Type="http://schemas.openxmlformats.org/officeDocument/2006/relationships/customXml" Target="../ink/ink1989.xml"/><Relationship Id="rId67" Type="http://schemas.openxmlformats.org/officeDocument/2006/relationships/customXml" Target="../ink/ink2010.xml"/><Relationship Id="rId272" Type="http://schemas.openxmlformats.org/officeDocument/2006/relationships/image" Target="../media/image2116.png"/><Relationship Id="rId328" Type="http://schemas.openxmlformats.org/officeDocument/2006/relationships/image" Target="../media/image2144.png"/><Relationship Id="rId132" Type="http://schemas.openxmlformats.org/officeDocument/2006/relationships/image" Target="../media/image2046.png"/><Relationship Id="rId174" Type="http://schemas.openxmlformats.org/officeDocument/2006/relationships/image" Target="../media/image2067.png"/><Relationship Id="rId381" Type="http://schemas.openxmlformats.org/officeDocument/2006/relationships/customXml" Target="../ink/ink2167.xml"/><Relationship Id="rId241" Type="http://schemas.openxmlformats.org/officeDocument/2006/relationships/customXml" Target="../ink/ink2097.xml"/><Relationship Id="rId36" Type="http://schemas.openxmlformats.org/officeDocument/2006/relationships/image" Target="../media/image1998.png"/><Relationship Id="rId283" Type="http://schemas.openxmlformats.org/officeDocument/2006/relationships/customXml" Target="../ink/ink2118.xml"/><Relationship Id="rId339" Type="http://schemas.openxmlformats.org/officeDocument/2006/relationships/customXml" Target="../ink/ink2146.xml"/><Relationship Id="rId78" Type="http://schemas.openxmlformats.org/officeDocument/2006/relationships/image" Target="../media/image2019.png"/><Relationship Id="rId101" Type="http://schemas.openxmlformats.org/officeDocument/2006/relationships/customXml" Target="../ink/ink2027.xml"/><Relationship Id="rId143" Type="http://schemas.openxmlformats.org/officeDocument/2006/relationships/customXml" Target="../ink/ink2048.xml"/><Relationship Id="rId185" Type="http://schemas.openxmlformats.org/officeDocument/2006/relationships/customXml" Target="../ink/ink2069.xml"/><Relationship Id="rId350" Type="http://schemas.openxmlformats.org/officeDocument/2006/relationships/image" Target="../media/image2155.png"/><Relationship Id="rId9" Type="http://schemas.openxmlformats.org/officeDocument/2006/relationships/customXml" Target="../ink/ink1981.xml"/><Relationship Id="rId210" Type="http://schemas.openxmlformats.org/officeDocument/2006/relationships/image" Target="../media/image2085.png"/><Relationship Id="rId252" Type="http://schemas.openxmlformats.org/officeDocument/2006/relationships/image" Target="../media/image2106.png"/><Relationship Id="rId294" Type="http://schemas.openxmlformats.org/officeDocument/2006/relationships/image" Target="../media/image2127.png"/><Relationship Id="rId308" Type="http://schemas.openxmlformats.org/officeDocument/2006/relationships/image" Target="../media/image2134.png"/><Relationship Id="rId47" Type="http://schemas.openxmlformats.org/officeDocument/2006/relationships/customXml" Target="../ink/ink2000.xml"/><Relationship Id="rId68" Type="http://schemas.openxmlformats.org/officeDocument/2006/relationships/image" Target="../media/image2014.png"/><Relationship Id="rId89" Type="http://schemas.openxmlformats.org/officeDocument/2006/relationships/customXml" Target="../ink/ink2021.xml"/><Relationship Id="rId112" Type="http://schemas.openxmlformats.org/officeDocument/2006/relationships/image" Target="../media/image2036.png"/><Relationship Id="rId133" Type="http://schemas.openxmlformats.org/officeDocument/2006/relationships/customXml" Target="../ink/ink2043.xml"/><Relationship Id="rId154" Type="http://schemas.openxmlformats.org/officeDocument/2006/relationships/image" Target="../media/image2057.png"/><Relationship Id="rId175" Type="http://schemas.openxmlformats.org/officeDocument/2006/relationships/customXml" Target="../ink/ink2064.xml"/><Relationship Id="rId340" Type="http://schemas.openxmlformats.org/officeDocument/2006/relationships/image" Target="../media/image2150.png"/><Relationship Id="rId361" Type="http://schemas.openxmlformats.org/officeDocument/2006/relationships/customXml" Target="../ink/ink2157.xml"/><Relationship Id="rId196" Type="http://schemas.openxmlformats.org/officeDocument/2006/relationships/image" Target="../media/image2078.png"/><Relationship Id="rId200" Type="http://schemas.openxmlformats.org/officeDocument/2006/relationships/image" Target="../media/image2080.png"/><Relationship Id="rId382" Type="http://schemas.openxmlformats.org/officeDocument/2006/relationships/image" Target="../media/image2171.png"/><Relationship Id="rId16" Type="http://schemas.openxmlformats.org/officeDocument/2006/relationships/image" Target="../media/image1988.png"/><Relationship Id="rId221" Type="http://schemas.openxmlformats.org/officeDocument/2006/relationships/customXml" Target="../ink/ink2087.xml"/><Relationship Id="rId242" Type="http://schemas.openxmlformats.org/officeDocument/2006/relationships/image" Target="../media/image2101.png"/><Relationship Id="rId263" Type="http://schemas.openxmlformats.org/officeDocument/2006/relationships/customXml" Target="../ink/ink2108.xml"/><Relationship Id="rId284" Type="http://schemas.openxmlformats.org/officeDocument/2006/relationships/image" Target="../media/image2122.png"/><Relationship Id="rId319" Type="http://schemas.openxmlformats.org/officeDocument/2006/relationships/customXml" Target="../ink/ink2136.xml"/><Relationship Id="rId37" Type="http://schemas.openxmlformats.org/officeDocument/2006/relationships/customXml" Target="../ink/ink1995.xml"/><Relationship Id="rId58" Type="http://schemas.openxmlformats.org/officeDocument/2006/relationships/image" Target="../media/image2009.png"/><Relationship Id="rId79" Type="http://schemas.openxmlformats.org/officeDocument/2006/relationships/customXml" Target="../ink/ink2016.xml"/><Relationship Id="rId102" Type="http://schemas.openxmlformats.org/officeDocument/2006/relationships/image" Target="../media/image2031.png"/><Relationship Id="rId123" Type="http://schemas.openxmlformats.org/officeDocument/2006/relationships/customXml" Target="../ink/ink2038.xml"/><Relationship Id="rId144" Type="http://schemas.openxmlformats.org/officeDocument/2006/relationships/image" Target="../media/image2052.png"/><Relationship Id="rId330" Type="http://schemas.openxmlformats.org/officeDocument/2006/relationships/image" Target="../media/image2145.png"/><Relationship Id="rId90" Type="http://schemas.openxmlformats.org/officeDocument/2006/relationships/image" Target="../media/image2025.png"/><Relationship Id="rId165" Type="http://schemas.openxmlformats.org/officeDocument/2006/relationships/customXml" Target="../ink/ink2059.xml"/><Relationship Id="rId186" Type="http://schemas.openxmlformats.org/officeDocument/2006/relationships/image" Target="../media/image2073.png"/><Relationship Id="rId351" Type="http://schemas.openxmlformats.org/officeDocument/2006/relationships/customXml" Target="../ink/ink2152.xml"/><Relationship Id="rId372" Type="http://schemas.openxmlformats.org/officeDocument/2006/relationships/image" Target="../media/image2166.png"/><Relationship Id="rId211" Type="http://schemas.openxmlformats.org/officeDocument/2006/relationships/customXml" Target="../ink/ink2082.xml"/><Relationship Id="rId232" Type="http://schemas.openxmlformats.org/officeDocument/2006/relationships/image" Target="../media/image2096.png"/><Relationship Id="rId253" Type="http://schemas.openxmlformats.org/officeDocument/2006/relationships/customXml" Target="../ink/ink2103.xml"/><Relationship Id="rId274" Type="http://schemas.openxmlformats.org/officeDocument/2006/relationships/image" Target="../media/image2117.png"/><Relationship Id="rId295" Type="http://schemas.openxmlformats.org/officeDocument/2006/relationships/customXml" Target="../ink/ink2124.xml"/><Relationship Id="rId309" Type="http://schemas.openxmlformats.org/officeDocument/2006/relationships/customXml" Target="../ink/ink2131.xml"/><Relationship Id="rId27" Type="http://schemas.openxmlformats.org/officeDocument/2006/relationships/customXml" Target="../ink/ink1990.xml"/><Relationship Id="rId48" Type="http://schemas.openxmlformats.org/officeDocument/2006/relationships/image" Target="../media/image2004.png"/><Relationship Id="rId69" Type="http://schemas.openxmlformats.org/officeDocument/2006/relationships/customXml" Target="../ink/ink2011.xml"/><Relationship Id="rId113" Type="http://schemas.openxmlformats.org/officeDocument/2006/relationships/customXml" Target="../ink/ink2033.xml"/><Relationship Id="rId134" Type="http://schemas.openxmlformats.org/officeDocument/2006/relationships/image" Target="../media/image2047.png"/><Relationship Id="rId320" Type="http://schemas.openxmlformats.org/officeDocument/2006/relationships/image" Target="../media/image2140.png"/><Relationship Id="rId80" Type="http://schemas.openxmlformats.org/officeDocument/2006/relationships/image" Target="../media/image2020.png"/><Relationship Id="rId155" Type="http://schemas.openxmlformats.org/officeDocument/2006/relationships/customXml" Target="../ink/ink2054.xml"/><Relationship Id="rId176" Type="http://schemas.openxmlformats.org/officeDocument/2006/relationships/image" Target="../media/image2068.png"/><Relationship Id="rId197" Type="http://schemas.openxmlformats.org/officeDocument/2006/relationships/customXml" Target="../ink/ink2075.xml"/><Relationship Id="rId341" Type="http://schemas.openxmlformats.org/officeDocument/2006/relationships/customXml" Target="../ink/ink2147.xml"/><Relationship Id="rId362" Type="http://schemas.openxmlformats.org/officeDocument/2006/relationships/image" Target="../media/image2161.png"/><Relationship Id="rId383" Type="http://schemas.openxmlformats.org/officeDocument/2006/relationships/customXml" Target="../ink/ink2168.xml"/><Relationship Id="rId201" Type="http://schemas.openxmlformats.org/officeDocument/2006/relationships/customXml" Target="../ink/ink2077.xml"/><Relationship Id="rId222" Type="http://schemas.openxmlformats.org/officeDocument/2006/relationships/image" Target="../media/image2091.png"/><Relationship Id="rId243" Type="http://schemas.openxmlformats.org/officeDocument/2006/relationships/customXml" Target="../ink/ink2098.xml"/><Relationship Id="rId264" Type="http://schemas.openxmlformats.org/officeDocument/2006/relationships/image" Target="../media/image2112.png"/><Relationship Id="rId285" Type="http://schemas.openxmlformats.org/officeDocument/2006/relationships/customXml" Target="../ink/ink2119.xml"/><Relationship Id="rId17" Type="http://schemas.openxmlformats.org/officeDocument/2006/relationships/customXml" Target="../ink/ink1985.xml"/><Relationship Id="rId38" Type="http://schemas.openxmlformats.org/officeDocument/2006/relationships/image" Target="../media/image1999.png"/><Relationship Id="rId59" Type="http://schemas.openxmlformats.org/officeDocument/2006/relationships/customXml" Target="../ink/ink2006.xml"/><Relationship Id="rId103" Type="http://schemas.openxmlformats.org/officeDocument/2006/relationships/customXml" Target="../ink/ink2028.xml"/><Relationship Id="rId124" Type="http://schemas.openxmlformats.org/officeDocument/2006/relationships/image" Target="../media/image2042.png"/><Relationship Id="rId310" Type="http://schemas.openxmlformats.org/officeDocument/2006/relationships/image" Target="../media/image2135.png"/><Relationship Id="rId70" Type="http://schemas.openxmlformats.org/officeDocument/2006/relationships/image" Target="../media/image2015.png"/><Relationship Id="rId91" Type="http://schemas.openxmlformats.org/officeDocument/2006/relationships/customXml" Target="../ink/ink2022.xml"/><Relationship Id="rId145" Type="http://schemas.openxmlformats.org/officeDocument/2006/relationships/customXml" Target="../ink/ink2049.xml"/><Relationship Id="rId166" Type="http://schemas.openxmlformats.org/officeDocument/2006/relationships/image" Target="../media/image2063.png"/><Relationship Id="rId187" Type="http://schemas.openxmlformats.org/officeDocument/2006/relationships/customXml" Target="../ink/ink2070.xml"/><Relationship Id="rId331" Type="http://schemas.openxmlformats.org/officeDocument/2006/relationships/customXml" Target="../ink/ink2142.xml"/><Relationship Id="rId352" Type="http://schemas.openxmlformats.org/officeDocument/2006/relationships/image" Target="../media/image2156.png"/><Relationship Id="rId373" Type="http://schemas.openxmlformats.org/officeDocument/2006/relationships/customXml" Target="../ink/ink2163.xml"/><Relationship Id="rId1" Type="http://schemas.openxmlformats.org/officeDocument/2006/relationships/slideLayout" Target="../slideLayouts/slideLayout10.xml"/><Relationship Id="rId212" Type="http://schemas.openxmlformats.org/officeDocument/2006/relationships/image" Target="../media/image2086.png"/><Relationship Id="rId233" Type="http://schemas.openxmlformats.org/officeDocument/2006/relationships/customXml" Target="../ink/ink2093.xml"/><Relationship Id="rId254" Type="http://schemas.openxmlformats.org/officeDocument/2006/relationships/image" Target="../media/image2107.png"/><Relationship Id="rId28" Type="http://schemas.openxmlformats.org/officeDocument/2006/relationships/image" Target="../media/image1994.png"/><Relationship Id="rId49" Type="http://schemas.openxmlformats.org/officeDocument/2006/relationships/customXml" Target="../ink/ink2001.xml"/><Relationship Id="rId114" Type="http://schemas.openxmlformats.org/officeDocument/2006/relationships/image" Target="../media/image2037.png"/><Relationship Id="rId275" Type="http://schemas.openxmlformats.org/officeDocument/2006/relationships/customXml" Target="../ink/ink2114.xml"/><Relationship Id="rId296" Type="http://schemas.openxmlformats.org/officeDocument/2006/relationships/image" Target="../media/image2128.png"/><Relationship Id="rId300" Type="http://schemas.openxmlformats.org/officeDocument/2006/relationships/image" Target="../media/image2130.png"/><Relationship Id="rId60" Type="http://schemas.openxmlformats.org/officeDocument/2006/relationships/image" Target="../media/image2010.png"/><Relationship Id="rId81" Type="http://schemas.openxmlformats.org/officeDocument/2006/relationships/customXml" Target="../ink/ink2017.xml"/><Relationship Id="rId135" Type="http://schemas.openxmlformats.org/officeDocument/2006/relationships/customXml" Target="../ink/ink2044.xml"/><Relationship Id="rId156" Type="http://schemas.openxmlformats.org/officeDocument/2006/relationships/image" Target="../media/image2058.png"/><Relationship Id="rId177" Type="http://schemas.openxmlformats.org/officeDocument/2006/relationships/customXml" Target="../ink/ink2065.xml"/><Relationship Id="rId198" Type="http://schemas.openxmlformats.org/officeDocument/2006/relationships/image" Target="../media/image2079.png"/><Relationship Id="rId321" Type="http://schemas.openxmlformats.org/officeDocument/2006/relationships/customXml" Target="../ink/ink2137.xml"/><Relationship Id="rId342" Type="http://schemas.openxmlformats.org/officeDocument/2006/relationships/image" Target="../media/image2151.png"/><Relationship Id="rId363" Type="http://schemas.openxmlformats.org/officeDocument/2006/relationships/customXml" Target="../ink/ink2158.xml"/><Relationship Id="rId384" Type="http://schemas.openxmlformats.org/officeDocument/2006/relationships/image" Target="../media/image2172.png"/><Relationship Id="rId202" Type="http://schemas.openxmlformats.org/officeDocument/2006/relationships/image" Target="../media/image2081.png"/><Relationship Id="rId223" Type="http://schemas.openxmlformats.org/officeDocument/2006/relationships/customXml" Target="../ink/ink2088.xml"/><Relationship Id="rId244" Type="http://schemas.openxmlformats.org/officeDocument/2006/relationships/image" Target="../media/image2102.png"/><Relationship Id="rId18" Type="http://schemas.openxmlformats.org/officeDocument/2006/relationships/image" Target="../media/image1989.png"/><Relationship Id="rId39" Type="http://schemas.openxmlformats.org/officeDocument/2006/relationships/customXml" Target="../ink/ink1996.xml"/><Relationship Id="rId265" Type="http://schemas.openxmlformats.org/officeDocument/2006/relationships/customXml" Target="../ink/ink2109.xml"/><Relationship Id="rId286" Type="http://schemas.openxmlformats.org/officeDocument/2006/relationships/image" Target="../media/image2123.png"/><Relationship Id="rId50" Type="http://schemas.openxmlformats.org/officeDocument/2006/relationships/image" Target="../media/image2005.png"/><Relationship Id="rId104" Type="http://schemas.openxmlformats.org/officeDocument/2006/relationships/image" Target="../media/image2032.png"/><Relationship Id="rId125" Type="http://schemas.openxmlformats.org/officeDocument/2006/relationships/customXml" Target="../ink/ink2039.xml"/><Relationship Id="rId146" Type="http://schemas.openxmlformats.org/officeDocument/2006/relationships/image" Target="../media/image2053.png"/><Relationship Id="rId167" Type="http://schemas.openxmlformats.org/officeDocument/2006/relationships/customXml" Target="../ink/ink2060.xml"/><Relationship Id="rId188" Type="http://schemas.openxmlformats.org/officeDocument/2006/relationships/image" Target="../media/image2074.png"/><Relationship Id="rId311" Type="http://schemas.openxmlformats.org/officeDocument/2006/relationships/customXml" Target="../ink/ink2132.xml"/><Relationship Id="rId332" Type="http://schemas.openxmlformats.org/officeDocument/2006/relationships/image" Target="../media/image2146.png"/><Relationship Id="rId353" Type="http://schemas.openxmlformats.org/officeDocument/2006/relationships/customXml" Target="../ink/ink2153.xml"/><Relationship Id="rId374" Type="http://schemas.openxmlformats.org/officeDocument/2006/relationships/image" Target="../media/image2167.png"/><Relationship Id="rId71" Type="http://schemas.openxmlformats.org/officeDocument/2006/relationships/customXml" Target="../ink/ink2012.xml"/><Relationship Id="rId92" Type="http://schemas.openxmlformats.org/officeDocument/2006/relationships/image" Target="../media/image2026.png"/><Relationship Id="rId213" Type="http://schemas.openxmlformats.org/officeDocument/2006/relationships/customXml" Target="../ink/ink2083.xml"/><Relationship Id="rId234" Type="http://schemas.openxmlformats.org/officeDocument/2006/relationships/image" Target="../media/image2097.png"/><Relationship Id="rId2" Type="http://schemas.openxmlformats.org/officeDocument/2006/relationships/image" Target="../media/image15100.png"/><Relationship Id="rId29" Type="http://schemas.openxmlformats.org/officeDocument/2006/relationships/customXml" Target="../ink/ink1991.xml"/><Relationship Id="rId255" Type="http://schemas.openxmlformats.org/officeDocument/2006/relationships/customXml" Target="../ink/ink2104.xml"/><Relationship Id="rId276" Type="http://schemas.openxmlformats.org/officeDocument/2006/relationships/image" Target="../media/image2118.png"/><Relationship Id="rId297" Type="http://schemas.openxmlformats.org/officeDocument/2006/relationships/customXml" Target="../ink/ink2125.xml"/><Relationship Id="rId40" Type="http://schemas.openxmlformats.org/officeDocument/2006/relationships/image" Target="../media/image2000.png"/><Relationship Id="rId115" Type="http://schemas.openxmlformats.org/officeDocument/2006/relationships/customXml" Target="../ink/ink2034.xml"/><Relationship Id="rId136" Type="http://schemas.openxmlformats.org/officeDocument/2006/relationships/image" Target="../media/image2048.png"/><Relationship Id="rId157" Type="http://schemas.openxmlformats.org/officeDocument/2006/relationships/customXml" Target="../ink/ink2055.xml"/><Relationship Id="rId178" Type="http://schemas.openxmlformats.org/officeDocument/2006/relationships/image" Target="../media/image2069.png"/><Relationship Id="rId301" Type="http://schemas.openxmlformats.org/officeDocument/2006/relationships/customXml" Target="../ink/ink2127.xml"/><Relationship Id="rId322" Type="http://schemas.openxmlformats.org/officeDocument/2006/relationships/image" Target="../media/image2141.png"/><Relationship Id="rId343" Type="http://schemas.openxmlformats.org/officeDocument/2006/relationships/customXml" Target="../ink/ink2148.xml"/><Relationship Id="rId364" Type="http://schemas.openxmlformats.org/officeDocument/2006/relationships/image" Target="../media/image2162.png"/><Relationship Id="rId61" Type="http://schemas.openxmlformats.org/officeDocument/2006/relationships/customXml" Target="../ink/ink2007.xml"/><Relationship Id="rId82" Type="http://schemas.openxmlformats.org/officeDocument/2006/relationships/image" Target="../media/image2021.png"/><Relationship Id="rId199" Type="http://schemas.openxmlformats.org/officeDocument/2006/relationships/customXml" Target="../ink/ink2076.xml"/><Relationship Id="rId203" Type="http://schemas.openxmlformats.org/officeDocument/2006/relationships/customXml" Target="../ink/ink2078.xml"/><Relationship Id="rId385" Type="http://schemas.openxmlformats.org/officeDocument/2006/relationships/customXml" Target="../ink/ink2169.xml"/><Relationship Id="rId19" Type="http://schemas.openxmlformats.org/officeDocument/2006/relationships/customXml" Target="../ink/ink1986.xml"/><Relationship Id="rId224" Type="http://schemas.openxmlformats.org/officeDocument/2006/relationships/image" Target="../media/image2092.png"/><Relationship Id="rId245" Type="http://schemas.openxmlformats.org/officeDocument/2006/relationships/customXml" Target="../ink/ink2099.xml"/><Relationship Id="rId266" Type="http://schemas.openxmlformats.org/officeDocument/2006/relationships/image" Target="../media/image2113.png"/><Relationship Id="rId287" Type="http://schemas.openxmlformats.org/officeDocument/2006/relationships/customXml" Target="../ink/ink2120.xml"/><Relationship Id="rId30" Type="http://schemas.openxmlformats.org/officeDocument/2006/relationships/image" Target="../media/image1995.png"/><Relationship Id="rId105" Type="http://schemas.openxmlformats.org/officeDocument/2006/relationships/customXml" Target="../ink/ink2029.xml"/><Relationship Id="rId126" Type="http://schemas.openxmlformats.org/officeDocument/2006/relationships/image" Target="../media/image2043.png"/><Relationship Id="rId147" Type="http://schemas.openxmlformats.org/officeDocument/2006/relationships/customXml" Target="../ink/ink2050.xml"/><Relationship Id="rId168" Type="http://schemas.openxmlformats.org/officeDocument/2006/relationships/image" Target="../media/image2064.png"/><Relationship Id="rId312" Type="http://schemas.openxmlformats.org/officeDocument/2006/relationships/image" Target="../media/image2136.png"/><Relationship Id="rId333" Type="http://schemas.openxmlformats.org/officeDocument/2006/relationships/customXml" Target="../ink/ink2143.xml"/><Relationship Id="rId354" Type="http://schemas.openxmlformats.org/officeDocument/2006/relationships/image" Target="../media/image2157.png"/><Relationship Id="rId51" Type="http://schemas.openxmlformats.org/officeDocument/2006/relationships/customXml" Target="../ink/ink2002.xml"/><Relationship Id="rId72" Type="http://schemas.openxmlformats.org/officeDocument/2006/relationships/image" Target="../media/image2016.png"/><Relationship Id="rId93" Type="http://schemas.openxmlformats.org/officeDocument/2006/relationships/customXml" Target="../ink/ink2023.xml"/><Relationship Id="rId189" Type="http://schemas.openxmlformats.org/officeDocument/2006/relationships/customXml" Target="../ink/ink2071.xml"/><Relationship Id="rId375" Type="http://schemas.openxmlformats.org/officeDocument/2006/relationships/customXml" Target="../ink/ink2164.xml"/><Relationship Id="rId3" Type="http://schemas.openxmlformats.org/officeDocument/2006/relationships/customXml" Target="../ink/ink1978.xml"/><Relationship Id="rId214" Type="http://schemas.openxmlformats.org/officeDocument/2006/relationships/image" Target="../media/image2087.png"/><Relationship Id="rId235" Type="http://schemas.openxmlformats.org/officeDocument/2006/relationships/customXml" Target="../ink/ink2094.xml"/><Relationship Id="rId256" Type="http://schemas.openxmlformats.org/officeDocument/2006/relationships/image" Target="../media/image2108.png"/><Relationship Id="rId277" Type="http://schemas.openxmlformats.org/officeDocument/2006/relationships/customXml" Target="../ink/ink2115.xml"/><Relationship Id="rId298" Type="http://schemas.openxmlformats.org/officeDocument/2006/relationships/image" Target="../media/image2129.png"/><Relationship Id="rId116" Type="http://schemas.openxmlformats.org/officeDocument/2006/relationships/image" Target="../media/image2038.png"/><Relationship Id="rId137" Type="http://schemas.openxmlformats.org/officeDocument/2006/relationships/customXml" Target="../ink/ink2045.xml"/><Relationship Id="rId158" Type="http://schemas.openxmlformats.org/officeDocument/2006/relationships/image" Target="../media/image2059.png"/><Relationship Id="rId302" Type="http://schemas.openxmlformats.org/officeDocument/2006/relationships/image" Target="../media/image2131.png"/><Relationship Id="rId323" Type="http://schemas.openxmlformats.org/officeDocument/2006/relationships/customXml" Target="../ink/ink2138.xml"/><Relationship Id="rId344" Type="http://schemas.openxmlformats.org/officeDocument/2006/relationships/image" Target="../media/image2152.png"/><Relationship Id="rId20" Type="http://schemas.openxmlformats.org/officeDocument/2006/relationships/image" Target="../media/image1990.png"/><Relationship Id="rId41" Type="http://schemas.openxmlformats.org/officeDocument/2006/relationships/customXml" Target="../ink/ink1997.xml"/><Relationship Id="rId62" Type="http://schemas.openxmlformats.org/officeDocument/2006/relationships/image" Target="../media/image2011.png"/><Relationship Id="rId83" Type="http://schemas.openxmlformats.org/officeDocument/2006/relationships/customXml" Target="../ink/ink2018.xml"/><Relationship Id="rId179" Type="http://schemas.openxmlformats.org/officeDocument/2006/relationships/customXml" Target="../ink/ink2066.xml"/><Relationship Id="rId365" Type="http://schemas.openxmlformats.org/officeDocument/2006/relationships/customXml" Target="../ink/ink2159.xml"/><Relationship Id="rId386" Type="http://schemas.openxmlformats.org/officeDocument/2006/relationships/image" Target="../media/image2173.png"/><Relationship Id="rId190" Type="http://schemas.openxmlformats.org/officeDocument/2006/relationships/image" Target="../media/image2075.png"/><Relationship Id="rId204" Type="http://schemas.openxmlformats.org/officeDocument/2006/relationships/image" Target="../media/image2082.png"/><Relationship Id="rId225" Type="http://schemas.openxmlformats.org/officeDocument/2006/relationships/customXml" Target="../ink/ink2089.xml"/><Relationship Id="rId246" Type="http://schemas.openxmlformats.org/officeDocument/2006/relationships/image" Target="../media/image2103.png"/><Relationship Id="rId267" Type="http://schemas.openxmlformats.org/officeDocument/2006/relationships/customXml" Target="../ink/ink2110.xml"/><Relationship Id="rId288" Type="http://schemas.openxmlformats.org/officeDocument/2006/relationships/image" Target="../media/image2124.png"/><Relationship Id="rId106" Type="http://schemas.openxmlformats.org/officeDocument/2006/relationships/image" Target="../media/image2033.png"/><Relationship Id="rId127" Type="http://schemas.openxmlformats.org/officeDocument/2006/relationships/customXml" Target="../ink/ink2040.xml"/><Relationship Id="rId313" Type="http://schemas.openxmlformats.org/officeDocument/2006/relationships/customXml" Target="../ink/ink2133.xml"/><Relationship Id="rId10" Type="http://schemas.openxmlformats.org/officeDocument/2006/relationships/image" Target="../media/image1985.png"/><Relationship Id="rId31" Type="http://schemas.openxmlformats.org/officeDocument/2006/relationships/customXml" Target="../ink/ink1992.xml"/><Relationship Id="rId52" Type="http://schemas.openxmlformats.org/officeDocument/2006/relationships/image" Target="../media/image2006.png"/><Relationship Id="rId73" Type="http://schemas.openxmlformats.org/officeDocument/2006/relationships/customXml" Target="../ink/ink2013.xml"/><Relationship Id="rId94" Type="http://schemas.openxmlformats.org/officeDocument/2006/relationships/image" Target="../media/image2027.png"/><Relationship Id="rId148" Type="http://schemas.openxmlformats.org/officeDocument/2006/relationships/image" Target="../media/image2054.png"/><Relationship Id="rId169" Type="http://schemas.openxmlformats.org/officeDocument/2006/relationships/customXml" Target="../ink/ink2061.xml"/><Relationship Id="rId334" Type="http://schemas.openxmlformats.org/officeDocument/2006/relationships/image" Target="../media/image2147.png"/><Relationship Id="rId355" Type="http://schemas.openxmlformats.org/officeDocument/2006/relationships/customXml" Target="../ink/ink2154.xml"/><Relationship Id="rId376" Type="http://schemas.openxmlformats.org/officeDocument/2006/relationships/image" Target="../media/image2168.png"/><Relationship Id="rId4" Type="http://schemas.openxmlformats.org/officeDocument/2006/relationships/image" Target="../media/image1982.png"/><Relationship Id="rId180" Type="http://schemas.openxmlformats.org/officeDocument/2006/relationships/image" Target="../media/image2070.png"/><Relationship Id="rId215" Type="http://schemas.openxmlformats.org/officeDocument/2006/relationships/customXml" Target="../ink/ink2084.xml"/><Relationship Id="rId236" Type="http://schemas.openxmlformats.org/officeDocument/2006/relationships/image" Target="../media/image2098.png"/><Relationship Id="rId257" Type="http://schemas.openxmlformats.org/officeDocument/2006/relationships/customXml" Target="../ink/ink2105.xml"/><Relationship Id="rId278" Type="http://schemas.openxmlformats.org/officeDocument/2006/relationships/image" Target="../media/image2119.png"/><Relationship Id="rId303" Type="http://schemas.openxmlformats.org/officeDocument/2006/relationships/customXml" Target="../ink/ink2128.xml"/><Relationship Id="rId42" Type="http://schemas.openxmlformats.org/officeDocument/2006/relationships/image" Target="../media/image2001.png"/><Relationship Id="rId84" Type="http://schemas.openxmlformats.org/officeDocument/2006/relationships/image" Target="../media/image2022.png"/><Relationship Id="rId138" Type="http://schemas.openxmlformats.org/officeDocument/2006/relationships/image" Target="../media/image2049.png"/><Relationship Id="rId345" Type="http://schemas.openxmlformats.org/officeDocument/2006/relationships/customXml" Target="../ink/ink2149.xml"/><Relationship Id="rId191" Type="http://schemas.openxmlformats.org/officeDocument/2006/relationships/customXml" Target="../ink/ink2072.xml"/><Relationship Id="rId205" Type="http://schemas.openxmlformats.org/officeDocument/2006/relationships/customXml" Target="../ink/ink2079.xml"/><Relationship Id="rId247" Type="http://schemas.openxmlformats.org/officeDocument/2006/relationships/customXml" Target="../ink/ink2100.xml"/><Relationship Id="rId107" Type="http://schemas.openxmlformats.org/officeDocument/2006/relationships/customXml" Target="../ink/ink2030.xml"/><Relationship Id="rId289" Type="http://schemas.openxmlformats.org/officeDocument/2006/relationships/customXml" Target="../ink/ink2121.xml"/><Relationship Id="rId11" Type="http://schemas.openxmlformats.org/officeDocument/2006/relationships/customXml" Target="../ink/ink1982.xml"/><Relationship Id="rId53" Type="http://schemas.openxmlformats.org/officeDocument/2006/relationships/customXml" Target="../ink/ink2003.xml"/><Relationship Id="rId149" Type="http://schemas.openxmlformats.org/officeDocument/2006/relationships/customXml" Target="../ink/ink2051.xml"/><Relationship Id="rId314" Type="http://schemas.openxmlformats.org/officeDocument/2006/relationships/image" Target="../media/image2137.png"/><Relationship Id="rId356" Type="http://schemas.openxmlformats.org/officeDocument/2006/relationships/image" Target="../media/image2158.png"/><Relationship Id="rId95" Type="http://schemas.openxmlformats.org/officeDocument/2006/relationships/customXml" Target="../ink/ink2024.xml"/><Relationship Id="rId160" Type="http://schemas.openxmlformats.org/officeDocument/2006/relationships/image" Target="../media/image2060.png"/><Relationship Id="rId216" Type="http://schemas.openxmlformats.org/officeDocument/2006/relationships/image" Target="../media/image2088.png"/><Relationship Id="rId258" Type="http://schemas.openxmlformats.org/officeDocument/2006/relationships/image" Target="../media/image2109.png"/><Relationship Id="rId22" Type="http://schemas.openxmlformats.org/officeDocument/2006/relationships/image" Target="../media/image1991.png"/><Relationship Id="rId64" Type="http://schemas.openxmlformats.org/officeDocument/2006/relationships/image" Target="../media/image2012.png"/><Relationship Id="rId118" Type="http://schemas.openxmlformats.org/officeDocument/2006/relationships/image" Target="../media/image2039.png"/><Relationship Id="rId325" Type="http://schemas.openxmlformats.org/officeDocument/2006/relationships/customXml" Target="../ink/ink2139.xml"/><Relationship Id="rId367" Type="http://schemas.openxmlformats.org/officeDocument/2006/relationships/customXml" Target="../ink/ink2160.xml"/><Relationship Id="rId171" Type="http://schemas.openxmlformats.org/officeDocument/2006/relationships/customXml" Target="../ink/ink2062.xml"/><Relationship Id="rId227" Type="http://schemas.openxmlformats.org/officeDocument/2006/relationships/customXml" Target="../ink/ink2090.xml"/><Relationship Id="rId269" Type="http://schemas.openxmlformats.org/officeDocument/2006/relationships/customXml" Target="../ink/ink2111.xml"/><Relationship Id="rId33" Type="http://schemas.openxmlformats.org/officeDocument/2006/relationships/customXml" Target="../ink/ink1993.xml"/><Relationship Id="rId129" Type="http://schemas.openxmlformats.org/officeDocument/2006/relationships/customXml" Target="../ink/ink2041.xml"/><Relationship Id="rId280" Type="http://schemas.openxmlformats.org/officeDocument/2006/relationships/image" Target="../media/image2120.png"/><Relationship Id="rId336" Type="http://schemas.openxmlformats.org/officeDocument/2006/relationships/image" Target="../media/image2148.png"/><Relationship Id="rId75" Type="http://schemas.openxmlformats.org/officeDocument/2006/relationships/customXml" Target="../ink/ink2014.xml"/><Relationship Id="rId140" Type="http://schemas.openxmlformats.org/officeDocument/2006/relationships/image" Target="../media/image2050.png"/><Relationship Id="rId182" Type="http://schemas.openxmlformats.org/officeDocument/2006/relationships/image" Target="../media/image2071.png"/><Relationship Id="rId378" Type="http://schemas.openxmlformats.org/officeDocument/2006/relationships/image" Target="../media/image2169.png"/><Relationship Id="rId6" Type="http://schemas.openxmlformats.org/officeDocument/2006/relationships/image" Target="../media/image1983.png"/><Relationship Id="rId238" Type="http://schemas.openxmlformats.org/officeDocument/2006/relationships/image" Target="../media/image2099.png"/><Relationship Id="rId291" Type="http://schemas.openxmlformats.org/officeDocument/2006/relationships/customXml" Target="../ink/ink2122.xml"/><Relationship Id="rId305" Type="http://schemas.openxmlformats.org/officeDocument/2006/relationships/customXml" Target="../ink/ink2129.xml"/><Relationship Id="rId347" Type="http://schemas.openxmlformats.org/officeDocument/2006/relationships/customXml" Target="../ink/ink2150.xml"/><Relationship Id="rId44" Type="http://schemas.openxmlformats.org/officeDocument/2006/relationships/image" Target="../media/image2002.png"/><Relationship Id="rId86" Type="http://schemas.openxmlformats.org/officeDocument/2006/relationships/image" Target="../media/image2023.png"/><Relationship Id="rId151" Type="http://schemas.openxmlformats.org/officeDocument/2006/relationships/customXml" Target="../ink/ink2052.xml"/><Relationship Id="rId193" Type="http://schemas.openxmlformats.org/officeDocument/2006/relationships/customXml" Target="../ink/ink2073.xml"/><Relationship Id="rId207" Type="http://schemas.openxmlformats.org/officeDocument/2006/relationships/customXml" Target="../ink/ink2080.xml"/><Relationship Id="rId249" Type="http://schemas.openxmlformats.org/officeDocument/2006/relationships/customXml" Target="../ink/ink2101.xml"/><Relationship Id="rId13" Type="http://schemas.openxmlformats.org/officeDocument/2006/relationships/customXml" Target="../ink/ink1983.xml"/><Relationship Id="rId109" Type="http://schemas.openxmlformats.org/officeDocument/2006/relationships/customXml" Target="../ink/ink2031.xml"/><Relationship Id="rId260" Type="http://schemas.openxmlformats.org/officeDocument/2006/relationships/image" Target="../media/image2110.png"/><Relationship Id="rId316" Type="http://schemas.openxmlformats.org/officeDocument/2006/relationships/image" Target="../media/image2138.png"/><Relationship Id="rId55" Type="http://schemas.openxmlformats.org/officeDocument/2006/relationships/customXml" Target="../ink/ink2004.xml"/><Relationship Id="rId97" Type="http://schemas.openxmlformats.org/officeDocument/2006/relationships/customXml" Target="../ink/ink2025.xml"/><Relationship Id="rId120" Type="http://schemas.openxmlformats.org/officeDocument/2006/relationships/image" Target="../media/image2040.png"/><Relationship Id="rId358" Type="http://schemas.openxmlformats.org/officeDocument/2006/relationships/image" Target="../media/image2159.png"/><Relationship Id="rId162" Type="http://schemas.openxmlformats.org/officeDocument/2006/relationships/image" Target="../media/image2061.png"/><Relationship Id="rId218" Type="http://schemas.openxmlformats.org/officeDocument/2006/relationships/image" Target="../media/image2089.png"/><Relationship Id="rId271" Type="http://schemas.openxmlformats.org/officeDocument/2006/relationships/customXml" Target="../ink/ink2112.xml"/><Relationship Id="rId24" Type="http://schemas.openxmlformats.org/officeDocument/2006/relationships/image" Target="../media/image1992.png"/><Relationship Id="rId66" Type="http://schemas.openxmlformats.org/officeDocument/2006/relationships/image" Target="../media/image2013.png"/><Relationship Id="rId131" Type="http://schemas.openxmlformats.org/officeDocument/2006/relationships/customXml" Target="../ink/ink2042.xml"/><Relationship Id="rId327" Type="http://schemas.openxmlformats.org/officeDocument/2006/relationships/customXml" Target="../ink/ink2140.xml"/><Relationship Id="rId369" Type="http://schemas.openxmlformats.org/officeDocument/2006/relationships/customXml" Target="../ink/ink2161.xml"/><Relationship Id="rId173" Type="http://schemas.openxmlformats.org/officeDocument/2006/relationships/customXml" Target="../ink/ink2063.xml"/><Relationship Id="rId229" Type="http://schemas.openxmlformats.org/officeDocument/2006/relationships/customXml" Target="../ink/ink2091.xml"/><Relationship Id="rId380" Type="http://schemas.openxmlformats.org/officeDocument/2006/relationships/image" Target="../media/image2170.png"/><Relationship Id="rId240" Type="http://schemas.openxmlformats.org/officeDocument/2006/relationships/image" Target="../media/image2100.png"/><Relationship Id="rId35" Type="http://schemas.openxmlformats.org/officeDocument/2006/relationships/customXml" Target="../ink/ink1994.xml"/><Relationship Id="rId77" Type="http://schemas.openxmlformats.org/officeDocument/2006/relationships/customXml" Target="../ink/ink2015.xml"/><Relationship Id="rId100" Type="http://schemas.openxmlformats.org/officeDocument/2006/relationships/image" Target="../media/image2030.png"/><Relationship Id="rId282" Type="http://schemas.openxmlformats.org/officeDocument/2006/relationships/image" Target="../media/image2121.png"/><Relationship Id="rId338" Type="http://schemas.openxmlformats.org/officeDocument/2006/relationships/image" Target="../media/image2149.png"/><Relationship Id="rId8" Type="http://schemas.openxmlformats.org/officeDocument/2006/relationships/image" Target="../media/image1984.png"/><Relationship Id="rId142" Type="http://schemas.openxmlformats.org/officeDocument/2006/relationships/image" Target="../media/image2051.png"/><Relationship Id="rId184" Type="http://schemas.openxmlformats.org/officeDocument/2006/relationships/image" Target="../media/image2072.png"/><Relationship Id="rId251" Type="http://schemas.openxmlformats.org/officeDocument/2006/relationships/customXml" Target="../ink/ink2102.xml"/><Relationship Id="rId46" Type="http://schemas.openxmlformats.org/officeDocument/2006/relationships/image" Target="../media/image2003.png"/><Relationship Id="rId293" Type="http://schemas.openxmlformats.org/officeDocument/2006/relationships/customXml" Target="../ink/ink2123.xml"/><Relationship Id="rId307" Type="http://schemas.openxmlformats.org/officeDocument/2006/relationships/customXml" Target="../ink/ink2130.xml"/><Relationship Id="rId349" Type="http://schemas.openxmlformats.org/officeDocument/2006/relationships/customXml" Target="../ink/ink2151.xml"/><Relationship Id="rId88" Type="http://schemas.openxmlformats.org/officeDocument/2006/relationships/image" Target="../media/image2024.png"/><Relationship Id="rId111" Type="http://schemas.openxmlformats.org/officeDocument/2006/relationships/customXml" Target="../ink/ink2032.xml"/><Relationship Id="rId153" Type="http://schemas.openxmlformats.org/officeDocument/2006/relationships/customXml" Target="../ink/ink2053.xml"/><Relationship Id="rId195" Type="http://schemas.openxmlformats.org/officeDocument/2006/relationships/customXml" Target="../ink/ink2074.xml"/><Relationship Id="rId209" Type="http://schemas.openxmlformats.org/officeDocument/2006/relationships/customXml" Target="../ink/ink2081.xml"/><Relationship Id="rId360" Type="http://schemas.openxmlformats.org/officeDocument/2006/relationships/image" Target="../media/image2160.png"/><Relationship Id="rId220" Type="http://schemas.openxmlformats.org/officeDocument/2006/relationships/image" Target="../media/image2090.png"/><Relationship Id="rId15" Type="http://schemas.openxmlformats.org/officeDocument/2006/relationships/customXml" Target="../ink/ink1984.xml"/><Relationship Id="rId57" Type="http://schemas.openxmlformats.org/officeDocument/2006/relationships/customXml" Target="../ink/ink2005.xml"/><Relationship Id="rId262" Type="http://schemas.openxmlformats.org/officeDocument/2006/relationships/image" Target="../media/image2111.png"/><Relationship Id="rId318" Type="http://schemas.openxmlformats.org/officeDocument/2006/relationships/image" Target="../media/image2139.png"/><Relationship Id="rId99" Type="http://schemas.openxmlformats.org/officeDocument/2006/relationships/customXml" Target="../ink/ink2026.xml"/><Relationship Id="rId122" Type="http://schemas.openxmlformats.org/officeDocument/2006/relationships/image" Target="../media/image2041.png"/><Relationship Id="rId164" Type="http://schemas.openxmlformats.org/officeDocument/2006/relationships/image" Target="../media/image2062.png"/><Relationship Id="rId371" Type="http://schemas.openxmlformats.org/officeDocument/2006/relationships/customXml" Target="../ink/ink2162.xml"/><Relationship Id="rId26" Type="http://schemas.openxmlformats.org/officeDocument/2006/relationships/image" Target="../media/image1993.png"/><Relationship Id="rId231" Type="http://schemas.openxmlformats.org/officeDocument/2006/relationships/customXml" Target="../ink/ink2092.xml"/><Relationship Id="rId273" Type="http://schemas.openxmlformats.org/officeDocument/2006/relationships/customXml" Target="../ink/ink2113.xml"/><Relationship Id="rId329" Type="http://schemas.openxmlformats.org/officeDocument/2006/relationships/customXml" Target="../ink/ink2141.xml"/></Relationships>
</file>

<file path=ppt/slides/_rels/slide23.xml.rels><?xml version="1.0" encoding="UTF-8" standalone="yes"?>
<Relationships xmlns="http://schemas.openxmlformats.org/package/2006/relationships"><Relationship Id="rId26" Type="http://schemas.openxmlformats.org/officeDocument/2006/relationships/image" Target="../media/image2185.png"/><Relationship Id="rId117" Type="http://schemas.openxmlformats.org/officeDocument/2006/relationships/customXml" Target="../ink/ink2227.xml"/><Relationship Id="rId21" Type="http://schemas.openxmlformats.org/officeDocument/2006/relationships/customXml" Target="../ink/ink2179.xml"/><Relationship Id="rId42" Type="http://schemas.openxmlformats.org/officeDocument/2006/relationships/image" Target="../media/image2193.png"/><Relationship Id="rId47" Type="http://schemas.openxmlformats.org/officeDocument/2006/relationships/customXml" Target="../ink/ink2192.xml"/><Relationship Id="rId63" Type="http://schemas.openxmlformats.org/officeDocument/2006/relationships/customXml" Target="../ink/ink2200.xml"/><Relationship Id="rId68" Type="http://schemas.openxmlformats.org/officeDocument/2006/relationships/image" Target="../media/image2206.png"/><Relationship Id="rId84" Type="http://schemas.openxmlformats.org/officeDocument/2006/relationships/image" Target="../media/image2214.png"/><Relationship Id="rId89" Type="http://schemas.openxmlformats.org/officeDocument/2006/relationships/customXml" Target="../ink/ink2213.xml"/><Relationship Id="rId112" Type="http://schemas.openxmlformats.org/officeDocument/2006/relationships/image" Target="../media/image2228.png"/><Relationship Id="rId16" Type="http://schemas.openxmlformats.org/officeDocument/2006/relationships/image" Target="../media/image2180.png"/><Relationship Id="rId107" Type="http://schemas.openxmlformats.org/officeDocument/2006/relationships/customXml" Target="../ink/ink2222.xml"/><Relationship Id="rId11" Type="http://schemas.openxmlformats.org/officeDocument/2006/relationships/customXml" Target="../ink/ink2174.xml"/><Relationship Id="rId32" Type="http://schemas.openxmlformats.org/officeDocument/2006/relationships/image" Target="../media/image2188.png"/><Relationship Id="rId37" Type="http://schemas.openxmlformats.org/officeDocument/2006/relationships/customXml" Target="../ink/ink2187.xml"/><Relationship Id="rId53" Type="http://schemas.openxmlformats.org/officeDocument/2006/relationships/customXml" Target="../ink/ink2195.xml"/><Relationship Id="rId58" Type="http://schemas.openxmlformats.org/officeDocument/2006/relationships/image" Target="../media/image2201.png"/><Relationship Id="rId74" Type="http://schemas.openxmlformats.org/officeDocument/2006/relationships/image" Target="../media/image2209.png"/><Relationship Id="rId79" Type="http://schemas.openxmlformats.org/officeDocument/2006/relationships/customXml" Target="../ink/ink2208.xml"/><Relationship Id="rId102" Type="http://schemas.openxmlformats.org/officeDocument/2006/relationships/image" Target="../media/image2223.png"/><Relationship Id="rId123" Type="http://schemas.openxmlformats.org/officeDocument/2006/relationships/customXml" Target="../ink/ink2230.xml"/><Relationship Id="rId5" Type="http://schemas.openxmlformats.org/officeDocument/2006/relationships/customXml" Target="../ink/ink2171.xml"/><Relationship Id="rId90" Type="http://schemas.openxmlformats.org/officeDocument/2006/relationships/image" Target="../media/image2217.png"/><Relationship Id="rId95" Type="http://schemas.openxmlformats.org/officeDocument/2006/relationships/customXml" Target="../ink/ink2216.xml"/><Relationship Id="rId22" Type="http://schemas.openxmlformats.org/officeDocument/2006/relationships/image" Target="../media/image2183.png"/><Relationship Id="rId27" Type="http://schemas.openxmlformats.org/officeDocument/2006/relationships/customXml" Target="../ink/ink2182.xml"/><Relationship Id="rId43" Type="http://schemas.openxmlformats.org/officeDocument/2006/relationships/customXml" Target="../ink/ink2190.xml"/><Relationship Id="rId48" Type="http://schemas.openxmlformats.org/officeDocument/2006/relationships/image" Target="../media/image2196.png"/><Relationship Id="rId64" Type="http://schemas.openxmlformats.org/officeDocument/2006/relationships/image" Target="../media/image2204.png"/><Relationship Id="rId69" Type="http://schemas.openxmlformats.org/officeDocument/2006/relationships/customXml" Target="../ink/ink2203.xml"/><Relationship Id="rId113" Type="http://schemas.openxmlformats.org/officeDocument/2006/relationships/customXml" Target="../ink/ink2225.xml"/><Relationship Id="rId118" Type="http://schemas.openxmlformats.org/officeDocument/2006/relationships/image" Target="../media/image2231.png"/><Relationship Id="rId80" Type="http://schemas.openxmlformats.org/officeDocument/2006/relationships/image" Target="../media/image2212.png"/><Relationship Id="rId85" Type="http://schemas.openxmlformats.org/officeDocument/2006/relationships/customXml" Target="../ink/ink2211.xml"/><Relationship Id="rId12" Type="http://schemas.openxmlformats.org/officeDocument/2006/relationships/image" Target="../media/image2178.png"/><Relationship Id="rId17" Type="http://schemas.openxmlformats.org/officeDocument/2006/relationships/customXml" Target="../ink/ink2177.xml"/><Relationship Id="rId33" Type="http://schemas.openxmlformats.org/officeDocument/2006/relationships/customXml" Target="../ink/ink2185.xml"/><Relationship Id="rId38" Type="http://schemas.openxmlformats.org/officeDocument/2006/relationships/image" Target="../media/image2191.png"/><Relationship Id="rId59" Type="http://schemas.openxmlformats.org/officeDocument/2006/relationships/customXml" Target="../ink/ink2198.xml"/><Relationship Id="rId103" Type="http://schemas.openxmlformats.org/officeDocument/2006/relationships/customXml" Target="../ink/ink2220.xml"/><Relationship Id="rId108" Type="http://schemas.openxmlformats.org/officeDocument/2006/relationships/image" Target="../media/image2226.png"/><Relationship Id="rId124" Type="http://schemas.openxmlformats.org/officeDocument/2006/relationships/image" Target="../media/image2234.png"/><Relationship Id="rId54" Type="http://schemas.openxmlformats.org/officeDocument/2006/relationships/image" Target="../media/image2199.png"/><Relationship Id="rId70" Type="http://schemas.openxmlformats.org/officeDocument/2006/relationships/image" Target="../media/image2207.png"/><Relationship Id="rId75" Type="http://schemas.openxmlformats.org/officeDocument/2006/relationships/customXml" Target="../ink/ink2206.xml"/><Relationship Id="rId91" Type="http://schemas.openxmlformats.org/officeDocument/2006/relationships/customXml" Target="../ink/ink2214.xml"/><Relationship Id="rId96" Type="http://schemas.openxmlformats.org/officeDocument/2006/relationships/image" Target="../media/image2220.png"/><Relationship Id="rId1" Type="http://schemas.openxmlformats.org/officeDocument/2006/relationships/slideLayout" Target="../slideLayouts/slideLayout10.xml"/><Relationship Id="rId6" Type="http://schemas.openxmlformats.org/officeDocument/2006/relationships/image" Target="../media/image2175.png"/><Relationship Id="rId23" Type="http://schemas.openxmlformats.org/officeDocument/2006/relationships/customXml" Target="../ink/ink2180.xml"/><Relationship Id="rId28" Type="http://schemas.openxmlformats.org/officeDocument/2006/relationships/image" Target="../media/image2186.png"/><Relationship Id="rId49" Type="http://schemas.openxmlformats.org/officeDocument/2006/relationships/customXml" Target="../ink/ink2193.xml"/><Relationship Id="rId114" Type="http://schemas.openxmlformats.org/officeDocument/2006/relationships/image" Target="../media/image2229.png"/><Relationship Id="rId119" Type="http://schemas.openxmlformats.org/officeDocument/2006/relationships/customXml" Target="../ink/ink2228.xml"/><Relationship Id="rId44" Type="http://schemas.openxmlformats.org/officeDocument/2006/relationships/image" Target="../media/image2194.png"/><Relationship Id="rId60" Type="http://schemas.openxmlformats.org/officeDocument/2006/relationships/image" Target="../media/image2202.png"/><Relationship Id="rId65" Type="http://schemas.openxmlformats.org/officeDocument/2006/relationships/customXml" Target="../ink/ink2201.xml"/><Relationship Id="rId81" Type="http://schemas.openxmlformats.org/officeDocument/2006/relationships/customXml" Target="../ink/ink2209.xml"/><Relationship Id="rId86" Type="http://schemas.openxmlformats.org/officeDocument/2006/relationships/image" Target="../media/image2215.png"/><Relationship Id="rId13" Type="http://schemas.openxmlformats.org/officeDocument/2006/relationships/customXml" Target="../ink/ink2175.xml"/><Relationship Id="rId18" Type="http://schemas.openxmlformats.org/officeDocument/2006/relationships/image" Target="../media/image2181.png"/><Relationship Id="rId39" Type="http://schemas.openxmlformats.org/officeDocument/2006/relationships/customXml" Target="../ink/ink2188.xml"/><Relationship Id="rId109" Type="http://schemas.openxmlformats.org/officeDocument/2006/relationships/customXml" Target="../ink/ink2223.xml"/><Relationship Id="rId34" Type="http://schemas.openxmlformats.org/officeDocument/2006/relationships/image" Target="../media/image2189.png"/><Relationship Id="rId50" Type="http://schemas.openxmlformats.org/officeDocument/2006/relationships/image" Target="../media/image2197.png"/><Relationship Id="rId55" Type="http://schemas.openxmlformats.org/officeDocument/2006/relationships/customXml" Target="../ink/ink2196.xml"/><Relationship Id="rId76" Type="http://schemas.openxmlformats.org/officeDocument/2006/relationships/image" Target="../media/image2210.png"/><Relationship Id="rId97" Type="http://schemas.openxmlformats.org/officeDocument/2006/relationships/customXml" Target="../ink/ink2217.xml"/><Relationship Id="rId104" Type="http://schemas.openxmlformats.org/officeDocument/2006/relationships/image" Target="../media/image2224.png"/><Relationship Id="rId120" Type="http://schemas.openxmlformats.org/officeDocument/2006/relationships/image" Target="../media/image2232.png"/><Relationship Id="rId125" Type="http://schemas.openxmlformats.org/officeDocument/2006/relationships/customXml" Target="../ink/ink2231.xml"/><Relationship Id="rId7" Type="http://schemas.openxmlformats.org/officeDocument/2006/relationships/customXml" Target="../ink/ink2172.xml"/><Relationship Id="rId71" Type="http://schemas.openxmlformats.org/officeDocument/2006/relationships/customXml" Target="../ink/ink2204.xml"/><Relationship Id="rId92" Type="http://schemas.openxmlformats.org/officeDocument/2006/relationships/image" Target="../media/image2218.png"/><Relationship Id="rId2" Type="http://schemas.openxmlformats.org/officeDocument/2006/relationships/image" Target="../media/image16100.png"/><Relationship Id="rId29" Type="http://schemas.openxmlformats.org/officeDocument/2006/relationships/customXml" Target="../ink/ink2183.xml"/><Relationship Id="rId24" Type="http://schemas.openxmlformats.org/officeDocument/2006/relationships/image" Target="../media/image2184.png"/><Relationship Id="rId40" Type="http://schemas.openxmlformats.org/officeDocument/2006/relationships/image" Target="../media/image2192.png"/><Relationship Id="rId45" Type="http://schemas.openxmlformats.org/officeDocument/2006/relationships/customXml" Target="../ink/ink2191.xml"/><Relationship Id="rId66" Type="http://schemas.openxmlformats.org/officeDocument/2006/relationships/image" Target="../media/image2205.png"/><Relationship Id="rId87" Type="http://schemas.openxmlformats.org/officeDocument/2006/relationships/customXml" Target="../ink/ink2212.xml"/><Relationship Id="rId110" Type="http://schemas.openxmlformats.org/officeDocument/2006/relationships/image" Target="../media/image2227.png"/><Relationship Id="rId115" Type="http://schemas.openxmlformats.org/officeDocument/2006/relationships/customXml" Target="../ink/ink2226.xml"/><Relationship Id="rId61" Type="http://schemas.openxmlformats.org/officeDocument/2006/relationships/customXml" Target="../ink/ink2199.xml"/><Relationship Id="rId82" Type="http://schemas.openxmlformats.org/officeDocument/2006/relationships/image" Target="../media/image2213.png"/><Relationship Id="rId19" Type="http://schemas.openxmlformats.org/officeDocument/2006/relationships/customXml" Target="../ink/ink2178.xml"/><Relationship Id="rId14" Type="http://schemas.openxmlformats.org/officeDocument/2006/relationships/image" Target="../media/image2179.png"/><Relationship Id="rId30" Type="http://schemas.openxmlformats.org/officeDocument/2006/relationships/image" Target="../media/image2187.png"/><Relationship Id="rId35" Type="http://schemas.openxmlformats.org/officeDocument/2006/relationships/customXml" Target="../ink/ink2186.xml"/><Relationship Id="rId56" Type="http://schemas.openxmlformats.org/officeDocument/2006/relationships/image" Target="../media/image2200.png"/><Relationship Id="rId77" Type="http://schemas.openxmlformats.org/officeDocument/2006/relationships/customXml" Target="../ink/ink2207.xml"/><Relationship Id="rId100" Type="http://schemas.openxmlformats.org/officeDocument/2006/relationships/image" Target="../media/image2222.png"/><Relationship Id="rId105" Type="http://schemas.openxmlformats.org/officeDocument/2006/relationships/customXml" Target="../ink/ink2221.xml"/><Relationship Id="rId126" Type="http://schemas.openxmlformats.org/officeDocument/2006/relationships/image" Target="../media/image2235.png"/><Relationship Id="rId8" Type="http://schemas.openxmlformats.org/officeDocument/2006/relationships/image" Target="../media/image2176.png"/><Relationship Id="rId51" Type="http://schemas.openxmlformats.org/officeDocument/2006/relationships/customXml" Target="../ink/ink2194.xml"/><Relationship Id="rId72" Type="http://schemas.openxmlformats.org/officeDocument/2006/relationships/image" Target="../media/image2208.png"/><Relationship Id="rId93" Type="http://schemas.openxmlformats.org/officeDocument/2006/relationships/customXml" Target="../ink/ink2215.xml"/><Relationship Id="rId98" Type="http://schemas.openxmlformats.org/officeDocument/2006/relationships/image" Target="../media/image2221.png"/><Relationship Id="rId121" Type="http://schemas.openxmlformats.org/officeDocument/2006/relationships/customXml" Target="../ink/ink2229.xml"/><Relationship Id="rId3" Type="http://schemas.openxmlformats.org/officeDocument/2006/relationships/customXml" Target="../ink/ink2170.xml"/><Relationship Id="rId25" Type="http://schemas.openxmlformats.org/officeDocument/2006/relationships/customXml" Target="../ink/ink2181.xml"/><Relationship Id="rId46" Type="http://schemas.openxmlformats.org/officeDocument/2006/relationships/image" Target="../media/image2195.png"/><Relationship Id="rId67" Type="http://schemas.openxmlformats.org/officeDocument/2006/relationships/customXml" Target="../ink/ink2202.xml"/><Relationship Id="rId116" Type="http://schemas.openxmlformats.org/officeDocument/2006/relationships/image" Target="../media/image2230.png"/><Relationship Id="rId20" Type="http://schemas.openxmlformats.org/officeDocument/2006/relationships/image" Target="../media/image2182.png"/><Relationship Id="rId41" Type="http://schemas.openxmlformats.org/officeDocument/2006/relationships/customXml" Target="../ink/ink2189.xml"/><Relationship Id="rId62" Type="http://schemas.openxmlformats.org/officeDocument/2006/relationships/image" Target="../media/image2203.png"/><Relationship Id="rId83" Type="http://schemas.openxmlformats.org/officeDocument/2006/relationships/customXml" Target="../ink/ink2210.xml"/><Relationship Id="rId88" Type="http://schemas.openxmlformats.org/officeDocument/2006/relationships/image" Target="../media/image2216.png"/><Relationship Id="rId111" Type="http://schemas.openxmlformats.org/officeDocument/2006/relationships/customXml" Target="../ink/ink2224.xml"/><Relationship Id="rId15" Type="http://schemas.openxmlformats.org/officeDocument/2006/relationships/customXml" Target="../ink/ink2176.xml"/><Relationship Id="rId36" Type="http://schemas.openxmlformats.org/officeDocument/2006/relationships/image" Target="../media/image2190.png"/><Relationship Id="rId57" Type="http://schemas.openxmlformats.org/officeDocument/2006/relationships/customXml" Target="../ink/ink2197.xml"/><Relationship Id="rId106" Type="http://schemas.openxmlformats.org/officeDocument/2006/relationships/image" Target="../media/image2225.png"/><Relationship Id="rId10" Type="http://schemas.openxmlformats.org/officeDocument/2006/relationships/image" Target="../media/image2177.png"/><Relationship Id="rId31" Type="http://schemas.openxmlformats.org/officeDocument/2006/relationships/customXml" Target="../ink/ink2184.xml"/><Relationship Id="rId52" Type="http://schemas.openxmlformats.org/officeDocument/2006/relationships/image" Target="../media/image2198.png"/><Relationship Id="rId73" Type="http://schemas.openxmlformats.org/officeDocument/2006/relationships/customXml" Target="../ink/ink2205.xml"/><Relationship Id="rId78" Type="http://schemas.openxmlformats.org/officeDocument/2006/relationships/image" Target="../media/image2211.png"/><Relationship Id="rId94" Type="http://schemas.openxmlformats.org/officeDocument/2006/relationships/image" Target="../media/image2219.png"/><Relationship Id="rId99" Type="http://schemas.openxmlformats.org/officeDocument/2006/relationships/customXml" Target="../ink/ink2218.xml"/><Relationship Id="rId101" Type="http://schemas.openxmlformats.org/officeDocument/2006/relationships/customXml" Target="../ink/ink2219.xml"/><Relationship Id="rId122" Type="http://schemas.openxmlformats.org/officeDocument/2006/relationships/image" Target="../media/image2233.png"/><Relationship Id="rId4" Type="http://schemas.openxmlformats.org/officeDocument/2006/relationships/image" Target="../media/image2174.png"/><Relationship Id="rId9" Type="http://schemas.openxmlformats.org/officeDocument/2006/relationships/customXml" Target="../ink/ink2173.xml"/></Relationships>
</file>

<file path=ppt/slides/_rels/slide24.xml.rels><?xml version="1.0" encoding="UTF-8" standalone="yes"?>
<Relationships xmlns="http://schemas.openxmlformats.org/package/2006/relationships"><Relationship Id="rId13" Type="http://schemas.openxmlformats.org/officeDocument/2006/relationships/image" Target="../media/image2240.png"/><Relationship Id="rId18" Type="http://schemas.openxmlformats.org/officeDocument/2006/relationships/customXml" Target="../ink/ink2239.xml"/><Relationship Id="rId26" Type="http://schemas.openxmlformats.org/officeDocument/2006/relationships/customXml" Target="../ink/ink2243.xml"/><Relationship Id="rId39" Type="http://schemas.openxmlformats.org/officeDocument/2006/relationships/image" Target="../media/image2253.png"/><Relationship Id="rId21" Type="http://schemas.openxmlformats.org/officeDocument/2006/relationships/image" Target="../media/image2244.png"/><Relationship Id="rId34" Type="http://schemas.openxmlformats.org/officeDocument/2006/relationships/customXml" Target="../ink/ink2247.xml"/><Relationship Id="rId7" Type="http://schemas.openxmlformats.org/officeDocument/2006/relationships/image" Target="../media/image2237.png"/><Relationship Id="rId2" Type="http://schemas.openxmlformats.org/officeDocument/2006/relationships/image" Target="../media/image17100.png"/><Relationship Id="rId16" Type="http://schemas.openxmlformats.org/officeDocument/2006/relationships/customXml" Target="../ink/ink2238.xml"/><Relationship Id="rId20" Type="http://schemas.openxmlformats.org/officeDocument/2006/relationships/customXml" Target="../ink/ink2240.xml"/><Relationship Id="rId29" Type="http://schemas.openxmlformats.org/officeDocument/2006/relationships/image" Target="../media/image2248.png"/><Relationship Id="rId41" Type="http://schemas.openxmlformats.org/officeDocument/2006/relationships/image" Target="../media/image2254.png"/><Relationship Id="rId1" Type="http://schemas.openxmlformats.org/officeDocument/2006/relationships/slideLayout" Target="../slideLayouts/slideLayout10.xml"/><Relationship Id="rId6" Type="http://schemas.openxmlformats.org/officeDocument/2006/relationships/customXml" Target="../ink/ink2233.xml"/><Relationship Id="rId11" Type="http://schemas.openxmlformats.org/officeDocument/2006/relationships/image" Target="../media/image2239.png"/><Relationship Id="rId24" Type="http://schemas.openxmlformats.org/officeDocument/2006/relationships/customXml" Target="../ink/ink2242.xml"/><Relationship Id="rId32" Type="http://schemas.openxmlformats.org/officeDocument/2006/relationships/customXml" Target="../ink/ink2246.xml"/><Relationship Id="rId37" Type="http://schemas.openxmlformats.org/officeDocument/2006/relationships/image" Target="../media/image2252.png"/><Relationship Id="rId40" Type="http://schemas.openxmlformats.org/officeDocument/2006/relationships/customXml" Target="../ink/ink2250.xml"/><Relationship Id="rId5" Type="http://schemas.openxmlformats.org/officeDocument/2006/relationships/image" Target="../media/image2236.png"/><Relationship Id="rId15" Type="http://schemas.openxmlformats.org/officeDocument/2006/relationships/image" Target="../media/image2241.png"/><Relationship Id="rId23" Type="http://schemas.openxmlformats.org/officeDocument/2006/relationships/image" Target="../media/image2245.png"/><Relationship Id="rId28" Type="http://schemas.openxmlformats.org/officeDocument/2006/relationships/customXml" Target="../ink/ink2244.xml"/><Relationship Id="rId36" Type="http://schemas.openxmlformats.org/officeDocument/2006/relationships/customXml" Target="../ink/ink2248.xml"/><Relationship Id="rId10" Type="http://schemas.openxmlformats.org/officeDocument/2006/relationships/customXml" Target="../ink/ink2235.xml"/><Relationship Id="rId19" Type="http://schemas.openxmlformats.org/officeDocument/2006/relationships/image" Target="../media/image2243.png"/><Relationship Id="rId31" Type="http://schemas.openxmlformats.org/officeDocument/2006/relationships/image" Target="../media/image2249.png"/><Relationship Id="rId4" Type="http://schemas.openxmlformats.org/officeDocument/2006/relationships/customXml" Target="../ink/ink2232.xml"/><Relationship Id="rId9" Type="http://schemas.openxmlformats.org/officeDocument/2006/relationships/image" Target="../media/image2238.png"/><Relationship Id="rId14" Type="http://schemas.openxmlformats.org/officeDocument/2006/relationships/customXml" Target="../ink/ink2237.xml"/><Relationship Id="rId22" Type="http://schemas.openxmlformats.org/officeDocument/2006/relationships/customXml" Target="../ink/ink2241.xml"/><Relationship Id="rId27" Type="http://schemas.openxmlformats.org/officeDocument/2006/relationships/image" Target="../media/image2247.png"/><Relationship Id="rId30" Type="http://schemas.openxmlformats.org/officeDocument/2006/relationships/customXml" Target="../ink/ink2245.xml"/><Relationship Id="rId35" Type="http://schemas.openxmlformats.org/officeDocument/2006/relationships/image" Target="../media/image2251.png"/><Relationship Id="rId8" Type="http://schemas.openxmlformats.org/officeDocument/2006/relationships/customXml" Target="../ink/ink2234.xml"/><Relationship Id="rId3" Type="http://schemas.openxmlformats.org/officeDocument/2006/relationships/image" Target="../media/image18100.png"/><Relationship Id="rId12" Type="http://schemas.openxmlformats.org/officeDocument/2006/relationships/customXml" Target="../ink/ink2236.xml"/><Relationship Id="rId17" Type="http://schemas.openxmlformats.org/officeDocument/2006/relationships/image" Target="../media/image2242.png"/><Relationship Id="rId25" Type="http://schemas.openxmlformats.org/officeDocument/2006/relationships/image" Target="../media/image2246.png"/><Relationship Id="rId33" Type="http://schemas.openxmlformats.org/officeDocument/2006/relationships/image" Target="../media/image2250.png"/><Relationship Id="rId38" Type="http://schemas.openxmlformats.org/officeDocument/2006/relationships/customXml" Target="../ink/ink2249.xml"/></Relationships>
</file>

<file path=ppt/slides/_rels/slide25.xml.rels><?xml version="1.0" encoding="UTF-8" standalone="yes"?>
<Relationships xmlns="http://schemas.openxmlformats.org/package/2006/relationships"><Relationship Id="rId13" Type="http://schemas.openxmlformats.org/officeDocument/2006/relationships/image" Target="../media/image2261.png"/><Relationship Id="rId18" Type="http://schemas.openxmlformats.org/officeDocument/2006/relationships/customXml" Target="../ink/ink2258.xml"/><Relationship Id="rId26" Type="http://schemas.openxmlformats.org/officeDocument/2006/relationships/customXml" Target="../ink/ink2262.xml"/><Relationship Id="rId39" Type="http://schemas.openxmlformats.org/officeDocument/2006/relationships/image" Target="../media/image2274.png"/><Relationship Id="rId21" Type="http://schemas.openxmlformats.org/officeDocument/2006/relationships/image" Target="../media/image2265.png"/><Relationship Id="rId34" Type="http://schemas.openxmlformats.org/officeDocument/2006/relationships/customXml" Target="../ink/ink2266.xml"/><Relationship Id="rId42" Type="http://schemas.openxmlformats.org/officeDocument/2006/relationships/customXml" Target="../ink/ink2270.xml"/><Relationship Id="rId47" Type="http://schemas.openxmlformats.org/officeDocument/2006/relationships/image" Target="../media/image2278.png"/><Relationship Id="rId50" Type="http://schemas.openxmlformats.org/officeDocument/2006/relationships/customXml" Target="../ink/ink2274.xml"/><Relationship Id="rId55" Type="http://schemas.openxmlformats.org/officeDocument/2006/relationships/image" Target="../media/image2282.png"/><Relationship Id="rId7" Type="http://schemas.openxmlformats.org/officeDocument/2006/relationships/image" Target="../media/image2258.png"/><Relationship Id="rId2" Type="http://schemas.openxmlformats.org/officeDocument/2006/relationships/image" Target="../media/image2255.png"/><Relationship Id="rId16" Type="http://schemas.openxmlformats.org/officeDocument/2006/relationships/customXml" Target="../ink/ink2257.xml"/><Relationship Id="rId29" Type="http://schemas.openxmlformats.org/officeDocument/2006/relationships/image" Target="../media/image2269.png"/><Relationship Id="rId11" Type="http://schemas.openxmlformats.org/officeDocument/2006/relationships/image" Target="../media/image2260.png"/><Relationship Id="rId24" Type="http://schemas.openxmlformats.org/officeDocument/2006/relationships/customXml" Target="../ink/ink2261.xml"/><Relationship Id="rId32" Type="http://schemas.openxmlformats.org/officeDocument/2006/relationships/customXml" Target="../ink/ink2265.xml"/><Relationship Id="rId37" Type="http://schemas.openxmlformats.org/officeDocument/2006/relationships/image" Target="../media/image2273.png"/><Relationship Id="rId40" Type="http://schemas.openxmlformats.org/officeDocument/2006/relationships/customXml" Target="../ink/ink2269.xml"/><Relationship Id="rId45" Type="http://schemas.openxmlformats.org/officeDocument/2006/relationships/image" Target="../media/image2277.png"/><Relationship Id="rId53" Type="http://schemas.openxmlformats.org/officeDocument/2006/relationships/image" Target="../media/image2281.png"/><Relationship Id="rId5" Type="http://schemas.openxmlformats.org/officeDocument/2006/relationships/image" Target="../media/image2257.png"/><Relationship Id="rId10" Type="http://schemas.openxmlformats.org/officeDocument/2006/relationships/customXml" Target="../ink/ink2254.xml"/><Relationship Id="rId19" Type="http://schemas.openxmlformats.org/officeDocument/2006/relationships/image" Target="../media/image2264.png"/><Relationship Id="rId31" Type="http://schemas.openxmlformats.org/officeDocument/2006/relationships/image" Target="../media/image2270.png"/><Relationship Id="rId44" Type="http://schemas.openxmlformats.org/officeDocument/2006/relationships/customXml" Target="../ink/ink2271.xml"/><Relationship Id="rId52" Type="http://schemas.openxmlformats.org/officeDocument/2006/relationships/customXml" Target="../ink/ink2275.xml"/><Relationship Id="rId4" Type="http://schemas.openxmlformats.org/officeDocument/2006/relationships/customXml" Target="../ink/ink2251.xml"/><Relationship Id="rId9" Type="http://schemas.openxmlformats.org/officeDocument/2006/relationships/image" Target="../media/image2259.png"/><Relationship Id="rId14" Type="http://schemas.openxmlformats.org/officeDocument/2006/relationships/customXml" Target="../ink/ink2256.xml"/><Relationship Id="rId22" Type="http://schemas.openxmlformats.org/officeDocument/2006/relationships/customXml" Target="../ink/ink2260.xml"/><Relationship Id="rId27" Type="http://schemas.openxmlformats.org/officeDocument/2006/relationships/image" Target="../media/image2268.png"/><Relationship Id="rId30" Type="http://schemas.openxmlformats.org/officeDocument/2006/relationships/customXml" Target="../ink/ink2264.xml"/><Relationship Id="rId35" Type="http://schemas.openxmlformats.org/officeDocument/2006/relationships/image" Target="../media/image2272.png"/><Relationship Id="rId43" Type="http://schemas.openxmlformats.org/officeDocument/2006/relationships/image" Target="../media/image2276.png"/><Relationship Id="rId48" Type="http://schemas.openxmlformats.org/officeDocument/2006/relationships/customXml" Target="../ink/ink2273.xml"/><Relationship Id="rId8" Type="http://schemas.openxmlformats.org/officeDocument/2006/relationships/customXml" Target="../ink/ink2253.xml"/><Relationship Id="rId51" Type="http://schemas.openxmlformats.org/officeDocument/2006/relationships/image" Target="../media/image2280.png"/><Relationship Id="rId3" Type="http://schemas.openxmlformats.org/officeDocument/2006/relationships/image" Target="../media/image2256.png"/><Relationship Id="rId12" Type="http://schemas.openxmlformats.org/officeDocument/2006/relationships/customXml" Target="../ink/ink2255.xml"/><Relationship Id="rId17" Type="http://schemas.openxmlformats.org/officeDocument/2006/relationships/image" Target="../media/image2263.png"/><Relationship Id="rId25" Type="http://schemas.openxmlformats.org/officeDocument/2006/relationships/image" Target="../media/image2267.png"/><Relationship Id="rId33" Type="http://schemas.openxmlformats.org/officeDocument/2006/relationships/image" Target="../media/image2271.png"/><Relationship Id="rId38" Type="http://schemas.openxmlformats.org/officeDocument/2006/relationships/customXml" Target="../ink/ink2268.xml"/><Relationship Id="rId46" Type="http://schemas.openxmlformats.org/officeDocument/2006/relationships/customXml" Target="../ink/ink2272.xml"/><Relationship Id="rId20" Type="http://schemas.openxmlformats.org/officeDocument/2006/relationships/customXml" Target="../ink/ink2259.xml"/><Relationship Id="rId41" Type="http://schemas.openxmlformats.org/officeDocument/2006/relationships/image" Target="../media/image2275.png"/><Relationship Id="rId54" Type="http://schemas.openxmlformats.org/officeDocument/2006/relationships/customXml" Target="../ink/ink2276.xml"/><Relationship Id="rId1" Type="http://schemas.openxmlformats.org/officeDocument/2006/relationships/slideLayout" Target="../slideLayouts/slideLayout10.xml"/><Relationship Id="rId6" Type="http://schemas.openxmlformats.org/officeDocument/2006/relationships/customXml" Target="../ink/ink2252.xml"/><Relationship Id="rId15" Type="http://schemas.openxmlformats.org/officeDocument/2006/relationships/image" Target="../media/image2262.png"/><Relationship Id="rId23" Type="http://schemas.openxmlformats.org/officeDocument/2006/relationships/image" Target="../media/image2266.png"/><Relationship Id="rId28" Type="http://schemas.openxmlformats.org/officeDocument/2006/relationships/customXml" Target="../ink/ink2263.xml"/><Relationship Id="rId36" Type="http://schemas.openxmlformats.org/officeDocument/2006/relationships/customXml" Target="../ink/ink2267.xml"/><Relationship Id="rId49" Type="http://schemas.openxmlformats.org/officeDocument/2006/relationships/image" Target="../media/image2279.png"/></Relationships>
</file>

<file path=ppt/slides/_rels/slide26.xml.rels><?xml version="1.0" encoding="UTF-8" standalone="yes"?>
<Relationships xmlns="http://schemas.openxmlformats.org/package/2006/relationships"><Relationship Id="rId8" Type="http://schemas.openxmlformats.org/officeDocument/2006/relationships/customXml" Target="../ink/ink2280.xml"/><Relationship Id="rId13" Type="http://schemas.openxmlformats.org/officeDocument/2006/relationships/image" Target="../media/image2288.png"/><Relationship Id="rId18" Type="http://schemas.openxmlformats.org/officeDocument/2006/relationships/customXml" Target="../ink/ink2285.xml"/><Relationship Id="rId3" Type="http://schemas.openxmlformats.org/officeDocument/2006/relationships/image" Target="../media/image2283.png"/><Relationship Id="rId7" Type="http://schemas.openxmlformats.org/officeDocument/2006/relationships/image" Target="../media/image2285.png"/><Relationship Id="rId12" Type="http://schemas.openxmlformats.org/officeDocument/2006/relationships/customXml" Target="../ink/ink2282.xml"/><Relationship Id="rId17" Type="http://schemas.openxmlformats.org/officeDocument/2006/relationships/image" Target="../media/image2290.png"/><Relationship Id="rId2" Type="http://schemas.openxmlformats.org/officeDocument/2006/relationships/customXml" Target="../ink/ink2277.xml"/><Relationship Id="rId16" Type="http://schemas.openxmlformats.org/officeDocument/2006/relationships/customXml" Target="../ink/ink2284.xml"/><Relationship Id="rId1" Type="http://schemas.openxmlformats.org/officeDocument/2006/relationships/slideLayout" Target="../slideLayouts/slideLayout10.xml"/><Relationship Id="rId6" Type="http://schemas.openxmlformats.org/officeDocument/2006/relationships/customXml" Target="../ink/ink2279.xml"/><Relationship Id="rId11" Type="http://schemas.openxmlformats.org/officeDocument/2006/relationships/image" Target="../media/image2287.png"/><Relationship Id="rId5" Type="http://schemas.openxmlformats.org/officeDocument/2006/relationships/image" Target="../media/image2284.png"/><Relationship Id="rId15" Type="http://schemas.openxmlformats.org/officeDocument/2006/relationships/image" Target="../media/image2289.png"/><Relationship Id="rId10" Type="http://schemas.openxmlformats.org/officeDocument/2006/relationships/customXml" Target="../ink/ink2281.xml"/><Relationship Id="rId19" Type="http://schemas.openxmlformats.org/officeDocument/2006/relationships/image" Target="../media/image2291.png"/><Relationship Id="rId4" Type="http://schemas.openxmlformats.org/officeDocument/2006/relationships/customXml" Target="../ink/ink2278.xml"/><Relationship Id="rId9" Type="http://schemas.openxmlformats.org/officeDocument/2006/relationships/image" Target="../media/image2286.png"/><Relationship Id="rId14" Type="http://schemas.openxmlformats.org/officeDocument/2006/relationships/customXml" Target="../ink/ink2283.xml"/></Relationships>
</file>

<file path=ppt/slides/_rels/slide27.xml.rels><?xml version="1.0" encoding="UTF-8" standalone="yes"?>
<Relationships xmlns="http://schemas.openxmlformats.org/package/2006/relationships"><Relationship Id="rId2" Type="http://schemas.openxmlformats.org/officeDocument/2006/relationships/image" Target="../media/image21100.pn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8" Type="http://schemas.openxmlformats.org/officeDocument/2006/relationships/customXml" Target="../ink/ink2290.xml"/><Relationship Id="rId13" Type="http://schemas.openxmlformats.org/officeDocument/2006/relationships/customXml" Target="../ink/ink2294.xml"/><Relationship Id="rId3" Type="http://schemas.openxmlformats.org/officeDocument/2006/relationships/image" Target="../media/image1053.png"/><Relationship Id="rId7" Type="http://schemas.openxmlformats.org/officeDocument/2006/relationships/customXml" Target="../ink/ink2289.xml"/><Relationship Id="rId12" Type="http://schemas.openxmlformats.org/officeDocument/2006/relationships/image" Target="../media/image2293.png"/><Relationship Id="rId2" Type="http://schemas.openxmlformats.org/officeDocument/2006/relationships/customXml" Target="../ink/ink2286.xml"/><Relationship Id="rId1" Type="http://schemas.openxmlformats.org/officeDocument/2006/relationships/slideLayout" Target="../slideLayouts/slideLayout10.xml"/><Relationship Id="rId6" Type="http://schemas.openxmlformats.org/officeDocument/2006/relationships/image" Target="../media/image2292.png"/><Relationship Id="rId11" Type="http://schemas.openxmlformats.org/officeDocument/2006/relationships/customXml" Target="../ink/ink2293.xml"/><Relationship Id="rId5" Type="http://schemas.openxmlformats.org/officeDocument/2006/relationships/customXml" Target="../ink/ink2288.xml"/><Relationship Id="rId10" Type="http://schemas.openxmlformats.org/officeDocument/2006/relationships/customXml" Target="../ink/ink2292.xml"/><Relationship Id="rId4" Type="http://schemas.openxmlformats.org/officeDocument/2006/relationships/customXml" Target="../ink/ink2287.xml"/><Relationship Id="rId9" Type="http://schemas.openxmlformats.org/officeDocument/2006/relationships/customXml" Target="../ink/ink2291.xml"/><Relationship Id="rId14" Type="http://schemas.openxmlformats.org/officeDocument/2006/relationships/customXml" Target="../ink/ink2295.xml"/></Relationships>
</file>

<file path=ppt/slides/_rels/slide29.xml.rels><?xml version="1.0" encoding="UTF-8" standalone="yes"?>
<Relationships xmlns="http://schemas.openxmlformats.org/package/2006/relationships"><Relationship Id="rId8" Type="http://schemas.openxmlformats.org/officeDocument/2006/relationships/customXml" Target="../ink/ink2300.xml"/><Relationship Id="rId13" Type="http://schemas.openxmlformats.org/officeDocument/2006/relationships/customXml" Target="../ink/ink2304.xml"/><Relationship Id="rId18" Type="http://schemas.openxmlformats.org/officeDocument/2006/relationships/customXml" Target="../ink/ink2308.xml"/><Relationship Id="rId26" Type="http://schemas.openxmlformats.org/officeDocument/2006/relationships/customXml" Target="../ink/ink2316.xml"/><Relationship Id="rId3" Type="http://schemas.openxmlformats.org/officeDocument/2006/relationships/customXml" Target="../ink/ink2296.xml"/><Relationship Id="rId21" Type="http://schemas.openxmlformats.org/officeDocument/2006/relationships/customXml" Target="../ink/ink2311.xml"/><Relationship Id="rId7" Type="http://schemas.openxmlformats.org/officeDocument/2006/relationships/customXml" Target="../ink/ink2299.xml"/><Relationship Id="rId12" Type="http://schemas.openxmlformats.org/officeDocument/2006/relationships/customXml" Target="../ink/ink2303.xml"/><Relationship Id="rId17" Type="http://schemas.openxmlformats.org/officeDocument/2006/relationships/customXml" Target="../ink/ink2307.xml"/><Relationship Id="rId25" Type="http://schemas.openxmlformats.org/officeDocument/2006/relationships/customXml" Target="../ink/ink2315.xml"/><Relationship Id="rId2" Type="http://schemas.openxmlformats.org/officeDocument/2006/relationships/image" Target="../media/image2297.png"/><Relationship Id="rId16" Type="http://schemas.openxmlformats.org/officeDocument/2006/relationships/customXml" Target="../ink/ink2306.xml"/><Relationship Id="rId20" Type="http://schemas.openxmlformats.org/officeDocument/2006/relationships/customXml" Target="../ink/ink2310.xml"/><Relationship Id="rId29" Type="http://schemas.openxmlformats.org/officeDocument/2006/relationships/customXml" Target="../ink/ink2318.xml"/><Relationship Id="rId1" Type="http://schemas.openxmlformats.org/officeDocument/2006/relationships/slideLayout" Target="../slideLayouts/slideLayout10.xml"/><Relationship Id="rId6" Type="http://schemas.openxmlformats.org/officeDocument/2006/relationships/customXml" Target="../ink/ink2298.xml"/><Relationship Id="rId11" Type="http://schemas.openxmlformats.org/officeDocument/2006/relationships/image" Target="../media/image2292.png"/><Relationship Id="rId24" Type="http://schemas.openxmlformats.org/officeDocument/2006/relationships/customXml" Target="../ink/ink2314.xml"/><Relationship Id="rId5" Type="http://schemas.openxmlformats.org/officeDocument/2006/relationships/customXml" Target="../ink/ink2297.xml"/><Relationship Id="rId15" Type="http://schemas.openxmlformats.org/officeDocument/2006/relationships/customXml" Target="../ink/ink2305.xml"/><Relationship Id="rId23" Type="http://schemas.openxmlformats.org/officeDocument/2006/relationships/customXml" Target="../ink/ink2313.xml"/><Relationship Id="rId28" Type="http://schemas.openxmlformats.org/officeDocument/2006/relationships/customXml" Target="../ink/ink2317.xml"/><Relationship Id="rId10" Type="http://schemas.openxmlformats.org/officeDocument/2006/relationships/customXml" Target="../ink/ink2302.xml"/><Relationship Id="rId19" Type="http://schemas.openxmlformats.org/officeDocument/2006/relationships/customXml" Target="../ink/ink2309.xml"/><Relationship Id="rId4" Type="http://schemas.openxmlformats.org/officeDocument/2006/relationships/image" Target="../media/image1053.png"/><Relationship Id="rId9" Type="http://schemas.openxmlformats.org/officeDocument/2006/relationships/customXml" Target="../ink/ink2301.xml"/><Relationship Id="rId14" Type="http://schemas.openxmlformats.org/officeDocument/2006/relationships/image" Target="../media/image2294.png"/><Relationship Id="rId22" Type="http://schemas.openxmlformats.org/officeDocument/2006/relationships/customXml" Target="../ink/ink2312.xml"/><Relationship Id="rId27" Type="http://schemas.openxmlformats.org/officeDocument/2006/relationships/image" Target="../media/image2295.png"/></Relationships>
</file>

<file path=ppt/slides/_rels/slide3.xml.rels><?xml version="1.0" encoding="UTF-8" standalone="yes"?>
<Relationships xmlns="http://schemas.openxmlformats.org/package/2006/relationships"><Relationship Id="rId3" Type="http://schemas.openxmlformats.org/officeDocument/2006/relationships/customXml" Target="../ink/ink13.xml"/><Relationship Id="rId2" Type="http://schemas.openxmlformats.org/officeDocument/2006/relationships/image" Target="../media/image13.png"/><Relationship Id="rId1" Type="http://schemas.openxmlformats.org/officeDocument/2006/relationships/slideLayout" Target="../slideLayouts/slideLayout10.xml"/><Relationship Id="rId4" Type="http://schemas.openxmlformats.org/officeDocument/2006/relationships/image" Target="../media/image14.png"/></Relationships>
</file>

<file path=ppt/slides/_rels/slide30.xml.rels><?xml version="1.0" encoding="UTF-8" standalone="yes"?>
<Relationships xmlns="http://schemas.openxmlformats.org/package/2006/relationships"><Relationship Id="rId8" Type="http://schemas.openxmlformats.org/officeDocument/2006/relationships/customXml" Target="../ink/ink2324.xml"/><Relationship Id="rId13" Type="http://schemas.openxmlformats.org/officeDocument/2006/relationships/image" Target="../media/image2294.png"/><Relationship Id="rId18" Type="http://schemas.openxmlformats.org/officeDocument/2006/relationships/customXml" Target="../ink/ink2332.xml"/><Relationship Id="rId26" Type="http://schemas.openxmlformats.org/officeDocument/2006/relationships/image" Target="../media/image2295.png"/><Relationship Id="rId3" Type="http://schemas.openxmlformats.org/officeDocument/2006/relationships/image" Target="../media/image1053.png"/><Relationship Id="rId21" Type="http://schemas.openxmlformats.org/officeDocument/2006/relationships/customXml" Target="../ink/ink2335.xml"/><Relationship Id="rId7" Type="http://schemas.openxmlformats.org/officeDocument/2006/relationships/customXml" Target="../ink/ink2323.xml"/><Relationship Id="rId12" Type="http://schemas.openxmlformats.org/officeDocument/2006/relationships/customXml" Target="../ink/ink2327.xml"/><Relationship Id="rId17" Type="http://schemas.openxmlformats.org/officeDocument/2006/relationships/customXml" Target="../ink/ink2331.xml"/><Relationship Id="rId25" Type="http://schemas.openxmlformats.org/officeDocument/2006/relationships/customXml" Target="../ink/ink2339.xml"/><Relationship Id="rId2" Type="http://schemas.openxmlformats.org/officeDocument/2006/relationships/customXml" Target="../ink/ink2319.xml"/><Relationship Id="rId16" Type="http://schemas.openxmlformats.org/officeDocument/2006/relationships/customXml" Target="../ink/ink2330.xml"/><Relationship Id="rId20" Type="http://schemas.openxmlformats.org/officeDocument/2006/relationships/customXml" Target="../ink/ink2334.xml"/><Relationship Id="rId1" Type="http://schemas.openxmlformats.org/officeDocument/2006/relationships/slideLayout" Target="../slideLayouts/slideLayout10.xml"/><Relationship Id="rId6" Type="http://schemas.openxmlformats.org/officeDocument/2006/relationships/customXml" Target="../ink/ink2322.xml"/><Relationship Id="rId11" Type="http://schemas.openxmlformats.org/officeDocument/2006/relationships/customXml" Target="../ink/ink2326.xml"/><Relationship Id="rId24" Type="http://schemas.openxmlformats.org/officeDocument/2006/relationships/customXml" Target="../ink/ink2338.xml"/><Relationship Id="rId5" Type="http://schemas.openxmlformats.org/officeDocument/2006/relationships/customXml" Target="../ink/ink2321.xml"/><Relationship Id="rId15" Type="http://schemas.openxmlformats.org/officeDocument/2006/relationships/customXml" Target="../ink/ink2329.xml"/><Relationship Id="rId23" Type="http://schemas.openxmlformats.org/officeDocument/2006/relationships/customXml" Target="../ink/ink2337.xml"/><Relationship Id="rId28" Type="http://schemas.openxmlformats.org/officeDocument/2006/relationships/customXml" Target="../ink/ink2341.xml"/><Relationship Id="rId10" Type="http://schemas.openxmlformats.org/officeDocument/2006/relationships/image" Target="../media/image2292.png"/><Relationship Id="rId19" Type="http://schemas.openxmlformats.org/officeDocument/2006/relationships/customXml" Target="../ink/ink2333.xml"/><Relationship Id="rId4" Type="http://schemas.openxmlformats.org/officeDocument/2006/relationships/customXml" Target="../ink/ink2320.xml"/><Relationship Id="rId9" Type="http://schemas.openxmlformats.org/officeDocument/2006/relationships/customXml" Target="../ink/ink2325.xml"/><Relationship Id="rId14" Type="http://schemas.openxmlformats.org/officeDocument/2006/relationships/customXml" Target="../ink/ink2328.xml"/><Relationship Id="rId22" Type="http://schemas.openxmlformats.org/officeDocument/2006/relationships/customXml" Target="../ink/ink2336.xml"/><Relationship Id="rId27" Type="http://schemas.openxmlformats.org/officeDocument/2006/relationships/customXml" Target="../ink/ink234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customXml" Target="../ink/ink1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customXml" Target="../ink/ink1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17" Type="http://schemas.openxmlformats.org/officeDocument/2006/relationships/image" Target="../media/image74.png"/><Relationship Id="rId299" Type="http://schemas.openxmlformats.org/officeDocument/2006/relationships/image" Target="../media/image165.png"/><Relationship Id="rId21" Type="http://schemas.openxmlformats.org/officeDocument/2006/relationships/image" Target="../media/image26.png"/><Relationship Id="rId63" Type="http://schemas.openxmlformats.org/officeDocument/2006/relationships/image" Target="../media/image47.png"/><Relationship Id="rId159" Type="http://schemas.openxmlformats.org/officeDocument/2006/relationships/image" Target="../media/image95.png"/><Relationship Id="rId324" Type="http://schemas.openxmlformats.org/officeDocument/2006/relationships/customXml" Target="../ink/ink177.xml"/><Relationship Id="rId366" Type="http://schemas.openxmlformats.org/officeDocument/2006/relationships/customXml" Target="../ink/ink198.xml"/><Relationship Id="rId170" Type="http://schemas.openxmlformats.org/officeDocument/2006/relationships/customXml" Target="../ink/ink100.xml"/><Relationship Id="rId226" Type="http://schemas.openxmlformats.org/officeDocument/2006/relationships/customXml" Target="../ink/ink128.xml"/><Relationship Id="rId268" Type="http://schemas.openxmlformats.org/officeDocument/2006/relationships/customXml" Target="../ink/ink149.xml"/><Relationship Id="rId32" Type="http://schemas.openxmlformats.org/officeDocument/2006/relationships/customXml" Target="../ink/ink31.xml"/><Relationship Id="rId74" Type="http://schemas.openxmlformats.org/officeDocument/2006/relationships/customXml" Target="../ink/ink52.xml"/><Relationship Id="rId128" Type="http://schemas.openxmlformats.org/officeDocument/2006/relationships/customXml" Target="../ink/ink79.xml"/><Relationship Id="rId335" Type="http://schemas.openxmlformats.org/officeDocument/2006/relationships/image" Target="../media/image183.png"/><Relationship Id="rId377" Type="http://schemas.openxmlformats.org/officeDocument/2006/relationships/image" Target="../media/image204.png"/><Relationship Id="rId5" Type="http://schemas.openxmlformats.org/officeDocument/2006/relationships/image" Target="../media/image18.png"/><Relationship Id="rId181" Type="http://schemas.openxmlformats.org/officeDocument/2006/relationships/image" Target="../media/image106.png"/><Relationship Id="rId237" Type="http://schemas.openxmlformats.org/officeDocument/2006/relationships/image" Target="../media/image134.png"/><Relationship Id="rId279" Type="http://schemas.openxmlformats.org/officeDocument/2006/relationships/image" Target="../media/image155.png"/><Relationship Id="rId43" Type="http://schemas.openxmlformats.org/officeDocument/2006/relationships/image" Target="../media/image37.png"/><Relationship Id="rId139" Type="http://schemas.openxmlformats.org/officeDocument/2006/relationships/image" Target="../media/image85.png"/><Relationship Id="rId290" Type="http://schemas.openxmlformats.org/officeDocument/2006/relationships/customXml" Target="../ink/ink160.xml"/><Relationship Id="rId304" Type="http://schemas.openxmlformats.org/officeDocument/2006/relationships/customXml" Target="../ink/ink167.xml"/><Relationship Id="rId346" Type="http://schemas.openxmlformats.org/officeDocument/2006/relationships/customXml" Target="../ink/ink188.xml"/><Relationship Id="rId388" Type="http://schemas.openxmlformats.org/officeDocument/2006/relationships/customXml" Target="../ink/ink209.xml"/><Relationship Id="rId85" Type="http://schemas.openxmlformats.org/officeDocument/2006/relationships/image" Target="../media/image58.png"/><Relationship Id="rId150" Type="http://schemas.openxmlformats.org/officeDocument/2006/relationships/customXml" Target="../ink/ink90.xml"/><Relationship Id="rId192" Type="http://schemas.openxmlformats.org/officeDocument/2006/relationships/customXml" Target="../ink/ink111.xml"/><Relationship Id="rId206" Type="http://schemas.openxmlformats.org/officeDocument/2006/relationships/customXml" Target="../ink/ink118.xml"/><Relationship Id="rId248" Type="http://schemas.openxmlformats.org/officeDocument/2006/relationships/customXml" Target="../ink/ink139.xml"/><Relationship Id="rId12" Type="http://schemas.openxmlformats.org/officeDocument/2006/relationships/customXml" Target="../ink/ink21.xml"/><Relationship Id="rId108" Type="http://schemas.openxmlformats.org/officeDocument/2006/relationships/customXml" Target="../ink/ink69.xml"/><Relationship Id="rId315" Type="http://schemas.openxmlformats.org/officeDocument/2006/relationships/image" Target="../media/image173.png"/><Relationship Id="rId357" Type="http://schemas.openxmlformats.org/officeDocument/2006/relationships/image" Target="../media/image194.png"/><Relationship Id="rId54" Type="http://schemas.openxmlformats.org/officeDocument/2006/relationships/customXml" Target="../ink/ink42.xml"/><Relationship Id="rId96" Type="http://schemas.openxmlformats.org/officeDocument/2006/relationships/customXml" Target="../ink/ink63.xml"/><Relationship Id="rId161" Type="http://schemas.openxmlformats.org/officeDocument/2006/relationships/image" Target="../media/image96.png"/><Relationship Id="rId217" Type="http://schemas.openxmlformats.org/officeDocument/2006/relationships/image" Target="../media/image124.png"/><Relationship Id="rId259" Type="http://schemas.openxmlformats.org/officeDocument/2006/relationships/image" Target="../media/image145.png"/><Relationship Id="rId23" Type="http://schemas.openxmlformats.org/officeDocument/2006/relationships/image" Target="../media/image27.png"/><Relationship Id="rId119" Type="http://schemas.openxmlformats.org/officeDocument/2006/relationships/image" Target="../media/image75.png"/><Relationship Id="rId270" Type="http://schemas.openxmlformats.org/officeDocument/2006/relationships/customXml" Target="../ink/ink150.xml"/><Relationship Id="rId326" Type="http://schemas.openxmlformats.org/officeDocument/2006/relationships/customXml" Target="../ink/ink178.xml"/><Relationship Id="rId65" Type="http://schemas.openxmlformats.org/officeDocument/2006/relationships/image" Target="../media/image48.png"/><Relationship Id="rId130" Type="http://schemas.openxmlformats.org/officeDocument/2006/relationships/customXml" Target="../ink/ink80.xml"/><Relationship Id="rId368" Type="http://schemas.openxmlformats.org/officeDocument/2006/relationships/customXml" Target="../ink/ink199.xml"/><Relationship Id="rId172" Type="http://schemas.openxmlformats.org/officeDocument/2006/relationships/customXml" Target="../ink/ink101.xml"/><Relationship Id="rId228" Type="http://schemas.openxmlformats.org/officeDocument/2006/relationships/customXml" Target="../ink/ink129.xml"/><Relationship Id="rId281" Type="http://schemas.openxmlformats.org/officeDocument/2006/relationships/image" Target="../media/image156.png"/><Relationship Id="rId337" Type="http://schemas.openxmlformats.org/officeDocument/2006/relationships/image" Target="../media/image184.png"/><Relationship Id="rId34" Type="http://schemas.openxmlformats.org/officeDocument/2006/relationships/customXml" Target="../ink/ink32.xml"/><Relationship Id="rId76" Type="http://schemas.openxmlformats.org/officeDocument/2006/relationships/customXml" Target="../ink/ink53.xml"/><Relationship Id="rId141" Type="http://schemas.openxmlformats.org/officeDocument/2006/relationships/image" Target="../media/image86.png"/><Relationship Id="rId379" Type="http://schemas.openxmlformats.org/officeDocument/2006/relationships/image" Target="../media/image205.png"/><Relationship Id="rId7" Type="http://schemas.openxmlformats.org/officeDocument/2006/relationships/image" Target="../media/image19.png"/><Relationship Id="rId183" Type="http://schemas.openxmlformats.org/officeDocument/2006/relationships/image" Target="../media/image107.png"/><Relationship Id="rId239" Type="http://schemas.openxmlformats.org/officeDocument/2006/relationships/image" Target="../media/image135.png"/><Relationship Id="rId390" Type="http://schemas.openxmlformats.org/officeDocument/2006/relationships/customXml" Target="../ink/ink210.xml"/><Relationship Id="rId250" Type="http://schemas.openxmlformats.org/officeDocument/2006/relationships/customXml" Target="../ink/ink140.xml"/><Relationship Id="rId292" Type="http://schemas.openxmlformats.org/officeDocument/2006/relationships/customXml" Target="../ink/ink161.xml"/><Relationship Id="rId306" Type="http://schemas.openxmlformats.org/officeDocument/2006/relationships/customXml" Target="../ink/ink168.xml"/><Relationship Id="rId45" Type="http://schemas.openxmlformats.org/officeDocument/2006/relationships/image" Target="../media/image38.png"/><Relationship Id="rId87" Type="http://schemas.openxmlformats.org/officeDocument/2006/relationships/image" Target="../media/image59.png"/><Relationship Id="rId110" Type="http://schemas.openxmlformats.org/officeDocument/2006/relationships/customXml" Target="../ink/ink70.xml"/><Relationship Id="rId348" Type="http://schemas.openxmlformats.org/officeDocument/2006/relationships/customXml" Target="../ink/ink189.xml"/><Relationship Id="rId152" Type="http://schemas.openxmlformats.org/officeDocument/2006/relationships/customXml" Target="../ink/ink91.xml"/><Relationship Id="rId194" Type="http://schemas.openxmlformats.org/officeDocument/2006/relationships/customXml" Target="../ink/ink112.xml"/><Relationship Id="rId208" Type="http://schemas.openxmlformats.org/officeDocument/2006/relationships/customXml" Target="../ink/ink119.xml"/><Relationship Id="rId261" Type="http://schemas.openxmlformats.org/officeDocument/2006/relationships/image" Target="../media/image146.png"/><Relationship Id="rId14" Type="http://schemas.openxmlformats.org/officeDocument/2006/relationships/customXml" Target="../ink/ink22.xml"/><Relationship Id="rId56" Type="http://schemas.openxmlformats.org/officeDocument/2006/relationships/customXml" Target="../ink/ink43.xml"/><Relationship Id="rId317" Type="http://schemas.openxmlformats.org/officeDocument/2006/relationships/image" Target="../media/image174.png"/><Relationship Id="rId359" Type="http://schemas.openxmlformats.org/officeDocument/2006/relationships/image" Target="../media/image195.png"/><Relationship Id="rId98" Type="http://schemas.openxmlformats.org/officeDocument/2006/relationships/customXml" Target="../ink/ink64.xml"/><Relationship Id="rId121" Type="http://schemas.openxmlformats.org/officeDocument/2006/relationships/image" Target="../media/image76.png"/><Relationship Id="rId163" Type="http://schemas.openxmlformats.org/officeDocument/2006/relationships/image" Target="../media/image97.png"/><Relationship Id="rId219" Type="http://schemas.openxmlformats.org/officeDocument/2006/relationships/image" Target="../media/image125.png"/><Relationship Id="rId370" Type="http://schemas.openxmlformats.org/officeDocument/2006/relationships/customXml" Target="../ink/ink200.xml"/><Relationship Id="rId230" Type="http://schemas.openxmlformats.org/officeDocument/2006/relationships/customXml" Target="../ink/ink130.xml"/><Relationship Id="rId25" Type="http://schemas.openxmlformats.org/officeDocument/2006/relationships/image" Target="../media/image28.png"/><Relationship Id="rId67" Type="http://schemas.openxmlformats.org/officeDocument/2006/relationships/image" Target="../media/image49.png"/><Relationship Id="rId272" Type="http://schemas.openxmlformats.org/officeDocument/2006/relationships/customXml" Target="../ink/ink151.xml"/><Relationship Id="rId328" Type="http://schemas.openxmlformats.org/officeDocument/2006/relationships/customXml" Target="../ink/ink179.xml"/><Relationship Id="rId132" Type="http://schemas.openxmlformats.org/officeDocument/2006/relationships/customXml" Target="../ink/ink81.xml"/><Relationship Id="rId174" Type="http://schemas.openxmlformats.org/officeDocument/2006/relationships/customXml" Target="../ink/ink102.xml"/><Relationship Id="rId381" Type="http://schemas.openxmlformats.org/officeDocument/2006/relationships/image" Target="../media/image206.png"/><Relationship Id="rId241" Type="http://schemas.openxmlformats.org/officeDocument/2006/relationships/image" Target="../media/image136.png"/><Relationship Id="rId36" Type="http://schemas.openxmlformats.org/officeDocument/2006/relationships/customXml" Target="../ink/ink33.xml"/><Relationship Id="rId283" Type="http://schemas.openxmlformats.org/officeDocument/2006/relationships/image" Target="../media/image157.png"/><Relationship Id="rId339" Type="http://schemas.openxmlformats.org/officeDocument/2006/relationships/image" Target="../media/image185.png"/><Relationship Id="rId78" Type="http://schemas.openxmlformats.org/officeDocument/2006/relationships/customXml" Target="../ink/ink54.xml"/><Relationship Id="rId101" Type="http://schemas.openxmlformats.org/officeDocument/2006/relationships/image" Target="../media/image66.png"/><Relationship Id="rId143" Type="http://schemas.openxmlformats.org/officeDocument/2006/relationships/image" Target="../media/image87.png"/><Relationship Id="rId185" Type="http://schemas.openxmlformats.org/officeDocument/2006/relationships/image" Target="../media/image108.png"/><Relationship Id="rId350" Type="http://schemas.openxmlformats.org/officeDocument/2006/relationships/customXml" Target="../ink/ink190.xml"/><Relationship Id="rId9" Type="http://schemas.openxmlformats.org/officeDocument/2006/relationships/image" Target="../media/image20.png"/><Relationship Id="rId210" Type="http://schemas.openxmlformats.org/officeDocument/2006/relationships/customXml" Target="../ink/ink120.xml"/><Relationship Id="rId252" Type="http://schemas.openxmlformats.org/officeDocument/2006/relationships/customXml" Target="../ink/ink141.xml"/><Relationship Id="rId294" Type="http://schemas.openxmlformats.org/officeDocument/2006/relationships/customXml" Target="../ink/ink162.xml"/><Relationship Id="rId308" Type="http://schemas.openxmlformats.org/officeDocument/2006/relationships/customXml" Target="../ink/ink169.xml"/><Relationship Id="rId47" Type="http://schemas.openxmlformats.org/officeDocument/2006/relationships/image" Target="../media/image39.png"/><Relationship Id="rId89" Type="http://schemas.openxmlformats.org/officeDocument/2006/relationships/image" Target="../media/image60.png"/><Relationship Id="rId112" Type="http://schemas.openxmlformats.org/officeDocument/2006/relationships/customXml" Target="../ink/ink71.xml"/><Relationship Id="rId154" Type="http://schemas.openxmlformats.org/officeDocument/2006/relationships/customXml" Target="../ink/ink92.xml"/><Relationship Id="rId361" Type="http://schemas.openxmlformats.org/officeDocument/2006/relationships/image" Target="../media/image196.png"/><Relationship Id="rId196" Type="http://schemas.openxmlformats.org/officeDocument/2006/relationships/customXml" Target="../ink/ink113.xml"/><Relationship Id="rId200" Type="http://schemas.openxmlformats.org/officeDocument/2006/relationships/customXml" Target="../ink/ink115.xml"/><Relationship Id="rId382" Type="http://schemas.openxmlformats.org/officeDocument/2006/relationships/customXml" Target="../ink/ink206.xml"/><Relationship Id="rId16" Type="http://schemas.openxmlformats.org/officeDocument/2006/relationships/customXml" Target="../ink/ink23.xml"/><Relationship Id="rId221" Type="http://schemas.openxmlformats.org/officeDocument/2006/relationships/image" Target="../media/image126.png"/><Relationship Id="rId242" Type="http://schemas.openxmlformats.org/officeDocument/2006/relationships/customXml" Target="../ink/ink136.xml"/><Relationship Id="rId263" Type="http://schemas.openxmlformats.org/officeDocument/2006/relationships/image" Target="../media/image147.png"/><Relationship Id="rId284" Type="http://schemas.openxmlformats.org/officeDocument/2006/relationships/customXml" Target="../ink/ink157.xml"/><Relationship Id="rId319" Type="http://schemas.openxmlformats.org/officeDocument/2006/relationships/image" Target="../media/image175.png"/><Relationship Id="rId37" Type="http://schemas.openxmlformats.org/officeDocument/2006/relationships/image" Target="../media/image34.png"/><Relationship Id="rId58" Type="http://schemas.openxmlformats.org/officeDocument/2006/relationships/customXml" Target="../ink/ink44.xml"/><Relationship Id="rId79" Type="http://schemas.openxmlformats.org/officeDocument/2006/relationships/image" Target="../media/image55.png"/><Relationship Id="rId102" Type="http://schemas.openxmlformats.org/officeDocument/2006/relationships/customXml" Target="../ink/ink66.xml"/><Relationship Id="rId123" Type="http://schemas.openxmlformats.org/officeDocument/2006/relationships/image" Target="../media/image77.png"/><Relationship Id="rId144" Type="http://schemas.openxmlformats.org/officeDocument/2006/relationships/customXml" Target="../ink/ink87.xml"/><Relationship Id="rId330" Type="http://schemas.openxmlformats.org/officeDocument/2006/relationships/customXml" Target="../ink/ink180.xml"/><Relationship Id="rId90" Type="http://schemas.openxmlformats.org/officeDocument/2006/relationships/customXml" Target="../ink/ink60.xml"/><Relationship Id="rId165" Type="http://schemas.openxmlformats.org/officeDocument/2006/relationships/image" Target="../media/image98.png"/><Relationship Id="rId186" Type="http://schemas.openxmlformats.org/officeDocument/2006/relationships/customXml" Target="../ink/ink108.xml"/><Relationship Id="rId351" Type="http://schemas.openxmlformats.org/officeDocument/2006/relationships/image" Target="../media/image191.png"/><Relationship Id="rId372" Type="http://schemas.openxmlformats.org/officeDocument/2006/relationships/customXml" Target="../ink/ink201.xml"/><Relationship Id="rId211" Type="http://schemas.openxmlformats.org/officeDocument/2006/relationships/image" Target="../media/image121.png"/><Relationship Id="rId232" Type="http://schemas.openxmlformats.org/officeDocument/2006/relationships/customXml" Target="../ink/ink131.xml"/><Relationship Id="rId253" Type="http://schemas.openxmlformats.org/officeDocument/2006/relationships/image" Target="../media/image142.png"/><Relationship Id="rId274" Type="http://schemas.openxmlformats.org/officeDocument/2006/relationships/customXml" Target="../ink/ink152.xml"/><Relationship Id="rId295" Type="http://schemas.openxmlformats.org/officeDocument/2006/relationships/image" Target="../media/image163.png"/><Relationship Id="rId309" Type="http://schemas.openxmlformats.org/officeDocument/2006/relationships/image" Target="../media/image170.png"/><Relationship Id="rId27" Type="http://schemas.openxmlformats.org/officeDocument/2006/relationships/image" Target="../media/image29.png"/><Relationship Id="rId48" Type="http://schemas.openxmlformats.org/officeDocument/2006/relationships/customXml" Target="../ink/ink39.xml"/><Relationship Id="rId69" Type="http://schemas.openxmlformats.org/officeDocument/2006/relationships/image" Target="../media/image50.png"/><Relationship Id="rId113" Type="http://schemas.openxmlformats.org/officeDocument/2006/relationships/image" Target="../media/image72.png"/><Relationship Id="rId134" Type="http://schemas.openxmlformats.org/officeDocument/2006/relationships/customXml" Target="../ink/ink82.xml"/><Relationship Id="rId320" Type="http://schemas.openxmlformats.org/officeDocument/2006/relationships/customXml" Target="../ink/ink175.xml"/><Relationship Id="rId80" Type="http://schemas.openxmlformats.org/officeDocument/2006/relationships/customXml" Target="../ink/ink55.xml"/><Relationship Id="rId155" Type="http://schemas.openxmlformats.org/officeDocument/2006/relationships/image" Target="../media/image93.png"/><Relationship Id="rId176" Type="http://schemas.openxmlformats.org/officeDocument/2006/relationships/customXml" Target="../ink/ink103.xml"/><Relationship Id="rId197" Type="http://schemas.openxmlformats.org/officeDocument/2006/relationships/image" Target="../media/image114.png"/><Relationship Id="rId341" Type="http://schemas.openxmlformats.org/officeDocument/2006/relationships/image" Target="../media/image186.png"/><Relationship Id="rId362" Type="http://schemas.openxmlformats.org/officeDocument/2006/relationships/customXml" Target="../ink/ink196.xml"/><Relationship Id="rId383" Type="http://schemas.openxmlformats.org/officeDocument/2006/relationships/image" Target="../media/image207.png"/><Relationship Id="rId201" Type="http://schemas.openxmlformats.org/officeDocument/2006/relationships/image" Target="../media/image116.png"/><Relationship Id="rId222" Type="http://schemas.openxmlformats.org/officeDocument/2006/relationships/customXml" Target="../ink/ink126.xml"/><Relationship Id="rId243" Type="http://schemas.openxmlformats.org/officeDocument/2006/relationships/image" Target="../media/image137.png"/><Relationship Id="rId264" Type="http://schemas.openxmlformats.org/officeDocument/2006/relationships/customXml" Target="../ink/ink147.xml"/><Relationship Id="rId285" Type="http://schemas.openxmlformats.org/officeDocument/2006/relationships/image" Target="../media/image158.png"/><Relationship Id="rId17" Type="http://schemas.openxmlformats.org/officeDocument/2006/relationships/image" Target="../media/image24.png"/><Relationship Id="rId38" Type="http://schemas.openxmlformats.org/officeDocument/2006/relationships/customXml" Target="../ink/ink34.xml"/><Relationship Id="rId59" Type="http://schemas.openxmlformats.org/officeDocument/2006/relationships/image" Target="../media/image45.png"/><Relationship Id="rId103" Type="http://schemas.openxmlformats.org/officeDocument/2006/relationships/image" Target="../media/image67.png"/><Relationship Id="rId124" Type="http://schemas.openxmlformats.org/officeDocument/2006/relationships/customXml" Target="../ink/ink77.xml"/><Relationship Id="rId310" Type="http://schemas.openxmlformats.org/officeDocument/2006/relationships/customXml" Target="../ink/ink170.xml"/><Relationship Id="rId70" Type="http://schemas.openxmlformats.org/officeDocument/2006/relationships/customXml" Target="../ink/ink50.xml"/><Relationship Id="rId91" Type="http://schemas.openxmlformats.org/officeDocument/2006/relationships/image" Target="../media/image61.png"/><Relationship Id="rId145" Type="http://schemas.openxmlformats.org/officeDocument/2006/relationships/image" Target="../media/image88.png"/><Relationship Id="rId166" Type="http://schemas.openxmlformats.org/officeDocument/2006/relationships/customXml" Target="../ink/ink98.xml"/><Relationship Id="rId187" Type="http://schemas.openxmlformats.org/officeDocument/2006/relationships/image" Target="../media/image109.png"/><Relationship Id="rId331" Type="http://schemas.openxmlformats.org/officeDocument/2006/relationships/image" Target="../media/image181.png"/><Relationship Id="rId352" Type="http://schemas.openxmlformats.org/officeDocument/2006/relationships/customXml" Target="../ink/ink191.xml"/><Relationship Id="rId373" Type="http://schemas.openxmlformats.org/officeDocument/2006/relationships/image" Target="../media/image202.png"/><Relationship Id="rId1" Type="http://schemas.openxmlformats.org/officeDocument/2006/relationships/slideLayout" Target="../slideLayouts/slideLayout10.xml"/><Relationship Id="rId212" Type="http://schemas.openxmlformats.org/officeDocument/2006/relationships/customXml" Target="../ink/ink121.xml"/><Relationship Id="rId233" Type="http://schemas.openxmlformats.org/officeDocument/2006/relationships/image" Target="../media/image132.png"/><Relationship Id="rId254" Type="http://schemas.openxmlformats.org/officeDocument/2006/relationships/customXml" Target="../ink/ink142.xml"/><Relationship Id="rId28" Type="http://schemas.openxmlformats.org/officeDocument/2006/relationships/customXml" Target="../ink/ink29.xml"/><Relationship Id="rId49" Type="http://schemas.openxmlformats.org/officeDocument/2006/relationships/image" Target="../media/image40.png"/><Relationship Id="rId114" Type="http://schemas.openxmlformats.org/officeDocument/2006/relationships/customXml" Target="../ink/ink72.xml"/><Relationship Id="rId275" Type="http://schemas.openxmlformats.org/officeDocument/2006/relationships/image" Target="../media/image153.png"/><Relationship Id="rId296" Type="http://schemas.openxmlformats.org/officeDocument/2006/relationships/customXml" Target="../ink/ink163.xml"/><Relationship Id="rId300" Type="http://schemas.openxmlformats.org/officeDocument/2006/relationships/customXml" Target="../ink/ink165.xml"/><Relationship Id="rId60" Type="http://schemas.openxmlformats.org/officeDocument/2006/relationships/customXml" Target="../ink/ink45.xml"/><Relationship Id="rId81" Type="http://schemas.openxmlformats.org/officeDocument/2006/relationships/image" Target="../media/image56.png"/><Relationship Id="rId135" Type="http://schemas.openxmlformats.org/officeDocument/2006/relationships/image" Target="../media/image83.png"/><Relationship Id="rId156" Type="http://schemas.openxmlformats.org/officeDocument/2006/relationships/customXml" Target="../ink/ink93.xml"/><Relationship Id="rId177" Type="http://schemas.openxmlformats.org/officeDocument/2006/relationships/image" Target="../media/image104.png"/><Relationship Id="rId198" Type="http://schemas.openxmlformats.org/officeDocument/2006/relationships/customXml" Target="../ink/ink114.xml"/><Relationship Id="rId321" Type="http://schemas.openxmlformats.org/officeDocument/2006/relationships/image" Target="../media/image176.png"/><Relationship Id="rId342" Type="http://schemas.openxmlformats.org/officeDocument/2006/relationships/customXml" Target="../ink/ink186.xml"/><Relationship Id="rId363" Type="http://schemas.openxmlformats.org/officeDocument/2006/relationships/image" Target="../media/image197.png"/><Relationship Id="rId384" Type="http://schemas.openxmlformats.org/officeDocument/2006/relationships/customXml" Target="../ink/ink207.xml"/><Relationship Id="rId202" Type="http://schemas.openxmlformats.org/officeDocument/2006/relationships/customXml" Target="../ink/ink116.xml"/><Relationship Id="rId223" Type="http://schemas.openxmlformats.org/officeDocument/2006/relationships/image" Target="../media/image127.png"/><Relationship Id="rId244" Type="http://schemas.openxmlformats.org/officeDocument/2006/relationships/customXml" Target="../ink/ink137.xml"/><Relationship Id="rId18" Type="http://schemas.openxmlformats.org/officeDocument/2006/relationships/customXml" Target="../ink/ink24.xml"/><Relationship Id="rId39" Type="http://schemas.openxmlformats.org/officeDocument/2006/relationships/image" Target="../media/image35.png"/><Relationship Id="rId265" Type="http://schemas.openxmlformats.org/officeDocument/2006/relationships/image" Target="../media/image148.png"/><Relationship Id="rId286" Type="http://schemas.openxmlformats.org/officeDocument/2006/relationships/customXml" Target="../ink/ink158.xml"/><Relationship Id="rId50" Type="http://schemas.openxmlformats.org/officeDocument/2006/relationships/customXml" Target="../ink/ink40.xml"/><Relationship Id="rId104" Type="http://schemas.openxmlformats.org/officeDocument/2006/relationships/customXml" Target="../ink/ink67.xml"/><Relationship Id="rId125" Type="http://schemas.openxmlformats.org/officeDocument/2006/relationships/image" Target="../media/image78.png"/><Relationship Id="rId146" Type="http://schemas.openxmlformats.org/officeDocument/2006/relationships/customXml" Target="../ink/ink88.xml"/><Relationship Id="rId167" Type="http://schemas.openxmlformats.org/officeDocument/2006/relationships/image" Target="../media/image99.png"/><Relationship Id="rId188" Type="http://schemas.openxmlformats.org/officeDocument/2006/relationships/customXml" Target="../ink/ink109.xml"/><Relationship Id="rId311" Type="http://schemas.openxmlformats.org/officeDocument/2006/relationships/image" Target="../media/image171.png"/><Relationship Id="rId332" Type="http://schemas.openxmlformats.org/officeDocument/2006/relationships/customXml" Target="../ink/ink181.xml"/><Relationship Id="rId353" Type="http://schemas.openxmlformats.org/officeDocument/2006/relationships/image" Target="../media/image192.png"/><Relationship Id="rId374" Type="http://schemas.openxmlformats.org/officeDocument/2006/relationships/customXml" Target="../ink/ink202.xml"/><Relationship Id="rId71" Type="http://schemas.openxmlformats.org/officeDocument/2006/relationships/image" Target="../media/image51.png"/><Relationship Id="rId92" Type="http://schemas.openxmlformats.org/officeDocument/2006/relationships/customXml" Target="../ink/ink61.xml"/><Relationship Id="rId213" Type="http://schemas.openxmlformats.org/officeDocument/2006/relationships/image" Target="../media/image122.png"/><Relationship Id="rId234" Type="http://schemas.openxmlformats.org/officeDocument/2006/relationships/customXml" Target="../ink/ink132.xml"/><Relationship Id="rId2" Type="http://schemas.openxmlformats.org/officeDocument/2006/relationships/customXml" Target="../ink/ink16.xml"/><Relationship Id="rId29" Type="http://schemas.openxmlformats.org/officeDocument/2006/relationships/image" Target="../media/image30.png"/><Relationship Id="rId255" Type="http://schemas.openxmlformats.org/officeDocument/2006/relationships/image" Target="../media/image143.png"/><Relationship Id="rId276" Type="http://schemas.openxmlformats.org/officeDocument/2006/relationships/customXml" Target="../ink/ink153.xml"/><Relationship Id="rId297" Type="http://schemas.openxmlformats.org/officeDocument/2006/relationships/image" Target="../media/image164.png"/><Relationship Id="rId40" Type="http://schemas.openxmlformats.org/officeDocument/2006/relationships/customXml" Target="../ink/ink35.xml"/><Relationship Id="rId115" Type="http://schemas.openxmlformats.org/officeDocument/2006/relationships/image" Target="../media/image73.png"/><Relationship Id="rId136" Type="http://schemas.openxmlformats.org/officeDocument/2006/relationships/customXml" Target="../ink/ink83.xml"/><Relationship Id="rId157" Type="http://schemas.openxmlformats.org/officeDocument/2006/relationships/image" Target="../media/image94.png"/><Relationship Id="rId178" Type="http://schemas.openxmlformats.org/officeDocument/2006/relationships/customXml" Target="../ink/ink104.xml"/><Relationship Id="rId301" Type="http://schemas.openxmlformats.org/officeDocument/2006/relationships/image" Target="../media/image166.png"/><Relationship Id="rId322" Type="http://schemas.openxmlformats.org/officeDocument/2006/relationships/customXml" Target="../ink/ink176.xml"/><Relationship Id="rId343" Type="http://schemas.openxmlformats.org/officeDocument/2006/relationships/image" Target="../media/image187.png"/><Relationship Id="rId364" Type="http://schemas.openxmlformats.org/officeDocument/2006/relationships/customXml" Target="../ink/ink197.xml"/><Relationship Id="rId61" Type="http://schemas.openxmlformats.org/officeDocument/2006/relationships/image" Target="../media/image46.png"/><Relationship Id="rId82" Type="http://schemas.openxmlformats.org/officeDocument/2006/relationships/customXml" Target="../ink/ink56.xml"/><Relationship Id="rId199" Type="http://schemas.openxmlformats.org/officeDocument/2006/relationships/image" Target="../media/image115.png"/><Relationship Id="rId203" Type="http://schemas.openxmlformats.org/officeDocument/2006/relationships/image" Target="../media/image117.png"/><Relationship Id="rId385" Type="http://schemas.openxmlformats.org/officeDocument/2006/relationships/image" Target="../media/image208.png"/><Relationship Id="rId19" Type="http://schemas.openxmlformats.org/officeDocument/2006/relationships/image" Target="../media/image25.png"/><Relationship Id="rId224" Type="http://schemas.openxmlformats.org/officeDocument/2006/relationships/customXml" Target="../ink/ink127.xml"/><Relationship Id="rId245" Type="http://schemas.openxmlformats.org/officeDocument/2006/relationships/image" Target="../media/image138.png"/><Relationship Id="rId266" Type="http://schemas.openxmlformats.org/officeDocument/2006/relationships/customXml" Target="../ink/ink148.xml"/><Relationship Id="rId287" Type="http://schemas.openxmlformats.org/officeDocument/2006/relationships/image" Target="../media/image159.png"/><Relationship Id="rId30" Type="http://schemas.openxmlformats.org/officeDocument/2006/relationships/customXml" Target="../ink/ink30.xml"/><Relationship Id="rId105" Type="http://schemas.openxmlformats.org/officeDocument/2006/relationships/image" Target="../media/image68.png"/><Relationship Id="rId126" Type="http://schemas.openxmlformats.org/officeDocument/2006/relationships/customXml" Target="../ink/ink78.xml"/><Relationship Id="rId147" Type="http://schemas.openxmlformats.org/officeDocument/2006/relationships/image" Target="../media/image89.png"/><Relationship Id="rId168" Type="http://schemas.openxmlformats.org/officeDocument/2006/relationships/customXml" Target="../ink/ink99.xml"/><Relationship Id="rId312" Type="http://schemas.openxmlformats.org/officeDocument/2006/relationships/customXml" Target="../ink/ink171.xml"/><Relationship Id="rId333" Type="http://schemas.openxmlformats.org/officeDocument/2006/relationships/image" Target="../media/image182.png"/><Relationship Id="rId354" Type="http://schemas.openxmlformats.org/officeDocument/2006/relationships/customXml" Target="../ink/ink192.xml"/><Relationship Id="rId51" Type="http://schemas.openxmlformats.org/officeDocument/2006/relationships/image" Target="../media/image41.png"/><Relationship Id="rId72" Type="http://schemas.openxmlformats.org/officeDocument/2006/relationships/customXml" Target="../ink/ink51.xml"/><Relationship Id="rId93" Type="http://schemas.openxmlformats.org/officeDocument/2006/relationships/image" Target="../media/image62.png"/><Relationship Id="rId189" Type="http://schemas.openxmlformats.org/officeDocument/2006/relationships/image" Target="../media/image110.png"/><Relationship Id="rId375" Type="http://schemas.openxmlformats.org/officeDocument/2006/relationships/image" Target="../media/image203.png"/><Relationship Id="rId3" Type="http://schemas.openxmlformats.org/officeDocument/2006/relationships/image" Target="../media/image17.png"/><Relationship Id="rId214" Type="http://schemas.openxmlformats.org/officeDocument/2006/relationships/customXml" Target="../ink/ink122.xml"/><Relationship Id="rId235" Type="http://schemas.openxmlformats.org/officeDocument/2006/relationships/image" Target="../media/image133.png"/><Relationship Id="rId256" Type="http://schemas.openxmlformats.org/officeDocument/2006/relationships/customXml" Target="../ink/ink143.xml"/><Relationship Id="rId277" Type="http://schemas.openxmlformats.org/officeDocument/2006/relationships/image" Target="../media/image154.png"/><Relationship Id="rId298" Type="http://schemas.openxmlformats.org/officeDocument/2006/relationships/customXml" Target="../ink/ink164.xml"/><Relationship Id="rId116" Type="http://schemas.openxmlformats.org/officeDocument/2006/relationships/customXml" Target="../ink/ink73.xml"/><Relationship Id="rId137" Type="http://schemas.openxmlformats.org/officeDocument/2006/relationships/image" Target="../media/image84.png"/><Relationship Id="rId158" Type="http://schemas.openxmlformats.org/officeDocument/2006/relationships/customXml" Target="../ink/ink94.xml"/><Relationship Id="rId302" Type="http://schemas.openxmlformats.org/officeDocument/2006/relationships/customXml" Target="../ink/ink166.xml"/><Relationship Id="rId323" Type="http://schemas.openxmlformats.org/officeDocument/2006/relationships/image" Target="../media/image177.png"/><Relationship Id="rId344" Type="http://schemas.openxmlformats.org/officeDocument/2006/relationships/customXml" Target="../ink/ink187.xml"/><Relationship Id="rId20" Type="http://schemas.openxmlformats.org/officeDocument/2006/relationships/customXml" Target="../ink/ink25.xml"/><Relationship Id="rId41" Type="http://schemas.openxmlformats.org/officeDocument/2006/relationships/image" Target="../media/image36.png"/><Relationship Id="rId62" Type="http://schemas.openxmlformats.org/officeDocument/2006/relationships/customXml" Target="../ink/ink46.xml"/><Relationship Id="rId83" Type="http://schemas.openxmlformats.org/officeDocument/2006/relationships/image" Target="../media/image57.png"/><Relationship Id="rId179" Type="http://schemas.openxmlformats.org/officeDocument/2006/relationships/image" Target="../media/image105.png"/><Relationship Id="rId365" Type="http://schemas.openxmlformats.org/officeDocument/2006/relationships/image" Target="../media/image198.png"/><Relationship Id="rId386" Type="http://schemas.openxmlformats.org/officeDocument/2006/relationships/customXml" Target="../ink/ink208.xml"/><Relationship Id="rId190" Type="http://schemas.openxmlformats.org/officeDocument/2006/relationships/customXml" Target="../ink/ink110.xml"/><Relationship Id="rId204" Type="http://schemas.openxmlformats.org/officeDocument/2006/relationships/customXml" Target="../ink/ink117.xml"/><Relationship Id="rId225" Type="http://schemas.openxmlformats.org/officeDocument/2006/relationships/image" Target="../media/image128.png"/><Relationship Id="rId246" Type="http://schemas.openxmlformats.org/officeDocument/2006/relationships/customXml" Target="../ink/ink138.xml"/><Relationship Id="rId267" Type="http://schemas.openxmlformats.org/officeDocument/2006/relationships/image" Target="../media/image149.png"/><Relationship Id="rId288" Type="http://schemas.openxmlformats.org/officeDocument/2006/relationships/customXml" Target="../ink/ink159.xml"/><Relationship Id="rId106" Type="http://schemas.openxmlformats.org/officeDocument/2006/relationships/customXml" Target="../ink/ink68.xml"/><Relationship Id="rId127" Type="http://schemas.openxmlformats.org/officeDocument/2006/relationships/image" Target="../media/image79.png"/><Relationship Id="rId313" Type="http://schemas.openxmlformats.org/officeDocument/2006/relationships/image" Target="../media/image172.png"/><Relationship Id="rId10" Type="http://schemas.openxmlformats.org/officeDocument/2006/relationships/customXml" Target="../ink/ink20.xml"/><Relationship Id="rId31" Type="http://schemas.openxmlformats.org/officeDocument/2006/relationships/image" Target="../media/image31.png"/><Relationship Id="rId52" Type="http://schemas.openxmlformats.org/officeDocument/2006/relationships/customXml" Target="../ink/ink41.xml"/><Relationship Id="rId73" Type="http://schemas.openxmlformats.org/officeDocument/2006/relationships/image" Target="../media/image52.png"/><Relationship Id="rId94" Type="http://schemas.openxmlformats.org/officeDocument/2006/relationships/customXml" Target="../ink/ink62.xml"/><Relationship Id="rId148" Type="http://schemas.openxmlformats.org/officeDocument/2006/relationships/customXml" Target="../ink/ink89.xml"/><Relationship Id="rId169" Type="http://schemas.openxmlformats.org/officeDocument/2006/relationships/image" Target="../media/image100.png"/><Relationship Id="rId334" Type="http://schemas.openxmlformats.org/officeDocument/2006/relationships/customXml" Target="../ink/ink182.xml"/><Relationship Id="rId355" Type="http://schemas.openxmlformats.org/officeDocument/2006/relationships/image" Target="../media/image193.png"/><Relationship Id="rId376" Type="http://schemas.openxmlformats.org/officeDocument/2006/relationships/customXml" Target="../ink/ink203.xml"/><Relationship Id="rId4" Type="http://schemas.openxmlformats.org/officeDocument/2006/relationships/customXml" Target="../ink/ink17.xml"/><Relationship Id="rId180" Type="http://schemas.openxmlformats.org/officeDocument/2006/relationships/customXml" Target="../ink/ink105.xml"/><Relationship Id="rId215" Type="http://schemas.openxmlformats.org/officeDocument/2006/relationships/image" Target="../media/image123.png"/><Relationship Id="rId236" Type="http://schemas.openxmlformats.org/officeDocument/2006/relationships/customXml" Target="../ink/ink133.xml"/><Relationship Id="rId257" Type="http://schemas.openxmlformats.org/officeDocument/2006/relationships/image" Target="../media/image144.png"/><Relationship Id="rId278" Type="http://schemas.openxmlformats.org/officeDocument/2006/relationships/customXml" Target="../ink/ink154.xml"/><Relationship Id="rId303" Type="http://schemas.openxmlformats.org/officeDocument/2006/relationships/image" Target="../media/image167.png"/><Relationship Id="rId42" Type="http://schemas.openxmlformats.org/officeDocument/2006/relationships/customXml" Target="../ink/ink36.xml"/><Relationship Id="rId84" Type="http://schemas.openxmlformats.org/officeDocument/2006/relationships/customXml" Target="../ink/ink57.xml"/><Relationship Id="rId138" Type="http://schemas.openxmlformats.org/officeDocument/2006/relationships/customXml" Target="../ink/ink84.xml"/><Relationship Id="rId345" Type="http://schemas.openxmlformats.org/officeDocument/2006/relationships/image" Target="../media/image188.png"/><Relationship Id="rId387" Type="http://schemas.openxmlformats.org/officeDocument/2006/relationships/image" Target="../media/image209.png"/><Relationship Id="rId191" Type="http://schemas.openxmlformats.org/officeDocument/2006/relationships/image" Target="../media/image111.png"/><Relationship Id="rId205" Type="http://schemas.openxmlformats.org/officeDocument/2006/relationships/image" Target="../media/image118.png"/><Relationship Id="rId247" Type="http://schemas.openxmlformats.org/officeDocument/2006/relationships/image" Target="../media/image139.png"/><Relationship Id="rId107" Type="http://schemas.openxmlformats.org/officeDocument/2006/relationships/image" Target="../media/image69.png"/><Relationship Id="rId289" Type="http://schemas.openxmlformats.org/officeDocument/2006/relationships/image" Target="../media/image160.png"/><Relationship Id="rId11" Type="http://schemas.openxmlformats.org/officeDocument/2006/relationships/image" Target="../media/image21.png"/><Relationship Id="rId53" Type="http://schemas.openxmlformats.org/officeDocument/2006/relationships/image" Target="../media/image42.png"/><Relationship Id="rId149" Type="http://schemas.openxmlformats.org/officeDocument/2006/relationships/image" Target="../media/image90.png"/><Relationship Id="rId314" Type="http://schemas.openxmlformats.org/officeDocument/2006/relationships/customXml" Target="../ink/ink172.xml"/><Relationship Id="rId356" Type="http://schemas.openxmlformats.org/officeDocument/2006/relationships/customXml" Target="../ink/ink193.xml"/><Relationship Id="rId95" Type="http://schemas.openxmlformats.org/officeDocument/2006/relationships/image" Target="../media/image63.png"/><Relationship Id="rId160" Type="http://schemas.openxmlformats.org/officeDocument/2006/relationships/customXml" Target="../ink/ink95.xml"/><Relationship Id="rId216" Type="http://schemas.openxmlformats.org/officeDocument/2006/relationships/customXml" Target="../ink/ink123.xml"/><Relationship Id="rId258" Type="http://schemas.openxmlformats.org/officeDocument/2006/relationships/customXml" Target="../ink/ink144.xml"/><Relationship Id="rId22" Type="http://schemas.openxmlformats.org/officeDocument/2006/relationships/customXml" Target="../ink/ink26.xml"/><Relationship Id="rId64" Type="http://schemas.openxmlformats.org/officeDocument/2006/relationships/customXml" Target="../ink/ink47.xml"/><Relationship Id="rId118" Type="http://schemas.openxmlformats.org/officeDocument/2006/relationships/customXml" Target="../ink/ink74.xml"/><Relationship Id="rId325" Type="http://schemas.openxmlformats.org/officeDocument/2006/relationships/image" Target="../media/image178.png"/><Relationship Id="rId367" Type="http://schemas.openxmlformats.org/officeDocument/2006/relationships/image" Target="../media/image199.png"/><Relationship Id="rId171" Type="http://schemas.openxmlformats.org/officeDocument/2006/relationships/image" Target="../media/image101.png"/><Relationship Id="rId227" Type="http://schemas.openxmlformats.org/officeDocument/2006/relationships/image" Target="../media/image129.png"/><Relationship Id="rId269" Type="http://schemas.openxmlformats.org/officeDocument/2006/relationships/image" Target="../media/image150.png"/><Relationship Id="rId33" Type="http://schemas.openxmlformats.org/officeDocument/2006/relationships/image" Target="../media/image32.png"/><Relationship Id="rId129" Type="http://schemas.openxmlformats.org/officeDocument/2006/relationships/image" Target="../media/image80.png"/><Relationship Id="rId280" Type="http://schemas.openxmlformats.org/officeDocument/2006/relationships/customXml" Target="../ink/ink155.xml"/><Relationship Id="rId336" Type="http://schemas.openxmlformats.org/officeDocument/2006/relationships/customXml" Target="../ink/ink183.xml"/><Relationship Id="rId75" Type="http://schemas.openxmlformats.org/officeDocument/2006/relationships/image" Target="../media/image53.png"/><Relationship Id="rId140" Type="http://schemas.openxmlformats.org/officeDocument/2006/relationships/customXml" Target="../ink/ink85.xml"/><Relationship Id="rId182" Type="http://schemas.openxmlformats.org/officeDocument/2006/relationships/customXml" Target="../ink/ink106.xml"/><Relationship Id="rId378" Type="http://schemas.openxmlformats.org/officeDocument/2006/relationships/customXml" Target="../ink/ink204.xml"/><Relationship Id="rId6" Type="http://schemas.openxmlformats.org/officeDocument/2006/relationships/customXml" Target="../ink/ink18.xml"/><Relationship Id="rId238" Type="http://schemas.openxmlformats.org/officeDocument/2006/relationships/customXml" Target="../ink/ink134.xml"/><Relationship Id="rId291" Type="http://schemas.openxmlformats.org/officeDocument/2006/relationships/image" Target="../media/image161.png"/><Relationship Id="rId305" Type="http://schemas.openxmlformats.org/officeDocument/2006/relationships/image" Target="../media/image168.png"/><Relationship Id="rId347" Type="http://schemas.openxmlformats.org/officeDocument/2006/relationships/image" Target="../media/image189.png"/><Relationship Id="rId44" Type="http://schemas.openxmlformats.org/officeDocument/2006/relationships/customXml" Target="../ink/ink37.xml"/><Relationship Id="rId86" Type="http://schemas.openxmlformats.org/officeDocument/2006/relationships/customXml" Target="../ink/ink58.xml"/><Relationship Id="rId151" Type="http://schemas.openxmlformats.org/officeDocument/2006/relationships/image" Target="../media/image91.png"/><Relationship Id="rId389" Type="http://schemas.openxmlformats.org/officeDocument/2006/relationships/image" Target="../media/image210.png"/><Relationship Id="rId193" Type="http://schemas.openxmlformats.org/officeDocument/2006/relationships/image" Target="../media/image112.png"/><Relationship Id="rId207" Type="http://schemas.openxmlformats.org/officeDocument/2006/relationships/image" Target="../media/image119.png"/><Relationship Id="rId249" Type="http://schemas.openxmlformats.org/officeDocument/2006/relationships/image" Target="../media/image140.png"/><Relationship Id="rId13" Type="http://schemas.openxmlformats.org/officeDocument/2006/relationships/image" Target="../media/image22.png"/><Relationship Id="rId109" Type="http://schemas.openxmlformats.org/officeDocument/2006/relationships/image" Target="../media/image70.png"/><Relationship Id="rId260" Type="http://schemas.openxmlformats.org/officeDocument/2006/relationships/customXml" Target="../ink/ink145.xml"/><Relationship Id="rId316" Type="http://schemas.openxmlformats.org/officeDocument/2006/relationships/customXml" Target="../ink/ink173.xml"/><Relationship Id="rId55" Type="http://schemas.openxmlformats.org/officeDocument/2006/relationships/image" Target="../media/image43.png"/><Relationship Id="rId97" Type="http://schemas.openxmlformats.org/officeDocument/2006/relationships/image" Target="../media/image64.png"/><Relationship Id="rId120" Type="http://schemas.openxmlformats.org/officeDocument/2006/relationships/customXml" Target="../ink/ink75.xml"/><Relationship Id="rId358" Type="http://schemas.openxmlformats.org/officeDocument/2006/relationships/customXml" Target="../ink/ink194.xml"/><Relationship Id="rId162" Type="http://schemas.openxmlformats.org/officeDocument/2006/relationships/customXml" Target="../ink/ink96.xml"/><Relationship Id="rId218" Type="http://schemas.openxmlformats.org/officeDocument/2006/relationships/customXml" Target="../ink/ink124.xml"/><Relationship Id="rId271" Type="http://schemas.openxmlformats.org/officeDocument/2006/relationships/image" Target="../media/image151.png"/><Relationship Id="rId24" Type="http://schemas.openxmlformats.org/officeDocument/2006/relationships/customXml" Target="../ink/ink27.xml"/><Relationship Id="rId66" Type="http://schemas.openxmlformats.org/officeDocument/2006/relationships/customXml" Target="../ink/ink48.xml"/><Relationship Id="rId131" Type="http://schemas.openxmlformats.org/officeDocument/2006/relationships/image" Target="../media/image81.png"/><Relationship Id="rId327" Type="http://schemas.openxmlformats.org/officeDocument/2006/relationships/image" Target="../media/image179.png"/><Relationship Id="rId369" Type="http://schemas.openxmlformats.org/officeDocument/2006/relationships/image" Target="../media/image200.png"/><Relationship Id="rId173" Type="http://schemas.openxmlformats.org/officeDocument/2006/relationships/image" Target="../media/image102.png"/><Relationship Id="rId229" Type="http://schemas.openxmlformats.org/officeDocument/2006/relationships/image" Target="../media/image130.png"/><Relationship Id="rId380" Type="http://schemas.openxmlformats.org/officeDocument/2006/relationships/customXml" Target="../ink/ink205.xml"/><Relationship Id="rId240" Type="http://schemas.openxmlformats.org/officeDocument/2006/relationships/customXml" Target="../ink/ink135.xml"/><Relationship Id="rId35" Type="http://schemas.openxmlformats.org/officeDocument/2006/relationships/image" Target="../media/image33.png"/><Relationship Id="rId77" Type="http://schemas.openxmlformats.org/officeDocument/2006/relationships/image" Target="../media/image54.png"/><Relationship Id="rId100" Type="http://schemas.openxmlformats.org/officeDocument/2006/relationships/customXml" Target="../ink/ink65.xml"/><Relationship Id="rId282" Type="http://schemas.openxmlformats.org/officeDocument/2006/relationships/customXml" Target="../ink/ink156.xml"/><Relationship Id="rId338" Type="http://schemas.openxmlformats.org/officeDocument/2006/relationships/customXml" Target="../ink/ink184.xml"/><Relationship Id="rId8" Type="http://schemas.openxmlformats.org/officeDocument/2006/relationships/customXml" Target="../ink/ink19.xml"/><Relationship Id="rId142" Type="http://schemas.openxmlformats.org/officeDocument/2006/relationships/customXml" Target="../ink/ink86.xml"/><Relationship Id="rId184" Type="http://schemas.openxmlformats.org/officeDocument/2006/relationships/customXml" Target="../ink/ink107.xml"/><Relationship Id="rId391" Type="http://schemas.openxmlformats.org/officeDocument/2006/relationships/image" Target="../media/image211.png"/><Relationship Id="rId251" Type="http://schemas.openxmlformats.org/officeDocument/2006/relationships/image" Target="../media/image141.png"/><Relationship Id="rId46" Type="http://schemas.openxmlformats.org/officeDocument/2006/relationships/customXml" Target="../ink/ink38.xml"/><Relationship Id="rId293" Type="http://schemas.openxmlformats.org/officeDocument/2006/relationships/image" Target="../media/image162.png"/><Relationship Id="rId307" Type="http://schemas.openxmlformats.org/officeDocument/2006/relationships/image" Target="../media/image169.png"/><Relationship Id="rId349" Type="http://schemas.openxmlformats.org/officeDocument/2006/relationships/image" Target="../media/image190.png"/><Relationship Id="rId88" Type="http://schemas.openxmlformats.org/officeDocument/2006/relationships/customXml" Target="../ink/ink59.xml"/><Relationship Id="rId111" Type="http://schemas.openxmlformats.org/officeDocument/2006/relationships/image" Target="../media/image71.png"/><Relationship Id="rId153" Type="http://schemas.openxmlformats.org/officeDocument/2006/relationships/image" Target="../media/image92.png"/><Relationship Id="rId195" Type="http://schemas.openxmlformats.org/officeDocument/2006/relationships/image" Target="../media/image113.png"/><Relationship Id="rId209" Type="http://schemas.openxmlformats.org/officeDocument/2006/relationships/image" Target="../media/image120.png"/><Relationship Id="rId360" Type="http://schemas.openxmlformats.org/officeDocument/2006/relationships/customXml" Target="../ink/ink195.xml"/><Relationship Id="rId220" Type="http://schemas.openxmlformats.org/officeDocument/2006/relationships/customXml" Target="../ink/ink125.xml"/><Relationship Id="rId15" Type="http://schemas.openxmlformats.org/officeDocument/2006/relationships/image" Target="../media/image23.png"/><Relationship Id="rId57" Type="http://schemas.openxmlformats.org/officeDocument/2006/relationships/image" Target="../media/image44.png"/><Relationship Id="rId262" Type="http://schemas.openxmlformats.org/officeDocument/2006/relationships/customXml" Target="../ink/ink146.xml"/><Relationship Id="rId318" Type="http://schemas.openxmlformats.org/officeDocument/2006/relationships/customXml" Target="../ink/ink174.xml"/><Relationship Id="rId99" Type="http://schemas.openxmlformats.org/officeDocument/2006/relationships/image" Target="../media/image65.png"/><Relationship Id="rId122" Type="http://schemas.openxmlformats.org/officeDocument/2006/relationships/customXml" Target="../ink/ink76.xml"/><Relationship Id="rId164" Type="http://schemas.openxmlformats.org/officeDocument/2006/relationships/customXml" Target="../ink/ink97.xml"/><Relationship Id="rId371" Type="http://schemas.openxmlformats.org/officeDocument/2006/relationships/image" Target="../media/image201.png"/><Relationship Id="rId26" Type="http://schemas.openxmlformats.org/officeDocument/2006/relationships/customXml" Target="../ink/ink28.xml"/><Relationship Id="rId231" Type="http://schemas.openxmlformats.org/officeDocument/2006/relationships/image" Target="../media/image131.png"/><Relationship Id="rId273" Type="http://schemas.openxmlformats.org/officeDocument/2006/relationships/image" Target="../media/image152.png"/><Relationship Id="rId329" Type="http://schemas.openxmlformats.org/officeDocument/2006/relationships/image" Target="../media/image180.png"/><Relationship Id="rId68" Type="http://schemas.openxmlformats.org/officeDocument/2006/relationships/customXml" Target="../ink/ink49.xml"/><Relationship Id="rId133" Type="http://schemas.openxmlformats.org/officeDocument/2006/relationships/image" Target="../media/image82.png"/><Relationship Id="rId175" Type="http://schemas.openxmlformats.org/officeDocument/2006/relationships/image" Target="../media/image103.png"/><Relationship Id="rId340" Type="http://schemas.openxmlformats.org/officeDocument/2006/relationships/customXml" Target="../ink/ink185.xml"/></Relationships>
</file>

<file path=ppt/slides/_rels/slide7.xml.rels><?xml version="1.0" encoding="UTF-8" standalone="yes"?>
<Relationships xmlns="http://schemas.openxmlformats.org/package/2006/relationships"><Relationship Id="rId117" Type="http://schemas.openxmlformats.org/officeDocument/2006/relationships/image" Target="../media/image269.png"/><Relationship Id="rId21" Type="http://schemas.openxmlformats.org/officeDocument/2006/relationships/image" Target="../media/image221.png"/><Relationship Id="rId42" Type="http://schemas.openxmlformats.org/officeDocument/2006/relationships/customXml" Target="../ink/ink231.xml"/><Relationship Id="rId63" Type="http://schemas.openxmlformats.org/officeDocument/2006/relationships/image" Target="../media/image242.png"/><Relationship Id="rId84" Type="http://schemas.openxmlformats.org/officeDocument/2006/relationships/customXml" Target="../ink/ink252.xml"/><Relationship Id="rId138" Type="http://schemas.openxmlformats.org/officeDocument/2006/relationships/customXml" Target="../ink/ink279.xml"/><Relationship Id="rId107" Type="http://schemas.openxmlformats.org/officeDocument/2006/relationships/image" Target="../media/image264.png"/><Relationship Id="rId11" Type="http://schemas.openxmlformats.org/officeDocument/2006/relationships/image" Target="../media/image216.png"/><Relationship Id="rId32" Type="http://schemas.openxmlformats.org/officeDocument/2006/relationships/customXml" Target="../ink/ink226.xml"/><Relationship Id="rId53" Type="http://schemas.openxmlformats.org/officeDocument/2006/relationships/image" Target="../media/image237.png"/><Relationship Id="rId74" Type="http://schemas.openxmlformats.org/officeDocument/2006/relationships/customXml" Target="../ink/ink247.xml"/><Relationship Id="rId128" Type="http://schemas.openxmlformats.org/officeDocument/2006/relationships/customXml" Target="../ink/ink274.xml"/><Relationship Id="rId5" Type="http://schemas.openxmlformats.org/officeDocument/2006/relationships/image" Target="../media/image213.png"/><Relationship Id="rId90" Type="http://schemas.openxmlformats.org/officeDocument/2006/relationships/customXml" Target="../ink/ink255.xml"/><Relationship Id="rId95" Type="http://schemas.openxmlformats.org/officeDocument/2006/relationships/image" Target="../media/image258.png"/><Relationship Id="rId22" Type="http://schemas.openxmlformats.org/officeDocument/2006/relationships/customXml" Target="../ink/ink221.xml"/><Relationship Id="rId27" Type="http://schemas.openxmlformats.org/officeDocument/2006/relationships/image" Target="../media/image224.png"/><Relationship Id="rId43" Type="http://schemas.openxmlformats.org/officeDocument/2006/relationships/image" Target="../media/image232.png"/><Relationship Id="rId48" Type="http://schemas.openxmlformats.org/officeDocument/2006/relationships/customXml" Target="../ink/ink234.xml"/><Relationship Id="rId64" Type="http://schemas.openxmlformats.org/officeDocument/2006/relationships/customXml" Target="../ink/ink242.xml"/><Relationship Id="rId69" Type="http://schemas.openxmlformats.org/officeDocument/2006/relationships/image" Target="../media/image245.png"/><Relationship Id="rId113" Type="http://schemas.openxmlformats.org/officeDocument/2006/relationships/image" Target="../media/image267.png"/><Relationship Id="rId118" Type="http://schemas.openxmlformats.org/officeDocument/2006/relationships/customXml" Target="../ink/ink269.xml"/><Relationship Id="rId134" Type="http://schemas.openxmlformats.org/officeDocument/2006/relationships/customXml" Target="../ink/ink277.xml"/><Relationship Id="rId139" Type="http://schemas.openxmlformats.org/officeDocument/2006/relationships/image" Target="../media/image280.png"/><Relationship Id="rId80" Type="http://schemas.openxmlformats.org/officeDocument/2006/relationships/customXml" Target="../ink/ink250.xml"/><Relationship Id="rId85" Type="http://schemas.openxmlformats.org/officeDocument/2006/relationships/image" Target="../media/image253.png"/><Relationship Id="rId12" Type="http://schemas.openxmlformats.org/officeDocument/2006/relationships/customXml" Target="../ink/ink216.xml"/><Relationship Id="rId17" Type="http://schemas.openxmlformats.org/officeDocument/2006/relationships/image" Target="../media/image219.png"/><Relationship Id="rId33" Type="http://schemas.openxmlformats.org/officeDocument/2006/relationships/image" Target="../media/image227.png"/><Relationship Id="rId38" Type="http://schemas.openxmlformats.org/officeDocument/2006/relationships/customXml" Target="../ink/ink229.xml"/><Relationship Id="rId59" Type="http://schemas.openxmlformats.org/officeDocument/2006/relationships/image" Target="../media/image240.png"/><Relationship Id="rId103" Type="http://schemas.openxmlformats.org/officeDocument/2006/relationships/image" Target="../media/image262.png"/><Relationship Id="rId108" Type="http://schemas.openxmlformats.org/officeDocument/2006/relationships/customXml" Target="../ink/ink264.xml"/><Relationship Id="rId124" Type="http://schemas.openxmlformats.org/officeDocument/2006/relationships/customXml" Target="../ink/ink272.xml"/><Relationship Id="rId129" Type="http://schemas.openxmlformats.org/officeDocument/2006/relationships/image" Target="../media/image275.png"/><Relationship Id="rId54" Type="http://schemas.openxmlformats.org/officeDocument/2006/relationships/customXml" Target="../ink/ink237.xml"/><Relationship Id="rId70" Type="http://schemas.openxmlformats.org/officeDocument/2006/relationships/customXml" Target="../ink/ink245.xml"/><Relationship Id="rId75" Type="http://schemas.openxmlformats.org/officeDocument/2006/relationships/image" Target="../media/image248.png"/><Relationship Id="rId91" Type="http://schemas.openxmlformats.org/officeDocument/2006/relationships/image" Target="../media/image256.png"/><Relationship Id="rId96" Type="http://schemas.openxmlformats.org/officeDocument/2006/relationships/customXml" Target="../ink/ink258.xml"/><Relationship Id="rId140" Type="http://schemas.openxmlformats.org/officeDocument/2006/relationships/customXml" Target="../ink/ink280.xml"/><Relationship Id="rId145" Type="http://schemas.openxmlformats.org/officeDocument/2006/relationships/image" Target="../media/image283.png"/><Relationship Id="rId1" Type="http://schemas.openxmlformats.org/officeDocument/2006/relationships/slideLayout" Target="../slideLayouts/slideLayout10.xml"/><Relationship Id="rId6" Type="http://schemas.openxmlformats.org/officeDocument/2006/relationships/customXml" Target="../ink/ink213.xml"/><Relationship Id="rId23" Type="http://schemas.openxmlformats.org/officeDocument/2006/relationships/image" Target="../media/image222.png"/><Relationship Id="rId28" Type="http://schemas.openxmlformats.org/officeDocument/2006/relationships/customXml" Target="../ink/ink224.xml"/><Relationship Id="rId49" Type="http://schemas.openxmlformats.org/officeDocument/2006/relationships/image" Target="../media/image235.png"/><Relationship Id="rId114" Type="http://schemas.openxmlformats.org/officeDocument/2006/relationships/customXml" Target="../ink/ink267.xml"/><Relationship Id="rId119" Type="http://schemas.openxmlformats.org/officeDocument/2006/relationships/image" Target="../media/image270.png"/><Relationship Id="rId44" Type="http://schemas.openxmlformats.org/officeDocument/2006/relationships/customXml" Target="../ink/ink232.xml"/><Relationship Id="rId60" Type="http://schemas.openxmlformats.org/officeDocument/2006/relationships/customXml" Target="../ink/ink240.xml"/><Relationship Id="rId65" Type="http://schemas.openxmlformats.org/officeDocument/2006/relationships/image" Target="../media/image243.png"/><Relationship Id="rId81" Type="http://schemas.openxmlformats.org/officeDocument/2006/relationships/image" Target="../media/image251.png"/><Relationship Id="rId86" Type="http://schemas.openxmlformats.org/officeDocument/2006/relationships/customXml" Target="../ink/ink253.xml"/><Relationship Id="rId130" Type="http://schemas.openxmlformats.org/officeDocument/2006/relationships/customXml" Target="../ink/ink275.xml"/><Relationship Id="rId135" Type="http://schemas.openxmlformats.org/officeDocument/2006/relationships/image" Target="../media/image278.png"/><Relationship Id="rId13" Type="http://schemas.openxmlformats.org/officeDocument/2006/relationships/image" Target="../media/image217.png"/><Relationship Id="rId18" Type="http://schemas.openxmlformats.org/officeDocument/2006/relationships/customXml" Target="../ink/ink219.xml"/><Relationship Id="rId39" Type="http://schemas.openxmlformats.org/officeDocument/2006/relationships/image" Target="../media/image230.png"/><Relationship Id="rId109" Type="http://schemas.openxmlformats.org/officeDocument/2006/relationships/image" Target="../media/image265.png"/><Relationship Id="rId34" Type="http://schemas.openxmlformats.org/officeDocument/2006/relationships/customXml" Target="../ink/ink227.xml"/><Relationship Id="rId50" Type="http://schemas.openxmlformats.org/officeDocument/2006/relationships/customXml" Target="../ink/ink235.xml"/><Relationship Id="rId55" Type="http://schemas.openxmlformats.org/officeDocument/2006/relationships/image" Target="../media/image238.png"/><Relationship Id="rId76" Type="http://schemas.openxmlformats.org/officeDocument/2006/relationships/customXml" Target="../ink/ink248.xml"/><Relationship Id="rId97" Type="http://schemas.openxmlformats.org/officeDocument/2006/relationships/image" Target="../media/image259.png"/><Relationship Id="rId104" Type="http://schemas.openxmlformats.org/officeDocument/2006/relationships/customXml" Target="../ink/ink262.xml"/><Relationship Id="rId120" Type="http://schemas.openxmlformats.org/officeDocument/2006/relationships/customXml" Target="../ink/ink270.xml"/><Relationship Id="rId125" Type="http://schemas.openxmlformats.org/officeDocument/2006/relationships/image" Target="../media/image273.png"/><Relationship Id="rId141" Type="http://schemas.openxmlformats.org/officeDocument/2006/relationships/image" Target="../media/image281.png"/><Relationship Id="rId146" Type="http://schemas.openxmlformats.org/officeDocument/2006/relationships/customXml" Target="../ink/ink283.xml"/><Relationship Id="rId7" Type="http://schemas.openxmlformats.org/officeDocument/2006/relationships/image" Target="../media/image214.png"/><Relationship Id="rId71" Type="http://schemas.openxmlformats.org/officeDocument/2006/relationships/image" Target="../media/image246.png"/><Relationship Id="rId92" Type="http://schemas.openxmlformats.org/officeDocument/2006/relationships/customXml" Target="../ink/ink256.xml"/><Relationship Id="rId2" Type="http://schemas.openxmlformats.org/officeDocument/2006/relationships/customXml" Target="../ink/ink211.xml"/><Relationship Id="rId29" Type="http://schemas.openxmlformats.org/officeDocument/2006/relationships/image" Target="../media/image225.png"/><Relationship Id="rId24" Type="http://schemas.openxmlformats.org/officeDocument/2006/relationships/customXml" Target="../ink/ink222.xml"/><Relationship Id="rId40" Type="http://schemas.openxmlformats.org/officeDocument/2006/relationships/customXml" Target="../ink/ink230.xml"/><Relationship Id="rId45" Type="http://schemas.openxmlformats.org/officeDocument/2006/relationships/image" Target="../media/image233.png"/><Relationship Id="rId66" Type="http://schemas.openxmlformats.org/officeDocument/2006/relationships/customXml" Target="../ink/ink243.xml"/><Relationship Id="rId87" Type="http://schemas.openxmlformats.org/officeDocument/2006/relationships/image" Target="../media/image254.png"/><Relationship Id="rId110" Type="http://schemas.openxmlformats.org/officeDocument/2006/relationships/customXml" Target="../ink/ink265.xml"/><Relationship Id="rId115" Type="http://schemas.openxmlformats.org/officeDocument/2006/relationships/image" Target="../media/image268.png"/><Relationship Id="rId131" Type="http://schemas.openxmlformats.org/officeDocument/2006/relationships/image" Target="../media/image276.png"/><Relationship Id="rId136" Type="http://schemas.openxmlformats.org/officeDocument/2006/relationships/customXml" Target="../ink/ink278.xml"/><Relationship Id="rId61" Type="http://schemas.openxmlformats.org/officeDocument/2006/relationships/image" Target="../media/image241.png"/><Relationship Id="rId82" Type="http://schemas.openxmlformats.org/officeDocument/2006/relationships/customXml" Target="../ink/ink251.xml"/><Relationship Id="rId19" Type="http://schemas.openxmlformats.org/officeDocument/2006/relationships/image" Target="../media/image220.png"/><Relationship Id="rId14" Type="http://schemas.openxmlformats.org/officeDocument/2006/relationships/customXml" Target="../ink/ink217.xml"/><Relationship Id="rId30" Type="http://schemas.openxmlformats.org/officeDocument/2006/relationships/customXml" Target="../ink/ink225.xml"/><Relationship Id="rId35" Type="http://schemas.openxmlformats.org/officeDocument/2006/relationships/image" Target="../media/image228.png"/><Relationship Id="rId56" Type="http://schemas.openxmlformats.org/officeDocument/2006/relationships/customXml" Target="../ink/ink238.xml"/><Relationship Id="rId77" Type="http://schemas.openxmlformats.org/officeDocument/2006/relationships/image" Target="../media/image249.png"/><Relationship Id="rId100" Type="http://schemas.openxmlformats.org/officeDocument/2006/relationships/customXml" Target="../ink/ink260.xml"/><Relationship Id="rId105" Type="http://schemas.openxmlformats.org/officeDocument/2006/relationships/image" Target="../media/image263.png"/><Relationship Id="rId126" Type="http://schemas.openxmlformats.org/officeDocument/2006/relationships/customXml" Target="../ink/ink273.xml"/><Relationship Id="rId147" Type="http://schemas.openxmlformats.org/officeDocument/2006/relationships/image" Target="../media/image284.png"/><Relationship Id="rId8" Type="http://schemas.openxmlformats.org/officeDocument/2006/relationships/customXml" Target="../ink/ink214.xml"/><Relationship Id="rId51" Type="http://schemas.openxmlformats.org/officeDocument/2006/relationships/image" Target="../media/image236.png"/><Relationship Id="rId72" Type="http://schemas.openxmlformats.org/officeDocument/2006/relationships/customXml" Target="../ink/ink246.xml"/><Relationship Id="rId93" Type="http://schemas.openxmlformats.org/officeDocument/2006/relationships/image" Target="../media/image257.png"/><Relationship Id="rId98" Type="http://schemas.openxmlformats.org/officeDocument/2006/relationships/customXml" Target="../ink/ink259.xml"/><Relationship Id="rId121" Type="http://schemas.openxmlformats.org/officeDocument/2006/relationships/image" Target="../media/image271.png"/><Relationship Id="rId142" Type="http://schemas.openxmlformats.org/officeDocument/2006/relationships/customXml" Target="../ink/ink281.xml"/><Relationship Id="rId3" Type="http://schemas.openxmlformats.org/officeDocument/2006/relationships/image" Target="../media/image212.png"/><Relationship Id="rId25" Type="http://schemas.openxmlformats.org/officeDocument/2006/relationships/image" Target="../media/image223.png"/><Relationship Id="rId46" Type="http://schemas.openxmlformats.org/officeDocument/2006/relationships/customXml" Target="../ink/ink233.xml"/><Relationship Id="rId67" Type="http://schemas.openxmlformats.org/officeDocument/2006/relationships/image" Target="../media/image244.png"/><Relationship Id="rId116" Type="http://schemas.openxmlformats.org/officeDocument/2006/relationships/customXml" Target="../ink/ink268.xml"/><Relationship Id="rId137" Type="http://schemas.openxmlformats.org/officeDocument/2006/relationships/image" Target="../media/image279.png"/><Relationship Id="rId20" Type="http://schemas.openxmlformats.org/officeDocument/2006/relationships/customXml" Target="../ink/ink220.xml"/><Relationship Id="rId41" Type="http://schemas.openxmlformats.org/officeDocument/2006/relationships/image" Target="../media/image231.png"/><Relationship Id="rId62" Type="http://schemas.openxmlformats.org/officeDocument/2006/relationships/customXml" Target="../ink/ink241.xml"/><Relationship Id="rId83" Type="http://schemas.openxmlformats.org/officeDocument/2006/relationships/image" Target="../media/image252.png"/><Relationship Id="rId88" Type="http://schemas.openxmlformats.org/officeDocument/2006/relationships/customXml" Target="../ink/ink254.xml"/><Relationship Id="rId111" Type="http://schemas.openxmlformats.org/officeDocument/2006/relationships/image" Target="../media/image266.png"/><Relationship Id="rId132" Type="http://schemas.openxmlformats.org/officeDocument/2006/relationships/customXml" Target="../ink/ink276.xml"/><Relationship Id="rId15" Type="http://schemas.openxmlformats.org/officeDocument/2006/relationships/image" Target="../media/image218.png"/><Relationship Id="rId36" Type="http://schemas.openxmlformats.org/officeDocument/2006/relationships/customXml" Target="../ink/ink228.xml"/><Relationship Id="rId57" Type="http://schemas.openxmlformats.org/officeDocument/2006/relationships/image" Target="../media/image239.png"/><Relationship Id="rId106" Type="http://schemas.openxmlformats.org/officeDocument/2006/relationships/customXml" Target="../ink/ink263.xml"/><Relationship Id="rId127" Type="http://schemas.openxmlformats.org/officeDocument/2006/relationships/image" Target="../media/image274.png"/><Relationship Id="rId10" Type="http://schemas.openxmlformats.org/officeDocument/2006/relationships/customXml" Target="../ink/ink215.xml"/><Relationship Id="rId31" Type="http://schemas.openxmlformats.org/officeDocument/2006/relationships/image" Target="../media/image226.png"/><Relationship Id="rId52" Type="http://schemas.openxmlformats.org/officeDocument/2006/relationships/customXml" Target="../ink/ink236.xml"/><Relationship Id="rId73" Type="http://schemas.openxmlformats.org/officeDocument/2006/relationships/image" Target="../media/image247.png"/><Relationship Id="rId78" Type="http://schemas.openxmlformats.org/officeDocument/2006/relationships/customXml" Target="../ink/ink249.xml"/><Relationship Id="rId94" Type="http://schemas.openxmlformats.org/officeDocument/2006/relationships/customXml" Target="../ink/ink257.xml"/><Relationship Id="rId99" Type="http://schemas.openxmlformats.org/officeDocument/2006/relationships/image" Target="../media/image260.png"/><Relationship Id="rId101" Type="http://schemas.openxmlformats.org/officeDocument/2006/relationships/image" Target="../media/image261.png"/><Relationship Id="rId122" Type="http://schemas.openxmlformats.org/officeDocument/2006/relationships/customXml" Target="../ink/ink271.xml"/><Relationship Id="rId143" Type="http://schemas.openxmlformats.org/officeDocument/2006/relationships/image" Target="../media/image282.png"/><Relationship Id="rId4" Type="http://schemas.openxmlformats.org/officeDocument/2006/relationships/customXml" Target="../ink/ink212.xml"/><Relationship Id="rId9" Type="http://schemas.openxmlformats.org/officeDocument/2006/relationships/image" Target="../media/image215.png"/><Relationship Id="rId26" Type="http://schemas.openxmlformats.org/officeDocument/2006/relationships/customXml" Target="../ink/ink223.xml"/><Relationship Id="rId47" Type="http://schemas.openxmlformats.org/officeDocument/2006/relationships/image" Target="../media/image234.png"/><Relationship Id="rId68" Type="http://schemas.openxmlformats.org/officeDocument/2006/relationships/customXml" Target="../ink/ink244.xml"/><Relationship Id="rId89" Type="http://schemas.openxmlformats.org/officeDocument/2006/relationships/image" Target="../media/image255.png"/><Relationship Id="rId112" Type="http://schemas.openxmlformats.org/officeDocument/2006/relationships/customXml" Target="../ink/ink266.xml"/><Relationship Id="rId133" Type="http://schemas.openxmlformats.org/officeDocument/2006/relationships/image" Target="../media/image277.png"/><Relationship Id="rId16" Type="http://schemas.openxmlformats.org/officeDocument/2006/relationships/customXml" Target="../ink/ink218.xml"/><Relationship Id="rId37" Type="http://schemas.openxmlformats.org/officeDocument/2006/relationships/image" Target="../media/image229.png"/><Relationship Id="rId58" Type="http://schemas.openxmlformats.org/officeDocument/2006/relationships/customXml" Target="../ink/ink239.xml"/><Relationship Id="rId79" Type="http://schemas.openxmlformats.org/officeDocument/2006/relationships/image" Target="../media/image250.png"/><Relationship Id="rId102" Type="http://schemas.openxmlformats.org/officeDocument/2006/relationships/customXml" Target="../ink/ink261.xml"/><Relationship Id="rId123" Type="http://schemas.openxmlformats.org/officeDocument/2006/relationships/image" Target="../media/image272.png"/><Relationship Id="rId144" Type="http://schemas.openxmlformats.org/officeDocument/2006/relationships/customXml" Target="../ink/ink28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96D2F-C49D-4183-822E-14B205D3F862}"/>
              </a:ext>
            </a:extLst>
          </p:cNvPr>
          <p:cNvSpPr>
            <a:spLocks noGrp="1"/>
          </p:cNvSpPr>
          <p:nvPr>
            <p:ph type="ctrTitle"/>
          </p:nvPr>
        </p:nvSpPr>
        <p:spPr/>
        <p:txBody>
          <a:bodyPr>
            <a:normAutofit fontScale="90000"/>
          </a:bodyPr>
          <a:lstStyle/>
          <a:p>
            <a:r>
              <a:rPr lang="en-CA" dirty="0"/>
              <a:t>CS 466/666</a:t>
            </a:r>
            <a:br>
              <a:rPr lang="en-CA" dirty="0"/>
            </a:br>
            <a:r>
              <a:rPr lang="en-CA" dirty="0"/>
              <a:t>Algorithm Design and Analysis</a:t>
            </a:r>
          </a:p>
        </p:txBody>
      </p:sp>
      <p:sp>
        <p:nvSpPr>
          <p:cNvPr id="3" name="Subtitle 2">
            <a:extLst>
              <a:ext uri="{FF2B5EF4-FFF2-40B4-BE49-F238E27FC236}">
                <a16:creationId xmlns:a16="http://schemas.microsoft.com/office/drawing/2014/main" id="{4F0156E3-DF49-4C1D-815F-B49CAC8AFEF0}"/>
              </a:ext>
            </a:extLst>
          </p:cNvPr>
          <p:cNvSpPr>
            <a:spLocks noGrp="1"/>
          </p:cNvSpPr>
          <p:nvPr>
            <p:ph type="subTitle" idx="1"/>
          </p:nvPr>
        </p:nvSpPr>
        <p:spPr/>
        <p:txBody>
          <a:bodyPr/>
          <a:lstStyle/>
          <a:p>
            <a:r>
              <a:rPr lang="en-CA" dirty="0"/>
              <a:t>Lecture 2</a:t>
            </a:r>
          </a:p>
          <a:p>
            <a:r>
              <a:rPr lang="en-CA" dirty="0"/>
              <a:t>14 May 2020</a:t>
            </a:r>
          </a:p>
        </p:txBody>
      </p:sp>
      <p:sp>
        <p:nvSpPr>
          <p:cNvPr id="4" name="Slide Number Placeholder 3">
            <a:extLst>
              <a:ext uri="{FF2B5EF4-FFF2-40B4-BE49-F238E27FC236}">
                <a16:creationId xmlns:a16="http://schemas.microsoft.com/office/drawing/2014/main" id="{F3BCFB66-E715-4041-BBE7-5248ABCB2040}"/>
              </a:ext>
            </a:extLst>
          </p:cNvPr>
          <p:cNvSpPr>
            <a:spLocks noGrp="1"/>
          </p:cNvSpPr>
          <p:nvPr>
            <p:ph type="sldNum" sz="quarter" idx="12"/>
          </p:nvPr>
        </p:nvSpPr>
        <p:spPr/>
        <p:txBody>
          <a:bodyPr/>
          <a:lstStyle/>
          <a:p>
            <a:fld id="{2595D44B-EAE6-4553-A7ED-B796E3CA93DC}" type="slidenum">
              <a:rPr lang="en-CA" smtClean="0"/>
              <a:t>1</a:t>
            </a:fld>
            <a:endParaRPr lang="en-CA"/>
          </a:p>
        </p:txBody>
      </p:sp>
    </p:spTree>
    <p:extLst>
      <p:ext uri="{BB962C8B-B14F-4D97-AF65-F5344CB8AC3E}">
        <p14:creationId xmlns:p14="http://schemas.microsoft.com/office/powerpoint/2010/main" val="20672756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DBC4F-6757-4359-A62C-48FEE266B37A}"/>
              </a:ext>
            </a:extLst>
          </p:cNvPr>
          <p:cNvSpPr>
            <a:spLocks noGrp="1"/>
          </p:cNvSpPr>
          <p:nvPr>
            <p:ph type="title"/>
          </p:nvPr>
        </p:nvSpPr>
        <p:spPr>
          <a:xfrm>
            <a:off x="781050" y="105752"/>
            <a:ext cx="10515600" cy="980097"/>
          </a:xfrm>
        </p:spPr>
        <p:txBody>
          <a:bodyPr>
            <a:normAutofit/>
          </a:bodyPr>
          <a:lstStyle/>
          <a:p>
            <a:r>
              <a:rPr lang="en-CA" dirty="0"/>
              <a:t>Bounding probability</a:t>
            </a:r>
          </a:p>
        </p:txBody>
      </p:sp>
      <p:sp>
        <p:nvSpPr>
          <p:cNvPr id="3" name="TextBox 2">
            <a:extLst>
              <a:ext uri="{FF2B5EF4-FFF2-40B4-BE49-F238E27FC236}">
                <a16:creationId xmlns:a16="http://schemas.microsoft.com/office/drawing/2014/main" id="{986669D1-D91D-4239-8B8D-ACE3A2A06FEC}"/>
              </a:ext>
            </a:extLst>
          </p:cNvPr>
          <p:cNvSpPr txBox="1"/>
          <p:nvPr/>
        </p:nvSpPr>
        <p:spPr>
          <a:xfrm>
            <a:off x="781050" y="1270917"/>
            <a:ext cx="9523879" cy="4708981"/>
          </a:xfrm>
          <a:prstGeom prst="rect">
            <a:avLst/>
          </a:prstGeom>
          <a:noFill/>
        </p:spPr>
        <p:txBody>
          <a:bodyPr wrap="square" rtlCol="0">
            <a:spAutoFit/>
          </a:bodyPr>
          <a:lstStyle/>
          <a:p>
            <a:r>
              <a:rPr lang="en-CA" sz="2000" dirty="0"/>
              <a:t>Suppose someone claims that they have an algorithm for sorting with expected running time 2nlog(n).</a:t>
            </a:r>
          </a:p>
          <a:p>
            <a:endParaRPr lang="en-CA" sz="2000" dirty="0"/>
          </a:p>
          <a:p>
            <a:r>
              <a:rPr lang="en-CA" sz="2000" dirty="0"/>
              <a:t>Suppose we have no further information about the algorithm.</a:t>
            </a:r>
          </a:p>
          <a:p>
            <a:endParaRPr lang="en-CA" sz="2000" dirty="0"/>
          </a:p>
          <a:p>
            <a:r>
              <a:rPr lang="en-CA" sz="2000" dirty="0"/>
              <a:t>What bound can we give for the runtime of this algorithm to be more than 4nlog(n)?</a:t>
            </a:r>
          </a:p>
          <a:p>
            <a:endParaRPr lang="en-CA" sz="2000" dirty="0"/>
          </a:p>
          <a:p>
            <a:endParaRPr lang="en-CA" sz="2000" dirty="0"/>
          </a:p>
          <a:p>
            <a:endParaRPr lang="en-CA" sz="2000" dirty="0"/>
          </a:p>
          <a:p>
            <a:endParaRPr lang="en-CA" sz="2000" dirty="0"/>
          </a:p>
          <a:p>
            <a:endParaRPr lang="en-CA" sz="2000" dirty="0"/>
          </a:p>
          <a:p>
            <a:endParaRPr lang="en-CA" sz="2000" dirty="0"/>
          </a:p>
          <a:p>
            <a:endParaRPr lang="en-CA" sz="2000" dirty="0"/>
          </a:p>
          <a:p>
            <a:endParaRPr lang="en-CA" sz="2000" dirty="0"/>
          </a:p>
          <a:p>
            <a:r>
              <a:rPr lang="en-CA" sz="2000" dirty="0"/>
              <a:t>If you know how to answer this question, then you already know Markov’s inequality.</a:t>
            </a:r>
          </a:p>
        </p:txBody>
      </p:sp>
      <p:sp>
        <p:nvSpPr>
          <p:cNvPr id="4" name="Slide Number Placeholder 3">
            <a:extLst>
              <a:ext uri="{FF2B5EF4-FFF2-40B4-BE49-F238E27FC236}">
                <a16:creationId xmlns:a16="http://schemas.microsoft.com/office/drawing/2014/main" id="{447A6223-0426-4A61-A3EA-4E9FF901F434}"/>
              </a:ext>
            </a:extLst>
          </p:cNvPr>
          <p:cNvSpPr>
            <a:spLocks noGrp="1"/>
          </p:cNvSpPr>
          <p:nvPr>
            <p:ph type="sldNum" sz="quarter" idx="12"/>
          </p:nvPr>
        </p:nvSpPr>
        <p:spPr/>
        <p:txBody>
          <a:bodyPr/>
          <a:lstStyle/>
          <a:p>
            <a:fld id="{2595D44B-EAE6-4553-A7ED-B796E3CA93DC}" type="slidenum">
              <a:rPr lang="en-CA" smtClean="0"/>
              <a:t>10</a:t>
            </a:fld>
            <a:endParaRPr lang="en-CA"/>
          </a:p>
        </p:txBody>
      </p:sp>
      <mc:AlternateContent xmlns:mc="http://schemas.openxmlformats.org/markup-compatibility/2006">
        <mc:Choice xmlns:p14="http://schemas.microsoft.com/office/powerpoint/2010/main" Requires="p14">
          <p:contentPart p14:bwMode="auto" r:id="rId2">
            <p14:nvContentPartPr>
              <p14:cNvPr id="5" name="Ink 4">
                <a:extLst>
                  <a:ext uri="{FF2B5EF4-FFF2-40B4-BE49-F238E27FC236}">
                    <a16:creationId xmlns:a16="http://schemas.microsoft.com/office/drawing/2014/main" id="{07C56CC1-2AF3-4D64-95DB-F82443951562}"/>
                  </a:ext>
                </a:extLst>
              </p14:cNvPr>
              <p14:cNvContentPartPr/>
              <p14:nvPr/>
            </p14:nvContentPartPr>
            <p14:xfrm>
              <a:off x="2479290" y="4050966"/>
              <a:ext cx="182880" cy="191880"/>
            </p14:xfrm>
          </p:contentPart>
        </mc:Choice>
        <mc:Fallback>
          <p:pic>
            <p:nvPicPr>
              <p:cNvPr id="5" name="Ink 4">
                <a:extLst>
                  <a:ext uri="{FF2B5EF4-FFF2-40B4-BE49-F238E27FC236}">
                    <a16:creationId xmlns:a16="http://schemas.microsoft.com/office/drawing/2014/main" id="{07C56CC1-2AF3-4D64-95DB-F82443951562}"/>
                  </a:ext>
                </a:extLst>
              </p:cNvPr>
              <p:cNvPicPr/>
              <p:nvPr/>
            </p:nvPicPr>
            <p:blipFill>
              <a:blip r:embed="rId3"/>
              <a:stretch>
                <a:fillRect/>
              </a:stretch>
            </p:blipFill>
            <p:spPr>
              <a:xfrm>
                <a:off x="2474970" y="4046646"/>
                <a:ext cx="191520" cy="200520"/>
              </a:xfrm>
              <a:prstGeom prst="rect">
                <a:avLst/>
              </a:prstGeom>
            </p:spPr>
          </p:pic>
        </mc:Fallback>
      </mc:AlternateContent>
      <p:grpSp>
        <p:nvGrpSpPr>
          <p:cNvPr id="15" name="Group 14">
            <a:extLst>
              <a:ext uri="{FF2B5EF4-FFF2-40B4-BE49-F238E27FC236}">
                <a16:creationId xmlns:a16="http://schemas.microsoft.com/office/drawing/2014/main" id="{5BAF9B5D-C711-4AC8-911D-480A2D6FC40A}"/>
              </a:ext>
            </a:extLst>
          </p:cNvPr>
          <p:cNvGrpSpPr/>
          <p:nvPr/>
        </p:nvGrpSpPr>
        <p:grpSpPr>
          <a:xfrm>
            <a:off x="1683690" y="4025766"/>
            <a:ext cx="517680" cy="318600"/>
            <a:chOff x="1683690" y="4025766"/>
            <a:chExt cx="517680" cy="318600"/>
          </a:xfrm>
        </p:grpSpPr>
        <mc:AlternateContent xmlns:mc="http://schemas.openxmlformats.org/markup-compatibility/2006">
          <mc:Choice xmlns:p14="http://schemas.microsoft.com/office/powerpoint/2010/main" Requires="p14">
            <p:contentPart p14:bwMode="auto" r:id="rId4">
              <p14:nvContentPartPr>
                <p14:cNvPr id="6" name="Ink 5">
                  <a:extLst>
                    <a:ext uri="{FF2B5EF4-FFF2-40B4-BE49-F238E27FC236}">
                      <a16:creationId xmlns:a16="http://schemas.microsoft.com/office/drawing/2014/main" id="{8BADD502-6304-4114-8E99-9174A03EEA58}"/>
                    </a:ext>
                  </a:extLst>
                </p14:cNvPr>
                <p14:cNvContentPartPr/>
                <p14:nvPr/>
              </p14:nvContentPartPr>
              <p14:xfrm>
                <a:off x="1683690" y="4088766"/>
                <a:ext cx="92880" cy="255600"/>
              </p14:xfrm>
            </p:contentPart>
          </mc:Choice>
          <mc:Fallback>
            <p:pic>
              <p:nvPicPr>
                <p:cNvPr id="6" name="Ink 5">
                  <a:extLst>
                    <a:ext uri="{FF2B5EF4-FFF2-40B4-BE49-F238E27FC236}">
                      <a16:creationId xmlns:a16="http://schemas.microsoft.com/office/drawing/2014/main" id="{8BADD502-6304-4114-8E99-9174A03EEA58}"/>
                    </a:ext>
                  </a:extLst>
                </p:cNvPr>
                <p:cNvPicPr/>
                <p:nvPr/>
              </p:nvPicPr>
              <p:blipFill>
                <a:blip r:embed="rId5"/>
                <a:stretch>
                  <a:fillRect/>
                </a:stretch>
              </p:blipFill>
              <p:spPr>
                <a:xfrm>
                  <a:off x="1679370" y="4084446"/>
                  <a:ext cx="101520" cy="2642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7" name="Ink 6">
                  <a:extLst>
                    <a:ext uri="{FF2B5EF4-FFF2-40B4-BE49-F238E27FC236}">
                      <a16:creationId xmlns:a16="http://schemas.microsoft.com/office/drawing/2014/main" id="{6131E5D5-2304-458A-A568-69FF9351DDE5}"/>
                    </a:ext>
                  </a:extLst>
                </p14:cNvPr>
                <p14:cNvContentPartPr/>
                <p14:nvPr/>
              </p14:nvContentPartPr>
              <p14:xfrm>
                <a:off x="1711770" y="4072206"/>
                <a:ext cx="97920" cy="115200"/>
              </p14:xfrm>
            </p:contentPart>
          </mc:Choice>
          <mc:Fallback>
            <p:pic>
              <p:nvPicPr>
                <p:cNvPr id="7" name="Ink 6">
                  <a:extLst>
                    <a:ext uri="{FF2B5EF4-FFF2-40B4-BE49-F238E27FC236}">
                      <a16:creationId xmlns:a16="http://schemas.microsoft.com/office/drawing/2014/main" id="{6131E5D5-2304-458A-A568-69FF9351DDE5}"/>
                    </a:ext>
                  </a:extLst>
                </p:cNvPr>
                <p:cNvPicPr/>
                <p:nvPr/>
              </p:nvPicPr>
              <p:blipFill>
                <a:blip r:embed="rId7"/>
                <a:stretch>
                  <a:fillRect/>
                </a:stretch>
              </p:blipFill>
              <p:spPr>
                <a:xfrm>
                  <a:off x="1707450" y="4067886"/>
                  <a:ext cx="10656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8" name="Ink 7">
                  <a:extLst>
                    <a:ext uri="{FF2B5EF4-FFF2-40B4-BE49-F238E27FC236}">
                      <a16:creationId xmlns:a16="http://schemas.microsoft.com/office/drawing/2014/main" id="{40C760BC-0D09-4BEF-BD5D-E196E4CCA517}"/>
                    </a:ext>
                  </a:extLst>
                </p14:cNvPr>
                <p14:cNvContentPartPr/>
                <p14:nvPr/>
              </p14:nvContentPartPr>
              <p14:xfrm>
                <a:off x="1869090" y="4119726"/>
                <a:ext cx="60120" cy="84240"/>
              </p14:xfrm>
            </p:contentPart>
          </mc:Choice>
          <mc:Fallback>
            <p:pic>
              <p:nvPicPr>
                <p:cNvPr id="8" name="Ink 7">
                  <a:extLst>
                    <a:ext uri="{FF2B5EF4-FFF2-40B4-BE49-F238E27FC236}">
                      <a16:creationId xmlns:a16="http://schemas.microsoft.com/office/drawing/2014/main" id="{40C760BC-0D09-4BEF-BD5D-E196E4CCA517}"/>
                    </a:ext>
                  </a:extLst>
                </p:cNvPr>
                <p:cNvPicPr/>
                <p:nvPr/>
              </p:nvPicPr>
              <p:blipFill>
                <a:blip r:embed="rId9"/>
                <a:stretch>
                  <a:fillRect/>
                </a:stretch>
              </p:blipFill>
              <p:spPr>
                <a:xfrm>
                  <a:off x="1864770" y="4115406"/>
                  <a:ext cx="6876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5D2B4EB0-1FA8-4F3E-9BE3-D6A2712F29F1}"/>
                    </a:ext>
                  </a:extLst>
                </p14:cNvPr>
                <p14:cNvContentPartPr/>
                <p14:nvPr/>
              </p14:nvContentPartPr>
              <p14:xfrm>
                <a:off x="1988970" y="4134846"/>
                <a:ext cx="45000" cy="62280"/>
              </p14:xfrm>
            </p:contentPart>
          </mc:Choice>
          <mc:Fallback>
            <p:pic>
              <p:nvPicPr>
                <p:cNvPr id="9" name="Ink 8">
                  <a:extLst>
                    <a:ext uri="{FF2B5EF4-FFF2-40B4-BE49-F238E27FC236}">
                      <a16:creationId xmlns:a16="http://schemas.microsoft.com/office/drawing/2014/main" id="{5D2B4EB0-1FA8-4F3E-9BE3-D6A2712F29F1}"/>
                    </a:ext>
                  </a:extLst>
                </p:cNvPr>
                <p:cNvPicPr/>
                <p:nvPr/>
              </p:nvPicPr>
              <p:blipFill>
                <a:blip r:embed="rId11"/>
                <a:stretch>
                  <a:fillRect/>
                </a:stretch>
              </p:blipFill>
              <p:spPr>
                <a:xfrm>
                  <a:off x="1984650" y="4130526"/>
                  <a:ext cx="5364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0" name="Ink 9">
                  <a:extLst>
                    <a:ext uri="{FF2B5EF4-FFF2-40B4-BE49-F238E27FC236}">
                      <a16:creationId xmlns:a16="http://schemas.microsoft.com/office/drawing/2014/main" id="{7ED3765B-06B7-45B0-BBE8-A64C842D88CF}"/>
                    </a:ext>
                  </a:extLst>
                </p14:cNvPr>
                <p14:cNvContentPartPr/>
                <p14:nvPr/>
              </p14:nvContentPartPr>
              <p14:xfrm>
                <a:off x="2082210" y="4025766"/>
                <a:ext cx="119160" cy="173160"/>
              </p14:xfrm>
            </p:contentPart>
          </mc:Choice>
          <mc:Fallback>
            <p:pic>
              <p:nvPicPr>
                <p:cNvPr id="10" name="Ink 9">
                  <a:extLst>
                    <a:ext uri="{FF2B5EF4-FFF2-40B4-BE49-F238E27FC236}">
                      <a16:creationId xmlns:a16="http://schemas.microsoft.com/office/drawing/2014/main" id="{7ED3765B-06B7-45B0-BBE8-A64C842D88CF}"/>
                    </a:ext>
                  </a:extLst>
                </p:cNvPr>
                <p:cNvPicPr/>
                <p:nvPr/>
              </p:nvPicPr>
              <p:blipFill>
                <a:blip r:embed="rId13"/>
                <a:stretch>
                  <a:fillRect/>
                </a:stretch>
              </p:blipFill>
              <p:spPr>
                <a:xfrm>
                  <a:off x="2077890" y="4021446"/>
                  <a:ext cx="127800" cy="181800"/>
                </a:xfrm>
                <a:prstGeom prst="rect">
                  <a:avLst/>
                </a:prstGeom>
              </p:spPr>
            </p:pic>
          </mc:Fallback>
        </mc:AlternateContent>
      </p:grpSp>
      <p:grpSp>
        <p:nvGrpSpPr>
          <p:cNvPr id="14" name="Group 13">
            <a:extLst>
              <a:ext uri="{FF2B5EF4-FFF2-40B4-BE49-F238E27FC236}">
                <a16:creationId xmlns:a16="http://schemas.microsoft.com/office/drawing/2014/main" id="{928B48DB-6C84-4575-A2C1-8F14E0D38741}"/>
              </a:ext>
            </a:extLst>
          </p:cNvPr>
          <p:cNvGrpSpPr/>
          <p:nvPr/>
        </p:nvGrpSpPr>
        <p:grpSpPr>
          <a:xfrm>
            <a:off x="2851890" y="3939366"/>
            <a:ext cx="228240" cy="373320"/>
            <a:chOff x="2851890" y="3939366"/>
            <a:chExt cx="228240" cy="373320"/>
          </a:xfrm>
        </p:grpSpPr>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7CD0ABD5-234C-4EEF-9ADA-F8C1B06713AC}"/>
                    </a:ext>
                  </a:extLst>
                </p14:cNvPr>
                <p14:cNvContentPartPr/>
                <p14:nvPr/>
              </p14:nvContentPartPr>
              <p14:xfrm>
                <a:off x="2895090" y="3939366"/>
                <a:ext cx="35280" cy="145440"/>
              </p14:xfrm>
            </p:contentPart>
          </mc:Choice>
          <mc:Fallback>
            <p:pic>
              <p:nvPicPr>
                <p:cNvPr id="11" name="Ink 10">
                  <a:extLst>
                    <a:ext uri="{FF2B5EF4-FFF2-40B4-BE49-F238E27FC236}">
                      <a16:creationId xmlns:a16="http://schemas.microsoft.com/office/drawing/2014/main" id="{7CD0ABD5-234C-4EEF-9ADA-F8C1B06713AC}"/>
                    </a:ext>
                  </a:extLst>
                </p:cNvPr>
                <p:cNvPicPr/>
                <p:nvPr/>
              </p:nvPicPr>
              <p:blipFill>
                <a:blip r:embed="rId15"/>
                <a:stretch>
                  <a:fillRect/>
                </a:stretch>
              </p:blipFill>
              <p:spPr>
                <a:xfrm>
                  <a:off x="2890770" y="3935046"/>
                  <a:ext cx="4392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ECE01286-8971-45B7-B2AB-E417E6F435C3}"/>
                    </a:ext>
                  </a:extLst>
                </p14:cNvPr>
                <p14:cNvContentPartPr/>
                <p14:nvPr/>
              </p14:nvContentPartPr>
              <p14:xfrm>
                <a:off x="2851890" y="4086966"/>
                <a:ext cx="178920" cy="25200"/>
              </p14:xfrm>
            </p:contentPart>
          </mc:Choice>
          <mc:Fallback>
            <p:pic>
              <p:nvPicPr>
                <p:cNvPr id="12" name="Ink 11">
                  <a:extLst>
                    <a:ext uri="{FF2B5EF4-FFF2-40B4-BE49-F238E27FC236}">
                      <a16:creationId xmlns:a16="http://schemas.microsoft.com/office/drawing/2014/main" id="{ECE01286-8971-45B7-B2AB-E417E6F435C3}"/>
                    </a:ext>
                  </a:extLst>
                </p:cNvPr>
                <p:cNvPicPr/>
                <p:nvPr/>
              </p:nvPicPr>
              <p:blipFill>
                <a:blip r:embed="rId17"/>
                <a:stretch>
                  <a:fillRect/>
                </a:stretch>
              </p:blipFill>
              <p:spPr>
                <a:xfrm>
                  <a:off x="2847570" y="4082646"/>
                  <a:ext cx="18756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Ink 12">
                  <a:extLst>
                    <a:ext uri="{FF2B5EF4-FFF2-40B4-BE49-F238E27FC236}">
                      <a16:creationId xmlns:a16="http://schemas.microsoft.com/office/drawing/2014/main" id="{BDB8CE73-8DCE-405C-9624-4003B0E59008}"/>
                    </a:ext>
                  </a:extLst>
                </p14:cNvPr>
                <p14:cNvContentPartPr/>
                <p14:nvPr/>
              </p14:nvContentPartPr>
              <p14:xfrm>
                <a:off x="2918850" y="4172286"/>
                <a:ext cx="161280" cy="140400"/>
              </p14:xfrm>
            </p:contentPart>
          </mc:Choice>
          <mc:Fallback>
            <p:pic>
              <p:nvPicPr>
                <p:cNvPr id="13" name="Ink 12">
                  <a:extLst>
                    <a:ext uri="{FF2B5EF4-FFF2-40B4-BE49-F238E27FC236}">
                      <a16:creationId xmlns:a16="http://schemas.microsoft.com/office/drawing/2014/main" id="{BDB8CE73-8DCE-405C-9624-4003B0E59008}"/>
                    </a:ext>
                  </a:extLst>
                </p:cNvPr>
                <p:cNvPicPr/>
                <p:nvPr/>
              </p:nvPicPr>
              <p:blipFill>
                <a:blip r:embed="rId19"/>
                <a:stretch>
                  <a:fillRect/>
                </a:stretch>
              </p:blipFill>
              <p:spPr>
                <a:xfrm>
                  <a:off x="2914530" y="4167966"/>
                  <a:ext cx="169920" cy="149040"/>
                </a:xfrm>
                <a:prstGeom prst="rect">
                  <a:avLst/>
                </a:prstGeom>
              </p:spPr>
            </p:pic>
          </mc:Fallback>
        </mc:AlternateContent>
      </p:grpSp>
      <p:grpSp>
        <p:nvGrpSpPr>
          <p:cNvPr id="24" name="Group 23">
            <a:extLst>
              <a:ext uri="{FF2B5EF4-FFF2-40B4-BE49-F238E27FC236}">
                <a16:creationId xmlns:a16="http://schemas.microsoft.com/office/drawing/2014/main" id="{E6ED18A8-C4E4-4E4C-9D0A-54F18938CC03}"/>
              </a:ext>
            </a:extLst>
          </p:cNvPr>
          <p:cNvGrpSpPr/>
          <p:nvPr/>
        </p:nvGrpSpPr>
        <p:grpSpPr>
          <a:xfrm>
            <a:off x="3890130" y="3997326"/>
            <a:ext cx="940320" cy="202680"/>
            <a:chOff x="3890130" y="3997326"/>
            <a:chExt cx="940320" cy="202680"/>
          </a:xfrm>
        </p:grpSpPr>
        <mc:AlternateContent xmlns:mc="http://schemas.openxmlformats.org/markup-compatibility/2006">
          <mc:Choice xmlns:p14="http://schemas.microsoft.com/office/powerpoint/2010/main" Requires="p14">
            <p:contentPart p14:bwMode="auto" r:id="rId20">
              <p14:nvContentPartPr>
                <p14:cNvPr id="16" name="Ink 15">
                  <a:extLst>
                    <a:ext uri="{FF2B5EF4-FFF2-40B4-BE49-F238E27FC236}">
                      <a16:creationId xmlns:a16="http://schemas.microsoft.com/office/drawing/2014/main" id="{2AE913D9-8C4B-47E3-9CB3-CB94A867F749}"/>
                    </a:ext>
                  </a:extLst>
                </p14:cNvPr>
                <p14:cNvContentPartPr/>
                <p14:nvPr/>
              </p14:nvContentPartPr>
              <p14:xfrm>
                <a:off x="3890130" y="4057806"/>
                <a:ext cx="129600" cy="142200"/>
              </p14:xfrm>
            </p:contentPart>
          </mc:Choice>
          <mc:Fallback>
            <p:pic>
              <p:nvPicPr>
                <p:cNvPr id="16" name="Ink 15">
                  <a:extLst>
                    <a:ext uri="{FF2B5EF4-FFF2-40B4-BE49-F238E27FC236}">
                      <a16:creationId xmlns:a16="http://schemas.microsoft.com/office/drawing/2014/main" id="{2AE913D9-8C4B-47E3-9CB3-CB94A867F749}"/>
                    </a:ext>
                  </a:extLst>
                </p:cNvPr>
                <p:cNvPicPr/>
                <p:nvPr/>
              </p:nvPicPr>
              <p:blipFill>
                <a:blip r:embed="rId21"/>
                <a:stretch>
                  <a:fillRect/>
                </a:stretch>
              </p:blipFill>
              <p:spPr>
                <a:xfrm>
                  <a:off x="3885810" y="4053486"/>
                  <a:ext cx="13824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7" name="Ink 16">
                  <a:extLst>
                    <a:ext uri="{FF2B5EF4-FFF2-40B4-BE49-F238E27FC236}">
                      <a16:creationId xmlns:a16="http://schemas.microsoft.com/office/drawing/2014/main" id="{2DB28C84-1BD5-40E0-BDD6-2D68EFAB0B89}"/>
                    </a:ext>
                  </a:extLst>
                </p14:cNvPr>
                <p14:cNvContentPartPr/>
                <p14:nvPr/>
              </p14:nvContentPartPr>
              <p14:xfrm>
                <a:off x="4055370" y="4087326"/>
                <a:ext cx="113760" cy="86040"/>
              </p14:xfrm>
            </p:contentPart>
          </mc:Choice>
          <mc:Fallback>
            <p:pic>
              <p:nvPicPr>
                <p:cNvPr id="17" name="Ink 16">
                  <a:extLst>
                    <a:ext uri="{FF2B5EF4-FFF2-40B4-BE49-F238E27FC236}">
                      <a16:creationId xmlns:a16="http://schemas.microsoft.com/office/drawing/2014/main" id="{2DB28C84-1BD5-40E0-BDD6-2D68EFAB0B89}"/>
                    </a:ext>
                  </a:extLst>
                </p:cNvPr>
                <p:cNvPicPr/>
                <p:nvPr/>
              </p:nvPicPr>
              <p:blipFill>
                <a:blip r:embed="rId23"/>
                <a:stretch>
                  <a:fillRect/>
                </a:stretch>
              </p:blipFill>
              <p:spPr>
                <a:xfrm>
                  <a:off x="4051050" y="4083006"/>
                  <a:ext cx="12240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8" name="Ink 17">
                  <a:extLst>
                    <a:ext uri="{FF2B5EF4-FFF2-40B4-BE49-F238E27FC236}">
                      <a16:creationId xmlns:a16="http://schemas.microsoft.com/office/drawing/2014/main" id="{34ACC227-9780-4E0B-9F2C-764DCFFB4672}"/>
                    </a:ext>
                  </a:extLst>
                </p14:cNvPr>
                <p14:cNvContentPartPr/>
                <p14:nvPr/>
              </p14:nvContentPartPr>
              <p14:xfrm>
                <a:off x="4204770" y="4092726"/>
                <a:ext cx="95760" cy="88920"/>
              </p14:xfrm>
            </p:contentPart>
          </mc:Choice>
          <mc:Fallback>
            <p:pic>
              <p:nvPicPr>
                <p:cNvPr id="18" name="Ink 17">
                  <a:extLst>
                    <a:ext uri="{FF2B5EF4-FFF2-40B4-BE49-F238E27FC236}">
                      <a16:creationId xmlns:a16="http://schemas.microsoft.com/office/drawing/2014/main" id="{34ACC227-9780-4E0B-9F2C-764DCFFB4672}"/>
                    </a:ext>
                  </a:extLst>
                </p:cNvPr>
                <p:cNvPicPr/>
                <p:nvPr/>
              </p:nvPicPr>
              <p:blipFill>
                <a:blip r:embed="rId25"/>
                <a:stretch>
                  <a:fillRect/>
                </a:stretch>
              </p:blipFill>
              <p:spPr>
                <a:xfrm>
                  <a:off x="4200450" y="4088406"/>
                  <a:ext cx="10440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9" name="Ink 18">
                  <a:extLst>
                    <a:ext uri="{FF2B5EF4-FFF2-40B4-BE49-F238E27FC236}">
                      <a16:creationId xmlns:a16="http://schemas.microsoft.com/office/drawing/2014/main" id="{1A6999C3-B927-49FD-A21B-926AD6EF0B75}"/>
                    </a:ext>
                  </a:extLst>
                </p14:cNvPr>
                <p14:cNvContentPartPr/>
                <p14:nvPr/>
              </p14:nvContentPartPr>
              <p14:xfrm>
                <a:off x="4365330" y="3997326"/>
                <a:ext cx="49680" cy="168120"/>
              </p14:xfrm>
            </p:contentPart>
          </mc:Choice>
          <mc:Fallback>
            <p:pic>
              <p:nvPicPr>
                <p:cNvPr id="19" name="Ink 18">
                  <a:extLst>
                    <a:ext uri="{FF2B5EF4-FFF2-40B4-BE49-F238E27FC236}">
                      <a16:creationId xmlns:a16="http://schemas.microsoft.com/office/drawing/2014/main" id="{1A6999C3-B927-49FD-A21B-926AD6EF0B75}"/>
                    </a:ext>
                  </a:extLst>
                </p:cNvPr>
                <p:cNvPicPr/>
                <p:nvPr/>
              </p:nvPicPr>
              <p:blipFill>
                <a:blip r:embed="rId27"/>
                <a:stretch>
                  <a:fillRect/>
                </a:stretch>
              </p:blipFill>
              <p:spPr>
                <a:xfrm>
                  <a:off x="4361010" y="3993006"/>
                  <a:ext cx="5832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0" name="Ink 19">
                  <a:extLst>
                    <a:ext uri="{FF2B5EF4-FFF2-40B4-BE49-F238E27FC236}">
                      <a16:creationId xmlns:a16="http://schemas.microsoft.com/office/drawing/2014/main" id="{543E8FEA-B498-4A7C-98D6-6FEA92B58FBB}"/>
                    </a:ext>
                  </a:extLst>
                </p14:cNvPr>
                <p14:cNvContentPartPr/>
                <p14:nvPr/>
              </p14:nvContentPartPr>
              <p14:xfrm>
                <a:off x="4322130" y="4060686"/>
                <a:ext cx="153000" cy="95040"/>
              </p14:xfrm>
            </p:contentPart>
          </mc:Choice>
          <mc:Fallback>
            <p:pic>
              <p:nvPicPr>
                <p:cNvPr id="20" name="Ink 19">
                  <a:extLst>
                    <a:ext uri="{FF2B5EF4-FFF2-40B4-BE49-F238E27FC236}">
                      <a16:creationId xmlns:a16="http://schemas.microsoft.com/office/drawing/2014/main" id="{543E8FEA-B498-4A7C-98D6-6FEA92B58FBB}"/>
                    </a:ext>
                  </a:extLst>
                </p:cNvPr>
                <p:cNvPicPr/>
                <p:nvPr/>
              </p:nvPicPr>
              <p:blipFill>
                <a:blip r:embed="rId29"/>
                <a:stretch>
                  <a:fillRect/>
                </a:stretch>
              </p:blipFill>
              <p:spPr>
                <a:xfrm>
                  <a:off x="4317810" y="4056366"/>
                  <a:ext cx="16164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1" name="Ink 20">
                  <a:extLst>
                    <a:ext uri="{FF2B5EF4-FFF2-40B4-BE49-F238E27FC236}">
                      <a16:creationId xmlns:a16="http://schemas.microsoft.com/office/drawing/2014/main" id="{F0ECB38B-2CB5-42D9-9B2A-2BB1ECB3789C}"/>
                    </a:ext>
                  </a:extLst>
                </p14:cNvPr>
                <p14:cNvContentPartPr/>
                <p14:nvPr/>
              </p14:nvContentPartPr>
              <p14:xfrm>
                <a:off x="4448850" y="4012806"/>
                <a:ext cx="25200" cy="16200"/>
              </p14:xfrm>
            </p:contentPart>
          </mc:Choice>
          <mc:Fallback>
            <p:pic>
              <p:nvPicPr>
                <p:cNvPr id="21" name="Ink 20">
                  <a:extLst>
                    <a:ext uri="{FF2B5EF4-FFF2-40B4-BE49-F238E27FC236}">
                      <a16:creationId xmlns:a16="http://schemas.microsoft.com/office/drawing/2014/main" id="{F0ECB38B-2CB5-42D9-9B2A-2BB1ECB3789C}"/>
                    </a:ext>
                  </a:extLst>
                </p:cNvPr>
                <p:cNvPicPr/>
                <p:nvPr/>
              </p:nvPicPr>
              <p:blipFill>
                <a:blip r:embed="rId31"/>
                <a:stretch>
                  <a:fillRect/>
                </a:stretch>
              </p:blipFill>
              <p:spPr>
                <a:xfrm>
                  <a:off x="4444530" y="4008486"/>
                  <a:ext cx="3384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2" name="Ink 21">
                  <a:extLst>
                    <a:ext uri="{FF2B5EF4-FFF2-40B4-BE49-F238E27FC236}">
                      <a16:creationId xmlns:a16="http://schemas.microsoft.com/office/drawing/2014/main" id="{D8A8D588-3A54-494D-AB94-82E4BB6835BA}"/>
                    </a:ext>
                  </a:extLst>
                </p14:cNvPr>
                <p14:cNvContentPartPr/>
                <p14:nvPr/>
              </p14:nvContentPartPr>
              <p14:xfrm>
                <a:off x="4535970" y="4065366"/>
                <a:ext cx="140400" cy="84960"/>
              </p14:xfrm>
            </p:contentPart>
          </mc:Choice>
          <mc:Fallback>
            <p:pic>
              <p:nvPicPr>
                <p:cNvPr id="22" name="Ink 21">
                  <a:extLst>
                    <a:ext uri="{FF2B5EF4-FFF2-40B4-BE49-F238E27FC236}">
                      <a16:creationId xmlns:a16="http://schemas.microsoft.com/office/drawing/2014/main" id="{D8A8D588-3A54-494D-AB94-82E4BB6835BA}"/>
                    </a:ext>
                  </a:extLst>
                </p:cNvPr>
                <p:cNvPicPr/>
                <p:nvPr/>
              </p:nvPicPr>
              <p:blipFill>
                <a:blip r:embed="rId33"/>
                <a:stretch>
                  <a:fillRect/>
                </a:stretch>
              </p:blipFill>
              <p:spPr>
                <a:xfrm>
                  <a:off x="4531650" y="4061046"/>
                  <a:ext cx="14904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3" name="Ink 22">
                  <a:extLst>
                    <a:ext uri="{FF2B5EF4-FFF2-40B4-BE49-F238E27FC236}">
                      <a16:creationId xmlns:a16="http://schemas.microsoft.com/office/drawing/2014/main" id="{F3C37558-4AEB-4AAA-B1C6-A0CF5BBC5A6D}"/>
                    </a:ext>
                  </a:extLst>
                </p14:cNvPr>
                <p14:cNvContentPartPr/>
                <p14:nvPr/>
              </p14:nvContentPartPr>
              <p14:xfrm>
                <a:off x="4724610" y="4037646"/>
                <a:ext cx="105840" cy="122400"/>
              </p14:xfrm>
            </p:contentPart>
          </mc:Choice>
          <mc:Fallback>
            <p:pic>
              <p:nvPicPr>
                <p:cNvPr id="23" name="Ink 22">
                  <a:extLst>
                    <a:ext uri="{FF2B5EF4-FFF2-40B4-BE49-F238E27FC236}">
                      <a16:creationId xmlns:a16="http://schemas.microsoft.com/office/drawing/2014/main" id="{F3C37558-4AEB-4AAA-B1C6-A0CF5BBC5A6D}"/>
                    </a:ext>
                  </a:extLst>
                </p:cNvPr>
                <p:cNvPicPr/>
                <p:nvPr/>
              </p:nvPicPr>
              <p:blipFill>
                <a:blip r:embed="rId35"/>
                <a:stretch>
                  <a:fillRect/>
                </a:stretch>
              </p:blipFill>
              <p:spPr>
                <a:xfrm>
                  <a:off x="4720290" y="4033326"/>
                  <a:ext cx="114480" cy="131040"/>
                </a:xfrm>
                <a:prstGeom prst="rect">
                  <a:avLst/>
                </a:prstGeom>
              </p:spPr>
            </p:pic>
          </mc:Fallback>
        </mc:AlternateContent>
      </p:grpSp>
      <p:grpSp>
        <p:nvGrpSpPr>
          <p:cNvPr id="35" name="Group 34">
            <a:extLst>
              <a:ext uri="{FF2B5EF4-FFF2-40B4-BE49-F238E27FC236}">
                <a16:creationId xmlns:a16="http://schemas.microsoft.com/office/drawing/2014/main" id="{C433FB35-BC99-416A-869A-19FBC67F2B43}"/>
              </a:ext>
            </a:extLst>
          </p:cNvPr>
          <p:cNvGrpSpPr/>
          <p:nvPr/>
        </p:nvGrpSpPr>
        <p:grpSpPr>
          <a:xfrm>
            <a:off x="5082090" y="4000206"/>
            <a:ext cx="132120" cy="177480"/>
            <a:chOff x="5082090" y="4000206"/>
            <a:chExt cx="132120" cy="177480"/>
          </a:xfrm>
        </p:grpSpPr>
        <mc:AlternateContent xmlns:mc="http://schemas.openxmlformats.org/markup-compatibility/2006">
          <mc:Choice xmlns:p14="http://schemas.microsoft.com/office/powerpoint/2010/main" Requires="p14">
            <p:contentPart p14:bwMode="auto" r:id="rId36">
              <p14:nvContentPartPr>
                <p14:cNvPr id="25" name="Ink 24">
                  <a:extLst>
                    <a:ext uri="{FF2B5EF4-FFF2-40B4-BE49-F238E27FC236}">
                      <a16:creationId xmlns:a16="http://schemas.microsoft.com/office/drawing/2014/main" id="{5D3F7F26-3DEA-4611-9D24-B14DCF137336}"/>
                    </a:ext>
                  </a:extLst>
                </p14:cNvPr>
                <p14:cNvContentPartPr/>
                <p14:nvPr/>
              </p14:nvContentPartPr>
              <p14:xfrm>
                <a:off x="5082090" y="4000206"/>
                <a:ext cx="132120" cy="126360"/>
              </p14:xfrm>
            </p:contentPart>
          </mc:Choice>
          <mc:Fallback>
            <p:pic>
              <p:nvPicPr>
                <p:cNvPr id="25" name="Ink 24">
                  <a:extLst>
                    <a:ext uri="{FF2B5EF4-FFF2-40B4-BE49-F238E27FC236}">
                      <a16:creationId xmlns:a16="http://schemas.microsoft.com/office/drawing/2014/main" id="{5D3F7F26-3DEA-4611-9D24-B14DCF137336}"/>
                    </a:ext>
                  </a:extLst>
                </p:cNvPr>
                <p:cNvPicPr/>
                <p:nvPr/>
              </p:nvPicPr>
              <p:blipFill>
                <a:blip r:embed="rId37"/>
                <a:stretch>
                  <a:fillRect/>
                </a:stretch>
              </p:blipFill>
              <p:spPr>
                <a:xfrm>
                  <a:off x="5077770" y="3995886"/>
                  <a:ext cx="14076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6" name="Ink 25">
                  <a:extLst>
                    <a:ext uri="{FF2B5EF4-FFF2-40B4-BE49-F238E27FC236}">
                      <a16:creationId xmlns:a16="http://schemas.microsoft.com/office/drawing/2014/main" id="{CF8D2A68-3408-4D15-AB0C-D10840D7AD5F}"/>
                    </a:ext>
                  </a:extLst>
                </p14:cNvPr>
                <p14:cNvContentPartPr/>
                <p14:nvPr/>
              </p14:nvContentPartPr>
              <p14:xfrm>
                <a:off x="5120250" y="4094526"/>
                <a:ext cx="78480" cy="83160"/>
              </p14:xfrm>
            </p:contentPart>
          </mc:Choice>
          <mc:Fallback>
            <p:pic>
              <p:nvPicPr>
                <p:cNvPr id="26" name="Ink 25">
                  <a:extLst>
                    <a:ext uri="{FF2B5EF4-FFF2-40B4-BE49-F238E27FC236}">
                      <a16:creationId xmlns:a16="http://schemas.microsoft.com/office/drawing/2014/main" id="{CF8D2A68-3408-4D15-AB0C-D10840D7AD5F}"/>
                    </a:ext>
                  </a:extLst>
                </p:cNvPr>
                <p:cNvPicPr/>
                <p:nvPr/>
              </p:nvPicPr>
              <p:blipFill>
                <a:blip r:embed="rId39"/>
                <a:stretch>
                  <a:fillRect/>
                </a:stretch>
              </p:blipFill>
              <p:spPr>
                <a:xfrm>
                  <a:off x="5115930" y="4090206"/>
                  <a:ext cx="87120" cy="91800"/>
                </a:xfrm>
                <a:prstGeom prst="rect">
                  <a:avLst/>
                </a:prstGeom>
              </p:spPr>
            </p:pic>
          </mc:Fallback>
        </mc:AlternateContent>
      </p:grpSp>
      <p:grpSp>
        <p:nvGrpSpPr>
          <p:cNvPr id="34" name="Group 33">
            <a:extLst>
              <a:ext uri="{FF2B5EF4-FFF2-40B4-BE49-F238E27FC236}">
                <a16:creationId xmlns:a16="http://schemas.microsoft.com/office/drawing/2014/main" id="{24EA4138-8CF8-4B1D-A90C-00459697EF99}"/>
              </a:ext>
            </a:extLst>
          </p:cNvPr>
          <p:cNvGrpSpPr/>
          <p:nvPr/>
        </p:nvGrpSpPr>
        <p:grpSpPr>
          <a:xfrm>
            <a:off x="5382330" y="3961326"/>
            <a:ext cx="824400" cy="307440"/>
            <a:chOff x="5382330" y="3961326"/>
            <a:chExt cx="824400" cy="307440"/>
          </a:xfrm>
        </p:grpSpPr>
        <mc:AlternateContent xmlns:mc="http://schemas.openxmlformats.org/markup-compatibility/2006">
          <mc:Choice xmlns:p14="http://schemas.microsoft.com/office/powerpoint/2010/main" Requires="p14">
            <p:contentPart p14:bwMode="auto" r:id="rId40">
              <p14:nvContentPartPr>
                <p14:cNvPr id="27" name="Ink 26">
                  <a:extLst>
                    <a:ext uri="{FF2B5EF4-FFF2-40B4-BE49-F238E27FC236}">
                      <a16:creationId xmlns:a16="http://schemas.microsoft.com/office/drawing/2014/main" id="{0B1DCC46-B9DE-4B13-9F6A-EAA94392495F}"/>
                    </a:ext>
                  </a:extLst>
                </p14:cNvPr>
                <p14:cNvContentPartPr/>
                <p14:nvPr/>
              </p14:nvContentPartPr>
              <p14:xfrm>
                <a:off x="5382330" y="3962766"/>
                <a:ext cx="155160" cy="107280"/>
              </p14:xfrm>
            </p:contentPart>
          </mc:Choice>
          <mc:Fallback>
            <p:pic>
              <p:nvPicPr>
                <p:cNvPr id="27" name="Ink 26">
                  <a:extLst>
                    <a:ext uri="{FF2B5EF4-FFF2-40B4-BE49-F238E27FC236}">
                      <a16:creationId xmlns:a16="http://schemas.microsoft.com/office/drawing/2014/main" id="{0B1DCC46-B9DE-4B13-9F6A-EAA94392495F}"/>
                    </a:ext>
                  </a:extLst>
                </p:cNvPr>
                <p:cNvPicPr/>
                <p:nvPr/>
              </p:nvPicPr>
              <p:blipFill>
                <a:blip r:embed="rId41"/>
                <a:stretch>
                  <a:fillRect/>
                </a:stretch>
              </p:blipFill>
              <p:spPr>
                <a:xfrm>
                  <a:off x="5378010" y="3958446"/>
                  <a:ext cx="16380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8" name="Ink 27">
                  <a:extLst>
                    <a:ext uri="{FF2B5EF4-FFF2-40B4-BE49-F238E27FC236}">
                      <a16:creationId xmlns:a16="http://schemas.microsoft.com/office/drawing/2014/main" id="{C99B3544-6716-4CA3-8A4A-2E0F6277746B}"/>
                    </a:ext>
                  </a:extLst>
                </p14:cNvPr>
                <p14:cNvContentPartPr/>
                <p14:nvPr/>
              </p14:nvContentPartPr>
              <p14:xfrm>
                <a:off x="5484570" y="3998766"/>
                <a:ext cx="15840" cy="151200"/>
              </p14:xfrm>
            </p:contentPart>
          </mc:Choice>
          <mc:Fallback>
            <p:pic>
              <p:nvPicPr>
                <p:cNvPr id="28" name="Ink 27">
                  <a:extLst>
                    <a:ext uri="{FF2B5EF4-FFF2-40B4-BE49-F238E27FC236}">
                      <a16:creationId xmlns:a16="http://schemas.microsoft.com/office/drawing/2014/main" id="{C99B3544-6716-4CA3-8A4A-2E0F6277746B}"/>
                    </a:ext>
                  </a:extLst>
                </p:cNvPr>
                <p:cNvPicPr/>
                <p:nvPr/>
              </p:nvPicPr>
              <p:blipFill>
                <a:blip r:embed="rId43"/>
                <a:stretch>
                  <a:fillRect/>
                </a:stretch>
              </p:blipFill>
              <p:spPr>
                <a:xfrm>
                  <a:off x="5480250" y="3994446"/>
                  <a:ext cx="2448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9" name="Ink 28">
                  <a:extLst>
                    <a:ext uri="{FF2B5EF4-FFF2-40B4-BE49-F238E27FC236}">
                      <a16:creationId xmlns:a16="http://schemas.microsoft.com/office/drawing/2014/main" id="{A4156A12-F829-455C-8612-6C2AEEE18A89}"/>
                    </a:ext>
                  </a:extLst>
                </p14:cNvPr>
                <p14:cNvContentPartPr/>
                <p14:nvPr/>
              </p14:nvContentPartPr>
              <p14:xfrm>
                <a:off x="5590050" y="4037646"/>
                <a:ext cx="125640" cy="105480"/>
              </p14:xfrm>
            </p:contentPart>
          </mc:Choice>
          <mc:Fallback>
            <p:pic>
              <p:nvPicPr>
                <p:cNvPr id="29" name="Ink 28">
                  <a:extLst>
                    <a:ext uri="{FF2B5EF4-FFF2-40B4-BE49-F238E27FC236}">
                      <a16:creationId xmlns:a16="http://schemas.microsoft.com/office/drawing/2014/main" id="{A4156A12-F829-455C-8612-6C2AEEE18A89}"/>
                    </a:ext>
                  </a:extLst>
                </p:cNvPr>
                <p:cNvPicPr/>
                <p:nvPr/>
              </p:nvPicPr>
              <p:blipFill>
                <a:blip r:embed="rId45"/>
                <a:stretch>
                  <a:fillRect/>
                </a:stretch>
              </p:blipFill>
              <p:spPr>
                <a:xfrm>
                  <a:off x="5585730" y="4033326"/>
                  <a:ext cx="13428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0" name="Ink 29">
                  <a:extLst>
                    <a:ext uri="{FF2B5EF4-FFF2-40B4-BE49-F238E27FC236}">
                      <a16:creationId xmlns:a16="http://schemas.microsoft.com/office/drawing/2014/main" id="{32BE9FA5-E61E-431A-B35E-105CB1370240}"/>
                    </a:ext>
                  </a:extLst>
                </p14:cNvPr>
                <p14:cNvContentPartPr/>
                <p14:nvPr/>
              </p14:nvContentPartPr>
              <p14:xfrm>
                <a:off x="5781210" y="3961326"/>
                <a:ext cx="28440" cy="183960"/>
              </p14:xfrm>
            </p:contentPart>
          </mc:Choice>
          <mc:Fallback>
            <p:pic>
              <p:nvPicPr>
                <p:cNvPr id="30" name="Ink 29">
                  <a:extLst>
                    <a:ext uri="{FF2B5EF4-FFF2-40B4-BE49-F238E27FC236}">
                      <a16:creationId xmlns:a16="http://schemas.microsoft.com/office/drawing/2014/main" id="{32BE9FA5-E61E-431A-B35E-105CB1370240}"/>
                    </a:ext>
                  </a:extLst>
                </p:cNvPr>
                <p:cNvPicPr/>
                <p:nvPr/>
              </p:nvPicPr>
              <p:blipFill>
                <a:blip r:embed="rId47"/>
                <a:stretch>
                  <a:fillRect/>
                </a:stretch>
              </p:blipFill>
              <p:spPr>
                <a:xfrm>
                  <a:off x="5776890" y="3957006"/>
                  <a:ext cx="37080" cy="19260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1" name="Ink 30">
                  <a:extLst>
                    <a:ext uri="{FF2B5EF4-FFF2-40B4-BE49-F238E27FC236}">
                      <a16:creationId xmlns:a16="http://schemas.microsoft.com/office/drawing/2014/main" id="{AFC0C831-3A82-4CA2-8B26-C5576790FC29}"/>
                    </a:ext>
                  </a:extLst>
                </p14:cNvPr>
                <p14:cNvContentPartPr/>
                <p14:nvPr/>
              </p14:nvContentPartPr>
              <p14:xfrm>
                <a:off x="5841690" y="4044846"/>
                <a:ext cx="77400" cy="87840"/>
              </p14:xfrm>
            </p:contentPart>
          </mc:Choice>
          <mc:Fallback>
            <p:pic>
              <p:nvPicPr>
                <p:cNvPr id="31" name="Ink 30">
                  <a:extLst>
                    <a:ext uri="{FF2B5EF4-FFF2-40B4-BE49-F238E27FC236}">
                      <a16:creationId xmlns:a16="http://schemas.microsoft.com/office/drawing/2014/main" id="{AFC0C831-3A82-4CA2-8B26-C5576790FC29}"/>
                    </a:ext>
                  </a:extLst>
                </p:cNvPr>
                <p:cNvPicPr/>
                <p:nvPr/>
              </p:nvPicPr>
              <p:blipFill>
                <a:blip r:embed="rId49"/>
                <a:stretch>
                  <a:fillRect/>
                </a:stretch>
              </p:blipFill>
              <p:spPr>
                <a:xfrm>
                  <a:off x="5837370" y="4040526"/>
                  <a:ext cx="8604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2" name="Ink 31">
                  <a:extLst>
                    <a:ext uri="{FF2B5EF4-FFF2-40B4-BE49-F238E27FC236}">
                      <a16:creationId xmlns:a16="http://schemas.microsoft.com/office/drawing/2014/main" id="{A582A933-EB3A-4991-A2D0-EE2A94940C6A}"/>
                    </a:ext>
                  </a:extLst>
                </p14:cNvPr>
                <p14:cNvContentPartPr/>
                <p14:nvPr/>
              </p14:nvContentPartPr>
              <p14:xfrm>
                <a:off x="5966610" y="4012806"/>
                <a:ext cx="66960" cy="255960"/>
              </p14:xfrm>
            </p:contentPart>
          </mc:Choice>
          <mc:Fallback>
            <p:pic>
              <p:nvPicPr>
                <p:cNvPr id="32" name="Ink 31">
                  <a:extLst>
                    <a:ext uri="{FF2B5EF4-FFF2-40B4-BE49-F238E27FC236}">
                      <a16:creationId xmlns:a16="http://schemas.microsoft.com/office/drawing/2014/main" id="{A582A933-EB3A-4991-A2D0-EE2A94940C6A}"/>
                    </a:ext>
                  </a:extLst>
                </p:cNvPr>
                <p:cNvPicPr/>
                <p:nvPr/>
              </p:nvPicPr>
              <p:blipFill>
                <a:blip r:embed="rId51"/>
                <a:stretch>
                  <a:fillRect/>
                </a:stretch>
              </p:blipFill>
              <p:spPr>
                <a:xfrm>
                  <a:off x="5962290" y="4008486"/>
                  <a:ext cx="75600" cy="26460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3" name="Ink 32">
                  <a:extLst>
                    <a:ext uri="{FF2B5EF4-FFF2-40B4-BE49-F238E27FC236}">
                      <a16:creationId xmlns:a16="http://schemas.microsoft.com/office/drawing/2014/main" id="{EF80A250-C517-4D9B-A669-28FDD20B63F6}"/>
                    </a:ext>
                  </a:extLst>
                </p14:cNvPr>
                <p14:cNvContentPartPr/>
                <p14:nvPr/>
              </p14:nvContentPartPr>
              <p14:xfrm>
                <a:off x="6097650" y="4032606"/>
                <a:ext cx="109080" cy="108360"/>
              </p14:xfrm>
            </p:contentPart>
          </mc:Choice>
          <mc:Fallback>
            <p:pic>
              <p:nvPicPr>
                <p:cNvPr id="33" name="Ink 32">
                  <a:extLst>
                    <a:ext uri="{FF2B5EF4-FFF2-40B4-BE49-F238E27FC236}">
                      <a16:creationId xmlns:a16="http://schemas.microsoft.com/office/drawing/2014/main" id="{EF80A250-C517-4D9B-A669-28FDD20B63F6}"/>
                    </a:ext>
                  </a:extLst>
                </p:cNvPr>
                <p:cNvPicPr/>
                <p:nvPr/>
              </p:nvPicPr>
              <p:blipFill>
                <a:blip r:embed="rId53"/>
                <a:stretch>
                  <a:fillRect/>
                </a:stretch>
              </p:blipFill>
              <p:spPr>
                <a:xfrm>
                  <a:off x="6093330" y="4028286"/>
                  <a:ext cx="117720" cy="117000"/>
                </a:xfrm>
                <a:prstGeom prst="rect">
                  <a:avLst/>
                </a:prstGeom>
              </p:spPr>
            </p:pic>
          </mc:Fallback>
        </mc:AlternateContent>
      </p:grpSp>
      <p:grpSp>
        <p:nvGrpSpPr>
          <p:cNvPr id="60" name="Group 59">
            <a:extLst>
              <a:ext uri="{FF2B5EF4-FFF2-40B4-BE49-F238E27FC236}">
                <a16:creationId xmlns:a16="http://schemas.microsoft.com/office/drawing/2014/main" id="{CEC5582F-C150-4578-8436-7320E7EDC45C}"/>
              </a:ext>
            </a:extLst>
          </p:cNvPr>
          <p:cNvGrpSpPr/>
          <p:nvPr/>
        </p:nvGrpSpPr>
        <p:grpSpPr>
          <a:xfrm>
            <a:off x="3546690" y="4881126"/>
            <a:ext cx="241920" cy="180360"/>
            <a:chOff x="3546690" y="4881126"/>
            <a:chExt cx="241920" cy="180360"/>
          </a:xfrm>
        </p:grpSpPr>
        <mc:AlternateContent xmlns:mc="http://schemas.openxmlformats.org/markup-compatibility/2006">
          <mc:Choice xmlns:p14="http://schemas.microsoft.com/office/powerpoint/2010/main" Requires="p14">
            <p:contentPart p14:bwMode="auto" r:id="rId54">
              <p14:nvContentPartPr>
                <p14:cNvPr id="36" name="Ink 35">
                  <a:extLst>
                    <a:ext uri="{FF2B5EF4-FFF2-40B4-BE49-F238E27FC236}">
                      <a16:creationId xmlns:a16="http://schemas.microsoft.com/office/drawing/2014/main" id="{AA89FA9E-2972-47E5-A9DA-31B0D85055EE}"/>
                    </a:ext>
                  </a:extLst>
                </p14:cNvPr>
                <p14:cNvContentPartPr/>
                <p14:nvPr/>
              </p14:nvContentPartPr>
              <p14:xfrm>
                <a:off x="3546690" y="4935126"/>
                <a:ext cx="199800" cy="31320"/>
              </p14:xfrm>
            </p:contentPart>
          </mc:Choice>
          <mc:Fallback>
            <p:pic>
              <p:nvPicPr>
                <p:cNvPr id="36" name="Ink 35">
                  <a:extLst>
                    <a:ext uri="{FF2B5EF4-FFF2-40B4-BE49-F238E27FC236}">
                      <a16:creationId xmlns:a16="http://schemas.microsoft.com/office/drawing/2014/main" id="{AA89FA9E-2972-47E5-A9DA-31B0D85055EE}"/>
                    </a:ext>
                  </a:extLst>
                </p:cNvPr>
                <p:cNvPicPr/>
                <p:nvPr/>
              </p:nvPicPr>
              <p:blipFill>
                <a:blip r:embed="rId55"/>
                <a:stretch>
                  <a:fillRect/>
                </a:stretch>
              </p:blipFill>
              <p:spPr>
                <a:xfrm>
                  <a:off x="3542370" y="4930806"/>
                  <a:ext cx="20844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7" name="Ink 36">
                  <a:extLst>
                    <a:ext uri="{FF2B5EF4-FFF2-40B4-BE49-F238E27FC236}">
                      <a16:creationId xmlns:a16="http://schemas.microsoft.com/office/drawing/2014/main" id="{387484FB-853C-4B24-A055-39D36658619E}"/>
                    </a:ext>
                  </a:extLst>
                </p14:cNvPr>
                <p14:cNvContentPartPr/>
                <p14:nvPr/>
              </p14:nvContentPartPr>
              <p14:xfrm>
                <a:off x="3599610" y="4989486"/>
                <a:ext cx="163800" cy="26280"/>
              </p14:xfrm>
            </p:contentPart>
          </mc:Choice>
          <mc:Fallback>
            <p:pic>
              <p:nvPicPr>
                <p:cNvPr id="37" name="Ink 36">
                  <a:extLst>
                    <a:ext uri="{FF2B5EF4-FFF2-40B4-BE49-F238E27FC236}">
                      <a16:creationId xmlns:a16="http://schemas.microsoft.com/office/drawing/2014/main" id="{387484FB-853C-4B24-A055-39D36658619E}"/>
                    </a:ext>
                  </a:extLst>
                </p:cNvPr>
                <p:cNvPicPr/>
                <p:nvPr/>
              </p:nvPicPr>
              <p:blipFill>
                <a:blip r:embed="rId57"/>
                <a:stretch>
                  <a:fillRect/>
                </a:stretch>
              </p:blipFill>
              <p:spPr>
                <a:xfrm>
                  <a:off x="3595290" y="4985166"/>
                  <a:ext cx="17244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8" name="Ink 37">
                  <a:extLst>
                    <a:ext uri="{FF2B5EF4-FFF2-40B4-BE49-F238E27FC236}">
                      <a16:creationId xmlns:a16="http://schemas.microsoft.com/office/drawing/2014/main" id="{971F9CE1-56E0-4771-AC6D-CF92D95107CA}"/>
                    </a:ext>
                  </a:extLst>
                </p14:cNvPr>
                <p14:cNvContentPartPr/>
                <p14:nvPr/>
              </p14:nvContentPartPr>
              <p14:xfrm>
                <a:off x="3621570" y="4881126"/>
                <a:ext cx="167040" cy="180360"/>
              </p14:xfrm>
            </p:contentPart>
          </mc:Choice>
          <mc:Fallback>
            <p:pic>
              <p:nvPicPr>
                <p:cNvPr id="38" name="Ink 37">
                  <a:extLst>
                    <a:ext uri="{FF2B5EF4-FFF2-40B4-BE49-F238E27FC236}">
                      <a16:creationId xmlns:a16="http://schemas.microsoft.com/office/drawing/2014/main" id="{971F9CE1-56E0-4771-AC6D-CF92D95107CA}"/>
                    </a:ext>
                  </a:extLst>
                </p:cNvPr>
                <p:cNvPicPr/>
                <p:nvPr/>
              </p:nvPicPr>
              <p:blipFill>
                <a:blip r:embed="rId59"/>
                <a:stretch>
                  <a:fillRect/>
                </a:stretch>
              </p:blipFill>
              <p:spPr>
                <a:xfrm>
                  <a:off x="3617250" y="4876806"/>
                  <a:ext cx="175680" cy="189000"/>
                </a:xfrm>
                <a:prstGeom prst="rect">
                  <a:avLst/>
                </a:prstGeom>
              </p:spPr>
            </p:pic>
          </mc:Fallback>
        </mc:AlternateContent>
      </p:grpSp>
      <p:grpSp>
        <p:nvGrpSpPr>
          <p:cNvPr id="59" name="Group 58">
            <a:extLst>
              <a:ext uri="{FF2B5EF4-FFF2-40B4-BE49-F238E27FC236}">
                <a16:creationId xmlns:a16="http://schemas.microsoft.com/office/drawing/2014/main" id="{8A8B0A27-ECAA-4374-BDC0-8F191C618A3B}"/>
              </a:ext>
            </a:extLst>
          </p:cNvPr>
          <p:cNvGrpSpPr/>
          <p:nvPr/>
        </p:nvGrpSpPr>
        <p:grpSpPr>
          <a:xfrm>
            <a:off x="4141410" y="4931166"/>
            <a:ext cx="403200" cy="284400"/>
            <a:chOff x="4141410" y="4931166"/>
            <a:chExt cx="403200" cy="284400"/>
          </a:xfrm>
        </p:grpSpPr>
        <mc:AlternateContent xmlns:mc="http://schemas.openxmlformats.org/markup-compatibility/2006">
          <mc:Choice xmlns:p14="http://schemas.microsoft.com/office/powerpoint/2010/main" Requires="p14">
            <p:contentPart p14:bwMode="auto" r:id="rId60">
              <p14:nvContentPartPr>
                <p14:cNvPr id="39" name="Ink 38">
                  <a:extLst>
                    <a:ext uri="{FF2B5EF4-FFF2-40B4-BE49-F238E27FC236}">
                      <a16:creationId xmlns:a16="http://schemas.microsoft.com/office/drawing/2014/main" id="{E4B930DC-E03F-4387-8F53-A70B1431CCDF}"/>
                    </a:ext>
                  </a:extLst>
                </p14:cNvPr>
                <p14:cNvContentPartPr/>
                <p14:nvPr/>
              </p14:nvContentPartPr>
              <p14:xfrm>
                <a:off x="4141410" y="4931166"/>
                <a:ext cx="144000" cy="118080"/>
              </p14:xfrm>
            </p:contentPart>
          </mc:Choice>
          <mc:Fallback>
            <p:pic>
              <p:nvPicPr>
                <p:cNvPr id="39" name="Ink 38">
                  <a:extLst>
                    <a:ext uri="{FF2B5EF4-FFF2-40B4-BE49-F238E27FC236}">
                      <a16:creationId xmlns:a16="http://schemas.microsoft.com/office/drawing/2014/main" id="{E4B930DC-E03F-4387-8F53-A70B1431CCDF}"/>
                    </a:ext>
                  </a:extLst>
                </p:cNvPr>
                <p:cNvPicPr/>
                <p:nvPr/>
              </p:nvPicPr>
              <p:blipFill>
                <a:blip r:embed="rId61"/>
                <a:stretch>
                  <a:fillRect/>
                </a:stretch>
              </p:blipFill>
              <p:spPr>
                <a:xfrm>
                  <a:off x="4137090" y="4926846"/>
                  <a:ext cx="15264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40" name="Ink 39">
                  <a:extLst>
                    <a:ext uri="{FF2B5EF4-FFF2-40B4-BE49-F238E27FC236}">
                      <a16:creationId xmlns:a16="http://schemas.microsoft.com/office/drawing/2014/main" id="{75BDA4B0-A9DC-462D-99BB-5A2E374376FD}"/>
                    </a:ext>
                  </a:extLst>
                </p14:cNvPr>
                <p14:cNvContentPartPr/>
                <p14:nvPr/>
              </p14:nvContentPartPr>
              <p14:xfrm>
                <a:off x="4304490" y="4933326"/>
                <a:ext cx="113040" cy="102600"/>
              </p14:xfrm>
            </p:contentPart>
          </mc:Choice>
          <mc:Fallback>
            <p:pic>
              <p:nvPicPr>
                <p:cNvPr id="40" name="Ink 39">
                  <a:extLst>
                    <a:ext uri="{FF2B5EF4-FFF2-40B4-BE49-F238E27FC236}">
                      <a16:creationId xmlns:a16="http://schemas.microsoft.com/office/drawing/2014/main" id="{75BDA4B0-A9DC-462D-99BB-5A2E374376FD}"/>
                    </a:ext>
                  </a:extLst>
                </p:cNvPr>
                <p:cNvPicPr/>
                <p:nvPr/>
              </p:nvPicPr>
              <p:blipFill>
                <a:blip r:embed="rId63"/>
                <a:stretch>
                  <a:fillRect/>
                </a:stretch>
              </p:blipFill>
              <p:spPr>
                <a:xfrm>
                  <a:off x="4300170" y="4929006"/>
                  <a:ext cx="12168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41" name="Ink 40">
                  <a:extLst>
                    <a:ext uri="{FF2B5EF4-FFF2-40B4-BE49-F238E27FC236}">
                      <a16:creationId xmlns:a16="http://schemas.microsoft.com/office/drawing/2014/main" id="{BF500948-5340-49CA-A002-1037F0200D0E}"/>
                    </a:ext>
                  </a:extLst>
                </p14:cNvPr>
                <p14:cNvContentPartPr/>
                <p14:nvPr/>
              </p14:nvContentPartPr>
              <p14:xfrm>
                <a:off x="4409250" y="4949166"/>
                <a:ext cx="135360" cy="266400"/>
              </p14:xfrm>
            </p:contentPart>
          </mc:Choice>
          <mc:Fallback>
            <p:pic>
              <p:nvPicPr>
                <p:cNvPr id="41" name="Ink 40">
                  <a:extLst>
                    <a:ext uri="{FF2B5EF4-FFF2-40B4-BE49-F238E27FC236}">
                      <a16:creationId xmlns:a16="http://schemas.microsoft.com/office/drawing/2014/main" id="{BF500948-5340-49CA-A002-1037F0200D0E}"/>
                    </a:ext>
                  </a:extLst>
                </p:cNvPr>
                <p:cNvPicPr/>
                <p:nvPr/>
              </p:nvPicPr>
              <p:blipFill>
                <a:blip r:embed="rId65"/>
                <a:stretch>
                  <a:fillRect/>
                </a:stretch>
              </p:blipFill>
              <p:spPr>
                <a:xfrm>
                  <a:off x="4404930" y="4944846"/>
                  <a:ext cx="144000" cy="275040"/>
                </a:xfrm>
                <a:prstGeom prst="rect">
                  <a:avLst/>
                </a:prstGeom>
              </p:spPr>
            </p:pic>
          </mc:Fallback>
        </mc:AlternateContent>
      </p:grpSp>
      <p:grpSp>
        <p:nvGrpSpPr>
          <p:cNvPr id="58" name="Group 57">
            <a:extLst>
              <a:ext uri="{FF2B5EF4-FFF2-40B4-BE49-F238E27FC236}">
                <a16:creationId xmlns:a16="http://schemas.microsoft.com/office/drawing/2014/main" id="{D845A782-E0C0-4514-BB1A-972D1ACCE410}"/>
              </a:ext>
            </a:extLst>
          </p:cNvPr>
          <p:cNvGrpSpPr/>
          <p:nvPr/>
        </p:nvGrpSpPr>
        <p:grpSpPr>
          <a:xfrm>
            <a:off x="4733610" y="4841166"/>
            <a:ext cx="941040" cy="183600"/>
            <a:chOff x="4733610" y="4841166"/>
            <a:chExt cx="941040" cy="183600"/>
          </a:xfrm>
        </p:grpSpPr>
        <mc:AlternateContent xmlns:mc="http://schemas.openxmlformats.org/markup-compatibility/2006">
          <mc:Choice xmlns:p14="http://schemas.microsoft.com/office/powerpoint/2010/main" Requires="p14">
            <p:contentPart p14:bwMode="auto" r:id="rId66">
              <p14:nvContentPartPr>
                <p14:cNvPr id="42" name="Ink 41">
                  <a:extLst>
                    <a:ext uri="{FF2B5EF4-FFF2-40B4-BE49-F238E27FC236}">
                      <a16:creationId xmlns:a16="http://schemas.microsoft.com/office/drawing/2014/main" id="{5B46CD6D-09D9-41FB-8D32-8D3D97415316}"/>
                    </a:ext>
                  </a:extLst>
                </p14:cNvPr>
                <p14:cNvContentPartPr/>
                <p14:nvPr/>
              </p14:nvContentPartPr>
              <p14:xfrm>
                <a:off x="4733610" y="4923966"/>
                <a:ext cx="106560" cy="98280"/>
              </p14:xfrm>
            </p:contentPart>
          </mc:Choice>
          <mc:Fallback>
            <p:pic>
              <p:nvPicPr>
                <p:cNvPr id="42" name="Ink 41">
                  <a:extLst>
                    <a:ext uri="{FF2B5EF4-FFF2-40B4-BE49-F238E27FC236}">
                      <a16:creationId xmlns:a16="http://schemas.microsoft.com/office/drawing/2014/main" id="{5B46CD6D-09D9-41FB-8D32-8D3D97415316}"/>
                    </a:ext>
                  </a:extLst>
                </p:cNvPr>
                <p:cNvPicPr/>
                <p:nvPr/>
              </p:nvPicPr>
              <p:blipFill>
                <a:blip r:embed="rId67"/>
                <a:stretch>
                  <a:fillRect/>
                </a:stretch>
              </p:blipFill>
              <p:spPr>
                <a:xfrm>
                  <a:off x="4729290" y="4919646"/>
                  <a:ext cx="11520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43" name="Ink 42">
                  <a:extLst>
                    <a:ext uri="{FF2B5EF4-FFF2-40B4-BE49-F238E27FC236}">
                      <a16:creationId xmlns:a16="http://schemas.microsoft.com/office/drawing/2014/main" id="{29ED280E-C972-4C7F-A3A3-2145B542BA3A}"/>
                    </a:ext>
                  </a:extLst>
                </p14:cNvPr>
                <p14:cNvContentPartPr/>
                <p14:nvPr/>
              </p14:nvContentPartPr>
              <p14:xfrm>
                <a:off x="4876530" y="4932966"/>
                <a:ext cx="118440" cy="91800"/>
              </p14:xfrm>
            </p:contentPart>
          </mc:Choice>
          <mc:Fallback>
            <p:pic>
              <p:nvPicPr>
                <p:cNvPr id="43" name="Ink 42">
                  <a:extLst>
                    <a:ext uri="{FF2B5EF4-FFF2-40B4-BE49-F238E27FC236}">
                      <a16:creationId xmlns:a16="http://schemas.microsoft.com/office/drawing/2014/main" id="{29ED280E-C972-4C7F-A3A3-2145B542BA3A}"/>
                    </a:ext>
                  </a:extLst>
                </p:cNvPr>
                <p:cNvPicPr/>
                <p:nvPr/>
              </p:nvPicPr>
              <p:blipFill>
                <a:blip r:embed="rId69"/>
                <a:stretch>
                  <a:fillRect/>
                </a:stretch>
              </p:blipFill>
              <p:spPr>
                <a:xfrm>
                  <a:off x="4872210" y="4928646"/>
                  <a:ext cx="12708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44" name="Ink 43">
                  <a:extLst>
                    <a:ext uri="{FF2B5EF4-FFF2-40B4-BE49-F238E27FC236}">
                      <a16:creationId xmlns:a16="http://schemas.microsoft.com/office/drawing/2014/main" id="{202F7E3D-83F5-49BB-9254-AA03CDDAD81D}"/>
                    </a:ext>
                  </a:extLst>
                </p14:cNvPr>
                <p14:cNvContentPartPr/>
                <p14:nvPr/>
              </p14:nvContentPartPr>
              <p14:xfrm>
                <a:off x="5045370" y="4914246"/>
                <a:ext cx="91440" cy="83520"/>
              </p14:xfrm>
            </p:contentPart>
          </mc:Choice>
          <mc:Fallback>
            <p:pic>
              <p:nvPicPr>
                <p:cNvPr id="44" name="Ink 43">
                  <a:extLst>
                    <a:ext uri="{FF2B5EF4-FFF2-40B4-BE49-F238E27FC236}">
                      <a16:creationId xmlns:a16="http://schemas.microsoft.com/office/drawing/2014/main" id="{202F7E3D-83F5-49BB-9254-AA03CDDAD81D}"/>
                    </a:ext>
                  </a:extLst>
                </p:cNvPr>
                <p:cNvPicPr/>
                <p:nvPr/>
              </p:nvPicPr>
              <p:blipFill>
                <a:blip r:embed="rId71"/>
                <a:stretch>
                  <a:fillRect/>
                </a:stretch>
              </p:blipFill>
              <p:spPr>
                <a:xfrm>
                  <a:off x="5041050" y="4909926"/>
                  <a:ext cx="10008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45" name="Ink 44">
                  <a:extLst>
                    <a:ext uri="{FF2B5EF4-FFF2-40B4-BE49-F238E27FC236}">
                      <a16:creationId xmlns:a16="http://schemas.microsoft.com/office/drawing/2014/main" id="{505FBD1D-9FF5-423E-B22F-D4254F10EBF4}"/>
                    </a:ext>
                  </a:extLst>
                </p14:cNvPr>
                <p14:cNvContentPartPr/>
                <p14:nvPr/>
              </p14:nvContentPartPr>
              <p14:xfrm>
                <a:off x="5192970" y="4841166"/>
                <a:ext cx="68760" cy="171000"/>
              </p14:xfrm>
            </p:contentPart>
          </mc:Choice>
          <mc:Fallback>
            <p:pic>
              <p:nvPicPr>
                <p:cNvPr id="45" name="Ink 44">
                  <a:extLst>
                    <a:ext uri="{FF2B5EF4-FFF2-40B4-BE49-F238E27FC236}">
                      <a16:creationId xmlns:a16="http://schemas.microsoft.com/office/drawing/2014/main" id="{505FBD1D-9FF5-423E-B22F-D4254F10EBF4}"/>
                    </a:ext>
                  </a:extLst>
                </p:cNvPr>
                <p:cNvPicPr/>
                <p:nvPr/>
              </p:nvPicPr>
              <p:blipFill>
                <a:blip r:embed="rId73"/>
                <a:stretch>
                  <a:fillRect/>
                </a:stretch>
              </p:blipFill>
              <p:spPr>
                <a:xfrm>
                  <a:off x="5188650" y="4836846"/>
                  <a:ext cx="77400" cy="17964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46" name="Ink 45">
                  <a:extLst>
                    <a:ext uri="{FF2B5EF4-FFF2-40B4-BE49-F238E27FC236}">
                      <a16:creationId xmlns:a16="http://schemas.microsoft.com/office/drawing/2014/main" id="{13C037BD-72BF-43CF-B3F3-0639EAEF6794}"/>
                    </a:ext>
                  </a:extLst>
                </p14:cNvPr>
                <p14:cNvContentPartPr/>
                <p14:nvPr/>
              </p14:nvContentPartPr>
              <p14:xfrm>
                <a:off x="5164890" y="4904526"/>
                <a:ext cx="159480" cy="93600"/>
              </p14:xfrm>
            </p:contentPart>
          </mc:Choice>
          <mc:Fallback>
            <p:pic>
              <p:nvPicPr>
                <p:cNvPr id="46" name="Ink 45">
                  <a:extLst>
                    <a:ext uri="{FF2B5EF4-FFF2-40B4-BE49-F238E27FC236}">
                      <a16:creationId xmlns:a16="http://schemas.microsoft.com/office/drawing/2014/main" id="{13C037BD-72BF-43CF-B3F3-0639EAEF6794}"/>
                    </a:ext>
                  </a:extLst>
                </p:cNvPr>
                <p:cNvPicPr/>
                <p:nvPr/>
              </p:nvPicPr>
              <p:blipFill>
                <a:blip r:embed="rId75"/>
                <a:stretch>
                  <a:fillRect/>
                </a:stretch>
              </p:blipFill>
              <p:spPr>
                <a:xfrm>
                  <a:off x="5160570" y="4900206"/>
                  <a:ext cx="16812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47" name="Ink 46">
                  <a:extLst>
                    <a:ext uri="{FF2B5EF4-FFF2-40B4-BE49-F238E27FC236}">
                      <a16:creationId xmlns:a16="http://schemas.microsoft.com/office/drawing/2014/main" id="{63976591-356B-4AB3-928E-EAE2A08BC990}"/>
                    </a:ext>
                  </a:extLst>
                </p14:cNvPr>
                <p14:cNvContentPartPr/>
                <p14:nvPr/>
              </p14:nvContentPartPr>
              <p14:xfrm>
                <a:off x="5299890" y="4846206"/>
                <a:ext cx="52920" cy="13320"/>
              </p14:xfrm>
            </p:contentPart>
          </mc:Choice>
          <mc:Fallback>
            <p:pic>
              <p:nvPicPr>
                <p:cNvPr id="47" name="Ink 46">
                  <a:extLst>
                    <a:ext uri="{FF2B5EF4-FFF2-40B4-BE49-F238E27FC236}">
                      <a16:creationId xmlns:a16="http://schemas.microsoft.com/office/drawing/2014/main" id="{63976591-356B-4AB3-928E-EAE2A08BC990}"/>
                    </a:ext>
                  </a:extLst>
                </p:cNvPr>
                <p:cNvPicPr/>
                <p:nvPr/>
              </p:nvPicPr>
              <p:blipFill>
                <a:blip r:embed="rId77"/>
                <a:stretch>
                  <a:fillRect/>
                </a:stretch>
              </p:blipFill>
              <p:spPr>
                <a:xfrm>
                  <a:off x="5295570" y="4841886"/>
                  <a:ext cx="6156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48" name="Ink 47">
                  <a:extLst>
                    <a:ext uri="{FF2B5EF4-FFF2-40B4-BE49-F238E27FC236}">
                      <a16:creationId xmlns:a16="http://schemas.microsoft.com/office/drawing/2014/main" id="{EA2666FE-1DD2-4F42-A0E2-0CAE951A9443}"/>
                    </a:ext>
                  </a:extLst>
                </p14:cNvPr>
                <p14:cNvContentPartPr/>
                <p14:nvPr/>
              </p14:nvContentPartPr>
              <p14:xfrm>
                <a:off x="5391690" y="4897686"/>
                <a:ext cx="171000" cy="86400"/>
              </p14:xfrm>
            </p:contentPart>
          </mc:Choice>
          <mc:Fallback>
            <p:pic>
              <p:nvPicPr>
                <p:cNvPr id="48" name="Ink 47">
                  <a:extLst>
                    <a:ext uri="{FF2B5EF4-FFF2-40B4-BE49-F238E27FC236}">
                      <a16:creationId xmlns:a16="http://schemas.microsoft.com/office/drawing/2014/main" id="{EA2666FE-1DD2-4F42-A0E2-0CAE951A9443}"/>
                    </a:ext>
                  </a:extLst>
                </p:cNvPr>
                <p:cNvPicPr/>
                <p:nvPr/>
              </p:nvPicPr>
              <p:blipFill>
                <a:blip r:embed="rId79"/>
                <a:stretch>
                  <a:fillRect/>
                </a:stretch>
              </p:blipFill>
              <p:spPr>
                <a:xfrm>
                  <a:off x="5387370" y="4893366"/>
                  <a:ext cx="17964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49" name="Ink 48">
                  <a:extLst>
                    <a:ext uri="{FF2B5EF4-FFF2-40B4-BE49-F238E27FC236}">
                      <a16:creationId xmlns:a16="http://schemas.microsoft.com/office/drawing/2014/main" id="{035FE206-A934-4344-977F-264348F71EFE}"/>
                    </a:ext>
                  </a:extLst>
                </p14:cNvPr>
                <p14:cNvContentPartPr/>
                <p14:nvPr/>
              </p14:nvContentPartPr>
              <p14:xfrm>
                <a:off x="5600130" y="4867806"/>
                <a:ext cx="74520" cy="128160"/>
              </p14:xfrm>
            </p:contentPart>
          </mc:Choice>
          <mc:Fallback>
            <p:pic>
              <p:nvPicPr>
                <p:cNvPr id="49" name="Ink 48">
                  <a:extLst>
                    <a:ext uri="{FF2B5EF4-FFF2-40B4-BE49-F238E27FC236}">
                      <a16:creationId xmlns:a16="http://schemas.microsoft.com/office/drawing/2014/main" id="{035FE206-A934-4344-977F-264348F71EFE}"/>
                    </a:ext>
                  </a:extLst>
                </p:cNvPr>
                <p:cNvPicPr/>
                <p:nvPr/>
              </p:nvPicPr>
              <p:blipFill>
                <a:blip r:embed="rId81"/>
                <a:stretch>
                  <a:fillRect/>
                </a:stretch>
              </p:blipFill>
              <p:spPr>
                <a:xfrm>
                  <a:off x="5595810" y="4863486"/>
                  <a:ext cx="83160" cy="1368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2">
            <p14:nvContentPartPr>
              <p14:cNvPr id="50" name="Ink 49">
                <a:extLst>
                  <a:ext uri="{FF2B5EF4-FFF2-40B4-BE49-F238E27FC236}">
                    <a16:creationId xmlns:a16="http://schemas.microsoft.com/office/drawing/2014/main" id="{898ED88E-4842-44BE-9AB6-304C3D2FA988}"/>
                  </a:ext>
                </a:extLst>
              </p14:cNvPr>
              <p14:cNvContentPartPr/>
              <p14:nvPr/>
            </p14:nvContentPartPr>
            <p14:xfrm>
              <a:off x="6029970" y="4833606"/>
              <a:ext cx="145080" cy="150120"/>
            </p14:xfrm>
          </p:contentPart>
        </mc:Choice>
        <mc:Fallback>
          <p:pic>
            <p:nvPicPr>
              <p:cNvPr id="50" name="Ink 49">
                <a:extLst>
                  <a:ext uri="{FF2B5EF4-FFF2-40B4-BE49-F238E27FC236}">
                    <a16:creationId xmlns:a16="http://schemas.microsoft.com/office/drawing/2014/main" id="{898ED88E-4842-44BE-9AB6-304C3D2FA988}"/>
                  </a:ext>
                </a:extLst>
              </p:cNvPr>
              <p:cNvPicPr/>
              <p:nvPr/>
            </p:nvPicPr>
            <p:blipFill>
              <a:blip r:embed="rId83"/>
              <a:stretch>
                <a:fillRect/>
              </a:stretch>
            </p:blipFill>
            <p:spPr>
              <a:xfrm>
                <a:off x="6025650" y="4829286"/>
                <a:ext cx="153720" cy="158760"/>
              </a:xfrm>
              <a:prstGeom prst="rect">
                <a:avLst/>
              </a:prstGeom>
            </p:spPr>
          </p:pic>
        </mc:Fallback>
      </mc:AlternateContent>
      <p:grpSp>
        <p:nvGrpSpPr>
          <p:cNvPr id="57" name="Group 56">
            <a:extLst>
              <a:ext uri="{FF2B5EF4-FFF2-40B4-BE49-F238E27FC236}">
                <a16:creationId xmlns:a16="http://schemas.microsoft.com/office/drawing/2014/main" id="{E71E930C-3BD2-441A-93F7-54A544F26695}"/>
              </a:ext>
            </a:extLst>
          </p:cNvPr>
          <p:cNvGrpSpPr/>
          <p:nvPr/>
        </p:nvGrpSpPr>
        <p:grpSpPr>
          <a:xfrm>
            <a:off x="6330570" y="4770606"/>
            <a:ext cx="836640" cy="403200"/>
            <a:chOff x="6330570" y="4770606"/>
            <a:chExt cx="836640" cy="403200"/>
          </a:xfrm>
        </p:grpSpPr>
        <mc:AlternateContent xmlns:mc="http://schemas.openxmlformats.org/markup-compatibility/2006">
          <mc:Choice xmlns:p14="http://schemas.microsoft.com/office/powerpoint/2010/main" Requires="p14">
            <p:contentPart p14:bwMode="auto" r:id="rId84">
              <p14:nvContentPartPr>
                <p14:cNvPr id="51" name="Ink 50">
                  <a:extLst>
                    <a:ext uri="{FF2B5EF4-FFF2-40B4-BE49-F238E27FC236}">
                      <a16:creationId xmlns:a16="http://schemas.microsoft.com/office/drawing/2014/main" id="{332151C7-EF2D-4617-99D5-62293C9DA8DE}"/>
                    </a:ext>
                  </a:extLst>
                </p14:cNvPr>
                <p14:cNvContentPartPr/>
                <p14:nvPr/>
              </p14:nvContentPartPr>
              <p14:xfrm>
                <a:off x="6330570" y="4853406"/>
                <a:ext cx="105840" cy="116280"/>
              </p14:xfrm>
            </p:contentPart>
          </mc:Choice>
          <mc:Fallback>
            <p:pic>
              <p:nvPicPr>
                <p:cNvPr id="51" name="Ink 50">
                  <a:extLst>
                    <a:ext uri="{FF2B5EF4-FFF2-40B4-BE49-F238E27FC236}">
                      <a16:creationId xmlns:a16="http://schemas.microsoft.com/office/drawing/2014/main" id="{332151C7-EF2D-4617-99D5-62293C9DA8DE}"/>
                    </a:ext>
                  </a:extLst>
                </p:cNvPr>
                <p:cNvPicPr/>
                <p:nvPr/>
              </p:nvPicPr>
              <p:blipFill>
                <a:blip r:embed="rId85"/>
                <a:stretch>
                  <a:fillRect/>
                </a:stretch>
              </p:blipFill>
              <p:spPr>
                <a:xfrm>
                  <a:off x="6326250" y="4849086"/>
                  <a:ext cx="11448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52" name="Ink 51">
                  <a:extLst>
                    <a:ext uri="{FF2B5EF4-FFF2-40B4-BE49-F238E27FC236}">
                      <a16:creationId xmlns:a16="http://schemas.microsoft.com/office/drawing/2014/main" id="{641286A0-7D2F-4D26-BD58-5EAC359B4B7A}"/>
                    </a:ext>
                  </a:extLst>
                </p14:cNvPr>
                <p14:cNvContentPartPr/>
                <p14:nvPr/>
              </p14:nvContentPartPr>
              <p14:xfrm>
                <a:off x="6527490" y="4882926"/>
                <a:ext cx="120600" cy="98640"/>
              </p14:xfrm>
            </p:contentPart>
          </mc:Choice>
          <mc:Fallback>
            <p:pic>
              <p:nvPicPr>
                <p:cNvPr id="52" name="Ink 51">
                  <a:extLst>
                    <a:ext uri="{FF2B5EF4-FFF2-40B4-BE49-F238E27FC236}">
                      <a16:creationId xmlns:a16="http://schemas.microsoft.com/office/drawing/2014/main" id="{641286A0-7D2F-4D26-BD58-5EAC359B4B7A}"/>
                    </a:ext>
                  </a:extLst>
                </p:cNvPr>
                <p:cNvPicPr/>
                <p:nvPr/>
              </p:nvPicPr>
              <p:blipFill>
                <a:blip r:embed="rId87"/>
                <a:stretch>
                  <a:fillRect/>
                </a:stretch>
              </p:blipFill>
              <p:spPr>
                <a:xfrm>
                  <a:off x="6523170" y="4878606"/>
                  <a:ext cx="12924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53" name="Ink 52">
                  <a:extLst>
                    <a:ext uri="{FF2B5EF4-FFF2-40B4-BE49-F238E27FC236}">
                      <a16:creationId xmlns:a16="http://schemas.microsoft.com/office/drawing/2014/main" id="{E9680B74-7B05-4450-AA71-ACC195E972A4}"/>
                    </a:ext>
                  </a:extLst>
                </p14:cNvPr>
                <p14:cNvContentPartPr/>
                <p14:nvPr/>
              </p14:nvContentPartPr>
              <p14:xfrm>
                <a:off x="6717570" y="4770606"/>
                <a:ext cx="35640" cy="192600"/>
              </p14:xfrm>
            </p:contentPart>
          </mc:Choice>
          <mc:Fallback>
            <p:pic>
              <p:nvPicPr>
                <p:cNvPr id="53" name="Ink 52">
                  <a:extLst>
                    <a:ext uri="{FF2B5EF4-FFF2-40B4-BE49-F238E27FC236}">
                      <a16:creationId xmlns:a16="http://schemas.microsoft.com/office/drawing/2014/main" id="{E9680B74-7B05-4450-AA71-ACC195E972A4}"/>
                    </a:ext>
                  </a:extLst>
                </p:cNvPr>
                <p:cNvPicPr/>
                <p:nvPr/>
              </p:nvPicPr>
              <p:blipFill>
                <a:blip r:embed="rId89"/>
                <a:stretch>
                  <a:fillRect/>
                </a:stretch>
              </p:blipFill>
              <p:spPr>
                <a:xfrm>
                  <a:off x="6713250" y="4766286"/>
                  <a:ext cx="44280" cy="20124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54" name="Ink 53">
                  <a:extLst>
                    <a:ext uri="{FF2B5EF4-FFF2-40B4-BE49-F238E27FC236}">
                      <a16:creationId xmlns:a16="http://schemas.microsoft.com/office/drawing/2014/main" id="{EDEAB11C-DED2-4745-B2EA-87569114A3CC}"/>
                    </a:ext>
                  </a:extLst>
                </p14:cNvPr>
                <p14:cNvContentPartPr/>
                <p14:nvPr/>
              </p14:nvContentPartPr>
              <p14:xfrm>
                <a:off x="6805770" y="4872486"/>
                <a:ext cx="74880" cy="95400"/>
              </p14:xfrm>
            </p:contentPart>
          </mc:Choice>
          <mc:Fallback>
            <p:pic>
              <p:nvPicPr>
                <p:cNvPr id="54" name="Ink 53">
                  <a:extLst>
                    <a:ext uri="{FF2B5EF4-FFF2-40B4-BE49-F238E27FC236}">
                      <a16:creationId xmlns:a16="http://schemas.microsoft.com/office/drawing/2014/main" id="{EDEAB11C-DED2-4745-B2EA-87569114A3CC}"/>
                    </a:ext>
                  </a:extLst>
                </p:cNvPr>
                <p:cNvPicPr/>
                <p:nvPr/>
              </p:nvPicPr>
              <p:blipFill>
                <a:blip r:embed="rId91"/>
                <a:stretch>
                  <a:fillRect/>
                </a:stretch>
              </p:blipFill>
              <p:spPr>
                <a:xfrm>
                  <a:off x="6801450" y="4868166"/>
                  <a:ext cx="8352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55" name="Ink 54">
                  <a:extLst>
                    <a:ext uri="{FF2B5EF4-FFF2-40B4-BE49-F238E27FC236}">
                      <a16:creationId xmlns:a16="http://schemas.microsoft.com/office/drawing/2014/main" id="{CE48C936-A485-420C-BB6B-20B75D2E63F2}"/>
                    </a:ext>
                  </a:extLst>
                </p14:cNvPr>
                <p14:cNvContentPartPr/>
                <p14:nvPr/>
              </p14:nvContentPartPr>
              <p14:xfrm>
                <a:off x="6914490" y="4860246"/>
                <a:ext cx="84960" cy="313560"/>
              </p14:xfrm>
            </p:contentPart>
          </mc:Choice>
          <mc:Fallback>
            <p:pic>
              <p:nvPicPr>
                <p:cNvPr id="55" name="Ink 54">
                  <a:extLst>
                    <a:ext uri="{FF2B5EF4-FFF2-40B4-BE49-F238E27FC236}">
                      <a16:creationId xmlns:a16="http://schemas.microsoft.com/office/drawing/2014/main" id="{CE48C936-A485-420C-BB6B-20B75D2E63F2}"/>
                    </a:ext>
                  </a:extLst>
                </p:cNvPr>
                <p:cNvPicPr/>
                <p:nvPr/>
              </p:nvPicPr>
              <p:blipFill>
                <a:blip r:embed="rId93"/>
                <a:stretch>
                  <a:fillRect/>
                </a:stretch>
              </p:blipFill>
              <p:spPr>
                <a:xfrm>
                  <a:off x="6910170" y="4855926"/>
                  <a:ext cx="93600" cy="32220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56" name="Ink 55">
                  <a:extLst>
                    <a:ext uri="{FF2B5EF4-FFF2-40B4-BE49-F238E27FC236}">
                      <a16:creationId xmlns:a16="http://schemas.microsoft.com/office/drawing/2014/main" id="{3A99D0C1-E7F6-4D42-8F93-CDC5B2A0791A}"/>
                    </a:ext>
                  </a:extLst>
                </p14:cNvPr>
                <p14:cNvContentPartPr/>
                <p14:nvPr/>
              </p14:nvContentPartPr>
              <p14:xfrm>
                <a:off x="7073970" y="4827126"/>
                <a:ext cx="93240" cy="143640"/>
              </p14:xfrm>
            </p:contentPart>
          </mc:Choice>
          <mc:Fallback>
            <p:pic>
              <p:nvPicPr>
                <p:cNvPr id="56" name="Ink 55">
                  <a:extLst>
                    <a:ext uri="{FF2B5EF4-FFF2-40B4-BE49-F238E27FC236}">
                      <a16:creationId xmlns:a16="http://schemas.microsoft.com/office/drawing/2014/main" id="{3A99D0C1-E7F6-4D42-8F93-CDC5B2A0791A}"/>
                    </a:ext>
                  </a:extLst>
                </p:cNvPr>
                <p:cNvPicPr/>
                <p:nvPr/>
              </p:nvPicPr>
              <p:blipFill>
                <a:blip r:embed="rId95"/>
                <a:stretch>
                  <a:fillRect/>
                </a:stretch>
              </p:blipFill>
              <p:spPr>
                <a:xfrm>
                  <a:off x="7069650" y="4822806"/>
                  <a:ext cx="101880" cy="152280"/>
                </a:xfrm>
                <a:prstGeom prst="rect">
                  <a:avLst/>
                </a:prstGeom>
              </p:spPr>
            </p:pic>
          </mc:Fallback>
        </mc:AlternateContent>
      </p:grpSp>
    </p:spTree>
    <p:extLst>
      <p:ext uri="{BB962C8B-B14F-4D97-AF65-F5344CB8AC3E}">
        <p14:creationId xmlns:p14="http://schemas.microsoft.com/office/powerpoint/2010/main" val="2769733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DBC4F-6757-4359-A62C-48FEE266B37A}"/>
              </a:ext>
            </a:extLst>
          </p:cNvPr>
          <p:cNvSpPr>
            <a:spLocks noGrp="1"/>
          </p:cNvSpPr>
          <p:nvPr>
            <p:ph type="title"/>
          </p:nvPr>
        </p:nvSpPr>
        <p:spPr>
          <a:xfrm>
            <a:off x="781050" y="105752"/>
            <a:ext cx="10515600" cy="980097"/>
          </a:xfrm>
        </p:spPr>
        <p:txBody>
          <a:bodyPr>
            <a:normAutofit/>
          </a:bodyPr>
          <a:lstStyle/>
          <a:p>
            <a:r>
              <a:rPr lang="en-CA" dirty="0"/>
              <a:t>Markov’s inequality</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986669D1-D91D-4239-8B8D-ACE3A2A06FEC}"/>
                  </a:ext>
                </a:extLst>
              </p:cNvPr>
              <p:cNvSpPr txBox="1"/>
              <p:nvPr/>
            </p:nvSpPr>
            <p:spPr>
              <a:xfrm>
                <a:off x="781051" y="1270917"/>
                <a:ext cx="5795596" cy="814069"/>
              </a:xfrm>
              <a:prstGeom prst="rect">
                <a:avLst/>
              </a:prstGeom>
              <a:noFill/>
              <a:ln>
                <a:solidFill>
                  <a:schemeClr val="tx2"/>
                </a:solidFill>
              </a:ln>
            </p:spPr>
            <p:txBody>
              <a:bodyPr wrap="square" rtlCol="0">
                <a:spAutoFit/>
              </a:bodyPr>
              <a:lstStyle/>
              <a:p>
                <a:r>
                  <a:rPr lang="en-CA" sz="2000" dirty="0"/>
                  <a:t>Let </a:t>
                </a:r>
                <a14:m>
                  <m:oMath xmlns:m="http://schemas.openxmlformats.org/officeDocument/2006/math">
                    <m:r>
                      <a:rPr lang="en-CA" sz="2000" i="1" dirty="0" smtClean="0">
                        <a:latin typeface="Cambria Math" panose="02040503050406030204" pitchFamily="18" charset="0"/>
                      </a:rPr>
                      <m:t>𝑋</m:t>
                    </m:r>
                  </m:oMath>
                </a14:m>
                <a:r>
                  <a:rPr lang="en-CA" sz="2000" dirty="0"/>
                  <a:t> be a non-negative (discrete) random variable.</a:t>
                </a:r>
              </a:p>
              <a:p>
                <a:pPr>
                  <a:lnSpc>
                    <a:spcPct val="150000"/>
                  </a:lnSpc>
                </a:pPr>
                <a:r>
                  <a:rPr lang="en-CA" sz="2000" dirty="0"/>
                  <a:t>Then, for any </a:t>
                </a:r>
                <a14:m>
                  <m:oMath xmlns:m="http://schemas.openxmlformats.org/officeDocument/2006/math">
                    <m:r>
                      <a:rPr lang="en-CA" sz="2000" i="1" dirty="0" smtClean="0">
                        <a:latin typeface="Cambria Math" panose="02040503050406030204" pitchFamily="18" charset="0"/>
                      </a:rPr>
                      <m:t>𝑎</m:t>
                    </m:r>
                    <m:r>
                      <a:rPr lang="en-CA" sz="2000" b="0" i="1" dirty="0" smtClean="0">
                        <a:latin typeface="Cambria Math" panose="02040503050406030204" pitchFamily="18" charset="0"/>
                      </a:rPr>
                      <m:t>≥</m:t>
                    </m:r>
                    <m:r>
                      <a:rPr lang="en-CA" sz="2000" i="1" dirty="0" smtClean="0">
                        <a:latin typeface="Cambria Math" panose="02040503050406030204" pitchFamily="18" charset="0"/>
                      </a:rPr>
                      <m:t>0,</m:t>
                    </m:r>
                    <m:func>
                      <m:funcPr>
                        <m:ctrlPr>
                          <a:rPr lang="en-CA" sz="2000" i="1" dirty="0" smtClean="0">
                            <a:latin typeface="Cambria Math" panose="02040503050406030204" pitchFamily="18" charset="0"/>
                          </a:rPr>
                        </m:ctrlPr>
                      </m:funcPr>
                      <m:fName>
                        <m:r>
                          <a:rPr lang="en-CA" sz="2000" b="0" i="1" dirty="0" smtClean="0">
                            <a:latin typeface="Cambria Math" panose="02040503050406030204" pitchFamily="18" charset="0"/>
                          </a:rPr>
                          <m:t>   </m:t>
                        </m:r>
                        <m:r>
                          <m:rPr>
                            <m:sty m:val="p"/>
                          </m:rPr>
                          <a:rPr lang="en-CA" sz="2000" i="0" dirty="0" err="1" smtClean="0">
                            <a:latin typeface="Cambria Math" panose="02040503050406030204" pitchFamily="18" charset="0"/>
                          </a:rPr>
                          <m:t>Pr</m:t>
                        </m:r>
                      </m:fName>
                      <m:e>
                        <m:d>
                          <m:dPr>
                            <m:ctrlPr>
                              <a:rPr lang="en-CA" sz="2000" i="1" dirty="0" smtClean="0">
                                <a:latin typeface="Cambria Math" panose="02040503050406030204" pitchFamily="18" charset="0"/>
                              </a:rPr>
                            </m:ctrlPr>
                          </m:dPr>
                          <m:e>
                            <m:r>
                              <a:rPr lang="en-CA" sz="2000" i="1" dirty="0" smtClean="0">
                                <a:latin typeface="Cambria Math" panose="02040503050406030204" pitchFamily="18" charset="0"/>
                              </a:rPr>
                              <m:t> </m:t>
                            </m:r>
                            <m:r>
                              <a:rPr lang="en-CA" sz="2000" i="1" dirty="0" smtClean="0">
                                <a:latin typeface="Cambria Math" panose="02040503050406030204" pitchFamily="18" charset="0"/>
                              </a:rPr>
                              <m:t>𝑋</m:t>
                            </m:r>
                            <m:r>
                              <a:rPr lang="en-CA" sz="2000" b="0" i="1" dirty="0" smtClean="0">
                                <a:latin typeface="Cambria Math" panose="02040503050406030204" pitchFamily="18" charset="0"/>
                              </a:rPr>
                              <m:t>≥</m:t>
                            </m:r>
                            <m:r>
                              <a:rPr lang="en-CA" sz="2000" i="1" dirty="0" smtClean="0">
                                <a:latin typeface="Cambria Math" panose="02040503050406030204" pitchFamily="18" charset="0"/>
                              </a:rPr>
                              <m:t>𝑎</m:t>
                            </m:r>
                            <m:r>
                              <a:rPr lang="en-CA" sz="2000" i="1" dirty="0" smtClean="0">
                                <a:latin typeface="Cambria Math" panose="02040503050406030204" pitchFamily="18" charset="0"/>
                              </a:rPr>
                              <m:t> </m:t>
                            </m:r>
                          </m:e>
                        </m:d>
                      </m:e>
                    </m:func>
                    <m:r>
                      <a:rPr lang="en-CA" sz="2000" b="0" i="1" dirty="0" smtClean="0">
                        <a:latin typeface="Cambria Math" panose="02040503050406030204" pitchFamily="18" charset="0"/>
                      </a:rPr>
                      <m:t>≤</m:t>
                    </m:r>
                    <m:r>
                      <a:rPr lang="en-CA" sz="2000" i="1" dirty="0" smtClean="0">
                        <a:latin typeface="Cambria Math" panose="02040503050406030204" pitchFamily="18" charset="0"/>
                      </a:rPr>
                      <m:t> </m:t>
                    </m:r>
                    <m:r>
                      <a:rPr lang="en-CA" sz="2000" i="1" dirty="0" smtClean="0">
                        <a:latin typeface="Cambria Math" panose="02040503050406030204" pitchFamily="18" charset="0"/>
                      </a:rPr>
                      <m:t>𝐸</m:t>
                    </m:r>
                    <m:r>
                      <a:rPr lang="en-CA" sz="2000" i="1" dirty="0" smtClean="0">
                        <a:latin typeface="Cambria Math" panose="02040503050406030204" pitchFamily="18" charset="0"/>
                      </a:rPr>
                      <m:t>[</m:t>
                    </m:r>
                    <m:r>
                      <a:rPr lang="en-CA" sz="2000" i="1" dirty="0" smtClean="0">
                        <a:latin typeface="Cambria Math" panose="02040503050406030204" pitchFamily="18" charset="0"/>
                      </a:rPr>
                      <m:t>𝑋</m:t>
                    </m:r>
                    <m:r>
                      <a:rPr lang="en-CA" sz="2000" i="1" dirty="0" smtClean="0">
                        <a:latin typeface="Cambria Math" panose="02040503050406030204" pitchFamily="18" charset="0"/>
                      </a:rPr>
                      <m:t>] / </m:t>
                    </m:r>
                    <m:r>
                      <a:rPr lang="en-CA" sz="2000" i="1" dirty="0" smtClean="0">
                        <a:latin typeface="Cambria Math" panose="02040503050406030204" pitchFamily="18" charset="0"/>
                      </a:rPr>
                      <m:t>𝑎</m:t>
                    </m:r>
                  </m:oMath>
                </a14:m>
                <a:r>
                  <a:rPr lang="en-CA" sz="2000" dirty="0"/>
                  <a:t>.</a:t>
                </a:r>
              </a:p>
            </p:txBody>
          </p:sp>
        </mc:Choice>
        <mc:Fallback xmlns="">
          <p:sp>
            <p:nvSpPr>
              <p:cNvPr id="3" name="TextBox 2">
                <a:extLst>
                  <a:ext uri="{FF2B5EF4-FFF2-40B4-BE49-F238E27FC236}">
                    <a16:creationId xmlns:a16="http://schemas.microsoft.com/office/drawing/2014/main" id="{986669D1-D91D-4239-8B8D-ACE3A2A06FEC}"/>
                  </a:ext>
                </a:extLst>
              </p:cNvPr>
              <p:cNvSpPr txBox="1">
                <a:spLocks noRot="1" noChangeAspect="1" noMove="1" noResize="1" noEditPoints="1" noAdjustHandles="1" noChangeArrowheads="1" noChangeShapeType="1" noTextEdit="1"/>
              </p:cNvSpPr>
              <p:nvPr/>
            </p:nvSpPr>
            <p:spPr>
              <a:xfrm>
                <a:off x="781051" y="1270917"/>
                <a:ext cx="5795596" cy="814069"/>
              </a:xfrm>
              <a:prstGeom prst="rect">
                <a:avLst/>
              </a:prstGeom>
              <a:blipFill>
                <a:blip r:embed="rId2"/>
                <a:stretch>
                  <a:fillRect l="-944" t="-2941" b="-11029"/>
                </a:stretch>
              </a:blipFill>
              <a:ln>
                <a:solidFill>
                  <a:schemeClr val="tx2"/>
                </a:solidFill>
              </a:ln>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562C815E-5268-4808-B6A5-EB62B252A33B}"/>
                  </a:ext>
                </a:extLst>
              </p:cNvPr>
              <p:cNvSpPr txBox="1"/>
              <p:nvPr/>
            </p:nvSpPr>
            <p:spPr>
              <a:xfrm>
                <a:off x="781049" y="4566567"/>
                <a:ext cx="9646627" cy="813300"/>
              </a:xfrm>
              <a:prstGeom prst="rect">
                <a:avLst/>
              </a:prstGeom>
              <a:noFill/>
              <a:ln>
                <a:noFill/>
              </a:ln>
            </p:spPr>
            <p:txBody>
              <a:bodyPr wrap="square" rtlCol="0">
                <a:spAutoFit/>
              </a:bodyPr>
              <a:lstStyle/>
              <a:p>
                <a:r>
                  <a:rPr lang="en-CA" sz="2000" dirty="0"/>
                  <a:t>Coin flipping: </a:t>
                </a:r>
                <a14:m>
                  <m:oMath xmlns:m="http://schemas.openxmlformats.org/officeDocument/2006/math">
                    <m:r>
                      <a:rPr lang="en-CA" sz="2000" i="1" dirty="0" smtClean="0">
                        <a:latin typeface="Cambria Math" panose="02040503050406030204" pitchFamily="18" charset="0"/>
                      </a:rPr>
                      <m:t>𝑛</m:t>
                    </m:r>
                  </m:oMath>
                </a14:m>
                <a:r>
                  <a:rPr lang="en-CA" sz="2000" dirty="0"/>
                  <a:t> independent fair coins (probability ½ head, probability ½ tail)</a:t>
                </a:r>
              </a:p>
              <a:p>
                <a:pPr>
                  <a:lnSpc>
                    <a:spcPct val="150000"/>
                  </a:lnSpc>
                </a:pPr>
                <a:r>
                  <a:rPr lang="en-CA" sz="2000" dirty="0"/>
                  <a:t>What is the probability that there are at least </a:t>
                </a:r>
                <a14:m>
                  <m:oMath xmlns:m="http://schemas.openxmlformats.org/officeDocument/2006/math">
                    <m:r>
                      <a:rPr lang="en-CA" sz="2000" b="0" i="1" smtClean="0">
                        <a:latin typeface="Cambria Math" panose="02040503050406030204" pitchFamily="18" charset="0"/>
                      </a:rPr>
                      <m:t>3</m:t>
                    </m:r>
                    <m:r>
                      <a:rPr lang="en-CA" sz="2000" b="0" i="1" smtClean="0">
                        <a:latin typeface="Cambria Math" panose="02040503050406030204" pitchFamily="18" charset="0"/>
                      </a:rPr>
                      <m:t>𝑛</m:t>
                    </m:r>
                    <m:r>
                      <a:rPr lang="en-CA" sz="2000" b="0" i="1" smtClean="0">
                        <a:latin typeface="Cambria Math" panose="02040503050406030204" pitchFamily="18" charset="0"/>
                      </a:rPr>
                      <m:t>/4</m:t>
                    </m:r>
                  </m:oMath>
                </a14:m>
                <a:r>
                  <a:rPr lang="en-CA" sz="2000" dirty="0"/>
                  <a:t> heads?</a:t>
                </a:r>
              </a:p>
            </p:txBody>
          </p:sp>
        </mc:Choice>
        <mc:Fallback xmlns="">
          <p:sp>
            <p:nvSpPr>
              <p:cNvPr id="4" name="TextBox 3">
                <a:extLst>
                  <a:ext uri="{FF2B5EF4-FFF2-40B4-BE49-F238E27FC236}">
                    <a16:creationId xmlns:a16="http://schemas.microsoft.com/office/drawing/2014/main" id="{562C815E-5268-4808-B6A5-EB62B252A33B}"/>
                  </a:ext>
                </a:extLst>
              </p:cNvPr>
              <p:cNvSpPr txBox="1">
                <a:spLocks noRot="1" noChangeAspect="1" noMove="1" noResize="1" noEditPoints="1" noAdjustHandles="1" noChangeArrowheads="1" noChangeShapeType="1" noTextEdit="1"/>
              </p:cNvSpPr>
              <p:nvPr/>
            </p:nvSpPr>
            <p:spPr>
              <a:xfrm>
                <a:off x="781049" y="4566567"/>
                <a:ext cx="9646627" cy="813300"/>
              </a:xfrm>
              <a:prstGeom prst="rect">
                <a:avLst/>
              </a:prstGeom>
              <a:blipFill>
                <a:blip r:embed="rId3"/>
                <a:stretch>
                  <a:fillRect l="-632" t="-3731" b="-11940"/>
                </a:stretch>
              </a:blipFill>
              <a:ln>
                <a:noFill/>
              </a:ln>
            </p:spPr>
            <p:txBody>
              <a:bodyPr/>
              <a:lstStyle/>
              <a:p>
                <a:r>
                  <a:rPr lang="en-CA">
                    <a:noFill/>
                  </a:rPr>
                  <a:t> </a:t>
                </a:r>
              </a:p>
            </p:txBody>
          </p:sp>
        </mc:Fallback>
      </mc:AlternateContent>
      <p:sp>
        <p:nvSpPr>
          <p:cNvPr id="5" name="Slide Number Placeholder 4">
            <a:extLst>
              <a:ext uri="{FF2B5EF4-FFF2-40B4-BE49-F238E27FC236}">
                <a16:creationId xmlns:a16="http://schemas.microsoft.com/office/drawing/2014/main" id="{305B5E68-D8A1-491D-9E8A-B04E95171F64}"/>
              </a:ext>
            </a:extLst>
          </p:cNvPr>
          <p:cNvSpPr>
            <a:spLocks noGrp="1"/>
          </p:cNvSpPr>
          <p:nvPr>
            <p:ph type="sldNum" sz="quarter" idx="12"/>
          </p:nvPr>
        </p:nvSpPr>
        <p:spPr/>
        <p:txBody>
          <a:bodyPr/>
          <a:lstStyle/>
          <a:p>
            <a:fld id="{2595D44B-EAE6-4553-A7ED-B796E3CA93DC}" type="slidenum">
              <a:rPr lang="en-CA" smtClean="0"/>
              <a:t>11</a:t>
            </a:fld>
            <a:endParaRPr lang="en-CA"/>
          </a:p>
        </p:txBody>
      </p:sp>
      <p:grpSp>
        <p:nvGrpSpPr>
          <p:cNvPr id="22" name="Group 21">
            <a:extLst>
              <a:ext uri="{FF2B5EF4-FFF2-40B4-BE49-F238E27FC236}">
                <a16:creationId xmlns:a16="http://schemas.microsoft.com/office/drawing/2014/main" id="{481DF0EC-4DD8-4F27-BC89-701D3C56446A}"/>
              </a:ext>
            </a:extLst>
          </p:cNvPr>
          <p:cNvGrpSpPr/>
          <p:nvPr/>
        </p:nvGrpSpPr>
        <p:grpSpPr>
          <a:xfrm>
            <a:off x="7277730" y="1314246"/>
            <a:ext cx="332280" cy="259560"/>
            <a:chOff x="7277730" y="1314246"/>
            <a:chExt cx="332280" cy="259560"/>
          </a:xfrm>
        </p:grpSpPr>
        <mc:AlternateContent xmlns:mc="http://schemas.openxmlformats.org/markup-compatibility/2006">
          <mc:Choice xmlns:p14="http://schemas.microsoft.com/office/powerpoint/2010/main" Requires="p14">
            <p:contentPart p14:bwMode="auto" r:id="rId4">
              <p14:nvContentPartPr>
                <p14:cNvPr id="6" name="Ink 5">
                  <a:extLst>
                    <a:ext uri="{FF2B5EF4-FFF2-40B4-BE49-F238E27FC236}">
                      <a16:creationId xmlns:a16="http://schemas.microsoft.com/office/drawing/2014/main" id="{3B12FCCA-D59D-4EC8-B958-36A1CF2DE4CA}"/>
                    </a:ext>
                  </a:extLst>
                </p14:cNvPr>
                <p14:cNvContentPartPr/>
                <p14:nvPr/>
              </p14:nvContentPartPr>
              <p14:xfrm>
                <a:off x="7277730" y="1326846"/>
                <a:ext cx="81720" cy="106920"/>
              </p14:xfrm>
            </p:contentPart>
          </mc:Choice>
          <mc:Fallback>
            <p:pic>
              <p:nvPicPr>
                <p:cNvPr id="6" name="Ink 5">
                  <a:extLst>
                    <a:ext uri="{FF2B5EF4-FFF2-40B4-BE49-F238E27FC236}">
                      <a16:creationId xmlns:a16="http://schemas.microsoft.com/office/drawing/2014/main" id="{3B12FCCA-D59D-4EC8-B958-36A1CF2DE4CA}"/>
                    </a:ext>
                  </a:extLst>
                </p:cNvPr>
                <p:cNvPicPr/>
                <p:nvPr/>
              </p:nvPicPr>
              <p:blipFill>
                <a:blip r:embed="rId5"/>
                <a:stretch>
                  <a:fillRect/>
                </a:stretch>
              </p:blipFill>
              <p:spPr>
                <a:xfrm>
                  <a:off x="7273410" y="1322526"/>
                  <a:ext cx="9036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7" name="Ink 6">
                  <a:extLst>
                    <a:ext uri="{FF2B5EF4-FFF2-40B4-BE49-F238E27FC236}">
                      <a16:creationId xmlns:a16="http://schemas.microsoft.com/office/drawing/2014/main" id="{3BCF7F2E-D2F0-44CA-8233-EAB3D692491B}"/>
                    </a:ext>
                  </a:extLst>
                </p14:cNvPr>
                <p14:cNvContentPartPr/>
                <p14:nvPr/>
              </p14:nvContentPartPr>
              <p14:xfrm>
                <a:off x="7430010" y="1373646"/>
                <a:ext cx="22320" cy="36720"/>
              </p14:xfrm>
            </p:contentPart>
          </mc:Choice>
          <mc:Fallback>
            <p:pic>
              <p:nvPicPr>
                <p:cNvPr id="7" name="Ink 6">
                  <a:extLst>
                    <a:ext uri="{FF2B5EF4-FFF2-40B4-BE49-F238E27FC236}">
                      <a16:creationId xmlns:a16="http://schemas.microsoft.com/office/drawing/2014/main" id="{3BCF7F2E-D2F0-44CA-8233-EAB3D692491B}"/>
                    </a:ext>
                  </a:extLst>
                </p:cNvPr>
                <p:cNvPicPr/>
                <p:nvPr/>
              </p:nvPicPr>
              <p:blipFill>
                <a:blip r:embed="rId7"/>
                <a:stretch>
                  <a:fillRect/>
                </a:stretch>
              </p:blipFill>
              <p:spPr>
                <a:xfrm>
                  <a:off x="7425690" y="1369326"/>
                  <a:ext cx="3096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8" name="Ink 7">
                  <a:extLst>
                    <a:ext uri="{FF2B5EF4-FFF2-40B4-BE49-F238E27FC236}">
                      <a16:creationId xmlns:a16="http://schemas.microsoft.com/office/drawing/2014/main" id="{3EBD8804-7A3C-47D1-BC92-ED3D1764AEFC}"/>
                    </a:ext>
                  </a:extLst>
                </p14:cNvPr>
                <p14:cNvContentPartPr/>
                <p14:nvPr/>
              </p14:nvContentPartPr>
              <p14:xfrm>
                <a:off x="7479690" y="1314246"/>
                <a:ext cx="130320" cy="259560"/>
              </p14:xfrm>
            </p:contentPart>
          </mc:Choice>
          <mc:Fallback>
            <p:pic>
              <p:nvPicPr>
                <p:cNvPr id="8" name="Ink 7">
                  <a:extLst>
                    <a:ext uri="{FF2B5EF4-FFF2-40B4-BE49-F238E27FC236}">
                      <a16:creationId xmlns:a16="http://schemas.microsoft.com/office/drawing/2014/main" id="{3EBD8804-7A3C-47D1-BC92-ED3D1764AEFC}"/>
                    </a:ext>
                  </a:extLst>
                </p:cNvPr>
                <p:cNvPicPr/>
                <p:nvPr/>
              </p:nvPicPr>
              <p:blipFill>
                <a:blip r:embed="rId9"/>
                <a:stretch>
                  <a:fillRect/>
                </a:stretch>
              </p:blipFill>
              <p:spPr>
                <a:xfrm>
                  <a:off x="7475370" y="1309926"/>
                  <a:ext cx="138960" cy="268200"/>
                </a:xfrm>
                <a:prstGeom prst="rect">
                  <a:avLst/>
                </a:prstGeom>
              </p:spPr>
            </p:pic>
          </mc:Fallback>
        </mc:AlternateContent>
      </p:grpSp>
      <p:grpSp>
        <p:nvGrpSpPr>
          <p:cNvPr id="21" name="Group 20">
            <a:extLst>
              <a:ext uri="{FF2B5EF4-FFF2-40B4-BE49-F238E27FC236}">
                <a16:creationId xmlns:a16="http://schemas.microsoft.com/office/drawing/2014/main" id="{C628C597-03F1-4730-A697-60547EB1C6A7}"/>
              </a:ext>
            </a:extLst>
          </p:cNvPr>
          <p:cNvGrpSpPr/>
          <p:nvPr/>
        </p:nvGrpSpPr>
        <p:grpSpPr>
          <a:xfrm>
            <a:off x="7881450" y="1319646"/>
            <a:ext cx="284040" cy="123120"/>
            <a:chOff x="7881450" y="1319646"/>
            <a:chExt cx="284040" cy="123120"/>
          </a:xfrm>
        </p:grpSpPr>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5889CC2A-E4A5-4EAB-B537-5D0A2DE9E17A}"/>
                    </a:ext>
                  </a:extLst>
                </p14:cNvPr>
                <p14:cNvContentPartPr/>
                <p14:nvPr/>
              </p14:nvContentPartPr>
              <p14:xfrm>
                <a:off x="7881450" y="1326126"/>
                <a:ext cx="108000" cy="116640"/>
              </p14:xfrm>
            </p:contentPart>
          </mc:Choice>
          <mc:Fallback>
            <p:pic>
              <p:nvPicPr>
                <p:cNvPr id="9" name="Ink 8">
                  <a:extLst>
                    <a:ext uri="{FF2B5EF4-FFF2-40B4-BE49-F238E27FC236}">
                      <a16:creationId xmlns:a16="http://schemas.microsoft.com/office/drawing/2014/main" id="{5889CC2A-E4A5-4EAB-B537-5D0A2DE9E17A}"/>
                    </a:ext>
                  </a:extLst>
                </p:cNvPr>
                <p:cNvPicPr/>
                <p:nvPr/>
              </p:nvPicPr>
              <p:blipFill>
                <a:blip r:embed="rId11"/>
                <a:stretch>
                  <a:fillRect/>
                </a:stretch>
              </p:blipFill>
              <p:spPr>
                <a:xfrm>
                  <a:off x="7877130" y="1321806"/>
                  <a:ext cx="11664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0" name="Ink 9">
                  <a:extLst>
                    <a:ext uri="{FF2B5EF4-FFF2-40B4-BE49-F238E27FC236}">
                      <a16:creationId xmlns:a16="http://schemas.microsoft.com/office/drawing/2014/main" id="{CAF4009C-27E3-4532-8F16-C1145871C89B}"/>
                    </a:ext>
                  </a:extLst>
                </p14:cNvPr>
                <p14:cNvContentPartPr/>
                <p14:nvPr/>
              </p14:nvContentPartPr>
              <p14:xfrm>
                <a:off x="8074410" y="1319646"/>
                <a:ext cx="81720" cy="4680"/>
              </p14:xfrm>
            </p:contentPart>
          </mc:Choice>
          <mc:Fallback>
            <p:pic>
              <p:nvPicPr>
                <p:cNvPr id="10" name="Ink 9">
                  <a:extLst>
                    <a:ext uri="{FF2B5EF4-FFF2-40B4-BE49-F238E27FC236}">
                      <a16:creationId xmlns:a16="http://schemas.microsoft.com/office/drawing/2014/main" id="{CAF4009C-27E3-4532-8F16-C1145871C89B}"/>
                    </a:ext>
                  </a:extLst>
                </p:cNvPr>
                <p:cNvPicPr/>
                <p:nvPr/>
              </p:nvPicPr>
              <p:blipFill>
                <a:blip r:embed="rId13"/>
                <a:stretch>
                  <a:fillRect/>
                </a:stretch>
              </p:blipFill>
              <p:spPr>
                <a:xfrm>
                  <a:off x="8070090" y="1315326"/>
                  <a:ext cx="90360" cy="133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63E67D14-B6F3-46C3-912D-3F581B6810AB}"/>
                    </a:ext>
                  </a:extLst>
                </p14:cNvPr>
                <p14:cNvContentPartPr/>
                <p14:nvPr/>
              </p14:nvContentPartPr>
              <p14:xfrm>
                <a:off x="8095650" y="1367526"/>
                <a:ext cx="69840" cy="10440"/>
              </p14:xfrm>
            </p:contentPart>
          </mc:Choice>
          <mc:Fallback>
            <p:pic>
              <p:nvPicPr>
                <p:cNvPr id="11" name="Ink 10">
                  <a:extLst>
                    <a:ext uri="{FF2B5EF4-FFF2-40B4-BE49-F238E27FC236}">
                      <a16:creationId xmlns:a16="http://schemas.microsoft.com/office/drawing/2014/main" id="{63E67D14-B6F3-46C3-912D-3F581B6810AB}"/>
                    </a:ext>
                  </a:extLst>
                </p:cNvPr>
                <p:cNvPicPr/>
                <p:nvPr/>
              </p:nvPicPr>
              <p:blipFill>
                <a:blip r:embed="rId15"/>
                <a:stretch>
                  <a:fillRect/>
                </a:stretch>
              </p:blipFill>
              <p:spPr>
                <a:xfrm>
                  <a:off x="8091330" y="1363206"/>
                  <a:ext cx="78480" cy="19080"/>
                </a:xfrm>
                <a:prstGeom prst="rect">
                  <a:avLst/>
                </a:prstGeom>
              </p:spPr>
            </p:pic>
          </mc:Fallback>
        </mc:AlternateContent>
      </p:grpSp>
      <p:grpSp>
        <p:nvGrpSpPr>
          <p:cNvPr id="20" name="Group 19">
            <a:extLst>
              <a:ext uri="{FF2B5EF4-FFF2-40B4-BE49-F238E27FC236}">
                <a16:creationId xmlns:a16="http://schemas.microsoft.com/office/drawing/2014/main" id="{695E1ED9-F275-4A9C-943F-756F7DA44419}"/>
              </a:ext>
            </a:extLst>
          </p:cNvPr>
          <p:cNvGrpSpPr/>
          <p:nvPr/>
        </p:nvGrpSpPr>
        <p:grpSpPr>
          <a:xfrm>
            <a:off x="8347650" y="1184646"/>
            <a:ext cx="757080" cy="281520"/>
            <a:chOff x="8347650" y="1184646"/>
            <a:chExt cx="757080" cy="281520"/>
          </a:xfrm>
        </p:grpSpPr>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8AFD9F3C-A4FC-4FA0-959E-95E209C13B1C}"/>
                    </a:ext>
                  </a:extLst>
                </p14:cNvPr>
                <p14:cNvContentPartPr/>
                <p14:nvPr/>
              </p14:nvContentPartPr>
              <p14:xfrm>
                <a:off x="8347650" y="1287246"/>
                <a:ext cx="124920" cy="129240"/>
              </p14:xfrm>
            </p:contentPart>
          </mc:Choice>
          <mc:Fallback>
            <p:pic>
              <p:nvPicPr>
                <p:cNvPr id="12" name="Ink 11">
                  <a:extLst>
                    <a:ext uri="{FF2B5EF4-FFF2-40B4-BE49-F238E27FC236}">
                      <a16:creationId xmlns:a16="http://schemas.microsoft.com/office/drawing/2014/main" id="{8AFD9F3C-A4FC-4FA0-959E-95E209C13B1C}"/>
                    </a:ext>
                  </a:extLst>
                </p:cNvPr>
                <p:cNvPicPr/>
                <p:nvPr/>
              </p:nvPicPr>
              <p:blipFill>
                <a:blip r:embed="rId17"/>
                <a:stretch>
                  <a:fillRect/>
                </a:stretch>
              </p:blipFill>
              <p:spPr>
                <a:xfrm>
                  <a:off x="8343330" y="1282926"/>
                  <a:ext cx="13356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Ink 12">
                  <a:extLst>
                    <a:ext uri="{FF2B5EF4-FFF2-40B4-BE49-F238E27FC236}">
                      <a16:creationId xmlns:a16="http://schemas.microsoft.com/office/drawing/2014/main" id="{C5ADB9BE-F91A-4776-A781-E7BF823EE750}"/>
                    </a:ext>
                  </a:extLst>
                </p14:cNvPr>
                <p14:cNvContentPartPr/>
                <p14:nvPr/>
              </p14:nvContentPartPr>
              <p14:xfrm>
                <a:off x="8548170" y="1228206"/>
                <a:ext cx="139320" cy="11880"/>
              </p14:xfrm>
            </p:contentPart>
          </mc:Choice>
          <mc:Fallback>
            <p:pic>
              <p:nvPicPr>
                <p:cNvPr id="13" name="Ink 12">
                  <a:extLst>
                    <a:ext uri="{FF2B5EF4-FFF2-40B4-BE49-F238E27FC236}">
                      <a16:creationId xmlns:a16="http://schemas.microsoft.com/office/drawing/2014/main" id="{C5ADB9BE-F91A-4776-A781-E7BF823EE750}"/>
                    </a:ext>
                  </a:extLst>
                </p:cNvPr>
                <p:cNvPicPr/>
                <p:nvPr/>
              </p:nvPicPr>
              <p:blipFill>
                <a:blip r:embed="rId19"/>
                <a:stretch>
                  <a:fillRect/>
                </a:stretch>
              </p:blipFill>
              <p:spPr>
                <a:xfrm>
                  <a:off x="8543850" y="1223886"/>
                  <a:ext cx="14796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4" name="Ink 13">
                  <a:extLst>
                    <a:ext uri="{FF2B5EF4-FFF2-40B4-BE49-F238E27FC236}">
                      <a16:creationId xmlns:a16="http://schemas.microsoft.com/office/drawing/2014/main" id="{5BE16097-F251-4801-B76B-11C5CF886660}"/>
                    </a:ext>
                  </a:extLst>
                </p14:cNvPr>
                <p14:cNvContentPartPr/>
                <p14:nvPr/>
              </p14:nvContentPartPr>
              <p14:xfrm>
                <a:off x="8576610" y="1256286"/>
                <a:ext cx="46800" cy="163800"/>
              </p14:xfrm>
            </p:contentPart>
          </mc:Choice>
          <mc:Fallback>
            <p:pic>
              <p:nvPicPr>
                <p:cNvPr id="14" name="Ink 13">
                  <a:extLst>
                    <a:ext uri="{FF2B5EF4-FFF2-40B4-BE49-F238E27FC236}">
                      <a16:creationId xmlns:a16="http://schemas.microsoft.com/office/drawing/2014/main" id="{5BE16097-F251-4801-B76B-11C5CF886660}"/>
                    </a:ext>
                  </a:extLst>
                </p:cNvPr>
                <p:cNvPicPr/>
                <p:nvPr/>
              </p:nvPicPr>
              <p:blipFill>
                <a:blip r:embed="rId21"/>
                <a:stretch>
                  <a:fillRect/>
                </a:stretch>
              </p:blipFill>
              <p:spPr>
                <a:xfrm>
                  <a:off x="8572290" y="1251966"/>
                  <a:ext cx="5544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5" name="Ink 14">
                  <a:extLst>
                    <a:ext uri="{FF2B5EF4-FFF2-40B4-BE49-F238E27FC236}">
                      <a16:creationId xmlns:a16="http://schemas.microsoft.com/office/drawing/2014/main" id="{A8D18922-1AB0-4DCE-B781-55C6B5FADA49}"/>
                    </a:ext>
                  </a:extLst>
                </p14:cNvPr>
                <p14:cNvContentPartPr/>
                <p14:nvPr/>
              </p14:nvContentPartPr>
              <p14:xfrm>
                <a:off x="8579490" y="1313526"/>
                <a:ext cx="119520" cy="105120"/>
              </p14:xfrm>
            </p:contentPart>
          </mc:Choice>
          <mc:Fallback>
            <p:pic>
              <p:nvPicPr>
                <p:cNvPr id="15" name="Ink 14">
                  <a:extLst>
                    <a:ext uri="{FF2B5EF4-FFF2-40B4-BE49-F238E27FC236}">
                      <a16:creationId xmlns:a16="http://schemas.microsoft.com/office/drawing/2014/main" id="{A8D18922-1AB0-4DCE-B781-55C6B5FADA49}"/>
                    </a:ext>
                  </a:extLst>
                </p:cNvPr>
                <p:cNvPicPr/>
                <p:nvPr/>
              </p:nvPicPr>
              <p:blipFill>
                <a:blip r:embed="rId23"/>
                <a:stretch>
                  <a:fillRect/>
                </a:stretch>
              </p:blipFill>
              <p:spPr>
                <a:xfrm>
                  <a:off x="8575170" y="1309206"/>
                  <a:ext cx="12816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6" name="Ink 15">
                  <a:extLst>
                    <a:ext uri="{FF2B5EF4-FFF2-40B4-BE49-F238E27FC236}">
                      <a16:creationId xmlns:a16="http://schemas.microsoft.com/office/drawing/2014/main" id="{EBB4AB28-A893-43F5-AC06-9C1B9CC61067}"/>
                    </a:ext>
                  </a:extLst>
                </p14:cNvPr>
                <p14:cNvContentPartPr/>
                <p14:nvPr/>
              </p14:nvContentPartPr>
              <p14:xfrm>
                <a:off x="8750130" y="1188606"/>
                <a:ext cx="102600" cy="234720"/>
              </p14:xfrm>
            </p:contentPart>
          </mc:Choice>
          <mc:Fallback>
            <p:pic>
              <p:nvPicPr>
                <p:cNvPr id="16" name="Ink 15">
                  <a:extLst>
                    <a:ext uri="{FF2B5EF4-FFF2-40B4-BE49-F238E27FC236}">
                      <a16:creationId xmlns:a16="http://schemas.microsoft.com/office/drawing/2014/main" id="{EBB4AB28-A893-43F5-AC06-9C1B9CC61067}"/>
                    </a:ext>
                  </a:extLst>
                </p:cNvPr>
                <p:cNvPicPr/>
                <p:nvPr/>
              </p:nvPicPr>
              <p:blipFill>
                <a:blip r:embed="rId25"/>
                <a:stretch>
                  <a:fillRect/>
                </a:stretch>
              </p:blipFill>
              <p:spPr>
                <a:xfrm>
                  <a:off x="8745810" y="1184286"/>
                  <a:ext cx="111240" cy="24336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7" name="Ink 16">
                  <a:extLst>
                    <a:ext uri="{FF2B5EF4-FFF2-40B4-BE49-F238E27FC236}">
                      <a16:creationId xmlns:a16="http://schemas.microsoft.com/office/drawing/2014/main" id="{EBD8F9A6-CAE1-411E-871A-965CE9D45019}"/>
                    </a:ext>
                  </a:extLst>
                </p14:cNvPr>
                <p14:cNvContentPartPr/>
                <p14:nvPr/>
              </p14:nvContentPartPr>
              <p14:xfrm>
                <a:off x="8904570" y="1233966"/>
                <a:ext cx="69480" cy="158760"/>
              </p14:xfrm>
            </p:contentPart>
          </mc:Choice>
          <mc:Fallback>
            <p:pic>
              <p:nvPicPr>
                <p:cNvPr id="17" name="Ink 16">
                  <a:extLst>
                    <a:ext uri="{FF2B5EF4-FFF2-40B4-BE49-F238E27FC236}">
                      <a16:creationId xmlns:a16="http://schemas.microsoft.com/office/drawing/2014/main" id="{EBD8F9A6-CAE1-411E-871A-965CE9D45019}"/>
                    </a:ext>
                  </a:extLst>
                </p:cNvPr>
                <p:cNvPicPr/>
                <p:nvPr/>
              </p:nvPicPr>
              <p:blipFill>
                <a:blip r:embed="rId27"/>
                <a:stretch>
                  <a:fillRect/>
                </a:stretch>
              </p:blipFill>
              <p:spPr>
                <a:xfrm>
                  <a:off x="8900250" y="1229646"/>
                  <a:ext cx="7812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8" name="Ink 17">
                  <a:extLst>
                    <a:ext uri="{FF2B5EF4-FFF2-40B4-BE49-F238E27FC236}">
                      <a16:creationId xmlns:a16="http://schemas.microsoft.com/office/drawing/2014/main" id="{8D388B72-A47F-470B-8846-02D9272C3673}"/>
                    </a:ext>
                  </a:extLst>
                </p14:cNvPr>
                <p14:cNvContentPartPr/>
                <p14:nvPr/>
              </p14:nvContentPartPr>
              <p14:xfrm>
                <a:off x="8876850" y="1281126"/>
                <a:ext cx="98640" cy="110880"/>
              </p14:xfrm>
            </p:contentPart>
          </mc:Choice>
          <mc:Fallback>
            <p:pic>
              <p:nvPicPr>
                <p:cNvPr id="18" name="Ink 17">
                  <a:extLst>
                    <a:ext uri="{FF2B5EF4-FFF2-40B4-BE49-F238E27FC236}">
                      <a16:creationId xmlns:a16="http://schemas.microsoft.com/office/drawing/2014/main" id="{8D388B72-A47F-470B-8846-02D9272C3673}"/>
                    </a:ext>
                  </a:extLst>
                </p:cNvPr>
                <p:cNvPicPr/>
                <p:nvPr/>
              </p:nvPicPr>
              <p:blipFill>
                <a:blip r:embed="rId29"/>
                <a:stretch>
                  <a:fillRect/>
                </a:stretch>
              </p:blipFill>
              <p:spPr>
                <a:xfrm>
                  <a:off x="8872530" y="1276806"/>
                  <a:ext cx="10728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9" name="Ink 18">
                  <a:extLst>
                    <a:ext uri="{FF2B5EF4-FFF2-40B4-BE49-F238E27FC236}">
                      <a16:creationId xmlns:a16="http://schemas.microsoft.com/office/drawing/2014/main" id="{8144A1C8-4E0D-4D40-9FAB-573E37DDCF0E}"/>
                    </a:ext>
                  </a:extLst>
                </p14:cNvPr>
                <p14:cNvContentPartPr/>
                <p14:nvPr/>
              </p14:nvContentPartPr>
              <p14:xfrm>
                <a:off x="9002130" y="1184646"/>
                <a:ext cx="102600" cy="281520"/>
              </p14:xfrm>
            </p:contentPart>
          </mc:Choice>
          <mc:Fallback>
            <p:pic>
              <p:nvPicPr>
                <p:cNvPr id="19" name="Ink 18">
                  <a:extLst>
                    <a:ext uri="{FF2B5EF4-FFF2-40B4-BE49-F238E27FC236}">
                      <a16:creationId xmlns:a16="http://schemas.microsoft.com/office/drawing/2014/main" id="{8144A1C8-4E0D-4D40-9FAB-573E37DDCF0E}"/>
                    </a:ext>
                  </a:extLst>
                </p:cNvPr>
                <p:cNvPicPr/>
                <p:nvPr/>
              </p:nvPicPr>
              <p:blipFill>
                <a:blip r:embed="rId31"/>
                <a:stretch>
                  <a:fillRect/>
                </a:stretch>
              </p:blipFill>
              <p:spPr>
                <a:xfrm>
                  <a:off x="8997810" y="1180326"/>
                  <a:ext cx="111240" cy="290160"/>
                </a:xfrm>
                <a:prstGeom prst="rect">
                  <a:avLst/>
                </a:prstGeom>
              </p:spPr>
            </p:pic>
          </mc:Fallback>
        </mc:AlternateContent>
      </p:grpSp>
      <p:grpSp>
        <p:nvGrpSpPr>
          <p:cNvPr id="40" name="Group 39">
            <a:extLst>
              <a:ext uri="{FF2B5EF4-FFF2-40B4-BE49-F238E27FC236}">
                <a16:creationId xmlns:a16="http://schemas.microsoft.com/office/drawing/2014/main" id="{A446EA73-1A03-4C4E-B1C0-3BE6366F4F26}"/>
              </a:ext>
            </a:extLst>
          </p:cNvPr>
          <p:cNvGrpSpPr/>
          <p:nvPr/>
        </p:nvGrpSpPr>
        <p:grpSpPr>
          <a:xfrm>
            <a:off x="7619370" y="1812846"/>
            <a:ext cx="265320" cy="172800"/>
            <a:chOff x="7619370" y="1812846"/>
            <a:chExt cx="265320" cy="172800"/>
          </a:xfrm>
        </p:grpSpPr>
        <mc:AlternateContent xmlns:mc="http://schemas.openxmlformats.org/markup-compatibility/2006">
          <mc:Choice xmlns:p14="http://schemas.microsoft.com/office/powerpoint/2010/main" Requires="p14">
            <p:contentPart p14:bwMode="auto" r:id="rId32">
              <p14:nvContentPartPr>
                <p14:cNvPr id="23" name="Ink 22">
                  <a:extLst>
                    <a:ext uri="{FF2B5EF4-FFF2-40B4-BE49-F238E27FC236}">
                      <a16:creationId xmlns:a16="http://schemas.microsoft.com/office/drawing/2014/main" id="{F3EB2750-C2C0-4103-A9EE-27BAD9483276}"/>
                    </a:ext>
                  </a:extLst>
                </p14:cNvPr>
                <p14:cNvContentPartPr/>
                <p14:nvPr/>
              </p14:nvContentPartPr>
              <p14:xfrm>
                <a:off x="7619370" y="1872246"/>
                <a:ext cx="164160" cy="9360"/>
              </p14:xfrm>
            </p:contentPart>
          </mc:Choice>
          <mc:Fallback>
            <p:pic>
              <p:nvPicPr>
                <p:cNvPr id="23" name="Ink 22">
                  <a:extLst>
                    <a:ext uri="{FF2B5EF4-FFF2-40B4-BE49-F238E27FC236}">
                      <a16:creationId xmlns:a16="http://schemas.microsoft.com/office/drawing/2014/main" id="{F3EB2750-C2C0-4103-A9EE-27BAD9483276}"/>
                    </a:ext>
                  </a:extLst>
                </p:cNvPr>
                <p:cNvPicPr/>
                <p:nvPr/>
              </p:nvPicPr>
              <p:blipFill>
                <a:blip r:embed="rId33"/>
                <a:stretch>
                  <a:fillRect/>
                </a:stretch>
              </p:blipFill>
              <p:spPr>
                <a:xfrm>
                  <a:off x="7615050" y="1867926"/>
                  <a:ext cx="1728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4" name="Ink 23">
                  <a:extLst>
                    <a:ext uri="{FF2B5EF4-FFF2-40B4-BE49-F238E27FC236}">
                      <a16:creationId xmlns:a16="http://schemas.microsoft.com/office/drawing/2014/main" id="{FEE40AA0-7FC7-43FB-B065-8AC1BEB13474}"/>
                    </a:ext>
                  </a:extLst>
                </p14:cNvPr>
                <p14:cNvContentPartPr/>
                <p14:nvPr/>
              </p14:nvContentPartPr>
              <p14:xfrm>
                <a:off x="7668330" y="1905726"/>
                <a:ext cx="135000" cy="20880"/>
              </p14:xfrm>
            </p:contentPart>
          </mc:Choice>
          <mc:Fallback>
            <p:pic>
              <p:nvPicPr>
                <p:cNvPr id="24" name="Ink 23">
                  <a:extLst>
                    <a:ext uri="{FF2B5EF4-FFF2-40B4-BE49-F238E27FC236}">
                      <a16:creationId xmlns:a16="http://schemas.microsoft.com/office/drawing/2014/main" id="{FEE40AA0-7FC7-43FB-B065-8AC1BEB13474}"/>
                    </a:ext>
                  </a:extLst>
                </p:cNvPr>
                <p:cNvPicPr/>
                <p:nvPr/>
              </p:nvPicPr>
              <p:blipFill>
                <a:blip r:embed="rId35"/>
                <a:stretch>
                  <a:fillRect/>
                </a:stretch>
              </p:blipFill>
              <p:spPr>
                <a:xfrm>
                  <a:off x="7664010" y="1901406"/>
                  <a:ext cx="14364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5" name="Ink 24">
                  <a:extLst>
                    <a:ext uri="{FF2B5EF4-FFF2-40B4-BE49-F238E27FC236}">
                      <a16:creationId xmlns:a16="http://schemas.microsoft.com/office/drawing/2014/main" id="{13B39E2A-DE43-4D2C-865C-9979528AC50B}"/>
                    </a:ext>
                  </a:extLst>
                </p14:cNvPr>
                <p14:cNvContentPartPr/>
                <p14:nvPr/>
              </p14:nvContentPartPr>
              <p14:xfrm>
                <a:off x="7775250" y="1812846"/>
                <a:ext cx="109440" cy="172800"/>
              </p14:xfrm>
            </p:contentPart>
          </mc:Choice>
          <mc:Fallback>
            <p:pic>
              <p:nvPicPr>
                <p:cNvPr id="25" name="Ink 24">
                  <a:extLst>
                    <a:ext uri="{FF2B5EF4-FFF2-40B4-BE49-F238E27FC236}">
                      <a16:creationId xmlns:a16="http://schemas.microsoft.com/office/drawing/2014/main" id="{13B39E2A-DE43-4D2C-865C-9979528AC50B}"/>
                    </a:ext>
                  </a:extLst>
                </p:cNvPr>
                <p:cNvPicPr/>
                <p:nvPr/>
              </p:nvPicPr>
              <p:blipFill>
                <a:blip r:embed="rId37"/>
                <a:stretch>
                  <a:fillRect/>
                </a:stretch>
              </p:blipFill>
              <p:spPr>
                <a:xfrm>
                  <a:off x="7770930" y="1808526"/>
                  <a:ext cx="118080" cy="181440"/>
                </a:xfrm>
                <a:prstGeom prst="rect">
                  <a:avLst/>
                </a:prstGeom>
              </p:spPr>
            </p:pic>
          </mc:Fallback>
        </mc:AlternateContent>
      </p:grpSp>
      <p:grpSp>
        <p:nvGrpSpPr>
          <p:cNvPr id="39" name="Group 38">
            <a:extLst>
              <a:ext uri="{FF2B5EF4-FFF2-40B4-BE49-F238E27FC236}">
                <a16:creationId xmlns:a16="http://schemas.microsoft.com/office/drawing/2014/main" id="{F019481A-1282-4E77-9863-4876E124F457}"/>
              </a:ext>
            </a:extLst>
          </p:cNvPr>
          <p:cNvGrpSpPr/>
          <p:nvPr/>
        </p:nvGrpSpPr>
        <p:grpSpPr>
          <a:xfrm>
            <a:off x="8121570" y="1806366"/>
            <a:ext cx="210960" cy="221760"/>
            <a:chOff x="8121570" y="1806366"/>
            <a:chExt cx="210960" cy="221760"/>
          </a:xfrm>
        </p:grpSpPr>
        <mc:AlternateContent xmlns:mc="http://schemas.openxmlformats.org/markup-compatibility/2006">
          <mc:Choice xmlns:p14="http://schemas.microsoft.com/office/powerpoint/2010/main" Requires="p14">
            <p:contentPart p14:bwMode="auto" r:id="rId38">
              <p14:nvContentPartPr>
                <p14:cNvPr id="26" name="Ink 25">
                  <a:extLst>
                    <a:ext uri="{FF2B5EF4-FFF2-40B4-BE49-F238E27FC236}">
                      <a16:creationId xmlns:a16="http://schemas.microsoft.com/office/drawing/2014/main" id="{1E352D82-367D-4FB8-B4FB-A4FDE15F0BD3}"/>
                    </a:ext>
                  </a:extLst>
                </p14:cNvPr>
                <p14:cNvContentPartPr/>
                <p14:nvPr/>
              </p14:nvContentPartPr>
              <p14:xfrm>
                <a:off x="8121570" y="1806366"/>
                <a:ext cx="65160" cy="221760"/>
              </p14:xfrm>
            </p:contentPart>
          </mc:Choice>
          <mc:Fallback>
            <p:pic>
              <p:nvPicPr>
                <p:cNvPr id="26" name="Ink 25">
                  <a:extLst>
                    <a:ext uri="{FF2B5EF4-FFF2-40B4-BE49-F238E27FC236}">
                      <a16:creationId xmlns:a16="http://schemas.microsoft.com/office/drawing/2014/main" id="{1E352D82-367D-4FB8-B4FB-A4FDE15F0BD3}"/>
                    </a:ext>
                  </a:extLst>
                </p:cNvPr>
                <p:cNvPicPr/>
                <p:nvPr/>
              </p:nvPicPr>
              <p:blipFill>
                <a:blip r:embed="rId39"/>
                <a:stretch>
                  <a:fillRect/>
                </a:stretch>
              </p:blipFill>
              <p:spPr>
                <a:xfrm>
                  <a:off x="8117250" y="1802046"/>
                  <a:ext cx="73800" cy="23040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7" name="Ink 26">
                  <a:extLst>
                    <a:ext uri="{FF2B5EF4-FFF2-40B4-BE49-F238E27FC236}">
                      <a16:creationId xmlns:a16="http://schemas.microsoft.com/office/drawing/2014/main" id="{4044C6D6-EA05-473F-B97F-60CDA59D2375}"/>
                    </a:ext>
                  </a:extLst>
                </p14:cNvPr>
                <p14:cNvContentPartPr/>
                <p14:nvPr/>
              </p14:nvContentPartPr>
              <p14:xfrm>
                <a:off x="8137410" y="1808166"/>
                <a:ext cx="105120" cy="110160"/>
              </p14:xfrm>
            </p:contentPart>
          </mc:Choice>
          <mc:Fallback>
            <p:pic>
              <p:nvPicPr>
                <p:cNvPr id="27" name="Ink 26">
                  <a:extLst>
                    <a:ext uri="{FF2B5EF4-FFF2-40B4-BE49-F238E27FC236}">
                      <a16:creationId xmlns:a16="http://schemas.microsoft.com/office/drawing/2014/main" id="{4044C6D6-EA05-473F-B97F-60CDA59D2375}"/>
                    </a:ext>
                  </a:extLst>
                </p:cNvPr>
                <p:cNvPicPr/>
                <p:nvPr/>
              </p:nvPicPr>
              <p:blipFill>
                <a:blip r:embed="rId41"/>
                <a:stretch>
                  <a:fillRect/>
                </a:stretch>
              </p:blipFill>
              <p:spPr>
                <a:xfrm>
                  <a:off x="8133090" y="1803846"/>
                  <a:ext cx="11376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8" name="Ink 27">
                  <a:extLst>
                    <a:ext uri="{FF2B5EF4-FFF2-40B4-BE49-F238E27FC236}">
                      <a16:creationId xmlns:a16="http://schemas.microsoft.com/office/drawing/2014/main" id="{33EA65EC-8D7A-4708-9814-D753EAEC1032}"/>
                    </a:ext>
                  </a:extLst>
                </p14:cNvPr>
                <p14:cNvContentPartPr/>
                <p14:nvPr/>
              </p14:nvContentPartPr>
              <p14:xfrm>
                <a:off x="8268450" y="1899606"/>
                <a:ext cx="64080" cy="99720"/>
              </p14:xfrm>
            </p:contentPart>
          </mc:Choice>
          <mc:Fallback>
            <p:pic>
              <p:nvPicPr>
                <p:cNvPr id="28" name="Ink 27">
                  <a:extLst>
                    <a:ext uri="{FF2B5EF4-FFF2-40B4-BE49-F238E27FC236}">
                      <a16:creationId xmlns:a16="http://schemas.microsoft.com/office/drawing/2014/main" id="{33EA65EC-8D7A-4708-9814-D753EAEC1032}"/>
                    </a:ext>
                  </a:extLst>
                </p:cNvPr>
                <p:cNvPicPr/>
                <p:nvPr/>
              </p:nvPicPr>
              <p:blipFill>
                <a:blip r:embed="rId43"/>
                <a:stretch>
                  <a:fillRect/>
                </a:stretch>
              </p:blipFill>
              <p:spPr>
                <a:xfrm>
                  <a:off x="8264130" y="1895286"/>
                  <a:ext cx="72720" cy="1083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4">
            <p14:nvContentPartPr>
              <p14:cNvPr id="29" name="Ink 28">
                <a:extLst>
                  <a:ext uri="{FF2B5EF4-FFF2-40B4-BE49-F238E27FC236}">
                    <a16:creationId xmlns:a16="http://schemas.microsoft.com/office/drawing/2014/main" id="{0CC5A80B-1075-474B-A463-2C48A22192E3}"/>
                  </a:ext>
                </a:extLst>
              </p14:cNvPr>
              <p14:cNvContentPartPr/>
              <p14:nvPr/>
            </p14:nvContentPartPr>
            <p14:xfrm>
              <a:off x="8483730" y="1809966"/>
              <a:ext cx="97560" cy="159840"/>
            </p14:xfrm>
          </p:contentPart>
        </mc:Choice>
        <mc:Fallback>
          <p:pic>
            <p:nvPicPr>
              <p:cNvPr id="29" name="Ink 28">
                <a:extLst>
                  <a:ext uri="{FF2B5EF4-FFF2-40B4-BE49-F238E27FC236}">
                    <a16:creationId xmlns:a16="http://schemas.microsoft.com/office/drawing/2014/main" id="{0CC5A80B-1075-474B-A463-2C48A22192E3}"/>
                  </a:ext>
                </a:extLst>
              </p:cNvPr>
              <p:cNvPicPr/>
              <p:nvPr/>
            </p:nvPicPr>
            <p:blipFill>
              <a:blip r:embed="rId45"/>
              <a:stretch>
                <a:fillRect/>
              </a:stretch>
            </p:blipFill>
            <p:spPr>
              <a:xfrm>
                <a:off x="8479410" y="1805646"/>
                <a:ext cx="106200" cy="168480"/>
              </a:xfrm>
              <a:prstGeom prst="rect">
                <a:avLst/>
              </a:prstGeom>
            </p:spPr>
          </p:pic>
        </mc:Fallback>
      </mc:AlternateContent>
      <p:grpSp>
        <p:nvGrpSpPr>
          <p:cNvPr id="38" name="Group 37">
            <a:extLst>
              <a:ext uri="{FF2B5EF4-FFF2-40B4-BE49-F238E27FC236}">
                <a16:creationId xmlns:a16="http://schemas.microsoft.com/office/drawing/2014/main" id="{CC6CD450-5660-4B0B-B582-74724A0BAF3E}"/>
              </a:ext>
            </a:extLst>
          </p:cNvPr>
          <p:cNvGrpSpPr/>
          <p:nvPr/>
        </p:nvGrpSpPr>
        <p:grpSpPr>
          <a:xfrm>
            <a:off x="8784690" y="1741206"/>
            <a:ext cx="202680" cy="334440"/>
            <a:chOff x="8784690" y="1741206"/>
            <a:chExt cx="202680" cy="334440"/>
          </a:xfrm>
        </p:grpSpPr>
        <mc:AlternateContent xmlns:mc="http://schemas.openxmlformats.org/markup-compatibility/2006">
          <mc:Choice xmlns:p14="http://schemas.microsoft.com/office/powerpoint/2010/main" Requires="p14">
            <p:contentPart p14:bwMode="auto" r:id="rId46">
              <p14:nvContentPartPr>
                <p14:cNvPr id="30" name="Ink 29">
                  <a:extLst>
                    <a:ext uri="{FF2B5EF4-FFF2-40B4-BE49-F238E27FC236}">
                      <a16:creationId xmlns:a16="http://schemas.microsoft.com/office/drawing/2014/main" id="{1C4009AF-D6DD-4B56-BE65-FC4CA3F603D0}"/>
                    </a:ext>
                  </a:extLst>
                </p14:cNvPr>
                <p14:cNvContentPartPr/>
                <p14:nvPr/>
              </p14:nvContentPartPr>
              <p14:xfrm>
                <a:off x="8846250" y="1741206"/>
                <a:ext cx="38520" cy="158040"/>
              </p14:xfrm>
            </p:contentPart>
          </mc:Choice>
          <mc:Fallback>
            <p:pic>
              <p:nvPicPr>
                <p:cNvPr id="30" name="Ink 29">
                  <a:extLst>
                    <a:ext uri="{FF2B5EF4-FFF2-40B4-BE49-F238E27FC236}">
                      <a16:creationId xmlns:a16="http://schemas.microsoft.com/office/drawing/2014/main" id="{1C4009AF-D6DD-4B56-BE65-FC4CA3F603D0}"/>
                    </a:ext>
                  </a:extLst>
                </p:cNvPr>
                <p:cNvPicPr/>
                <p:nvPr/>
              </p:nvPicPr>
              <p:blipFill>
                <a:blip r:embed="rId47"/>
                <a:stretch>
                  <a:fillRect/>
                </a:stretch>
              </p:blipFill>
              <p:spPr>
                <a:xfrm>
                  <a:off x="8841930" y="1736886"/>
                  <a:ext cx="4716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1" name="Ink 30">
                  <a:extLst>
                    <a:ext uri="{FF2B5EF4-FFF2-40B4-BE49-F238E27FC236}">
                      <a16:creationId xmlns:a16="http://schemas.microsoft.com/office/drawing/2014/main" id="{63D7069B-159D-4806-8EBE-4D67A5B14723}"/>
                    </a:ext>
                  </a:extLst>
                </p14:cNvPr>
                <p14:cNvContentPartPr/>
                <p14:nvPr/>
              </p14:nvContentPartPr>
              <p14:xfrm>
                <a:off x="8784690" y="1896726"/>
                <a:ext cx="185760" cy="8640"/>
              </p14:xfrm>
            </p:contentPart>
          </mc:Choice>
          <mc:Fallback>
            <p:pic>
              <p:nvPicPr>
                <p:cNvPr id="31" name="Ink 30">
                  <a:extLst>
                    <a:ext uri="{FF2B5EF4-FFF2-40B4-BE49-F238E27FC236}">
                      <a16:creationId xmlns:a16="http://schemas.microsoft.com/office/drawing/2014/main" id="{63D7069B-159D-4806-8EBE-4D67A5B14723}"/>
                    </a:ext>
                  </a:extLst>
                </p:cNvPr>
                <p:cNvPicPr/>
                <p:nvPr/>
              </p:nvPicPr>
              <p:blipFill>
                <a:blip r:embed="rId49"/>
                <a:stretch>
                  <a:fillRect/>
                </a:stretch>
              </p:blipFill>
              <p:spPr>
                <a:xfrm>
                  <a:off x="8780370" y="1892406"/>
                  <a:ext cx="194400" cy="1728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2" name="Ink 31">
                  <a:extLst>
                    <a:ext uri="{FF2B5EF4-FFF2-40B4-BE49-F238E27FC236}">
                      <a16:creationId xmlns:a16="http://schemas.microsoft.com/office/drawing/2014/main" id="{1916B8D0-5E01-4143-BFF3-9557AEC226F5}"/>
                    </a:ext>
                  </a:extLst>
                </p14:cNvPr>
                <p14:cNvContentPartPr/>
                <p14:nvPr/>
              </p14:nvContentPartPr>
              <p14:xfrm>
                <a:off x="8867850" y="1962246"/>
                <a:ext cx="119520" cy="113400"/>
              </p14:xfrm>
            </p:contentPart>
          </mc:Choice>
          <mc:Fallback>
            <p:pic>
              <p:nvPicPr>
                <p:cNvPr id="32" name="Ink 31">
                  <a:extLst>
                    <a:ext uri="{FF2B5EF4-FFF2-40B4-BE49-F238E27FC236}">
                      <a16:creationId xmlns:a16="http://schemas.microsoft.com/office/drawing/2014/main" id="{1916B8D0-5E01-4143-BFF3-9557AEC226F5}"/>
                    </a:ext>
                  </a:extLst>
                </p:cNvPr>
                <p:cNvPicPr/>
                <p:nvPr/>
              </p:nvPicPr>
              <p:blipFill>
                <a:blip r:embed="rId51"/>
                <a:stretch>
                  <a:fillRect/>
                </a:stretch>
              </p:blipFill>
              <p:spPr>
                <a:xfrm>
                  <a:off x="8863530" y="1957926"/>
                  <a:ext cx="128160" cy="1220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2">
            <p14:nvContentPartPr>
              <p14:cNvPr id="33" name="Ink 32">
                <a:extLst>
                  <a:ext uri="{FF2B5EF4-FFF2-40B4-BE49-F238E27FC236}">
                    <a16:creationId xmlns:a16="http://schemas.microsoft.com/office/drawing/2014/main" id="{C29B16F7-76AF-47D0-BB3A-1089C2F869C1}"/>
                  </a:ext>
                </a:extLst>
              </p14:cNvPr>
              <p14:cNvContentPartPr/>
              <p14:nvPr/>
            </p14:nvContentPartPr>
            <p14:xfrm>
              <a:off x="9926610" y="1282566"/>
              <a:ext cx="148320" cy="140040"/>
            </p14:xfrm>
          </p:contentPart>
        </mc:Choice>
        <mc:Fallback>
          <p:pic>
            <p:nvPicPr>
              <p:cNvPr id="33" name="Ink 32">
                <a:extLst>
                  <a:ext uri="{FF2B5EF4-FFF2-40B4-BE49-F238E27FC236}">
                    <a16:creationId xmlns:a16="http://schemas.microsoft.com/office/drawing/2014/main" id="{C29B16F7-76AF-47D0-BB3A-1089C2F869C1}"/>
                  </a:ext>
                </a:extLst>
              </p:cNvPr>
              <p:cNvPicPr/>
              <p:nvPr/>
            </p:nvPicPr>
            <p:blipFill>
              <a:blip r:embed="rId53"/>
              <a:stretch>
                <a:fillRect/>
              </a:stretch>
            </p:blipFill>
            <p:spPr>
              <a:xfrm>
                <a:off x="9922290" y="1278246"/>
                <a:ext cx="156960" cy="148680"/>
              </a:xfrm>
              <a:prstGeom prst="rect">
                <a:avLst/>
              </a:prstGeom>
            </p:spPr>
          </p:pic>
        </mc:Fallback>
      </mc:AlternateContent>
      <p:grpSp>
        <p:nvGrpSpPr>
          <p:cNvPr id="64" name="Group 63">
            <a:extLst>
              <a:ext uri="{FF2B5EF4-FFF2-40B4-BE49-F238E27FC236}">
                <a16:creationId xmlns:a16="http://schemas.microsoft.com/office/drawing/2014/main" id="{1C059DC5-7F08-4C0E-94D5-78014DF672F6}"/>
              </a:ext>
            </a:extLst>
          </p:cNvPr>
          <p:cNvGrpSpPr/>
          <p:nvPr/>
        </p:nvGrpSpPr>
        <p:grpSpPr>
          <a:xfrm>
            <a:off x="10223250" y="1186086"/>
            <a:ext cx="1233720" cy="349200"/>
            <a:chOff x="10223250" y="1186086"/>
            <a:chExt cx="1233720" cy="349200"/>
          </a:xfrm>
        </p:grpSpPr>
        <mc:AlternateContent xmlns:mc="http://schemas.openxmlformats.org/markup-compatibility/2006">
          <mc:Choice xmlns:p14="http://schemas.microsoft.com/office/powerpoint/2010/main" Requires="p14">
            <p:contentPart p14:bwMode="auto" r:id="rId54">
              <p14:nvContentPartPr>
                <p14:cNvPr id="34" name="Ink 33">
                  <a:extLst>
                    <a:ext uri="{FF2B5EF4-FFF2-40B4-BE49-F238E27FC236}">
                      <a16:creationId xmlns:a16="http://schemas.microsoft.com/office/drawing/2014/main" id="{EC2F474A-787B-4846-9B78-07A4384CBB3A}"/>
                    </a:ext>
                  </a:extLst>
                </p14:cNvPr>
                <p14:cNvContentPartPr/>
                <p14:nvPr/>
              </p14:nvContentPartPr>
              <p14:xfrm>
                <a:off x="10223250" y="1299486"/>
                <a:ext cx="78840" cy="10800"/>
              </p14:xfrm>
            </p:contentPart>
          </mc:Choice>
          <mc:Fallback>
            <p:pic>
              <p:nvPicPr>
                <p:cNvPr id="34" name="Ink 33">
                  <a:extLst>
                    <a:ext uri="{FF2B5EF4-FFF2-40B4-BE49-F238E27FC236}">
                      <a16:creationId xmlns:a16="http://schemas.microsoft.com/office/drawing/2014/main" id="{EC2F474A-787B-4846-9B78-07A4384CBB3A}"/>
                    </a:ext>
                  </a:extLst>
                </p:cNvPr>
                <p:cNvPicPr/>
                <p:nvPr/>
              </p:nvPicPr>
              <p:blipFill>
                <a:blip r:embed="rId55"/>
                <a:stretch>
                  <a:fillRect/>
                </a:stretch>
              </p:blipFill>
              <p:spPr>
                <a:xfrm>
                  <a:off x="10218930" y="1295166"/>
                  <a:ext cx="8748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5" name="Ink 34">
                  <a:extLst>
                    <a:ext uri="{FF2B5EF4-FFF2-40B4-BE49-F238E27FC236}">
                      <a16:creationId xmlns:a16="http://schemas.microsoft.com/office/drawing/2014/main" id="{A9F29787-283E-40C0-BF2C-7B5E09B71F3E}"/>
                    </a:ext>
                  </a:extLst>
                </p14:cNvPr>
                <p14:cNvContentPartPr/>
                <p14:nvPr/>
              </p14:nvContentPartPr>
              <p14:xfrm>
                <a:off x="10223250" y="1370766"/>
                <a:ext cx="69840" cy="5040"/>
              </p14:xfrm>
            </p:contentPart>
          </mc:Choice>
          <mc:Fallback>
            <p:pic>
              <p:nvPicPr>
                <p:cNvPr id="35" name="Ink 34">
                  <a:extLst>
                    <a:ext uri="{FF2B5EF4-FFF2-40B4-BE49-F238E27FC236}">
                      <a16:creationId xmlns:a16="http://schemas.microsoft.com/office/drawing/2014/main" id="{A9F29787-283E-40C0-BF2C-7B5E09B71F3E}"/>
                    </a:ext>
                  </a:extLst>
                </p:cNvPr>
                <p:cNvPicPr/>
                <p:nvPr/>
              </p:nvPicPr>
              <p:blipFill>
                <a:blip r:embed="rId57"/>
                <a:stretch>
                  <a:fillRect/>
                </a:stretch>
              </p:blipFill>
              <p:spPr>
                <a:xfrm>
                  <a:off x="10218930" y="1366446"/>
                  <a:ext cx="7848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6" name="Ink 35">
                  <a:extLst>
                    <a:ext uri="{FF2B5EF4-FFF2-40B4-BE49-F238E27FC236}">
                      <a16:creationId xmlns:a16="http://schemas.microsoft.com/office/drawing/2014/main" id="{0AA29273-1196-47FF-8DEC-E379DE482A14}"/>
                    </a:ext>
                  </a:extLst>
                </p14:cNvPr>
                <p14:cNvContentPartPr/>
                <p14:nvPr/>
              </p14:nvContentPartPr>
              <p14:xfrm>
                <a:off x="10436010" y="1291206"/>
                <a:ext cx="1800" cy="2160"/>
              </p14:xfrm>
            </p:contentPart>
          </mc:Choice>
          <mc:Fallback>
            <p:pic>
              <p:nvPicPr>
                <p:cNvPr id="36" name="Ink 35">
                  <a:extLst>
                    <a:ext uri="{FF2B5EF4-FFF2-40B4-BE49-F238E27FC236}">
                      <a16:creationId xmlns:a16="http://schemas.microsoft.com/office/drawing/2014/main" id="{0AA29273-1196-47FF-8DEC-E379DE482A14}"/>
                    </a:ext>
                  </a:extLst>
                </p:cNvPr>
                <p:cNvPicPr/>
                <p:nvPr/>
              </p:nvPicPr>
              <p:blipFill>
                <a:blip r:embed="rId59"/>
                <a:stretch>
                  <a:fillRect/>
                </a:stretch>
              </p:blipFill>
              <p:spPr>
                <a:xfrm>
                  <a:off x="10431690" y="1286886"/>
                  <a:ext cx="10440" cy="1080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41" name="Ink 40">
                  <a:extLst>
                    <a:ext uri="{FF2B5EF4-FFF2-40B4-BE49-F238E27FC236}">
                      <a16:creationId xmlns:a16="http://schemas.microsoft.com/office/drawing/2014/main" id="{0D87BD92-8F15-4ED3-BB9D-5BD5898FFEC6}"/>
                    </a:ext>
                  </a:extLst>
                </p14:cNvPr>
                <p14:cNvContentPartPr/>
                <p14:nvPr/>
              </p14:nvContentPartPr>
              <p14:xfrm>
                <a:off x="10502610" y="1270686"/>
                <a:ext cx="46440" cy="162360"/>
              </p14:xfrm>
            </p:contentPart>
          </mc:Choice>
          <mc:Fallback>
            <p:pic>
              <p:nvPicPr>
                <p:cNvPr id="41" name="Ink 40">
                  <a:extLst>
                    <a:ext uri="{FF2B5EF4-FFF2-40B4-BE49-F238E27FC236}">
                      <a16:creationId xmlns:a16="http://schemas.microsoft.com/office/drawing/2014/main" id="{0D87BD92-8F15-4ED3-BB9D-5BD5898FFEC6}"/>
                    </a:ext>
                  </a:extLst>
                </p:cNvPr>
                <p:cNvPicPr/>
                <p:nvPr/>
              </p:nvPicPr>
              <p:blipFill>
                <a:blip r:embed="rId61"/>
                <a:stretch>
                  <a:fillRect/>
                </a:stretch>
              </p:blipFill>
              <p:spPr>
                <a:xfrm>
                  <a:off x="10498290" y="1266366"/>
                  <a:ext cx="5508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42" name="Ink 41">
                  <a:extLst>
                    <a:ext uri="{FF2B5EF4-FFF2-40B4-BE49-F238E27FC236}">
                      <a16:creationId xmlns:a16="http://schemas.microsoft.com/office/drawing/2014/main" id="{B68173EB-20CB-4563-A922-DB1131069738}"/>
                    </a:ext>
                  </a:extLst>
                </p14:cNvPr>
                <p14:cNvContentPartPr/>
                <p14:nvPr/>
              </p14:nvContentPartPr>
              <p14:xfrm>
                <a:off x="10565610" y="1278606"/>
                <a:ext cx="114120" cy="124200"/>
              </p14:xfrm>
            </p:contentPart>
          </mc:Choice>
          <mc:Fallback>
            <p:pic>
              <p:nvPicPr>
                <p:cNvPr id="42" name="Ink 41">
                  <a:extLst>
                    <a:ext uri="{FF2B5EF4-FFF2-40B4-BE49-F238E27FC236}">
                      <a16:creationId xmlns:a16="http://schemas.microsoft.com/office/drawing/2014/main" id="{B68173EB-20CB-4563-A922-DB1131069738}"/>
                    </a:ext>
                  </a:extLst>
                </p:cNvPr>
                <p:cNvPicPr/>
                <p:nvPr/>
              </p:nvPicPr>
              <p:blipFill>
                <a:blip r:embed="rId63"/>
                <a:stretch>
                  <a:fillRect/>
                </a:stretch>
              </p:blipFill>
              <p:spPr>
                <a:xfrm>
                  <a:off x="10561290" y="1274286"/>
                  <a:ext cx="12276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43" name="Ink 42">
                  <a:extLst>
                    <a:ext uri="{FF2B5EF4-FFF2-40B4-BE49-F238E27FC236}">
                      <a16:creationId xmlns:a16="http://schemas.microsoft.com/office/drawing/2014/main" id="{29EE2EAE-42F4-4251-BE50-8A64B3AE8E90}"/>
                    </a:ext>
                  </a:extLst>
                </p14:cNvPr>
                <p14:cNvContentPartPr/>
                <p14:nvPr/>
              </p14:nvContentPartPr>
              <p14:xfrm>
                <a:off x="10755330" y="1285086"/>
                <a:ext cx="91800" cy="92520"/>
              </p14:xfrm>
            </p:contentPart>
          </mc:Choice>
          <mc:Fallback>
            <p:pic>
              <p:nvPicPr>
                <p:cNvPr id="43" name="Ink 42">
                  <a:extLst>
                    <a:ext uri="{FF2B5EF4-FFF2-40B4-BE49-F238E27FC236}">
                      <a16:creationId xmlns:a16="http://schemas.microsoft.com/office/drawing/2014/main" id="{29EE2EAE-42F4-4251-BE50-8A64B3AE8E90}"/>
                    </a:ext>
                  </a:extLst>
                </p:cNvPr>
                <p:cNvPicPr/>
                <p:nvPr/>
              </p:nvPicPr>
              <p:blipFill>
                <a:blip r:embed="rId65"/>
                <a:stretch>
                  <a:fillRect/>
                </a:stretch>
              </p:blipFill>
              <p:spPr>
                <a:xfrm>
                  <a:off x="10751010" y="1280766"/>
                  <a:ext cx="10044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44" name="Ink 43">
                  <a:extLst>
                    <a:ext uri="{FF2B5EF4-FFF2-40B4-BE49-F238E27FC236}">
                      <a16:creationId xmlns:a16="http://schemas.microsoft.com/office/drawing/2014/main" id="{79052916-189A-432D-8394-0B41DB2CC3A2}"/>
                    </a:ext>
                  </a:extLst>
                </p14:cNvPr>
                <p14:cNvContentPartPr/>
                <p14:nvPr/>
              </p14:nvContentPartPr>
              <p14:xfrm>
                <a:off x="10925970" y="1186086"/>
                <a:ext cx="128880" cy="32760"/>
              </p14:xfrm>
            </p:contentPart>
          </mc:Choice>
          <mc:Fallback>
            <p:pic>
              <p:nvPicPr>
                <p:cNvPr id="44" name="Ink 43">
                  <a:extLst>
                    <a:ext uri="{FF2B5EF4-FFF2-40B4-BE49-F238E27FC236}">
                      <a16:creationId xmlns:a16="http://schemas.microsoft.com/office/drawing/2014/main" id="{79052916-189A-432D-8394-0B41DB2CC3A2}"/>
                    </a:ext>
                  </a:extLst>
                </p:cNvPr>
                <p:cNvPicPr/>
                <p:nvPr/>
              </p:nvPicPr>
              <p:blipFill>
                <a:blip r:embed="rId67"/>
                <a:stretch>
                  <a:fillRect/>
                </a:stretch>
              </p:blipFill>
              <p:spPr>
                <a:xfrm>
                  <a:off x="10921650" y="1181766"/>
                  <a:ext cx="13752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45" name="Ink 44">
                  <a:extLst>
                    <a:ext uri="{FF2B5EF4-FFF2-40B4-BE49-F238E27FC236}">
                      <a16:creationId xmlns:a16="http://schemas.microsoft.com/office/drawing/2014/main" id="{304CD20A-F26D-4579-BF55-EA385D7294BF}"/>
                    </a:ext>
                  </a:extLst>
                </p14:cNvPr>
                <p14:cNvContentPartPr/>
                <p14:nvPr/>
              </p14:nvContentPartPr>
              <p14:xfrm>
                <a:off x="10968450" y="1216326"/>
                <a:ext cx="87840" cy="150840"/>
              </p14:xfrm>
            </p:contentPart>
          </mc:Choice>
          <mc:Fallback>
            <p:pic>
              <p:nvPicPr>
                <p:cNvPr id="45" name="Ink 44">
                  <a:extLst>
                    <a:ext uri="{FF2B5EF4-FFF2-40B4-BE49-F238E27FC236}">
                      <a16:creationId xmlns:a16="http://schemas.microsoft.com/office/drawing/2014/main" id="{304CD20A-F26D-4579-BF55-EA385D7294BF}"/>
                    </a:ext>
                  </a:extLst>
                </p:cNvPr>
                <p:cNvPicPr/>
                <p:nvPr/>
              </p:nvPicPr>
              <p:blipFill>
                <a:blip r:embed="rId69"/>
                <a:stretch>
                  <a:fillRect/>
                </a:stretch>
              </p:blipFill>
              <p:spPr>
                <a:xfrm>
                  <a:off x="10964130" y="1212006"/>
                  <a:ext cx="9648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46" name="Ink 45">
                  <a:extLst>
                    <a:ext uri="{FF2B5EF4-FFF2-40B4-BE49-F238E27FC236}">
                      <a16:creationId xmlns:a16="http://schemas.microsoft.com/office/drawing/2014/main" id="{7E4C2934-025D-48D8-9A10-3E8135FC1A6C}"/>
                    </a:ext>
                  </a:extLst>
                </p14:cNvPr>
                <p14:cNvContentPartPr/>
                <p14:nvPr/>
              </p14:nvContentPartPr>
              <p14:xfrm>
                <a:off x="11005530" y="1349886"/>
                <a:ext cx="52920" cy="28440"/>
              </p14:xfrm>
            </p:contentPart>
          </mc:Choice>
          <mc:Fallback>
            <p:pic>
              <p:nvPicPr>
                <p:cNvPr id="46" name="Ink 45">
                  <a:extLst>
                    <a:ext uri="{FF2B5EF4-FFF2-40B4-BE49-F238E27FC236}">
                      <a16:creationId xmlns:a16="http://schemas.microsoft.com/office/drawing/2014/main" id="{7E4C2934-025D-48D8-9A10-3E8135FC1A6C}"/>
                    </a:ext>
                  </a:extLst>
                </p:cNvPr>
                <p:cNvPicPr/>
                <p:nvPr/>
              </p:nvPicPr>
              <p:blipFill>
                <a:blip r:embed="rId71"/>
                <a:stretch>
                  <a:fillRect/>
                </a:stretch>
              </p:blipFill>
              <p:spPr>
                <a:xfrm>
                  <a:off x="11001210" y="1345566"/>
                  <a:ext cx="6156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47" name="Ink 46">
                  <a:extLst>
                    <a:ext uri="{FF2B5EF4-FFF2-40B4-BE49-F238E27FC236}">
                      <a16:creationId xmlns:a16="http://schemas.microsoft.com/office/drawing/2014/main" id="{3C3F8E11-75BF-4689-B384-89E59903BC76}"/>
                    </a:ext>
                  </a:extLst>
                </p14:cNvPr>
                <p14:cNvContentPartPr/>
                <p14:nvPr/>
              </p14:nvContentPartPr>
              <p14:xfrm>
                <a:off x="11093370" y="1209846"/>
                <a:ext cx="121680" cy="201960"/>
              </p14:xfrm>
            </p:contentPart>
          </mc:Choice>
          <mc:Fallback>
            <p:pic>
              <p:nvPicPr>
                <p:cNvPr id="47" name="Ink 46">
                  <a:extLst>
                    <a:ext uri="{FF2B5EF4-FFF2-40B4-BE49-F238E27FC236}">
                      <a16:creationId xmlns:a16="http://schemas.microsoft.com/office/drawing/2014/main" id="{3C3F8E11-75BF-4689-B384-89E59903BC76}"/>
                    </a:ext>
                  </a:extLst>
                </p:cNvPr>
                <p:cNvPicPr/>
                <p:nvPr/>
              </p:nvPicPr>
              <p:blipFill>
                <a:blip r:embed="rId73"/>
                <a:stretch>
                  <a:fillRect/>
                </a:stretch>
              </p:blipFill>
              <p:spPr>
                <a:xfrm>
                  <a:off x="11089050" y="1205526"/>
                  <a:ext cx="130320" cy="21060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48" name="Ink 47">
                  <a:extLst>
                    <a:ext uri="{FF2B5EF4-FFF2-40B4-BE49-F238E27FC236}">
                      <a16:creationId xmlns:a16="http://schemas.microsoft.com/office/drawing/2014/main" id="{741345EA-C2BE-4123-8144-8206EA1459EC}"/>
                    </a:ext>
                  </a:extLst>
                </p14:cNvPr>
                <p14:cNvContentPartPr/>
                <p14:nvPr/>
              </p14:nvContentPartPr>
              <p14:xfrm>
                <a:off x="11230530" y="1250526"/>
                <a:ext cx="90720" cy="165600"/>
              </p14:xfrm>
            </p:contentPart>
          </mc:Choice>
          <mc:Fallback>
            <p:pic>
              <p:nvPicPr>
                <p:cNvPr id="48" name="Ink 47">
                  <a:extLst>
                    <a:ext uri="{FF2B5EF4-FFF2-40B4-BE49-F238E27FC236}">
                      <a16:creationId xmlns:a16="http://schemas.microsoft.com/office/drawing/2014/main" id="{741345EA-C2BE-4123-8144-8206EA1459EC}"/>
                    </a:ext>
                  </a:extLst>
                </p:cNvPr>
                <p:cNvPicPr/>
                <p:nvPr/>
              </p:nvPicPr>
              <p:blipFill>
                <a:blip r:embed="rId75"/>
                <a:stretch>
                  <a:fillRect/>
                </a:stretch>
              </p:blipFill>
              <p:spPr>
                <a:xfrm>
                  <a:off x="11226210" y="1246206"/>
                  <a:ext cx="9936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49" name="Ink 48">
                  <a:extLst>
                    <a:ext uri="{FF2B5EF4-FFF2-40B4-BE49-F238E27FC236}">
                      <a16:creationId xmlns:a16="http://schemas.microsoft.com/office/drawing/2014/main" id="{2A980552-BAA0-4917-BE57-3B1230461829}"/>
                    </a:ext>
                  </a:extLst>
                </p14:cNvPr>
                <p14:cNvContentPartPr/>
                <p14:nvPr/>
              </p14:nvContentPartPr>
              <p14:xfrm>
                <a:off x="11330610" y="1216326"/>
                <a:ext cx="126360" cy="318960"/>
              </p14:xfrm>
            </p:contentPart>
          </mc:Choice>
          <mc:Fallback>
            <p:pic>
              <p:nvPicPr>
                <p:cNvPr id="49" name="Ink 48">
                  <a:extLst>
                    <a:ext uri="{FF2B5EF4-FFF2-40B4-BE49-F238E27FC236}">
                      <a16:creationId xmlns:a16="http://schemas.microsoft.com/office/drawing/2014/main" id="{2A980552-BAA0-4917-BE57-3B1230461829}"/>
                    </a:ext>
                  </a:extLst>
                </p:cNvPr>
                <p:cNvPicPr/>
                <p:nvPr/>
              </p:nvPicPr>
              <p:blipFill>
                <a:blip r:embed="rId77"/>
                <a:stretch>
                  <a:fillRect/>
                </a:stretch>
              </p:blipFill>
              <p:spPr>
                <a:xfrm>
                  <a:off x="11326290" y="1212006"/>
                  <a:ext cx="135000" cy="327600"/>
                </a:xfrm>
                <a:prstGeom prst="rect">
                  <a:avLst/>
                </a:prstGeom>
              </p:spPr>
            </p:pic>
          </mc:Fallback>
        </mc:AlternateContent>
      </p:grpSp>
      <p:grpSp>
        <p:nvGrpSpPr>
          <p:cNvPr id="63" name="Group 62">
            <a:extLst>
              <a:ext uri="{FF2B5EF4-FFF2-40B4-BE49-F238E27FC236}">
                <a16:creationId xmlns:a16="http://schemas.microsoft.com/office/drawing/2014/main" id="{1004F464-2A8A-4365-99DD-41C55B0CBC1C}"/>
              </a:ext>
            </a:extLst>
          </p:cNvPr>
          <p:cNvGrpSpPr/>
          <p:nvPr/>
        </p:nvGrpSpPr>
        <p:grpSpPr>
          <a:xfrm>
            <a:off x="9980970" y="1746966"/>
            <a:ext cx="219240" cy="200880"/>
            <a:chOff x="9980970" y="1746966"/>
            <a:chExt cx="219240" cy="200880"/>
          </a:xfrm>
        </p:grpSpPr>
        <mc:AlternateContent xmlns:mc="http://schemas.openxmlformats.org/markup-compatibility/2006">
          <mc:Choice xmlns:p14="http://schemas.microsoft.com/office/powerpoint/2010/main" Requires="p14">
            <p:contentPart p14:bwMode="auto" r:id="rId78">
              <p14:nvContentPartPr>
                <p14:cNvPr id="50" name="Ink 49">
                  <a:extLst>
                    <a:ext uri="{FF2B5EF4-FFF2-40B4-BE49-F238E27FC236}">
                      <a16:creationId xmlns:a16="http://schemas.microsoft.com/office/drawing/2014/main" id="{6A5278A7-54E9-4847-BEAD-B8AB0846B60E}"/>
                    </a:ext>
                  </a:extLst>
                </p14:cNvPr>
                <p14:cNvContentPartPr/>
                <p14:nvPr/>
              </p14:nvContentPartPr>
              <p14:xfrm>
                <a:off x="9980970" y="1838766"/>
                <a:ext cx="153720" cy="26280"/>
              </p14:xfrm>
            </p:contentPart>
          </mc:Choice>
          <mc:Fallback>
            <p:pic>
              <p:nvPicPr>
                <p:cNvPr id="50" name="Ink 49">
                  <a:extLst>
                    <a:ext uri="{FF2B5EF4-FFF2-40B4-BE49-F238E27FC236}">
                      <a16:creationId xmlns:a16="http://schemas.microsoft.com/office/drawing/2014/main" id="{6A5278A7-54E9-4847-BEAD-B8AB0846B60E}"/>
                    </a:ext>
                  </a:extLst>
                </p:cNvPr>
                <p:cNvPicPr/>
                <p:nvPr/>
              </p:nvPicPr>
              <p:blipFill>
                <a:blip r:embed="rId79"/>
                <a:stretch>
                  <a:fillRect/>
                </a:stretch>
              </p:blipFill>
              <p:spPr>
                <a:xfrm>
                  <a:off x="9976650" y="1834446"/>
                  <a:ext cx="16236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51" name="Ink 50">
                  <a:extLst>
                    <a:ext uri="{FF2B5EF4-FFF2-40B4-BE49-F238E27FC236}">
                      <a16:creationId xmlns:a16="http://schemas.microsoft.com/office/drawing/2014/main" id="{5DDF22FC-A996-41A5-B9C5-1A3A188762F7}"/>
                    </a:ext>
                  </a:extLst>
                </p14:cNvPr>
                <p14:cNvContentPartPr/>
                <p14:nvPr/>
              </p14:nvContentPartPr>
              <p14:xfrm>
                <a:off x="10006170" y="1899966"/>
                <a:ext cx="156960" cy="11520"/>
              </p14:xfrm>
            </p:contentPart>
          </mc:Choice>
          <mc:Fallback>
            <p:pic>
              <p:nvPicPr>
                <p:cNvPr id="51" name="Ink 50">
                  <a:extLst>
                    <a:ext uri="{FF2B5EF4-FFF2-40B4-BE49-F238E27FC236}">
                      <a16:creationId xmlns:a16="http://schemas.microsoft.com/office/drawing/2014/main" id="{5DDF22FC-A996-41A5-B9C5-1A3A188762F7}"/>
                    </a:ext>
                  </a:extLst>
                </p:cNvPr>
                <p:cNvPicPr/>
                <p:nvPr/>
              </p:nvPicPr>
              <p:blipFill>
                <a:blip r:embed="rId81"/>
                <a:stretch>
                  <a:fillRect/>
                </a:stretch>
              </p:blipFill>
              <p:spPr>
                <a:xfrm>
                  <a:off x="10001850" y="1895646"/>
                  <a:ext cx="16560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52" name="Ink 51">
                  <a:extLst>
                    <a:ext uri="{FF2B5EF4-FFF2-40B4-BE49-F238E27FC236}">
                      <a16:creationId xmlns:a16="http://schemas.microsoft.com/office/drawing/2014/main" id="{8B811858-5B68-4776-A105-BB6E1D1C5E05}"/>
                    </a:ext>
                  </a:extLst>
                </p14:cNvPr>
                <p14:cNvContentPartPr/>
                <p14:nvPr/>
              </p14:nvContentPartPr>
              <p14:xfrm>
                <a:off x="10049010" y="1746966"/>
                <a:ext cx="151200" cy="200880"/>
              </p14:xfrm>
            </p:contentPart>
          </mc:Choice>
          <mc:Fallback>
            <p:pic>
              <p:nvPicPr>
                <p:cNvPr id="52" name="Ink 51">
                  <a:extLst>
                    <a:ext uri="{FF2B5EF4-FFF2-40B4-BE49-F238E27FC236}">
                      <a16:creationId xmlns:a16="http://schemas.microsoft.com/office/drawing/2014/main" id="{8B811858-5B68-4776-A105-BB6E1D1C5E05}"/>
                    </a:ext>
                  </a:extLst>
                </p:cNvPr>
                <p:cNvPicPr/>
                <p:nvPr/>
              </p:nvPicPr>
              <p:blipFill>
                <a:blip r:embed="rId83"/>
                <a:stretch>
                  <a:fillRect/>
                </a:stretch>
              </p:blipFill>
              <p:spPr>
                <a:xfrm>
                  <a:off x="10044690" y="1742646"/>
                  <a:ext cx="159840" cy="209520"/>
                </a:xfrm>
                <a:prstGeom prst="rect">
                  <a:avLst/>
                </a:prstGeom>
              </p:spPr>
            </p:pic>
          </mc:Fallback>
        </mc:AlternateContent>
      </p:grpSp>
      <p:grpSp>
        <p:nvGrpSpPr>
          <p:cNvPr id="62" name="Group 61">
            <a:extLst>
              <a:ext uri="{FF2B5EF4-FFF2-40B4-BE49-F238E27FC236}">
                <a16:creationId xmlns:a16="http://schemas.microsoft.com/office/drawing/2014/main" id="{4B11C277-CA83-4E87-A18A-0B84B229108E}"/>
              </a:ext>
            </a:extLst>
          </p:cNvPr>
          <p:cNvGrpSpPr/>
          <p:nvPr/>
        </p:nvGrpSpPr>
        <p:grpSpPr>
          <a:xfrm>
            <a:off x="10373010" y="1772526"/>
            <a:ext cx="365760" cy="195840"/>
            <a:chOff x="10373010" y="1772526"/>
            <a:chExt cx="365760" cy="195840"/>
          </a:xfrm>
        </p:grpSpPr>
        <mc:AlternateContent xmlns:mc="http://schemas.openxmlformats.org/markup-compatibility/2006">
          <mc:Choice xmlns:p14="http://schemas.microsoft.com/office/powerpoint/2010/main" Requires="p14">
            <p:contentPart p14:bwMode="auto" r:id="rId84">
              <p14:nvContentPartPr>
                <p14:cNvPr id="53" name="Ink 52">
                  <a:extLst>
                    <a:ext uri="{FF2B5EF4-FFF2-40B4-BE49-F238E27FC236}">
                      <a16:creationId xmlns:a16="http://schemas.microsoft.com/office/drawing/2014/main" id="{2AFEA241-1E9C-49AB-8716-4D9BA0E5C124}"/>
                    </a:ext>
                  </a:extLst>
                </p14:cNvPr>
                <p14:cNvContentPartPr/>
                <p14:nvPr/>
              </p14:nvContentPartPr>
              <p14:xfrm>
                <a:off x="10373010" y="1772526"/>
                <a:ext cx="113400" cy="195840"/>
              </p14:xfrm>
            </p:contentPart>
          </mc:Choice>
          <mc:Fallback>
            <p:pic>
              <p:nvPicPr>
                <p:cNvPr id="53" name="Ink 52">
                  <a:extLst>
                    <a:ext uri="{FF2B5EF4-FFF2-40B4-BE49-F238E27FC236}">
                      <a16:creationId xmlns:a16="http://schemas.microsoft.com/office/drawing/2014/main" id="{2AFEA241-1E9C-49AB-8716-4D9BA0E5C124}"/>
                    </a:ext>
                  </a:extLst>
                </p:cNvPr>
                <p:cNvPicPr/>
                <p:nvPr/>
              </p:nvPicPr>
              <p:blipFill>
                <a:blip r:embed="rId85"/>
                <a:stretch>
                  <a:fillRect/>
                </a:stretch>
              </p:blipFill>
              <p:spPr>
                <a:xfrm>
                  <a:off x="10368690" y="1768206"/>
                  <a:ext cx="122040" cy="20448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54" name="Ink 53">
                  <a:extLst>
                    <a:ext uri="{FF2B5EF4-FFF2-40B4-BE49-F238E27FC236}">
                      <a16:creationId xmlns:a16="http://schemas.microsoft.com/office/drawing/2014/main" id="{571A8E82-FC54-42E3-8B58-C56067BCA5A7}"/>
                    </a:ext>
                  </a:extLst>
                </p14:cNvPr>
                <p14:cNvContentPartPr/>
                <p14:nvPr/>
              </p14:nvContentPartPr>
              <p14:xfrm>
                <a:off x="10513050" y="1866126"/>
                <a:ext cx="59040" cy="96480"/>
              </p14:xfrm>
            </p:contentPart>
          </mc:Choice>
          <mc:Fallback>
            <p:pic>
              <p:nvPicPr>
                <p:cNvPr id="54" name="Ink 53">
                  <a:extLst>
                    <a:ext uri="{FF2B5EF4-FFF2-40B4-BE49-F238E27FC236}">
                      <a16:creationId xmlns:a16="http://schemas.microsoft.com/office/drawing/2014/main" id="{571A8E82-FC54-42E3-8B58-C56067BCA5A7}"/>
                    </a:ext>
                  </a:extLst>
                </p:cNvPr>
                <p:cNvPicPr/>
                <p:nvPr/>
              </p:nvPicPr>
              <p:blipFill>
                <a:blip r:embed="rId87"/>
                <a:stretch>
                  <a:fillRect/>
                </a:stretch>
              </p:blipFill>
              <p:spPr>
                <a:xfrm>
                  <a:off x="10508730" y="1861806"/>
                  <a:ext cx="6768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55" name="Ink 54">
                  <a:extLst>
                    <a:ext uri="{FF2B5EF4-FFF2-40B4-BE49-F238E27FC236}">
                      <a16:creationId xmlns:a16="http://schemas.microsoft.com/office/drawing/2014/main" id="{AEE71C42-2D58-4243-89DA-0C35B32367F8}"/>
                    </a:ext>
                  </a:extLst>
                </p14:cNvPr>
                <p14:cNvContentPartPr/>
                <p14:nvPr/>
              </p14:nvContentPartPr>
              <p14:xfrm>
                <a:off x="10639050" y="1793766"/>
                <a:ext cx="88560" cy="109080"/>
              </p14:xfrm>
            </p:contentPart>
          </mc:Choice>
          <mc:Fallback>
            <p:pic>
              <p:nvPicPr>
                <p:cNvPr id="55" name="Ink 54">
                  <a:extLst>
                    <a:ext uri="{FF2B5EF4-FFF2-40B4-BE49-F238E27FC236}">
                      <a16:creationId xmlns:a16="http://schemas.microsoft.com/office/drawing/2014/main" id="{AEE71C42-2D58-4243-89DA-0C35B32367F8}"/>
                    </a:ext>
                  </a:extLst>
                </p:cNvPr>
                <p:cNvPicPr/>
                <p:nvPr/>
              </p:nvPicPr>
              <p:blipFill>
                <a:blip r:embed="rId89"/>
                <a:stretch>
                  <a:fillRect/>
                </a:stretch>
              </p:blipFill>
              <p:spPr>
                <a:xfrm>
                  <a:off x="10634730" y="1789446"/>
                  <a:ext cx="9720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56" name="Ink 55">
                  <a:extLst>
                    <a:ext uri="{FF2B5EF4-FFF2-40B4-BE49-F238E27FC236}">
                      <a16:creationId xmlns:a16="http://schemas.microsoft.com/office/drawing/2014/main" id="{4A863B77-65F5-4110-8EB6-1E54C8DBE8E9}"/>
                    </a:ext>
                  </a:extLst>
                </p14:cNvPr>
                <p14:cNvContentPartPr/>
                <p14:nvPr/>
              </p14:nvContentPartPr>
              <p14:xfrm>
                <a:off x="10676490" y="1916886"/>
                <a:ext cx="62280" cy="29880"/>
              </p14:xfrm>
            </p:contentPart>
          </mc:Choice>
          <mc:Fallback>
            <p:pic>
              <p:nvPicPr>
                <p:cNvPr id="56" name="Ink 55">
                  <a:extLst>
                    <a:ext uri="{FF2B5EF4-FFF2-40B4-BE49-F238E27FC236}">
                      <a16:creationId xmlns:a16="http://schemas.microsoft.com/office/drawing/2014/main" id="{4A863B77-65F5-4110-8EB6-1E54C8DBE8E9}"/>
                    </a:ext>
                  </a:extLst>
                </p:cNvPr>
                <p:cNvPicPr/>
                <p:nvPr/>
              </p:nvPicPr>
              <p:blipFill>
                <a:blip r:embed="rId91"/>
                <a:stretch>
                  <a:fillRect/>
                </a:stretch>
              </p:blipFill>
              <p:spPr>
                <a:xfrm>
                  <a:off x="10672170" y="1912566"/>
                  <a:ext cx="70920" cy="38520"/>
                </a:xfrm>
                <a:prstGeom prst="rect">
                  <a:avLst/>
                </a:prstGeom>
              </p:spPr>
            </p:pic>
          </mc:Fallback>
        </mc:AlternateContent>
      </p:grpSp>
      <p:grpSp>
        <p:nvGrpSpPr>
          <p:cNvPr id="61" name="Group 60">
            <a:extLst>
              <a:ext uri="{FF2B5EF4-FFF2-40B4-BE49-F238E27FC236}">
                <a16:creationId xmlns:a16="http://schemas.microsoft.com/office/drawing/2014/main" id="{FA546B54-9A22-4B82-AE3C-600C43287FE4}"/>
              </a:ext>
            </a:extLst>
          </p:cNvPr>
          <p:cNvGrpSpPr/>
          <p:nvPr/>
        </p:nvGrpSpPr>
        <p:grpSpPr>
          <a:xfrm>
            <a:off x="10938210" y="1697646"/>
            <a:ext cx="345960" cy="358920"/>
            <a:chOff x="10938210" y="1697646"/>
            <a:chExt cx="345960" cy="358920"/>
          </a:xfrm>
        </p:grpSpPr>
        <mc:AlternateContent xmlns:mc="http://schemas.openxmlformats.org/markup-compatibility/2006">
          <mc:Choice xmlns:p14="http://schemas.microsoft.com/office/powerpoint/2010/main" Requires="p14">
            <p:contentPart p14:bwMode="auto" r:id="rId92">
              <p14:nvContentPartPr>
                <p14:cNvPr id="57" name="Ink 56">
                  <a:extLst>
                    <a:ext uri="{FF2B5EF4-FFF2-40B4-BE49-F238E27FC236}">
                      <a16:creationId xmlns:a16="http://schemas.microsoft.com/office/drawing/2014/main" id="{53A7CE5B-A163-4DFC-933C-08FB77DF471F}"/>
                    </a:ext>
                  </a:extLst>
                </p14:cNvPr>
                <p14:cNvContentPartPr/>
                <p14:nvPr/>
              </p14:nvContentPartPr>
              <p14:xfrm>
                <a:off x="11008770" y="1697646"/>
                <a:ext cx="40680" cy="141480"/>
              </p14:xfrm>
            </p:contentPart>
          </mc:Choice>
          <mc:Fallback>
            <p:pic>
              <p:nvPicPr>
                <p:cNvPr id="57" name="Ink 56">
                  <a:extLst>
                    <a:ext uri="{FF2B5EF4-FFF2-40B4-BE49-F238E27FC236}">
                      <a16:creationId xmlns:a16="http://schemas.microsoft.com/office/drawing/2014/main" id="{53A7CE5B-A163-4DFC-933C-08FB77DF471F}"/>
                    </a:ext>
                  </a:extLst>
                </p:cNvPr>
                <p:cNvPicPr/>
                <p:nvPr/>
              </p:nvPicPr>
              <p:blipFill>
                <a:blip r:embed="rId93"/>
                <a:stretch>
                  <a:fillRect/>
                </a:stretch>
              </p:blipFill>
              <p:spPr>
                <a:xfrm>
                  <a:off x="11004450" y="1693326"/>
                  <a:ext cx="4932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58" name="Ink 57">
                  <a:extLst>
                    <a:ext uri="{FF2B5EF4-FFF2-40B4-BE49-F238E27FC236}">
                      <a16:creationId xmlns:a16="http://schemas.microsoft.com/office/drawing/2014/main" id="{45C3655E-CF22-4571-98F8-DF4FBB74AD08}"/>
                    </a:ext>
                  </a:extLst>
                </p14:cNvPr>
                <p14:cNvContentPartPr/>
                <p14:nvPr/>
              </p14:nvContentPartPr>
              <p14:xfrm>
                <a:off x="10938210" y="1823286"/>
                <a:ext cx="276120" cy="227520"/>
              </p14:xfrm>
            </p:contentPart>
          </mc:Choice>
          <mc:Fallback>
            <p:pic>
              <p:nvPicPr>
                <p:cNvPr id="58" name="Ink 57">
                  <a:extLst>
                    <a:ext uri="{FF2B5EF4-FFF2-40B4-BE49-F238E27FC236}">
                      <a16:creationId xmlns:a16="http://schemas.microsoft.com/office/drawing/2014/main" id="{45C3655E-CF22-4571-98F8-DF4FBB74AD08}"/>
                    </a:ext>
                  </a:extLst>
                </p:cNvPr>
                <p:cNvPicPr/>
                <p:nvPr/>
              </p:nvPicPr>
              <p:blipFill>
                <a:blip r:embed="rId95"/>
                <a:stretch>
                  <a:fillRect/>
                </a:stretch>
              </p:blipFill>
              <p:spPr>
                <a:xfrm>
                  <a:off x="10933890" y="1818966"/>
                  <a:ext cx="284760" cy="23616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59" name="Ink 58">
                  <a:extLst>
                    <a:ext uri="{FF2B5EF4-FFF2-40B4-BE49-F238E27FC236}">
                      <a16:creationId xmlns:a16="http://schemas.microsoft.com/office/drawing/2014/main" id="{4A23F0CF-352C-4232-A0CA-23E6A9BD60CF}"/>
                    </a:ext>
                  </a:extLst>
                </p14:cNvPr>
                <p14:cNvContentPartPr/>
                <p14:nvPr/>
              </p14:nvContentPartPr>
              <p14:xfrm>
                <a:off x="11039730" y="1926606"/>
                <a:ext cx="64440" cy="100800"/>
              </p14:xfrm>
            </p:contentPart>
          </mc:Choice>
          <mc:Fallback>
            <p:pic>
              <p:nvPicPr>
                <p:cNvPr id="59" name="Ink 58">
                  <a:extLst>
                    <a:ext uri="{FF2B5EF4-FFF2-40B4-BE49-F238E27FC236}">
                      <a16:creationId xmlns:a16="http://schemas.microsoft.com/office/drawing/2014/main" id="{4A23F0CF-352C-4232-A0CA-23E6A9BD60CF}"/>
                    </a:ext>
                  </a:extLst>
                </p:cNvPr>
                <p:cNvPicPr/>
                <p:nvPr/>
              </p:nvPicPr>
              <p:blipFill>
                <a:blip r:embed="rId97"/>
                <a:stretch>
                  <a:fillRect/>
                </a:stretch>
              </p:blipFill>
              <p:spPr>
                <a:xfrm>
                  <a:off x="11035410" y="1922286"/>
                  <a:ext cx="7308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60" name="Ink 59">
                  <a:extLst>
                    <a:ext uri="{FF2B5EF4-FFF2-40B4-BE49-F238E27FC236}">
                      <a16:creationId xmlns:a16="http://schemas.microsoft.com/office/drawing/2014/main" id="{DFF5AE0D-A14A-486D-A614-727B64E7DAAA}"/>
                    </a:ext>
                  </a:extLst>
                </p14:cNvPr>
                <p14:cNvContentPartPr/>
                <p14:nvPr/>
              </p14:nvContentPartPr>
              <p14:xfrm>
                <a:off x="11163570" y="1951446"/>
                <a:ext cx="120600" cy="105120"/>
              </p14:xfrm>
            </p:contentPart>
          </mc:Choice>
          <mc:Fallback>
            <p:pic>
              <p:nvPicPr>
                <p:cNvPr id="60" name="Ink 59">
                  <a:extLst>
                    <a:ext uri="{FF2B5EF4-FFF2-40B4-BE49-F238E27FC236}">
                      <a16:creationId xmlns:a16="http://schemas.microsoft.com/office/drawing/2014/main" id="{DFF5AE0D-A14A-486D-A614-727B64E7DAAA}"/>
                    </a:ext>
                  </a:extLst>
                </p:cNvPr>
                <p:cNvPicPr/>
                <p:nvPr/>
              </p:nvPicPr>
              <p:blipFill>
                <a:blip r:embed="rId99"/>
                <a:stretch>
                  <a:fillRect/>
                </a:stretch>
              </p:blipFill>
              <p:spPr>
                <a:xfrm>
                  <a:off x="11159250" y="1947126"/>
                  <a:ext cx="129240" cy="113760"/>
                </a:xfrm>
                <a:prstGeom prst="rect">
                  <a:avLst/>
                </a:prstGeom>
              </p:spPr>
            </p:pic>
          </mc:Fallback>
        </mc:AlternateContent>
      </p:grpSp>
      <p:grpSp>
        <p:nvGrpSpPr>
          <p:cNvPr id="73" name="Group 72">
            <a:extLst>
              <a:ext uri="{FF2B5EF4-FFF2-40B4-BE49-F238E27FC236}">
                <a16:creationId xmlns:a16="http://schemas.microsoft.com/office/drawing/2014/main" id="{628B8295-DC53-4A1B-9EEF-A91CEE3B29CF}"/>
              </a:ext>
            </a:extLst>
          </p:cNvPr>
          <p:cNvGrpSpPr/>
          <p:nvPr/>
        </p:nvGrpSpPr>
        <p:grpSpPr>
          <a:xfrm>
            <a:off x="804570" y="2543646"/>
            <a:ext cx="969840" cy="357120"/>
            <a:chOff x="804570" y="2543646"/>
            <a:chExt cx="969840" cy="357120"/>
          </a:xfrm>
        </p:grpSpPr>
        <mc:AlternateContent xmlns:mc="http://schemas.openxmlformats.org/markup-compatibility/2006">
          <mc:Choice xmlns:p14="http://schemas.microsoft.com/office/powerpoint/2010/main" Requires="p14">
            <p:contentPart p14:bwMode="auto" r:id="rId100">
              <p14:nvContentPartPr>
                <p14:cNvPr id="65" name="Ink 64">
                  <a:extLst>
                    <a:ext uri="{FF2B5EF4-FFF2-40B4-BE49-F238E27FC236}">
                      <a16:creationId xmlns:a16="http://schemas.microsoft.com/office/drawing/2014/main" id="{9E9D77D4-548B-4D2B-A4E6-D2BA63B999B2}"/>
                    </a:ext>
                  </a:extLst>
                </p14:cNvPr>
                <p14:cNvContentPartPr/>
                <p14:nvPr/>
              </p14:nvContentPartPr>
              <p14:xfrm>
                <a:off x="922650" y="2640846"/>
                <a:ext cx="48960" cy="259920"/>
              </p14:xfrm>
            </p:contentPart>
          </mc:Choice>
          <mc:Fallback>
            <p:pic>
              <p:nvPicPr>
                <p:cNvPr id="65" name="Ink 64">
                  <a:extLst>
                    <a:ext uri="{FF2B5EF4-FFF2-40B4-BE49-F238E27FC236}">
                      <a16:creationId xmlns:a16="http://schemas.microsoft.com/office/drawing/2014/main" id="{9E9D77D4-548B-4D2B-A4E6-D2BA63B999B2}"/>
                    </a:ext>
                  </a:extLst>
                </p:cNvPr>
                <p:cNvPicPr/>
                <p:nvPr/>
              </p:nvPicPr>
              <p:blipFill>
                <a:blip r:embed="rId101"/>
                <a:stretch>
                  <a:fillRect/>
                </a:stretch>
              </p:blipFill>
              <p:spPr>
                <a:xfrm>
                  <a:off x="918330" y="2636526"/>
                  <a:ext cx="57600" cy="26856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66" name="Ink 65">
                  <a:extLst>
                    <a:ext uri="{FF2B5EF4-FFF2-40B4-BE49-F238E27FC236}">
                      <a16:creationId xmlns:a16="http://schemas.microsoft.com/office/drawing/2014/main" id="{8BEB7FCA-A1D5-4AA7-AF80-73EE3E039510}"/>
                    </a:ext>
                  </a:extLst>
                </p14:cNvPr>
                <p14:cNvContentPartPr/>
                <p14:nvPr/>
              </p14:nvContentPartPr>
              <p14:xfrm>
                <a:off x="926970" y="2642286"/>
                <a:ext cx="113400" cy="114120"/>
              </p14:xfrm>
            </p:contentPart>
          </mc:Choice>
          <mc:Fallback>
            <p:pic>
              <p:nvPicPr>
                <p:cNvPr id="66" name="Ink 65">
                  <a:extLst>
                    <a:ext uri="{FF2B5EF4-FFF2-40B4-BE49-F238E27FC236}">
                      <a16:creationId xmlns:a16="http://schemas.microsoft.com/office/drawing/2014/main" id="{8BEB7FCA-A1D5-4AA7-AF80-73EE3E039510}"/>
                    </a:ext>
                  </a:extLst>
                </p:cNvPr>
                <p:cNvPicPr/>
                <p:nvPr/>
              </p:nvPicPr>
              <p:blipFill>
                <a:blip r:embed="rId103"/>
                <a:stretch>
                  <a:fillRect/>
                </a:stretch>
              </p:blipFill>
              <p:spPr>
                <a:xfrm>
                  <a:off x="922650" y="2637966"/>
                  <a:ext cx="12204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67" name="Ink 66">
                  <a:extLst>
                    <a:ext uri="{FF2B5EF4-FFF2-40B4-BE49-F238E27FC236}">
                      <a16:creationId xmlns:a16="http://schemas.microsoft.com/office/drawing/2014/main" id="{A5068A6D-8E07-4107-BA3C-59E4C280129D}"/>
                    </a:ext>
                  </a:extLst>
                </p14:cNvPr>
                <p14:cNvContentPartPr/>
                <p14:nvPr/>
              </p14:nvContentPartPr>
              <p14:xfrm>
                <a:off x="1051890" y="2691966"/>
                <a:ext cx="93240" cy="92520"/>
              </p14:xfrm>
            </p:contentPart>
          </mc:Choice>
          <mc:Fallback>
            <p:pic>
              <p:nvPicPr>
                <p:cNvPr id="67" name="Ink 66">
                  <a:extLst>
                    <a:ext uri="{FF2B5EF4-FFF2-40B4-BE49-F238E27FC236}">
                      <a16:creationId xmlns:a16="http://schemas.microsoft.com/office/drawing/2014/main" id="{A5068A6D-8E07-4107-BA3C-59E4C280129D}"/>
                    </a:ext>
                  </a:extLst>
                </p:cNvPr>
                <p:cNvPicPr/>
                <p:nvPr/>
              </p:nvPicPr>
              <p:blipFill>
                <a:blip r:embed="rId105"/>
                <a:stretch>
                  <a:fillRect/>
                </a:stretch>
              </p:blipFill>
              <p:spPr>
                <a:xfrm>
                  <a:off x="1047570" y="2687646"/>
                  <a:ext cx="10188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68" name="Ink 67">
                  <a:extLst>
                    <a:ext uri="{FF2B5EF4-FFF2-40B4-BE49-F238E27FC236}">
                      <a16:creationId xmlns:a16="http://schemas.microsoft.com/office/drawing/2014/main" id="{2A303C88-0EE0-4984-A95A-B0062420612F}"/>
                    </a:ext>
                  </a:extLst>
                </p14:cNvPr>
                <p14:cNvContentPartPr/>
                <p14:nvPr/>
              </p14:nvContentPartPr>
              <p14:xfrm>
                <a:off x="1182210" y="2701686"/>
                <a:ext cx="95040" cy="84960"/>
              </p14:xfrm>
            </p:contentPart>
          </mc:Choice>
          <mc:Fallback>
            <p:pic>
              <p:nvPicPr>
                <p:cNvPr id="68" name="Ink 67">
                  <a:extLst>
                    <a:ext uri="{FF2B5EF4-FFF2-40B4-BE49-F238E27FC236}">
                      <a16:creationId xmlns:a16="http://schemas.microsoft.com/office/drawing/2014/main" id="{2A303C88-0EE0-4984-A95A-B0062420612F}"/>
                    </a:ext>
                  </a:extLst>
                </p:cNvPr>
                <p:cNvPicPr/>
                <p:nvPr/>
              </p:nvPicPr>
              <p:blipFill>
                <a:blip r:embed="rId107"/>
                <a:stretch>
                  <a:fillRect/>
                </a:stretch>
              </p:blipFill>
              <p:spPr>
                <a:xfrm>
                  <a:off x="1177890" y="2697366"/>
                  <a:ext cx="10368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69" name="Ink 68">
                  <a:extLst>
                    <a:ext uri="{FF2B5EF4-FFF2-40B4-BE49-F238E27FC236}">
                      <a16:creationId xmlns:a16="http://schemas.microsoft.com/office/drawing/2014/main" id="{BD586EEB-F644-414A-B2A0-C159BF96AC51}"/>
                    </a:ext>
                  </a:extLst>
                </p14:cNvPr>
                <p14:cNvContentPartPr/>
                <p14:nvPr/>
              </p14:nvContentPartPr>
              <p14:xfrm>
                <a:off x="1304610" y="2690886"/>
                <a:ext cx="76320" cy="77040"/>
              </p14:xfrm>
            </p:contentPart>
          </mc:Choice>
          <mc:Fallback>
            <p:pic>
              <p:nvPicPr>
                <p:cNvPr id="69" name="Ink 68">
                  <a:extLst>
                    <a:ext uri="{FF2B5EF4-FFF2-40B4-BE49-F238E27FC236}">
                      <a16:creationId xmlns:a16="http://schemas.microsoft.com/office/drawing/2014/main" id="{BD586EEB-F644-414A-B2A0-C159BF96AC51}"/>
                    </a:ext>
                  </a:extLst>
                </p:cNvPr>
                <p:cNvPicPr/>
                <p:nvPr/>
              </p:nvPicPr>
              <p:blipFill>
                <a:blip r:embed="rId109"/>
                <a:stretch>
                  <a:fillRect/>
                </a:stretch>
              </p:blipFill>
              <p:spPr>
                <a:xfrm>
                  <a:off x="1300290" y="2686566"/>
                  <a:ext cx="8496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70" name="Ink 69">
                  <a:extLst>
                    <a:ext uri="{FF2B5EF4-FFF2-40B4-BE49-F238E27FC236}">
                      <a16:creationId xmlns:a16="http://schemas.microsoft.com/office/drawing/2014/main" id="{86292017-5E69-42C9-A8E5-A634C262BD95}"/>
                    </a:ext>
                  </a:extLst>
                </p14:cNvPr>
                <p14:cNvContentPartPr/>
                <p14:nvPr/>
              </p14:nvContentPartPr>
              <p14:xfrm>
                <a:off x="1438890" y="2543646"/>
                <a:ext cx="77400" cy="331560"/>
              </p14:xfrm>
            </p:contentPart>
          </mc:Choice>
          <mc:Fallback>
            <p:pic>
              <p:nvPicPr>
                <p:cNvPr id="70" name="Ink 69">
                  <a:extLst>
                    <a:ext uri="{FF2B5EF4-FFF2-40B4-BE49-F238E27FC236}">
                      <a16:creationId xmlns:a16="http://schemas.microsoft.com/office/drawing/2014/main" id="{86292017-5E69-42C9-A8E5-A634C262BD95}"/>
                    </a:ext>
                  </a:extLst>
                </p:cNvPr>
                <p:cNvPicPr/>
                <p:nvPr/>
              </p:nvPicPr>
              <p:blipFill>
                <a:blip r:embed="rId111"/>
                <a:stretch>
                  <a:fillRect/>
                </a:stretch>
              </p:blipFill>
              <p:spPr>
                <a:xfrm>
                  <a:off x="1434570" y="2539326"/>
                  <a:ext cx="86040" cy="34020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71" name="Ink 70">
                  <a:extLst>
                    <a:ext uri="{FF2B5EF4-FFF2-40B4-BE49-F238E27FC236}">
                      <a16:creationId xmlns:a16="http://schemas.microsoft.com/office/drawing/2014/main" id="{397495A8-9A63-4A28-BC93-C73E9EFFAB12}"/>
                    </a:ext>
                  </a:extLst>
                </p14:cNvPr>
                <p14:cNvContentPartPr/>
                <p14:nvPr/>
              </p14:nvContentPartPr>
              <p14:xfrm>
                <a:off x="1438530" y="2690886"/>
                <a:ext cx="134640" cy="26640"/>
              </p14:xfrm>
            </p:contentPart>
          </mc:Choice>
          <mc:Fallback>
            <p:pic>
              <p:nvPicPr>
                <p:cNvPr id="71" name="Ink 70">
                  <a:extLst>
                    <a:ext uri="{FF2B5EF4-FFF2-40B4-BE49-F238E27FC236}">
                      <a16:creationId xmlns:a16="http://schemas.microsoft.com/office/drawing/2014/main" id="{397495A8-9A63-4A28-BC93-C73E9EFFAB12}"/>
                    </a:ext>
                  </a:extLst>
                </p:cNvPr>
                <p:cNvPicPr/>
                <p:nvPr/>
              </p:nvPicPr>
              <p:blipFill>
                <a:blip r:embed="rId113"/>
                <a:stretch>
                  <a:fillRect/>
                </a:stretch>
              </p:blipFill>
              <p:spPr>
                <a:xfrm>
                  <a:off x="1434210" y="2686566"/>
                  <a:ext cx="143280" cy="3528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72" name="Ink 71">
                  <a:extLst>
                    <a:ext uri="{FF2B5EF4-FFF2-40B4-BE49-F238E27FC236}">
                      <a16:creationId xmlns:a16="http://schemas.microsoft.com/office/drawing/2014/main" id="{98D3353F-5BF7-4BDF-BCCB-7DE3BA33FCA6}"/>
                    </a:ext>
                  </a:extLst>
                </p14:cNvPr>
                <p14:cNvContentPartPr/>
                <p14:nvPr/>
              </p14:nvContentPartPr>
              <p14:xfrm>
                <a:off x="804570" y="2793846"/>
                <a:ext cx="969840" cy="101160"/>
              </p14:xfrm>
            </p:contentPart>
          </mc:Choice>
          <mc:Fallback>
            <p:pic>
              <p:nvPicPr>
                <p:cNvPr id="72" name="Ink 71">
                  <a:extLst>
                    <a:ext uri="{FF2B5EF4-FFF2-40B4-BE49-F238E27FC236}">
                      <a16:creationId xmlns:a16="http://schemas.microsoft.com/office/drawing/2014/main" id="{98D3353F-5BF7-4BDF-BCCB-7DE3BA33FCA6}"/>
                    </a:ext>
                  </a:extLst>
                </p:cNvPr>
                <p:cNvPicPr/>
                <p:nvPr/>
              </p:nvPicPr>
              <p:blipFill>
                <a:blip r:embed="rId115"/>
                <a:stretch>
                  <a:fillRect/>
                </a:stretch>
              </p:blipFill>
              <p:spPr>
                <a:xfrm>
                  <a:off x="800250" y="2789526"/>
                  <a:ext cx="978480" cy="109800"/>
                </a:xfrm>
                <a:prstGeom prst="rect">
                  <a:avLst/>
                </a:prstGeom>
              </p:spPr>
            </p:pic>
          </mc:Fallback>
        </mc:AlternateContent>
      </p:grpSp>
      <p:grpSp>
        <p:nvGrpSpPr>
          <p:cNvPr id="83" name="Group 82">
            <a:extLst>
              <a:ext uri="{FF2B5EF4-FFF2-40B4-BE49-F238E27FC236}">
                <a16:creationId xmlns:a16="http://schemas.microsoft.com/office/drawing/2014/main" id="{95C80D7E-A9E8-48C6-80E3-1243890F8A52}"/>
              </a:ext>
            </a:extLst>
          </p:cNvPr>
          <p:cNvGrpSpPr/>
          <p:nvPr/>
        </p:nvGrpSpPr>
        <p:grpSpPr>
          <a:xfrm>
            <a:off x="1271850" y="3341766"/>
            <a:ext cx="853920" cy="285840"/>
            <a:chOff x="1271850" y="3341766"/>
            <a:chExt cx="853920" cy="285840"/>
          </a:xfrm>
        </p:grpSpPr>
        <mc:AlternateContent xmlns:mc="http://schemas.openxmlformats.org/markup-compatibility/2006">
          <mc:Choice xmlns:p14="http://schemas.microsoft.com/office/powerpoint/2010/main" Requires="p14">
            <p:contentPart p14:bwMode="auto" r:id="rId116">
              <p14:nvContentPartPr>
                <p14:cNvPr id="74" name="Ink 73">
                  <a:extLst>
                    <a:ext uri="{FF2B5EF4-FFF2-40B4-BE49-F238E27FC236}">
                      <a16:creationId xmlns:a16="http://schemas.microsoft.com/office/drawing/2014/main" id="{C95FBC89-E2FC-417D-9363-7E75488A14F3}"/>
                    </a:ext>
                  </a:extLst>
                </p14:cNvPr>
                <p14:cNvContentPartPr/>
                <p14:nvPr/>
              </p14:nvContentPartPr>
              <p14:xfrm>
                <a:off x="1271850" y="3341766"/>
                <a:ext cx="158760" cy="36720"/>
              </p14:xfrm>
            </p:contentPart>
          </mc:Choice>
          <mc:Fallback>
            <p:pic>
              <p:nvPicPr>
                <p:cNvPr id="74" name="Ink 73">
                  <a:extLst>
                    <a:ext uri="{FF2B5EF4-FFF2-40B4-BE49-F238E27FC236}">
                      <a16:creationId xmlns:a16="http://schemas.microsoft.com/office/drawing/2014/main" id="{C95FBC89-E2FC-417D-9363-7E75488A14F3}"/>
                    </a:ext>
                  </a:extLst>
                </p:cNvPr>
                <p:cNvPicPr/>
                <p:nvPr/>
              </p:nvPicPr>
              <p:blipFill>
                <a:blip r:embed="rId117"/>
                <a:stretch>
                  <a:fillRect/>
                </a:stretch>
              </p:blipFill>
              <p:spPr>
                <a:xfrm>
                  <a:off x="1267530" y="3337446"/>
                  <a:ext cx="16740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75" name="Ink 74">
                  <a:extLst>
                    <a:ext uri="{FF2B5EF4-FFF2-40B4-BE49-F238E27FC236}">
                      <a16:creationId xmlns:a16="http://schemas.microsoft.com/office/drawing/2014/main" id="{D29260F0-5525-45F6-8220-8B437AFC5832}"/>
                    </a:ext>
                  </a:extLst>
                </p14:cNvPr>
                <p14:cNvContentPartPr/>
                <p14:nvPr/>
              </p14:nvContentPartPr>
              <p14:xfrm>
                <a:off x="1278690" y="3373806"/>
                <a:ext cx="64800" cy="202320"/>
              </p14:xfrm>
            </p:contentPart>
          </mc:Choice>
          <mc:Fallback>
            <p:pic>
              <p:nvPicPr>
                <p:cNvPr id="75" name="Ink 74">
                  <a:extLst>
                    <a:ext uri="{FF2B5EF4-FFF2-40B4-BE49-F238E27FC236}">
                      <a16:creationId xmlns:a16="http://schemas.microsoft.com/office/drawing/2014/main" id="{D29260F0-5525-45F6-8220-8B437AFC5832}"/>
                    </a:ext>
                  </a:extLst>
                </p:cNvPr>
                <p:cNvPicPr/>
                <p:nvPr/>
              </p:nvPicPr>
              <p:blipFill>
                <a:blip r:embed="rId119"/>
                <a:stretch>
                  <a:fillRect/>
                </a:stretch>
              </p:blipFill>
              <p:spPr>
                <a:xfrm>
                  <a:off x="1274370" y="3369486"/>
                  <a:ext cx="73440" cy="21096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76" name="Ink 75">
                  <a:extLst>
                    <a:ext uri="{FF2B5EF4-FFF2-40B4-BE49-F238E27FC236}">
                      <a16:creationId xmlns:a16="http://schemas.microsoft.com/office/drawing/2014/main" id="{E57962CA-B05B-44CA-912A-C50059D74F49}"/>
                    </a:ext>
                  </a:extLst>
                </p14:cNvPr>
                <p14:cNvContentPartPr/>
                <p14:nvPr/>
              </p14:nvContentPartPr>
              <p14:xfrm>
                <a:off x="1310370" y="3480006"/>
                <a:ext cx="120960" cy="110160"/>
              </p14:xfrm>
            </p:contentPart>
          </mc:Choice>
          <mc:Fallback>
            <p:pic>
              <p:nvPicPr>
                <p:cNvPr id="76" name="Ink 75">
                  <a:extLst>
                    <a:ext uri="{FF2B5EF4-FFF2-40B4-BE49-F238E27FC236}">
                      <a16:creationId xmlns:a16="http://schemas.microsoft.com/office/drawing/2014/main" id="{E57962CA-B05B-44CA-912A-C50059D74F49}"/>
                    </a:ext>
                  </a:extLst>
                </p:cNvPr>
                <p:cNvPicPr/>
                <p:nvPr/>
              </p:nvPicPr>
              <p:blipFill>
                <a:blip r:embed="rId121"/>
                <a:stretch>
                  <a:fillRect/>
                </a:stretch>
              </p:blipFill>
              <p:spPr>
                <a:xfrm>
                  <a:off x="1306050" y="3475686"/>
                  <a:ext cx="12960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77" name="Ink 76">
                  <a:extLst>
                    <a:ext uri="{FF2B5EF4-FFF2-40B4-BE49-F238E27FC236}">
                      <a16:creationId xmlns:a16="http://schemas.microsoft.com/office/drawing/2014/main" id="{ADF3849C-46FA-439D-9406-21286FBF9277}"/>
                    </a:ext>
                  </a:extLst>
                </p14:cNvPr>
                <p14:cNvContentPartPr/>
                <p14:nvPr/>
              </p14:nvContentPartPr>
              <p14:xfrm>
                <a:off x="1492890" y="3347166"/>
                <a:ext cx="114480" cy="268200"/>
              </p14:xfrm>
            </p:contentPart>
          </mc:Choice>
          <mc:Fallback>
            <p:pic>
              <p:nvPicPr>
                <p:cNvPr id="77" name="Ink 76">
                  <a:extLst>
                    <a:ext uri="{FF2B5EF4-FFF2-40B4-BE49-F238E27FC236}">
                      <a16:creationId xmlns:a16="http://schemas.microsoft.com/office/drawing/2014/main" id="{ADF3849C-46FA-439D-9406-21286FBF9277}"/>
                    </a:ext>
                  </a:extLst>
                </p:cNvPr>
                <p:cNvPicPr/>
                <p:nvPr/>
              </p:nvPicPr>
              <p:blipFill>
                <a:blip r:embed="rId123"/>
                <a:stretch>
                  <a:fillRect/>
                </a:stretch>
              </p:blipFill>
              <p:spPr>
                <a:xfrm>
                  <a:off x="1488570" y="3342846"/>
                  <a:ext cx="123120" cy="27684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78" name="Ink 77">
                  <a:extLst>
                    <a:ext uri="{FF2B5EF4-FFF2-40B4-BE49-F238E27FC236}">
                      <a16:creationId xmlns:a16="http://schemas.microsoft.com/office/drawing/2014/main" id="{D54BACF1-ECEF-4B59-B859-5CA3D1E7403A}"/>
                    </a:ext>
                  </a:extLst>
                </p14:cNvPr>
                <p14:cNvContentPartPr/>
                <p14:nvPr/>
              </p14:nvContentPartPr>
              <p14:xfrm>
                <a:off x="1666410" y="3427806"/>
                <a:ext cx="65880" cy="157320"/>
              </p14:xfrm>
            </p:contentPart>
          </mc:Choice>
          <mc:Fallback>
            <p:pic>
              <p:nvPicPr>
                <p:cNvPr id="78" name="Ink 77">
                  <a:extLst>
                    <a:ext uri="{FF2B5EF4-FFF2-40B4-BE49-F238E27FC236}">
                      <a16:creationId xmlns:a16="http://schemas.microsoft.com/office/drawing/2014/main" id="{D54BACF1-ECEF-4B59-B859-5CA3D1E7403A}"/>
                    </a:ext>
                  </a:extLst>
                </p:cNvPr>
                <p:cNvPicPr/>
                <p:nvPr/>
              </p:nvPicPr>
              <p:blipFill>
                <a:blip r:embed="rId125"/>
                <a:stretch>
                  <a:fillRect/>
                </a:stretch>
              </p:blipFill>
              <p:spPr>
                <a:xfrm>
                  <a:off x="1662090" y="3423486"/>
                  <a:ext cx="7452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79" name="Ink 78">
                  <a:extLst>
                    <a:ext uri="{FF2B5EF4-FFF2-40B4-BE49-F238E27FC236}">
                      <a16:creationId xmlns:a16="http://schemas.microsoft.com/office/drawing/2014/main" id="{5D7A3E93-2E7D-41BD-8C72-99B0021D3679}"/>
                    </a:ext>
                  </a:extLst>
                </p14:cNvPr>
                <p14:cNvContentPartPr/>
                <p14:nvPr/>
              </p14:nvContentPartPr>
              <p14:xfrm>
                <a:off x="1643730" y="3463086"/>
                <a:ext cx="110160" cy="156600"/>
              </p14:xfrm>
            </p:contentPart>
          </mc:Choice>
          <mc:Fallback>
            <p:pic>
              <p:nvPicPr>
                <p:cNvPr id="79" name="Ink 78">
                  <a:extLst>
                    <a:ext uri="{FF2B5EF4-FFF2-40B4-BE49-F238E27FC236}">
                      <a16:creationId xmlns:a16="http://schemas.microsoft.com/office/drawing/2014/main" id="{5D7A3E93-2E7D-41BD-8C72-99B0021D3679}"/>
                    </a:ext>
                  </a:extLst>
                </p:cNvPr>
                <p:cNvPicPr/>
                <p:nvPr/>
              </p:nvPicPr>
              <p:blipFill>
                <a:blip r:embed="rId127"/>
                <a:stretch>
                  <a:fillRect/>
                </a:stretch>
              </p:blipFill>
              <p:spPr>
                <a:xfrm>
                  <a:off x="1639410" y="3458766"/>
                  <a:ext cx="11880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80" name="Ink 79">
                  <a:extLst>
                    <a:ext uri="{FF2B5EF4-FFF2-40B4-BE49-F238E27FC236}">
                      <a16:creationId xmlns:a16="http://schemas.microsoft.com/office/drawing/2014/main" id="{1CB5B33B-9E94-4167-B50C-89342B65077D}"/>
                    </a:ext>
                  </a:extLst>
                </p14:cNvPr>
                <p14:cNvContentPartPr/>
                <p14:nvPr/>
              </p14:nvContentPartPr>
              <p14:xfrm>
                <a:off x="1759290" y="3369846"/>
                <a:ext cx="111240" cy="257760"/>
              </p14:xfrm>
            </p:contentPart>
          </mc:Choice>
          <mc:Fallback>
            <p:pic>
              <p:nvPicPr>
                <p:cNvPr id="80" name="Ink 79">
                  <a:extLst>
                    <a:ext uri="{FF2B5EF4-FFF2-40B4-BE49-F238E27FC236}">
                      <a16:creationId xmlns:a16="http://schemas.microsoft.com/office/drawing/2014/main" id="{1CB5B33B-9E94-4167-B50C-89342B65077D}"/>
                    </a:ext>
                  </a:extLst>
                </p:cNvPr>
                <p:cNvPicPr/>
                <p:nvPr/>
              </p:nvPicPr>
              <p:blipFill>
                <a:blip r:embed="rId129"/>
                <a:stretch>
                  <a:fillRect/>
                </a:stretch>
              </p:blipFill>
              <p:spPr>
                <a:xfrm>
                  <a:off x="1754970" y="3365526"/>
                  <a:ext cx="119880" cy="26640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81" name="Ink 80">
                  <a:extLst>
                    <a:ext uri="{FF2B5EF4-FFF2-40B4-BE49-F238E27FC236}">
                      <a16:creationId xmlns:a16="http://schemas.microsoft.com/office/drawing/2014/main" id="{073F87E4-28E2-4773-A6B5-4F69F1C012F7}"/>
                    </a:ext>
                  </a:extLst>
                </p14:cNvPr>
                <p14:cNvContentPartPr/>
                <p14:nvPr/>
              </p14:nvContentPartPr>
              <p14:xfrm>
                <a:off x="2041530" y="3445806"/>
                <a:ext cx="84240" cy="18720"/>
              </p14:xfrm>
            </p:contentPart>
          </mc:Choice>
          <mc:Fallback>
            <p:pic>
              <p:nvPicPr>
                <p:cNvPr id="81" name="Ink 80">
                  <a:extLst>
                    <a:ext uri="{FF2B5EF4-FFF2-40B4-BE49-F238E27FC236}">
                      <a16:creationId xmlns:a16="http://schemas.microsoft.com/office/drawing/2014/main" id="{073F87E4-28E2-4773-A6B5-4F69F1C012F7}"/>
                    </a:ext>
                  </a:extLst>
                </p:cNvPr>
                <p:cNvPicPr/>
                <p:nvPr/>
              </p:nvPicPr>
              <p:blipFill>
                <a:blip r:embed="rId131"/>
                <a:stretch>
                  <a:fillRect/>
                </a:stretch>
              </p:blipFill>
              <p:spPr>
                <a:xfrm>
                  <a:off x="2037210" y="3441486"/>
                  <a:ext cx="9288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82" name="Ink 81">
                  <a:extLst>
                    <a:ext uri="{FF2B5EF4-FFF2-40B4-BE49-F238E27FC236}">
                      <a16:creationId xmlns:a16="http://schemas.microsoft.com/office/drawing/2014/main" id="{3A90ADC5-C754-4004-BDD4-9CA5678F77EE}"/>
                    </a:ext>
                  </a:extLst>
                </p14:cNvPr>
                <p14:cNvContentPartPr/>
                <p14:nvPr/>
              </p14:nvContentPartPr>
              <p14:xfrm>
                <a:off x="2045850" y="3527166"/>
                <a:ext cx="78480" cy="10080"/>
              </p14:xfrm>
            </p:contentPart>
          </mc:Choice>
          <mc:Fallback>
            <p:pic>
              <p:nvPicPr>
                <p:cNvPr id="82" name="Ink 81">
                  <a:extLst>
                    <a:ext uri="{FF2B5EF4-FFF2-40B4-BE49-F238E27FC236}">
                      <a16:creationId xmlns:a16="http://schemas.microsoft.com/office/drawing/2014/main" id="{3A90ADC5-C754-4004-BDD4-9CA5678F77EE}"/>
                    </a:ext>
                  </a:extLst>
                </p:cNvPr>
                <p:cNvPicPr/>
                <p:nvPr/>
              </p:nvPicPr>
              <p:blipFill>
                <a:blip r:embed="rId133"/>
                <a:stretch>
                  <a:fillRect/>
                </a:stretch>
              </p:blipFill>
              <p:spPr>
                <a:xfrm>
                  <a:off x="2041530" y="3522846"/>
                  <a:ext cx="87120" cy="18720"/>
                </a:xfrm>
                <a:prstGeom prst="rect">
                  <a:avLst/>
                </a:prstGeom>
              </p:spPr>
            </p:pic>
          </mc:Fallback>
        </mc:AlternateContent>
      </p:grpSp>
      <p:grpSp>
        <p:nvGrpSpPr>
          <p:cNvPr id="86" name="Group 85">
            <a:extLst>
              <a:ext uri="{FF2B5EF4-FFF2-40B4-BE49-F238E27FC236}">
                <a16:creationId xmlns:a16="http://schemas.microsoft.com/office/drawing/2014/main" id="{F4951A69-D73E-4A1E-B3CA-9280A005233A}"/>
              </a:ext>
            </a:extLst>
          </p:cNvPr>
          <p:cNvGrpSpPr/>
          <p:nvPr/>
        </p:nvGrpSpPr>
        <p:grpSpPr>
          <a:xfrm>
            <a:off x="2397930" y="3335646"/>
            <a:ext cx="245520" cy="246600"/>
            <a:chOff x="2397930" y="3335646"/>
            <a:chExt cx="245520" cy="246600"/>
          </a:xfrm>
        </p:grpSpPr>
        <mc:AlternateContent xmlns:mc="http://schemas.openxmlformats.org/markup-compatibility/2006">
          <mc:Choice xmlns:p14="http://schemas.microsoft.com/office/powerpoint/2010/main" Requires="p14">
            <p:contentPart p14:bwMode="auto" r:id="rId134">
              <p14:nvContentPartPr>
                <p14:cNvPr id="84" name="Ink 83">
                  <a:extLst>
                    <a:ext uri="{FF2B5EF4-FFF2-40B4-BE49-F238E27FC236}">
                      <a16:creationId xmlns:a16="http://schemas.microsoft.com/office/drawing/2014/main" id="{97822C39-F87B-43D1-A044-658E237A2A5A}"/>
                    </a:ext>
                  </a:extLst>
                </p14:cNvPr>
                <p14:cNvContentPartPr/>
                <p14:nvPr/>
              </p14:nvContentPartPr>
              <p14:xfrm>
                <a:off x="2424210" y="3335646"/>
                <a:ext cx="199800" cy="34200"/>
              </p14:xfrm>
            </p:contentPart>
          </mc:Choice>
          <mc:Fallback>
            <p:pic>
              <p:nvPicPr>
                <p:cNvPr id="84" name="Ink 83">
                  <a:extLst>
                    <a:ext uri="{FF2B5EF4-FFF2-40B4-BE49-F238E27FC236}">
                      <a16:creationId xmlns:a16="http://schemas.microsoft.com/office/drawing/2014/main" id="{97822C39-F87B-43D1-A044-658E237A2A5A}"/>
                    </a:ext>
                  </a:extLst>
                </p:cNvPr>
                <p:cNvPicPr/>
                <p:nvPr/>
              </p:nvPicPr>
              <p:blipFill>
                <a:blip r:embed="rId135"/>
                <a:stretch>
                  <a:fillRect/>
                </a:stretch>
              </p:blipFill>
              <p:spPr>
                <a:xfrm>
                  <a:off x="2419890" y="3331326"/>
                  <a:ext cx="20844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85" name="Ink 84">
                  <a:extLst>
                    <a:ext uri="{FF2B5EF4-FFF2-40B4-BE49-F238E27FC236}">
                      <a16:creationId xmlns:a16="http://schemas.microsoft.com/office/drawing/2014/main" id="{222B25C1-F65E-4940-A142-0D3E4F594AF3}"/>
                    </a:ext>
                  </a:extLst>
                </p14:cNvPr>
                <p14:cNvContentPartPr/>
                <p14:nvPr/>
              </p14:nvContentPartPr>
              <p14:xfrm>
                <a:off x="2397930" y="3370926"/>
                <a:ext cx="245520" cy="211320"/>
              </p14:xfrm>
            </p:contentPart>
          </mc:Choice>
          <mc:Fallback>
            <p:pic>
              <p:nvPicPr>
                <p:cNvPr id="85" name="Ink 84">
                  <a:extLst>
                    <a:ext uri="{FF2B5EF4-FFF2-40B4-BE49-F238E27FC236}">
                      <a16:creationId xmlns:a16="http://schemas.microsoft.com/office/drawing/2014/main" id="{222B25C1-F65E-4940-A142-0D3E4F594AF3}"/>
                    </a:ext>
                  </a:extLst>
                </p:cNvPr>
                <p:cNvPicPr/>
                <p:nvPr/>
              </p:nvPicPr>
              <p:blipFill>
                <a:blip r:embed="rId137"/>
                <a:stretch>
                  <a:fillRect/>
                </a:stretch>
              </p:blipFill>
              <p:spPr>
                <a:xfrm>
                  <a:off x="2393610" y="3366606"/>
                  <a:ext cx="254160" cy="219960"/>
                </a:xfrm>
                <a:prstGeom prst="rect">
                  <a:avLst/>
                </a:prstGeom>
              </p:spPr>
            </p:pic>
          </mc:Fallback>
        </mc:AlternateContent>
      </p:grpSp>
      <p:grpSp>
        <p:nvGrpSpPr>
          <p:cNvPr id="93" name="Group 92">
            <a:extLst>
              <a:ext uri="{FF2B5EF4-FFF2-40B4-BE49-F238E27FC236}">
                <a16:creationId xmlns:a16="http://schemas.microsoft.com/office/drawing/2014/main" id="{508E39EE-35A5-466D-BB01-8945C41B2396}"/>
              </a:ext>
            </a:extLst>
          </p:cNvPr>
          <p:cNvGrpSpPr/>
          <p:nvPr/>
        </p:nvGrpSpPr>
        <p:grpSpPr>
          <a:xfrm>
            <a:off x="2440410" y="3672246"/>
            <a:ext cx="319680" cy="153000"/>
            <a:chOff x="2440410" y="3672246"/>
            <a:chExt cx="319680" cy="153000"/>
          </a:xfrm>
        </p:grpSpPr>
        <mc:AlternateContent xmlns:mc="http://schemas.openxmlformats.org/markup-compatibility/2006">
          <mc:Choice xmlns:p14="http://schemas.microsoft.com/office/powerpoint/2010/main" Requires="p14">
            <p:contentPart p14:bwMode="auto" r:id="rId138">
              <p14:nvContentPartPr>
                <p14:cNvPr id="87" name="Ink 86">
                  <a:extLst>
                    <a:ext uri="{FF2B5EF4-FFF2-40B4-BE49-F238E27FC236}">
                      <a16:creationId xmlns:a16="http://schemas.microsoft.com/office/drawing/2014/main" id="{5507F856-0BE9-466D-A496-08BBD041154A}"/>
                    </a:ext>
                  </a:extLst>
                </p14:cNvPr>
                <p14:cNvContentPartPr/>
                <p14:nvPr/>
              </p14:nvContentPartPr>
              <p14:xfrm>
                <a:off x="2472450" y="3733446"/>
                <a:ext cx="19440" cy="91800"/>
              </p14:xfrm>
            </p:contentPart>
          </mc:Choice>
          <mc:Fallback>
            <p:pic>
              <p:nvPicPr>
                <p:cNvPr id="87" name="Ink 86">
                  <a:extLst>
                    <a:ext uri="{FF2B5EF4-FFF2-40B4-BE49-F238E27FC236}">
                      <a16:creationId xmlns:a16="http://schemas.microsoft.com/office/drawing/2014/main" id="{5507F856-0BE9-466D-A496-08BBD041154A}"/>
                    </a:ext>
                  </a:extLst>
                </p:cNvPr>
                <p:cNvPicPr/>
                <p:nvPr/>
              </p:nvPicPr>
              <p:blipFill>
                <a:blip r:embed="rId139"/>
                <a:stretch>
                  <a:fillRect/>
                </a:stretch>
              </p:blipFill>
              <p:spPr>
                <a:xfrm>
                  <a:off x="2468130" y="3729126"/>
                  <a:ext cx="2808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88" name="Ink 87">
                  <a:extLst>
                    <a:ext uri="{FF2B5EF4-FFF2-40B4-BE49-F238E27FC236}">
                      <a16:creationId xmlns:a16="http://schemas.microsoft.com/office/drawing/2014/main" id="{F5D675B9-DE84-415F-AF63-E9DD7FBF36F6}"/>
                    </a:ext>
                  </a:extLst>
                </p14:cNvPr>
                <p14:cNvContentPartPr/>
                <p14:nvPr/>
              </p14:nvContentPartPr>
              <p14:xfrm>
                <a:off x="2440410" y="3672246"/>
                <a:ext cx="45360" cy="15120"/>
              </p14:xfrm>
            </p:contentPart>
          </mc:Choice>
          <mc:Fallback>
            <p:pic>
              <p:nvPicPr>
                <p:cNvPr id="88" name="Ink 87">
                  <a:extLst>
                    <a:ext uri="{FF2B5EF4-FFF2-40B4-BE49-F238E27FC236}">
                      <a16:creationId xmlns:a16="http://schemas.microsoft.com/office/drawing/2014/main" id="{F5D675B9-DE84-415F-AF63-E9DD7FBF36F6}"/>
                    </a:ext>
                  </a:extLst>
                </p:cNvPr>
                <p:cNvPicPr/>
                <p:nvPr/>
              </p:nvPicPr>
              <p:blipFill>
                <a:blip r:embed="rId141"/>
                <a:stretch>
                  <a:fillRect/>
                </a:stretch>
              </p:blipFill>
              <p:spPr>
                <a:xfrm>
                  <a:off x="2436090" y="3667926"/>
                  <a:ext cx="5400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89" name="Ink 88">
                  <a:extLst>
                    <a:ext uri="{FF2B5EF4-FFF2-40B4-BE49-F238E27FC236}">
                      <a16:creationId xmlns:a16="http://schemas.microsoft.com/office/drawing/2014/main" id="{B60DCA00-A5CB-4823-8321-560BCB1F28AA}"/>
                    </a:ext>
                  </a:extLst>
                </p14:cNvPr>
                <p14:cNvContentPartPr/>
                <p14:nvPr/>
              </p14:nvContentPartPr>
              <p14:xfrm>
                <a:off x="2557410" y="3715446"/>
                <a:ext cx="63720" cy="20520"/>
              </p14:xfrm>
            </p:contentPart>
          </mc:Choice>
          <mc:Fallback>
            <p:pic>
              <p:nvPicPr>
                <p:cNvPr id="89" name="Ink 88">
                  <a:extLst>
                    <a:ext uri="{FF2B5EF4-FFF2-40B4-BE49-F238E27FC236}">
                      <a16:creationId xmlns:a16="http://schemas.microsoft.com/office/drawing/2014/main" id="{B60DCA00-A5CB-4823-8321-560BCB1F28AA}"/>
                    </a:ext>
                  </a:extLst>
                </p:cNvPr>
                <p:cNvPicPr/>
                <p:nvPr/>
              </p:nvPicPr>
              <p:blipFill>
                <a:blip r:embed="rId143"/>
                <a:stretch>
                  <a:fillRect/>
                </a:stretch>
              </p:blipFill>
              <p:spPr>
                <a:xfrm>
                  <a:off x="2553090" y="3711126"/>
                  <a:ext cx="7236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90" name="Ink 89">
                  <a:extLst>
                    <a:ext uri="{FF2B5EF4-FFF2-40B4-BE49-F238E27FC236}">
                      <a16:creationId xmlns:a16="http://schemas.microsoft.com/office/drawing/2014/main" id="{A320C5E5-4575-4325-B407-CC22C447508E}"/>
                    </a:ext>
                  </a:extLst>
                </p14:cNvPr>
                <p14:cNvContentPartPr/>
                <p14:nvPr/>
              </p14:nvContentPartPr>
              <p14:xfrm>
                <a:off x="2544450" y="3782406"/>
                <a:ext cx="90720" cy="25200"/>
              </p14:xfrm>
            </p:contentPart>
          </mc:Choice>
          <mc:Fallback>
            <p:pic>
              <p:nvPicPr>
                <p:cNvPr id="90" name="Ink 89">
                  <a:extLst>
                    <a:ext uri="{FF2B5EF4-FFF2-40B4-BE49-F238E27FC236}">
                      <a16:creationId xmlns:a16="http://schemas.microsoft.com/office/drawing/2014/main" id="{A320C5E5-4575-4325-B407-CC22C447508E}"/>
                    </a:ext>
                  </a:extLst>
                </p:cNvPr>
                <p:cNvPicPr/>
                <p:nvPr/>
              </p:nvPicPr>
              <p:blipFill>
                <a:blip r:embed="rId145"/>
                <a:stretch>
                  <a:fillRect/>
                </a:stretch>
              </p:blipFill>
              <p:spPr>
                <a:xfrm>
                  <a:off x="2540130" y="3778086"/>
                  <a:ext cx="9936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91" name="Ink 90">
                  <a:extLst>
                    <a:ext uri="{FF2B5EF4-FFF2-40B4-BE49-F238E27FC236}">
                      <a16:creationId xmlns:a16="http://schemas.microsoft.com/office/drawing/2014/main" id="{5E339BCE-DBF6-42BD-B835-8D5427BDE85F}"/>
                    </a:ext>
                  </a:extLst>
                </p14:cNvPr>
                <p14:cNvContentPartPr/>
                <p14:nvPr/>
              </p14:nvContentPartPr>
              <p14:xfrm>
                <a:off x="2678370" y="3738486"/>
                <a:ext cx="81720" cy="81000"/>
              </p14:xfrm>
            </p:contentPart>
          </mc:Choice>
          <mc:Fallback>
            <p:pic>
              <p:nvPicPr>
                <p:cNvPr id="91" name="Ink 90">
                  <a:extLst>
                    <a:ext uri="{FF2B5EF4-FFF2-40B4-BE49-F238E27FC236}">
                      <a16:creationId xmlns:a16="http://schemas.microsoft.com/office/drawing/2014/main" id="{5E339BCE-DBF6-42BD-B835-8D5427BDE85F}"/>
                    </a:ext>
                  </a:extLst>
                </p:cNvPr>
                <p:cNvPicPr/>
                <p:nvPr/>
              </p:nvPicPr>
              <p:blipFill>
                <a:blip r:embed="rId147"/>
                <a:stretch>
                  <a:fillRect/>
                </a:stretch>
              </p:blipFill>
              <p:spPr>
                <a:xfrm>
                  <a:off x="2674050" y="3734166"/>
                  <a:ext cx="90360" cy="896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48">
            <p14:nvContentPartPr>
              <p14:cNvPr id="92" name="Ink 91">
                <a:extLst>
                  <a:ext uri="{FF2B5EF4-FFF2-40B4-BE49-F238E27FC236}">
                    <a16:creationId xmlns:a16="http://schemas.microsoft.com/office/drawing/2014/main" id="{C27CF21E-04A2-412A-AF38-D64F103AD814}"/>
                  </a:ext>
                </a:extLst>
              </p14:cNvPr>
              <p14:cNvContentPartPr/>
              <p14:nvPr/>
            </p14:nvContentPartPr>
            <p14:xfrm>
              <a:off x="2518170" y="3170406"/>
              <a:ext cx="149040" cy="97560"/>
            </p14:xfrm>
          </p:contentPart>
        </mc:Choice>
        <mc:Fallback>
          <p:pic>
            <p:nvPicPr>
              <p:cNvPr id="92" name="Ink 91">
                <a:extLst>
                  <a:ext uri="{FF2B5EF4-FFF2-40B4-BE49-F238E27FC236}">
                    <a16:creationId xmlns:a16="http://schemas.microsoft.com/office/drawing/2014/main" id="{C27CF21E-04A2-412A-AF38-D64F103AD814}"/>
                  </a:ext>
                </a:extLst>
              </p:cNvPr>
              <p:cNvPicPr/>
              <p:nvPr/>
            </p:nvPicPr>
            <p:blipFill>
              <a:blip r:embed="rId149"/>
              <a:stretch>
                <a:fillRect/>
              </a:stretch>
            </p:blipFill>
            <p:spPr>
              <a:xfrm>
                <a:off x="2513850" y="3166086"/>
                <a:ext cx="15768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95" name="Ink 94">
                <a:extLst>
                  <a:ext uri="{FF2B5EF4-FFF2-40B4-BE49-F238E27FC236}">
                    <a16:creationId xmlns:a16="http://schemas.microsoft.com/office/drawing/2014/main" id="{87ECF655-1724-4D26-992E-B352ED9B0C5C}"/>
                  </a:ext>
                </a:extLst>
              </p14:cNvPr>
              <p14:cNvContentPartPr/>
              <p14:nvPr/>
            </p14:nvContentPartPr>
            <p14:xfrm>
              <a:off x="2993730" y="3375246"/>
              <a:ext cx="45720" cy="16200"/>
            </p14:xfrm>
          </p:contentPart>
        </mc:Choice>
        <mc:Fallback>
          <p:pic>
            <p:nvPicPr>
              <p:cNvPr id="95" name="Ink 94">
                <a:extLst>
                  <a:ext uri="{FF2B5EF4-FFF2-40B4-BE49-F238E27FC236}">
                    <a16:creationId xmlns:a16="http://schemas.microsoft.com/office/drawing/2014/main" id="{87ECF655-1724-4D26-992E-B352ED9B0C5C}"/>
                  </a:ext>
                </a:extLst>
              </p:cNvPr>
              <p:cNvPicPr/>
              <p:nvPr/>
            </p:nvPicPr>
            <p:blipFill>
              <a:blip r:embed="rId151"/>
              <a:stretch>
                <a:fillRect/>
              </a:stretch>
            </p:blipFill>
            <p:spPr>
              <a:xfrm>
                <a:off x="2989410" y="3370926"/>
                <a:ext cx="54360" cy="24840"/>
              </a:xfrm>
              <a:prstGeom prst="rect">
                <a:avLst/>
              </a:prstGeom>
            </p:spPr>
          </p:pic>
        </mc:Fallback>
      </mc:AlternateContent>
      <p:grpSp>
        <p:nvGrpSpPr>
          <p:cNvPr id="108" name="Group 107">
            <a:extLst>
              <a:ext uri="{FF2B5EF4-FFF2-40B4-BE49-F238E27FC236}">
                <a16:creationId xmlns:a16="http://schemas.microsoft.com/office/drawing/2014/main" id="{B26A222A-4200-4B2F-8D1B-295E2B788B6D}"/>
              </a:ext>
            </a:extLst>
          </p:cNvPr>
          <p:cNvGrpSpPr/>
          <p:nvPr/>
        </p:nvGrpSpPr>
        <p:grpSpPr>
          <a:xfrm>
            <a:off x="3005970" y="3477846"/>
            <a:ext cx="188640" cy="101520"/>
            <a:chOff x="3005970" y="3477846"/>
            <a:chExt cx="188640" cy="101520"/>
          </a:xfrm>
        </p:grpSpPr>
        <mc:AlternateContent xmlns:mc="http://schemas.openxmlformats.org/markup-compatibility/2006">
          <mc:Choice xmlns:p14="http://schemas.microsoft.com/office/powerpoint/2010/main" Requires="p14">
            <p:contentPart p14:bwMode="auto" r:id="rId152">
              <p14:nvContentPartPr>
                <p14:cNvPr id="94" name="Ink 93">
                  <a:extLst>
                    <a:ext uri="{FF2B5EF4-FFF2-40B4-BE49-F238E27FC236}">
                      <a16:creationId xmlns:a16="http://schemas.microsoft.com/office/drawing/2014/main" id="{1D832276-FC99-4E2A-A408-BBFEF7C96B59}"/>
                    </a:ext>
                  </a:extLst>
                </p14:cNvPr>
                <p14:cNvContentPartPr/>
                <p14:nvPr/>
              </p14:nvContentPartPr>
              <p14:xfrm>
                <a:off x="3005970" y="3477846"/>
                <a:ext cx="44640" cy="101520"/>
              </p14:xfrm>
            </p:contentPart>
          </mc:Choice>
          <mc:Fallback>
            <p:pic>
              <p:nvPicPr>
                <p:cNvPr id="94" name="Ink 93">
                  <a:extLst>
                    <a:ext uri="{FF2B5EF4-FFF2-40B4-BE49-F238E27FC236}">
                      <a16:creationId xmlns:a16="http://schemas.microsoft.com/office/drawing/2014/main" id="{1D832276-FC99-4E2A-A408-BBFEF7C96B59}"/>
                    </a:ext>
                  </a:extLst>
                </p:cNvPr>
                <p:cNvPicPr/>
                <p:nvPr/>
              </p:nvPicPr>
              <p:blipFill>
                <a:blip r:embed="rId153"/>
                <a:stretch>
                  <a:fillRect/>
                </a:stretch>
              </p:blipFill>
              <p:spPr>
                <a:xfrm>
                  <a:off x="3001650" y="3473526"/>
                  <a:ext cx="5328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96" name="Ink 95">
                  <a:extLst>
                    <a:ext uri="{FF2B5EF4-FFF2-40B4-BE49-F238E27FC236}">
                      <a16:creationId xmlns:a16="http://schemas.microsoft.com/office/drawing/2014/main" id="{775FD971-5BE1-4DE3-8185-73C4035AC0E8}"/>
                    </a:ext>
                  </a:extLst>
                </p14:cNvPr>
                <p14:cNvContentPartPr/>
                <p14:nvPr/>
              </p14:nvContentPartPr>
              <p14:xfrm>
                <a:off x="3175170" y="3500166"/>
                <a:ext cx="19440" cy="14400"/>
              </p14:xfrm>
            </p:contentPart>
          </mc:Choice>
          <mc:Fallback>
            <p:pic>
              <p:nvPicPr>
                <p:cNvPr id="96" name="Ink 95">
                  <a:extLst>
                    <a:ext uri="{FF2B5EF4-FFF2-40B4-BE49-F238E27FC236}">
                      <a16:creationId xmlns:a16="http://schemas.microsoft.com/office/drawing/2014/main" id="{775FD971-5BE1-4DE3-8185-73C4035AC0E8}"/>
                    </a:ext>
                  </a:extLst>
                </p:cNvPr>
                <p:cNvPicPr/>
                <p:nvPr/>
              </p:nvPicPr>
              <p:blipFill>
                <a:blip r:embed="rId155"/>
                <a:stretch>
                  <a:fillRect/>
                </a:stretch>
              </p:blipFill>
              <p:spPr>
                <a:xfrm>
                  <a:off x="3170850" y="3495846"/>
                  <a:ext cx="28080" cy="23040"/>
                </a:xfrm>
                <a:prstGeom prst="rect">
                  <a:avLst/>
                </a:prstGeom>
              </p:spPr>
            </p:pic>
          </mc:Fallback>
        </mc:AlternateContent>
      </p:grpSp>
      <p:grpSp>
        <p:nvGrpSpPr>
          <p:cNvPr id="107" name="Group 106">
            <a:extLst>
              <a:ext uri="{FF2B5EF4-FFF2-40B4-BE49-F238E27FC236}">
                <a16:creationId xmlns:a16="http://schemas.microsoft.com/office/drawing/2014/main" id="{437A0A98-45FD-4D6B-ADDE-9656A3F5FC5C}"/>
              </a:ext>
            </a:extLst>
          </p:cNvPr>
          <p:cNvGrpSpPr/>
          <p:nvPr/>
        </p:nvGrpSpPr>
        <p:grpSpPr>
          <a:xfrm>
            <a:off x="3355530" y="3324126"/>
            <a:ext cx="920880" cy="323280"/>
            <a:chOff x="3355530" y="3324126"/>
            <a:chExt cx="920880" cy="323280"/>
          </a:xfrm>
        </p:grpSpPr>
        <mc:AlternateContent xmlns:mc="http://schemas.openxmlformats.org/markup-compatibility/2006">
          <mc:Choice xmlns:p14="http://schemas.microsoft.com/office/powerpoint/2010/main" Requires="p14">
            <p:contentPart p14:bwMode="auto" r:id="rId156">
              <p14:nvContentPartPr>
                <p14:cNvPr id="97" name="Ink 96">
                  <a:extLst>
                    <a:ext uri="{FF2B5EF4-FFF2-40B4-BE49-F238E27FC236}">
                      <a16:creationId xmlns:a16="http://schemas.microsoft.com/office/drawing/2014/main" id="{7B6FFC56-26EB-4889-84BB-3FABCFB41507}"/>
                    </a:ext>
                  </a:extLst>
                </p14:cNvPr>
                <p14:cNvContentPartPr/>
                <p14:nvPr/>
              </p14:nvContentPartPr>
              <p14:xfrm>
                <a:off x="3355530" y="3372006"/>
                <a:ext cx="33840" cy="244080"/>
              </p14:xfrm>
            </p:contentPart>
          </mc:Choice>
          <mc:Fallback>
            <p:pic>
              <p:nvPicPr>
                <p:cNvPr id="97" name="Ink 96">
                  <a:extLst>
                    <a:ext uri="{FF2B5EF4-FFF2-40B4-BE49-F238E27FC236}">
                      <a16:creationId xmlns:a16="http://schemas.microsoft.com/office/drawing/2014/main" id="{7B6FFC56-26EB-4889-84BB-3FABCFB41507}"/>
                    </a:ext>
                  </a:extLst>
                </p:cNvPr>
                <p:cNvPicPr/>
                <p:nvPr/>
              </p:nvPicPr>
              <p:blipFill>
                <a:blip r:embed="rId157"/>
                <a:stretch>
                  <a:fillRect/>
                </a:stretch>
              </p:blipFill>
              <p:spPr>
                <a:xfrm>
                  <a:off x="3351210" y="3367686"/>
                  <a:ext cx="42480" cy="25272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98" name="Ink 97">
                  <a:extLst>
                    <a:ext uri="{FF2B5EF4-FFF2-40B4-BE49-F238E27FC236}">
                      <a16:creationId xmlns:a16="http://schemas.microsoft.com/office/drawing/2014/main" id="{FEEDB497-2921-4C84-9A9F-294895F654FA}"/>
                    </a:ext>
                  </a:extLst>
                </p14:cNvPr>
                <p14:cNvContentPartPr/>
                <p14:nvPr/>
              </p14:nvContentPartPr>
              <p14:xfrm>
                <a:off x="3356250" y="3372726"/>
                <a:ext cx="90360" cy="120240"/>
              </p14:xfrm>
            </p:contentPart>
          </mc:Choice>
          <mc:Fallback>
            <p:pic>
              <p:nvPicPr>
                <p:cNvPr id="98" name="Ink 97">
                  <a:extLst>
                    <a:ext uri="{FF2B5EF4-FFF2-40B4-BE49-F238E27FC236}">
                      <a16:creationId xmlns:a16="http://schemas.microsoft.com/office/drawing/2014/main" id="{FEEDB497-2921-4C84-9A9F-294895F654FA}"/>
                    </a:ext>
                  </a:extLst>
                </p:cNvPr>
                <p:cNvPicPr/>
                <p:nvPr/>
              </p:nvPicPr>
              <p:blipFill>
                <a:blip r:embed="rId159"/>
                <a:stretch>
                  <a:fillRect/>
                </a:stretch>
              </p:blipFill>
              <p:spPr>
                <a:xfrm>
                  <a:off x="3351930" y="3368406"/>
                  <a:ext cx="9900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99" name="Ink 98">
                  <a:extLst>
                    <a:ext uri="{FF2B5EF4-FFF2-40B4-BE49-F238E27FC236}">
                      <a16:creationId xmlns:a16="http://schemas.microsoft.com/office/drawing/2014/main" id="{CB89397C-696C-4687-81DC-CD63B808C119}"/>
                    </a:ext>
                  </a:extLst>
                </p14:cNvPr>
                <p14:cNvContentPartPr/>
                <p14:nvPr/>
              </p14:nvContentPartPr>
              <p14:xfrm>
                <a:off x="3466410" y="3490086"/>
                <a:ext cx="105840" cy="99720"/>
              </p14:xfrm>
            </p:contentPart>
          </mc:Choice>
          <mc:Fallback>
            <p:pic>
              <p:nvPicPr>
                <p:cNvPr id="99" name="Ink 98">
                  <a:extLst>
                    <a:ext uri="{FF2B5EF4-FFF2-40B4-BE49-F238E27FC236}">
                      <a16:creationId xmlns:a16="http://schemas.microsoft.com/office/drawing/2014/main" id="{CB89397C-696C-4687-81DC-CD63B808C119}"/>
                    </a:ext>
                  </a:extLst>
                </p:cNvPr>
                <p:cNvPicPr/>
                <p:nvPr/>
              </p:nvPicPr>
              <p:blipFill>
                <a:blip r:embed="rId161"/>
                <a:stretch>
                  <a:fillRect/>
                </a:stretch>
              </p:blipFill>
              <p:spPr>
                <a:xfrm>
                  <a:off x="3462090" y="3485766"/>
                  <a:ext cx="11448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100" name="Ink 99">
                  <a:extLst>
                    <a:ext uri="{FF2B5EF4-FFF2-40B4-BE49-F238E27FC236}">
                      <a16:creationId xmlns:a16="http://schemas.microsoft.com/office/drawing/2014/main" id="{6BC1BC51-239D-4A1A-AEC8-2FCE8AA59900}"/>
                    </a:ext>
                  </a:extLst>
                </p14:cNvPr>
                <p14:cNvContentPartPr/>
                <p14:nvPr/>
              </p14:nvContentPartPr>
              <p14:xfrm>
                <a:off x="3653970" y="3346446"/>
                <a:ext cx="74520" cy="268920"/>
              </p14:xfrm>
            </p:contentPart>
          </mc:Choice>
          <mc:Fallback>
            <p:pic>
              <p:nvPicPr>
                <p:cNvPr id="100" name="Ink 99">
                  <a:extLst>
                    <a:ext uri="{FF2B5EF4-FFF2-40B4-BE49-F238E27FC236}">
                      <a16:creationId xmlns:a16="http://schemas.microsoft.com/office/drawing/2014/main" id="{6BC1BC51-239D-4A1A-AEC8-2FCE8AA59900}"/>
                    </a:ext>
                  </a:extLst>
                </p:cNvPr>
                <p:cNvPicPr/>
                <p:nvPr/>
              </p:nvPicPr>
              <p:blipFill>
                <a:blip r:embed="rId163"/>
                <a:stretch>
                  <a:fillRect/>
                </a:stretch>
              </p:blipFill>
              <p:spPr>
                <a:xfrm>
                  <a:off x="3649650" y="3342126"/>
                  <a:ext cx="83160" cy="27756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01" name="Ink 100">
                  <a:extLst>
                    <a:ext uri="{FF2B5EF4-FFF2-40B4-BE49-F238E27FC236}">
                      <a16:creationId xmlns:a16="http://schemas.microsoft.com/office/drawing/2014/main" id="{5C61400D-AA12-4E47-9A95-265F1027E8A5}"/>
                    </a:ext>
                  </a:extLst>
                </p14:cNvPr>
                <p14:cNvContentPartPr/>
                <p14:nvPr/>
              </p14:nvContentPartPr>
              <p14:xfrm>
                <a:off x="3806970" y="3418446"/>
                <a:ext cx="69840" cy="192240"/>
              </p14:xfrm>
            </p:contentPart>
          </mc:Choice>
          <mc:Fallback>
            <p:pic>
              <p:nvPicPr>
                <p:cNvPr id="101" name="Ink 100">
                  <a:extLst>
                    <a:ext uri="{FF2B5EF4-FFF2-40B4-BE49-F238E27FC236}">
                      <a16:creationId xmlns:a16="http://schemas.microsoft.com/office/drawing/2014/main" id="{5C61400D-AA12-4E47-9A95-265F1027E8A5}"/>
                    </a:ext>
                  </a:extLst>
                </p:cNvPr>
                <p:cNvPicPr/>
                <p:nvPr/>
              </p:nvPicPr>
              <p:blipFill>
                <a:blip r:embed="rId165"/>
                <a:stretch>
                  <a:fillRect/>
                </a:stretch>
              </p:blipFill>
              <p:spPr>
                <a:xfrm>
                  <a:off x="3802650" y="3414126"/>
                  <a:ext cx="78480" cy="20088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02" name="Ink 101">
                  <a:extLst>
                    <a:ext uri="{FF2B5EF4-FFF2-40B4-BE49-F238E27FC236}">
                      <a16:creationId xmlns:a16="http://schemas.microsoft.com/office/drawing/2014/main" id="{B0E44249-9A88-4ABD-9112-0B5A42AFFF36}"/>
                    </a:ext>
                  </a:extLst>
                </p14:cNvPr>
                <p14:cNvContentPartPr/>
                <p14:nvPr/>
              </p14:nvContentPartPr>
              <p14:xfrm>
                <a:off x="3786810" y="3467046"/>
                <a:ext cx="84240" cy="123840"/>
              </p14:xfrm>
            </p:contentPart>
          </mc:Choice>
          <mc:Fallback>
            <p:pic>
              <p:nvPicPr>
                <p:cNvPr id="102" name="Ink 101">
                  <a:extLst>
                    <a:ext uri="{FF2B5EF4-FFF2-40B4-BE49-F238E27FC236}">
                      <a16:creationId xmlns:a16="http://schemas.microsoft.com/office/drawing/2014/main" id="{B0E44249-9A88-4ABD-9112-0B5A42AFFF36}"/>
                    </a:ext>
                  </a:extLst>
                </p:cNvPr>
                <p:cNvPicPr/>
                <p:nvPr/>
              </p:nvPicPr>
              <p:blipFill>
                <a:blip r:embed="rId167"/>
                <a:stretch>
                  <a:fillRect/>
                </a:stretch>
              </p:blipFill>
              <p:spPr>
                <a:xfrm>
                  <a:off x="3782490" y="3462726"/>
                  <a:ext cx="9288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03" name="Ink 102">
                  <a:extLst>
                    <a:ext uri="{FF2B5EF4-FFF2-40B4-BE49-F238E27FC236}">
                      <a16:creationId xmlns:a16="http://schemas.microsoft.com/office/drawing/2014/main" id="{6DC45E6E-F032-4A7A-980E-3B80E8276B02}"/>
                    </a:ext>
                  </a:extLst>
                </p14:cNvPr>
                <p14:cNvContentPartPr/>
                <p14:nvPr/>
              </p14:nvContentPartPr>
              <p14:xfrm>
                <a:off x="3949530" y="3495126"/>
                <a:ext cx="81720" cy="56520"/>
              </p14:xfrm>
            </p:contentPart>
          </mc:Choice>
          <mc:Fallback>
            <p:pic>
              <p:nvPicPr>
                <p:cNvPr id="103" name="Ink 102">
                  <a:extLst>
                    <a:ext uri="{FF2B5EF4-FFF2-40B4-BE49-F238E27FC236}">
                      <a16:creationId xmlns:a16="http://schemas.microsoft.com/office/drawing/2014/main" id="{6DC45E6E-F032-4A7A-980E-3B80E8276B02}"/>
                    </a:ext>
                  </a:extLst>
                </p:cNvPr>
                <p:cNvPicPr/>
                <p:nvPr/>
              </p:nvPicPr>
              <p:blipFill>
                <a:blip r:embed="rId169"/>
                <a:stretch>
                  <a:fillRect/>
                </a:stretch>
              </p:blipFill>
              <p:spPr>
                <a:xfrm>
                  <a:off x="3945210" y="3490806"/>
                  <a:ext cx="9036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04" name="Ink 103">
                  <a:extLst>
                    <a:ext uri="{FF2B5EF4-FFF2-40B4-BE49-F238E27FC236}">
                      <a16:creationId xmlns:a16="http://schemas.microsoft.com/office/drawing/2014/main" id="{3BBBC8E4-F220-483F-9101-33D88F04B244}"/>
                    </a:ext>
                  </a:extLst>
                </p14:cNvPr>
                <p14:cNvContentPartPr/>
                <p14:nvPr/>
              </p14:nvContentPartPr>
              <p14:xfrm>
                <a:off x="4137450" y="3491166"/>
                <a:ext cx="18000" cy="94320"/>
              </p14:xfrm>
            </p:contentPart>
          </mc:Choice>
          <mc:Fallback>
            <p:pic>
              <p:nvPicPr>
                <p:cNvPr id="104" name="Ink 103">
                  <a:extLst>
                    <a:ext uri="{FF2B5EF4-FFF2-40B4-BE49-F238E27FC236}">
                      <a16:creationId xmlns:a16="http://schemas.microsoft.com/office/drawing/2014/main" id="{3BBBC8E4-F220-483F-9101-33D88F04B244}"/>
                    </a:ext>
                  </a:extLst>
                </p:cNvPr>
                <p:cNvPicPr/>
                <p:nvPr/>
              </p:nvPicPr>
              <p:blipFill>
                <a:blip r:embed="rId171"/>
                <a:stretch>
                  <a:fillRect/>
                </a:stretch>
              </p:blipFill>
              <p:spPr>
                <a:xfrm>
                  <a:off x="4133130" y="3486846"/>
                  <a:ext cx="2664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05" name="Ink 104">
                  <a:extLst>
                    <a:ext uri="{FF2B5EF4-FFF2-40B4-BE49-F238E27FC236}">
                      <a16:creationId xmlns:a16="http://schemas.microsoft.com/office/drawing/2014/main" id="{422522CE-D534-480E-8E3A-6EADA9CA5EDF}"/>
                    </a:ext>
                  </a:extLst>
                </p14:cNvPr>
                <p14:cNvContentPartPr/>
                <p14:nvPr/>
              </p14:nvContentPartPr>
              <p14:xfrm>
                <a:off x="4104690" y="3426366"/>
                <a:ext cx="29880" cy="10080"/>
              </p14:xfrm>
            </p:contentPart>
          </mc:Choice>
          <mc:Fallback>
            <p:pic>
              <p:nvPicPr>
                <p:cNvPr id="105" name="Ink 104">
                  <a:extLst>
                    <a:ext uri="{FF2B5EF4-FFF2-40B4-BE49-F238E27FC236}">
                      <a16:creationId xmlns:a16="http://schemas.microsoft.com/office/drawing/2014/main" id="{422522CE-D534-480E-8E3A-6EADA9CA5EDF}"/>
                    </a:ext>
                  </a:extLst>
                </p:cNvPr>
                <p:cNvPicPr/>
                <p:nvPr/>
              </p:nvPicPr>
              <p:blipFill>
                <a:blip r:embed="rId173"/>
                <a:stretch>
                  <a:fillRect/>
                </a:stretch>
              </p:blipFill>
              <p:spPr>
                <a:xfrm>
                  <a:off x="4100370" y="3422046"/>
                  <a:ext cx="3852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06" name="Ink 105">
                  <a:extLst>
                    <a:ext uri="{FF2B5EF4-FFF2-40B4-BE49-F238E27FC236}">
                      <a16:creationId xmlns:a16="http://schemas.microsoft.com/office/drawing/2014/main" id="{4535A843-E04D-4F48-A8A0-60B6DBA9853F}"/>
                    </a:ext>
                  </a:extLst>
                </p14:cNvPr>
                <p14:cNvContentPartPr/>
                <p14:nvPr/>
              </p14:nvContentPartPr>
              <p14:xfrm>
                <a:off x="4172730" y="3324126"/>
                <a:ext cx="103680" cy="323280"/>
              </p14:xfrm>
            </p:contentPart>
          </mc:Choice>
          <mc:Fallback>
            <p:pic>
              <p:nvPicPr>
                <p:cNvPr id="106" name="Ink 105">
                  <a:extLst>
                    <a:ext uri="{FF2B5EF4-FFF2-40B4-BE49-F238E27FC236}">
                      <a16:creationId xmlns:a16="http://schemas.microsoft.com/office/drawing/2014/main" id="{4535A843-E04D-4F48-A8A0-60B6DBA9853F}"/>
                    </a:ext>
                  </a:extLst>
                </p:cNvPr>
                <p:cNvPicPr/>
                <p:nvPr/>
              </p:nvPicPr>
              <p:blipFill>
                <a:blip r:embed="rId175"/>
                <a:stretch>
                  <a:fillRect/>
                </a:stretch>
              </p:blipFill>
              <p:spPr>
                <a:xfrm>
                  <a:off x="4168410" y="3319806"/>
                  <a:ext cx="112320" cy="331920"/>
                </a:xfrm>
                <a:prstGeom prst="rect">
                  <a:avLst/>
                </a:prstGeom>
              </p:spPr>
            </p:pic>
          </mc:Fallback>
        </mc:AlternateContent>
      </p:grpSp>
      <p:grpSp>
        <p:nvGrpSpPr>
          <p:cNvPr id="111" name="Group 110">
            <a:extLst>
              <a:ext uri="{FF2B5EF4-FFF2-40B4-BE49-F238E27FC236}">
                <a16:creationId xmlns:a16="http://schemas.microsoft.com/office/drawing/2014/main" id="{47330364-D6F0-4949-94CD-C61192726A77}"/>
              </a:ext>
            </a:extLst>
          </p:cNvPr>
          <p:cNvGrpSpPr/>
          <p:nvPr/>
        </p:nvGrpSpPr>
        <p:grpSpPr>
          <a:xfrm>
            <a:off x="4647930" y="3410886"/>
            <a:ext cx="124920" cy="194760"/>
            <a:chOff x="4647930" y="3410886"/>
            <a:chExt cx="124920" cy="194760"/>
          </a:xfrm>
        </p:grpSpPr>
        <mc:AlternateContent xmlns:mc="http://schemas.openxmlformats.org/markup-compatibility/2006">
          <mc:Choice xmlns:p14="http://schemas.microsoft.com/office/powerpoint/2010/main" Requires="p14">
            <p:contentPart p14:bwMode="auto" r:id="rId176">
              <p14:nvContentPartPr>
                <p14:cNvPr id="109" name="Ink 108">
                  <a:extLst>
                    <a:ext uri="{FF2B5EF4-FFF2-40B4-BE49-F238E27FC236}">
                      <a16:creationId xmlns:a16="http://schemas.microsoft.com/office/drawing/2014/main" id="{EC2044CA-BD35-4515-B7EB-47B1058242C7}"/>
                    </a:ext>
                  </a:extLst>
                </p14:cNvPr>
                <p14:cNvContentPartPr/>
                <p14:nvPr/>
              </p14:nvContentPartPr>
              <p14:xfrm>
                <a:off x="4647930" y="3410886"/>
                <a:ext cx="119160" cy="139320"/>
              </p14:xfrm>
            </p:contentPart>
          </mc:Choice>
          <mc:Fallback>
            <p:pic>
              <p:nvPicPr>
                <p:cNvPr id="109" name="Ink 108">
                  <a:extLst>
                    <a:ext uri="{FF2B5EF4-FFF2-40B4-BE49-F238E27FC236}">
                      <a16:creationId xmlns:a16="http://schemas.microsoft.com/office/drawing/2014/main" id="{EC2044CA-BD35-4515-B7EB-47B1058242C7}"/>
                    </a:ext>
                  </a:extLst>
                </p:cNvPr>
                <p:cNvPicPr/>
                <p:nvPr/>
              </p:nvPicPr>
              <p:blipFill>
                <a:blip r:embed="rId177"/>
                <a:stretch>
                  <a:fillRect/>
                </a:stretch>
              </p:blipFill>
              <p:spPr>
                <a:xfrm>
                  <a:off x="4643610" y="3406566"/>
                  <a:ext cx="12780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10" name="Ink 109">
                  <a:extLst>
                    <a:ext uri="{FF2B5EF4-FFF2-40B4-BE49-F238E27FC236}">
                      <a16:creationId xmlns:a16="http://schemas.microsoft.com/office/drawing/2014/main" id="{7EEF7229-F9FB-4E7C-9A27-F1DE6C1501DD}"/>
                    </a:ext>
                  </a:extLst>
                </p14:cNvPr>
                <p14:cNvContentPartPr/>
                <p14:nvPr/>
              </p14:nvContentPartPr>
              <p14:xfrm>
                <a:off x="4690410" y="3532926"/>
                <a:ext cx="82440" cy="72720"/>
              </p14:xfrm>
            </p:contentPart>
          </mc:Choice>
          <mc:Fallback>
            <p:pic>
              <p:nvPicPr>
                <p:cNvPr id="110" name="Ink 109">
                  <a:extLst>
                    <a:ext uri="{FF2B5EF4-FFF2-40B4-BE49-F238E27FC236}">
                      <a16:creationId xmlns:a16="http://schemas.microsoft.com/office/drawing/2014/main" id="{7EEF7229-F9FB-4E7C-9A27-F1DE6C1501DD}"/>
                    </a:ext>
                  </a:extLst>
                </p:cNvPr>
                <p:cNvPicPr/>
                <p:nvPr/>
              </p:nvPicPr>
              <p:blipFill>
                <a:blip r:embed="rId179"/>
                <a:stretch>
                  <a:fillRect/>
                </a:stretch>
              </p:blipFill>
              <p:spPr>
                <a:xfrm>
                  <a:off x="4686090" y="3528606"/>
                  <a:ext cx="91080" cy="81360"/>
                </a:xfrm>
                <a:prstGeom prst="rect">
                  <a:avLst/>
                </a:prstGeom>
              </p:spPr>
            </p:pic>
          </mc:Fallback>
        </mc:AlternateContent>
      </p:grpSp>
      <p:grpSp>
        <p:nvGrpSpPr>
          <p:cNvPr id="114" name="Group 113">
            <a:extLst>
              <a:ext uri="{FF2B5EF4-FFF2-40B4-BE49-F238E27FC236}">
                <a16:creationId xmlns:a16="http://schemas.microsoft.com/office/drawing/2014/main" id="{2C921F91-1A96-42A5-A94A-50809CFC220A}"/>
              </a:ext>
            </a:extLst>
          </p:cNvPr>
          <p:cNvGrpSpPr/>
          <p:nvPr/>
        </p:nvGrpSpPr>
        <p:grpSpPr>
          <a:xfrm>
            <a:off x="5084250" y="3352206"/>
            <a:ext cx="233280" cy="236880"/>
            <a:chOff x="5084250" y="3352206"/>
            <a:chExt cx="233280" cy="236880"/>
          </a:xfrm>
        </p:grpSpPr>
        <mc:AlternateContent xmlns:mc="http://schemas.openxmlformats.org/markup-compatibility/2006">
          <mc:Choice xmlns:p14="http://schemas.microsoft.com/office/powerpoint/2010/main" Requires="p14">
            <p:contentPart p14:bwMode="auto" r:id="rId180">
              <p14:nvContentPartPr>
                <p14:cNvPr id="112" name="Ink 111">
                  <a:extLst>
                    <a:ext uri="{FF2B5EF4-FFF2-40B4-BE49-F238E27FC236}">
                      <a16:creationId xmlns:a16="http://schemas.microsoft.com/office/drawing/2014/main" id="{A257E7EC-233D-4EF2-94EA-3DEBEFB515DB}"/>
                    </a:ext>
                  </a:extLst>
                </p14:cNvPr>
                <p14:cNvContentPartPr/>
                <p14:nvPr/>
              </p14:nvContentPartPr>
              <p14:xfrm>
                <a:off x="5084250" y="3352206"/>
                <a:ext cx="202320" cy="10800"/>
              </p14:xfrm>
            </p:contentPart>
          </mc:Choice>
          <mc:Fallback>
            <p:pic>
              <p:nvPicPr>
                <p:cNvPr id="112" name="Ink 111">
                  <a:extLst>
                    <a:ext uri="{FF2B5EF4-FFF2-40B4-BE49-F238E27FC236}">
                      <a16:creationId xmlns:a16="http://schemas.microsoft.com/office/drawing/2014/main" id="{A257E7EC-233D-4EF2-94EA-3DEBEFB515DB}"/>
                    </a:ext>
                  </a:extLst>
                </p:cNvPr>
                <p:cNvPicPr/>
                <p:nvPr/>
              </p:nvPicPr>
              <p:blipFill>
                <a:blip r:embed="rId181"/>
                <a:stretch>
                  <a:fillRect/>
                </a:stretch>
              </p:blipFill>
              <p:spPr>
                <a:xfrm>
                  <a:off x="5079930" y="3347886"/>
                  <a:ext cx="21096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13" name="Ink 112">
                  <a:extLst>
                    <a:ext uri="{FF2B5EF4-FFF2-40B4-BE49-F238E27FC236}">
                      <a16:creationId xmlns:a16="http://schemas.microsoft.com/office/drawing/2014/main" id="{20150736-702A-4FAA-8A31-A1E94435FD84}"/>
                    </a:ext>
                  </a:extLst>
                </p14:cNvPr>
                <p14:cNvContentPartPr/>
                <p14:nvPr/>
              </p14:nvContentPartPr>
              <p14:xfrm>
                <a:off x="5088210" y="3356886"/>
                <a:ext cx="229320" cy="232200"/>
              </p14:xfrm>
            </p:contentPart>
          </mc:Choice>
          <mc:Fallback>
            <p:pic>
              <p:nvPicPr>
                <p:cNvPr id="113" name="Ink 112">
                  <a:extLst>
                    <a:ext uri="{FF2B5EF4-FFF2-40B4-BE49-F238E27FC236}">
                      <a16:creationId xmlns:a16="http://schemas.microsoft.com/office/drawing/2014/main" id="{20150736-702A-4FAA-8A31-A1E94435FD84}"/>
                    </a:ext>
                  </a:extLst>
                </p:cNvPr>
                <p:cNvPicPr/>
                <p:nvPr/>
              </p:nvPicPr>
              <p:blipFill>
                <a:blip r:embed="rId183"/>
                <a:stretch>
                  <a:fillRect/>
                </a:stretch>
              </p:blipFill>
              <p:spPr>
                <a:xfrm>
                  <a:off x="5083890" y="3352566"/>
                  <a:ext cx="237960" cy="240840"/>
                </a:xfrm>
                <a:prstGeom prst="rect">
                  <a:avLst/>
                </a:prstGeom>
              </p:spPr>
            </p:pic>
          </mc:Fallback>
        </mc:AlternateContent>
      </p:grpSp>
      <p:grpSp>
        <p:nvGrpSpPr>
          <p:cNvPr id="120" name="Group 119">
            <a:extLst>
              <a:ext uri="{FF2B5EF4-FFF2-40B4-BE49-F238E27FC236}">
                <a16:creationId xmlns:a16="http://schemas.microsoft.com/office/drawing/2014/main" id="{DCE7F6C2-57BB-42AD-AB04-4337B840FF23}"/>
              </a:ext>
            </a:extLst>
          </p:cNvPr>
          <p:cNvGrpSpPr/>
          <p:nvPr/>
        </p:nvGrpSpPr>
        <p:grpSpPr>
          <a:xfrm>
            <a:off x="5122770" y="3683766"/>
            <a:ext cx="417960" cy="189720"/>
            <a:chOff x="5122770" y="3683766"/>
            <a:chExt cx="417960" cy="189720"/>
          </a:xfrm>
        </p:grpSpPr>
        <mc:AlternateContent xmlns:mc="http://schemas.openxmlformats.org/markup-compatibility/2006">
          <mc:Choice xmlns:p14="http://schemas.microsoft.com/office/powerpoint/2010/main" Requires="p14">
            <p:contentPart p14:bwMode="auto" r:id="rId184">
              <p14:nvContentPartPr>
                <p14:cNvPr id="115" name="Ink 114">
                  <a:extLst>
                    <a:ext uri="{FF2B5EF4-FFF2-40B4-BE49-F238E27FC236}">
                      <a16:creationId xmlns:a16="http://schemas.microsoft.com/office/drawing/2014/main" id="{E6450462-4183-4173-B774-01EE81C67C57}"/>
                    </a:ext>
                  </a:extLst>
                </p14:cNvPr>
                <p14:cNvContentPartPr/>
                <p14:nvPr/>
              </p14:nvContentPartPr>
              <p14:xfrm>
                <a:off x="5149050" y="3741006"/>
                <a:ext cx="24120" cy="103680"/>
              </p14:xfrm>
            </p:contentPart>
          </mc:Choice>
          <mc:Fallback>
            <p:pic>
              <p:nvPicPr>
                <p:cNvPr id="115" name="Ink 114">
                  <a:extLst>
                    <a:ext uri="{FF2B5EF4-FFF2-40B4-BE49-F238E27FC236}">
                      <a16:creationId xmlns:a16="http://schemas.microsoft.com/office/drawing/2014/main" id="{E6450462-4183-4173-B774-01EE81C67C57}"/>
                    </a:ext>
                  </a:extLst>
                </p:cNvPr>
                <p:cNvPicPr/>
                <p:nvPr/>
              </p:nvPicPr>
              <p:blipFill>
                <a:blip r:embed="rId185"/>
                <a:stretch>
                  <a:fillRect/>
                </a:stretch>
              </p:blipFill>
              <p:spPr>
                <a:xfrm>
                  <a:off x="5144730" y="3736686"/>
                  <a:ext cx="3276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16" name="Ink 115">
                  <a:extLst>
                    <a:ext uri="{FF2B5EF4-FFF2-40B4-BE49-F238E27FC236}">
                      <a16:creationId xmlns:a16="http://schemas.microsoft.com/office/drawing/2014/main" id="{D8C1703C-7221-4238-A4D7-E15F1E4C5B04}"/>
                    </a:ext>
                  </a:extLst>
                </p14:cNvPr>
                <p14:cNvContentPartPr/>
                <p14:nvPr/>
              </p14:nvContentPartPr>
              <p14:xfrm>
                <a:off x="5122770" y="3683766"/>
                <a:ext cx="36720" cy="23760"/>
              </p14:xfrm>
            </p:contentPart>
          </mc:Choice>
          <mc:Fallback>
            <p:pic>
              <p:nvPicPr>
                <p:cNvPr id="116" name="Ink 115">
                  <a:extLst>
                    <a:ext uri="{FF2B5EF4-FFF2-40B4-BE49-F238E27FC236}">
                      <a16:creationId xmlns:a16="http://schemas.microsoft.com/office/drawing/2014/main" id="{D8C1703C-7221-4238-A4D7-E15F1E4C5B04}"/>
                    </a:ext>
                  </a:extLst>
                </p:cNvPr>
                <p:cNvPicPr/>
                <p:nvPr/>
              </p:nvPicPr>
              <p:blipFill>
                <a:blip r:embed="rId187"/>
                <a:stretch>
                  <a:fillRect/>
                </a:stretch>
              </p:blipFill>
              <p:spPr>
                <a:xfrm>
                  <a:off x="5118450" y="3679446"/>
                  <a:ext cx="4536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17" name="Ink 116">
                  <a:extLst>
                    <a:ext uri="{FF2B5EF4-FFF2-40B4-BE49-F238E27FC236}">
                      <a16:creationId xmlns:a16="http://schemas.microsoft.com/office/drawing/2014/main" id="{CF653F96-D525-4D25-B5AD-DA21B8FD1D9A}"/>
                    </a:ext>
                  </a:extLst>
                </p14:cNvPr>
                <p14:cNvContentPartPr/>
                <p14:nvPr/>
              </p14:nvContentPartPr>
              <p14:xfrm>
                <a:off x="5235450" y="3727326"/>
                <a:ext cx="98640" cy="105480"/>
              </p14:xfrm>
            </p:contentPart>
          </mc:Choice>
          <mc:Fallback>
            <p:pic>
              <p:nvPicPr>
                <p:cNvPr id="117" name="Ink 116">
                  <a:extLst>
                    <a:ext uri="{FF2B5EF4-FFF2-40B4-BE49-F238E27FC236}">
                      <a16:creationId xmlns:a16="http://schemas.microsoft.com/office/drawing/2014/main" id="{CF653F96-D525-4D25-B5AD-DA21B8FD1D9A}"/>
                    </a:ext>
                  </a:extLst>
                </p:cNvPr>
                <p:cNvPicPr/>
                <p:nvPr/>
              </p:nvPicPr>
              <p:blipFill>
                <a:blip r:embed="rId189"/>
                <a:stretch>
                  <a:fillRect/>
                </a:stretch>
              </p:blipFill>
              <p:spPr>
                <a:xfrm>
                  <a:off x="5231130" y="3723006"/>
                  <a:ext cx="10728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18" name="Ink 117">
                  <a:extLst>
                    <a:ext uri="{FF2B5EF4-FFF2-40B4-BE49-F238E27FC236}">
                      <a16:creationId xmlns:a16="http://schemas.microsoft.com/office/drawing/2014/main" id="{E7682647-13BB-44F5-A5FF-FAFE039AFD62}"/>
                    </a:ext>
                  </a:extLst>
                </p14:cNvPr>
                <p14:cNvContentPartPr/>
                <p14:nvPr/>
              </p14:nvContentPartPr>
              <p14:xfrm>
                <a:off x="5275410" y="3815526"/>
                <a:ext cx="59400" cy="45000"/>
              </p14:xfrm>
            </p:contentPart>
          </mc:Choice>
          <mc:Fallback>
            <p:pic>
              <p:nvPicPr>
                <p:cNvPr id="118" name="Ink 117">
                  <a:extLst>
                    <a:ext uri="{FF2B5EF4-FFF2-40B4-BE49-F238E27FC236}">
                      <a16:creationId xmlns:a16="http://schemas.microsoft.com/office/drawing/2014/main" id="{E7682647-13BB-44F5-A5FF-FAFE039AFD62}"/>
                    </a:ext>
                  </a:extLst>
                </p:cNvPr>
                <p:cNvPicPr/>
                <p:nvPr/>
              </p:nvPicPr>
              <p:blipFill>
                <a:blip r:embed="rId191"/>
                <a:stretch>
                  <a:fillRect/>
                </a:stretch>
              </p:blipFill>
              <p:spPr>
                <a:xfrm>
                  <a:off x="5271090" y="3811206"/>
                  <a:ext cx="6804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19" name="Ink 118">
                  <a:extLst>
                    <a:ext uri="{FF2B5EF4-FFF2-40B4-BE49-F238E27FC236}">
                      <a16:creationId xmlns:a16="http://schemas.microsoft.com/office/drawing/2014/main" id="{D4330E5F-F649-4F72-B270-F829478118E4}"/>
                    </a:ext>
                  </a:extLst>
                </p14:cNvPr>
                <p14:cNvContentPartPr/>
                <p14:nvPr/>
              </p14:nvContentPartPr>
              <p14:xfrm>
                <a:off x="5406450" y="3757206"/>
                <a:ext cx="134280" cy="116280"/>
              </p14:xfrm>
            </p:contentPart>
          </mc:Choice>
          <mc:Fallback>
            <p:pic>
              <p:nvPicPr>
                <p:cNvPr id="119" name="Ink 118">
                  <a:extLst>
                    <a:ext uri="{FF2B5EF4-FFF2-40B4-BE49-F238E27FC236}">
                      <a16:creationId xmlns:a16="http://schemas.microsoft.com/office/drawing/2014/main" id="{D4330E5F-F649-4F72-B270-F829478118E4}"/>
                    </a:ext>
                  </a:extLst>
                </p:cNvPr>
                <p:cNvPicPr/>
                <p:nvPr/>
              </p:nvPicPr>
              <p:blipFill>
                <a:blip r:embed="rId193"/>
                <a:stretch>
                  <a:fillRect/>
                </a:stretch>
              </p:blipFill>
              <p:spPr>
                <a:xfrm>
                  <a:off x="5402130" y="3752886"/>
                  <a:ext cx="142920" cy="124920"/>
                </a:xfrm>
                <a:prstGeom prst="rect">
                  <a:avLst/>
                </a:prstGeom>
              </p:spPr>
            </p:pic>
          </mc:Fallback>
        </mc:AlternateContent>
      </p:grpSp>
      <p:grpSp>
        <p:nvGrpSpPr>
          <p:cNvPr id="133" name="Group 132">
            <a:extLst>
              <a:ext uri="{FF2B5EF4-FFF2-40B4-BE49-F238E27FC236}">
                <a16:creationId xmlns:a16="http://schemas.microsoft.com/office/drawing/2014/main" id="{77C9A6CD-C05E-488C-92D7-85300FA3161A}"/>
              </a:ext>
            </a:extLst>
          </p:cNvPr>
          <p:cNvGrpSpPr/>
          <p:nvPr/>
        </p:nvGrpSpPr>
        <p:grpSpPr>
          <a:xfrm>
            <a:off x="5676450" y="3298566"/>
            <a:ext cx="1347840" cy="296280"/>
            <a:chOff x="5676450" y="3298566"/>
            <a:chExt cx="1347840" cy="296280"/>
          </a:xfrm>
        </p:grpSpPr>
        <mc:AlternateContent xmlns:mc="http://schemas.openxmlformats.org/markup-compatibility/2006">
          <mc:Choice xmlns:p14="http://schemas.microsoft.com/office/powerpoint/2010/main" Requires="p14">
            <p:contentPart p14:bwMode="auto" r:id="rId194">
              <p14:nvContentPartPr>
                <p14:cNvPr id="121" name="Ink 120">
                  <a:extLst>
                    <a:ext uri="{FF2B5EF4-FFF2-40B4-BE49-F238E27FC236}">
                      <a16:creationId xmlns:a16="http://schemas.microsoft.com/office/drawing/2014/main" id="{8D31A6CE-83F9-4CFE-A427-713B91AA52B5}"/>
                    </a:ext>
                  </a:extLst>
                </p14:cNvPr>
                <p14:cNvContentPartPr/>
                <p14:nvPr/>
              </p14:nvContentPartPr>
              <p14:xfrm>
                <a:off x="5695890" y="3442206"/>
                <a:ext cx="23040" cy="110520"/>
              </p14:xfrm>
            </p:contentPart>
          </mc:Choice>
          <mc:Fallback>
            <p:pic>
              <p:nvPicPr>
                <p:cNvPr id="121" name="Ink 120">
                  <a:extLst>
                    <a:ext uri="{FF2B5EF4-FFF2-40B4-BE49-F238E27FC236}">
                      <a16:creationId xmlns:a16="http://schemas.microsoft.com/office/drawing/2014/main" id="{8D31A6CE-83F9-4CFE-A427-713B91AA52B5}"/>
                    </a:ext>
                  </a:extLst>
                </p:cNvPr>
                <p:cNvPicPr/>
                <p:nvPr/>
              </p:nvPicPr>
              <p:blipFill>
                <a:blip r:embed="rId195"/>
                <a:stretch>
                  <a:fillRect/>
                </a:stretch>
              </p:blipFill>
              <p:spPr>
                <a:xfrm>
                  <a:off x="5691570" y="3437886"/>
                  <a:ext cx="3168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22" name="Ink 121">
                  <a:extLst>
                    <a:ext uri="{FF2B5EF4-FFF2-40B4-BE49-F238E27FC236}">
                      <a16:creationId xmlns:a16="http://schemas.microsoft.com/office/drawing/2014/main" id="{64A1B18F-552E-44E2-847B-BC1ECA545255}"/>
                    </a:ext>
                  </a:extLst>
                </p14:cNvPr>
                <p14:cNvContentPartPr/>
                <p14:nvPr/>
              </p14:nvContentPartPr>
              <p14:xfrm>
                <a:off x="5676450" y="3336366"/>
                <a:ext cx="55080" cy="13680"/>
              </p14:xfrm>
            </p:contentPart>
          </mc:Choice>
          <mc:Fallback>
            <p:pic>
              <p:nvPicPr>
                <p:cNvPr id="122" name="Ink 121">
                  <a:extLst>
                    <a:ext uri="{FF2B5EF4-FFF2-40B4-BE49-F238E27FC236}">
                      <a16:creationId xmlns:a16="http://schemas.microsoft.com/office/drawing/2014/main" id="{64A1B18F-552E-44E2-847B-BC1ECA545255}"/>
                    </a:ext>
                  </a:extLst>
                </p:cNvPr>
                <p:cNvPicPr/>
                <p:nvPr/>
              </p:nvPicPr>
              <p:blipFill>
                <a:blip r:embed="rId197"/>
                <a:stretch>
                  <a:fillRect/>
                </a:stretch>
              </p:blipFill>
              <p:spPr>
                <a:xfrm>
                  <a:off x="5672130" y="3332046"/>
                  <a:ext cx="6372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23" name="Ink 122">
                  <a:extLst>
                    <a:ext uri="{FF2B5EF4-FFF2-40B4-BE49-F238E27FC236}">
                      <a16:creationId xmlns:a16="http://schemas.microsoft.com/office/drawing/2014/main" id="{05833DC8-C295-4AAF-BF01-B3C68008E6BC}"/>
                    </a:ext>
                  </a:extLst>
                </p14:cNvPr>
                <p14:cNvContentPartPr/>
                <p14:nvPr/>
              </p14:nvContentPartPr>
              <p14:xfrm>
                <a:off x="5828010" y="3473526"/>
                <a:ext cx="39960" cy="13680"/>
              </p14:xfrm>
            </p:contentPart>
          </mc:Choice>
          <mc:Fallback>
            <p:pic>
              <p:nvPicPr>
                <p:cNvPr id="123" name="Ink 122">
                  <a:extLst>
                    <a:ext uri="{FF2B5EF4-FFF2-40B4-BE49-F238E27FC236}">
                      <a16:creationId xmlns:a16="http://schemas.microsoft.com/office/drawing/2014/main" id="{05833DC8-C295-4AAF-BF01-B3C68008E6BC}"/>
                    </a:ext>
                  </a:extLst>
                </p:cNvPr>
                <p:cNvPicPr/>
                <p:nvPr/>
              </p:nvPicPr>
              <p:blipFill>
                <a:blip r:embed="rId199"/>
                <a:stretch>
                  <a:fillRect/>
                </a:stretch>
              </p:blipFill>
              <p:spPr>
                <a:xfrm>
                  <a:off x="5823690" y="3469206"/>
                  <a:ext cx="4860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24" name="Ink 123">
                  <a:extLst>
                    <a:ext uri="{FF2B5EF4-FFF2-40B4-BE49-F238E27FC236}">
                      <a16:creationId xmlns:a16="http://schemas.microsoft.com/office/drawing/2014/main" id="{7A8210F0-3292-432C-838B-42C5EDAA2FFC}"/>
                    </a:ext>
                  </a:extLst>
                </p14:cNvPr>
                <p14:cNvContentPartPr/>
                <p14:nvPr/>
              </p14:nvContentPartPr>
              <p14:xfrm>
                <a:off x="6002970" y="3311886"/>
                <a:ext cx="40680" cy="238320"/>
              </p14:xfrm>
            </p:contentPart>
          </mc:Choice>
          <mc:Fallback>
            <p:pic>
              <p:nvPicPr>
                <p:cNvPr id="124" name="Ink 123">
                  <a:extLst>
                    <a:ext uri="{FF2B5EF4-FFF2-40B4-BE49-F238E27FC236}">
                      <a16:creationId xmlns:a16="http://schemas.microsoft.com/office/drawing/2014/main" id="{7A8210F0-3292-432C-838B-42C5EDAA2FFC}"/>
                    </a:ext>
                  </a:extLst>
                </p:cNvPr>
                <p:cNvPicPr/>
                <p:nvPr/>
              </p:nvPicPr>
              <p:blipFill>
                <a:blip r:embed="rId201"/>
                <a:stretch>
                  <a:fillRect/>
                </a:stretch>
              </p:blipFill>
              <p:spPr>
                <a:xfrm>
                  <a:off x="5998650" y="3307566"/>
                  <a:ext cx="49320" cy="24696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25" name="Ink 124">
                  <a:extLst>
                    <a:ext uri="{FF2B5EF4-FFF2-40B4-BE49-F238E27FC236}">
                      <a16:creationId xmlns:a16="http://schemas.microsoft.com/office/drawing/2014/main" id="{4E0937AE-691A-4E45-9ABA-F617E48AD6FC}"/>
                    </a:ext>
                  </a:extLst>
                </p14:cNvPr>
                <p14:cNvContentPartPr/>
                <p14:nvPr/>
              </p14:nvContentPartPr>
              <p14:xfrm>
                <a:off x="5995410" y="3328806"/>
                <a:ext cx="118800" cy="123480"/>
              </p14:xfrm>
            </p:contentPart>
          </mc:Choice>
          <mc:Fallback>
            <p:pic>
              <p:nvPicPr>
                <p:cNvPr id="125" name="Ink 124">
                  <a:extLst>
                    <a:ext uri="{FF2B5EF4-FFF2-40B4-BE49-F238E27FC236}">
                      <a16:creationId xmlns:a16="http://schemas.microsoft.com/office/drawing/2014/main" id="{4E0937AE-691A-4E45-9ABA-F617E48AD6FC}"/>
                    </a:ext>
                  </a:extLst>
                </p:cNvPr>
                <p:cNvPicPr/>
                <p:nvPr/>
              </p:nvPicPr>
              <p:blipFill>
                <a:blip r:embed="rId203"/>
                <a:stretch>
                  <a:fillRect/>
                </a:stretch>
              </p:blipFill>
              <p:spPr>
                <a:xfrm>
                  <a:off x="5991090" y="3324486"/>
                  <a:ext cx="12744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26" name="Ink 125">
                  <a:extLst>
                    <a:ext uri="{FF2B5EF4-FFF2-40B4-BE49-F238E27FC236}">
                      <a16:creationId xmlns:a16="http://schemas.microsoft.com/office/drawing/2014/main" id="{53B25A2D-AB3C-4478-9F3B-92E46C4E77BE}"/>
                    </a:ext>
                  </a:extLst>
                </p14:cNvPr>
                <p14:cNvContentPartPr/>
                <p14:nvPr/>
              </p14:nvContentPartPr>
              <p14:xfrm>
                <a:off x="6136530" y="3412326"/>
                <a:ext cx="88560" cy="129960"/>
              </p14:xfrm>
            </p:contentPart>
          </mc:Choice>
          <mc:Fallback>
            <p:pic>
              <p:nvPicPr>
                <p:cNvPr id="126" name="Ink 125">
                  <a:extLst>
                    <a:ext uri="{FF2B5EF4-FFF2-40B4-BE49-F238E27FC236}">
                      <a16:creationId xmlns:a16="http://schemas.microsoft.com/office/drawing/2014/main" id="{53B25A2D-AB3C-4478-9F3B-92E46C4E77BE}"/>
                    </a:ext>
                  </a:extLst>
                </p:cNvPr>
                <p:cNvPicPr/>
                <p:nvPr/>
              </p:nvPicPr>
              <p:blipFill>
                <a:blip r:embed="rId205"/>
                <a:stretch>
                  <a:fillRect/>
                </a:stretch>
              </p:blipFill>
              <p:spPr>
                <a:xfrm>
                  <a:off x="6132210" y="3408006"/>
                  <a:ext cx="9720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27" name="Ink 126">
                  <a:extLst>
                    <a:ext uri="{FF2B5EF4-FFF2-40B4-BE49-F238E27FC236}">
                      <a16:creationId xmlns:a16="http://schemas.microsoft.com/office/drawing/2014/main" id="{48C64726-ED09-447B-9CB0-ECC708028976}"/>
                    </a:ext>
                  </a:extLst>
                </p14:cNvPr>
                <p14:cNvContentPartPr/>
                <p14:nvPr/>
              </p14:nvContentPartPr>
              <p14:xfrm>
                <a:off x="6342810" y="3307566"/>
                <a:ext cx="90360" cy="246960"/>
              </p14:xfrm>
            </p:contentPart>
          </mc:Choice>
          <mc:Fallback>
            <p:pic>
              <p:nvPicPr>
                <p:cNvPr id="127" name="Ink 126">
                  <a:extLst>
                    <a:ext uri="{FF2B5EF4-FFF2-40B4-BE49-F238E27FC236}">
                      <a16:creationId xmlns:a16="http://schemas.microsoft.com/office/drawing/2014/main" id="{48C64726-ED09-447B-9CB0-ECC708028976}"/>
                    </a:ext>
                  </a:extLst>
                </p:cNvPr>
                <p:cNvPicPr/>
                <p:nvPr/>
              </p:nvPicPr>
              <p:blipFill>
                <a:blip r:embed="rId207"/>
                <a:stretch>
                  <a:fillRect/>
                </a:stretch>
              </p:blipFill>
              <p:spPr>
                <a:xfrm>
                  <a:off x="6338490" y="3303246"/>
                  <a:ext cx="99000" cy="25560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128" name="Ink 127">
                  <a:extLst>
                    <a:ext uri="{FF2B5EF4-FFF2-40B4-BE49-F238E27FC236}">
                      <a16:creationId xmlns:a16="http://schemas.microsoft.com/office/drawing/2014/main" id="{3D2A00D6-FABA-4250-BF48-46D7CB90FCF8}"/>
                    </a:ext>
                  </a:extLst>
                </p14:cNvPr>
                <p14:cNvContentPartPr/>
                <p14:nvPr/>
              </p14:nvContentPartPr>
              <p14:xfrm>
                <a:off x="6498330" y="3357606"/>
                <a:ext cx="76680" cy="186840"/>
              </p14:xfrm>
            </p:contentPart>
          </mc:Choice>
          <mc:Fallback>
            <p:pic>
              <p:nvPicPr>
                <p:cNvPr id="128" name="Ink 127">
                  <a:extLst>
                    <a:ext uri="{FF2B5EF4-FFF2-40B4-BE49-F238E27FC236}">
                      <a16:creationId xmlns:a16="http://schemas.microsoft.com/office/drawing/2014/main" id="{3D2A00D6-FABA-4250-BF48-46D7CB90FCF8}"/>
                    </a:ext>
                  </a:extLst>
                </p:cNvPr>
                <p:cNvPicPr/>
                <p:nvPr/>
              </p:nvPicPr>
              <p:blipFill>
                <a:blip r:embed="rId209"/>
                <a:stretch>
                  <a:fillRect/>
                </a:stretch>
              </p:blipFill>
              <p:spPr>
                <a:xfrm>
                  <a:off x="6494010" y="3353286"/>
                  <a:ext cx="85320" cy="19548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129" name="Ink 128">
                  <a:extLst>
                    <a:ext uri="{FF2B5EF4-FFF2-40B4-BE49-F238E27FC236}">
                      <a16:creationId xmlns:a16="http://schemas.microsoft.com/office/drawing/2014/main" id="{9E885E81-B440-4B1B-A566-909DC3555E4C}"/>
                    </a:ext>
                  </a:extLst>
                </p14:cNvPr>
                <p14:cNvContentPartPr/>
                <p14:nvPr/>
              </p14:nvContentPartPr>
              <p14:xfrm>
                <a:off x="6474210" y="3394326"/>
                <a:ext cx="231840" cy="142200"/>
              </p14:xfrm>
            </p:contentPart>
          </mc:Choice>
          <mc:Fallback>
            <p:pic>
              <p:nvPicPr>
                <p:cNvPr id="129" name="Ink 128">
                  <a:extLst>
                    <a:ext uri="{FF2B5EF4-FFF2-40B4-BE49-F238E27FC236}">
                      <a16:creationId xmlns:a16="http://schemas.microsoft.com/office/drawing/2014/main" id="{9E885E81-B440-4B1B-A566-909DC3555E4C}"/>
                    </a:ext>
                  </a:extLst>
                </p:cNvPr>
                <p:cNvPicPr/>
                <p:nvPr/>
              </p:nvPicPr>
              <p:blipFill>
                <a:blip r:embed="rId211"/>
                <a:stretch>
                  <a:fillRect/>
                </a:stretch>
              </p:blipFill>
              <p:spPr>
                <a:xfrm>
                  <a:off x="6469890" y="3390006"/>
                  <a:ext cx="24048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130" name="Ink 129">
                  <a:extLst>
                    <a:ext uri="{FF2B5EF4-FFF2-40B4-BE49-F238E27FC236}">
                      <a16:creationId xmlns:a16="http://schemas.microsoft.com/office/drawing/2014/main" id="{C8BE7F33-7F62-4082-B33B-38C67E638C5B}"/>
                    </a:ext>
                  </a:extLst>
                </p14:cNvPr>
                <p14:cNvContentPartPr/>
                <p14:nvPr/>
              </p14:nvContentPartPr>
              <p14:xfrm>
                <a:off x="6666450" y="3491526"/>
                <a:ext cx="52920" cy="13680"/>
              </p14:xfrm>
            </p:contentPart>
          </mc:Choice>
          <mc:Fallback>
            <p:pic>
              <p:nvPicPr>
                <p:cNvPr id="130" name="Ink 129">
                  <a:extLst>
                    <a:ext uri="{FF2B5EF4-FFF2-40B4-BE49-F238E27FC236}">
                      <a16:creationId xmlns:a16="http://schemas.microsoft.com/office/drawing/2014/main" id="{C8BE7F33-7F62-4082-B33B-38C67E638C5B}"/>
                    </a:ext>
                  </a:extLst>
                </p:cNvPr>
                <p:cNvPicPr/>
                <p:nvPr/>
              </p:nvPicPr>
              <p:blipFill>
                <a:blip r:embed="rId213"/>
                <a:stretch>
                  <a:fillRect/>
                </a:stretch>
              </p:blipFill>
              <p:spPr>
                <a:xfrm>
                  <a:off x="6662130" y="3487206"/>
                  <a:ext cx="6156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131" name="Ink 130">
                  <a:extLst>
                    <a:ext uri="{FF2B5EF4-FFF2-40B4-BE49-F238E27FC236}">
                      <a16:creationId xmlns:a16="http://schemas.microsoft.com/office/drawing/2014/main" id="{9BA87788-5DA0-4598-A20E-04DA79D2FFDC}"/>
                    </a:ext>
                  </a:extLst>
                </p14:cNvPr>
                <p14:cNvContentPartPr/>
                <p14:nvPr/>
              </p14:nvContentPartPr>
              <p14:xfrm>
                <a:off x="6778410" y="3356526"/>
                <a:ext cx="52560" cy="174240"/>
              </p14:xfrm>
            </p:contentPart>
          </mc:Choice>
          <mc:Fallback>
            <p:pic>
              <p:nvPicPr>
                <p:cNvPr id="131" name="Ink 130">
                  <a:extLst>
                    <a:ext uri="{FF2B5EF4-FFF2-40B4-BE49-F238E27FC236}">
                      <a16:creationId xmlns:a16="http://schemas.microsoft.com/office/drawing/2014/main" id="{9BA87788-5DA0-4598-A20E-04DA79D2FFDC}"/>
                    </a:ext>
                  </a:extLst>
                </p:cNvPr>
                <p:cNvPicPr/>
                <p:nvPr/>
              </p:nvPicPr>
              <p:blipFill>
                <a:blip r:embed="rId215"/>
                <a:stretch>
                  <a:fillRect/>
                </a:stretch>
              </p:blipFill>
              <p:spPr>
                <a:xfrm>
                  <a:off x="6774090" y="3352206"/>
                  <a:ext cx="61200" cy="18288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132" name="Ink 131">
                  <a:extLst>
                    <a:ext uri="{FF2B5EF4-FFF2-40B4-BE49-F238E27FC236}">
                      <a16:creationId xmlns:a16="http://schemas.microsoft.com/office/drawing/2014/main" id="{77B2387A-0418-471F-8BF7-A1EC54C7E1C3}"/>
                    </a:ext>
                  </a:extLst>
                </p14:cNvPr>
                <p14:cNvContentPartPr/>
                <p14:nvPr/>
              </p14:nvContentPartPr>
              <p14:xfrm>
                <a:off x="6904770" y="3298566"/>
                <a:ext cx="119520" cy="296280"/>
              </p14:xfrm>
            </p:contentPart>
          </mc:Choice>
          <mc:Fallback>
            <p:pic>
              <p:nvPicPr>
                <p:cNvPr id="132" name="Ink 131">
                  <a:extLst>
                    <a:ext uri="{FF2B5EF4-FFF2-40B4-BE49-F238E27FC236}">
                      <a16:creationId xmlns:a16="http://schemas.microsoft.com/office/drawing/2014/main" id="{77B2387A-0418-471F-8BF7-A1EC54C7E1C3}"/>
                    </a:ext>
                  </a:extLst>
                </p:cNvPr>
                <p:cNvPicPr/>
                <p:nvPr/>
              </p:nvPicPr>
              <p:blipFill>
                <a:blip r:embed="rId217"/>
                <a:stretch>
                  <a:fillRect/>
                </a:stretch>
              </p:blipFill>
              <p:spPr>
                <a:xfrm>
                  <a:off x="6900450" y="3294246"/>
                  <a:ext cx="128160" cy="304920"/>
                </a:xfrm>
                <a:prstGeom prst="rect">
                  <a:avLst/>
                </a:prstGeom>
              </p:spPr>
            </p:pic>
          </mc:Fallback>
        </mc:AlternateContent>
      </p:grpSp>
      <p:grpSp>
        <p:nvGrpSpPr>
          <p:cNvPr id="136" name="Group 135">
            <a:extLst>
              <a:ext uri="{FF2B5EF4-FFF2-40B4-BE49-F238E27FC236}">
                <a16:creationId xmlns:a16="http://schemas.microsoft.com/office/drawing/2014/main" id="{ADF3B4CB-C32F-479B-9CDC-3B27818BF37C}"/>
              </a:ext>
            </a:extLst>
          </p:cNvPr>
          <p:cNvGrpSpPr/>
          <p:nvPr/>
        </p:nvGrpSpPr>
        <p:grpSpPr>
          <a:xfrm>
            <a:off x="7327050" y="3391446"/>
            <a:ext cx="159120" cy="160920"/>
            <a:chOff x="7327050" y="3391446"/>
            <a:chExt cx="159120" cy="160920"/>
          </a:xfrm>
        </p:grpSpPr>
        <mc:AlternateContent xmlns:mc="http://schemas.openxmlformats.org/markup-compatibility/2006">
          <mc:Choice xmlns:p14="http://schemas.microsoft.com/office/powerpoint/2010/main" Requires="p14">
            <p:contentPart p14:bwMode="auto" r:id="rId218">
              <p14:nvContentPartPr>
                <p14:cNvPr id="134" name="Ink 133">
                  <a:extLst>
                    <a:ext uri="{FF2B5EF4-FFF2-40B4-BE49-F238E27FC236}">
                      <a16:creationId xmlns:a16="http://schemas.microsoft.com/office/drawing/2014/main" id="{E2908E0E-6136-4AD6-B249-B4DABA2D0118}"/>
                    </a:ext>
                  </a:extLst>
                </p14:cNvPr>
                <p14:cNvContentPartPr/>
                <p14:nvPr/>
              </p14:nvContentPartPr>
              <p14:xfrm>
                <a:off x="7327050" y="3391446"/>
                <a:ext cx="134640" cy="109080"/>
              </p14:xfrm>
            </p:contentPart>
          </mc:Choice>
          <mc:Fallback>
            <p:pic>
              <p:nvPicPr>
                <p:cNvPr id="134" name="Ink 133">
                  <a:extLst>
                    <a:ext uri="{FF2B5EF4-FFF2-40B4-BE49-F238E27FC236}">
                      <a16:creationId xmlns:a16="http://schemas.microsoft.com/office/drawing/2014/main" id="{E2908E0E-6136-4AD6-B249-B4DABA2D0118}"/>
                    </a:ext>
                  </a:extLst>
                </p:cNvPr>
                <p:cNvPicPr/>
                <p:nvPr/>
              </p:nvPicPr>
              <p:blipFill>
                <a:blip r:embed="rId219"/>
                <a:stretch>
                  <a:fillRect/>
                </a:stretch>
              </p:blipFill>
              <p:spPr>
                <a:xfrm>
                  <a:off x="7322730" y="3387126"/>
                  <a:ext cx="14328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135" name="Ink 134">
                  <a:extLst>
                    <a:ext uri="{FF2B5EF4-FFF2-40B4-BE49-F238E27FC236}">
                      <a16:creationId xmlns:a16="http://schemas.microsoft.com/office/drawing/2014/main" id="{895E6090-8175-4F7F-873B-8AEBA9FE4D4D}"/>
                    </a:ext>
                  </a:extLst>
                </p14:cNvPr>
                <p14:cNvContentPartPr/>
                <p14:nvPr/>
              </p14:nvContentPartPr>
              <p14:xfrm>
                <a:off x="7351890" y="3464526"/>
                <a:ext cx="134280" cy="87840"/>
              </p14:xfrm>
            </p:contentPart>
          </mc:Choice>
          <mc:Fallback>
            <p:pic>
              <p:nvPicPr>
                <p:cNvPr id="135" name="Ink 134">
                  <a:extLst>
                    <a:ext uri="{FF2B5EF4-FFF2-40B4-BE49-F238E27FC236}">
                      <a16:creationId xmlns:a16="http://schemas.microsoft.com/office/drawing/2014/main" id="{895E6090-8175-4F7F-873B-8AEBA9FE4D4D}"/>
                    </a:ext>
                  </a:extLst>
                </p:cNvPr>
                <p:cNvPicPr/>
                <p:nvPr/>
              </p:nvPicPr>
              <p:blipFill>
                <a:blip r:embed="rId221"/>
                <a:stretch>
                  <a:fillRect/>
                </a:stretch>
              </p:blipFill>
              <p:spPr>
                <a:xfrm>
                  <a:off x="7347570" y="3460206"/>
                  <a:ext cx="142920" cy="96480"/>
                </a:xfrm>
                <a:prstGeom prst="rect">
                  <a:avLst/>
                </a:prstGeom>
              </p:spPr>
            </p:pic>
          </mc:Fallback>
        </mc:AlternateContent>
      </p:grpSp>
      <p:grpSp>
        <p:nvGrpSpPr>
          <p:cNvPr id="153" name="Group 152">
            <a:extLst>
              <a:ext uri="{FF2B5EF4-FFF2-40B4-BE49-F238E27FC236}">
                <a16:creationId xmlns:a16="http://schemas.microsoft.com/office/drawing/2014/main" id="{745CA539-78A2-4684-ACAD-22BA8EC012B9}"/>
              </a:ext>
            </a:extLst>
          </p:cNvPr>
          <p:cNvGrpSpPr/>
          <p:nvPr/>
        </p:nvGrpSpPr>
        <p:grpSpPr>
          <a:xfrm>
            <a:off x="7723410" y="3282366"/>
            <a:ext cx="1668240" cy="523800"/>
            <a:chOff x="7723410" y="3282366"/>
            <a:chExt cx="1668240" cy="523800"/>
          </a:xfrm>
        </p:grpSpPr>
        <mc:AlternateContent xmlns:mc="http://schemas.openxmlformats.org/markup-compatibility/2006">
          <mc:Choice xmlns:p14="http://schemas.microsoft.com/office/powerpoint/2010/main" Requires="p14">
            <p:contentPart p14:bwMode="auto" r:id="rId222">
              <p14:nvContentPartPr>
                <p14:cNvPr id="137" name="Ink 136">
                  <a:extLst>
                    <a:ext uri="{FF2B5EF4-FFF2-40B4-BE49-F238E27FC236}">
                      <a16:creationId xmlns:a16="http://schemas.microsoft.com/office/drawing/2014/main" id="{F59C794C-C7D7-42B8-81B3-A62DBA12D57B}"/>
                    </a:ext>
                  </a:extLst>
                </p14:cNvPr>
                <p14:cNvContentPartPr/>
                <p14:nvPr/>
              </p14:nvContentPartPr>
              <p14:xfrm>
                <a:off x="7727730" y="3282366"/>
                <a:ext cx="172800" cy="23760"/>
              </p14:xfrm>
            </p:contentPart>
          </mc:Choice>
          <mc:Fallback>
            <p:pic>
              <p:nvPicPr>
                <p:cNvPr id="137" name="Ink 136">
                  <a:extLst>
                    <a:ext uri="{FF2B5EF4-FFF2-40B4-BE49-F238E27FC236}">
                      <a16:creationId xmlns:a16="http://schemas.microsoft.com/office/drawing/2014/main" id="{F59C794C-C7D7-42B8-81B3-A62DBA12D57B}"/>
                    </a:ext>
                  </a:extLst>
                </p:cNvPr>
                <p:cNvPicPr/>
                <p:nvPr/>
              </p:nvPicPr>
              <p:blipFill>
                <a:blip r:embed="rId223"/>
                <a:stretch>
                  <a:fillRect/>
                </a:stretch>
              </p:blipFill>
              <p:spPr>
                <a:xfrm>
                  <a:off x="7723410" y="3278046"/>
                  <a:ext cx="18144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138" name="Ink 137">
                  <a:extLst>
                    <a:ext uri="{FF2B5EF4-FFF2-40B4-BE49-F238E27FC236}">
                      <a16:creationId xmlns:a16="http://schemas.microsoft.com/office/drawing/2014/main" id="{4EB999E8-0B36-49CC-9663-5F1E33BE84F2}"/>
                    </a:ext>
                  </a:extLst>
                </p14:cNvPr>
                <p14:cNvContentPartPr/>
                <p14:nvPr/>
              </p14:nvContentPartPr>
              <p14:xfrm>
                <a:off x="7739250" y="3302526"/>
                <a:ext cx="183240" cy="246600"/>
              </p14:xfrm>
            </p:contentPart>
          </mc:Choice>
          <mc:Fallback>
            <p:pic>
              <p:nvPicPr>
                <p:cNvPr id="138" name="Ink 137">
                  <a:extLst>
                    <a:ext uri="{FF2B5EF4-FFF2-40B4-BE49-F238E27FC236}">
                      <a16:creationId xmlns:a16="http://schemas.microsoft.com/office/drawing/2014/main" id="{4EB999E8-0B36-49CC-9663-5F1E33BE84F2}"/>
                    </a:ext>
                  </a:extLst>
                </p:cNvPr>
                <p:cNvPicPr/>
                <p:nvPr/>
              </p:nvPicPr>
              <p:blipFill>
                <a:blip r:embed="rId225"/>
                <a:stretch>
                  <a:fillRect/>
                </a:stretch>
              </p:blipFill>
              <p:spPr>
                <a:xfrm>
                  <a:off x="7734930" y="3298206"/>
                  <a:ext cx="191880" cy="25524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139" name="Ink 138">
                  <a:extLst>
                    <a:ext uri="{FF2B5EF4-FFF2-40B4-BE49-F238E27FC236}">
                      <a16:creationId xmlns:a16="http://schemas.microsoft.com/office/drawing/2014/main" id="{CD88CD2B-37C1-43B0-8D64-4F081C851D88}"/>
                    </a:ext>
                  </a:extLst>
                </p14:cNvPr>
                <p14:cNvContentPartPr/>
                <p14:nvPr/>
              </p14:nvContentPartPr>
              <p14:xfrm>
                <a:off x="7782450" y="3707526"/>
                <a:ext cx="23400" cy="90000"/>
              </p14:xfrm>
            </p:contentPart>
          </mc:Choice>
          <mc:Fallback>
            <p:pic>
              <p:nvPicPr>
                <p:cNvPr id="139" name="Ink 138">
                  <a:extLst>
                    <a:ext uri="{FF2B5EF4-FFF2-40B4-BE49-F238E27FC236}">
                      <a16:creationId xmlns:a16="http://schemas.microsoft.com/office/drawing/2014/main" id="{CD88CD2B-37C1-43B0-8D64-4F081C851D88}"/>
                    </a:ext>
                  </a:extLst>
                </p:cNvPr>
                <p:cNvPicPr/>
                <p:nvPr/>
              </p:nvPicPr>
              <p:blipFill>
                <a:blip r:embed="rId227"/>
                <a:stretch>
                  <a:fillRect/>
                </a:stretch>
              </p:blipFill>
              <p:spPr>
                <a:xfrm>
                  <a:off x="7778130" y="3703206"/>
                  <a:ext cx="3204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140" name="Ink 139">
                  <a:extLst>
                    <a:ext uri="{FF2B5EF4-FFF2-40B4-BE49-F238E27FC236}">
                      <a16:creationId xmlns:a16="http://schemas.microsoft.com/office/drawing/2014/main" id="{2C6DBA46-6EE9-4EAF-AB46-3AC5496BC712}"/>
                    </a:ext>
                  </a:extLst>
                </p14:cNvPr>
                <p14:cNvContentPartPr/>
                <p14:nvPr/>
              </p14:nvContentPartPr>
              <p14:xfrm>
                <a:off x="7723410" y="3648126"/>
                <a:ext cx="52560" cy="20520"/>
              </p14:xfrm>
            </p:contentPart>
          </mc:Choice>
          <mc:Fallback>
            <p:pic>
              <p:nvPicPr>
                <p:cNvPr id="140" name="Ink 139">
                  <a:extLst>
                    <a:ext uri="{FF2B5EF4-FFF2-40B4-BE49-F238E27FC236}">
                      <a16:creationId xmlns:a16="http://schemas.microsoft.com/office/drawing/2014/main" id="{2C6DBA46-6EE9-4EAF-AB46-3AC5496BC712}"/>
                    </a:ext>
                  </a:extLst>
                </p:cNvPr>
                <p:cNvPicPr/>
                <p:nvPr/>
              </p:nvPicPr>
              <p:blipFill>
                <a:blip r:embed="rId229"/>
                <a:stretch>
                  <a:fillRect/>
                </a:stretch>
              </p:blipFill>
              <p:spPr>
                <a:xfrm>
                  <a:off x="7719090" y="3643806"/>
                  <a:ext cx="6120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141" name="Ink 140">
                  <a:extLst>
                    <a:ext uri="{FF2B5EF4-FFF2-40B4-BE49-F238E27FC236}">
                      <a16:creationId xmlns:a16="http://schemas.microsoft.com/office/drawing/2014/main" id="{B338DB39-BEE5-4A11-8F2D-02ADAECD3EEE}"/>
                    </a:ext>
                  </a:extLst>
                </p14:cNvPr>
                <p14:cNvContentPartPr/>
                <p14:nvPr/>
              </p14:nvContentPartPr>
              <p14:xfrm>
                <a:off x="7836090" y="3666126"/>
                <a:ext cx="105840" cy="140040"/>
              </p14:xfrm>
            </p:contentPart>
          </mc:Choice>
          <mc:Fallback>
            <p:pic>
              <p:nvPicPr>
                <p:cNvPr id="141" name="Ink 140">
                  <a:extLst>
                    <a:ext uri="{FF2B5EF4-FFF2-40B4-BE49-F238E27FC236}">
                      <a16:creationId xmlns:a16="http://schemas.microsoft.com/office/drawing/2014/main" id="{B338DB39-BEE5-4A11-8F2D-02ADAECD3EEE}"/>
                    </a:ext>
                  </a:extLst>
                </p:cNvPr>
                <p:cNvPicPr/>
                <p:nvPr/>
              </p:nvPicPr>
              <p:blipFill>
                <a:blip r:embed="rId231"/>
                <a:stretch>
                  <a:fillRect/>
                </a:stretch>
              </p:blipFill>
              <p:spPr>
                <a:xfrm>
                  <a:off x="7831770" y="3661806"/>
                  <a:ext cx="11448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142" name="Ink 141">
                  <a:extLst>
                    <a:ext uri="{FF2B5EF4-FFF2-40B4-BE49-F238E27FC236}">
                      <a16:creationId xmlns:a16="http://schemas.microsoft.com/office/drawing/2014/main" id="{962A25F1-0FAB-432D-8C69-961BFFB6975D}"/>
                    </a:ext>
                  </a:extLst>
                </p14:cNvPr>
                <p14:cNvContentPartPr/>
                <p14:nvPr/>
              </p14:nvContentPartPr>
              <p14:xfrm>
                <a:off x="8027610" y="3709326"/>
                <a:ext cx="97920" cy="96480"/>
              </p14:xfrm>
            </p:contentPart>
          </mc:Choice>
          <mc:Fallback>
            <p:pic>
              <p:nvPicPr>
                <p:cNvPr id="142" name="Ink 141">
                  <a:extLst>
                    <a:ext uri="{FF2B5EF4-FFF2-40B4-BE49-F238E27FC236}">
                      <a16:creationId xmlns:a16="http://schemas.microsoft.com/office/drawing/2014/main" id="{962A25F1-0FAB-432D-8C69-961BFFB6975D}"/>
                    </a:ext>
                  </a:extLst>
                </p:cNvPr>
                <p:cNvPicPr/>
                <p:nvPr/>
              </p:nvPicPr>
              <p:blipFill>
                <a:blip r:embed="rId233"/>
                <a:stretch>
                  <a:fillRect/>
                </a:stretch>
              </p:blipFill>
              <p:spPr>
                <a:xfrm>
                  <a:off x="8023290" y="3705006"/>
                  <a:ext cx="10656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143" name="Ink 142">
                  <a:extLst>
                    <a:ext uri="{FF2B5EF4-FFF2-40B4-BE49-F238E27FC236}">
                      <a16:creationId xmlns:a16="http://schemas.microsoft.com/office/drawing/2014/main" id="{5A43C101-39E6-4794-AF39-D4254AE3BA27}"/>
                    </a:ext>
                  </a:extLst>
                </p14:cNvPr>
                <p14:cNvContentPartPr/>
                <p14:nvPr/>
              </p14:nvContentPartPr>
              <p14:xfrm>
                <a:off x="8143890" y="3415206"/>
                <a:ext cx="143640" cy="141480"/>
              </p14:xfrm>
            </p:contentPart>
          </mc:Choice>
          <mc:Fallback>
            <p:pic>
              <p:nvPicPr>
                <p:cNvPr id="143" name="Ink 142">
                  <a:extLst>
                    <a:ext uri="{FF2B5EF4-FFF2-40B4-BE49-F238E27FC236}">
                      <a16:creationId xmlns:a16="http://schemas.microsoft.com/office/drawing/2014/main" id="{5A43C101-39E6-4794-AF39-D4254AE3BA27}"/>
                    </a:ext>
                  </a:extLst>
                </p:cNvPr>
                <p:cNvPicPr/>
                <p:nvPr/>
              </p:nvPicPr>
              <p:blipFill>
                <a:blip r:embed="rId235"/>
                <a:stretch>
                  <a:fillRect/>
                </a:stretch>
              </p:blipFill>
              <p:spPr>
                <a:xfrm>
                  <a:off x="8139570" y="3410886"/>
                  <a:ext cx="15228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144" name="Ink 143">
                  <a:extLst>
                    <a:ext uri="{FF2B5EF4-FFF2-40B4-BE49-F238E27FC236}">
                      <a16:creationId xmlns:a16="http://schemas.microsoft.com/office/drawing/2014/main" id="{D2B18051-3A1D-4895-B71B-2C954E2FC3AB}"/>
                    </a:ext>
                  </a:extLst>
                </p14:cNvPr>
                <p14:cNvContentPartPr/>
                <p14:nvPr/>
              </p14:nvContentPartPr>
              <p14:xfrm>
                <a:off x="8402730" y="3437886"/>
                <a:ext cx="5040" cy="2160"/>
              </p14:xfrm>
            </p:contentPart>
          </mc:Choice>
          <mc:Fallback>
            <p:pic>
              <p:nvPicPr>
                <p:cNvPr id="144" name="Ink 143">
                  <a:extLst>
                    <a:ext uri="{FF2B5EF4-FFF2-40B4-BE49-F238E27FC236}">
                      <a16:creationId xmlns:a16="http://schemas.microsoft.com/office/drawing/2014/main" id="{D2B18051-3A1D-4895-B71B-2C954E2FC3AB}"/>
                    </a:ext>
                  </a:extLst>
                </p:cNvPr>
                <p:cNvPicPr/>
                <p:nvPr/>
              </p:nvPicPr>
              <p:blipFill>
                <a:blip r:embed="rId237"/>
                <a:stretch>
                  <a:fillRect/>
                </a:stretch>
              </p:blipFill>
              <p:spPr>
                <a:xfrm>
                  <a:off x="8398410" y="3433566"/>
                  <a:ext cx="13680" cy="1080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145" name="Ink 144">
                  <a:extLst>
                    <a:ext uri="{FF2B5EF4-FFF2-40B4-BE49-F238E27FC236}">
                      <a16:creationId xmlns:a16="http://schemas.microsoft.com/office/drawing/2014/main" id="{465BE338-04BF-4981-BF4E-9DCFDD7E22CE}"/>
                    </a:ext>
                  </a:extLst>
                </p14:cNvPr>
                <p14:cNvContentPartPr/>
                <p14:nvPr/>
              </p14:nvContentPartPr>
              <p14:xfrm>
                <a:off x="8485530" y="3289926"/>
                <a:ext cx="41040" cy="266760"/>
              </p14:xfrm>
            </p:contentPart>
          </mc:Choice>
          <mc:Fallback>
            <p:pic>
              <p:nvPicPr>
                <p:cNvPr id="145" name="Ink 144">
                  <a:extLst>
                    <a:ext uri="{FF2B5EF4-FFF2-40B4-BE49-F238E27FC236}">
                      <a16:creationId xmlns:a16="http://schemas.microsoft.com/office/drawing/2014/main" id="{465BE338-04BF-4981-BF4E-9DCFDD7E22CE}"/>
                    </a:ext>
                  </a:extLst>
                </p:cNvPr>
                <p:cNvPicPr/>
                <p:nvPr/>
              </p:nvPicPr>
              <p:blipFill>
                <a:blip r:embed="rId239"/>
                <a:stretch>
                  <a:fillRect/>
                </a:stretch>
              </p:blipFill>
              <p:spPr>
                <a:xfrm>
                  <a:off x="8481210" y="3285606"/>
                  <a:ext cx="49680" cy="27540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146" name="Ink 145">
                  <a:extLst>
                    <a:ext uri="{FF2B5EF4-FFF2-40B4-BE49-F238E27FC236}">
                      <a16:creationId xmlns:a16="http://schemas.microsoft.com/office/drawing/2014/main" id="{7293C2F7-A1E6-4943-B795-89C8B74863E0}"/>
                    </a:ext>
                  </a:extLst>
                </p14:cNvPr>
                <p14:cNvContentPartPr/>
                <p14:nvPr/>
              </p14:nvContentPartPr>
              <p14:xfrm>
                <a:off x="8482290" y="3316206"/>
                <a:ext cx="124920" cy="139320"/>
              </p14:xfrm>
            </p:contentPart>
          </mc:Choice>
          <mc:Fallback>
            <p:pic>
              <p:nvPicPr>
                <p:cNvPr id="146" name="Ink 145">
                  <a:extLst>
                    <a:ext uri="{FF2B5EF4-FFF2-40B4-BE49-F238E27FC236}">
                      <a16:creationId xmlns:a16="http://schemas.microsoft.com/office/drawing/2014/main" id="{7293C2F7-A1E6-4943-B795-89C8B74863E0}"/>
                    </a:ext>
                  </a:extLst>
                </p:cNvPr>
                <p:cNvPicPr/>
                <p:nvPr/>
              </p:nvPicPr>
              <p:blipFill>
                <a:blip r:embed="rId241"/>
                <a:stretch>
                  <a:fillRect/>
                </a:stretch>
              </p:blipFill>
              <p:spPr>
                <a:xfrm>
                  <a:off x="8477970" y="3311886"/>
                  <a:ext cx="13356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147" name="Ink 146">
                  <a:extLst>
                    <a:ext uri="{FF2B5EF4-FFF2-40B4-BE49-F238E27FC236}">
                      <a16:creationId xmlns:a16="http://schemas.microsoft.com/office/drawing/2014/main" id="{E9C304B0-16DE-4821-BD33-6106DD8B32D7}"/>
                    </a:ext>
                  </a:extLst>
                </p14:cNvPr>
                <p14:cNvContentPartPr/>
                <p14:nvPr/>
              </p14:nvContentPartPr>
              <p14:xfrm>
                <a:off x="8614770" y="3442206"/>
                <a:ext cx="52560" cy="118440"/>
              </p14:xfrm>
            </p:contentPart>
          </mc:Choice>
          <mc:Fallback>
            <p:pic>
              <p:nvPicPr>
                <p:cNvPr id="147" name="Ink 146">
                  <a:extLst>
                    <a:ext uri="{FF2B5EF4-FFF2-40B4-BE49-F238E27FC236}">
                      <a16:creationId xmlns:a16="http://schemas.microsoft.com/office/drawing/2014/main" id="{E9C304B0-16DE-4821-BD33-6106DD8B32D7}"/>
                    </a:ext>
                  </a:extLst>
                </p:cNvPr>
                <p:cNvPicPr/>
                <p:nvPr/>
              </p:nvPicPr>
              <p:blipFill>
                <a:blip r:embed="rId243"/>
                <a:stretch>
                  <a:fillRect/>
                </a:stretch>
              </p:blipFill>
              <p:spPr>
                <a:xfrm>
                  <a:off x="8610450" y="3437886"/>
                  <a:ext cx="6120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148" name="Ink 147">
                  <a:extLst>
                    <a:ext uri="{FF2B5EF4-FFF2-40B4-BE49-F238E27FC236}">
                      <a16:creationId xmlns:a16="http://schemas.microsoft.com/office/drawing/2014/main" id="{780B6516-B5C2-495C-9C05-797791D671BC}"/>
                    </a:ext>
                  </a:extLst>
                </p14:cNvPr>
                <p14:cNvContentPartPr/>
                <p14:nvPr/>
              </p14:nvContentPartPr>
              <p14:xfrm>
                <a:off x="8783970" y="3330246"/>
                <a:ext cx="50040" cy="223200"/>
              </p14:xfrm>
            </p:contentPart>
          </mc:Choice>
          <mc:Fallback>
            <p:pic>
              <p:nvPicPr>
                <p:cNvPr id="148" name="Ink 147">
                  <a:extLst>
                    <a:ext uri="{FF2B5EF4-FFF2-40B4-BE49-F238E27FC236}">
                      <a16:creationId xmlns:a16="http://schemas.microsoft.com/office/drawing/2014/main" id="{780B6516-B5C2-495C-9C05-797791D671BC}"/>
                    </a:ext>
                  </a:extLst>
                </p:cNvPr>
                <p:cNvPicPr/>
                <p:nvPr/>
              </p:nvPicPr>
              <p:blipFill>
                <a:blip r:embed="rId245"/>
                <a:stretch>
                  <a:fillRect/>
                </a:stretch>
              </p:blipFill>
              <p:spPr>
                <a:xfrm>
                  <a:off x="8779650" y="3325926"/>
                  <a:ext cx="58680" cy="23184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149" name="Ink 148">
                  <a:extLst>
                    <a:ext uri="{FF2B5EF4-FFF2-40B4-BE49-F238E27FC236}">
                      <a16:creationId xmlns:a16="http://schemas.microsoft.com/office/drawing/2014/main" id="{55ABE0F5-3625-4F74-B6F2-EC9AD00F31C9}"/>
                    </a:ext>
                  </a:extLst>
                </p14:cNvPr>
                <p14:cNvContentPartPr/>
                <p14:nvPr/>
              </p14:nvContentPartPr>
              <p14:xfrm>
                <a:off x="8869650" y="3365166"/>
                <a:ext cx="102960" cy="186840"/>
              </p14:xfrm>
            </p:contentPart>
          </mc:Choice>
          <mc:Fallback>
            <p:pic>
              <p:nvPicPr>
                <p:cNvPr id="149" name="Ink 148">
                  <a:extLst>
                    <a:ext uri="{FF2B5EF4-FFF2-40B4-BE49-F238E27FC236}">
                      <a16:creationId xmlns:a16="http://schemas.microsoft.com/office/drawing/2014/main" id="{55ABE0F5-3625-4F74-B6F2-EC9AD00F31C9}"/>
                    </a:ext>
                  </a:extLst>
                </p:cNvPr>
                <p:cNvPicPr/>
                <p:nvPr/>
              </p:nvPicPr>
              <p:blipFill>
                <a:blip r:embed="rId247"/>
                <a:stretch>
                  <a:fillRect/>
                </a:stretch>
              </p:blipFill>
              <p:spPr>
                <a:xfrm>
                  <a:off x="8865330" y="3360846"/>
                  <a:ext cx="111600" cy="19548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150" name="Ink 149">
                  <a:extLst>
                    <a:ext uri="{FF2B5EF4-FFF2-40B4-BE49-F238E27FC236}">
                      <a16:creationId xmlns:a16="http://schemas.microsoft.com/office/drawing/2014/main" id="{35A73A66-7F7D-4E27-BDF2-E133F872EDA1}"/>
                    </a:ext>
                  </a:extLst>
                </p14:cNvPr>
                <p14:cNvContentPartPr/>
                <p14:nvPr/>
              </p14:nvContentPartPr>
              <p14:xfrm>
                <a:off x="9007890" y="3443286"/>
                <a:ext cx="71640" cy="20520"/>
              </p14:xfrm>
            </p:contentPart>
          </mc:Choice>
          <mc:Fallback>
            <p:pic>
              <p:nvPicPr>
                <p:cNvPr id="150" name="Ink 149">
                  <a:extLst>
                    <a:ext uri="{FF2B5EF4-FFF2-40B4-BE49-F238E27FC236}">
                      <a16:creationId xmlns:a16="http://schemas.microsoft.com/office/drawing/2014/main" id="{35A73A66-7F7D-4E27-BDF2-E133F872EDA1}"/>
                    </a:ext>
                  </a:extLst>
                </p:cNvPr>
                <p:cNvPicPr/>
                <p:nvPr/>
              </p:nvPicPr>
              <p:blipFill>
                <a:blip r:embed="rId249"/>
                <a:stretch>
                  <a:fillRect/>
                </a:stretch>
              </p:blipFill>
              <p:spPr>
                <a:xfrm>
                  <a:off x="9003570" y="3438966"/>
                  <a:ext cx="8028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151" name="Ink 150">
                  <a:extLst>
                    <a:ext uri="{FF2B5EF4-FFF2-40B4-BE49-F238E27FC236}">
                      <a16:creationId xmlns:a16="http://schemas.microsoft.com/office/drawing/2014/main" id="{11A900B3-BF99-4149-AC6E-2BFBDC21C676}"/>
                    </a:ext>
                  </a:extLst>
                </p14:cNvPr>
                <p14:cNvContentPartPr/>
                <p14:nvPr/>
              </p14:nvContentPartPr>
              <p14:xfrm>
                <a:off x="9041730" y="3443646"/>
                <a:ext cx="150840" cy="93240"/>
              </p14:xfrm>
            </p:contentPart>
          </mc:Choice>
          <mc:Fallback>
            <p:pic>
              <p:nvPicPr>
                <p:cNvPr id="151" name="Ink 150">
                  <a:extLst>
                    <a:ext uri="{FF2B5EF4-FFF2-40B4-BE49-F238E27FC236}">
                      <a16:creationId xmlns:a16="http://schemas.microsoft.com/office/drawing/2014/main" id="{11A900B3-BF99-4149-AC6E-2BFBDC21C676}"/>
                    </a:ext>
                  </a:extLst>
                </p:cNvPr>
                <p:cNvPicPr/>
                <p:nvPr/>
              </p:nvPicPr>
              <p:blipFill>
                <a:blip r:embed="rId251"/>
                <a:stretch>
                  <a:fillRect/>
                </a:stretch>
              </p:blipFill>
              <p:spPr>
                <a:xfrm>
                  <a:off x="9037410" y="3439326"/>
                  <a:ext cx="15948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152" name="Ink 151">
                  <a:extLst>
                    <a:ext uri="{FF2B5EF4-FFF2-40B4-BE49-F238E27FC236}">
                      <a16:creationId xmlns:a16="http://schemas.microsoft.com/office/drawing/2014/main" id="{6DF93DBF-58B4-4A9C-BECB-54927F1BC930}"/>
                    </a:ext>
                  </a:extLst>
                </p14:cNvPr>
                <p14:cNvContentPartPr/>
                <p14:nvPr/>
              </p14:nvContentPartPr>
              <p14:xfrm>
                <a:off x="9144690" y="3284166"/>
                <a:ext cx="246960" cy="351360"/>
              </p14:xfrm>
            </p:contentPart>
          </mc:Choice>
          <mc:Fallback>
            <p:pic>
              <p:nvPicPr>
                <p:cNvPr id="152" name="Ink 151">
                  <a:extLst>
                    <a:ext uri="{FF2B5EF4-FFF2-40B4-BE49-F238E27FC236}">
                      <a16:creationId xmlns:a16="http://schemas.microsoft.com/office/drawing/2014/main" id="{6DF93DBF-58B4-4A9C-BECB-54927F1BC930}"/>
                    </a:ext>
                  </a:extLst>
                </p:cNvPr>
                <p:cNvPicPr/>
                <p:nvPr/>
              </p:nvPicPr>
              <p:blipFill>
                <a:blip r:embed="rId253"/>
                <a:stretch>
                  <a:fillRect/>
                </a:stretch>
              </p:blipFill>
              <p:spPr>
                <a:xfrm>
                  <a:off x="9140370" y="3279846"/>
                  <a:ext cx="255600" cy="360000"/>
                </a:xfrm>
                <a:prstGeom prst="rect">
                  <a:avLst/>
                </a:prstGeom>
              </p:spPr>
            </p:pic>
          </mc:Fallback>
        </mc:AlternateContent>
      </p:grpSp>
      <p:grpSp>
        <p:nvGrpSpPr>
          <p:cNvPr id="157" name="Group 156">
            <a:extLst>
              <a:ext uri="{FF2B5EF4-FFF2-40B4-BE49-F238E27FC236}">
                <a16:creationId xmlns:a16="http://schemas.microsoft.com/office/drawing/2014/main" id="{8903BA93-2827-4121-A66B-B4BDDC870575}"/>
              </a:ext>
            </a:extLst>
          </p:cNvPr>
          <p:cNvGrpSpPr/>
          <p:nvPr/>
        </p:nvGrpSpPr>
        <p:grpSpPr>
          <a:xfrm>
            <a:off x="9642210" y="3448686"/>
            <a:ext cx="398880" cy="160200"/>
            <a:chOff x="9642210" y="3448686"/>
            <a:chExt cx="398880" cy="160200"/>
          </a:xfrm>
        </p:grpSpPr>
        <mc:AlternateContent xmlns:mc="http://schemas.openxmlformats.org/markup-compatibility/2006">
          <mc:Choice xmlns:p14="http://schemas.microsoft.com/office/powerpoint/2010/main" Requires="p14">
            <p:contentPart p14:bwMode="auto" r:id="rId254">
              <p14:nvContentPartPr>
                <p14:cNvPr id="154" name="Ink 153">
                  <a:extLst>
                    <a:ext uri="{FF2B5EF4-FFF2-40B4-BE49-F238E27FC236}">
                      <a16:creationId xmlns:a16="http://schemas.microsoft.com/office/drawing/2014/main" id="{97B6CCD8-FD55-432D-9EEA-734A80E16343}"/>
                    </a:ext>
                  </a:extLst>
                </p14:cNvPr>
                <p14:cNvContentPartPr/>
                <p14:nvPr/>
              </p14:nvContentPartPr>
              <p14:xfrm>
                <a:off x="9642210" y="3448686"/>
                <a:ext cx="118080" cy="25920"/>
              </p14:xfrm>
            </p:contentPart>
          </mc:Choice>
          <mc:Fallback>
            <p:pic>
              <p:nvPicPr>
                <p:cNvPr id="154" name="Ink 153">
                  <a:extLst>
                    <a:ext uri="{FF2B5EF4-FFF2-40B4-BE49-F238E27FC236}">
                      <a16:creationId xmlns:a16="http://schemas.microsoft.com/office/drawing/2014/main" id="{97B6CCD8-FD55-432D-9EEA-734A80E16343}"/>
                    </a:ext>
                  </a:extLst>
                </p:cNvPr>
                <p:cNvPicPr/>
                <p:nvPr/>
              </p:nvPicPr>
              <p:blipFill>
                <a:blip r:embed="rId255"/>
                <a:stretch>
                  <a:fillRect/>
                </a:stretch>
              </p:blipFill>
              <p:spPr>
                <a:xfrm>
                  <a:off x="9637890" y="3444366"/>
                  <a:ext cx="12672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155" name="Ink 154">
                  <a:extLst>
                    <a:ext uri="{FF2B5EF4-FFF2-40B4-BE49-F238E27FC236}">
                      <a16:creationId xmlns:a16="http://schemas.microsoft.com/office/drawing/2014/main" id="{2B917B0A-D14E-4804-89F3-6A547D088A15}"/>
                    </a:ext>
                  </a:extLst>
                </p14:cNvPr>
                <p14:cNvContentPartPr/>
                <p14:nvPr/>
              </p14:nvContentPartPr>
              <p14:xfrm>
                <a:off x="9646530" y="3516006"/>
                <a:ext cx="100080" cy="17280"/>
              </p14:xfrm>
            </p:contentPart>
          </mc:Choice>
          <mc:Fallback>
            <p:pic>
              <p:nvPicPr>
                <p:cNvPr id="155" name="Ink 154">
                  <a:extLst>
                    <a:ext uri="{FF2B5EF4-FFF2-40B4-BE49-F238E27FC236}">
                      <a16:creationId xmlns:a16="http://schemas.microsoft.com/office/drawing/2014/main" id="{2B917B0A-D14E-4804-89F3-6A547D088A15}"/>
                    </a:ext>
                  </a:extLst>
                </p:cNvPr>
                <p:cNvPicPr/>
                <p:nvPr/>
              </p:nvPicPr>
              <p:blipFill>
                <a:blip r:embed="rId257"/>
                <a:stretch>
                  <a:fillRect/>
                </a:stretch>
              </p:blipFill>
              <p:spPr>
                <a:xfrm>
                  <a:off x="9642210" y="3511686"/>
                  <a:ext cx="10872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156" name="Ink 155">
                  <a:extLst>
                    <a:ext uri="{FF2B5EF4-FFF2-40B4-BE49-F238E27FC236}">
                      <a16:creationId xmlns:a16="http://schemas.microsoft.com/office/drawing/2014/main" id="{60E631FE-940F-4ADF-81F2-FA6747C6B7B2}"/>
                    </a:ext>
                  </a:extLst>
                </p14:cNvPr>
                <p14:cNvContentPartPr/>
                <p14:nvPr/>
              </p14:nvContentPartPr>
              <p14:xfrm>
                <a:off x="9889170" y="3469566"/>
                <a:ext cx="151920" cy="139320"/>
              </p14:xfrm>
            </p:contentPart>
          </mc:Choice>
          <mc:Fallback>
            <p:pic>
              <p:nvPicPr>
                <p:cNvPr id="156" name="Ink 155">
                  <a:extLst>
                    <a:ext uri="{FF2B5EF4-FFF2-40B4-BE49-F238E27FC236}">
                      <a16:creationId xmlns:a16="http://schemas.microsoft.com/office/drawing/2014/main" id="{60E631FE-940F-4ADF-81F2-FA6747C6B7B2}"/>
                    </a:ext>
                  </a:extLst>
                </p:cNvPr>
                <p:cNvPicPr/>
                <p:nvPr/>
              </p:nvPicPr>
              <p:blipFill>
                <a:blip r:embed="rId259"/>
                <a:stretch>
                  <a:fillRect/>
                </a:stretch>
              </p:blipFill>
              <p:spPr>
                <a:xfrm>
                  <a:off x="9884850" y="3465246"/>
                  <a:ext cx="160560" cy="147960"/>
                </a:xfrm>
                <a:prstGeom prst="rect">
                  <a:avLst/>
                </a:prstGeom>
              </p:spPr>
            </p:pic>
          </mc:Fallback>
        </mc:AlternateContent>
      </p:grpSp>
      <p:grpSp>
        <p:nvGrpSpPr>
          <p:cNvPr id="169" name="Group 168">
            <a:extLst>
              <a:ext uri="{FF2B5EF4-FFF2-40B4-BE49-F238E27FC236}">
                <a16:creationId xmlns:a16="http://schemas.microsoft.com/office/drawing/2014/main" id="{ECBFF41D-D77D-4D5F-BE3E-6AE528AA13C0}"/>
              </a:ext>
            </a:extLst>
          </p:cNvPr>
          <p:cNvGrpSpPr/>
          <p:nvPr/>
        </p:nvGrpSpPr>
        <p:grpSpPr>
          <a:xfrm>
            <a:off x="10169610" y="3329166"/>
            <a:ext cx="1038600" cy="305640"/>
            <a:chOff x="10169610" y="3329166"/>
            <a:chExt cx="1038600" cy="305640"/>
          </a:xfrm>
        </p:grpSpPr>
        <mc:AlternateContent xmlns:mc="http://schemas.openxmlformats.org/markup-compatibility/2006">
          <mc:Choice xmlns:p14="http://schemas.microsoft.com/office/powerpoint/2010/main" Requires="p14">
            <p:contentPart p14:bwMode="auto" r:id="rId260">
              <p14:nvContentPartPr>
                <p14:cNvPr id="158" name="Ink 157">
                  <a:extLst>
                    <a:ext uri="{FF2B5EF4-FFF2-40B4-BE49-F238E27FC236}">
                      <a16:creationId xmlns:a16="http://schemas.microsoft.com/office/drawing/2014/main" id="{AD259CC0-63D1-49D3-AF75-D1A1587C8A4D}"/>
                    </a:ext>
                  </a:extLst>
                </p14:cNvPr>
                <p14:cNvContentPartPr/>
                <p14:nvPr/>
              </p14:nvContentPartPr>
              <p14:xfrm>
                <a:off x="10190130" y="3359046"/>
                <a:ext cx="34200" cy="257400"/>
              </p14:xfrm>
            </p:contentPart>
          </mc:Choice>
          <mc:Fallback>
            <p:pic>
              <p:nvPicPr>
                <p:cNvPr id="158" name="Ink 157">
                  <a:extLst>
                    <a:ext uri="{FF2B5EF4-FFF2-40B4-BE49-F238E27FC236}">
                      <a16:creationId xmlns:a16="http://schemas.microsoft.com/office/drawing/2014/main" id="{AD259CC0-63D1-49D3-AF75-D1A1587C8A4D}"/>
                    </a:ext>
                  </a:extLst>
                </p:cNvPr>
                <p:cNvPicPr/>
                <p:nvPr/>
              </p:nvPicPr>
              <p:blipFill>
                <a:blip r:embed="rId261"/>
                <a:stretch>
                  <a:fillRect/>
                </a:stretch>
              </p:blipFill>
              <p:spPr>
                <a:xfrm>
                  <a:off x="10185810" y="3354726"/>
                  <a:ext cx="42840" cy="26604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159" name="Ink 158">
                  <a:extLst>
                    <a:ext uri="{FF2B5EF4-FFF2-40B4-BE49-F238E27FC236}">
                      <a16:creationId xmlns:a16="http://schemas.microsoft.com/office/drawing/2014/main" id="{8BDF6469-643E-4F5F-B86D-497996852D91}"/>
                    </a:ext>
                  </a:extLst>
                </p14:cNvPr>
                <p14:cNvContentPartPr/>
                <p14:nvPr/>
              </p14:nvContentPartPr>
              <p14:xfrm>
                <a:off x="10169610" y="3333486"/>
                <a:ext cx="104040" cy="152280"/>
              </p14:xfrm>
            </p:contentPart>
          </mc:Choice>
          <mc:Fallback>
            <p:pic>
              <p:nvPicPr>
                <p:cNvPr id="159" name="Ink 158">
                  <a:extLst>
                    <a:ext uri="{FF2B5EF4-FFF2-40B4-BE49-F238E27FC236}">
                      <a16:creationId xmlns:a16="http://schemas.microsoft.com/office/drawing/2014/main" id="{8BDF6469-643E-4F5F-B86D-497996852D91}"/>
                    </a:ext>
                  </a:extLst>
                </p:cNvPr>
                <p:cNvPicPr/>
                <p:nvPr/>
              </p:nvPicPr>
              <p:blipFill>
                <a:blip r:embed="rId263"/>
                <a:stretch>
                  <a:fillRect/>
                </a:stretch>
              </p:blipFill>
              <p:spPr>
                <a:xfrm>
                  <a:off x="10165290" y="3329166"/>
                  <a:ext cx="11268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160" name="Ink 159">
                  <a:extLst>
                    <a:ext uri="{FF2B5EF4-FFF2-40B4-BE49-F238E27FC236}">
                      <a16:creationId xmlns:a16="http://schemas.microsoft.com/office/drawing/2014/main" id="{544BE7DD-0220-4E6D-AE37-7C0F74FDABB7}"/>
                    </a:ext>
                  </a:extLst>
                </p14:cNvPr>
                <p14:cNvContentPartPr/>
                <p14:nvPr/>
              </p14:nvContentPartPr>
              <p14:xfrm>
                <a:off x="10287690" y="3451566"/>
                <a:ext cx="91440" cy="141480"/>
              </p14:xfrm>
            </p:contentPart>
          </mc:Choice>
          <mc:Fallback>
            <p:pic>
              <p:nvPicPr>
                <p:cNvPr id="160" name="Ink 159">
                  <a:extLst>
                    <a:ext uri="{FF2B5EF4-FFF2-40B4-BE49-F238E27FC236}">
                      <a16:creationId xmlns:a16="http://schemas.microsoft.com/office/drawing/2014/main" id="{544BE7DD-0220-4E6D-AE37-7C0F74FDABB7}"/>
                    </a:ext>
                  </a:extLst>
                </p:cNvPr>
                <p:cNvPicPr/>
                <p:nvPr/>
              </p:nvPicPr>
              <p:blipFill>
                <a:blip r:embed="rId265"/>
                <a:stretch>
                  <a:fillRect/>
                </a:stretch>
              </p:blipFill>
              <p:spPr>
                <a:xfrm>
                  <a:off x="10283370" y="3447246"/>
                  <a:ext cx="10008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161" name="Ink 160">
                  <a:extLst>
                    <a:ext uri="{FF2B5EF4-FFF2-40B4-BE49-F238E27FC236}">
                      <a16:creationId xmlns:a16="http://schemas.microsoft.com/office/drawing/2014/main" id="{B3BDD2D0-D7D4-45B2-BE98-D702D9898577}"/>
                    </a:ext>
                  </a:extLst>
                </p14:cNvPr>
                <p14:cNvContentPartPr/>
                <p14:nvPr/>
              </p14:nvContentPartPr>
              <p14:xfrm>
                <a:off x="10434930" y="3388566"/>
                <a:ext cx="85320" cy="236880"/>
              </p14:xfrm>
            </p:contentPart>
          </mc:Choice>
          <mc:Fallback>
            <p:pic>
              <p:nvPicPr>
                <p:cNvPr id="161" name="Ink 160">
                  <a:extLst>
                    <a:ext uri="{FF2B5EF4-FFF2-40B4-BE49-F238E27FC236}">
                      <a16:creationId xmlns:a16="http://schemas.microsoft.com/office/drawing/2014/main" id="{B3BDD2D0-D7D4-45B2-BE98-D702D9898577}"/>
                    </a:ext>
                  </a:extLst>
                </p:cNvPr>
                <p:cNvPicPr/>
                <p:nvPr/>
              </p:nvPicPr>
              <p:blipFill>
                <a:blip r:embed="rId267"/>
                <a:stretch>
                  <a:fillRect/>
                </a:stretch>
              </p:blipFill>
              <p:spPr>
                <a:xfrm>
                  <a:off x="10430610" y="3384246"/>
                  <a:ext cx="93960" cy="24552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162" name="Ink 161">
                  <a:extLst>
                    <a:ext uri="{FF2B5EF4-FFF2-40B4-BE49-F238E27FC236}">
                      <a16:creationId xmlns:a16="http://schemas.microsoft.com/office/drawing/2014/main" id="{7ACB4DAE-F68B-4426-A710-440AC848B39A}"/>
                    </a:ext>
                  </a:extLst>
                </p14:cNvPr>
                <p14:cNvContentPartPr/>
                <p14:nvPr/>
              </p14:nvContentPartPr>
              <p14:xfrm>
                <a:off x="10570290" y="3424206"/>
                <a:ext cx="71640" cy="185760"/>
              </p14:xfrm>
            </p:contentPart>
          </mc:Choice>
          <mc:Fallback>
            <p:pic>
              <p:nvPicPr>
                <p:cNvPr id="162" name="Ink 161">
                  <a:extLst>
                    <a:ext uri="{FF2B5EF4-FFF2-40B4-BE49-F238E27FC236}">
                      <a16:creationId xmlns:a16="http://schemas.microsoft.com/office/drawing/2014/main" id="{7ACB4DAE-F68B-4426-A710-440AC848B39A}"/>
                    </a:ext>
                  </a:extLst>
                </p:cNvPr>
                <p:cNvPicPr/>
                <p:nvPr/>
              </p:nvPicPr>
              <p:blipFill>
                <a:blip r:embed="rId269"/>
                <a:stretch>
                  <a:fillRect/>
                </a:stretch>
              </p:blipFill>
              <p:spPr>
                <a:xfrm>
                  <a:off x="10565970" y="3419886"/>
                  <a:ext cx="8028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163" name="Ink 162">
                  <a:extLst>
                    <a:ext uri="{FF2B5EF4-FFF2-40B4-BE49-F238E27FC236}">
                      <a16:creationId xmlns:a16="http://schemas.microsoft.com/office/drawing/2014/main" id="{9B0A4F15-389D-4779-A62C-E383E21AD9D1}"/>
                    </a:ext>
                  </a:extLst>
                </p14:cNvPr>
                <p14:cNvContentPartPr/>
                <p14:nvPr/>
              </p14:nvContentPartPr>
              <p14:xfrm>
                <a:off x="10542570" y="3463086"/>
                <a:ext cx="102960" cy="154440"/>
              </p14:xfrm>
            </p:contentPart>
          </mc:Choice>
          <mc:Fallback>
            <p:pic>
              <p:nvPicPr>
                <p:cNvPr id="163" name="Ink 162">
                  <a:extLst>
                    <a:ext uri="{FF2B5EF4-FFF2-40B4-BE49-F238E27FC236}">
                      <a16:creationId xmlns:a16="http://schemas.microsoft.com/office/drawing/2014/main" id="{9B0A4F15-389D-4779-A62C-E383E21AD9D1}"/>
                    </a:ext>
                  </a:extLst>
                </p:cNvPr>
                <p:cNvPicPr/>
                <p:nvPr/>
              </p:nvPicPr>
              <p:blipFill>
                <a:blip r:embed="rId271"/>
                <a:stretch>
                  <a:fillRect/>
                </a:stretch>
              </p:blipFill>
              <p:spPr>
                <a:xfrm>
                  <a:off x="10538250" y="3458766"/>
                  <a:ext cx="11160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164" name="Ink 163">
                  <a:extLst>
                    <a:ext uri="{FF2B5EF4-FFF2-40B4-BE49-F238E27FC236}">
                      <a16:creationId xmlns:a16="http://schemas.microsoft.com/office/drawing/2014/main" id="{EDD6C68E-51D9-491F-9E52-90710BFB113C}"/>
                    </a:ext>
                  </a:extLst>
                </p14:cNvPr>
                <p14:cNvContentPartPr/>
                <p14:nvPr/>
              </p14:nvContentPartPr>
              <p14:xfrm>
                <a:off x="10725450" y="3451566"/>
                <a:ext cx="109440" cy="102600"/>
              </p14:xfrm>
            </p:contentPart>
          </mc:Choice>
          <mc:Fallback>
            <p:pic>
              <p:nvPicPr>
                <p:cNvPr id="164" name="Ink 163">
                  <a:extLst>
                    <a:ext uri="{FF2B5EF4-FFF2-40B4-BE49-F238E27FC236}">
                      <a16:creationId xmlns:a16="http://schemas.microsoft.com/office/drawing/2014/main" id="{EDD6C68E-51D9-491F-9E52-90710BFB113C}"/>
                    </a:ext>
                  </a:extLst>
                </p:cNvPr>
                <p:cNvPicPr/>
                <p:nvPr/>
              </p:nvPicPr>
              <p:blipFill>
                <a:blip r:embed="rId273"/>
                <a:stretch>
                  <a:fillRect/>
                </a:stretch>
              </p:blipFill>
              <p:spPr>
                <a:xfrm>
                  <a:off x="10721130" y="3447246"/>
                  <a:ext cx="11808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165" name="Ink 164">
                  <a:extLst>
                    <a:ext uri="{FF2B5EF4-FFF2-40B4-BE49-F238E27FC236}">
                      <a16:creationId xmlns:a16="http://schemas.microsoft.com/office/drawing/2014/main" id="{FB3EFB2C-35A6-421B-BB74-78EEF52C7156}"/>
                    </a:ext>
                  </a:extLst>
                </p14:cNvPr>
                <p14:cNvContentPartPr/>
                <p14:nvPr/>
              </p14:nvContentPartPr>
              <p14:xfrm>
                <a:off x="10737690" y="3543366"/>
                <a:ext cx="86400" cy="51480"/>
              </p14:xfrm>
            </p:contentPart>
          </mc:Choice>
          <mc:Fallback>
            <p:pic>
              <p:nvPicPr>
                <p:cNvPr id="165" name="Ink 164">
                  <a:extLst>
                    <a:ext uri="{FF2B5EF4-FFF2-40B4-BE49-F238E27FC236}">
                      <a16:creationId xmlns:a16="http://schemas.microsoft.com/office/drawing/2014/main" id="{FB3EFB2C-35A6-421B-BB74-78EEF52C7156}"/>
                    </a:ext>
                  </a:extLst>
                </p:cNvPr>
                <p:cNvPicPr/>
                <p:nvPr/>
              </p:nvPicPr>
              <p:blipFill>
                <a:blip r:embed="rId275"/>
                <a:stretch>
                  <a:fillRect/>
                </a:stretch>
              </p:blipFill>
              <p:spPr>
                <a:xfrm>
                  <a:off x="10733370" y="3539046"/>
                  <a:ext cx="9504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166" name="Ink 165">
                  <a:extLst>
                    <a:ext uri="{FF2B5EF4-FFF2-40B4-BE49-F238E27FC236}">
                      <a16:creationId xmlns:a16="http://schemas.microsoft.com/office/drawing/2014/main" id="{80D564BB-C4E6-4890-9F07-46F82660E581}"/>
                    </a:ext>
                  </a:extLst>
                </p14:cNvPr>
                <p14:cNvContentPartPr/>
                <p14:nvPr/>
              </p14:nvContentPartPr>
              <p14:xfrm>
                <a:off x="10911210" y="3496926"/>
                <a:ext cx="115560" cy="110160"/>
              </p14:xfrm>
            </p:contentPart>
          </mc:Choice>
          <mc:Fallback>
            <p:pic>
              <p:nvPicPr>
                <p:cNvPr id="166" name="Ink 165">
                  <a:extLst>
                    <a:ext uri="{FF2B5EF4-FFF2-40B4-BE49-F238E27FC236}">
                      <a16:creationId xmlns:a16="http://schemas.microsoft.com/office/drawing/2014/main" id="{80D564BB-C4E6-4890-9F07-46F82660E581}"/>
                    </a:ext>
                  </a:extLst>
                </p:cNvPr>
                <p:cNvPicPr/>
                <p:nvPr/>
              </p:nvPicPr>
              <p:blipFill>
                <a:blip r:embed="rId277"/>
                <a:stretch>
                  <a:fillRect/>
                </a:stretch>
              </p:blipFill>
              <p:spPr>
                <a:xfrm>
                  <a:off x="10906890" y="3492606"/>
                  <a:ext cx="12420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167" name="Ink 166">
                  <a:extLst>
                    <a:ext uri="{FF2B5EF4-FFF2-40B4-BE49-F238E27FC236}">
                      <a16:creationId xmlns:a16="http://schemas.microsoft.com/office/drawing/2014/main" id="{6BC98CBE-03FF-43EF-B780-D0CCEEE27A19}"/>
                    </a:ext>
                  </a:extLst>
                </p14:cNvPr>
                <p14:cNvContentPartPr/>
                <p14:nvPr/>
              </p14:nvContentPartPr>
              <p14:xfrm>
                <a:off x="11020650" y="3329166"/>
                <a:ext cx="101880" cy="305640"/>
              </p14:xfrm>
            </p:contentPart>
          </mc:Choice>
          <mc:Fallback>
            <p:pic>
              <p:nvPicPr>
                <p:cNvPr id="167" name="Ink 166">
                  <a:extLst>
                    <a:ext uri="{FF2B5EF4-FFF2-40B4-BE49-F238E27FC236}">
                      <a16:creationId xmlns:a16="http://schemas.microsoft.com/office/drawing/2014/main" id="{6BC98CBE-03FF-43EF-B780-D0CCEEE27A19}"/>
                    </a:ext>
                  </a:extLst>
                </p:cNvPr>
                <p:cNvPicPr/>
                <p:nvPr/>
              </p:nvPicPr>
              <p:blipFill>
                <a:blip r:embed="rId279"/>
                <a:stretch>
                  <a:fillRect/>
                </a:stretch>
              </p:blipFill>
              <p:spPr>
                <a:xfrm>
                  <a:off x="11016330" y="3324846"/>
                  <a:ext cx="110520" cy="31428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168" name="Ink 167">
                  <a:extLst>
                    <a:ext uri="{FF2B5EF4-FFF2-40B4-BE49-F238E27FC236}">
                      <a16:creationId xmlns:a16="http://schemas.microsoft.com/office/drawing/2014/main" id="{E2424813-1B00-4AD1-AA9E-25FA6A4C8246}"/>
                    </a:ext>
                  </a:extLst>
                </p14:cNvPr>
                <p14:cNvContentPartPr/>
                <p14:nvPr/>
              </p14:nvContentPartPr>
              <p14:xfrm>
                <a:off x="11204970" y="3627246"/>
                <a:ext cx="3240" cy="4320"/>
              </p14:xfrm>
            </p:contentPart>
          </mc:Choice>
          <mc:Fallback>
            <p:pic>
              <p:nvPicPr>
                <p:cNvPr id="168" name="Ink 167">
                  <a:extLst>
                    <a:ext uri="{FF2B5EF4-FFF2-40B4-BE49-F238E27FC236}">
                      <a16:creationId xmlns:a16="http://schemas.microsoft.com/office/drawing/2014/main" id="{E2424813-1B00-4AD1-AA9E-25FA6A4C8246}"/>
                    </a:ext>
                  </a:extLst>
                </p:cNvPr>
                <p:cNvPicPr/>
                <p:nvPr/>
              </p:nvPicPr>
              <p:blipFill>
                <a:blip r:embed="rId281"/>
                <a:stretch>
                  <a:fillRect/>
                </a:stretch>
              </p:blipFill>
              <p:spPr>
                <a:xfrm>
                  <a:off x="11200650" y="3622926"/>
                  <a:ext cx="11880" cy="12960"/>
                </a:xfrm>
                <a:prstGeom prst="rect">
                  <a:avLst/>
                </a:prstGeom>
              </p:spPr>
            </p:pic>
          </mc:Fallback>
        </mc:AlternateContent>
      </p:grpSp>
      <p:grpSp>
        <p:nvGrpSpPr>
          <p:cNvPr id="173" name="Group 172">
            <a:extLst>
              <a:ext uri="{FF2B5EF4-FFF2-40B4-BE49-F238E27FC236}">
                <a16:creationId xmlns:a16="http://schemas.microsoft.com/office/drawing/2014/main" id="{8C070B9B-2A32-4AB7-BA2E-D5CA3073378C}"/>
              </a:ext>
            </a:extLst>
          </p:cNvPr>
          <p:cNvGrpSpPr/>
          <p:nvPr/>
        </p:nvGrpSpPr>
        <p:grpSpPr>
          <a:xfrm>
            <a:off x="11336010" y="3814446"/>
            <a:ext cx="179640" cy="193320"/>
            <a:chOff x="11336010" y="3814446"/>
            <a:chExt cx="179640" cy="193320"/>
          </a:xfrm>
        </p:grpSpPr>
        <mc:AlternateContent xmlns:mc="http://schemas.openxmlformats.org/markup-compatibility/2006">
          <mc:Choice xmlns:p14="http://schemas.microsoft.com/office/powerpoint/2010/main" Requires="p14">
            <p:contentPart p14:bwMode="auto" r:id="rId282">
              <p14:nvContentPartPr>
                <p14:cNvPr id="170" name="Ink 169">
                  <a:extLst>
                    <a:ext uri="{FF2B5EF4-FFF2-40B4-BE49-F238E27FC236}">
                      <a16:creationId xmlns:a16="http://schemas.microsoft.com/office/drawing/2014/main" id="{9F58C084-35E9-4EA5-9993-0DFB45AB3A2A}"/>
                    </a:ext>
                  </a:extLst>
                </p14:cNvPr>
                <p14:cNvContentPartPr/>
                <p14:nvPr/>
              </p14:nvContentPartPr>
              <p14:xfrm>
                <a:off x="11336010" y="3835326"/>
                <a:ext cx="45000" cy="172440"/>
              </p14:xfrm>
            </p:contentPart>
          </mc:Choice>
          <mc:Fallback>
            <p:pic>
              <p:nvPicPr>
                <p:cNvPr id="170" name="Ink 169">
                  <a:extLst>
                    <a:ext uri="{FF2B5EF4-FFF2-40B4-BE49-F238E27FC236}">
                      <a16:creationId xmlns:a16="http://schemas.microsoft.com/office/drawing/2014/main" id="{9F58C084-35E9-4EA5-9993-0DFB45AB3A2A}"/>
                    </a:ext>
                  </a:extLst>
                </p:cNvPr>
                <p:cNvPicPr/>
                <p:nvPr/>
              </p:nvPicPr>
              <p:blipFill>
                <a:blip r:embed="rId283"/>
                <a:stretch>
                  <a:fillRect/>
                </a:stretch>
              </p:blipFill>
              <p:spPr>
                <a:xfrm>
                  <a:off x="11331690" y="3831006"/>
                  <a:ext cx="5364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171" name="Ink 170">
                  <a:extLst>
                    <a:ext uri="{FF2B5EF4-FFF2-40B4-BE49-F238E27FC236}">
                      <a16:creationId xmlns:a16="http://schemas.microsoft.com/office/drawing/2014/main" id="{2D184136-762F-430C-8EE2-AF37B2A9A524}"/>
                    </a:ext>
                  </a:extLst>
                </p14:cNvPr>
                <p14:cNvContentPartPr/>
                <p14:nvPr/>
              </p14:nvContentPartPr>
              <p14:xfrm>
                <a:off x="11342130" y="3814446"/>
                <a:ext cx="173520" cy="181440"/>
              </p14:xfrm>
            </p:contentPart>
          </mc:Choice>
          <mc:Fallback>
            <p:pic>
              <p:nvPicPr>
                <p:cNvPr id="171" name="Ink 170">
                  <a:extLst>
                    <a:ext uri="{FF2B5EF4-FFF2-40B4-BE49-F238E27FC236}">
                      <a16:creationId xmlns:a16="http://schemas.microsoft.com/office/drawing/2014/main" id="{2D184136-762F-430C-8EE2-AF37B2A9A524}"/>
                    </a:ext>
                  </a:extLst>
                </p:cNvPr>
                <p:cNvPicPr/>
                <p:nvPr/>
              </p:nvPicPr>
              <p:blipFill>
                <a:blip r:embed="rId285"/>
                <a:stretch>
                  <a:fillRect/>
                </a:stretch>
              </p:blipFill>
              <p:spPr>
                <a:xfrm>
                  <a:off x="11337810" y="3810126"/>
                  <a:ext cx="182160" cy="19008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172" name="Ink 171">
                  <a:extLst>
                    <a:ext uri="{FF2B5EF4-FFF2-40B4-BE49-F238E27FC236}">
                      <a16:creationId xmlns:a16="http://schemas.microsoft.com/office/drawing/2014/main" id="{C73FAFD7-A132-43DE-8159-F6E07D4CE112}"/>
                    </a:ext>
                  </a:extLst>
                </p14:cNvPr>
                <p14:cNvContentPartPr/>
                <p14:nvPr/>
              </p14:nvContentPartPr>
              <p14:xfrm>
                <a:off x="11381010" y="3986886"/>
                <a:ext cx="120240" cy="7920"/>
              </p14:xfrm>
            </p:contentPart>
          </mc:Choice>
          <mc:Fallback>
            <p:pic>
              <p:nvPicPr>
                <p:cNvPr id="172" name="Ink 171">
                  <a:extLst>
                    <a:ext uri="{FF2B5EF4-FFF2-40B4-BE49-F238E27FC236}">
                      <a16:creationId xmlns:a16="http://schemas.microsoft.com/office/drawing/2014/main" id="{C73FAFD7-A132-43DE-8159-F6E07D4CE112}"/>
                    </a:ext>
                  </a:extLst>
                </p:cNvPr>
                <p:cNvPicPr/>
                <p:nvPr/>
              </p:nvPicPr>
              <p:blipFill>
                <a:blip r:embed="rId287"/>
                <a:stretch>
                  <a:fillRect/>
                </a:stretch>
              </p:blipFill>
              <p:spPr>
                <a:xfrm>
                  <a:off x="11376690" y="3982566"/>
                  <a:ext cx="128880" cy="16560"/>
                </a:xfrm>
                <a:prstGeom prst="rect">
                  <a:avLst/>
                </a:prstGeom>
              </p:spPr>
            </p:pic>
          </mc:Fallback>
        </mc:AlternateContent>
      </p:grpSp>
      <p:grpSp>
        <p:nvGrpSpPr>
          <p:cNvPr id="176" name="Group 175">
            <a:extLst>
              <a:ext uri="{FF2B5EF4-FFF2-40B4-BE49-F238E27FC236}">
                <a16:creationId xmlns:a16="http://schemas.microsoft.com/office/drawing/2014/main" id="{D6A29C19-D8C8-49F0-8FF2-31C2F7B2429B}"/>
              </a:ext>
            </a:extLst>
          </p:cNvPr>
          <p:cNvGrpSpPr/>
          <p:nvPr/>
        </p:nvGrpSpPr>
        <p:grpSpPr>
          <a:xfrm>
            <a:off x="1796730" y="5511486"/>
            <a:ext cx="199440" cy="233280"/>
            <a:chOff x="1796730" y="5511486"/>
            <a:chExt cx="199440" cy="233280"/>
          </a:xfrm>
        </p:grpSpPr>
        <mc:AlternateContent xmlns:mc="http://schemas.openxmlformats.org/markup-compatibility/2006">
          <mc:Choice xmlns:p14="http://schemas.microsoft.com/office/powerpoint/2010/main" Requires="p14">
            <p:contentPart p14:bwMode="auto" r:id="rId288">
              <p14:nvContentPartPr>
                <p14:cNvPr id="174" name="Ink 173">
                  <a:extLst>
                    <a:ext uri="{FF2B5EF4-FFF2-40B4-BE49-F238E27FC236}">
                      <a16:creationId xmlns:a16="http://schemas.microsoft.com/office/drawing/2014/main" id="{5719D2D5-7BFA-46D6-A628-C4E2CDA73D13}"/>
                    </a:ext>
                  </a:extLst>
                </p14:cNvPr>
                <p14:cNvContentPartPr/>
                <p14:nvPr/>
              </p14:nvContentPartPr>
              <p14:xfrm>
                <a:off x="1823370" y="5511486"/>
                <a:ext cx="107280" cy="233280"/>
              </p14:xfrm>
            </p:contentPart>
          </mc:Choice>
          <mc:Fallback>
            <p:pic>
              <p:nvPicPr>
                <p:cNvPr id="174" name="Ink 173">
                  <a:extLst>
                    <a:ext uri="{FF2B5EF4-FFF2-40B4-BE49-F238E27FC236}">
                      <a16:creationId xmlns:a16="http://schemas.microsoft.com/office/drawing/2014/main" id="{5719D2D5-7BFA-46D6-A628-C4E2CDA73D13}"/>
                    </a:ext>
                  </a:extLst>
                </p:cNvPr>
                <p:cNvPicPr/>
                <p:nvPr/>
              </p:nvPicPr>
              <p:blipFill>
                <a:blip r:embed="rId289"/>
                <a:stretch>
                  <a:fillRect/>
                </a:stretch>
              </p:blipFill>
              <p:spPr>
                <a:xfrm>
                  <a:off x="1819050" y="5507166"/>
                  <a:ext cx="115920" cy="24192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175" name="Ink 174">
                  <a:extLst>
                    <a:ext uri="{FF2B5EF4-FFF2-40B4-BE49-F238E27FC236}">
                      <a16:creationId xmlns:a16="http://schemas.microsoft.com/office/drawing/2014/main" id="{39696046-9B40-4836-A0A7-AFDA34C9F5EC}"/>
                    </a:ext>
                  </a:extLst>
                </p14:cNvPr>
                <p14:cNvContentPartPr/>
                <p14:nvPr/>
              </p14:nvContentPartPr>
              <p14:xfrm>
                <a:off x="1796730" y="5539206"/>
                <a:ext cx="199440" cy="185760"/>
              </p14:xfrm>
            </p:contentPart>
          </mc:Choice>
          <mc:Fallback>
            <p:pic>
              <p:nvPicPr>
                <p:cNvPr id="175" name="Ink 174">
                  <a:extLst>
                    <a:ext uri="{FF2B5EF4-FFF2-40B4-BE49-F238E27FC236}">
                      <a16:creationId xmlns:a16="http://schemas.microsoft.com/office/drawing/2014/main" id="{39696046-9B40-4836-A0A7-AFDA34C9F5EC}"/>
                    </a:ext>
                  </a:extLst>
                </p:cNvPr>
                <p:cNvPicPr/>
                <p:nvPr/>
              </p:nvPicPr>
              <p:blipFill>
                <a:blip r:embed="rId291"/>
                <a:stretch>
                  <a:fillRect/>
                </a:stretch>
              </p:blipFill>
              <p:spPr>
                <a:xfrm>
                  <a:off x="1792410" y="5534886"/>
                  <a:ext cx="208080" cy="194400"/>
                </a:xfrm>
                <a:prstGeom prst="rect">
                  <a:avLst/>
                </a:prstGeom>
              </p:spPr>
            </p:pic>
          </mc:Fallback>
        </mc:AlternateContent>
      </p:grpSp>
      <p:grpSp>
        <p:nvGrpSpPr>
          <p:cNvPr id="179" name="Group 178">
            <a:extLst>
              <a:ext uri="{FF2B5EF4-FFF2-40B4-BE49-F238E27FC236}">
                <a16:creationId xmlns:a16="http://schemas.microsoft.com/office/drawing/2014/main" id="{16916EA0-A876-4161-94C5-561C8408A8AD}"/>
              </a:ext>
            </a:extLst>
          </p:cNvPr>
          <p:cNvGrpSpPr/>
          <p:nvPr/>
        </p:nvGrpSpPr>
        <p:grpSpPr>
          <a:xfrm>
            <a:off x="2154210" y="5585646"/>
            <a:ext cx="119160" cy="83160"/>
            <a:chOff x="2154210" y="5585646"/>
            <a:chExt cx="119160" cy="83160"/>
          </a:xfrm>
        </p:grpSpPr>
        <mc:AlternateContent xmlns:mc="http://schemas.openxmlformats.org/markup-compatibility/2006">
          <mc:Choice xmlns:p14="http://schemas.microsoft.com/office/powerpoint/2010/main" Requires="p14">
            <p:contentPart p14:bwMode="auto" r:id="rId292">
              <p14:nvContentPartPr>
                <p14:cNvPr id="177" name="Ink 176">
                  <a:extLst>
                    <a:ext uri="{FF2B5EF4-FFF2-40B4-BE49-F238E27FC236}">
                      <a16:creationId xmlns:a16="http://schemas.microsoft.com/office/drawing/2014/main" id="{78354488-9DD6-415C-86F3-E89FAEC048E1}"/>
                    </a:ext>
                  </a:extLst>
                </p14:cNvPr>
                <p14:cNvContentPartPr/>
                <p14:nvPr/>
              </p14:nvContentPartPr>
              <p14:xfrm>
                <a:off x="2154210" y="5585646"/>
                <a:ext cx="119160" cy="19440"/>
              </p14:xfrm>
            </p:contentPart>
          </mc:Choice>
          <mc:Fallback>
            <p:pic>
              <p:nvPicPr>
                <p:cNvPr id="177" name="Ink 176">
                  <a:extLst>
                    <a:ext uri="{FF2B5EF4-FFF2-40B4-BE49-F238E27FC236}">
                      <a16:creationId xmlns:a16="http://schemas.microsoft.com/office/drawing/2014/main" id="{78354488-9DD6-415C-86F3-E89FAEC048E1}"/>
                    </a:ext>
                  </a:extLst>
                </p:cNvPr>
                <p:cNvPicPr/>
                <p:nvPr/>
              </p:nvPicPr>
              <p:blipFill>
                <a:blip r:embed="rId293"/>
                <a:stretch>
                  <a:fillRect/>
                </a:stretch>
              </p:blipFill>
              <p:spPr>
                <a:xfrm>
                  <a:off x="2149890" y="5581326"/>
                  <a:ext cx="12780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178" name="Ink 177">
                  <a:extLst>
                    <a:ext uri="{FF2B5EF4-FFF2-40B4-BE49-F238E27FC236}">
                      <a16:creationId xmlns:a16="http://schemas.microsoft.com/office/drawing/2014/main" id="{B9D6E69B-E90C-4701-8F8F-730136C7E023}"/>
                    </a:ext>
                  </a:extLst>
                </p14:cNvPr>
                <p14:cNvContentPartPr/>
                <p14:nvPr/>
              </p14:nvContentPartPr>
              <p14:xfrm>
                <a:off x="2168970" y="5646846"/>
                <a:ext cx="95040" cy="21960"/>
              </p14:xfrm>
            </p:contentPart>
          </mc:Choice>
          <mc:Fallback>
            <p:pic>
              <p:nvPicPr>
                <p:cNvPr id="178" name="Ink 177">
                  <a:extLst>
                    <a:ext uri="{FF2B5EF4-FFF2-40B4-BE49-F238E27FC236}">
                      <a16:creationId xmlns:a16="http://schemas.microsoft.com/office/drawing/2014/main" id="{B9D6E69B-E90C-4701-8F8F-730136C7E023}"/>
                    </a:ext>
                  </a:extLst>
                </p:cNvPr>
                <p:cNvPicPr/>
                <p:nvPr/>
              </p:nvPicPr>
              <p:blipFill>
                <a:blip r:embed="rId295"/>
                <a:stretch>
                  <a:fillRect/>
                </a:stretch>
              </p:blipFill>
              <p:spPr>
                <a:xfrm>
                  <a:off x="2164650" y="5642526"/>
                  <a:ext cx="103680" cy="30600"/>
                </a:xfrm>
                <a:prstGeom prst="rect">
                  <a:avLst/>
                </a:prstGeom>
              </p:spPr>
            </p:pic>
          </mc:Fallback>
        </mc:AlternateContent>
      </p:grpSp>
      <p:grpSp>
        <p:nvGrpSpPr>
          <p:cNvPr id="192" name="Group 191">
            <a:extLst>
              <a:ext uri="{FF2B5EF4-FFF2-40B4-BE49-F238E27FC236}">
                <a16:creationId xmlns:a16="http://schemas.microsoft.com/office/drawing/2014/main" id="{78BE45AC-E77F-4019-994F-12E2DE6D1C94}"/>
              </a:ext>
            </a:extLst>
          </p:cNvPr>
          <p:cNvGrpSpPr/>
          <p:nvPr/>
        </p:nvGrpSpPr>
        <p:grpSpPr>
          <a:xfrm>
            <a:off x="2504850" y="5332206"/>
            <a:ext cx="710640" cy="532440"/>
            <a:chOff x="2504850" y="5332206"/>
            <a:chExt cx="710640" cy="532440"/>
          </a:xfrm>
        </p:grpSpPr>
        <mc:AlternateContent xmlns:mc="http://schemas.openxmlformats.org/markup-compatibility/2006">
          <mc:Choice xmlns:p14="http://schemas.microsoft.com/office/powerpoint/2010/main" Requires="p14">
            <p:contentPart p14:bwMode="auto" r:id="rId296">
              <p14:nvContentPartPr>
                <p14:cNvPr id="182" name="Ink 181">
                  <a:extLst>
                    <a:ext uri="{FF2B5EF4-FFF2-40B4-BE49-F238E27FC236}">
                      <a16:creationId xmlns:a16="http://schemas.microsoft.com/office/drawing/2014/main" id="{5803903C-B010-4AAA-BA35-5237545F838C}"/>
                    </a:ext>
                  </a:extLst>
                </p14:cNvPr>
                <p14:cNvContentPartPr/>
                <p14:nvPr/>
              </p14:nvContentPartPr>
              <p14:xfrm>
                <a:off x="2561010" y="5776806"/>
                <a:ext cx="39240" cy="87840"/>
              </p14:xfrm>
            </p:contentPart>
          </mc:Choice>
          <mc:Fallback>
            <p:pic>
              <p:nvPicPr>
                <p:cNvPr id="182" name="Ink 181">
                  <a:extLst>
                    <a:ext uri="{FF2B5EF4-FFF2-40B4-BE49-F238E27FC236}">
                      <a16:creationId xmlns:a16="http://schemas.microsoft.com/office/drawing/2014/main" id="{5803903C-B010-4AAA-BA35-5237545F838C}"/>
                    </a:ext>
                  </a:extLst>
                </p:cNvPr>
                <p:cNvPicPr/>
                <p:nvPr/>
              </p:nvPicPr>
              <p:blipFill>
                <a:blip r:embed="rId297"/>
                <a:stretch>
                  <a:fillRect/>
                </a:stretch>
              </p:blipFill>
              <p:spPr>
                <a:xfrm>
                  <a:off x="2556690" y="5772486"/>
                  <a:ext cx="4788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183" name="Ink 182">
                  <a:extLst>
                    <a:ext uri="{FF2B5EF4-FFF2-40B4-BE49-F238E27FC236}">
                      <a16:creationId xmlns:a16="http://schemas.microsoft.com/office/drawing/2014/main" id="{D24FEB5D-7EF8-42BF-A320-E25755B90ACA}"/>
                    </a:ext>
                  </a:extLst>
                </p14:cNvPr>
                <p14:cNvContentPartPr/>
                <p14:nvPr/>
              </p14:nvContentPartPr>
              <p14:xfrm>
                <a:off x="2521770" y="5746206"/>
                <a:ext cx="57960" cy="10440"/>
              </p14:xfrm>
            </p:contentPart>
          </mc:Choice>
          <mc:Fallback>
            <p:pic>
              <p:nvPicPr>
                <p:cNvPr id="183" name="Ink 182">
                  <a:extLst>
                    <a:ext uri="{FF2B5EF4-FFF2-40B4-BE49-F238E27FC236}">
                      <a16:creationId xmlns:a16="http://schemas.microsoft.com/office/drawing/2014/main" id="{D24FEB5D-7EF8-42BF-A320-E25755B90ACA}"/>
                    </a:ext>
                  </a:extLst>
                </p:cNvPr>
                <p:cNvPicPr/>
                <p:nvPr/>
              </p:nvPicPr>
              <p:blipFill>
                <a:blip r:embed="rId299"/>
                <a:stretch>
                  <a:fillRect/>
                </a:stretch>
              </p:blipFill>
              <p:spPr>
                <a:xfrm>
                  <a:off x="2517450" y="5741886"/>
                  <a:ext cx="66600" cy="1908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184" name="Ink 183">
                  <a:extLst>
                    <a:ext uri="{FF2B5EF4-FFF2-40B4-BE49-F238E27FC236}">
                      <a16:creationId xmlns:a16="http://schemas.microsoft.com/office/drawing/2014/main" id="{BD110E00-2D91-4F3D-A396-F923BABE6B7C}"/>
                    </a:ext>
                  </a:extLst>
                </p14:cNvPr>
                <p14:cNvContentPartPr/>
                <p14:nvPr/>
              </p14:nvContentPartPr>
              <p14:xfrm>
                <a:off x="2620050" y="5765286"/>
                <a:ext cx="118800" cy="64440"/>
              </p14:xfrm>
            </p:contentPart>
          </mc:Choice>
          <mc:Fallback>
            <p:pic>
              <p:nvPicPr>
                <p:cNvPr id="184" name="Ink 183">
                  <a:extLst>
                    <a:ext uri="{FF2B5EF4-FFF2-40B4-BE49-F238E27FC236}">
                      <a16:creationId xmlns:a16="http://schemas.microsoft.com/office/drawing/2014/main" id="{BD110E00-2D91-4F3D-A396-F923BABE6B7C}"/>
                    </a:ext>
                  </a:extLst>
                </p:cNvPr>
                <p:cNvPicPr/>
                <p:nvPr/>
              </p:nvPicPr>
              <p:blipFill>
                <a:blip r:embed="rId301"/>
                <a:stretch>
                  <a:fillRect/>
                </a:stretch>
              </p:blipFill>
              <p:spPr>
                <a:xfrm>
                  <a:off x="2615730" y="5760966"/>
                  <a:ext cx="12744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185" name="Ink 184">
                  <a:extLst>
                    <a:ext uri="{FF2B5EF4-FFF2-40B4-BE49-F238E27FC236}">
                      <a16:creationId xmlns:a16="http://schemas.microsoft.com/office/drawing/2014/main" id="{DD62F97A-874B-4D0C-9BFA-9ADC853438FF}"/>
                    </a:ext>
                  </a:extLst>
                </p14:cNvPr>
                <p14:cNvContentPartPr/>
                <p14:nvPr/>
              </p14:nvContentPartPr>
              <p14:xfrm>
                <a:off x="2789610" y="5762406"/>
                <a:ext cx="29520" cy="93240"/>
              </p14:xfrm>
            </p:contentPart>
          </mc:Choice>
          <mc:Fallback>
            <p:pic>
              <p:nvPicPr>
                <p:cNvPr id="185" name="Ink 184">
                  <a:extLst>
                    <a:ext uri="{FF2B5EF4-FFF2-40B4-BE49-F238E27FC236}">
                      <a16:creationId xmlns:a16="http://schemas.microsoft.com/office/drawing/2014/main" id="{DD62F97A-874B-4D0C-9BFA-9ADC853438FF}"/>
                    </a:ext>
                  </a:extLst>
                </p:cNvPr>
                <p:cNvPicPr/>
                <p:nvPr/>
              </p:nvPicPr>
              <p:blipFill>
                <a:blip r:embed="rId303"/>
                <a:stretch>
                  <a:fillRect/>
                </a:stretch>
              </p:blipFill>
              <p:spPr>
                <a:xfrm>
                  <a:off x="2785290" y="5758086"/>
                  <a:ext cx="3816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180" name="Ink 179">
                  <a:extLst>
                    <a:ext uri="{FF2B5EF4-FFF2-40B4-BE49-F238E27FC236}">
                      <a16:creationId xmlns:a16="http://schemas.microsoft.com/office/drawing/2014/main" id="{F45314B3-7B3F-4C2F-A321-295DB8CBE176}"/>
                    </a:ext>
                  </a:extLst>
                </p14:cNvPr>
                <p14:cNvContentPartPr/>
                <p14:nvPr/>
              </p14:nvContentPartPr>
              <p14:xfrm>
                <a:off x="2519250" y="5457126"/>
                <a:ext cx="209160" cy="27000"/>
              </p14:xfrm>
            </p:contentPart>
          </mc:Choice>
          <mc:Fallback>
            <p:pic>
              <p:nvPicPr>
                <p:cNvPr id="180" name="Ink 179">
                  <a:extLst>
                    <a:ext uri="{FF2B5EF4-FFF2-40B4-BE49-F238E27FC236}">
                      <a16:creationId xmlns:a16="http://schemas.microsoft.com/office/drawing/2014/main" id="{F45314B3-7B3F-4C2F-A321-295DB8CBE176}"/>
                    </a:ext>
                  </a:extLst>
                </p:cNvPr>
                <p:cNvPicPr/>
                <p:nvPr/>
              </p:nvPicPr>
              <p:blipFill>
                <a:blip r:embed="rId305"/>
                <a:stretch>
                  <a:fillRect/>
                </a:stretch>
              </p:blipFill>
              <p:spPr>
                <a:xfrm>
                  <a:off x="2514930" y="5452806"/>
                  <a:ext cx="21780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181" name="Ink 180">
                  <a:extLst>
                    <a:ext uri="{FF2B5EF4-FFF2-40B4-BE49-F238E27FC236}">
                      <a16:creationId xmlns:a16="http://schemas.microsoft.com/office/drawing/2014/main" id="{BE27755F-841A-4C32-95C6-F04D40875C38}"/>
                    </a:ext>
                  </a:extLst>
                </p14:cNvPr>
                <p14:cNvContentPartPr/>
                <p14:nvPr/>
              </p14:nvContentPartPr>
              <p14:xfrm>
                <a:off x="2504850" y="5470446"/>
                <a:ext cx="216000" cy="190080"/>
              </p14:xfrm>
            </p:contentPart>
          </mc:Choice>
          <mc:Fallback>
            <p:pic>
              <p:nvPicPr>
                <p:cNvPr id="181" name="Ink 180">
                  <a:extLst>
                    <a:ext uri="{FF2B5EF4-FFF2-40B4-BE49-F238E27FC236}">
                      <a16:creationId xmlns:a16="http://schemas.microsoft.com/office/drawing/2014/main" id="{BE27755F-841A-4C32-95C6-F04D40875C38}"/>
                    </a:ext>
                  </a:extLst>
                </p:cNvPr>
                <p:cNvPicPr/>
                <p:nvPr/>
              </p:nvPicPr>
              <p:blipFill>
                <a:blip r:embed="rId307"/>
                <a:stretch>
                  <a:fillRect/>
                </a:stretch>
              </p:blipFill>
              <p:spPr>
                <a:xfrm>
                  <a:off x="2500530" y="5466126"/>
                  <a:ext cx="224640" cy="19872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186" name="Ink 185">
                  <a:extLst>
                    <a:ext uri="{FF2B5EF4-FFF2-40B4-BE49-F238E27FC236}">
                      <a16:creationId xmlns:a16="http://schemas.microsoft.com/office/drawing/2014/main" id="{C7BE1D45-091C-410B-9F29-D7E5E919189C}"/>
                    </a:ext>
                  </a:extLst>
                </p14:cNvPr>
                <p14:cNvContentPartPr/>
                <p14:nvPr/>
              </p14:nvContentPartPr>
              <p14:xfrm>
                <a:off x="2586570" y="5332206"/>
                <a:ext cx="97560" cy="84960"/>
              </p14:xfrm>
            </p:contentPart>
          </mc:Choice>
          <mc:Fallback>
            <p:pic>
              <p:nvPicPr>
                <p:cNvPr id="186" name="Ink 185">
                  <a:extLst>
                    <a:ext uri="{FF2B5EF4-FFF2-40B4-BE49-F238E27FC236}">
                      <a16:creationId xmlns:a16="http://schemas.microsoft.com/office/drawing/2014/main" id="{C7BE1D45-091C-410B-9F29-D7E5E919189C}"/>
                    </a:ext>
                  </a:extLst>
                </p:cNvPr>
                <p:cNvPicPr/>
                <p:nvPr/>
              </p:nvPicPr>
              <p:blipFill>
                <a:blip r:embed="rId309"/>
                <a:stretch>
                  <a:fillRect/>
                </a:stretch>
              </p:blipFill>
              <p:spPr>
                <a:xfrm>
                  <a:off x="2582250" y="5327886"/>
                  <a:ext cx="10620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189" name="Ink 188">
                  <a:extLst>
                    <a:ext uri="{FF2B5EF4-FFF2-40B4-BE49-F238E27FC236}">
                      <a16:creationId xmlns:a16="http://schemas.microsoft.com/office/drawing/2014/main" id="{54D9E2DF-95E4-4A83-9074-55C1A19A8569}"/>
                    </a:ext>
                  </a:extLst>
                </p14:cNvPr>
                <p14:cNvContentPartPr/>
                <p14:nvPr/>
              </p14:nvContentPartPr>
              <p14:xfrm>
                <a:off x="2981130" y="5475486"/>
                <a:ext cx="101880" cy="192960"/>
              </p14:xfrm>
            </p:contentPart>
          </mc:Choice>
          <mc:Fallback>
            <p:pic>
              <p:nvPicPr>
                <p:cNvPr id="189" name="Ink 188">
                  <a:extLst>
                    <a:ext uri="{FF2B5EF4-FFF2-40B4-BE49-F238E27FC236}">
                      <a16:creationId xmlns:a16="http://schemas.microsoft.com/office/drawing/2014/main" id="{54D9E2DF-95E4-4A83-9074-55C1A19A8569}"/>
                    </a:ext>
                  </a:extLst>
                </p:cNvPr>
                <p:cNvPicPr/>
                <p:nvPr/>
              </p:nvPicPr>
              <p:blipFill>
                <a:blip r:embed="rId311"/>
                <a:stretch>
                  <a:fillRect/>
                </a:stretch>
              </p:blipFill>
              <p:spPr>
                <a:xfrm>
                  <a:off x="2976810" y="5471166"/>
                  <a:ext cx="110520" cy="20160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190" name="Ink 189">
                  <a:extLst>
                    <a:ext uri="{FF2B5EF4-FFF2-40B4-BE49-F238E27FC236}">
                      <a16:creationId xmlns:a16="http://schemas.microsoft.com/office/drawing/2014/main" id="{8251F3A7-AFF8-410F-9CC0-E1B885C411F0}"/>
                    </a:ext>
                  </a:extLst>
                </p14:cNvPr>
                <p14:cNvContentPartPr/>
                <p14:nvPr/>
              </p14:nvContentPartPr>
              <p14:xfrm>
                <a:off x="2949090" y="5498166"/>
                <a:ext cx="149400" cy="186840"/>
              </p14:xfrm>
            </p:contentPart>
          </mc:Choice>
          <mc:Fallback>
            <p:pic>
              <p:nvPicPr>
                <p:cNvPr id="190" name="Ink 189">
                  <a:extLst>
                    <a:ext uri="{FF2B5EF4-FFF2-40B4-BE49-F238E27FC236}">
                      <a16:creationId xmlns:a16="http://schemas.microsoft.com/office/drawing/2014/main" id="{8251F3A7-AFF8-410F-9CC0-E1B885C411F0}"/>
                    </a:ext>
                  </a:extLst>
                </p:cNvPr>
                <p:cNvPicPr/>
                <p:nvPr/>
              </p:nvPicPr>
              <p:blipFill>
                <a:blip r:embed="rId313"/>
                <a:stretch>
                  <a:fillRect/>
                </a:stretch>
              </p:blipFill>
              <p:spPr>
                <a:xfrm>
                  <a:off x="2944770" y="5493846"/>
                  <a:ext cx="158040" cy="195480"/>
                </a:xfrm>
                <a:prstGeom prst="rect">
                  <a:avLst/>
                </a:prstGeom>
              </p:spPr>
            </p:pic>
          </mc:Fallback>
        </mc:AlternateContent>
        <mc:AlternateContent xmlns:mc="http://schemas.openxmlformats.org/markup-compatibility/2006">
          <mc:Choice xmlns:p14="http://schemas.microsoft.com/office/powerpoint/2010/main" Requires="p14">
            <p:contentPart p14:bwMode="auto" r:id="rId314">
              <p14:nvContentPartPr>
                <p14:cNvPr id="191" name="Ink 190">
                  <a:extLst>
                    <a:ext uri="{FF2B5EF4-FFF2-40B4-BE49-F238E27FC236}">
                      <a16:creationId xmlns:a16="http://schemas.microsoft.com/office/drawing/2014/main" id="{0059EA3B-BB32-4B5B-AD60-CB92F7719C8D}"/>
                    </a:ext>
                  </a:extLst>
                </p14:cNvPr>
                <p14:cNvContentPartPr/>
                <p14:nvPr/>
              </p14:nvContentPartPr>
              <p14:xfrm>
                <a:off x="3164010" y="5566566"/>
                <a:ext cx="51480" cy="158040"/>
              </p14:xfrm>
            </p:contentPart>
          </mc:Choice>
          <mc:Fallback>
            <p:pic>
              <p:nvPicPr>
                <p:cNvPr id="191" name="Ink 190">
                  <a:extLst>
                    <a:ext uri="{FF2B5EF4-FFF2-40B4-BE49-F238E27FC236}">
                      <a16:creationId xmlns:a16="http://schemas.microsoft.com/office/drawing/2014/main" id="{0059EA3B-BB32-4B5B-AD60-CB92F7719C8D}"/>
                    </a:ext>
                  </a:extLst>
                </p:cNvPr>
                <p:cNvPicPr/>
                <p:nvPr/>
              </p:nvPicPr>
              <p:blipFill>
                <a:blip r:embed="rId315"/>
                <a:stretch>
                  <a:fillRect/>
                </a:stretch>
              </p:blipFill>
              <p:spPr>
                <a:xfrm>
                  <a:off x="3159690" y="5562246"/>
                  <a:ext cx="60120" cy="166680"/>
                </a:xfrm>
                <a:prstGeom prst="rect">
                  <a:avLst/>
                </a:prstGeom>
              </p:spPr>
            </p:pic>
          </mc:Fallback>
        </mc:AlternateContent>
      </p:grpSp>
      <p:grpSp>
        <p:nvGrpSpPr>
          <p:cNvPr id="199" name="Group 198">
            <a:extLst>
              <a:ext uri="{FF2B5EF4-FFF2-40B4-BE49-F238E27FC236}">
                <a16:creationId xmlns:a16="http://schemas.microsoft.com/office/drawing/2014/main" id="{F42953FB-5DEF-4650-8289-5A666DC9E1B4}"/>
              </a:ext>
            </a:extLst>
          </p:cNvPr>
          <p:cNvGrpSpPr/>
          <p:nvPr/>
        </p:nvGrpSpPr>
        <p:grpSpPr>
          <a:xfrm>
            <a:off x="4650810" y="5462166"/>
            <a:ext cx="236520" cy="242280"/>
            <a:chOff x="4650810" y="5462166"/>
            <a:chExt cx="236520" cy="242280"/>
          </a:xfrm>
        </p:grpSpPr>
        <mc:AlternateContent xmlns:mc="http://schemas.openxmlformats.org/markup-compatibility/2006">
          <mc:Choice xmlns:p14="http://schemas.microsoft.com/office/powerpoint/2010/main" Requires="p14">
            <p:contentPart p14:bwMode="auto" r:id="rId316">
              <p14:nvContentPartPr>
                <p14:cNvPr id="193" name="Ink 192">
                  <a:extLst>
                    <a:ext uri="{FF2B5EF4-FFF2-40B4-BE49-F238E27FC236}">
                      <a16:creationId xmlns:a16="http://schemas.microsoft.com/office/drawing/2014/main" id="{74C7FC20-C52C-43A8-BA87-6992F303FC13}"/>
                    </a:ext>
                  </a:extLst>
                </p14:cNvPr>
                <p14:cNvContentPartPr/>
                <p14:nvPr/>
              </p14:nvContentPartPr>
              <p14:xfrm>
                <a:off x="4672770" y="5462166"/>
                <a:ext cx="73800" cy="178920"/>
              </p14:xfrm>
            </p:contentPart>
          </mc:Choice>
          <mc:Fallback>
            <p:pic>
              <p:nvPicPr>
                <p:cNvPr id="193" name="Ink 192">
                  <a:extLst>
                    <a:ext uri="{FF2B5EF4-FFF2-40B4-BE49-F238E27FC236}">
                      <a16:creationId xmlns:a16="http://schemas.microsoft.com/office/drawing/2014/main" id="{74C7FC20-C52C-43A8-BA87-6992F303FC13}"/>
                    </a:ext>
                  </a:extLst>
                </p:cNvPr>
                <p:cNvPicPr/>
                <p:nvPr/>
              </p:nvPicPr>
              <p:blipFill>
                <a:blip r:embed="rId317"/>
                <a:stretch>
                  <a:fillRect/>
                </a:stretch>
              </p:blipFill>
              <p:spPr>
                <a:xfrm>
                  <a:off x="4668450" y="5457846"/>
                  <a:ext cx="82440" cy="187560"/>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194" name="Ink 193">
                  <a:extLst>
                    <a:ext uri="{FF2B5EF4-FFF2-40B4-BE49-F238E27FC236}">
                      <a16:creationId xmlns:a16="http://schemas.microsoft.com/office/drawing/2014/main" id="{8755ABF4-D61E-46F9-ACBF-AA5A476E2E5F}"/>
                    </a:ext>
                  </a:extLst>
                </p14:cNvPr>
                <p14:cNvContentPartPr/>
                <p14:nvPr/>
              </p14:nvContentPartPr>
              <p14:xfrm>
                <a:off x="4650810" y="5464686"/>
                <a:ext cx="137520" cy="183240"/>
              </p14:xfrm>
            </p:contentPart>
          </mc:Choice>
          <mc:Fallback>
            <p:pic>
              <p:nvPicPr>
                <p:cNvPr id="194" name="Ink 193">
                  <a:extLst>
                    <a:ext uri="{FF2B5EF4-FFF2-40B4-BE49-F238E27FC236}">
                      <a16:creationId xmlns:a16="http://schemas.microsoft.com/office/drawing/2014/main" id="{8755ABF4-D61E-46F9-ACBF-AA5A476E2E5F}"/>
                    </a:ext>
                  </a:extLst>
                </p:cNvPr>
                <p:cNvPicPr/>
                <p:nvPr/>
              </p:nvPicPr>
              <p:blipFill>
                <a:blip r:embed="rId319"/>
                <a:stretch>
                  <a:fillRect/>
                </a:stretch>
              </p:blipFill>
              <p:spPr>
                <a:xfrm>
                  <a:off x="4646490" y="5460366"/>
                  <a:ext cx="14616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195" name="Ink 194">
                  <a:extLst>
                    <a:ext uri="{FF2B5EF4-FFF2-40B4-BE49-F238E27FC236}">
                      <a16:creationId xmlns:a16="http://schemas.microsoft.com/office/drawing/2014/main" id="{2D675B83-7D00-40F5-AC6A-64140CB802F7}"/>
                    </a:ext>
                  </a:extLst>
                </p14:cNvPr>
                <p14:cNvContentPartPr/>
                <p14:nvPr/>
              </p14:nvContentPartPr>
              <p14:xfrm>
                <a:off x="4843410" y="5562966"/>
                <a:ext cx="43920" cy="141480"/>
              </p14:xfrm>
            </p:contentPart>
          </mc:Choice>
          <mc:Fallback>
            <p:pic>
              <p:nvPicPr>
                <p:cNvPr id="195" name="Ink 194">
                  <a:extLst>
                    <a:ext uri="{FF2B5EF4-FFF2-40B4-BE49-F238E27FC236}">
                      <a16:creationId xmlns:a16="http://schemas.microsoft.com/office/drawing/2014/main" id="{2D675B83-7D00-40F5-AC6A-64140CB802F7}"/>
                    </a:ext>
                  </a:extLst>
                </p:cNvPr>
                <p:cNvPicPr/>
                <p:nvPr/>
              </p:nvPicPr>
              <p:blipFill>
                <a:blip r:embed="rId321"/>
                <a:stretch>
                  <a:fillRect/>
                </a:stretch>
              </p:blipFill>
              <p:spPr>
                <a:xfrm>
                  <a:off x="4839090" y="5558646"/>
                  <a:ext cx="52560" cy="150120"/>
                </a:xfrm>
                <a:prstGeom prst="rect">
                  <a:avLst/>
                </a:prstGeom>
              </p:spPr>
            </p:pic>
          </mc:Fallback>
        </mc:AlternateContent>
      </p:grpSp>
      <p:grpSp>
        <p:nvGrpSpPr>
          <p:cNvPr id="198" name="Group 197">
            <a:extLst>
              <a:ext uri="{FF2B5EF4-FFF2-40B4-BE49-F238E27FC236}">
                <a16:creationId xmlns:a16="http://schemas.microsoft.com/office/drawing/2014/main" id="{BD3224A4-7FC2-4A1D-86B4-D2ECA6DB8512}"/>
              </a:ext>
            </a:extLst>
          </p:cNvPr>
          <p:cNvGrpSpPr/>
          <p:nvPr/>
        </p:nvGrpSpPr>
        <p:grpSpPr>
          <a:xfrm>
            <a:off x="5051130" y="5550726"/>
            <a:ext cx="100080" cy="71640"/>
            <a:chOff x="5051130" y="5550726"/>
            <a:chExt cx="100080" cy="71640"/>
          </a:xfrm>
        </p:grpSpPr>
        <mc:AlternateContent xmlns:mc="http://schemas.openxmlformats.org/markup-compatibility/2006">
          <mc:Choice xmlns:p14="http://schemas.microsoft.com/office/powerpoint/2010/main" Requires="p14">
            <p:contentPart p14:bwMode="auto" r:id="rId322">
              <p14:nvContentPartPr>
                <p14:cNvPr id="196" name="Ink 195">
                  <a:extLst>
                    <a:ext uri="{FF2B5EF4-FFF2-40B4-BE49-F238E27FC236}">
                      <a16:creationId xmlns:a16="http://schemas.microsoft.com/office/drawing/2014/main" id="{D6D89A71-8D4F-4ED9-914F-9EF9A17A6136}"/>
                    </a:ext>
                  </a:extLst>
                </p14:cNvPr>
                <p14:cNvContentPartPr/>
                <p14:nvPr/>
              </p14:nvContentPartPr>
              <p14:xfrm>
                <a:off x="5051130" y="5550726"/>
                <a:ext cx="92880" cy="19080"/>
              </p14:xfrm>
            </p:contentPart>
          </mc:Choice>
          <mc:Fallback>
            <p:pic>
              <p:nvPicPr>
                <p:cNvPr id="196" name="Ink 195">
                  <a:extLst>
                    <a:ext uri="{FF2B5EF4-FFF2-40B4-BE49-F238E27FC236}">
                      <a16:creationId xmlns:a16="http://schemas.microsoft.com/office/drawing/2014/main" id="{D6D89A71-8D4F-4ED9-914F-9EF9A17A6136}"/>
                    </a:ext>
                  </a:extLst>
                </p:cNvPr>
                <p:cNvPicPr/>
                <p:nvPr/>
              </p:nvPicPr>
              <p:blipFill>
                <a:blip r:embed="rId323"/>
                <a:stretch>
                  <a:fillRect/>
                </a:stretch>
              </p:blipFill>
              <p:spPr>
                <a:xfrm>
                  <a:off x="5046810" y="5546406"/>
                  <a:ext cx="10152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197" name="Ink 196">
                  <a:extLst>
                    <a:ext uri="{FF2B5EF4-FFF2-40B4-BE49-F238E27FC236}">
                      <a16:creationId xmlns:a16="http://schemas.microsoft.com/office/drawing/2014/main" id="{BBCDAA4B-C811-4DE6-94B0-4A763D2BAACD}"/>
                    </a:ext>
                  </a:extLst>
                </p14:cNvPr>
                <p14:cNvContentPartPr/>
                <p14:nvPr/>
              </p14:nvContentPartPr>
              <p14:xfrm>
                <a:off x="5064090" y="5613366"/>
                <a:ext cx="87120" cy="9000"/>
              </p14:xfrm>
            </p:contentPart>
          </mc:Choice>
          <mc:Fallback>
            <p:pic>
              <p:nvPicPr>
                <p:cNvPr id="197" name="Ink 196">
                  <a:extLst>
                    <a:ext uri="{FF2B5EF4-FFF2-40B4-BE49-F238E27FC236}">
                      <a16:creationId xmlns:a16="http://schemas.microsoft.com/office/drawing/2014/main" id="{BBCDAA4B-C811-4DE6-94B0-4A763D2BAACD}"/>
                    </a:ext>
                  </a:extLst>
                </p:cNvPr>
                <p:cNvPicPr/>
                <p:nvPr/>
              </p:nvPicPr>
              <p:blipFill>
                <a:blip r:embed="rId325"/>
                <a:stretch>
                  <a:fillRect/>
                </a:stretch>
              </p:blipFill>
              <p:spPr>
                <a:xfrm>
                  <a:off x="5059770" y="5609046"/>
                  <a:ext cx="95760" cy="176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26">
            <p14:nvContentPartPr>
              <p14:cNvPr id="200" name="Ink 199">
                <a:extLst>
                  <a:ext uri="{FF2B5EF4-FFF2-40B4-BE49-F238E27FC236}">
                    <a16:creationId xmlns:a16="http://schemas.microsoft.com/office/drawing/2014/main" id="{F7D09691-36D1-45B0-BE4D-80D91C46E0E1}"/>
                  </a:ext>
                </a:extLst>
              </p14:cNvPr>
              <p14:cNvContentPartPr/>
              <p14:nvPr/>
            </p14:nvContentPartPr>
            <p14:xfrm>
              <a:off x="5348850" y="5348766"/>
              <a:ext cx="111240" cy="578160"/>
            </p14:xfrm>
          </p:contentPart>
        </mc:Choice>
        <mc:Fallback>
          <p:pic>
            <p:nvPicPr>
              <p:cNvPr id="200" name="Ink 199">
                <a:extLst>
                  <a:ext uri="{FF2B5EF4-FFF2-40B4-BE49-F238E27FC236}">
                    <a16:creationId xmlns:a16="http://schemas.microsoft.com/office/drawing/2014/main" id="{F7D09691-36D1-45B0-BE4D-80D91C46E0E1}"/>
                  </a:ext>
                </a:extLst>
              </p:cNvPr>
              <p:cNvPicPr/>
              <p:nvPr/>
            </p:nvPicPr>
            <p:blipFill>
              <a:blip r:embed="rId327"/>
              <a:stretch>
                <a:fillRect/>
              </a:stretch>
            </p:blipFill>
            <p:spPr>
              <a:xfrm>
                <a:off x="5344530" y="5344446"/>
                <a:ext cx="119880" cy="586800"/>
              </a:xfrm>
              <a:prstGeom prst="rect">
                <a:avLst/>
              </a:prstGeom>
            </p:spPr>
          </p:pic>
        </mc:Fallback>
      </mc:AlternateContent>
      <mc:AlternateContent xmlns:mc="http://schemas.openxmlformats.org/markup-compatibility/2006">
        <mc:Choice xmlns:p14="http://schemas.microsoft.com/office/powerpoint/2010/main" Requires="p14">
          <p:contentPart p14:bwMode="auto" r:id="rId328">
            <p14:nvContentPartPr>
              <p14:cNvPr id="201" name="Ink 200">
                <a:extLst>
                  <a:ext uri="{FF2B5EF4-FFF2-40B4-BE49-F238E27FC236}">
                    <a16:creationId xmlns:a16="http://schemas.microsoft.com/office/drawing/2014/main" id="{B72FAC9F-F639-4D6C-BE4F-D97B5D06368F}"/>
                  </a:ext>
                </a:extLst>
              </p14:cNvPr>
              <p14:cNvContentPartPr/>
              <p14:nvPr/>
            </p14:nvContentPartPr>
            <p14:xfrm>
              <a:off x="5699850" y="5389446"/>
              <a:ext cx="40680" cy="140400"/>
            </p14:xfrm>
          </p:contentPart>
        </mc:Choice>
        <mc:Fallback>
          <p:pic>
            <p:nvPicPr>
              <p:cNvPr id="201" name="Ink 200">
                <a:extLst>
                  <a:ext uri="{FF2B5EF4-FFF2-40B4-BE49-F238E27FC236}">
                    <a16:creationId xmlns:a16="http://schemas.microsoft.com/office/drawing/2014/main" id="{B72FAC9F-F639-4D6C-BE4F-D97B5D06368F}"/>
                  </a:ext>
                </a:extLst>
              </p:cNvPr>
              <p:cNvPicPr/>
              <p:nvPr/>
            </p:nvPicPr>
            <p:blipFill>
              <a:blip r:embed="rId329"/>
              <a:stretch>
                <a:fillRect/>
              </a:stretch>
            </p:blipFill>
            <p:spPr>
              <a:xfrm>
                <a:off x="5695530" y="5385126"/>
                <a:ext cx="49320" cy="149040"/>
              </a:xfrm>
              <a:prstGeom prst="rect">
                <a:avLst/>
              </a:prstGeom>
            </p:spPr>
          </p:pic>
        </mc:Fallback>
      </mc:AlternateContent>
      <p:grpSp>
        <p:nvGrpSpPr>
          <p:cNvPr id="236" name="Group 235">
            <a:extLst>
              <a:ext uri="{FF2B5EF4-FFF2-40B4-BE49-F238E27FC236}">
                <a16:creationId xmlns:a16="http://schemas.microsoft.com/office/drawing/2014/main" id="{FF74F96C-43AD-4E36-8EEB-5AAC0E22C782}"/>
              </a:ext>
            </a:extLst>
          </p:cNvPr>
          <p:cNvGrpSpPr/>
          <p:nvPr/>
        </p:nvGrpSpPr>
        <p:grpSpPr>
          <a:xfrm>
            <a:off x="6104850" y="5340486"/>
            <a:ext cx="232200" cy="250200"/>
            <a:chOff x="6104850" y="5340486"/>
            <a:chExt cx="232200" cy="250200"/>
          </a:xfrm>
        </p:grpSpPr>
        <mc:AlternateContent xmlns:mc="http://schemas.openxmlformats.org/markup-compatibility/2006">
          <mc:Choice xmlns:p14="http://schemas.microsoft.com/office/powerpoint/2010/main" Requires="p14">
            <p:contentPart p14:bwMode="auto" r:id="rId330">
              <p14:nvContentPartPr>
                <p14:cNvPr id="202" name="Ink 201">
                  <a:extLst>
                    <a:ext uri="{FF2B5EF4-FFF2-40B4-BE49-F238E27FC236}">
                      <a16:creationId xmlns:a16="http://schemas.microsoft.com/office/drawing/2014/main" id="{CE1429D1-64D4-4637-8020-526201BF87C2}"/>
                    </a:ext>
                  </a:extLst>
                </p14:cNvPr>
                <p14:cNvContentPartPr/>
                <p14:nvPr/>
              </p14:nvContentPartPr>
              <p14:xfrm>
                <a:off x="6136530" y="5404206"/>
                <a:ext cx="32040" cy="87480"/>
              </p14:xfrm>
            </p:contentPart>
          </mc:Choice>
          <mc:Fallback>
            <p:pic>
              <p:nvPicPr>
                <p:cNvPr id="202" name="Ink 201">
                  <a:extLst>
                    <a:ext uri="{FF2B5EF4-FFF2-40B4-BE49-F238E27FC236}">
                      <a16:creationId xmlns:a16="http://schemas.microsoft.com/office/drawing/2014/main" id="{CE1429D1-64D4-4637-8020-526201BF87C2}"/>
                    </a:ext>
                  </a:extLst>
                </p:cNvPr>
                <p:cNvPicPr/>
                <p:nvPr/>
              </p:nvPicPr>
              <p:blipFill>
                <a:blip r:embed="rId331"/>
                <a:stretch>
                  <a:fillRect/>
                </a:stretch>
              </p:blipFill>
              <p:spPr>
                <a:xfrm>
                  <a:off x="6132210" y="5399886"/>
                  <a:ext cx="4068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332">
              <p14:nvContentPartPr>
                <p14:cNvPr id="203" name="Ink 202">
                  <a:extLst>
                    <a:ext uri="{FF2B5EF4-FFF2-40B4-BE49-F238E27FC236}">
                      <a16:creationId xmlns:a16="http://schemas.microsoft.com/office/drawing/2014/main" id="{14ECEE97-C883-4734-93B6-C82060718E69}"/>
                    </a:ext>
                  </a:extLst>
                </p14:cNvPr>
                <p14:cNvContentPartPr/>
                <p14:nvPr/>
              </p14:nvContentPartPr>
              <p14:xfrm>
                <a:off x="6104850" y="5342646"/>
                <a:ext cx="48600" cy="22320"/>
              </p14:xfrm>
            </p:contentPart>
          </mc:Choice>
          <mc:Fallback>
            <p:pic>
              <p:nvPicPr>
                <p:cNvPr id="203" name="Ink 202">
                  <a:extLst>
                    <a:ext uri="{FF2B5EF4-FFF2-40B4-BE49-F238E27FC236}">
                      <a16:creationId xmlns:a16="http://schemas.microsoft.com/office/drawing/2014/main" id="{14ECEE97-C883-4734-93B6-C82060718E69}"/>
                    </a:ext>
                  </a:extLst>
                </p:cNvPr>
                <p:cNvPicPr/>
                <p:nvPr/>
              </p:nvPicPr>
              <p:blipFill>
                <a:blip r:embed="rId333"/>
                <a:stretch>
                  <a:fillRect/>
                </a:stretch>
              </p:blipFill>
              <p:spPr>
                <a:xfrm>
                  <a:off x="6100530" y="5338326"/>
                  <a:ext cx="5724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334">
              <p14:nvContentPartPr>
                <p14:cNvPr id="204" name="Ink 203">
                  <a:extLst>
                    <a:ext uri="{FF2B5EF4-FFF2-40B4-BE49-F238E27FC236}">
                      <a16:creationId xmlns:a16="http://schemas.microsoft.com/office/drawing/2014/main" id="{508C1170-CB55-4D8D-BC9D-97CA26C27F48}"/>
                    </a:ext>
                  </a:extLst>
                </p14:cNvPr>
                <p14:cNvContentPartPr/>
                <p14:nvPr/>
              </p14:nvContentPartPr>
              <p14:xfrm>
                <a:off x="6204930" y="5340486"/>
                <a:ext cx="132120" cy="250200"/>
              </p14:xfrm>
            </p:contentPart>
          </mc:Choice>
          <mc:Fallback>
            <p:pic>
              <p:nvPicPr>
                <p:cNvPr id="204" name="Ink 203">
                  <a:extLst>
                    <a:ext uri="{FF2B5EF4-FFF2-40B4-BE49-F238E27FC236}">
                      <a16:creationId xmlns:a16="http://schemas.microsoft.com/office/drawing/2014/main" id="{508C1170-CB55-4D8D-BC9D-97CA26C27F48}"/>
                    </a:ext>
                  </a:extLst>
                </p:cNvPr>
                <p:cNvPicPr/>
                <p:nvPr/>
              </p:nvPicPr>
              <p:blipFill>
                <a:blip r:embed="rId335"/>
                <a:stretch>
                  <a:fillRect/>
                </a:stretch>
              </p:blipFill>
              <p:spPr>
                <a:xfrm>
                  <a:off x="6200610" y="5336166"/>
                  <a:ext cx="140760" cy="258840"/>
                </a:xfrm>
                <a:prstGeom prst="rect">
                  <a:avLst/>
                </a:prstGeom>
              </p:spPr>
            </p:pic>
          </mc:Fallback>
        </mc:AlternateContent>
      </p:grpSp>
      <p:grpSp>
        <p:nvGrpSpPr>
          <p:cNvPr id="235" name="Group 234">
            <a:extLst>
              <a:ext uri="{FF2B5EF4-FFF2-40B4-BE49-F238E27FC236}">
                <a16:creationId xmlns:a16="http://schemas.microsoft.com/office/drawing/2014/main" id="{2C57F41C-5D4E-40A3-8139-FF212C49B355}"/>
              </a:ext>
            </a:extLst>
          </p:cNvPr>
          <p:cNvGrpSpPr/>
          <p:nvPr/>
        </p:nvGrpSpPr>
        <p:grpSpPr>
          <a:xfrm>
            <a:off x="6568530" y="5334006"/>
            <a:ext cx="388800" cy="168120"/>
            <a:chOff x="6568530" y="5334006"/>
            <a:chExt cx="388800" cy="168120"/>
          </a:xfrm>
        </p:grpSpPr>
        <mc:AlternateContent xmlns:mc="http://schemas.openxmlformats.org/markup-compatibility/2006">
          <mc:Choice xmlns:p14="http://schemas.microsoft.com/office/powerpoint/2010/main" Requires="p14">
            <p:contentPart p14:bwMode="auto" r:id="rId336">
              <p14:nvContentPartPr>
                <p14:cNvPr id="205" name="Ink 204">
                  <a:extLst>
                    <a:ext uri="{FF2B5EF4-FFF2-40B4-BE49-F238E27FC236}">
                      <a16:creationId xmlns:a16="http://schemas.microsoft.com/office/drawing/2014/main" id="{2CF216C5-90EE-4EE1-9CF7-B28576CAEB72}"/>
                    </a:ext>
                  </a:extLst>
                </p14:cNvPr>
                <p14:cNvContentPartPr/>
                <p14:nvPr/>
              </p14:nvContentPartPr>
              <p14:xfrm>
                <a:off x="6591570" y="5416446"/>
                <a:ext cx="25200" cy="63720"/>
              </p14:xfrm>
            </p:contentPart>
          </mc:Choice>
          <mc:Fallback>
            <p:pic>
              <p:nvPicPr>
                <p:cNvPr id="205" name="Ink 204">
                  <a:extLst>
                    <a:ext uri="{FF2B5EF4-FFF2-40B4-BE49-F238E27FC236}">
                      <a16:creationId xmlns:a16="http://schemas.microsoft.com/office/drawing/2014/main" id="{2CF216C5-90EE-4EE1-9CF7-B28576CAEB72}"/>
                    </a:ext>
                  </a:extLst>
                </p:cNvPr>
                <p:cNvPicPr/>
                <p:nvPr/>
              </p:nvPicPr>
              <p:blipFill>
                <a:blip r:embed="rId337"/>
                <a:stretch>
                  <a:fillRect/>
                </a:stretch>
              </p:blipFill>
              <p:spPr>
                <a:xfrm>
                  <a:off x="6587250" y="5412126"/>
                  <a:ext cx="3384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338">
              <p14:nvContentPartPr>
                <p14:cNvPr id="206" name="Ink 205">
                  <a:extLst>
                    <a:ext uri="{FF2B5EF4-FFF2-40B4-BE49-F238E27FC236}">
                      <a16:creationId xmlns:a16="http://schemas.microsoft.com/office/drawing/2014/main" id="{027A0F73-841C-4120-8516-0A26A2B732A9}"/>
                    </a:ext>
                  </a:extLst>
                </p14:cNvPr>
                <p14:cNvContentPartPr/>
                <p14:nvPr/>
              </p14:nvContentPartPr>
              <p14:xfrm>
                <a:off x="6568530" y="5368566"/>
                <a:ext cx="50760" cy="11520"/>
              </p14:xfrm>
            </p:contentPart>
          </mc:Choice>
          <mc:Fallback>
            <p:pic>
              <p:nvPicPr>
                <p:cNvPr id="206" name="Ink 205">
                  <a:extLst>
                    <a:ext uri="{FF2B5EF4-FFF2-40B4-BE49-F238E27FC236}">
                      <a16:creationId xmlns:a16="http://schemas.microsoft.com/office/drawing/2014/main" id="{027A0F73-841C-4120-8516-0A26A2B732A9}"/>
                    </a:ext>
                  </a:extLst>
                </p:cNvPr>
                <p:cNvPicPr/>
                <p:nvPr/>
              </p:nvPicPr>
              <p:blipFill>
                <a:blip r:embed="rId339"/>
                <a:stretch>
                  <a:fillRect/>
                </a:stretch>
              </p:blipFill>
              <p:spPr>
                <a:xfrm>
                  <a:off x="6564210" y="5364246"/>
                  <a:ext cx="5940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340">
              <p14:nvContentPartPr>
                <p14:cNvPr id="207" name="Ink 206">
                  <a:extLst>
                    <a:ext uri="{FF2B5EF4-FFF2-40B4-BE49-F238E27FC236}">
                      <a16:creationId xmlns:a16="http://schemas.microsoft.com/office/drawing/2014/main" id="{03C0164F-714D-4F82-90E2-206A249673AD}"/>
                    </a:ext>
                  </a:extLst>
                </p14:cNvPr>
                <p14:cNvContentPartPr/>
                <p14:nvPr/>
              </p14:nvContentPartPr>
              <p14:xfrm>
                <a:off x="6675810" y="5407806"/>
                <a:ext cx="40680" cy="28440"/>
              </p14:xfrm>
            </p:contentPart>
          </mc:Choice>
          <mc:Fallback>
            <p:pic>
              <p:nvPicPr>
                <p:cNvPr id="207" name="Ink 206">
                  <a:extLst>
                    <a:ext uri="{FF2B5EF4-FFF2-40B4-BE49-F238E27FC236}">
                      <a16:creationId xmlns:a16="http://schemas.microsoft.com/office/drawing/2014/main" id="{03C0164F-714D-4F82-90E2-206A249673AD}"/>
                    </a:ext>
                  </a:extLst>
                </p:cNvPr>
                <p:cNvPicPr/>
                <p:nvPr/>
              </p:nvPicPr>
              <p:blipFill>
                <a:blip r:embed="rId341"/>
                <a:stretch>
                  <a:fillRect/>
                </a:stretch>
              </p:blipFill>
              <p:spPr>
                <a:xfrm>
                  <a:off x="6671490" y="5403486"/>
                  <a:ext cx="4932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342">
              <p14:nvContentPartPr>
                <p14:cNvPr id="208" name="Ink 207">
                  <a:extLst>
                    <a:ext uri="{FF2B5EF4-FFF2-40B4-BE49-F238E27FC236}">
                      <a16:creationId xmlns:a16="http://schemas.microsoft.com/office/drawing/2014/main" id="{E6035420-FCE9-4E30-8714-84DCF7872E02}"/>
                    </a:ext>
                  </a:extLst>
                </p14:cNvPr>
                <p14:cNvContentPartPr/>
                <p14:nvPr/>
              </p14:nvContentPartPr>
              <p14:xfrm>
                <a:off x="6774090" y="5351286"/>
                <a:ext cx="87480" cy="150840"/>
              </p14:xfrm>
            </p:contentPart>
          </mc:Choice>
          <mc:Fallback>
            <p:pic>
              <p:nvPicPr>
                <p:cNvPr id="208" name="Ink 207">
                  <a:extLst>
                    <a:ext uri="{FF2B5EF4-FFF2-40B4-BE49-F238E27FC236}">
                      <a16:creationId xmlns:a16="http://schemas.microsoft.com/office/drawing/2014/main" id="{E6035420-FCE9-4E30-8714-84DCF7872E02}"/>
                    </a:ext>
                  </a:extLst>
                </p:cNvPr>
                <p:cNvPicPr/>
                <p:nvPr/>
              </p:nvPicPr>
              <p:blipFill>
                <a:blip r:embed="rId343"/>
                <a:stretch>
                  <a:fillRect/>
                </a:stretch>
              </p:blipFill>
              <p:spPr>
                <a:xfrm>
                  <a:off x="6769770" y="5346966"/>
                  <a:ext cx="9612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344">
              <p14:nvContentPartPr>
                <p14:cNvPr id="209" name="Ink 208">
                  <a:extLst>
                    <a:ext uri="{FF2B5EF4-FFF2-40B4-BE49-F238E27FC236}">
                      <a16:creationId xmlns:a16="http://schemas.microsoft.com/office/drawing/2014/main" id="{191CB737-4338-4E29-BE4F-6BF13EA9BC06}"/>
                    </a:ext>
                  </a:extLst>
                </p14:cNvPr>
                <p14:cNvContentPartPr/>
                <p14:nvPr/>
              </p14:nvContentPartPr>
              <p14:xfrm>
                <a:off x="6877050" y="5334006"/>
                <a:ext cx="80280" cy="150480"/>
              </p14:xfrm>
            </p:contentPart>
          </mc:Choice>
          <mc:Fallback>
            <p:pic>
              <p:nvPicPr>
                <p:cNvPr id="209" name="Ink 208">
                  <a:extLst>
                    <a:ext uri="{FF2B5EF4-FFF2-40B4-BE49-F238E27FC236}">
                      <a16:creationId xmlns:a16="http://schemas.microsoft.com/office/drawing/2014/main" id="{191CB737-4338-4E29-BE4F-6BF13EA9BC06}"/>
                    </a:ext>
                  </a:extLst>
                </p:cNvPr>
                <p:cNvPicPr/>
                <p:nvPr/>
              </p:nvPicPr>
              <p:blipFill>
                <a:blip r:embed="rId345"/>
                <a:stretch>
                  <a:fillRect/>
                </a:stretch>
              </p:blipFill>
              <p:spPr>
                <a:xfrm>
                  <a:off x="6872730" y="5329686"/>
                  <a:ext cx="88920" cy="159120"/>
                </a:xfrm>
                <a:prstGeom prst="rect">
                  <a:avLst/>
                </a:prstGeom>
              </p:spPr>
            </p:pic>
          </mc:Fallback>
        </mc:AlternateContent>
      </p:grpSp>
      <p:grpSp>
        <p:nvGrpSpPr>
          <p:cNvPr id="234" name="Group 233">
            <a:extLst>
              <a:ext uri="{FF2B5EF4-FFF2-40B4-BE49-F238E27FC236}">
                <a16:creationId xmlns:a16="http://schemas.microsoft.com/office/drawing/2014/main" id="{ADBCF862-3F51-4E2D-B8BF-2251E25DE33A}"/>
              </a:ext>
            </a:extLst>
          </p:cNvPr>
          <p:cNvGrpSpPr/>
          <p:nvPr/>
        </p:nvGrpSpPr>
        <p:grpSpPr>
          <a:xfrm>
            <a:off x="7158930" y="5361006"/>
            <a:ext cx="390240" cy="135360"/>
            <a:chOff x="7158930" y="5361006"/>
            <a:chExt cx="390240" cy="135360"/>
          </a:xfrm>
        </p:grpSpPr>
        <mc:AlternateContent xmlns:mc="http://schemas.openxmlformats.org/markup-compatibility/2006">
          <mc:Choice xmlns:p14="http://schemas.microsoft.com/office/powerpoint/2010/main" Requires="p14">
            <p:contentPart p14:bwMode="auto" r:id="rId346">
              <p14:nvContentPartPr>
                <p14:cNvPr id="210" name="Ink 209">
                  <a:extLst>
                    <a:ext uri="{FF2B5EF4-FFF2-40B4-BE49-F238E27FC236}">
                      <a16:creationId xmlns:a16="http://schemas.microsoft.com/office/drawing/2014/main" id="{4FFEFBE8-A641-4E13-9535-DFEFAAF564F5}"/>
                    </a:ext>
                  </a:extLst>
                </p14:cNvPr>
                <p14:cNvContentPartPr/>
                <p14:nvPr/>
              </p14:nvContentPartPr>
              <p14:xfrm>
                <a:off x="7158930" y="5361006"/>
                <a:ext cx="75240" cy="135360"/>
              </p14:xfrm>
            </p:contentPart>
          </mc:Choice>
          <mc:Fallback>
            <p:pic>
              <p:nvPicPr>
                <p:cNvPr id="210" name="Ink 209">
                  <a:extLst>
                    <a:ext uri="{FF2B5EF4-FFF2-40B4-BE49-F238E27FC236}">
                      <a16:creationId xmlns:a16="http://schemas.microsoft.com/office/drawing/2014/main" id="{4FFEFBE8-A641-4E13-9535-DFEFAAF564F5}"/>
                    </a:ext>
                  </a:extLst>
                </p:cNvPr>
                <p:cNvPicPr/>
                <p:nvPr/>
              </p:nvPicPr>
              <p:blipFill>
                <a:blip r:embed="rId347"/>
                <a:stretch>
                  <a:fillRect/>
                </a:stretch>
              </p:blipFill>
              <p:spPr>
                <a:xfrm>
                  <a:off x="7154610" y="5356686"/>
                  <a:ext cx="8388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348">
              <p14:nvContentPartPr>
                <p14:cNvPr id="211" name="Ink 210">
                  <a:extLst>
                    <a:ext uri="{FF2B5EF4-FFF2-40B4-BE49-F238E27FC236}">
                      <a16:creationId xmlns:a16="http://schemas.microsoft.com/office/drawing/2014/main" id="{6B96E61B-DE12-4BE4-8B6E-6A07F5F32069}"/>
                    </a:ext>
                  </a:extLst>
                </p14:cNvPr>
                <p14:cNvContentPartPr/>
                <p14:nvPr/>
              </p14:nvContentPartPr>
              <p14:xfrm>
                <a:off x="7268370" y="5417526"/>
                <a:ext cx="53640" cy="69480"/>
              </p14:xfrm>
            </p:contentPart>
          </mc:Choice>
          <mc:Fallback>
            <p:pic>
              <p:nvPicPr>
                <p:cNvPr id="211" name="Ink 210">
                  <a:extLst>
                    <a:ext uri="{FF2B5EF4-FFF2-40B4-BE49-F238E27FC236}">
                      <a16:creationId xmlns:a16="http://schemas.microsoft.com/office/drawing/2014/main" id="{6B96E61B-DE12-4BE4-8B6E-6A07F5F32069}"/>
                    </a:ext>
                  </a:extLst>
                </p:cNvPr>
                <p:cNvPicPr/>
                <p:nvPr/>
              </p:nvPicPr>
              <p:blipFill>
                <a:blip r:embed="rId349"/>
                <a:stretch>
                  <a:fillRect/>
                </a:stretch>
              </p:blipFill>
              <p:spPr>
                <a:xfrm>
                  <a:off x="7264050" y="5413206"/>
                  <a:ext cx="6228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350">
              <p14:nvContentPartPr>
                <p14:cNvPr id="212" name="Ink 211">
                  <a:extLst>
                    <a:ext uri="{FF2B5EF4-FFF2-40B4-BE49-F238E27FC236}">
                      <a16:creationId xmlns:a16="http://schemas.microsoft.com/office/drawing/2014/main" id="{67419B15-C52B-4282-8B58-D399FDCBBCB2}"/>
                    </a:ext>
                  </a:extLst>
                </p14:cNvPr>
                <p14:cNvContentPartPr/>
                <p14:nvPr/>
              </p14:nvContentPartPr>
              <p14:xfrm>
                <a:off x="7347570" y="5370006"/>
                <a:ext cx="68040" cy="118800"/>
              </p14:xfrm>
            </p:contentPart>
          </mc:Choice>
          <mc:Fallback>
            <p:pic>
              <p:nvPicPr>
                <p:cNvPr id="212" name="Ink 211">
                  <a:extLst>
                    <a:ext uri="{FF2B5EF4-FFF2-40B4-BE49-F238E27FC236}">
                      <a16:creationId xmlns:a16="http://schemas.microsoft.com/office/drawing/2014/main" id="{67419B15-C52B-4282-8B58-D399FDCBBCB2}"/>
                    </a:ext>
                  </a:extLst>
                </p:cNvPr>
                <p:cNvPicPr/>
                <p:nvPr/>
              </p:nvPicPr>
              <p:blipFill>
                <a:blip r:embed="rId351"/>
                <a:stretch>
                  <a:fillRect/>
                </a:stretch>
              </p:blipFill>
              <p:spPr>
                <a:xfrm>
                  <a:off x="7343250" y="5365686"/>
                  <a:ext cx="7668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352">
              <p14:nvContentPartPr>
                <p14:cNvPr id="213" name="Ink 212">
                  <a:extLst>
                    <a:ext uri="{FF2B5EF4-FFF2-40B4-BE49-F238E27FC236}">
                      <a16:creationId xmlns:a16="http://schemas.microsoft.com/office/drawing/2014/main" id="{27AFC818-4A03-428E-A93D-F6E72AD95890}"/>
                    </a:ext>
                  </a:extLst>
                </p14:cNvPr>
                <p14:cNvContentPartPr/>
                <p14:nvPr/>
              </p14:nvContentPartPr>
              <p14:xfrm>
                <a:off x="7475370" y="5404926"/>
                <a:ext cx="73800" cy="82080"/>
              </p14:xfrm>
            </p:contentPart>
          </mc:Choice>
          <mc:Fallback>
            <p:pic>
              <p:nvPicPr>
                <p:cNvPr id="213" name="Ink 212">
                  <a:extLst>
                    <a:ext uri="{FF2B5EF4-FFF2-40B4-BE49-F238E27FC236}">
                      <a16:creationId xmlns:a16="http://schemas.microsoft.com/office/drawing/2014/main" id="{27AFC818-4A03-428E-A93D-F6E72AD95890}"/>
                    </a:ext>
                  </a:extLst>
                </p:cNvPr>
                <p:cNvPicPr/>
                <p:nvPr/>
              </p:nvPicPr>
              <p:blipFill>
                <a:blip r:embed="rId353"/>
                <a:stretch>
                  <a:fillRect/>
                </a:stretch>
              </p:blipFill>
              <p:spPr>
                <a:xfrm>
                  <a:off x="7471050" y="5400606"/>
                  <a:ext cx="82440" cy="90720"/>
                </a:xfrm>
                <a:prstGeom prst="rect">
                  <a:avLst/>
                </a:prstGeom>
              </p:spPr>
            </p:pic>
          </mc:Fallback>
        </mc:AlternateContent>
      </p:grpSp>
      <p:grpSp>
        <p:nvGrpSpPr>
          <p:cNvPr id="233" name="Group 232">
            <a:extLst>
              <a:ext uri="{FF2B5EF4-FFF2-40B4-BE49-F238E27FC236}">
                <a16:creationId xmlns:a16="http://schemas.microsoft.com/office/drawing/2014/main" id="{A7088AA5-2A87-46A9-9221-BC59C2F8F8AE}"/>
              </a:ext>
            </a:extLst>
          </p:cNvPr>
          <p:cNvGrpSpPr/>
          <p:nvPr/>
        </p:nvGrpSpPr>
        <p:grpSpPr>
          <a:xfrm>
            <a:off x="7689570" y="5313126"/>
            <a:ext cx="434880" cy="288000"/>
            <a:chOff x="7689570" y="5313126"/>
            <a:chExt cx="434880" cy="288000"/>
          </a:xfrm>
        </p:grpSpPr>
        <mc:AlternateContent xmlns:mc="http://schemas.openxmlformats.org/markup-compatibility/2006">
          <mc:Choice xmlns:p14="http://schemas.microsoft.com/office/powerpoint/2010/main" Requires="p14">
            <p:contentPart p14:bwMode="auto" r:id="rId354">
              <p14:nvContentPartPr>
                <p14:cNvPr id="214" name="Ink 213">
                  <a:extLst>
                    <a:ext uri="{FF2B5EF4-FFF2-40B4-BE49-F238E27FC236}">
                      <a16:creationId xmlns:a16="http://schemas.microsoft.com/office/drawing/2014/main" id="{396EA795-FF1A-4C89-9D07-172638EFDE9F}"/>
                    </a:ext>
                  </a:extLst>
                </p14:cNvPr>
                <p14:cNvContentPartPr/>
                <p14:nvPr/>
              </p14:nvContentPartPr>
              <p14:xfrm>
                <a:off x="7751130" y="5313126"/>
                <a:ext cx="60840" cy="262440"/>
              </p14:xfrm>
            </p:contentPart>
          </mc:Choice>
          <mc:Fallback>
            <p:pic>
              <p:nvPicPr>
                <p:cNvPr id="214" name="Ink 213">
                  <a:extLst>
                    <a:ext uri="{FF2B5EF4-FFF2-40B4-BE49-F238E27FC236}">
                      <a16:creationId xmlns:a16="http://schemas.microsoft.com/office/drawing/2014/main" id="{396EA795-FF1A-4C89-9D07-172638EFDE9F}"/>
                    </a:ext>
                  </a:extLst>
                </p:cNvPr>
                <p:cNvPicPr/>
                <p:nvPr/>
              </p:nvPicPr>
              <p:blipFill>
                <a:blip r:embed="rId355"/>
                <a:stretch>
                  <a:fillRect/>
                </a:stretch>
              </p:blipFill>
              <p:spPr>
                <a:xfrm>
                  <a:off x="7746810" y="5308806"/>
                  <a:ext cx="69480" cy="271080"/>
                </a:xfrm>
                <a:prstGeom prst="rect">
                  <a:avLst/>
                </a:prstGeom>
              </p:spPr>
            </p:pic>
          </mc:Fallback>
        </mc:AlternateContent>
        <mc:AlternateContent xmlns:mc="http://schemas.openxmlformats.org/markup-compatibility/2006">
          <mc:Choice xmlns:p14="http://schemas.microsoft.com/office/powerpoint/2010/main" Requires="p14">
            <p:contentPart p14:bwMode="auto" r:id="rId356">
              <p14:nvContentPartPr>
                <p14:cNvPr id="215" name="Ink 214">
                  <a:extLst>
                    <a:ext uri="{FF2B5EF4-FFF2-40B4-BE49-F238E27FC236}">
                      <a16:creationId xmlns:a16="http://schemas.microsoft.com/office/drawing/2014/main" id="{523B4D98-7332-471E-B393-B0883B5A4577}"/>
                    </a:ext>
                  </a:extLst>
                </p14:cNvPr>
                <p14:cNvContentPartPr/>
                <p14:nvPr/>
              </p14:nvContentPartPr>
              <p14:xfrm>
                <a:off x="7689570" y="5358126"/>
                <a:ext cx="223200" cy="140760"/>
              </p14:xfrm>
            </p:contentPart>
          </mc:Choice>
          <mc:Fallback>
            <p:pic>
              <p:nvPicPr>
                <p:cNvPr id="215" name="Ink 214">
                  <a:extLst>
                    <a:ext uri="{FF2B5EF4-FFF2-40B4-BE49-F238E27FC236}">
                      <a16:creationId xmlns:a16="http://schemas.microsoft.com/office/drawing/2014/main" id="{523B4D98-7332-471E-B393-B0883B5A4577}"/>
                    </a:ext>
                  </a:extLst>
                </p:cNvPr>
                <p:cNvPicPr/>
                <p:nvPr/>
              </p:nvPicPr>
              <p:blipFill>
                <a:blip r:embed="rId357"/>
                <a:stretch>
                  <a:fillRect/>
                </a:stretch>
              </p:blipFill>
              <p:spPr>
                <a:xfrm>
                  <a:off x="7685250" y="5353806"/>
                  <a:ext cx="23184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358">
              <p14:nvContentPartPr>
                <p14:cNvPr id="216" name="Ink 215">
                  <a:extLst>
                    <a:ext uri="{FF2B5EF4-FFF2-40B4-BE49-F238E27FC236}">
                      <a16:creationId xmlns:a16="http://schemas.microsoft.com/office/drawing/2014/main" id="{AA2F39B6-6A23-4499-A26C-7AF9EF501501}"/>
                    </a:ext>
                  </a:extLst>
                </p14:cNvPr>
                <p14:cNvContentPartPr/>
                <p14:nvPr/>
              </p14:nvContentPartPr>
              <p14:xfrm>
                <a:off x="7940490" y="5362446"/>
                <a:ext cx="35280" cy="120240"/>
              </p14:xfrm>
            </p:contentPart>
          </mc:Choice>
          <mc:Fallback>
            <p:pic>
              <p:nvPicPr>
                <p:cNvPr id="216" name="Ink 215">
                  <a:extLst>
                    <a:ext uri="{FF2B5EF4-FFF2-40B4-BE49-F238E27FC236}">
                      <a16:creationId xmlns:a16="http://schemas.microsoft.com/office/drawing/2014/main" id="{AA2F39B6-6A23-4499-A26C-7AF9EF501501}"/>
                    </a:ext>
                  </a:extLst>
                </p:cNvPr>
                <p:cNvPicPr/>
                <p:nvPr/>
              </p:nvPicPr>
              <p:blipFill>
                <a:blip r:embed="rId359"/>
                <a:stretch>
                  <a:fillRect/>
                </a:stretch>
              </p:blipFill>
              <p:spPr>
                <a:xfrm>
                  <a:off x="7936170" y="5358126"/>
                  <a:ext cx="4392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360">
              <p14:nvContentPartPr>
                <p14:cNvPr id="217" name="Ink 216">
                  <a:extLst>
                    <a:ext uri="{FF2B5EF4-FFF2-40B4-BE49-F238E27FC236}">
                      <a16:creationId xmlns:a16="http://schemas.microsoft.com/office/drawing/2014/main" id="{960294DE-FA7E-461E-8F18-84D85ADECFF3}"/>
                    </a:ext>
                  </a:extLst>
                </p14:cNvPr>
                <p14:cNvContentPartPr/>
                <p14:nvPr/>
              </p14:nvContentPartPr>
              <p14:xfrm>
                <a:off x="8020050" y="5416446"/>
                <a:ext cx="104400" cy="184680"/>
              </p14:xfrm>
            </p:contentPart>
          </mc:Choice>
          <mc:Fallback>
            <p:pic>
              <p:nvPicPr>
                <p:cNvPr id="217" name="Ink 216">
                  <a:extLst>
                    <a:ext uri="{FF2B5EF4-FFF2-40B4-BE49-F238E27FC236}">
                      <a16:creationId xmlns:a16="http://schemas.microsoft.com/office/drawing/2014/main" id="{960294DE-FA7E-461E-8F18-84D85ADECFF3}"/>
                    </a:ext>
                  </a:extLst>
                </p:cNvPr>
                <p:cNvPicPr/>
                <p:nvPr/>
              </p:nvPicPr>
              <p:blipFill>
                <a:blip r:embed="rId361"/>
                <a:stretch>
                  <a:fillRect/>
                </a:stretch>
              </p:blipFill>
              <p:spPr>
                <a:xfrm>
                  <a:off x="8015730" y="5412126"/>
                  <a:ext cx="113040" cy="193320"/>
                </a:xfrm>
                <a:prstGeom prst="rect">
                  <a:avLst/>
                </a:prstGeom>
              </p:spPr>
            </p:pic>
          </mc:Fallback>
        </mc:AlternateContent>
      </p:grpSp>
      <p:grpSp>
        <p:nvGrpSpPr>
          <p:cNvPr id="232" name="Group 231">
            <a:extLst>
              <a:ext uri="{FF2B5EF4-FFF2-40B4-BE49-F238E27FC236}">
                <a16:creationId xmlns:a16="http://schemas.microsoft.com/office/drawing/2014/main" id="{C9356864-9944-4215-9A58-314BEE19D22A}"/>
              </a:ext>
            </a:extLst>
          </p:cNvPr>
          <p:cNvGrpSpPr/>
          <p:nvPr/>
        </p:nvGrpSpPr>
        <p:grpSpPr>
          <a:xfrm>
            <a:off x="8339010" y="5356686"/>
            <a:ext cx="187200" cy="130680"/>
            <a:chOff x="8339010" y="5356686"/>
            <a:chExt cx="187200" cy="130680"/>
          </a:xfrm>
        </p:grpSpPr>
        <mc:AlternateContent xmlns:mc="http://schemas.openxmlformats.org/markup-compatibility/2006">
          <mc:Choice xmlns:p14="http://schemas.microsoft.com/office/powerpoint/2010/main" Requires="p14">
            <p:contentPart p14:bwMode="auto" r:id="rId362">
              <p14:nvContentPartPr>
                <p14:cNvPr id="218" name="Ink 217">
                  <a:extLst>
                    <a:ext uri="{FF2B5EF4-FFF2-40B4-BE49-F238E27FC236}">
                      <a16:creationId xmlns:a16="http://schemas.microsoft.com/office/drawing/2014/main" id="{A1343A50-7AE0-417A-B6A6-0794F808211E}"/>
                    </a:ext>
                  </a:extLst>
                </p14:cNvPr>
                <p14:cNvContentPartPr/>
                <p14:nvPr/>
              </p14:nvContentPartPr>
              <p14:xfrm>
                <a:off x="8351970" y="5427606"/>
                <a:ext cx="21600" cy="59760"/>
              </p14:xfrm>
            </p:contentPart>
          </mc:Choice>
          <mc:Fallback>
            <p:pic>
              <p:nvPicPr>
                <p:cNvPr id="218" name="Ink 217">
                  <a:extLst>
                    <a:ext uri="{FF2B5EF4-FFF2-40B4-BE49-F238E27FC236}">
                      <a16:creationId xmlns:a16="http://schemas.microsoft.com/office/drawing/2014/main" id="{A1343A50-7AE0-417A-B6A6-0794F808211E}"/>
                    </a:ext>
                  </a:extLst>
                </p:cNvPr>
                <p:cNvPicPr/>
                <p:nvPr/>
              </p:nvPicPr>
              <p:blipFill>
                <a:blip r:embed="rId363"/>
                <a:stretch>
                  <a:fillRect/>
                </a:stretch>
              </p:blipFill>
              <p:spPr>
                <a:xfrm>
                  <a:off x="8347650" y="5423286"/>
                  <a:ext cx="3024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364">
              <p14:nvContentPartPr>
                <p14:cNvPr id="219" name="Ink 218">
                  <a:extLst>
                    <a:ext uri="{FF2B5EF4-FFF2-40B4-BE49-F238E27FC236}">
                      <a16:creationId xmlns:a16="http://schemas.microsoft.com/office/drawing/2014/main" id="{3A3FF805-64C5-4ECE-ADC1-898804FAB6CE}"/>
                    </a:ext>
                  </a:extLst>
                </p14:cNvPr>
                <p14:cNvContentPartPr/>
                <p14:nvPr/>
              </p14:nvContentPartPr>
              <p14:xfrm>
                <a:off x="8339010" y="5356686"/>
                <a:ext cx="2880" cy="3240"/>
              </p14:xfrm>
            </p:contentPart>
          </mc:Choice>
          <mc:Fallback>
            <p:pic>
              <p:nvPicPr>
                <p:cNvPr id="219" name="Ink 218">
                  <a:extLst>
                    <a:ext uri="{FF2B5EF4-FFF2-40B4-BE49-F238E27FC236}">
                      <a16:creationId xmlns:a16="http://schemas.microsoft.com/office/drawing/2014/main" id="{3A3FF805-64C5-4ECE-ADC1-898804FAB6CE}"/>
                    </a:ext>
                  </a:extLst>
                </p:cNvPr>
                <p:cNvPicPr/>
                <p:nvPr/>
              </p:nvPicPr>
              <p:blipFill>
                <a:blip r:embed="rId365"/>
                <a:stretch>
                  <a:fillRect/>
                </a:stretch>
              </p:blipFill>
              <p:spPr>
                <a:xfrm>
                  <a:off x="8334690" y="5352366"/>
                  <a:ext cx="11520" cy="11880"/>
                </a:xfrm>
                <a:prstGeom prst="rect">
                  <a:avLst/>
                </a:prstGeom>
              </p:spPr>
            </p:pic>
          </mc:Fallback>
        </mc:AlternateContent>
        <mc:AlternateContent xmlns:mc="http://schemas.openxmlformats.org/markup-compatibility/2006">
          <mc:Choice xmlns:p14="http://schemas.microsoft.com/office/powerpoint/2010/main" Requires="p14">
            <p:contentPart p14:bwMode="auto" r:id="rId366">
              <p14:nvContentPartPr>
                <p14:cNvPr id="220" name="Ink 219">
                  <a:extLst>
                    <a:ext uri="{FF2B5EF4-FFF2-40B4-BE49-F238E27FC236}">
                      <a16:creationId xmlns:a16="http://schemas.microsoft.com/office/drawing/2014/main" id="{849D3DF8-EEE3-430F-9D01-0FF3AF2907D6}"/>
                    </a:ext>
                  </a:extLst>
                </p14:cNvPr>
                <p14:cNvContentPartPr/>
                <p14:nvPr/>
              </p14:nvContentPartPr>
              <p14:xfrm>
                <a:off x="8444850" y="5382246"/>
                <a:ext cx="81360" cy="92160"/>
              </p14:xfrm>
            </p:contentPart>
          </mc:Choice>
          <mc:Fallback>
            <p:pic>
              <p:nvPicPr>
                <p:cNvPr id="220" name="Ink 219">
                  <a:extLst>
                    <a:ext uri="{FF2B5EF4-FFF2-40B4-BE49-F238E27FC236}">
                      <a16:creationId xmlns:a16="http://schemas.microsoft.com/office/drawing/2014/main" id="{849D3DF8-EEE3-430F-9D01-0FF3AF2907D6}"/>
                    </a:ext>
                  </a:extLst>
                </p:cNvPr>
                <p:cNvPicPr/>
                <p:nvPr/>
              </p:nvPicPr>
              <p:blipFill>
                <a:blip r:embed="rId367"/>
                <a:stretch>
                  <a:fillRect/>
                </a:stretch>
              </p:blipFill>
              <p:spPr>
                <a:xfrm>
                  <a:off x="8440530" y="5377926"/>
                  <a:ext cx="90000" cy="100800"/>
                </a:xfrm>
                <a:prstGeom prst="rect">
                  <a:avLst/>
                </a:prstGeom>
              </p:spPr>
            </p:pic>
          </mc:Fallback>
        </mc:AlternateContent>
      </p:grpSp>
      <p:grpSp>
        <p:nvGrpSpPr>
          <p:cNvPr id="231" name="Group 230">
            <a:extLst>
              <a:ext uri="{FF2B5EF4-FFF2-40B4-BE49-F238E27FC236}">
                <a16:creationId xmlns:a16="http://schemas.microsoft.com/office/drawing/2014/main" id="{496EBFCC-011E-48A1-8842-438D33A27F32}"/>
              </a:ext>
            </a:extLst>
          </p:cNvPr>
          <p:cNvGrpSpPr/>
          <p:nvPr/>
        </p:nvGrpSpPr>
        <p:grpSpPr>
          <a:xfrm>
            <a:off x="8691810" y="5309166"/>
            <a:ext cx="483840" cy="225720"/>
            <a:chOff x="8691810" y="5309166"/>
            <a:chExt cx="483840" cy="225720"/>
          </a:xfrm>
        </p:grpSpPr>
        <mc:AlternateContent xmlns:mc="http://schemas.openxmlformats.org/markup-compatibility/2006">
          <mc:Choice xmlns:p14="http://schemas.microsoft.com/office/powerpoint/2010/main" Requires="p14">
            <p:contentPart p14:bwMode="auto" r:id="rId368">
              <p14:nvContentPartPr>
                <p14:cNvPr id="221" name="Ink 220">
                  <a:extLst>
                    <a:ext uri="{FF2B5EF4-FFF2-40B4-BE49-F238E27FC236}">
                      <a16:creationId xmlns:a16="http://schemas.microsoft.com/office/drawing/2014/main" id="{85D65DA4-B83A-43AD-835A-ECBA07A9D80F}"/>
                    </a:ext>
                  </a:extLst>
                </p14:cNvPr>
                <p14:cNvContentPartPr/>
                <p14:nvPr/>
              </p14:nvContentPartPr>
              <p14:xfrm>
                <a:off x="8691810" y="5320686"/>
                <a:ext cx="102960" cy="169920"/>
              </p14:xfrm>
            </p:contentPart>
          </mc:Choice>
          <mc:Fallback>
            <p:pic>
              <p:nvPicPr>
                <p:cNvPr id="221" name="Ink 220">
                  <a:extLst>
                    <a:ext uri="{FF2B5EF4-FFF2-40B4-BE49-F238E27FC236}">
                      <a16:creationId xmlns:a16="http://schemas.microsoft.com/office/drawing/2014/main" id="{85D65DA4-B83A-43AD-835A-ECBA07A9D80F}"/>
                    </a:ext>
                  </a:extLst>
                </p:cNvPr>
                <p:cNvPicPr/>
                <p:nvPr/>
              </p:nvPicPr>
              <p:blipFill>
                <a:blip r:embed="rId369"/>
                <a:stretch>
                  <a:fillRect/>
                </a:stretch>
              </p:blipFill>
              <p:spPr>
                <a:xfrm>
                  <a:off x="8687490" y="5316366"/>
                  <a:ext cx="11160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370">
              <p14:nvContentPartPr>
                <p14:cNvPr id="222" name="Ink 221">
                  <a:extLst>
                    <a:ext uri="{FF2B5EF4-FFF2-40B4-BE49-F238E27FC236}">
                      <a16:creationId xmlns:a16="http://schemas.microsoft.com/office/drawing/2014/main" id="{0C5D25C1-D3A7-4475-B58B-7C3D2A95A84C}"/>
                    </a:ext>
                  </a:extLst>
                </p14:cNvPr>
                <p14:cNvContentPartPr/>
                <p14:nvPr/>
              </p14:nvContentPartPr>
              <p14:xfrm>
                <a:off x="8819250" y="5402046"/>
                <a:ext cx="115920" cy="78480"/>
              </p14:xfrm>
            </p:contentPart>
          </mc:Choice>
          <mc:Fallback>
            <p:pic>
              <p:nvPicPr>
                <p:cNvPr id="222" name="Ink 221">
                  <a:extLst>
                    <a:ext uri="{FF2B5EF4-FFF2-40B4-BE49-F238E27FC236}">
                      <a16:creationId xmlns:a16="http://schemas.microsoft.com/office/drawing/2014/main" id="{0C5D25C1-D3A7-4475-B58B-7C3D2A95A84C}"/>
                    </a:ext>
                  </a:extLst>
                </p:cNvPr>
                <p:cNvPicPr/>
                <p:nvPr/>
              </p:nvPicPr>
              <p:blipFill>
                <a:blip r:embed="rId371"/>
                <a:stretch>
                  <a:fillRect/>
                </a:stretch>
              </p:blipFill>
              <p:spPr>
                <a:xfrm>
                  <a:off x="8814930" y="5397726"/>
                  <a:ext cx="12456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372">
              <p14:nvContentPartPr>
                <p14:cNvPr id="223" name="Ink 222">
                  <a:extLst>
                    <a:ext uri="{FF2B5EF4-FFF2-40B4-BE49-F238E27FC236}">
                      <a16:creationId xmlns:a16="http://schemas.microsoft.com/office/drawing/2014/main" id="{1C52D071-D429-40F5-9317-752472C9F2A6}"/>
                    </a:ext>
                  </a:extLst>
                </p14:cNvPr>
                <p14:cNvContentPartPr/>
                <p14:nvPr/>
              </p14:nvContentPartPr>
              <p14:xfrm>
                <a:off x="8918250" y="5394846"/>
                <a:ext cx="74520" cy="81000"/>
              </p14:xfrm>
            </p:contentPart>
          </mc:Choice>
          <mc:Fallback>
            <p:pic>
              <p:nvPicPr>
                <p:cNvPr id="223" name="Ink 222">
                  <a:extLst>
                    <a:ext uri="{FF2B5EF4-FFF2-40B4-BE49-F238E27FC236}">
                      <a16:creationId xmlns:a16="http://schemas.microsoft.com/office/drawing/2014/main" id="{1C52D071-D429-40F5-9317-752472C9F2A6}"/>
                    </a:ext>
                  </a:extLst>
                </p:cNvPr>
                <p:cNvPicPr/>
                <p:nvPr/>
              </p:nvPicPr>
              <p:blipFill>
                <a:blip r:embed="rId373"/>
                <a:stretch>
                  <a:fillRect/>
                </a:stretch>
              </p:blipFill>
              <p:spPr>
                <a:xfrm>
                  <a:off x="8913930" y="5390526"/>
                  <a:ext cx="8316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374">
              <p14:nvContentPartPr>
                <p14:cNvPr id="224" name="Ink 223">
                  <a:extLst>
                    <a:ext uri="{FF2B5EF4-FFF2-40B4-BE49-F238E27FC236}">
                      <a16:creationId xmlns:a16="http://schemas.microsoft.com/office/drawing/2014/main" id="{DD78B841-A7B4-4E94-B063-EB7AA8235D22}"/>
                    </a:ext>
                  </a:extLst>
                </p14:cNvPr>
                <p14:cNvContentPartPr/>
                <p14:nvPr/>
              </p14:nvContentPartPr>
              <p14:xfrm>
                <a:off x="9059010" y="5309166"/>
                <a:ext cx="116640" cy="225720"/>
              </p14:xfrm>
            </p:contentPart>
          </mc:Choice>
          <mc:Fallback>
            <p:pic>
              <p:nvPicPr>
                <p:cNvPr id="224" name="Ink 223">
                  <a:extLst>
                    <a:ext uri="{FF2B5EF4-FFF2-40B4-BE49-F238E27FC236}">
                      <a16:creationId xmlns:a16="http://schemas.microsoft.com/office/drawing/2014/main" id="{DD78B841-A7B4-4E94-B063-EB7AA8235D22}"/>
                    </a:ext>
                  </a:extLst>
                </p:cNvPr>
                <p:cNvPicPr/>
                <p:nvPr/>
              </p:nvPicPr>
              <p:blipFill>
                <a:blip r:embed="rId375"/>
                <a:stretch>
                  <a:fillRect/>
                </a:stretch>
              </p:blipFill>
              <p:spPr>
                <a:xfrm>
                  <a:off x="9054690" y="5304846"/>
                  <a:ext cx="125280" cy="2343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76">
            <p14:nvContentPartPr>
              <p14:cNvPr id="225" name="Ink 224">
                <a:extLst>
                  <a:ext uri="{FF2B5EF4-FFF2-40B4-BE49-F238E27FC236}">
                    <a16:creationId xmlns:a16="http://schemas.microsoft.com/office/drawing/2014/main" id="{3AFAFD57-5332-491A-B1B5-1EE2857707BF}"/>
                  </a:ext>
                </a:extLst>
              </p14:cNvPr>
              <p14:cNvContentPartPr/>
              <p14:nvPr/>
            </p14:nvContentPartPr>
            <p14:xfrm>
              <a:off x="5769330" y="5753406"/>
              <a:ext cx="108720" cy="141840"/>
            </p14:xfrm>
          </p:contentPart>
        </mc:Choice>
        <mc:Fallback>
          <p:pic>
            <p:nvPicPr>
              <p:cNvPr id="225" name="Ink 224">
                <a:extLst>
                  <a:ext uri="{FF2B5EF4-FFF2-40B4-BE49-F238E27FC236}">
                    <a16:creationId xmlns:a16="http://schemas.microsoft.com/office/drawing/2014/main" id="{3AFAFD57-5332-491A-B1B5-1EE2857707BF}"/>
                  </a:ext>
                </a:extLst>
              </p:cNvPr>
              <p:cNvPicPr/>
              <p:nvPr/>
            </p:nvPicPr>
            <p:blipFill>
              <a:blip r:embed="rId377"/>
              <a:stretch>
                <a:fillRect/>
              </a:stretch>
            </p:blipFill>
            <p:spPr>
              <a:xfrm>
                <a:off x="5765010" y="5749086"/>
                <a:ext cx="117360" cy="150480"/>
              </a:xfrm>
              <a:prstGeom prst="rect">
                <a:avLst/>
              </a:prstGeom>
            </p:spPr>
          </p:pic>
        </mc:Fallback>
      </mc:AlternateContent>
      <p:grpSp>
        <p:nvGrpSpPr>
          <p:cNvPr id="230" name="Group 229">
            <a:extLst>
              <a:ext uri="{FF2B5EF4-FFF2-40B4-BE49-F238E27FC236}">
                <a16:creationId xmlns:a16="http://schemas.microsoft.com/office/drawing/2014/main" id="{9C252778-FCF5-48A1-8E5E-A0C55A72C2E9}"/>
              </a:ext>
            </a:extLst>
          </p:cNvPr>
          <p:cNvGrpSpPr/>
          <p:nvPr/>
        </p:nvGrpSpPr>
        <p:grpSpPr>
          <a:xfrm>
            <a:off x="6398250" y="5794086"/>
            <a:ext cx="486000" cy="123480"/>
            <a:chOff x="6398250" y="5794086"/>
            <a:chExt cx="486000" cy="123480"/>
          </a:xfrm>
        </p:grpSpPr>
        <mc:AlternateContent xmlns:mc="http://schemas.openxmlformats.org/markup-compatibility/2006">
          <mc:Choice xmlns:p14="http://schemas.microsoft.com/office/powerpoint/2010/main" Requires="p14">
            <p:contentPart p14:bwMode="auto" r:id="rId378">
              <p14:nvContentPartPr>
                <p14:cNvPr id="226" name="Ink 225">
                  <a:extLst>
                    <a:ext uri="{FF2B5EF4-FFF2-40B4-BE49-F238E27FC236}">
                      <a16:creationId xmlns:a16="http://schemas.microsoft.com/office/drawing/2014/main" id="{D9DEACEB-B43D-43B4-AF39-B7747A81FFDB}"/>
                    </a:ext>
                  </a:extLst>
                </p14:cNvPr>
                <p14:cNvContentPartPr/>
                <p14:nvPr/>
              </p14:nvContentPartPr>
              <p14:xfrm>
                <a:off x="6398250" y="5813886"/>
                <a:ext cx="86400" cy="103680"/>
              </p14:xfrm>
            </p:contentPart>
          </mc:Choice>
          <mc:Fallback>
            <p:pic>
              <p:nvPicPr>
                <p:cNvPr id="226" name="Ink 225">
                  <a:extLst>
                    <a:ext uri="{FF2B5EF4-FFF2-40B4-BE49-F238E27FC236}">
                      <a16:creationId xmlns:a16="http://schemas.microsoft.com/office/drawing/2014/main" id="{D9DEACEB-B43D-43B4-AF39-B7747A81FFDB}"/>
                    </a:ext>
                  </a:extLst>
                </p:cNvPr>
                <p:cNvPicPr/>
                <p:nvPr/>
              </p:nvPicPr>
              <p:blipFill>
                <a:blip r:embed="rId379"/>
                <a:stretch>
                  <a:fillRect/>
                </a:stretch>
              </p:blipFill>
              <p:spPr>
                <a:xfrm>
                  <a:off x="6393930" y="5809566"/>
                  <a:ext cx="9504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380">
              <p14:nvContentPartPr>
                <p14:cNvPr id="227" name="Ink 226">
                  <a:extLst>
                    <a:ext uri="{FF2B5EF4-FFF2-40B4-BE49-F238E27FC236}">
                      <a16:creationId xmlns:a16="http://schemas.microsoft.com/office/drawing/2014/main" id="{D6CA93E8-F3E4-41C6-A19F-938FBC535967}"/>
                    </a:ext>
                  </a:extLst>
                </p14:cNvPr>
                <p14:cNvContentPartPr/>
                <p14:nvPr/>
              </p14:nvContentPartPr>
              <p14:xfrm>
                <a:off x="6562050" y="5848446"/>
                <a:ext cx="17280" cy="24840"/>
              </p14:xfrm>
            </p:contentPart>
          </mc:Choice>
          <mc:Fallback>
            <p:pic>
              <p:nvPicPr>
                <p:cNvPr id="227" name="Ink 226">
                  <a:extLst>
                    <a:ext uri="{FF2B5EF4-FFF2-40B4-BE49-F238E27FC236}">
                      <a16:creationId xmlns:a16="http://schemas.microsoft.com/office/drawing/2014/main" id="{D6CA93E8-F3E4-41C6-A19F-938FBC535967}"/>
                    </a:ext>
                  </a:extLst>
                </p:cNvPr>
                <p:cNvPicPr/>
                <p:nvPr/>
              </p:nvPicPr>
              <p:blipFill>
                <a:blip r:embed="rId381"/>
                <a:stretch>
                  <a:fillRect/>
                </a:stretch>
              </p:blipFill>
              <p:spPr>
                <a:xfrm>
                  <a:off x="6557730" y="5844126"/>
                  <a:ext cx="2592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382">
              <p14:nvContentPartPr>
                <p14:cNvPr id="228" name="Ink 227">
                  <a:extLst>
                    <a:ext uri="{FF2B5EF4-FFF2-40B4-BE49-F238E27FC236}">
                      <a16:creationId xmlns:a16="http://schemas.microsoft.com/office/drawing/2014/main" id="{90514DC8-9DFE-477E-8500-A3ED4950828E}"/>
                    </a:ext>
                  </a:extLst>
                </p14:cNvPr>
                <p14:cNvContentPartPr/>
                <p14:nvPr/>
              </p14:nvContentPartPr>
              <p14:xfrm>
                <a:off x="6600210" y="5794086"/>
                <a:ext cx="202680" cy="113400"/>
              </p14:xfrm>
            </p:contentPart>
          </mc:Choice>
          <mc:Fallback>
            <p:pic>
              <p:nvPicPr>
                <p:cNvPr id="228" name="Ink 227">
                  <a:extLst>
                    <a:ext uri="{FF2B5EF4-FFF2-40B4-BE49-F238E27FC236}">
                      <a16:creationId xmlns:a16="http://schemas.microsoft.com/office/drawing/2014/main" id="{90514DC8-9DFE-477E-8500-A3ED4950828E}"/>
                    </a:ext>
                  </a:extLst>
                </p:cNvPr>
                <p:cNvPicPr/>
                <p:nvPr/>
              </p:nvPicPr>
              <p:blipFill>
                <a:blip r:embed="rId383"/>
                <a:stretch>
                  <a:fillRect/>
                </a:stretch>
              </p:blipFill>
              <p:spPr>
                <a:xfrm>
                  <a:off x="6595890" y="5789766"/>
                  <a:ext cx="21132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384">
              <p14:nvContentPartPr>
                <p14:cNvPr id="229" name="Ink 228">
                  <a:extLst>
                    <a:ext uri="{FF2B5EF4-FFF2-40B4-BE49-F238E27FC236}">
                      <a16:creationId xmlns:a16="http://schemas.microsoft.com/office/drawing/2014/main" id="{6D759E65-22BE-4CB6-87CD-885470434CA7}"/>
                    </a:ext>
                  </a:extLst>
                </p14:cNvPr>
                <p14:cNvContentPartPr/>
                <p14:nvPr/>
              </p14:nvContentPartPr>
              <p14:xfrm>
                <a:off x="6882810" y="5907486"/>
                <a:ext cx="1440" cy="5040"/>
              </p14:xfrm>
            </p:contentPart>
          </mc:Choice>
          <mc:Fallback>
            <p:pic>
              <p:nvPicPr>
                <p:cNvPr id="229" name="Ink 228">
                  <a:extLst>
                    <a:ext uri="{FF2B5EF4-FFF2-40B4-BE49-F238E27FC236}">
                      <a16:creationId xmlns:a16="http://schemas.microsoft.com/office/drawing/2014/main" id="{6D759E65-22BE-4CB6-87CD-885470434CA7}"/>
                    </a:ext>
                  </a:extLst>
                </p:cNvPr>
                <p:cNvPicPr/>
                <p:nvPr/>
              </p:nvPicPr>
              <p:blipFill>
                <a:blip r:embed="rId385"/>
                <a:stretch>
                  <a:fillRect/>
                </a:stretch>
              </p:blipFill>
              <p:spPr>
                <a:xfrm>
                  <a:off x="6878490" y="5903166"/>
                  <a:ext cx="10080" cy="13680"/>
                </a:xfrm>
                <a:prstGeom prst="rect">
                  <a:avLst/>
                </a:prstGeom>
              </p:spPr>
            </p:pic>
          </mc:Fallback>
        </mc:AlternateContent>
      </p:grpSp>
      <p:grpSp>
        <p:nvGrpSpPr>
          <p:cNvPr id="246" name="Group 245">
            <a:extLst>
              <a:ext uri="{FF2B5EF4-FFF2-40B4-BE49-F238E27FC236}">
                <a16:creationId xmlns:a16="http://schemas.microsoft.com/office/drawing/2014/main" id="{9CEBE2DB-C09E-491B-AC12-7090C25036A0}"/>
              </a:ext>
            </a:extLst>
          </p:cNvPr>
          <p:cNvGrpSpPr/>
          <p:nvPr/>
        </p:nvGrpSpPr>
        <p:grpSpPr>
          <a:xfrm>
            <a:off x="1074570" y="6092886"/>
            <a:ext cx="962640" cy="322920"/>
            <a:chOff x="1074570" y="6092886"/>
            <a:chExt cx="962640" cy="322920"/>
          </a:xfrm>
        </p:grpSpPr>
        <mc:AlternateContent xmlns:mc="http://schemas.openxmlformats.org/markup-compatibility/2006">
          <mc:Choice xmlns:p14="http://schemas.microsoft.com/office/powerpoint/2010/main" Requires="p14">
            <p:contentPart p14:bwMode="auto" r:id="rId386">
              <p14:nvContentPartPr>
                <p14:cNvPr id="237" name="Ink 236">
                  <a:extLst>
                    <a:ext uri="{FF2B5EF4-FFF2-40B4-BE49-F238E27FC236}">
                      <a16:creationId xmlns:a16="http://schemas.microsoft.com/office/drawing/2014/main" id="{E784B508-10D4-4863-97D1-857E730A9B3D}"/>
                    </a:ext>
                  </a:extLst>
                </p14:cNvPr>
                <p14:cNvContentPartPr/>
                <p14:nvPr/>
              </p14:nvContentPartPr>
              <p14:xfrm>
                <a:off x="1074570" y="6141126"/>
                <a:ext cx="154080" cy="6840"/>
              </p14:xfrm>
            </p:contentPart>
          </mc:Choice>
          <mc:Fallback>
            <p:pic>
              <p:nvPicPr>
                <p:cNvPr id="237" name="Ink 236">
                  <a:extLst>
                    <a:ext uri="{FF2B5EF4-FFF2-40B4-BE49-F238E27FC236}">
                      <a16:creationId xmlns:a16="http://schemas.microsoft.com/office/drawing/2014/main" id="{E784B508-10D4-4863-97D1-857E730A9B3D}"/>
                    </a:ext>
                  </a:extLst>
                </p:cNvPr>
                <p:cNvPicPr/>
                <p:nvPr/>
              </p:nvPicPr>
              <p:blipFill>
                <a:blip r:embed="rId387"/>
                <a:stretch>
                  <a:fillRect/>
                </a:stretch>
              </p:blipFill>
              <p:spPr>
                <a:xfrm>
                  <a:off x="1070250" y="6136806"/>
                  <a:ext cx="16272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388">
              <p14:nvContentPartPr>
                <p14:cNvPr id="238" name="Ink 237">
                  <a:extLst>
                    <a:ext uri="{FF2B5EF4-FFF2-40B4-BE49-F238E27FC236}">
                      <a16:creationId xmlns:a16="http://schemas.microsoft.com/office/drawing/2014/main" id="{7DBC3E35-80A8-42C9-BFAB-0A2919E7CBCF}"/>
                    </a:ext>
                  </a:extLst>
                </p14:cNvPr>
                <p14:cNvContentPartPr/>
                <p14:nvPr/>
              </p14:nvContentPartPr>
              <p14:xfrm>
                <a:off x="1095090" y="6139686"/>
                <a:ext cx="63720" cy="225360"/>
              </p14:xfrm>
            </p:contentPart>
          </mc:Choice>
          <mc:Fallback>
            <p:pic>
              <p:nvPicPr>
                <p:cNvPr id="238" name="Ink 237">
                  <a:extLst>
                    <a:ext uri="{FF2B5EF4-FFF2-40B4-BE49-F238E27FC236}">
                      <a16:creationId xmlns:a16="http://schemas.microsoft.com/office/drawing/2014/main" id="{7DBC3E35-80A8-42C9-BFAB-0A2919E7CBCF}"/>
                    </a:ext>
                  </a:extLst>
                </p:cNvPr>
                <p:cNvPicPr/>
                <p:nvPr/>
              </p:nvPicPr>
              <p:blipFill>
                <a:blip r:embed="rId389"/>
                <a:stretch>
                  <a:fillRect/>
                </a:stretch>
              </p:blipFill>
              <p:spPr>
                <a:xfrm>
                  <a:off x="1090770" y="6135366"/>
                  <a:ext cx="72360" cy="234000"/>
                </a:xfrm>
                <a:prstGeom prst="rect">
                  <a:avLst/>
                </a:prstGeom>
              </p:spPr>
            </p:pic>
          </mc:Fallback>
        </mc:AlternateContent>
        <mc:AlternateContent xmlns:mc="http://schemas.openxmlformats.org/markup-compatibility/2006">
          <mc:Choice xmlns:p14="http://schemas.microsoft.com/office/powerpoint/2010/main" Requires="p14">
            <p:contentPart p14:bwMode="auto" r:id="rId390">
              <p14:nvContentPartPr>
                <p14:cNvPr id="239" name="Ink 238">
                  <a:extLst>
                    <a:ext uri="{FF2B5EF4-FFF2-40B4-BE49-F238E27FC236}">
                      <a16:creationId xmlns:a16="http://schemas.microsoft.com/office/drawing/2014/main" id="{31A3414E-6F05-4D54-A68C-DCF6EBAD7B2F}"/>
                    </a:ext>
                  </a:extLst>
                </p14:cNvPr>
                <p14:cNvContentPartPr/>
                <p14:nvPr/>
              </p14:nvContentPartPr>
              <p14:xfrm>
                <a:off x="1110570" y="6246606"/>
                <a:ext cx="161640" cy="110880"/>
              </p14:xfrm>
            </p:contentPart>
          </mc:Choice>
          <mc:Fallback>
            <p:pic>
              <p:nvPicPr>
                <p:cNvPr id="239" name="Ink 238">
                  <a:extLst>
                    <a:ext uri="{FF2B5EF4-FFF2-40B4-BE49-F238E27FC236}">
                      <a16:creationId xmlns:a16="http://schemas.microsoft.com/office/drawing/2014/main" id="{31A3414E-6F05-4D54-A68C-DCF6EBAD7B2F}"/>
                    </a:ext>
                  </a:extLst>
                </p:cNvPr>
                <p:cNvPicPr/>
                <p:nvPr/>
              </p:nvPicPr>
              <p:blipFill>
                <a:blip r:embed="rId391"/>
                <a:stretch>
                  <a:fillRect/>
                </a:stretch>
              </p:blipFill>
              <p:spPr>
                <a:xfrm>
                  <a:off x="1106250" y="6242286"/>
                  <a:ext cx="17028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392">
              <p14:nvContentPartPr>
                <p14:cNvPr id="240" name="Ink 239">
                  <a:extLst>
                    <a:ext uri="{FF2B5EF4-FFF2-40B4-BE49-F238E27FC236}">
                      <a16:creationId xmlns:a16="http://schemas.microsoft.com/office/drawing/2014/main" id="{A4521BA7-C754-42FF-82CE-B646632535F9}"/>
                    </a:ext>
                  </a:extLst>
                </p14:cNvPr>
                <p14:cNvContentPartPr/>
                <p14:nvPr/>
              </p14:nvContentPartPr>
              <p14:xfrm>
                <a:off x="1302450" y="6092886"/>
                <a:ext cx="126360" cy="283320"/>
              </p14:xfrm>
            </p:contentPart>
          </mc:Choice>
          <mc:Fallback>
            <p:pic>
              <p:nvPicPr>
                <p:cNvPr id="240" name="Ink 239">
                  <a:extLst>
                    <a:ext uri="{FF2B5EF4-FFF2-40B4-BE49-F238E27FC236}">
                      <a16:creationId xmlns:a16="http://schemas.microsoft.com/office/drawing/2014/main" id="{A4521BA7-C754-42FF-82CE-B646632535F9}"/>
                    </a:ext>
                  </a:extLst>
                </p:cNvPr>
                <p:cNvPicPr/>
                <p:nvPr/>
              </p:nvPicPr>
              <p:blipFill>
                <a:blip r:embed="rId393"/>
                <a:stretch>
                  <a:fillRect/>
                </a:stretch>
              </p:blipFill>
              <p:spPr>
                <a:xfrm>
                  <a:off x="1298130" y="6088566"/>
                  <a:ext cx="135000" cy="291960"/>
                </a:xfrm>
                <a:prstGeom prst="rect">
                  <a:avLst/>
                </a:prstGeom>
              </p:spPr>
            </p:pic>
          </mc:Fallback>
        </mc:AlternateContent>
        <mc:AlternateContent xmlns:mc="http://schemas.openxmlformats.org/markup-compatibility/2006">
          <mc:Choice xmlns:p14="http://schemas.microsoft.com/office/powerpoint/2010/main" Requires="p14">
            <p:contentPart p14:bwMode="auto" r:id="rId394">
              <p14:nvContentPartPr>
                <p14:cNvPr id="241" name="Ink 240">
                  <a:extLst>
                    <a:ext uri="{FF2B5EF4-FFF2-40B4-BE49-F238E27FC236}">
                      <a16:creationId xmlns:a16="http://schemas.microsoft.com/office/drawing/2014/main" id="{CFD0D729-C1D6-4E0A-A876-83C29AE18D34}"/>
                    </a:ext>
                  </a:extLst>
                </p14:cNvPr>
                <p14:cNvContentPartPr/>
                <p14:nvPr/>
              </p14:nvContentPartPr>
              <p14:xfrm>
                <a:off x="1511970" y="6160926"/>
                <a:ext cx="59760" cy="216000"/>
              </p14:xfrm>
            </p:contentPart>
          </mc:Choice>
          <mc:Fallback>
            <p:pic>
              <p:nvPicPr>
                <p:cNvPr id="241" name="Ink 240">
                  <a:extLst>
                    <a:ext uri="{FF2B5EF4-FFF2-40B4-BE49-F238E27FC236}">
                      <a16:creationId xmlns:a16="http://schemas.microsoft.com/office/drawing/2014/main" id="{CFD0D729-C1D6-4E0A-A876-83C29AE18D34}"/>
                    </a:ext>
                  </a:extLst>
                </p:cNvPr>
                <p:cNvPicPr/>
                <p:nvPr/>
              </p:nvPicPr>
              <p:blipFill>
                <a:blip r:embed="rId395"/>
                <a:stretch>
                  <a:fillRect/>
                </a:stretch>
              </p:blipFill>
              <p:spPr>
                <a:xfrm>
                  <a:off x="1507650" y="6156606"/>
                  <a:ext cx="68400" cy="224640"/>
                </a:xfrm>
                <a:prstGeom prst="rect">
                  <a:avLst/>
                </a:prstGeom>
              </p:spPr>
            </p:pic>
          </mc:Fallback>
        </mc:AlternateContent>
        <mc:AlternateContent xmlns:mc="http://schemas.openxmlformats.org/markup-compatibility/2006">
          <mc:Choice xmlns:p14="http://schemas.microsoft.com/office/powerpoint/2010/main" Requires="p14">
            <p:contentPart p14:bwMode="auto" r:id="rId396">
              <p14:nvContentPartPr>
                <p14:cNvPr id="242" name="Ink 241">
                  <a:extLst>
                    <a:ext uri="{FF2B5EF4-FFF2-40B4-BE49-F238E27FC236}">
                      <a16:creationId xmlns:a16="http://schemas.microsoft.com/office/drawing/2014/main" id="{06ADA96B-E62A-4C93-9343-BE47F6385C41}"/>
                    </a:ext>
                  </a:extLst>
                </p14:cNvPr>
                <p14:cNvContentPartPr/>
                <p14:nvPr/>
              </p14:nvContentPartPr>
              <p14:xfrm>
                <a:off x="1472010" y="6205566"/>
                <a:ext cx="126720" cy="181800"/>
              </p14:xfrm>
            </p:contentPart>
          </mc:Choice>
          <mc:Fallback>
            <p:pic>
              <p:nvPicPr>
                <p:cNvPr id="242" name="Ink 241">
                  <a:extLst>
                    <a:ext uri="{FF2B5EF4-FFF2-40B4-BE49-F238E27FC236}">
                      <a16:creationId xmlns:a16="http://schemas.microsoft.com/office/drawing/2014/main" id="{06ADA96B-E62A-4C93-9343-BE47F6385C41}"/>
                    </a:ext>
                  </a:extLst>
                </p:cNvPr>
                <p:cNvPicPr/>
                <p:nvPr/>
              </p:nvPicPr>
              <p:blipFill>
                <a:blip r:embed="rId397"/>
                <a:stretch>
                  <a:fillRect/>
                </a:stretch>
              </p:blipFill>
              <p:spPr>
                <a:xfrm>
                  <a:off x="1467690" y="6201246"/>
                  <a:ext cx="13536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398">
              <p14:nvContentPartPr>
                <p14:cNvPr id="243" name="Ink 242">
                  <a:extLst>
                    <a:ext uri="{FF2B5EF4-FFF2-40B4-BE49-F238E27FC236}">
                      <a16:creationId xmlns:a16="http://schemas.microsoft.com/office/drawing/2014/main" id="{D26CC77C-949D-4D06-99CC-0B6313EA4CFB}"/>
                    </a:ext>
                  </a:extLst>
                </p14:cNvPr>
                <p14:cNvContentPartPr/>
                <p14:nvPr/>
              </p14:nvContentPartPr>
              <p14:xfrm>
                <a:off x="1631130" y="6146886"/>
                <a:ext cx="129960" cy="268920"/>
              </p14:xfrm>
            </p:contentPart>
          </mc:Choice>
          <mc:Fallback>
            <p:pic>
              <p:nvPicPr>
                <p:cNvPr id="243" name="Ink 242">
                  <a:extLst>
                    <a:ext uri="{FF2B5EF4-FFF2-40B4-BE49-F238E27FC236}">
                      <a16:creationId xmlns:a16="http://schemas.microsoft.com/office/drawing/2014/main" id="{D26CC77C-949D-4D06-99CC-0B6313EA4CFB}"/>
                    </a:ext>
                  </a:extLst>
                </p:cNvPr>
                <p:cNvPicPr/>
                <p:nvPr/>
              </p:nvPicPr>
              <p:blipFill>
                <a:blip r:embed="rId399"/>
                <a:stretch>
                  <a:fillRect/>
                </a:stretch>
              </p:blipFill>
              <p:spPr>
                <a:xfrm>
                  <a:off x="1626810" y="6142566"/>
                  <a:ext cx="138600" cy="277560"/>
                </a:xfrm>
                <a:prstGeom prst="rect">
                  <a:avLst/>
                </a:prstGeom>
              </p:spPr>
            </p:pic>
          </mc:Fallback>
        </mc:AlternateContent>
        <mc:AlternateContent xmlns:mc="http://schemas.openxmlformats.org/markup-compatibility/2006">
          <mc:Choice xmlns:p14="http://schemas.microsoft.com/office/powerpoint/2010/main" Requires="p14">
            <p:contentPart p14:bwMode="auto" r:id="rId400">
              <p14:nvContentPartPr>
                <p14:cNvPr id="244" name="Ink 243">
                  <a:extLst>
                    <a:ext uri="{FF2B5EF4-FFF2-40B4-BE49-F238E27FC236}">
                      <a16:creationId xmlns:a16="http://schemas.microsoft.com/office/drawing/2014/main" id="{8E8B3A63-A303-4A5E-AFF6-29BD692A8ED8}"/>
                    </a:ext>
                  </a:extLst>
                </p14:cNvPr>
                <p14:cNvContentPartPr/>
                <p14:nvPr/>
              </p14:nvContentPartPr>
              <p14:xfrm>
                <a:off x="1902570" y="6267486"/>
                <a:ext cx="124920" cy="19080"/>
              </p14:xfrm>
            </p:contentPart>
          </mc:Choice>
          <mc:Fallback>
            <p:pic>
              <p:nvPicPr>
                <p:cNvPr id="244" name="Ink 243">
                  <a:extLst>
                    <a:ext uri="{FF2B5EF4-FFF2-40B4-BE49-F238E27FC236}">
                      <a16:creationId xmlns:a16="http://schemas.microsoft.com/office/drawing/2014/main" id="{8E8B3A63-A303-4A5E-AFF6-29BD692A8ED8}"/>
                    </a:ext>
                  </a:extLst>
                </p:cNvPr>
                <p:cNvPicPr/>
                <p:nvPr/>
              </p:nvPicPr>
              <p:blipFill>
                <a:blip r:embed="rId401"/>
                <a:stretch>
                  <a:fillRect/>
                </a:stretch>
              </p:blipFill>
              <p:spPr>
                <a:xfrm>
                  <a:off x="1898250" y="6263166"/>
                  <a:ext cx="13356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402">
              <p14:nvContentPartPr>
                <p14:cNvPr id="245" name="Ink 244">
                  <a:extLst>
                    <a:ext uri="{FF2B5EF4-FFF2-40B4-BE49-F238E27FC236}">
                      <a16:creationId xmlns:a16="http://schemas.microsoft.com/office/drawing/2014/main" id="{B0DA2CCC-F82B-4180-8262-F3513F987DB2}"/>
                    </a:ext>
                  </a:extLst>
                </p14:cNvPr>
                <p14:cNvContentPartPr/>
                <p14:nvPr/>
              </p14:nvContentPartPr>
              <p14:xfrm>
                <a:off x="1947930" y="6324726"/>
                <a:ext cx="89280" cy="17280"/>
              </p14:xfrm>
            </p:contentPart>
          </mc:Choice>
          <mc:Fallback>
            <p:pic>
              <p:nvPicPr>
                <p:cNvPr id="245" name="Ink 244">
                  <a:extLst>
                    <a:ext uri="{FF2B5EF4-FFF2-40B4-BE49-F238E27FC236}">
                      <a16:creationId xmlns:a16="http://schemas.microsoft.com/office/drawing/2014/main" id="{B0DA2CCC-F82B-4180-8262-F3513F987DB2}"/>
                    </a:ext>
                  </a:extLst>
                </p:cNvPr>
                <p:cNvPicPr/>
                <p:nvPr/>
              </p:nvPicPr>
              <p:blipFill>
                <a:blip r:embed="rId403"/>
                <a:stretch>
                  <a:fillRect/>
                </a:stretch>
              </p:blipFill>
              <p:spPr>
                <a:xfrm>
                  <a:off x="1943610" y="6320406"/>
                  <a:ext cx="97920" cy="25920"/>
                </a:xfrm>
                <a:prstGeom prst="rect">
                  <a:avLst/>
                </a:prstGeom>
              </p:spPr>
            </p:pic>
          </mc:Fallback>
        </mc:AlternateContent>
      </p:grpSp>
      <p:grpSp>
        <p:nvGrpSpPr>
          <p:cNvPr id="262" name="Group 261">
            <a:extLst>
              <a:ext uri="{FF2B5EF4-FFF2-40B4-BE49-F238E27FC236}">
                <a16:creationId xmlns:a16="http://schemas.microsoft.com/office/drawing/2014/main" id="{D523E425-3A02-4493-80D6-D593A8E281E5}"/>
              </a:ext>
            </a:extLst>
          </p:cNvPr>
          <p:cNvGrpSpPr/>
          <p:nvPr/>
        </p:nvGrpSpPr>
        <p:grpSpPr>
          <a:xfrm>
            <a:off x="2226570" y="6025926"/>
            <a:ext cx="1171800" cy="531360"/>
            <a:chOff x="2226570" y="6025926"/>
            <a:chExt cx="1171800" cy="531360"/>
          </a:xfrm>
        </p:grpSpPr>
        <mc:AlternateContent xmlns:mc="http://schemas.openxmlformats.org/markup-compatibility/2006">
          <mc:Choice xmlns:p14="http://schemas.microsoft.com/office/powerpoint/2010/main" Requires="p14">
            <p:contentPart p14:bwMode="auto" r:id="rId404">
              <p14:nvContentPartPr>
                <p14:cNvPr id="247" name="Ink 246">
                  <a:extLst>
                    <a:ext uri="{FF2B5EF4-FFF2-40B4-BE49-F238E27FC236}">
                      <a16:creationId xmlns:a16="http://schemas.microsoft.com/office/drawing/2014/main" id="{4327799C-CDB5-48E6-A0F1-B21329A15BA4}"/>
                    </a:ext>
                  </a:extLst>
                </p14:cNvPr>
                <p14:cNvContentPartPr/>
                <p14:nvPr/>
              </p14:nvContentPartPr>
              <p14:xfrm>
                <a:off x="2239890" y="6158766"/>
                <a:ext cx="185400" cy="31320"/>
              </p14:xfrm>
            </p:contentPart>
          </mc:Choice>
          <mc:Fallback>
            <p:pic>
              <p:nvPicPr>
                <p:cNvPr id="247" name="Ink 246">
                  <a:extLst>
                    <a:ext uri="{FF2B5EF4-FFF2-40B4-BE49-F238E27FC236}">
                      <a16:creationId xmlns:a16="http://schemas.microsoft.com/office/drawing/2014/main" id="{4327799C-CDB5-48E6-A0F1-B21329A15BA4}"/>
                    </a:ext>
                  </a:extLst>
                </p:cNvPr>
                <p:cNvPicPr/>
                <p:nvPr/>
              </p:nvPicPr>
              <p:blipFill>
                <a:blip r:embed="rId405"/>
                <a:stretch>
                  <a:fillRect/>
                </a:stretch>
              </p:blipFill>
              <p:spPr>
                <a:xfrm>
                  <a:off x="2235570" y="6154446"/>
                  <a:ext cx="19404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406">
              <p14:nvContentPartPr>
                <p14:cNvPr id="248" name="Ink 247">
                  <a:extLst>
                    <a:ext uri="{FF2B5EF4-FFF2-40B4-BE49-F238E27FC236}">
                      <a16:creationId xmlns:a16="http://schemas.microsoft.com/office/drawing/2014/main" id="{E9625D0B-C25E-49AE-B9A8-0A55BEC886AE}"/>
                    </a:ext>
                  </a:extLst>
                </p14:cNvPr>
                <p14:cNvContentPartPr/>
                <p14:nvPr/>
              </p14:nvContentPartPr>
              <p14:xfrm>
                <a:off x="2229810" y="6176046"/>
                <a:ext cx="186840" cy="191160"/>
              </p14:xfrm>
            </p:contentPart>
          </mc:Choice>
          <mc:Fallback>
            <p:pic>
              <p:nvPicPr>
                <p:cNvPr id="248" name="Ink 247">
                  <a:extLst>
                    <a:ext uri="{FF2B5EF4-FFF2-40B4-BE49-F238E27FC236}">
                      <a16:creationId xmlns:a16="http://schemas.microsoft.com/office/drawing/2014/main" id="{E9625D0B-C25E-49AE-B9A8-0A55BEC886AE}"/>
                    </a:ext>
                  </a:extLst>
                </p:cNvPr>
                <p:cNvPicPr/>
                <p:nvPr/>
              </p:nvPicPr>
              <p:blipFill>
                <a:blip r:embed="rId407"/>
                <a:stretch>
                  <a:fillRect/>
                </a:stretch>
              </p:blipFill>
              <p:spPr>
                <a:xfrm>
                  <a:off x="2225490" y="6171726"/>
                  <a:ext cx="195480" cy="199800"/>
                </a:xfrm>
                <a:prstGeom prst="rect">
                  <a:avLst/>
                </a:prstGeom>
              </p:spPr>
            </p:pic>
          </mc:Fallback>
        </mc:AlternateContent>
        <mc:AlternateContent xmlns:mc="http://schemas.openxmlformats.org/markup-compatibility/2006">
          <mc:Choice xmlns:p14="http://schemas.microsoft.com/office/powerpoint/2010/main" Requires="p14">
            <p:contentPart p14:bwMode="auto" r:id="rId408">
              <p14:nvContentPartPr>
                <p14:cNvPr id="249" name="Ink 248">
                  <a:extLst>
                    <a:ext uri="{FF2B5EF4-FFF2-40B4-BE49-F238E27FC236}">
                      <a16:creationId xmlns:a16="http://schemas.microsoft.com/office/drawing/2014/main" id="{B1F235AF-787E-4617-B18D-1A006366CDC3}"/>
                    </a:ext>
                  </a:extLst>
                </p14:cNvPr>
                <p14:cNvContentPartPr/>
                <p14:nvPr/>
              </p14:nvContentPartPr>
              <p14:xfrm>
                <a:off x="2269410" y="6448566"/>
                <a:ext cx="18720" cy="107640"/>
              </p14:xfrm>
            </p:contentPart>
          </mc:Choice>
          <mc:Fallback>
            <p:pic>
              <p:nvPicPr>
                <p:cNvPr id="249" name="Ink 248">
                  <a:extLst>
                    <a:ext uri="{FF2B5EF4-FFF2-40B4-BE49-F238E27FC236}">
                      <a16:creationId xmlns:a16="http://schemas.microsoft.com/office/drawing/2014/main" id="{B1F235AF-787E-4617-B18D-1A006366CDC3}"/>
                    </a:ext>
                  </a:extLst>
                </p:cNvPr>
                <p:cNvPicPr/>
                <p:nvPr/>
              </p:nvPicPr>
              <p:blipFill>
                <a:blip r:embed="rId409"/>
                <a:stretch>
                  <a:fillRect/>
                </a:stretch>
              </p:blipFill>
              <p:spPr>
                <a:xfrm>
                  <a:off x="2265090" y="6444246"/>
                  <a:ext cx="2736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410">
              <p14:nvContentPartPr>
                <p14:cNvPr id="250" name="Ink 249">
                  <a:extLst>
                    <a:ext uri="{FF2B5EF4-FFF2-40B4-BE49-F238E27FC236}">
                      <a16:creationId xmlns:a16="http://schemas.microsoft.com/office/drawing/2014/main" id="{801D4AFF-D464-4D60-873C-2E5B0A5040F6}"/>
                    </a:ext>
                  </a:extLst>
                </p14:cNvPr>
                <p14:cNvContentPartPr/>
                <p14:nvPr/>
              </p14:nvContentPartPr>
              <p14:xfrm>
                <a:off x="2226570" y="6413286"/>
                <a:ext cx="192960" cy="45720"/>
              </p14:xfrm>
            </p:contentPart>
          </mc:Choice>
          <mc:Fallback>
            <p:pic>
              <p:nvPicPr>
                <p:cNvPr id="250" name="Ink 249">
                  <a:extLst>
                    <a:ext uri="{FF2B5EF4-FFF2-40B4-BE49-F238E27FC236}">
                      <a16:creationId xmlns:a16="http://schemas.microsoft.com/office/drawing/2014/main" id="{801D4AFF-D464-4D60-873C-2E5B0A5040F6}"/>
                    </a:ext>
                  </a:extLst>
                </p:cNvPr>
                <p:cNvPicPr/>
                <p:nvPr/>
              </p:nvPicPr>
              <p:blipFill>
                <a:blip r:embed="rId411"/>
                <a:stretch>
                  <a:fillRect/>
                </a:stretch>
              </p:blipFill>
              <p:spPr>
                <a:xfrm>
                  <a:off x="2222250" y="6408966"/>
                  <a:ext cx="201600" cy="54360"/>
                </a:xfrm>
                <a:prstGeom prst="rect">
                  <a:avLst/>
                </a:prstGeom>
              </p:spPr>
            </p:pic>
          </mc:Fallback>
        </mc:AlternateContent>
        <mc:AlternateContent xmlns:mc="http://schemas.openxmlformats.org/markup-compatibility/2006">
          <mc:Choice xmlns:p14="http://schemas.microsoft.com/office/powerpoint/2010/main" Requires="p14">
            <p:contentPart p14:bwMode="auto" r:id="rId412">
              <p14:nvContentPartPr>
                <p14:cNvPr id="251" name="Ink 250">
                  <a:extLst>
                    <a:ext uri="{FF2B5EF4-FFF2-40B4-BE49-F238E27FC236}">
                      <a16:creationId xmlns:a16="http://schemas.microsoft.com/office/drawing/2014/main" id="{12E8AB8C-B1EF-4F69-AEA0-E269D1D31290}"/>
                    </a:ext>
                  </a:extLst>
                </p14:cNvPr>
                <p14:cNvContentPartPr/>
                <p14:nvPr/>
              </p14:nvContentPartPr>
              <p14:xfrm>
                <a:off x="2355450" y="6456846"/>
                <a:ext cx="154080" cy="100440"/>
              </p14:xfrm>
            </p:contentPart>
          </mc:Choice>
          <mc:Fallback>
            <p:pic>
              <p:nvPicPr>
                <p:cNvPr id="251" name="Ink 250">
                  <a:extLst>
                    <a:ext uri="{FF2B5EF4-FFF2-40B4-BE49-F238E27FC236}">
                      <a16:creationId xmlns:a16="http://schemas.microsoft.com/office/drawing/2014/main" id="{12E8AB8C-B1EF-4F69-AEA0-E269D1D31290}"/>
                    </a:ext>
                  </a:extLst>
                </p:cNvPr>
                <p:cNvPicPr/>
                <p:nvPr/>
              </p:nvPicPr>
              <p:blipFill>
                <a:blip r:embed="rId413"/>
                <a:stretch>
                  <a:fillRect/>
                </a:stretch>
              </p:blipFill>
              <p:spPr>
                <a:xfrm>
                  <a:off x="2351130" y="6452526"/>
                  <a:ext cx="16272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414">
              <p14:nvContentPartPr>
                <p14:cNvPr id="252" name="Ink 251">
                  <a:extLst>
                    <a:ext uri="{FF2B5EF4-FFF2-40B4-BE49-F238E27FC236}">
                      <a16:creationId xmlns:a16="http://schemas.microsoft.com/office/drawing/2014/main" id="{5F8AD17C-AD9B-4A2A-8DA0-FB72BC52757C}"/>
                    </a:ext>
                  </a:extLst>
                </p14:cNvPr>
                <p14:cNvContentPartPr/>
                <p14:nvPr/>
              </p14:nvContentPartPr>
              <p14:xfrm>
                <a:off x="2303970" y="6025926"/>
                <a:ext cx="127440" cy="85680"/>
              </p14:xfrm>
            </p:contentPart>
          </mc:Choice>
          <mc:Fallback>
            <p:pic>
              <p:nvPicPr>
                <p:cNvPr id="252" name="Ink 251">
                  <a:extLst>
                    <a:ext uri="{FF2B5EF4-FFF2-40B4-BE49-F238E27FC236}">
                      <a16:creationId xmlns:a16="http://schemas.microsoft.com/office/drawing/2014/main" id="{5F8AD17C-AD9B-4A2A-8DA0-FB72BC52757C}"/>
                    </a:ext>
                  </a:extLst>
                </p:cNvPr>
                <p:cNvPicPr/>
                <p:nvPr/>
              </p:nvPicPr>
              <p:blipFill>
                <a:blip r:embed="rId415"/>
                <a:stretch>
                  <a:fillRect/>
                </a:stretch>
              </p:blipFill>
              <p:spPr>
                <a:xfrm>
                  <a:off x="2299650" y="6021606"/>
                  <a:ext cx="13608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416">
              <p14:nvContentPartPr>
                <p14:cNvPr id="253" name="Ink 252">
                  <a:extLst>
                    <a:ext uri="{FF2B5EF4-FFF2-40B4-BE49-F238E27FC236}">
                      <a16:creationId xmlns:a16="http://schemas.microsoft.com/office/drawing/2014/main" id="{43293275-68FF-421C-BFBE-9E7D588BD9DD}"/>
                    </a:ext>
                  </a:extLst>
                </p14:cNvPr>
                <p14:cNvContentPartPr/>
                <p14:nvPr/>
              </p14:nvContentPartPr>
              <p14:xfrm>
                <a:off x="2656410" y="6213486"/>
                <a:ext cx="150840" cy="16200"/>
              </p14:xfrm>
            </p:contentPart>
          </mc:Choice>
          <mc:Fallback>
            <p:pic>
              <p:nvPicPr>
                <p:cNvPr id="253" name="Ink 252">
                  <a:extLst>
                    <a:ext uri="{FF2B5EF4-FFF2-40B4-BE49-F238E27FC236}">
                      <a16:creationId xmlns:a16="http://schemas.microsoft.com/office/drawing/2014/main" id="{43293275-68FF-421C-BFBE-9E7D588BD9DD}"/>
                    </a:ext>
                  </a:extLst>
                </p:cNvPr>
                <p:cNvPicPr/>
                <p:nvPr/>
              </p:nvPicPr>
              <p:blipFill>
                <a:blip r:embed="rId417"/>
                <a:stretch>
                  <a:fillRect/>
                </a:stretch>
              </p:blipFill>
              <p:spPr>
                <a:xfrm>
                  <a:off x="2652090" y="6209166"/>
                  <a:ext cx="15948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418">
              <p14:nvContentPartPr>
                <p14:cNvPr id="254" name="Ink 253">
                  <a:extLst>
                    <a:ext uri="{FF2B5EF4-FFF2-40B4-BE49-F238E27FC236}">
                      <a16:creationId xmlns:a16="http://schemas.microsoft.com/office/drawing/2014/main" id="{42E98AB9-C36B-4782-864D-6FEA4171B2C6}"/>
                    </a:ext>
                  </a:extLst>
                </p14:cNvPr>
                <p14:cNvContentPartPr/>
                <p14:nvPr/>
              </p14:nvContentPartPr>
              <p14:xfrm>
                <a:off x="2695290" y="6222126"/>
                <a:ext cx="38160" cy="183960"/>
              </p14:xfrm>
            </p:contentPart>
          </mc:Choice>
          <mc:Fallback>
            <p:pic>
              <p:nvPicPr>
                <p:cNvPr id="254" name="Ink 253">
                  <a:extLst>
                    <a:ext uri="{FF2B5EF4-FFF2-40B4-BE49-F238E27FC236}">
                      <a16:creationId xmlns:a16="http://schemas.microsoft.com/office/drawing/2014/main" id="{42E98AB9-C36B-4782-864D-6FEA4171B2C6}"/>
                    </a:ext>
                  </a:extLst>
                </p:cNvPr>
                <p:cNvPicPr/>
                <p:nvPr/>
              </p:nvPicPr>
              <p:blipFill>
                <a:blip r:embed="rId419"/>
                <a:stretch>
                  <a:fillRect/>
                </a:stretch>
              </p:blipFill>
              <p:spPr>
                <a:xfrm>
                  <a:off x="2690970" y="6217806"/>
                  <a:ext cx="46800" cy="192600"/>
                </a:xfrm>
                <a:prstGeom prst="rect">
                  <a:avLst/>
                </a:prstGeom>
              </p:spPr>
            </p:pic>
          </mc:Fallback>
        </mc:AlternateContent>
        <mc:AlternateContent xmlns:mc="http://schemas.openxmlformats.org/markup-compatibility/2006">
          <mc:Choice xmlns:p14="http://schemas.microsoft.com/office/powerpoint/2010/main" Requires="p14">
            <p:contentPart p14:bwMode="auto" r:id="rId420">
              <p14:nvContentPartPr>
                <p14:cNvPr id="255" name="Ink 254">
                  <a:extLst>
                    <a:ext uri="{FF2B5EF4-FFF2-40B4-BE49-F238E27FC236}">
                      <a16:creationId xmlns:a16="http://schemas.microsoft.com/office/drawing/2014/main" id="{CFAE6C7A-832B-49D6-B9FB-B79A3B319969}"/>
                    </a:ext>
                  </a:extLst>
                </p14:cNvPr>
                <p14:cNvContentPartPr/>
                <p14:nvPr/>
              </p14:nvContentPartPr>
              <p14:xfrm>
                <a:off x="2702490" y="6303486"/>
                <a:ext cx="127800" cy="120960"/>
              </p14:xfrm>
            </p:contentPart>
          </mc:Choice>
          <mc:Fallback>
            <p:pic>
              <p:nvPicPr>
                <p:cNvPr id="255" name="Ink 254">
                  <a:extLst>
                    <a:ext uri="{FF2B5EF4-FFF2-40B4-BE49-F238E27FC236}">
                      <a16:creationId xmlns:a16="http://schemas.microsoft.com/office/drawing/2014/main" id="{CFAE6C7A-832B-49D6-B9FB-B79A3B319969}"/>
                    </a:ext>
                  </a:extLst>
                </p:cNvPr>
                <p:cNvPicPr/>
                <p:nvPr/>
              </p:nvPicPr>
              <p:blipFill>
                <a:blip r:embed="rId421"/>
                <a:stretch>
                  <a:fillRect/>
                </a:stretch>
              </p:blipFill>
              <p:spPr>
                <a:xfrm>
                  <a:off x="2698170" y="6299166"/>
                  <a:ext cx="13644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422">
              <p14:nvContentPartPr>
                <p14:cNvPr id="256" name="Ink 255">
                  <a:extLst>
                    <a:ext uri="{FF2B5EF4-FFF2-40B4-BE49-F238E27FC236}">
                      <a16:creationId xmlns:a16="http://schemas.microsoft.com/office/drawing/2014/main" id="{197A138C-9492-4CC8-8CB4-FD573A91A53B}"/>
                    </a:ext>
                  </a:extLst>
                </p14:cNvPr>
                <p14:cNvContentPartPr/>
                <p14:nvPr/>
              </p14:nvContentPartPr>
              <p14:xfrm>
                <a:off x="2882490" y="6171006"/>
                <a:ext cx="121680" cy="235440"/>
              </p14:xfrm>
            </p:contentPart>
          </mc:Choice>
          <mc:Fallback>
            <p:pic>
              <p:nvPicPr>
                <p:cNvPr id="256" name="Ink 255">
                  <a:extLst>
                    <a:ext uri="{FF2B5EF4-FFF2-40B4-BE49-F238E27FC236}">
                      <a16:creationId xmlns:a16="http://schemas.microsoft.com/office/drawing/2014/main" id="{197A138C-9492-4CC8-8CB4-FD573A91A53B}"/>
                    </a:ext>
                  </a:extLst>
                </p:cNvPr>
                <p:cNvPicPr/>
                <p:nvPr/>
              </p:nvPicPr>
              <p:blipFill>
                <a:blip r:embed="rId423"/>
                <a:stretch>
                  <a:fillRect/>
                </a:stretch>
              </p:blipFill>
              <p:spPr>
                <a:xfrm>
                  <a:off x="2878170" y="6166686"/>
                  <a:ext cx="130320" cy="244080"/>
                </a:xfrm>
                <a:prstGeom prst="rect">
                  <a:avLst/>
                </a:prstGeom>
              </p:spPr>
            </p:pic>
          </mc:Fallback>
        </mc:AlternateContent>
        <mc:AlternateContent xmlns:mc="http://schemas.openxmlformats.org/markup-compatibility/2006">
          <mc:Choice xmlns:p14="http://schemas.microsoft.com/office/powerpoint/2010/main" Requires="p14">
            <p:contentPart p14:bwMode="auto" r:id="rId424">
              <p14:nvContentPartPr>
                <p14:cNvPr id="257" name="Ink 256">
                  <a:extLst>
                    <a:ext uri="{FF2B5EF4-FFF2-40B4-BE49-F238E27FC236}">
                      <a16:creationId xmlns:a16="http://schemas.microsoft.com/office/drawing/2014/main" id="{4C9AA0A2-D234-4EED-A6A0-A83D357A95F0}"/>
                    </a:ext>
                  </a:extLst>
                </p14:cNvPr>
                <p14:cNvContentPartPr/>
                <p14:nvPr/>
              </p14:nvContentPartPr>
              <p14:xfrm>
                <a:off x="3078690" y="6192966"/>
                <a:ext cx="70200" cy="210600"/>
              </p14:xfrm>
            </p:contentPart>
          </mc:Choice>
          <mc:Fallback>
            <p:pic>
              <p:nvPicPr>
                <p:cNvPr id="257" name="Ink 256">
                  <a:extLst>
                    <a:ext uri="{FF2B5EF4-FFF2-40B4-BE49-F238E27FC236}">
                      <a16:creationId xmlns:a16="http://schemas.microsoft.com/office/drawing/2014/main" id="{4C9AA0A2-D234-4EED-A6A0-A83D357A95F0}"/>
                    </a:ext>
                  </a:extLst>
                </p:cNvPr>
                <p:cNvPicPr/>
                <p:nvPr/>
              </p:nvPicPr>
              <p:blipFill>
                <a:blip r:embed="rId425"/>
                <a:stretch>
                  <a:fillRect/>
                </a:stretch>
              </p:blipFill>
              <p:spPr>
                <a:xfrm>
                  <a:off x="3074370" y="6188646"/>
                  <a:ext cx="78840" cy="219240"/>
                </a:xfrm>
                <a:prstGeom prst="rect">
                  <a:avLst/>
                </a:prstGeom>
              </p:spPr>
            </p:pic>
          </mc:Fallback>
        </mc:AlternateContent>
        <mc:AlternateContent xmlns:mc="http://schemas.openxmlformats.org/markup-compatibility/2006">
          <mc:Choice xmlns:p14="http://schemas.microsoft.com/office/powerpoint/2010/main" Requires="p14">
            <p:contentPart p14:bwMode="auto" r:id="rId426">
              <p14:nvContentPartPr>
                <p14:cNvPr id="258" name="Ink 257">
                  <a:extLst>
                    <a:ext uri="{FF2B5EF4-FFF2-40B4-BE49-F238E27FC236}">
                      <a16:creationId xmlns:a16="http://schemas.microsoft.com/office/drawing/2014/main" id="{736EC130-2130-4395-9D5D-477CAE8C0EA2}"/>
                    </a:ext>
                  </a:extLst>
                </p14:cNvPr>
                <p14:cNvContentPartPr/>
                <p14:nvPr/>
              </p14:nvContentPartPr>
              <p14:xfrm>
                <a:off x="3054930" y="6250926"/>
                <a:ext cx="185760" cy="210600"/>
              </p14:xfrm>
            </p:contentPart>
          </mc:Choice>
          <mc:Fallback>
            <p:pic>
              <p:nvPicPr>
                <p:cNvPr id="258" name="Ink 257">
                  <a:extLst>
                    <a:ext uri="{FF2B5EF4-FFF2-40B4-BE49-F238E27FC236}">
                      <a16:creationId xmlns:a16="http://schemas.microsoft.com/office/drawing/2014/main" id="{736EC130-2130-4395-9D5D-477CAE8C0EA2}"/>
                    </a:ext>
                  </a:extLst>
                </p:cNvPr>
                <p:cNvPicPr/>
                <p:nvPr/>
              </p:nvPicPr>
              <p:blipFill>
                <a:blip r:embed="rId427"/>
                <a:stretch>
                  <a:fillRect/>
                </a:stretch>
              </p:blipFill>
              <p:spPr>
                <a:xfrm>
                  <a:off x="3050610" y="6246606"/>
                  <a:ext cx="194400" cy="219240"/>
                </a:xfrm>
                <a:prstGeom prst="rect">
                  <a:avLst/>
                </a:prstGeom>
              </p:spPr>
            </p:pic>
          </mc:Fallback>
        </mc:AlternateContent>
        <mc:AlternateContent xmlns:mc="http://schemas.openxmlformats.org/markup-compatibility/2006">
          <mc:Choice xmlns:p14="http://schemas.microsoft.com/office/powerpoint/2010/main" Requires="p14">
            <p:contentPart p14:bwMode="auto" r:id="rId428">
              <p14:nvContentPartPr>
                <p14:cNvPr id="259" name="Ink 258">
                  <a:extLst>
                    <a:ext uri="{FF2B5EF4-FFF2-40B4-BE49-F238E27FC236}">
                      <a16:creationId xmlns:a16="http://schemas.microsoft.com/office/drawing/2014/main" id="{442EA3EA-8FD9-47C3-BEDC-06EC9979A4E4}"/>
                    </a:ext>
                  </a:extLst>
                </p14:cNvPr>
                <p14:cNvContentPartPr/>
                <p14:nvPr/>
              </p14:nvContentPartPr>
              <p14:xfrm>
                <a:off x="3221970" y="6301686"/>
                <a:ext cx="7920" cy="7200"/>
              </p14:xfrm>
            </p:contentPart>
          </mc:Choice>
          <mc:Fallback>
            <p:pic>
              <p:nvPicPr>
                <p:cNvPr id="259" name="Ink 258">
                  <a:extLst>
                    <a:ext uri="{FF2B5EF4-FFF2-40B4-BE49-F238E27FC236}">
                      <a16:creationId xmlns:a16="http://schemas.microsoft.com/office/drawing/2014/main" id="{442EA3EA-8FD9-47C3-BEDC-06EC9979A4E4}"/>
                    </a:ext>
                  </a:extLst>
                </p:cNvPr>
                <p:cNvPicPr/>
                <p:nvPr/>
              </p:nvPicPr>
              <p:blipFill>
                <a:blip r:embed="rId429"/>
                <a:stretch>
                  <a:fillRect/>
                </a:stretch>
              </p:blipFill>
              <p:spPr>
                <a:xfrm>
                  <a:off x="3217650" y="6297366"/>
                  <a:ext cx="1656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430">
              <p14:nvContentPartPr>
                <p14:cNvPr id="260" name="Ink 259">
                  <a:extLst>
                    <a:ext uri="{FF2B5EF4-FFF2-40B4-BE49-F238E27FC236}">
                      <a16:creationId xmlns:a16="http://schemas.microsoft.com/office/drawing/2014/main" id="{6C80202E-B06D-494B-867F-C278AE5B2519}"/>
                    </a:ext>
                  </a:extLst>
                </p14:cNvPr>
                <p14:cNvContentPartPr/>
                <p14:nvPr/>
              </p14:nvContentPartPr>
              <p14:xfrm>
                <a:off x="3268770" y="6209526"/>
                <a:ext cx="129600" cy="228960"/>
              </p14:xfrm>
            </p:contentPart>
          </mc:Choice>
          <mc:Fallback>
            <p:pic>
              <p:nvPicPr>
                <p:cNvPr id="260" name="Ink 259">
                  <a:extLst>
                    <a:ext uri="{FF2B5EF4-FFF2-40B4-BE49-F238E27FC236}">
                      <a16:creationId xmlns:a16="http://schemas.microsoft.com/office/drawing/2014/main" id="{6C80202E-B06D-494B-867F-C278AE5B2519}"/>
                    </a:ext>
                  </a:extLst>
                </p:cNvPr>
                <p:cNvPicPr/>
                <p:nvPr/>
              </p:nvPicPr>
              <p:blipFill>
                <a:blip r:embed="rId431"/>
                <a:stretch>
                  <a:fillRect/>
                </a:stretch>
              </p:blipFill>
              <p:spPr>
                <a:xfrm>
                  <a:off x="3264450" y="6205206"/>
                  <a:ext cx="138240" cy="2376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32">
            <p14:nvContentPartPr>
              <p14:cNvPr id="263" name="Ink 262">
                <a:extLst>
                  <a:ext uri="{FF2B5EF4-FFF2-40B4-BE49-F238E27FC236}">
                    <a16:creationId xmlns:a16="http://schemas.microsoft.com/office/drawing/2014/main" id="{9BCC22D6-9D6D-4CE8-AF27-A50F56F2EE67}"/>
                  </a:ext>
                </a:extLst>
              </p14:cNvPr>
              <p14:cNvContentPartPr/>
              <p14:nvPr/>
            </p14:nvContentPartPr>
            <p14:xfrm>
              <a:off x="3653250" y="6313566"/>
              <a:ext cx="137880" cy="10440"/>
            </p14:xfrm>
          </p:contentPart>
        </mc:Choice>
        <mc:Fallback>
          <p:pic>
            <p:nvPicPr>
              <p:cNvPr id="263" name="Ink 262">
                <a:extLst>
                  <a:ext uri="{FF2B5EF4-FFF2-40B4-BE49-F238E27FC236}">
                    <a16:creationId xmlns:a16="http://schemas.microsoft.com/office/drawing/2014/main" id="{9BCC22D6-9D6D-4CE8-AF27-A50F56F2EE67}"/>
                  </a:ext>
                </a:extLst>
              </p:cNvPr>
              <p:cNvPicPr/>
              <p:nvPr/>
            </p:nvPicPr>
            <p:blipFill>
              <a:blip r:embed="rId433"/>
              <a:stretch>
                <a:fillRect/>
              </a:stretch>
            </p:blipFill>
            <p:spPr>
              <a:xfrm>
                <a:off x="3648930" y="6309246"/>
                <a:ext cx="146520" cy="19080"/>
              </a:xfrm>
              <a:prstGeom prst="rect">
                <a:avLst/>
              </a:prstGeom>
            </p:spPr>
          </p:pic>
        </mc:Fallback>
      </mc:AlternateContent>
      <mc:AlternateContent xmlns:mc="http://schemas.openxmlformats.org/markup-compatibility/2006">
        <mc:Choice xmlns:p14="http://schemas.microsoft.com/office/powerpoint/2010/main" Requires="p14">
          <p:contentPart p14:bwMode="auto" r:id="rId434">
            <p14:nvContentPartPr>
              <p14:cNvPr id="264" name="Ink 263">
                <a:extLst>
                  <a:ext uri="{FF2B5EF4-FFF2-40B4-BE49-F238E27FC236}">
                    <a16:creationId xmlns:a16="http://schemas.microsoft.com/office/drawing/2014/main" id="{095319D8-E4A2-404D-A261-0E0F3B71C71F}"/>
                  </a:ext>
                </a:extLst>
              </p14:cNvPr>
              <p14:cNvContentPartPr/>
              <p14:nvPr/>
            </p14:nvContentPartPr>
            <p14:xfrm>
              <a:off x="3666930" y="6401766"/>
              <a:ext cx="117720" cy="9000"/>
            </p14:xfrm>
          </p:contentPart>
        </mc:Choice>
        <mc:Fallback>
          <p:pic>
            <p:nvPicPr>
              <p:cNvPr id="264" name="Ink 263">
                <a:extLst>
                  <a:ext uri="{FF2B5EF4-FFF2-40B4-BE49-F238E27FC236}">
                    <a16:creationId xmlns:a16="http://schemas.microsoft.com/office/drawing/2014/main" id="{095319D8-E4A2-404D-A261-0E0F3B71C71F}"/>
                  </a:ext>
                </a:extLst>
              </p:cNvPr>
              <p:cNvPicPr/>
              <p:nvPr/>
            </p:nvPicPr>
            <p:blipFill>
              <a:blip r:embed="rId435"/>
              <a:stretch>
                <a:fillRect/>
              </a:stretch>
            </p:blipFill>
            <p:spPr>
              <a:xfrm>
                <a:off x="3662610" y="6397446"/>
                <a:ext cx="12636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436">
            <p14:nvContentPartPr>
              <p14:cNvPr id="265" name="Ink 264">
                <a:extLst>
                  <a:ext uri="{FF2B5EF4-FFF2-40B4-BE49-F238E27FC236}">
                    <a16:creationId xmlns:a16="http://schemas.microsoft.com/office/drawing/2014/main" id="{864A9E63-38E5-43FB-BBAD-4A1872E18BD6}"/>
                  </a:ext>
                </a:extLst>
              </p14:cNvPr>
              <p14:cNvContentPartPr/>
              <p14:nvPr/>
            </p14:nvContentPartPr>
            <p14:xfrm>
              <a:off x="4049970" y="6172086"/>
              <a:ext cx="143640" cy="120960"/>
            </p14:xfrm>
          </p:contentPart>
        </mc:Choice>
        <mc:Fallback>
          <p:pic>
            <p:nvPicPr>
              <p:cNvPr id="265" name="Ink 264">
                <a:extLst>
                  <a:ext uri="{FF2B5EF4-FFF2-40B4-BE49-F238E27FC236}">
                    <a16:creationId xmlns:a16="http://schemas.microsoft.com/office/drawing/2014/main" id="{864A9E63-38E5-43FB-BBAD-4A1872E18BD6}"/>
                  </a:ext>
                </a:extLst>
              </p:cNvPr>
              <p:cNvPicPr/>
              <p:nvPr/>
            </p:nvPicPr>
            <p:blipFill>
              <a:blip r:embed="rId437"/>
              <a:stretch>
                <a:fillRect/>
              </a:stretch>
            </p:blipFill>
            <p:spPr>
              <a:xfrm>
                <a:off x="4045650" y="6167766"/>
                <a:ext cx="152280" cy="129600"/>
              </a:xfrm>
              <a:prstGeom prst="rect">
                <a:avLst/>
              </a:prstGeom>
            </p:spPr>
          </p:pic>
        </mc:Fallback>
      </mc:AlternateContent>
      <p:grpSp>
        <p:nvGrpSpPr>
          <p:cNvPr id="268" name="Group 267">
            <a:extLst>
              <a:ext uri="{FF2B5EF4-FFF2-40B4-BE49-F238E27FC236}">
                <a16:creationId xmlns:a16="http://schemas.microsoft.com/office/drawing/2014/main" id="{CAAA974F-8F59-4CB4-BFD4-46DF48B10709}"/>
              </a:ext>
            </a:extLst>
          </p:cNvPr>
          <p:cNvGrpSpPr/>
          <p:nvPr/>
        </p:nvGrpSpPr>
        <p:grpSpPr>
          <a:xfrm>
            <a:off x="4007850" y="6369726"/>
            <a:ext cx="308160" cy="207000"/>
            <a:chOff x="4007850" y="6369726"/>
            <a:chExt cx="308160" cy="207000"/>
          </a:xfrm>
        </p:grpSpPr>
        <mc:AlternateContent xmlns:mc="http://schemas.openxmlformats.org/markup-compatibility/2006">
          <mc:Choice xmlns:p14="http://schemas.microsoft.com/office/powerpoint/2010/main" Requires="p14">
            <p:contentPart p14:bwMode="auto" r:id="rId438">
              <p14:nvContentPartPr>
                <p14:cNvPr id="266" name="Ink 265">
                  <a:extLst>
                    <a:ext uri="{FF2B5EF4-FFF2-40B4-BE49-F238E27FC236}">
                      <a16:creationId xmlns:a16="http://schemas.microsoft.com/office/drawing/2014/main" id="{A45D4126-9C08-4C61-928C-A9A0270804E0}"/>
                    </a:ext>
                  </a:extLst>
                </p14:cNvPr>
                <p14:cNvContentPartPr/>
                <p14:nvPr/>
              </p14:nvContentPartPr>
              <p14:xfrm>
                <a:off x="4007850" y="6369726"/>
                <a:ext cx="285480" cy="19800"/>
              </p14:xfrm>
            </p:contentPart>
          </mc:Choice>
          <mc:Fallback>
            <p:pic>
              <p:nvPicPr>
                <p:cNvPr id="266" name="Ink 265">
                  <a:extLst>
                    <a:ext uri="{FF2B5EF4-FFF2-40B4-BE49-F238E27FC236}">
                      <a16:creationId xmlns:a16="http://schemas.microsoft.com/office/drawing/2014/main" id="{A45D4126-9C08-4C61-928C-A9A0270804E0}"/>
                    </a:ext>
                  </a:extLst>
                </p:cNvPr>
                <p:cNvPicPr/>
                <p:nvPr/>
              </p:nvPicPr>
              <p:blipFill>
                <a:blip r:embed="rId439"/>
                <a:stretch>
                  <a:fillRect/>
                </a:stretch>
              </p:blipFill>
              <p:spPr>
                <a:xfrm>
                  <a:off x="4003530" y="6365406"/>
                  <a:ext cx="29412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440">
              <p14:nvContentPartPr>
                <p14:cNvPr id="267" name="Ink 266">
                  <a:extLst>
                    <a:ext uri="{FF2B5EF4-FFF2-40B4-BE49-F238E27FC236}">
                      <a16:creationId xmlns:a16="http://schemas.microsoft.com/office/drawing/2014/main" id="{1438AE7E-7147-4CDE-9D9A-6E4C03447684}"/>
                    </a:ext>
                  </a:extLst>
                </p14:cNvPr>
                <p14:cNvContentPartPr/>
                <p14:nvPr/>
              </p14:nvContentPartPr>
              <p14:xfrm>
                <a:off x="4143210" y="6440646"/>
                <a:ext cx="172800" cy="136080"/>
              </p14:xfrm>
            </p:contentPart>
          </mc:Choice>
          <mc:Fallback>
            <p:pic>
              <p:nvPicPr>
                <p:cNvPr id="267" name="Ink 266">
                  <a:extLst>
                    <a:ext uri="{FF2B5EF4-FFF2-40B4-BE49-F238E27FC236}">
                      <a16:creationId xmlns:a16="http://schemas.microsoft.com/office/drawing/2014/main" id="{1438AE7E-7147-4CDE-9D9A-6E4C03447684}"/>
                    </a:ext>
                  </a:extLst>
                </p:cNvPr>
                <p:cNvPicPr/>
                <p:nvPr/>
              </p:nvPicPr>
              <p:blipFill>
                <a:blip r:embed="rId441"/>
                <a:stretch>
                  <a:fillRect/>
                </a:stretch>
              </p:blipFill>
              <p:spPr>
                <a:xfrm>
                  <a:off x="4138890" y="6436326"/>
                  <a:ext cx="181440" cy="144720"/>
                </a:xfrm>
                <a:prstGeom prst="rect">
                  <a:avLst/>
                </a:prstGeom>
              </p:spPr>
            </p:pic>
          </mc:Fallback>
        </mc:AlternateContent>
      </p:grpSp>
      <p:grpSp>
        <p:nvGrpSpPr>
          <p:cNvPr id="278" name="Group 277">
            <a:extLst>
              <a:ext uri="{FF2B5EF4-FFF2-40B4-BE49-F238E27FC236}">
                <a16:creationId xmlns:a16="http://schemas.microsoft.com/office/drawing/2014/main" id="{27627022-2334-4101-81BC-0ED99AF7D378}"/>
              </a:ext>
            </a:extLst>
          </p:cNvPr>
          <p:cNvGrpSpPr/>
          <p:nvPr/>
        </p:nvGrpSpPr>
        <p:grpSpPr>
          <a:xfrm>
            <a:off x="5515890" y="6261006"/>
            <a:ext cx="309960" cy="280800"/>
            <a:chOff x="5515890" y="6261006"/>
            <a:chExt cx="309960" cy="280800"/>
          </a:xfrm>
        </p:grpSpPr>
        <mc:AlternateContent xmlns:mc="http://schemas.openxmlformats.org/markup-compatibility/2006">
          <mc:Choice xmlns:p14="http://schemas.microsoft.com/office/powerpoint/2010/main" Requires="p14">
            <p:contentPart p14:bwMode="auto" r:id="rId442">
              <p14:nvContentPartPr>
                <p14:cNvPr id="269" name="Ink 268">
                  <a:extLst>
                    <a:ext uri="{FF2B5EF4-FFF2-40B4-BE49-F238E27FC236}">
                      <a16:creationId xmlns:a16="http://schemas.microsoft.com/office/drawing/2014/main" id="{B320682A-AC14-474D-87C4-61A8014CEEAE}"/>
                    </a:ext>
                  </a:extLst>
                </p14:cNvPr>
                <p14:cNvContentPartPr/>
                <p14:nvPr/>
              </p14:nvContentPartPr>
              <p14:xfrm>
                <a:off x="5516610" y="6271086"/>
                <a:ext cx="58680" cy="270000"/>
              </p14:xfrm>
            </p:contentPart>
          </mc:Choice>
          <mc:Fallback>
            <p:pic>
              <p:nvPicPr>
                <p:cNvPr id="269" name="Ink 268">
                  <a:extLst>
                    <a:ext uri="{FF2B5EF4-FFF2-40B4-BE49-F238E27FC236}">
                      <a16:creationId xmlns:a16="http://schemas.microsoft.com/office/drawing/2014/main" id="{B320682A-AC14-474D-87C4-61A8014CEEAE}"/>
                    </a:ext>
                  </a:extLst>
                </p:cNvPr>
                <p:cNvPicPr/>
                <p:nvPr/>
              </p:nvPicPr>
              <p:blipFill>
                <a:blip r:embed="rId443"/>
                <a:stretch>
                  <a:fillRect/>
                </a:stretch>
              </p:blipFill>
              <p:spPr>
                <a:xfrm>
                  <a:off x="5512290" y="6266766"/>
                  <a:ext cx="67320" cy="278640"/>
                </a:xfrm>
                <a:prstGeom prst="rect">
                  <a:avLst/>
                </a:prstGeom>
              </p:spPr>
            </p:pic>
          </mc:Fallback>
        </mc:AlternateContent>
        <mc:AlternateContent xmlns:mc="http://schemas.openxmlformats.org/markup-compatibility/2006">
          <mc:Choice xmlns:p14="http://schemas.microsoft.com/office/powerpoint/2010/main" Requires="p14">
            <p:contentPart p14:bwMode="auto" r:id="rId444">
              <p14:nvContentPartPr>
                <p14:cNvPr id="270" name="Ink 269">
                  <a:extLst>
                    <a:ext uri="{FF2B5EF4-FFF2-40B4-BE49-F238E27FC236}">
                      <a16:creationId xmlns:a16="http://schemas.microsoft.com/office/drawing/2014/main" id="{91020527-3696-4548-83FE-C4C45B1EE354}"/>
                    </a:ext>
                  </a:extLst>
                </p14:cNvPr>
                <p14:cNvContentPartPr/>
                <p14:nvPr/>
              </p14:nvContentPartPr>
              <p14:xfrm>
                <a:off x="5515890" y="6261006"/>
                <a:ext cx="136440" cy="154080"/>
              </p14:xfrm>
            </p:contentPart>
          </mc:Choice>
          <mc:Fallback>
            <p:pic>
              <p:nvPicPr>
                <p:cNvPr id="270" name="Ink 269">
                  <a:extLst>
                    <a:ext uri="{FF2B5EF4-FFF2-40B4-BE49-F238E27FC236}">
                      <a16:creationId xmlns:a16="http://schemas.microsoft.com/office/drawing/2014/main" id="{91020527-3696-4548-83FE-C4C45B1EE354}"/>
                    </a:ext>
                  </a:extLst>
                </p:cNvPr>
                <p:cNvPicPr/>
                <p:nvPr/>
              </p:nvPicPr>
              <p:blipFill>
                <a:blip r:embed="rId445"/>
                <a:stretch>
                  <a:fillRect/>
                </a:stretch>
              </p:blipFill>
              <p:spPr>
                <a:xfrm>
                  <a:off x="5511570" y="6256686"/>
                  <a:ext cx="14508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446">
              <p14:nvContentPartPr>
                <p14:cNvPr id="271" name="Ink 270">
                  <a:extLst>
                    <a:ext uri="{FF2B5EF4-FFF2-40B4-BE49-F238E27FC236}">
                      <a16:creationId xmlns:a16="http://schemas.microsoft.com/office/drawing/2014/main" id="{E95ADDDB-F682-4D63-864F-304117D51EBD}"/>
                    </a:ext>
                  </a:extLst>
                </p14:cNvPr>
                <p14:cNvContentPartPr/>
                <p14:nvPr/>
              </p14:nvContentPartPr>
              <p14:xfrm>
                <a:off x="5692650" y="6387726"/>
                <a:ext cx="133200" cy="154080"/>
              </p14:xfrm>
            </p:contentPart>
          </mc:Choice>
          <mc:Fallback>
            <p:pic>
              <p:nvPicPr>
                <p:cNvPr id="271" name="Ink 270">
                  <a:extLst>
                    <a:ext uri="{FF2B5EF4-FFF2-40B4-BE49-F238E27FC236}">
                      <a16:creationId xmlns:a16="http://schemas.microsoft.com/office/drawing/2014/main" id="{E95ADDDB-F682-4D63-864F-304117D51EBD}"/>
                    </a:ext>
                  </a:extLst>
                </p:cNvPr>
                <p:cNvPicPr/>
                <p:nvPr/>
              </p:nvPicPr>
              <p:blipFill>
                <a:blip r:embed="rId447"/>
                <a:stretch>
                  <a:fillRect/>
                </a:stretch>
              </p:blipFill>
              <p:spPr>
                <a:xfrm>
                  <a:off x="5688330" y="6383406"/>
                  <a:ext cx="141840" cy="162720"/>
                </a:xfrm>
                <a:prstGeom prst="rect">
                  <a:avLst/>
                </a:prstGeom>
              </p:spPr>
            </p:pic>
          </mc:Fallback>
        </mc:AlternateContent>
      </p:grpSp>
      <p:grpSp>
        <p:nvGrpSpPr>
          <p:cNvPr id="277" name="Group 276">
            <a:extLst>
              <a:ext uri="{FF2B5EF4-FFF2-40B4-BE49-F238E27FC236}">
                <a16:creationId xmlns:a16="http://schemas.microsoft.com/office/drawing/2014/main" id="{37C872C2-459B-4FE4-A30D-52EE48D747FD}"/>
              </a:ext>
            </a:extLst>
          </p:cNvPr>
          <p:cNvGrpSpPr/>
          <p:nvPr/>
        </p:nvGrpSpPr>
        <p:grpSpPr>
          <a:xfrm>
            <a:off x="5970570" y="6220326"/>
            <a:ext cx="585360" cy="324720"/>
            <a:chOff x="5970570" y="6220326"/>
            <a:chExt cx="585360" cy="324720"/>
          </a:xfrm>
        </p:grpSpPr>
        <mc:AlternateContent xmlns:mc="http://schemas.openxmlformats.org/markup-compatibility/2006">
          <mc:Choice xmlns:p14="http://schemas.microsoft.com/office/powerpoint/2010/main" Requires="p14">
            <p:contentPart p14:bwMode="auto" r:id="rId448">
              <p14:nvContentPartPr>
                <p14:cNvPr id="272" name="Ink 271">
                  <a:extLst>
                    <a:ext uri="{FF2B5EF4-FFF2-40B4-BE49-F238E27FC236}">
                      <a16:creationId xmlns:a16="http://schemas.microsoft.com/office/drawing/2014/main" id="{2570074A-03FE-4034-B577-FDDC82C9D78B}"/>
                    </a:ext>
                  </a:extLst>
                </p14:cNvPr>
                <p14:cNvContentPartPr/>
                <p14:nvPr/>
              </p14:nvContentPartPr>
              <p14:xfrm>
                <a:off x="5970570" y="6220326"/>
                <a:ext cx="101160" cy="324720"/>
              </p14:xfrm>
            </p:contentPart>
          </mc:Choice>
          <mc:Fallback>
            <p:pic>
              <p:nvPicPr>
                <p:cNvPr id="272" name="Ink 271">
                  <a:extLst>
                    <a:ext uri="{FF2B5EF4-FFF2-40B4-BE49-F238E27FC236}">
                      <a16:creationId xmlns:a16="http://schemas.microsoft.com/office/drawing/2014/main" id="{2570074A-03FE-4034-B577-FDDC82C9D78B}"/>
                    </a:ext>
                  </a:extLst>
                </p:cNvPr>
                <p:cNvPicPr/>
                <p:nvPr/>
              </p:nvPicPr>
              <p:blipFill>
                <a:blip r:embed="rId449"/>
                <a:stretch>
                  <a:fillRect/>
                </a:stretch>
              </p:blipFill>
              <p:spPr>
                <a:xfrm>
                  <a:off x="5966250" y="6216006"/>
                  <a:ext cx="109800" cy="333360"/>
                </a:xfrm>
                <a:prstGeom prst="rect">
                  <a:avLst/>
                </a:prstGeom>
              </p:spPr>
            </p:pic>
          </mc:Fallback>
        </mc:AlternateContent>
        <mc:AlternateContent xmlns:mc="http://schemas.openxmlformats.org/markup-compatibility/2006">
          <mc:Choice xmlns:p14="http://schemas.microsoft.com/office/powerpoint/2010/main" Requires="p14">
            <p:contentPart p14:bwMode="auto" r:id="rId450">
              <p14:nvContentPartPr>
                <p14:cNvPr id="273" name="Ink 272">
                  <a:extLst>
                    <a:ext uri="{FF2B5EF4-FFF2-40B4-BE49-F238E27FC236}">
                      <a16:creationId xmlns:a16="http://schemas.microsoft.com/office/drawing/2014/main" id="{25655FB7-CE73-4131-8F28-61A76CEC476D}"/>
                    </a:ext>
                  </a:extLst>
                </p14:cNvPr>
                <p14:cNvContentPartPr/>
                <p14:nvPr/>
              </p14:nvContentPartPr>
              <p14:xfrm>
                <a:off x="6187650" y="6297726"/>
                <a:ext cx="52200" cy="181080"/>
              </p14:xfrm>
            </p:contentPart>
          </mc:Choice>
          <mc:Fallback>
            <p:pic>
              <p:nvPicPr>
                <p:cNvPr id="273" name="Ink 272">
                  <a:extLst>
                    <a:ext uri="{FF2B5EF4-FFF2-40B4-BE49-F238E27FC236}">
                      <a16:creationId xmlns:a16="http://schemas.microsoft.com/office/drawing/2014/main" id="{25655FB7-CE73-4131-8F28-61A76CEC476D}"/>
                    </a:ext>
                  </a:extLst>
                </p:cNvPr>
                <p:cNvPicPr/>
                <p:nvPr/>
              </p:nvPicPr>
              <p:blipFill>
                <a:blip r:embed="rId451"/>
                <a:stretch>
                  <a:fillRect/>
                </a:stretch>
              </p:blipFill>
              <p:spPr>
                <a:xfrm>
                  <a:off x="6183330" y="6293406"/>
                  <a:ext cx="6084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452">
              <p14:nvContentPartPr>
                <p14:cNvPr id="274" name="Ink 273">
                  <a:extLst>
                    <a:ext uri="{FF2B5EF4-FFF2-40B4-BE49-F238E27FC236}">
                      <a16:creationId xmlns:a16="http://schemas.microsoft.com/office/drawing/2014/main" id="{AFD67D17-822A-407A-AA8E-07AC4B28606D}"/>
                    </a:ext>
                  </a:extLst>
                </p14:cNvPr>
                <p14:cNvContentPartPr/>
                <p14:nvPr/>
              </p14:nvContentPartPr>
              <p14:xfrm>
                <a:off x="6144090" y="6315006"/>
                <a:ext cx="174600" cy="148680"/>
              </p14:xfrm>
            </p:contentPart>
          </mc:Choice>
          <mc:Fallback>
            <p:pic>
              <p:nvPicPr>
                <p:cNvPr id="274" name="Ink 273">
                  <a:extLst>
                    <a:ext uri="{FF2B5EF4-FFF2-40B4-BE49-F238E27FC236}">
                      <a16:creationId xmlns:a16="http://schemas.microsoft.com/office/drawing/2014/main" id="{AFD67D17-822A-407A-AA8E-07AC4B28606D}"/>
                    </a:ext>
                  </a:extLst>
                </p:cNvPr>
                <p:cNvPicPr/>
                <p:nvPr/>
              </p:nvPicPr>
              <p:blipFill>
                <a:blip r:embed="rId453"/>
                <a:stretch>
                  <a:fillRect/>
                </a:stretch>
              </p:blipFill>
              <p:spPr>
                <a:xfrm>
                  <a:off x="6139770" y="6310686"/>
                  <a:ext cx="18324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454">
              <p14:nvContentPartPr>
                <p14:cNvPr id="275" name="Ink 274">
                  <a:extLst>
                    <a:ext uri="{FF2B5EF4-FFF2-40B4-BE49-F238E27FC236}">
                      <a16:creationId xmlns:a16="http://schemas.microsoft.com/office/drawing/2014/main" id="{18003850-3437-4696-8C41-B2EAB5B9B64C}"/>
                    </a:ext>
                  </a:extLst>
                </p14:cNvPr>
                <p14:cNvContentPartPr/>
                <p14:nvPr/>
              </p14:nvContentPartPr>
              <p14:xfrm>
                <a:off x="6410490" y="6297726"/>
                <a:ext cx="131760" cy="106920"/>
              </p14:xfrm>
            </p:contentPart>
          </mc:Choice>
          <mc:Fallback>
            <p:pic>
              <p:nvPicPr>
                <p:cNvPr id="275" name="Ink 274">
                  <a:extLst>
                    <a:ext uri="{FF2B5EF4-FFF2-40B4-BE49-F238E27FC236}">
                      <a16:creationId xmlns:a16="http://schemas.microsoft.com/office/drawing/2014/main" id="{18003850-3437-4696-8C41-B2EAB5B9B64C}"/>
                    </a:ext>
                  </a:extLst>
                </p:cNvPr>
                <p:cNvPicPr/>
                <p:nvPr/>
              </p:nvPicPr>
              <p:blipFill>
                <a:blip r:embed="rId455"/>
                <a:stretch>
                  <a:fillRect/>
                </a:stretch>
              </p:blipFill>
              <p:spPr>
                <a:xfrm>
                  <a:off x="6406170" y="6293406"/>
                  <a:ext cx="14040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456">
              <p14:nvContentPartPr>
                <p14:cNvPr id="276" name="Ink 275">
                  <a:extLst>
                    <a:ext uri="{FF2B5EF4-FFF2-40B4-BE49-F238E27FC236}">
                      <a16:creationId xmlns:a16="http://schemas.microsoft.com/office/drawing/2014/main" id="{76E5EDD3-9189-4E5C-9EA0-F8F2EF9CEF26}"/>
                    </a:ext>
                  </a:extLst>
                </p14:cNvPr>
                <p14:cNvContentPartPr/>
                <p14:nvPr/>
              </p14:nvContentPartPr>
              <p14:xfrm>
                <a:off x="6455130" y="6363606"/>
                <a:ext cx="100800" cy="68400"/>
              </p14:xfrm>
            </p:contentPart>
          </mc:Choice>
          <mc:Fallback>
            <p:pic>
              <p:nvPicPr>
                <p:cNvPr id="276" name="Ink 275">
                  <a:extLst>
                    <a:ext uri="{FF2B5EF4-FFF2-40B4-BE49-F238E27FC236}">
                      <a16:creationId xmlns:a16="http://schemas.microsoft.com/office/drawing/2014/main" id="{76E5EDD3-9189-4E5C-9EA0-F8F2EF9CEF26}"/>
                    </a:ext>
                  </a:extLst>
                </p:cNvPr>
                <p:cNvPicPr/>
                <p:nvPr/>
              </p:nvPicPr>
              <p:blipFill>
                <a:blip r:embed="rId457"/>
                <a:stretch>
                  <a:fillRect/>
                </a:stretch>
              </p:blipFill>
              <p:spPr>
                <a:xfrm>
                  <a:off x="6450810" y="6359286"/>
                  <a:ext cx="109440" cy="77040"/>
                </a:xfrm>
                <a:prstGeom prst="rect">
                  <a:avLst/>
                </a:prstGeom>
              </p:spPr>
            </p:pic>
          </mc:Fallback>
        </mc:AlternateContent>
      </p:grpSp>
      <p:grpSp>
        <p:nvGrpSpPr>
          <p:cNvPr id="315" name="Group 314">
            <a:extLst>
              <a:ext uri="{FF2B5EF4-FFF2-40B4-BE49-F238E27FC236}">
                <a16:creationId xmlns:a16="http://schemas.microsoft.com/office/drawing/2014/main" id="{7F5246BE-1A2D-4170-868B-49D5C8F9AEF2}"/>
              </a:ext>
            </a:extLst>
          </p:cNvPr>
          <p:cNvGrpSpPr/>
          <p:nvPr/>
        </p:nvGrpSpPr>
        <p:grpSpPr>
          <a:xfrm>
            <a:off x="6697410" y="6174606"/>
            <a:ext cx="547560" cy="483840"/>
            <a:chOff x="6697410" y="6174606"/>
            <a:chExt cx="547560" cy="483840"/>
          </a:xfrm>
        </p:grpSpPr>
        <mc:AlternateContent xmlns:mc="http://schemas.openxmlformats.org/markup-compatibility/2006">
          <mc:Choice xmlns:p14="http://schemas.microsoft.com/office/powerpoint/2010/main" Requires="p14">
            <p:contentPart p14:bwMode="auto" r:id="rId458">
              <p14:nvContentPartPr>
                <p14:cNvPr id="279" name="Ink 278">
                  <a:extLst>
                    <a:ext uri="{FF2B5EF4-FFF2-40B4-BE49-F238E27FC236}">
                      <a16:creationId xmlns:a16="http://schemas.microsoft.com/office/drawing/2014/main" id="{8C6CADB4-BD8C-4B1C-A5BD-9915DDEB33F9}"/>
                    </a:ext>
                  </a:extLst>
                </p14:cNvPr>
                <p14:cNvContentPartPr/>
                <p14:nvPr/>
              </p14:nvContentPartPr>
              <p14:xfrm>
                <a:off x="6700650" y="6174606"/>
                <a:ext cx="109080" cy="150840"/>
              </p14:xfrm>
            </p:contentPart>
          </mc:Choice>
          <mc:Fallback>
            <p:pic>
              <p:nvPicPr>
                <p:cNvPr id="279" name="Ink 278">
                  <a:extLst>
                    <a:ext uri="{FF2B5EF4-FFF2-40B4-BE49-F238E27FC236}">
                      <a16:creationId xmlns:a16="http://schemas.microsoft.com/office/drawing/2014/main" id="{8C6CADB4-BD8C-4B1C-A5BD-9915DDEB33F9}"/>
                    </a:ext>
                  </a:extLst>
                </p:cNvPr>
                <p:cNvPicPr/>
                <p:nvPr/>
              </p:nvPicPr>
              <p:blipFill>
                <a:blip r:embed="rId459"/>
                <a:stretch>
                  <a:fillRect/>
                </a:stretch>
              </p:blipFill>
              <p:spPr>
                <a:xfrm>
                  <a:off x="6696330" y="6170286"/>
                  <a:ext cx="11772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460">
              <p14:nvContentPartPr>
                <p14:cNvPr id="280" name="Ink 279">
                  <a:extLst>
                    <a:ext uri="{FF2B5EF4-FFF2-40B4-BE49-F238E27FC236}">
                      <a16:creationId xmlns:a16="http://schemas.microsoft.com/office/drawing/2014/main" id="{7512CE6A-FAA8-4CD8-BCAE-49D6D35371B4}"/>
                    </a:ext>
                  </a:extLst>
                </p14:cNvPr>
                <p14:cNvContentPartPr/>
                <p14:nvPr/>
              </p14:nvContentPartPr>
              <p14:xfrm>
                <a:off x="6838170" y="6212046"/>
                <a:ext cx="107280" cy="125640"/>
              </p14:xfrm>
            </p:contentPart>
          </mc:Choice>
          <mc:Fallback>
            <p:pic>
              <p:nvPicPr>
                <p:cNvPr id="280" name="Ink 279">
                  <a:extLst>
                    <a:ext uri="{FF2B5EF4-FFF2-40B4-BE49-F238E27FC236}">
                      <a16:creationId xmlns:a16="http://schemas.microsoft.com/office/drawing/2014/main" id="{7512CE6A-FAA8-4CD8-BCAE-49D6D35371B4}"/>
                    </a:ext>
                  </a:extLst>
                </p:cNvPr>
                <p:cNvPicPr/>
                <p:nvPr/>
              </p:nvPicPr>
              <p:blipFill>
                <a:blip r:embed="rId461"/>
                <a:stretch>
                  <a:fillRect/>
                </a:stretch>
              </p:blipFill>
              <p:spPr>
                <a:xfrm>
                  <a:off x="6833850" y="6207726"/>
                  <a:ext cx="11592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462">
              <p14:nvContentPartPr>
                <p14:cNvPr id="281" name="Ink 280">
                  <a:extLst>
                    <a:ext uri="{FF2B5EF4-FFF2-40B4-BE49-F238E27FC236}">
                      <a16:creationId xmlns:a16="http://schemas.microsoft.com/office/drawing/2014/main" id="{DE834EA8-AB34-44B8-8D81-D8A702C63AEC}"/>
                    </a:ext>
                  </a:extLst>
                </p14:cNvPr>
                <p14:cNvContentPartPr/>
                <p14:nvPr/>
              </p14:nvContentPartPr>
              <p14:xfrm>
                <a:off x="6697410" y="6393126"/>
                <a:ext cx="325080" cy="27360"/>
              </p14:xfrm>
            </p:contentPart>
          </mc:Choice>
          <mc:Fallback>
            <p:pic>
              <p:nvPicPr>
                <p:cNvPr id="281" name="Ink 280">
                  <a:extLst>
                    <a:ext uri="{FF2B5EF4-FFF2-40B4-BE49-F238E27FC236}">
                      <a16:creationId xmlns:a16="http://schemas.microsoft.com/office/drawing/2014/main" id="{DE834EA8-AB34-44B8-8D81-D8A702C63AEC}"/>
                    </a:ext>
                  </a:extLst>
                </p:cNvPr>
                <p:cNvPicPr/>
                <p:nvPr/>
              </p:nvPicPr>
              <p:blipFill>
                <a:blip r:embed="rId463"/>
                <a:stretch>
                  <a:fillRect/>
                </a:stretch>
              </p:blipFill>
              <p:spPr>
                <a:xfrm>
                  <a:off x="6693090" y="6388806"/>
                  <a:ext cx="33372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464">
              <p14:nvContentPartPr>
                <p14:cNvPr id="282" name="Ink 281">
                  <a:extLst>
                    <a:ext uri="{FF2B5EF4-FFF2-40B4-BE49-F238E27FC236}">
                      <a16:creationId xmlns:a16="http://schemas.microsoft.com/office/drawing/2014/main" id="{BFD5A149-1C93-4ABE-85F8-CCE809E02ABA}"/>
                    </a:ext>
                  </a:extLst>
                </p14:cNvPr>
                <p14:cNvContentPartPr/>
                <p14:nvPr/>
              </p14:nvContentPartPr>
              <p14:xfrm>
                <a:off x="6828450" y="6430926"/>
                <a:ext cx="160200" cy="130320"/>
              </p14:xfrm>
            </p:contentPart>
          </mc:Choice>
          <mc:Fallback>
            <p:pic>
              <p:nvPicPr>
                <p:cNvPr id="282" name="Ink 281">
                  <a:extLst>
                    <a:ext uri="{FF2B5EF4-FFF2-40B4-BE49-F238E27FC236}">
                      <a16:creationId xmlns:a16="http://schemas.microsoft.com/office/drawing/2014/main" id="{BFD5A149-1C93-4ABE-85F8-CCE809E02ABA}"/>
                    </a:ext>
                  </a:extLst>
                </p:cNvPr>
                <p:cNvPicPr/>
                <p:nvPr/>
              </p:nvPicPr>
              <p:blipFill>
                <a:blip r:embed="rId465"/>
                <a:stretch>
                  <a:fillRect/>
                </a:stretch>
              </p:blipFill>
              <p:spPr>
                <a:xfrm>
                  <a:off x="6824130" y="6426606"/>
                  <a:ext cx="16884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466">
              <p14:nvContentPartPr>
                <p14:cNvPr id="283" name="Ink 282">
                  <a:extLst>
                    <a:ext uri="{FF2B5EF4-FFF2-40B4-BE49-F238E27FC236}">
                      <a16:creationId xmlns:a16="http://schemas.microsoft.com/office/drawing/2014/main" id="{0C61F10A-625A-414D-A305-303F0B70DEE3}"/>
                    </a:ext>
                  </a:extLst>
                </p14:cNvPr>
                <p14:cNvContentPartPr/>
                <p14:nvPr/>
              </p14:nvContentPartPr>
              <p14:xfrm>
                <a:off x="6917370" y="6470166"/>
                <a:ext cx="24480" cy="188280"/>
              </p14:xfrm>
            </p:contentPart>
          </mc:Choice>
          <mc:Fallback>
            <p:pic>
              <p:nvPicPr>
                <p:cNvPr id="283" name="Ink 282">
                  <a:extLst>
                    <a:ext uri="{FF2B5EF4-FFF2-40B4-BE49-F238E27FC236}">
                      <a16:creationId xmlns:a16="http://schemas.microsoft.com/office/drawing/2014/main" id="{0C61F10A-625A-414D-A305-303F0B70DEE3}"/>
                    </a:ext>
                  </a:extLst>
                </p:cNvPr>
                <p:cNvPicPr/>
                <p:nvPr/>
              </p:nvPicPr>
              <p:blipFill>
                <a:blip r:embed="rId467"/>
                <a:stretch>
                  <a:fillRect/>
                </a:stretch>
              </p:blipFill>
              <p:spPr>
                <a:xfrm>
                  <a:off x="6913050" y="6465846"/>
                  <a:ext cx="3312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468">
              <p14:nvContentPartPr>
                <p14:cNvPr id="284" name="Ink 283">
                  <a:extLst>
                    <a:ext uri="{FF2B5EF4-FFF2-40B4-BE49-F238E27FC236}">
                      <a16:creationId xmlns:a16="http://schemas.microsoft.com/office/drawing/2014/main" id="{BCB92040-0BB6-497B-A4F7-AB78EE7B1D53}"/>
                    </a:ext>
                  </a:extLst>
                </p14:cNvPr>
                <p14:cNvContentPartPr/>
                <p14:nvPr/>
              </p14:nvContentPartPr>
              <p14:xfrm>
                <a:off x="7099890" y="6216006"/>
                <a:ext cx="145080" cy="369000"/>
              </p14:xfrm>
            </p:contentPart>
          </mc:Choice>
          <mc:Fallback>
            <p:pic>
              <p:nvPicPr>
                <p:cNvPr id="284" name="Ink 283">
                  <a:extLst>
                    <a:ext uri="{FF2B5EF4-FFF2-40B4-BE49-F238E27FC236}">
                      <a16:creationId xmlns:a16="http://schemas.microsoft.com/office/drawing/2014/main" id="{BCB92040-0BB6-497B-A4F7-AB78EE7B1D53}"/>
                    </a:ext>
                  </a:extLst>
                </p:cNvPr>
                <p:cNvPicPr/>
                <p:nvPr/>
              </p:nvPicPr>
              <p:blipFill>
                <a:blip r:embed="rId469"/>
                <a:stretch>
                  <a:fillRect/>
                </a:stretch>
              </p:blipFill>
              <p:spPr>
                <a:xfrm>
                  <a:off x="7095570" y="6211686"/>
                  <a:ext cx="153720" cy="377640"/>
                </a:xfrm>
                <a:prstGeom prst="rect">
                  <a:avLst/>
                </a:prstGeom>
              </p:spPr>
            </p:pic>
          </mc:Fallback>
        </mc:AlternateContent>
      </p:grpSp>
      <p:grpSp>
        <p:nvGrpSpPr>
          <p:cNvPr id="314" name="Group 313">
            <a:extLst>
              <a:ext uri="{FF2B5EF4-FFF2-40B4-BE49-F238E27FC236}">
                <a16:creationId xmlns:a16="http://schemas.microsoft.com/office/drawing/2014/main" id="{9EF814F8-820A-4198-B083-396FB6B20A32}"/>
              </a:ext>
            </a:extLst>
          </p:cNvPr>
          <p:cNvGrpSpPr/>
          <p:nvPr/>
        </p:nvGrpSpPr>
        <p:grpSpPr>
          <a:xfrm>
            <a:off x="7520370" y="6282606"/>
            <a:ext cx="120600" cy="205920"/>
            <a:chOff x="7520370" y="6282606"/>
            <a:chExt cx="120600" cy="205920"/>
          </a:xfrm>
        </p:grpSpPr>
        <mc:AlternateContent xmlns:mc="http://schemas.openxmlformats.org/markup-compatibility/2006">
          <mc:Choice xmlns:p14="http://schemas.microsoft.com/office/powerpoint/2010/main" Requires="p14">
            <p:contentPart p14:bwMode="auto" r:id="rId470">
              <p14:nvContentPartPr>
                <p14:cNvPr id="285" name="Ink 284">
                  <a:extLst>
                    <a:ext uri="{FF2B5EF4-FFF2-40B4-BE49-F238E27FC236}">
                      <a16:creationId xmlns:a16="http://schemas.microsoft.com/office/drawing/2014/main" id="{7D193176-4502-4B0E-82B2-38559D269BF0}"/>
                    </a:ext>
                  </a:extLst>
                </p14:cNvPr>
                <p14:cNvContentPartPr/>
                <p14:nvPr/>
              </p14:nvContentPartPr>
              <p14:xfrm>
                <a:off x="7520370" y="6282606"/>
                <a:ext cx="117720" cy="130680"/>
              </p14:xfrm>
            </p:contentPart>
          </mc:Choice>
          <mc:Fallback>
            <p:pic>
              <p:nvPicPr>
                <p:cNvPr id="285" name="Ink 284">
                  <a:extLst>
                    <a:ext uri="{FF2B5EF4-FFF2-40B4-BE49-F238E27FC236}">
                      <a16:creationId xmlns:a16="http://schemas.microsoft.com/office/drawing/2014/main" id="{7D193176-4502-4B0E-82B2-38559D269BF0}"/>
                    </a:ext>
                  </a:extLst>
                </p:cNvPr>
                <p:cNvPicPr/>
                <p:nvPr/>
              </p:nvPicPr>
              <p:blipFill>
                <a:blip r:embed="rId471"/>
                <a:stretch>
                  <a:fillRect/>
                </a:stretch>
              </p:blipFill>
              <p:spPr>
                <a:xfrm>
                  <a:off x="7516050" y="6278286"/>
                  <a:ext cx="12636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472">
              <p14:nvContentPartPr>
                <p14:cNvPr id="286" name="Ink 285">
                  <a:extLst>
                    <a:ext uri="{FF2B5EF4-FFF2-40B4-BE49-F238E27FC236}">
                      <a16:creationId xmlns:a16="http://schemas.microsoft.com/office/drawing/2014/main" id="{7D587FFD-498A-4007-A67B-F864C1A569D5}"/>
                    </a:ext>
                  </a:extLst>
                </p14:cNvPr>
                <p14:cNvContentPartPr/>
                <p14:nvPr/>
              </p14:nvContentPartPr>
              <p14:xfrm>
                <a:off x="7537290" y="6450006"/>
                <a:ext cx="103680" cy="38520"/>
              </p14:xfrm>
            </p:contentPart>
          </mc:Choice>
          <mc:Fallback>
            <p:pic>
              <p:nvPicPr>
                <p:cNvPr id="286" name="Ink 285">
                  <a:extLst>
                    <a:ext uri="{FF2B5EF4-FFF2-40B4-BE49-F238E27FC236}">
                      <a16:creationId xmlns:a16="http://schemas.microsoft.com/office/drawing/2014/main" id="{7D587FFD-498A-4007-A67B-F864C1A569D5}"/>
                    </a:ext>
                  </a:extLst>
                </p:cNvPr>
                <p:cNvPicPr/>
                <p:nvPr/>
              </p:nvPicPr>
              <p:blipFill>
                <a:blip r:embed="rId473"/>
                <a:stretch>
                  <a:fillRect/>
                </a:stretch>
              </p:blipFill>
              <p:spPr>
                <a:xfrm>
                  <a:off x="7532970" y="6445686"/>
                  <a:ext cx="112320" cy="47160"/>
                </a:xfrm>
                <a:prstGeom prst="rect">
                  <a:avLst/>
                </a:prstGeom>
              </p:spPr>
            </p:pic>
          </mc:Fallback>
        </mc:AlternateContent>
      </p:grpSp>
      <p:grpSp>
        <p:nvGrpSpPr>
          <p:cNvPr id="313" name="Group 312">
            <a:extLst>
              <a:ext uri="{FF2B5EF4-FFF2-40B4-BE49-F238E27FC236}">
                <a16:creationId xmlns:a16="http://schemas.microsoft.com/office/drawing/2014/main" id="{5D663CA6-321D-49F4-B5F4-60A71096A2DD}"/>
              </a:ext>
            </a:extLst>
          </p:cNvPr>
          <p:cNvGrpSpPr/>
          <p:nvPr/>
        </p:nvGrpSpPr>
        <p:grpSpPr>
          <a:xfrm>
            <a:off x="7887210" y="6018726"/>
            <a:ext cx="744840" cy="700560"/>
            <a:chOff x="7887210" y="6018726"/>
            <a:chExt cx="744840" cy="700560"/>
          </a:xfrm>
        </p:grpSpPr>
        <mc:AlternateContent xmlns:mc="http://schemas.openxmlformats.org/markup-compatibility/2006">
          <mc:Choice xmlns:p14="http://schemas.microsoft.com/office/powerpoint/2010/main" Requires="p14">
            <p:contentPart p14:bwMode="auto" r:id="rId474">
              <p14:nvContentPartPr>
                <p14:cNvPr id="287" name="Ink 286">
                  <a:extLst>
                    <a:ext uri="{FF2B5EF4-FFF2-40B4-BE49-F238E27FC236}">
                      <a16:creationId xmlns:a16="http://schemas.microsoft.com/office/drawing/2014/main" id="{2D51A82C-B9DF-472E-ADE4-655C4DFDCA4B}"/>
                    </a:ext>
                  </a:extLst>
                </p14:cNvPr>
                <p14:cNvContentPartPr/>
                <p14:nvPr/>
              </p14:nvContentPartPr>
              <p14:xfrm>
                <a:off x="7907730" y="6112686"/>
                <a:ext cx="180000" cy="8280"/>
              </p14:xfrm>
            </p:contentPart>
          </mc:Choice>
          <mc:Fallback>
            <p:pic>
              <p:nvPicPr>
                <p:cNvPr id="287" name="Ink 286">
                  <a:extLst>
                    <a:ext uri="{FF2B5EF4-FFF2-40B4-BE49-F238E27FC236}">
                      <a16:creationId xmlns:a16="http://schemas.microsoft.com/office/drawing/2014/main" id="{2D51A82C-B9DF-472E-ADE4-655C4DFDCA4B}"/>
                    </a:ext>
                  </a:extLst>
                </p:cNvPr>
                <p:cNvPicPr/>
                <p:nvPr/>
              </p:nvPicPr>
              <p:blipFill>
                <a:blip r:embed="rId475"/>
                <a:stretch>
                  <a:fillRect/>
                </a:stretch>
              </p:blipFill>
              <p:spPr>
                <a:xfrm>
                  <a:off x="7903410" y="6108366"/>
                  <a:ext cx="18864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476">
              <p14:nvContentPartPr>
                <p14:cNvPr id="288" name="Ink 287">
                  <a:extLst>
                    <a:ext uri="{FF2B5EF4-FFF2-40B4-BE49-F238E27FC236}">
                      <a16:creationId xmlns:a16="http://schemas.microsoft.com/office/drawing/2014/main" id="{2BCED14B-7B62-43CA-8A53-CD2975D09D69}"/>
                    </a:ext>
                  </a:extLst>
                </p14:cNvPr>
                <p14:cNvContentPartPr/>
                <p14:nvPr/>
              </p14:nvContentPartPr>
              <p14:xfrm>
                <a:off x="7939770" y="6120246"/>
                <a:ext cx="55440" cy="171000"/>
              </p14:xfrm>
            </p:contentPart>
          </mc:Choice>
          <mc:Fallback>
            <p:pic>
              <p:nvPicPr>
                <p:cNvPr id="288" name="Ink 287">
                  <a:extLst>
                    <a:ext uri="{FF2B5EF4-FFF2-40B4-BE49-F238E27FC236}">
                      <a16:creationId xmlns:a16="http://schemas.microsoft.com/office/drawing/2014/main" id="{2BCED14B-7B62-43CA-8A53-CD2975D09D69}"/>
                    </a:ext>
                  </a:extLst>
                </p:cNvPr>
                <p:cNvPicPr/>
                <p:nvPr/>
              </p:nvPicPr>
              <p:blipFill>
                <a:blip r:embed="rId477"/>
                <a:stretch>
                  <a:fillRect/>
                </a:stretch>
              </p:blipFill>
              <p:spPr>
                <a:xfrm>
                  <a:off x="7935450" y="6115926"/>
                  <a:ext cx="64080" cy="179640"/>
                </a:xfrm>
                <a:prstGeom prst="rect">
                  <a:avLst/>
                </a:prstGeom>
              </p:spPr>
            </p:pic>
          </mc:Fallback>
        </mc:AlternateContent>
        <mc:AlternateContent xmlns:mc="http://schemas.openxmlformats.org/markup-compatibility/2006">
          <mc:Choice xmlns:p14="http://schemas.microsoft.com/office/powerpoint/2010/main" Requires="p14">
            <p:contentPart p14:bwMode="auto" r:id="rId478">
              <p14:nvContentPartPr>
                <p14:cNvPr id="289" name="Ink 288">
                  <a:extLst>
                    <a:ext uri="{FF2B5EF4-FFF2-40B4-BE49-F238E27FC236}">
                      <a16:creationId xmlns:a16="http://schemas.microsoft.com/office/drawing/2014/main" id="{890C8A71-3FD4-465D-8574-AB413B1D6501}"/>
                    </a:ext>
                  </a:extLst>
                </p14:cNvPr>
                <p14:cNvContentPartPr/>
                <p14:nvPr/>
              </p14:nvContentPartPr>
              <p14:xfrm>
                <a:off x="7966410" y="6209166"/>
                <a:ext cx="125280" cy="77040"/>
              </p14:xfrm>
            </p:contentPart>
          </mc:Choice>
          <mc:Fallback>
            <p:pic>
              <p:nvPicPr>
                <p:cNvPr id="289" name="Ink 288">
                  <a:extLst>
                    <a:ext uri="{FF2B5EF4-FFF2-40B4-BE49-F238E27FC236}">
                      <a16:creationId xmlns:a16="http://schemas.microsoft.com/office/drawing/2014/main" id="{890C8A71-3FD4-465D-8574-AB413B1D6501}"/>
                    </a:ext>
                  </a:extLst>
                </p:cNvPr>
                <p:cNvPicPr/>
                <p:nvPr/>
              </p:nvPicPr>
              <p:blipFill>
                <a:blip r:embed="rId479"/>
                <a:stretch>
                  <a:fillRect/>
                </a:stretch>
              </p:blipFill>
              <p:spPr>
                <a:xfrm>
                  <a:off x="7962090" y="6204846"/>
                  <a:ext cx="13392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480">
              <p14:nvContentPartPr>
                <p14:cNvPr id="290" name="Ink 289">
                  <a:extLst>
                    <a:ext uri="{FF2B5EF4-FFF2-40B4-BE49-F238E27FC236}">
                      <a16:creationId xmlns:a16="http://schemas.microsoft.com/office/drawing/2014/main" id="{331848CF-D0BB-47F8-8AAD-6E18896DD8EC}"/>
                    </a:ext>
                  </a:extLst>
                </p14:cNvPr>
                <p14:cNvContentPartPr/>
                <p14:nvPr/>
              </p14:nvContentPartPr>
              <p14:xfrm>
                <a:off x="8131650" y="6018726"/>
                <a:ext cx="164880" cy="280800"/>
              </p14:xfrm>
            </p:contentPart>
          </mc:Choice>
          <mc:Fallback>
            <p:pic>
              <p:nvPicPr>
                <p:cNvPr id="290" name="Ink 289">
                  <a:extLst>
                    <a:ext uri="{FF2B5EF4-FFF2-40B4-BE49-F238E27FC236}">
                      <a16:creationId xmlns:a16="http://schemas.microsoft.com/office/drawing/2014/main" id="{331848CF-D0BB-47F8-8AAD-6E18896DD8EC}"/>
                    </a:ext>
                  </a:extLst>
                </p:cNvPr>
                <p:cNvPicPr/>
                <p:nvPr/>
              </p:nvPicPr>
              <p:blipFill>
                <a:blip r:embed="rId481"/>
                <a:stretch>
                  <a:fillRect/>
                </a:stretch>
              </p:blipFill>
              <p:spPr>
                <a:xfrm>
                  <a:off x="8127330" y="6014406"/>
                  <a:ext cx="173520" cy="289440"/>
                </a:xfrm>
                <a:prstGeom prst="rect">
                  <a:avLst/>
                </a:prstGeom>
              </p:spPr>
            </p:pic>
          </mc:Fallback>
        </mc:AlternateContent>
        <mc:AlternateContent xmlns:mc="http://schemas.openxmlformats.org/markup-compatibility/2006">
          <mc:Choice xmlns:p14="http://schemas.microsoft.com/office/powerpoint/2010/main" Requires="p14">
            <p:contentPart p14:bwMode="auto" r:id="rId482">
              <p14:nvContentPartPr>
                <p14:cNvPr id="291" name="Ink 290">
                  <a:extLst>
                    <a:ext uri="{FF2B5EF4-FFF2-40B4-BE49-F238E27FC236}">
                      <a16:creationId xmlns:a16="http://schemas.microsoft.com/office/drawing/2014/main" id="{62A2362C-DEDF-4FE1-BB86-902A3989C573}"/>
                    </a:ext>
                  </a:extLst>
                </p14:cNvPr>
                <p14:cNvContentPartPr/>
                <p14:nvPr/>
              </p14:nvContentPartPr>
              <p14:xfrm>
                <a:off x="8340810" y="6118086"/>
                <a:ext cx="60840" cy="171720"/>
              </p14:xfrm>
            </p:contentPart>
          </mc:Choice>
          <mc:Fallback>
            <p:pic>
              <p:nvPicPr>
                <p:cNvPr id="291" name="Ink 290">
                  <a:extLst>
                    <a:ext uri="{FF2B5EF4-FFF2-40B4-BE49-F238E27FC236}">
                      <a16:creationId xmlns:a16="http://schemas.microsoft.com/office/drawing/2014/main" id="{62A2362C-DEDF-4FE1-BB86-902A3989C573}"/>
                    </a:ext>
                  </a:extLst>
                </p:cNvPr>
                <p:cNvPicPr/>
                <p:nvPr/>
              </p:nvPicPr>
              <p:blipFill>
                <a:blip r:embed="rId483"/>
                <a:stretch>
                  <a:fillRect/>
                </a:stretch>
              </p:blipFill>
              <p:spPr>
                <a:xfrm>
                  <a:off x="8336490" y="6113766"/>
                  <a:ext cx="6948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484">
              <p14:nvContentPartPr>
                <p14:cNvPr id="292" name="Ink 291">
                  <a:extLst>
                    <a:ext uri="{FF2B5EF4-FFF2-40B4-BE49-F238E27FC236}">
                      <a16:creationId xmlns:a16="http://schemas.microsoft.com/office/drawing/2014/main" id="{0620ABF2-AA60-4CFA-B6E8-90967A2C1C16}"/>
                    </a:ext>
                  </a:extLst>
                </p14:cNvPr>
                <p14:cNvContentPartPr/>
                <p14:nvPr/>
              </p14:nvContentPartPr>
              <p14:xfrm>
                <a:off x="8296890" y="6162366"/>
                <a:ext cx="123480" cy="117360"/>
              </p14:xfrm>
            </p:contentPart>
          </mc:Choice>
          <mc:Fallback>
            <p:pic>
              <p:nvPicPr>
                <p:cNvPr id="292" name="Ink 291">
                  <a:extLst>
                    <a:ext uri="{FF2B5EF4-FFF2-40B4-BE49-F238E27FC236}">
                      <a16:creationId xmlns:a16="http://schemas.microsoft.com/office/drawing/2014/main" id="{0620ABF2-AA60-4CFA-B6E8-90967A2C1C16}"/>
                    </a:ext>
                  </a:extLst>
                </p:cNvPr>
                <p:cNvPicPr/>
                <p:nvPr/>
              </p:nvPicPr>
              <p:blipFill>
                <a:blip r:embed="rId485"/>
                <a:stretch>
                  <a:fillRect/>
                </a:stretch>
              </p:blipFill>
              <p:spPr>
                <a:xfrm>
                  <a:off x="8292570" y="6158046"/>
                  <a:ext cx="13212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486">
              <p14:nvContentPartPr>
                <p14:cNvPr id="293" name="Ink 292">
                  <a:extLst>
                    <a:ext uri="{FF2B5EF4-FFF2-40B4-BE49-F238E27FC236}">
                      <a16:creationId xmlns:a16="http://schemas.microsoft.com/office/drawing/2014/main" id="{7CB6675B-BDD4-4170-A210-7DC779BE0299}"/>
                    </a:ext>
                  </a:extLst>
                </p14:cNvPr>
                <p14:cNvContentPartPr/>
                <p14:nvPr/>
              </p14:nvContentPartPr>
              <p14:xfrm>
                <a:off x="8426130" y="6028806"/>
                <a:ext cx="107640" cy="287280"/>
              </p14:xfrm>
            </p:contentPart>
          </mc:Choice>
          <mc:Fallback>
            <p:pic>
              <p:nvPicPr>
                <p:cNvPr id="293" name="Ink 292">
                  <a:extLst>
                    <a:ext uri="{FF2B5EF4-FFF2-40B4-BE49-F238E27FC236}">
                      <a16:creationId xmlns:a16="http://schemas.microsoft.com/office/drawing/2014/main" id="{7CB6675B-BDD4-4170-A210-7DC779BE0299}"/>
                    </a:ext>
                  </a:extLst>
                </p:cNvPr>
                <p:cNvPicPr/>
                <p:nvPr/>
              </p:nvPicPr>
              <p:blipFill>
                <a:blip r:embed="rId487"/>
                <a:stretch>
                  <a:fillRect/>
                </a:stretch>
              </p:blipFill>
              <p:spPr>
                <a:xfrm>
                  <a:off x="8421810" y="6024486"/>
                  <a:ext cx="116280" cy="295920"/>
                </a:xfrm>
                <a:prstGeom prst="rect">
                  <a:avLst/>
                </a:prstGeom>
              </p:spPr>
            </p:pic>
          </mc:Fallback>
        </mc:AlternateContent>
        <mc:AlternateContent xmlns:mc="http://schemas.openxmlformats.org/markup-compatibility/2006">
          <mc:Choice xmlns:p14="http://schemas.microsoft.com/office/powerpoint/2010/main" Requires="p14">
            <p:contentPart p14:bwMode="auto" r:id="rId488">
              <p14:nvContentPartPr>
                <p14:cNvPr id="294" name="Ink 293">
                  <a:extLst>
                    <a:ext uri="{FF2B5EF4-FFF2-40B4-BE49-F238E27FC236}">
                      <a16:creationId xmlns:a16="http://schemas.microsoft.com/office/drawing/2014/main" id="{CAA42806-D08D-4FDD-AF91-C239382B799A}"/>
                    </a:ext>
                  </a:extLst>
                </p14:cNvPr>
                <p14:cNvContentPartPr/>
                <p14:nvPr/>
              </p14:nvContentPartPr>
              <p14:xfrm>
                <a:off x="7887210" y="6379086"/>
                <a:ext cx="740880" cy="30600"/>
              </p14:xfrm>
            </p:contentPart>
          </mc:Choice>
          <mc:Fallback>
            <p:pic>
              <p:nvPicPr>
                <p:cNvPr id="294" name="Ink 293">
                  <a:extLst>
                    <a:ext uri="{FF2B5EF4-FFF2-40B4-BE49-F238E27FC236}">
                      <a16:creationId xmlns:a16="http://schemas.microsoft.com/office/drawing/2014/main" id="{CAA42806-D08D-4FDD-AF91-C239382B799A}"/>
                    </a:ext>
                  </a:extLst>
                </p:cNvPr>
                <p:cNvPicPr/>
                <p:nvPr/>
              </p:nvPicPr>
              <p:blipFill>
                <a:blip r:embed="rId489"/>
                <a:stretch>
                  <a:fillRect/>
                </a:stretch>
              </p:blipFill>
              <p:spPr>
                <a:xfrm>
                  <a:off x="7882890" y="6374766"/>
                  <a:ext cx="74952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490">
              <p14:nvContentPartPr>
                <p14:cNvPr id="295" name="Ink 294">
                  <a:extLst>
                    <a:ext uri="{FF2B5EF4-FFF2-40B4-BE49-F238E27FC236}">
                      <a16:creationId xmlns:a16="http://schemas.microsoft.com/office/drawing/2014/main" id="{1D8B2960-FB8A-4082-BF95-8C5802ACD90F}"/>
                    </a:ext>
                  </a:extLst>
                </p14:cNvPr>
                <p14:cNvContentPartPr/>
                <p14:nvPr/>
              </p14:nvContentPartPr>
              <p14:xfrm>
                <a:off x="8148570" y="6493566"/>
                <a:ext cx="117720" cy="138240"/>
              </p14:xfrm>
            </p:contentPart>
          </mc:Choice>
          <mc:Fallback>
            <p:pic>
              <p:nvPicPr>
                <p:cNvPr id="295" name="Ink 294">
                  <a:extLst>
                    <a:ext uri="{FF2B5EF4-FFF2-40B4-BE49-F238E27FC236}">
                      <a16:creationId xmlns:a16="http://schemas.microsoft.com/office/drawing/2014/main" id="{1D8B2960-FB8A-4082-BF95-8C5802ACD90F}"/>
                    </a:ext>
                  </a:extLst>
                </p:cNvPr>
                <p:cNvPicPr/>
                <p:nvPr/>
              </p:nvPicPr>
              <p:blipFill>
                <a:blip r:embed="rId491"/>
                <a:stretch>
                  <a:fillRect/>
                </a:stretch>
              </p:blipFill>
              <p:spPr>
                <a:xfrm>
                  <a:off x="8144250" y="6489246"/>
                  <a:ext cx="12636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492">
              <p14:nvContentPartPr>
                <p14:cNvPr id="296" name="Ink 295">
                  <a:extLst>
                    <a:ext uri="{FF2B5EF4-FFF2-40B4-BE49-F238E27FC236}">
                      <a16:creationId xmlns:a16="http://schemas.microsoft.com/office/drawing/2014/main" id="{B04B33B2-2D12-4DD3-AE93-DB4D188D0886}"/>
                    </a:ext>
                  </a:extLst>
                </p14:cNvPr>
                <p14:cNvContentPartPr/>
                <p14:nvPr/>
              </p14:nvContentPartPr>
              <p14:xfrm>
                <a:off x="8313090" y="6510486"/>
                <a:ext cx="84600" cy="93240"/>
              </p14:xfrm>
            </p:contentPart>
          </mc:Choice>
          <mc:Fallback>
            <p:pic>
              <p:nvPicPr>
                <p:cNvPr id="296" name="Ink 295">
                  <a:extLst>
                    <a:ext uri="{FF2B5EF4-FFF2-40B4-BE49-F238E27FC236}">
                      <a16:creationId xmlns:a16="http://schemas.microsoft.com/office/drawing/2014/main" id="{B04B33B2-2D12-4DD3-AE93-DB4D188D0886}"/>
                    </a:ext>
                  </a:extLst>
                </p:cNvPr>
                <p:cNvPicPr/>
                <p:nvPr/>
              </p:nvPicPr>
              <p:blipFill>
                <a:blip r:embed="rId493"/>
                <a:stretch>
                  <a:fillRect/>
                </a:stretch>
              </p:blipFill>
              <p:spPr>
                <a:xfrm>
                  <a:off x="8308770" y="6506166"/>
                  <a:ext cx="9324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494">
              <p14:nvContentPartPr>
                <p14:cNvPr id="297" name="Ink 296">
                  <a:extLst>
                    <a:ext uri="{FF2B5EF4-FFF2-40B4-BE49-F238E27FC236}">
                      <a16:creationId xmlns:a16="http://schemas.microsoft.com/office/drawing/2014/main" id="{D84D0DC1-4C6C-4FC4-92CA-BA64186DFE33}"/>
                    </a:ext>
                  </a:extLst>
                </p14:cNvPr>
                <p14:cNvContentPartPr/>
                <p14:nvPr/>
              </p14:nvContentPartPr>
              <p14:xfrm>
                <a:off x="8416050" y="6442086"/>
                <a:ext cx="89280" cy="277200"/>
              </p14:xfrm>
            </p:contentPart>
          </mc:Choice>
          <mc:Fallback>
            <p:pic>
              <p:nvPicPr>
                <p:cNvPr id="297" name="Ink 296">
                  <a:extLst>
                    <a:ext uri="{FF2B5EF4-FFF2-40B4-BE49-F238E27FC236}">
                      <a16:creationId xmlns:a16="http://schemas.microsoft.com/office/drawing/2014/main" id="{D84D0DC1-4C6C-4FC4-92CA-BA64186DFE33}"/>
                    </a:ext>
                  </a:extLst>
                </p:cNvPr>
                <p:cNvPicPr/>
                <p:nvPr/>
              </p:nvPicPr>
              <p:blipFill>
                <a:blip r:embed="rId495"/>
                <a:stretch>
                  <a:fillRect/>
                </a:stretch>
              </p:blipFill>
              <p:spPr>
                <a:xfrm>
                  <a:off x="8411730" y="6437766"/>
                  <a:ext cx="97920" cy="285840"/>
                </a:xfrm>
                <a:prstGeom prst="rect">
                  <a:avLst/>
                </a:prstGeom>
              </p:spPr>
            </p:pic>
          </mc:Fallback>
        </mc:AlternateContent>
        <mc:AlternateContent xmlns:mc="http://schemas.openxmlformats.org/markup-compatibility/2006">
          <mc:Choice xmlns:p14="http://schemas.microsoft.com/office/powerpoint/2010/main" Requires="p14">
            <p:contentPart p14:bwMode="auto" r:id="rId496">
              <p14:nvContentPartPr>
                <p14:cNvPr id="298" name="Ink 297">
                  <a:extLst>
                    <a:ext uri="{FF2B5EF4-FFF2-40B4-BE49-F238E27FC236}">
                      <a16:creationId xmlns:a16="http://schemas.microsoft.com/office/drawing/2014/main" id="{70C1CC8E-4AA7-4F2C-B65E-0731FDF74BAC}"/>
                    </a:ext>
                  </a:extLst>
                </p14:cNvPr>
                <p14:cNvContentPartPr/>
                <p14:nvPr/>
              </p14:nvContentPartPr>
              <p14:xfrm>
                <a:off x="8513250" y="6502206"/>
                <a:ext cx="118800" cy="116640"/>
              </p14:xfrm>
            </p:contentPart>
          </mc:Choice>
          <mc:Fallback>
            <p:pic>
              <p:nvPicPr>
                <p:cNvPr id="298" name="Ink 297">
                  <a:extLst>
                    <a:ext uri="{FF2B5EF4-FFF2-40B4-BE49-F238E27FC236}">
                      <a16:creationId xmlns:a16="http://schemas.microsoft.com/office/drawing/2014/main" id="{70C1CC8E-4AA7-4F2C-B65E-0731FDF74BAC}"/>
                    </a:ext>
                  </a:extLst>
                </p:cNvPr>
                <p:cNvPicPr/>
                <p:nvPr/>
              </p:nvPicPr>
              <p:blipFill>
                <a:blip r:embed="rId497"/>
                <a:stretch>
                  <a:fillRect/>
                </a:stretch>
              </p:blipFill>
              <p:spPr>
                <a:xfrm>
                  <a:off x="8508930" y="6497886"/>
                  <a:ext cx="12744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498">
              <p14:nvContentPartPr>
                <p14:cNvPr id="299" name="Ink 298">
                  <a:extLst>
                    <a:ext uri="{FF2B5EF4-FFF2-40B4-BE49-F238E27FC236}">
                      <a16:creationId xmlns:a16="http://schemas.microsoft.com/office/drawing/2014/main" id="{7BBAC6A0-6102-4868-BE5E-17EDC6B1FE04}"/>
                    </a:ext>
                  </a:extLst>
                </p14:cNvPr>
                <p14:cNvContentPartPr/>
                <p14:nvPr/>
              </p14:nvContentPartPr>
              <p14:xfrm>
                <a:off x="8581650" y="6515166"/>
                <a:ext cx="27720" cy="183240"/>
              </p14:xfrm>
            </p:contentPart>
          </mc:Choice>
          <mc:Fallback>
            <p:pic>
              <p:nvPicPr>
                <p:cNvPr id="299" name="Ink 298">
                  <a:extLst>
                    <a:ext uri="{FF2B5EF4-FFF2-40B4-BE49-F238E27FC236}">
                      <a16:creationId xmlns:a16="http://schemas.microsoft.com/office/drawing/2014/main" id="{7BBAC6A0-6102-4868-BE5E-17EDC6B1FE04}"/>
                    </a:ext>
                  </a:extLst>
                </p:cNvPr>
                <p:cNvPicPr/>
                <p:nvPr/>
              </p:nvPicPr>
              <p:blipFill>
                <a:blip r:embed="rId499"/>
                <a:stretch>
                  <a:fillRect/>
                </a:stretch>
              </p:blipFill>
              <p:spPr>
                <a:xfrm>
                  <a:off x="8577330" y="6510846"/>
                  <a:ext cx="36360" cy="191880"/>
                </a:xfrm>
                <a:prstGeom prst="rect">
                  <a:avLst/>
                </a:prstGeom>
              </p:spPr>
            </p:pic>
          </mc:Fallback>
        </mc:AlternateContent>
      </p:grpSp>
      <p:grpSp>
        <p:nvGrpSpPr>
          <p:cNvPr id="312" name="Group 311">
            <a:extLst>
              <a:ext uri="{FF2B5EF4-FFF2-40B4-BE49-F238E27FC236}">
                <a16:creationId xmlns:a16="http://schemas.microsoft.com/office/drawing/2014/main" id="{4E63BB86-347E-4619-875B-518CC2328B5E}"/>
              </a:ext>
            </a:extLst>
          </p:cNvPr>
          <p:cNvGrpSpPr/>
          <p:nvPr/>
        </p:nvGrpSpPr>
        <p:grpSpPr>
          <a:xfrm>
            <a:off x="8788290" y="6058686"/>
            <a:ext cx="869400" cy="640800"/>
            <a:chOff x="8788290" y="6058686"/>
            <a:chExt cx="869400" cy="640800"/>
          </a:xfrm>
        </p:grpSpPr>
        <mc:AlternateContent xmlns:mc="http://schemas.openxmlformats.org/markup-compatibility/2006">
          <mc:Choice xmlns:p14="http://schemas.microsoft.com/office/powerpoint/2010/main" Requires="p14">
            <p:contentPart p14:bwMode="auto" r:id="rId500">
              <p14:nvContentPartPr>
                <p14:cNvPr id="300" name="Ink 299">
                  <a:extLst>
                    <a:ext uri="{FF2B5EF4-FFF2-40B4-BE49-F238E27FC236}">
                      <a16:creationId xmlns:a16="http://schemas.microsoft.com/office/drawing/2014/main" id="{87BB8386-AA8E-44BF-BEC3-4E8B465F2198}"/>
                    </a:ext>
                  </a:extLst>
                </p14:cNvPr>
                <p14:cNvContentPartPr/>
                <p14:nvPr/>
              </p14:nvContentPartPr>
              <p14:xfrm>
                <a:off x="8788290" y="6337686"/>
                <a:ext cx="107640" cy="75600"/>
              </p14:xfrm>
            </p:contentPart>
          </mc:Choice>
          <mc:Fallback>
            <p:pic>
              <p:nvPicPr>
                <p:cNvPr id="300" name="Ink 299">
                  <a:extLst>
                    <a:ext uri="{FF2B5EF4-FFF2-40B4-BE49-F238E27FC236}">
                      <a16:creationId xmlns:a16="http://schemas.microsoft.com/office/drawing/2014/main" id="{87BB8386-AA8E-44BF-BEC3-4E8B465F2198}"/>
                    </a:ext>
                  </a:extLst>
                </p:cNvPr>
                <p:cNvPicPr/>
                <p:nvPr/>
              </p:nvPicPr>
              <p:blipFill>
                <a:blip r:embed="rId501"/>
                <a:stretch>
                  <a:fillRect/>
                </a:stretch>
              </p:blipFill>
              <p:spPr>
                <a:xfrm>
                  <a:off x="8783970" y="6333366"/>
                  <a:ext cx="11628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502">
              <p14:nvContentPartPr>
                <p14:cNvPr id="301" name="Ink 300">
                  <a:extLst>
                    <a:ext uri="{FF2B5EF4-FFF2-40B4-BE49-F238E27FC236}">
                      <a16:creationId xmlns:a16="http://schemas.microsoft.com/office/drawing/2014/main" id="{15DD1C65-328D-4339-A085-FA85B51998A0}"/>
                    </a:ext>
                  </a:extLst>
                </p14:cNvPr>
                <p14:cNvContentPartPr/>
                <p14:nvPr/>
              </p14:nvContentPartPr>
              <p14:xfrm>
                <a:off x="9107610" y="6132846"/>
                <a:ext cx="113760" cy="93240"/>
              </p14:xfrm>
            </p:contentPart>
          </mc:Choice>
          <mc:Fallback>
            <p:pic>
              <p:nvPicPr>
                <p:cNvPr id="301" name="Ink 300">
                  <a:extLst>
                    <a:ext uri="{FF2B5EF4-FFF2-40B4-BE49-F238E27FC236}">
                      <a16:creationId xmlns:a16="http://schemas.microsoft.com/office/drawing/2014/main" id="{15DD1C65-328D-4339-A085-FA85B51998A0}"/>
                    </a:ext>
                  </a:extLst>
                </p:cNvPr>
                <p:cNvPicPr/>
                <p:nvPr/>
              </p:nvPicPr>
              <p:blipFill>
                <a:blip r:embed="rId503"/>
                <a:stretch>
                  <a:fillRect/>
                </a:stretch>
              </p:blipFill>
              <p:spPr>
                <a:xfrm>
                  <a:off x="9103290" y="6128526"/>
                  <a:ext cx="12240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504">
              <p14:nvContentPartPr>
                <p14:cNvPr id="302" name="Ink 301">
                  <a:extLst>
                    <a:ext uri="{FF2B5EF4-FFF2-40B4-BE49-F238E27FC236}">
                      <a16:creationId xmlns:a16="http://schemas.microsoft.com/office/drawing/2014/main" id="{25DA7698-6059-4EA7-B7BF-6EAF0D6076E0}"/>
                    </a:ext>
                  </a:extLst>
                </p14:cNvPr>
                <p14:cNvContentPartPr/>
                <p14:nvPr/>
              </p14:nvContentPartPr>
              <p14:xfrm>
                <a:off x="9272850" y="6058686"/>
                <a:ext cx="59760" cy="274680"/>
              </p14:xfrm>
            </p:contentPart>
          </mc:Choice>
          <mc:Fallback>
            <p:pic>
              <p:nvPicPr>
                <p:cNvPr id="302" name="Ink 301">
                  <a:extLst>
                    <a:ext uri="{FF2B5EF4-FFF2-40B4-BE49-F238E27FC236}">
                      <a16:creationId xmlns:a16="http://schemas.microsoft.com/office/drawing/2014/main" id="{25DA7698-6059-4EA7-B7BF-6EAF0D6076E0}"/>
                    </a:ext>
                  </a:extLst>
                </p:cNvPr>
                <p:cNvPicPr/>
                <p:nvPr/>
              </p:nvPicPr>
              <p:blipFill>
                <a:blip r:embed="rId505"/>
                <a:stretch>
                  <a:fillRect/>
                </a:stretch>
              </p:blipFill>
              <p:spPr>
                <a:xfrm>
                  <a:off x="9268530" y="6054366"/>
                  <a:ext cx="68400" cy="283320"/>
                </a:xfrm>
                <a:prstGeom prst="rect">
                  <a:avLst/>
                </a:prstGeom>
              </p:spPr>
            </p:pic>
          </mc:Fallback>
        </mc:AlternateContent>
        <mc:AlternateContent xmlns:mc="http://schemas.openxmlformats.org/markup-compatibility/2006">
          <mc:Choice xmlns:p14="http://schemas.microsoft.com/office/powerpoint/2010/main" Requires="p14">
            <p:contentPart p14:bwMode="auto" r:id="rId506">
              <p14:nvContentPartPr>
                <p14:cNvPr id="303" name="Ink 302">
                  <a:extLst>
                    <a:ext uri="{FF2B5EF4-FFF2-40B4-BE49-F238E27FC236}">
                      <a16:creationId xmlns:a16="http://schemas.microsoft.com/office/drawing/2014/main" id="{2928F22C-C592-4CD7-A527-7C7A0A02E8AB}"/>
                    </a:ext>
                  </a:extLst>
                </p14:cNvPr>
                <p14:cNvContentPartPr/>
                <p14:nvPr/>
              </p14:nvContentPartPr>
              <p14:xfrm>
                <a:off x="9356370" y="6189006"/>
                <a:ext cx="96120" cy="60480"/>
              </p14:xfrm>
            </p:contentPart>
          </mc:Choice>
          <mc:Fallback>
            <p:pic>
              <p:nvPicPr>
                <p:cNvPr id="303" name="Ink 302">
                  <a:extLst>
                    <a:ext uri="{FF2B5EF4-FFF2-40B4-BE49-F238E27FC236}">
                      <a16:creationId xmlns:a16="http://schemas.microsoft.com/office/drawing/2014/main" id="{2928F22C-C592-4CD7-A527-7C7A0A02E8AB}"/>
                    </a:ext>
                  </a:extLst>
                </p:cNvPr>
                <p:cNvPicPr/>
                <p:nvPr/>
              </p:nvPicPr>
              <p:blipFill>
                <a:blip r:embed="rId507"/>
                <a:stretch>
                  <a:fillRect/>
                </a:stretch>
              </p:blipFill>
              <p:spPr>
                <a:xfrm>
                  <a:off x="9352050" y="6184686"/>
                  <a:ext cx="10476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508">
              <p14:nvContentPartPr>
                <p14:cNvPr id="304" name="Ink 303">
                  <a:extLst>
                    <a:ext uri="{FF2B5EF4-FFF2-40B4-BE49-F238E27FC236}">
                      <a16:creationId xmlns:a16="http://schemas.microsoft.com/office/drawing/2014/main" id="{74520BAA-3129-4742-8D70-8A87C70397D1}"/>
                    </a:ext>
                  </a:extLst>
                </p14:cNvPr>
                <p14:cNvContentPartPr/>
                <p14:nvPr/>
              </p14:nvContentPartPr>
              <p14:xfrm>
                <a:off x="9026610" y="6369006"/>
                <a:ext cx="568440" cy="28440"/>
              </p14:xfrm>
            </p:contentPart>
          </mc:Choice>
          <mc:Fallback>
            <p:pic>
              <p:nvPicPr>
                <p:cNvPr id="304" name="Ink 303">
                  <a:extLst>
                    <a:ext uri="{FF2B5EF4-FFF2-40B4-BE49-F238E27FC236}">
                      <a16:creationId xmlns:a16="http://schemas.microsoft.com/office/drawing/2014/main" id="{74520BAA-3129-4742-8D70-8A87C70397D1}"/>
                    </a:ext>
                  </a:extLst>
                </p:cNvPr>
                <p:cNvPicPr/>
                <p:nvPr/>
              </p:nvPicPr>
              <p:blipFill>
                <a:blip r:embed="rId509"/>
                <a:stretch>
                  <a:fillRect/>
                </a:stretch>
              </p:blipFill>
              <p:spPr>
                <a:xfrm>
                  <a:off x="9022290" y="6364686"/>
                  <a:ext cx="57708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510">
              <p14:nvContentPartPr>
                <p14:cNvPr id="305" name="Ink 304">
                  <a:extLst>
                    <a:ext uri="{FF2B5EF4-FFF2-40B4-BE49-F238E27FC236}">
                      <a16:creationId xmlns:a16="http://schemas.microsoft.com/office/drawing/2014/main" id="{0EC6727A-3BC7-4887-A079-695FC561F5B7}"/>
                    </a:ext>
                  </a:extLst>
                </p14:cNvPr>
                <p14:cNvContentPartPr/>
                <p14:nvPr/>
              </p14:nvContentPartPr>
              <p14:xfrm>
                <a:off x="9209850" y="6475566"/>
                <a:ext cx="95040" cy="121680"/>
              </p14:xfrm>
            </p:contentPart>
          </mc:Choice>
          <mc:Fallback>
            <p:pic>
              <p:nvPicPr>
                <p:cNvPr id="305" name="Ink 304">
                  <a:extLst>
                    <a:ext uri="{FF2B5EF4-FFF2-40B4-BE49-F238E27FC236}">
                      <a16:creationId xmlns:a16="http://schemas.microsoft.com/office/drawing/2014/main" id="{0EC6727A-3BC7-4887-A079-695FC561F5B7}"/>
                    </a:ext>
                  </a:extLst>
                </p:cNvPr>
                <p:cNvPicPr/>
                <p:nvPr/>
              </p:nvPicPr>
              <p:blipFill>
                <a:blip r:embed="rId511"/>
                <a:stretch>
                  <a:fillRect/>
                </a:stretch>
              </p:blipFill>
              <p:spPr>
                <a:xfrm>
                  <a:off x="9205530" y="6471246"/>
                  <a:ext cx="10368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512">
              <p14:nvContentPartPr>
                <p14:cNvPr id="306" name="Ink 305">
                  <a:extLst>
                    <a:ext uri="{FF2B5EF4-FFF2-40B4-BE49-F238E27FC236}">
                      <a16:creationId xmlns:a16="http://schemas.microsoft.com/office/drawing/2014/main" id="{74FE869B-150A-4FCA-9411-BF735F47F6F8}"/>
                    </a:ext>
                  </a:extLst>
                </p14:cNvPr>
                <p14:cNvContentPartPr/>
                <p14:nvPr/>
              </p14:nvContentPartPr>
              <p14:xfrm>
                <a:off x="9342690" y="6492126"/>
                <a:ext cx="83520" cy="106560"/>
              </p14:xfrm>
            </p:contentPart>
          </mc:Choice>
          <mc:Fallback>
            <p:pic>
              <p:nvPicPr>
                <p:cNvPr id="306" name="Ink 305">
                  <a:extLst>
                    <a:ext uri="{FF2B5EF4-FFF2-40B4-BE49-F238E27FC236}">
                      <a16:creationId xmlns:a16="http://schemas.microsoft.com/office/drawing/2014/main" id="{74FE869B-150A-4FCA-9411-BF735F47F6F8}"/>
                    </a:ext>
                  </a:extLst>
                </p:cNvPr>
                <p:cNvPicPr/>
                <p:nvPr/>
              </p:nvPicPr>
              <p:blipFill>
                <a:blip r:embed="rId513"/>
                <a:stretch>
                  <a:fillRect/>
                </a:stretch>
              </p:blipFill>
              <p:spPr>
                <a:xfrm>
                  <a:off x="9338370" y="6487806"/>
                  <a:ext cx="9216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514">
              <p14:nvContentPartPr>
                <p14:cNvPr id="307" name="Ink 306">
                  <a:extLst>
                    <a:ext uri="{FF2B5EF4-FFF2-40B4-BE49-F238E27FC236}">
                      <a16:creationId xmlns:a16="http://schemas.microsoft.com/office/drawing/2014/main" id="{C15F5930-C587-42A3-9A81-385D228C552B}"/>
                    </a:ext>
                  </a:extLst>
                </p14:cNvPr>
                <p14:cNvContentPartPr/>
                <p14:nvPr/>
              </p14:nvContentPartPr>
              <p14:xfrm>
                <a:off x="9448530" y="6444966"/>
                <a:ext cx="74520" cy="254520"/>
              </p14:xfrm>
            </p:contentPart>
          </mc:Choice>
          <mc:Fallback>
            <p:pic>
              <p:nvPicPr>
                <p:cNvPr id="307" name="Ink 306">
                  <a:extLst>
                    <a:ext uri="{FF2B5EF4-FFF2-40B4-BE49-F238E27FC236}">
                      <a16:creationId xmlns:a16="http://schemas.microsoft.com/office/drawing/2014/main" id="{C15F5930-C587-42A3-9A81-385D228C552B}"/>
                    </a:ext>
                  </a:extLst>
                </p:cNvPr>
                <p:cNvPicPr/>
                <p:nvPr/>
              </p:nvPicPr>
              <p:blipFill>
                <a:blip r:embed="rId515"/>
                <a:stretch>
                  <a:fillRect/>
                </a:stretch>
              </p:blipFill>
              <p:spPr>
                <a:xfrm>
                  <a:off x="9444210" y="6440646"/>
                  <a:ext cx="83160" cy="263160"/>
                </a:xfrm>
                <a:prstGeom prst="rect">
                  <a:avLst/>
                </a:prstGeom>
              </p:spPr>
            </p:pic>
          </mc:Fallback>
        </mc:AlternateContent>
        <mc:AlternateContent xmlns:mc="http://schemas.openxmlformats.org/markup-compatibility/2006">
          <mc:Choice xmlns:p14="http://schemas.microsoft.com/office/powerpoint/2010/main" Requires="p14">
            <p:contentPart p14:bwMode="auto" r:id="rId516">
              <p14:nvContentPartPr>
                <p14:cNvPr id="308" name="Ink 307">
                  <a:extLst>
                    <a:ext uri="{FF2B5EF4-FFF2-40B4-BE49-F238E27FC236}">
                      <a16:creationId xmlns:a16="http://schemas.microsoft.com/office/drawing/2014/main" id="{D00EFFBF-3433-4019-BC2C-96B9F4C02795}"/>
                    </a:ext>
                  </a:extLst>
                </p14:cNvPr>
                <p14:cNvContentPartPr/>
                <p14:nvPr/>
              </p14:nvContentPartPr>
              <p14:xfrm>
                <a:off x="9540330" y="6509046"/>
                <a:ext cx="117360" cy="175320"/>
              </p14:xfrm>
            </p:contentPart>
          </mc:Choice>
          <mc:Fallback>
            <p:pic>
              <p:nvPicPr>
                <p:cNvPr id="308" name="Ink 307">
                  <a:extLst>
                    <a:ext uri="{FF2B5EF4-FFF2-40B4-BE49-F238E27FC236}">
                      <a16:creationId xmlns:a16="http://schemas.microsoft.com/office/drawing/2014/main" id="{D00EFFBF-3433-4019-BC2C-96B9F4C02795}"/>
                    </a:ext>
                  </a:extLst>
                </p:cNvPr>
                <p:cNvPicPr/>
                <p:nvPr/>
              </p:nvPicPr>
              <p:blipFill>
                <a:blip r:embed="rId517"/>
                <a:stretch>
                  <a:fillRect/>
                </a:stretch>
              </p:blipFill>
              <p:spPr>
                <a:xfrm>
                  <a:off x="9536010" y="6504726"/>
                  <a:ext cx="126000" cy="183960"/>
                </a:xfrm>
                <a:prstGeom prst="rect">
                  <a:avLst/>
                </a:prstGeom>
              </p:spPr>
            </p:pic>
          </mc:Fallback>
        </mc:AlternateContent>
      </p:grpSp>
      <p:grpSp>
        <p:nvGrpSpPr>
          <p:cNvPr id="311" name="Group 310">
            <a:extLst>
              <a:ext uri="{FF2B5EF4-FFF2-40B4-BE49-F238E27FC236}">
                <a16:creationId xmlns:a16="http://schemas.microsoft.com/office/drawing/2014/main" id="{2CFF4BC0-D3E9-444B-8954-D67BDD7A29FA}"/>
              </a:ext>
            </a:extLst>
          </p:cNvPr>
          <p:cNvGrpSpPr/>
          <p:nvPr/>
        </p:nvGrpSpPr>
        <p:grpSpPr>
          <a:xfrm>
            <a:off x="9849210" y="6363606"/>
            <a:ext cx="99360" cy="95400"/>
            <a:chOff x="9849210" y="6363606"/>
            <a:chExt cx="99360" cy="95400"/>
          </a:xfrm>
        </p:grpSpPr>
        <mc:AlternateContent xmlns:mc="http://schemas.openxmlformats.org/markup-compatibility/2006">
          <mc:Choice xmlns:p14="http://schemas.microsoft.com/office/powerpoint/2010/main" Requires="p14">
            <p:contentPart p14:bwMode="auto" r:id="rId518">
              <p14:nvContentPartPr>
                <p14:cNvPr id="309" name="Ink 308">
                  <a:extLst>
                    <a:ext uri="{FF2B5EF4-FFF2-40B4-BE49-F238E27FC236}">
                      <a16:creationId xmlns:a16="http://schemas.microsoft.com/office/drawing/2014/main" id="{DE0E5C82-DCA3-4C1C-9CE7-F5DCAB387A17}"/>
                    </a:ext>
                  </a:extLst>
                </p14:cNvPr>
                <p14:cNvContentPartPr/>
                <p14:nvPr/>
              </p14:nvContentPartPr>
              <p14:xfrm>
                <a:off x="9849210" y="6363606"/>
                <a:ext cx="93600" cy="27360"/>
              </p14:xfrm>
            </p:contentPart>
          </mc:Choice>
          <mc:Fallback>
            <p:pic>
              <p:nvPicPr>
                <p:cNvPr id="309" name="Ink 308">
                  <a:extLst>
                    <a:ext uri="{FF2B5EF4-FFF2-40B4-BE49-F238E27FC236}">
                      <a16:creationId xmlns:a16="http://schemas.microsoft.com/office/drawing/2014/main" id="{DE0E5C82-DCA3-4C1C-9CE7-F5DCAB387A17}"/>
                    </a:ext>
                  </a:extLst>
                </p:cNvPr>
                <p:cNvPicPr/>
                <p:nvPr/>
              </p:nvPicPr>
              <p:blipFill>
                <a:blip r:embed="rId519"/>
                <a:stretch>
                  <a:fillRect/>
                </a:stretch>
              </p:blipFill>
              <p:spPr>
                <a:xfrm>
                  <a:off x="9844890" y="6359286"/>
                  <a:ext cx="10224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520">
              <p14:nvContentPartPr>
                <p14:cNvPr id="310" name="Ink 309">
                  <a:extLst>
                    <a:ext uri="{FF2B5EF4-FFF2-40B4-BE49-F238E27FC236}">
                      <a16:creationId xmlns:a16="http://schemas.microsoft.com/office/drawing/2014/main" id="{A99AEFF2-0CAA-48F3-9DD5-06792E1F181C}"/>
                    </a:ext>
                  </a:extLst>
                </p14:cNvPr>
                <p14:cNvContentPartPr/>
                <p14:nvPr/>
              </p14:nvContentPartPr>
              <p14:xfrm>
                <a:off x="9856770" y="6438126"/>
                <a:ext cx="91800" cy="20880"/>
              </p14:xfrm>
            </p:contentPart>
          </mc:Choice>
          <mc:Fallback>
            <p:pic>
              <p:nvPicPr>
                <p:cNvPr id="310" name="Ink 309">
                  <a:extLst>
                    <a:ext uri="{FF2B5EF4-FFF2-40B4-BE49-F238E27FC236}">
                      <a16:creationId xmlns:a16="http://schemas.microsoft.com/office/drawing/2014/main" id="{A99AEFF2-0CAA-48F3-9DD5-06792E1F181C}"/>
                    </a:ext>
                  </a:extLst>
                </p:cNvPr>
                <p:cNvPicPr/>
                <p:nvPr/>
              </p:nvPicPr>
              <p:blipFill>
                <a:blip r:embed="rId521"/>
                <a:stretch>
                  <a:fillRect/>
                </a:stretch>
              </p:blipFill>
              <p:spPr>
                <a:xfrm>
                  <a:off x="9852450" y="6433806"/>
                  <a:ext cx="100440" cy="29520"/>
                </a:xfrm>
                <a:prstGeom prst="rect">
                  <a:avLst/>
                </a:prstGeom>
              </p:spPr>
            </p:pic>
          </mc:Fallback>
        </mc:AlternateContent>
      </p:grpSp>
      <p:grpSp>
        <p:nvGrpSpPr>
          <p:cNvPr id="320" name="Group 319">
            <a:extLst>
              <a:ext uri="{FF2B5EF4-FFF2-40B4-BE49-F238E27FC236}">
                <a16:creationId xmlns:a16="http://schemas.microsoft.com/office/drawing/2014/main" id="{CE8E91E3-18C5-46A0-B9B5-F22FA83501A0}"/>
              </a:ext>
            </a:extLst>
          </p:cNvPr>
          <p:cNvGrpSpPr/>
          <p:nvPr/>
        </p:nvGrpSpPr>
        <p:grpSpPr>
          <a:xfrm>
            <a:off x="10160970" y="6156246"/>
            <a:ext cx="263520" cy="485280"/>
            <a:chOff x="10160970" y="6156246"/>
            <a:chExt cx="263520" cy="485280"/>
          </a:xfrm>
        </p:grpSpPr>
        <mc:AlternateContent xmlns:mc="http://schemas.openxmlformats.org/markup-compatibility/2006">
          <mc:Choice xmlns:p14="http://schemas.microsoft.com/office/powerpoint/2010/main" Requires="p14">
            <p:contentPart p14:bwMode="auto" r:id="rId522">
              <p14:nvContentPartPr>
                <p14:cNvPr id="316" name="Ink 315">
                  <a:extLst>
                    <a:ext uri="{FF2B5EF4-FFF2-40B4-BE49-F238E27FC236}">
                      <a16:creationId xmlns:a16="http://schemas.microsoft.com/office/drawing/2014/main" id="{6DF6B9F8-6079-4948-AA39-D0E2C3391A7D}"/>
                    </a:ext>
                  </a:extLst>
                </p14:cNvPr>
                <p14:cNvContentPartPr/>
                <p14:nvPr/>
              </p14:nvContentPartPr>
              <p14:xfrm>
                <a:off x="10234770" y="6156246"/>
                <a:ext cx="102600" cy="156240"/>
              </p14:xfrm>
            </p:contentPart>
          </mc:Choice>
          <mc:Fallback>
            <p:pic>
              <p:nvPicPr>
                <p:cNvPr id="316" name="Ink 315">
                  <a:extLst>
                    <a:ext uri="{FF2B5EF4-FFF2-40B4-BE49-F238E27FC236}">
                      <a16:creationId xmlns:a16="http://schemas.microsoft.com/office/drawing/2014/main" id="{6DF6B9F8-6079-4948-AA39-D0E2C3391A7D}"/>
                    </a:ext>
                  </a:extLst>
                </p:cNvPr>
                <p:cNvPicPr/>
                <p:nvPr/>
              </p:nvPicPr>
              <p:blipFill>
                <a:blip r:embed="rId523"/>
                <a:stretch>
                  <a:fillRect/>
                </a:stretch>
              </p:blipFill>
              <p:spPr>
                <a:xfrm>
                  <a:off x="10230450" y="6151926"/>
                  <a:ext cx="11124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524">
              <p14:nvContentPartPr>
                <p14:cNvPr id="317" name="Ink 316">
                  <a:extLst>
                    <a:ext uri="{FF2B5EF4-FFF2-40B4-BE49-F238E27FC236}">
                      <a16:creationId xmlns:a16="http://schemas.microsoft.com/office/drawing/2014/main" id="{5B1181B8-4D1F-4C97-8B3C-0CF07A52E5C7}"/>
                    </a:ext>
                  </a:extLst>
                </p14:cNvPr>
                <p14:cNvContentPartPr/>
                <p14:nvPr/>
              </p14:nvContentPartPr>
              <p14:xfrm>
                <a:off x="10160970" y="6382326"/>
                <a:ext cx="263520" cy="26280"/>
              </p14:xfrm>
            </p:contentPart>
          </mc:Choice>
          <mc:Fallback>
            <p:pic>
              <p:nvPicPr>
                <p:cNvPr id="317" name="Ink 316">
                  <a:extLst>
                    <a:ext uri="{FF2B5EF4-FFF2-40B4-BE49-F238E27FC236}">
                      <a16:creationId xmlns:a16="http://schemas.microsoft.com/office/drawing/2014/main" id="{5B1181B8-4D1F-4C97-8B3C-0CF07A52E5C7}"/>
                    </a:ext>
                  </a:extLst>
                </p:cNvPr>
                <p:cNvPicPr/>
                <p:nvPr/>
              </p:nvPicPr>
              <p:blipFill>
                <a:blip r:embed="rId525"/>
                <a:stretch>
                  <a:fillRect/>
                </a:stretch>
              </p:blipFill>
              <p:spPr>
                <a:xfrm>
                  <a:off x="10156650" y="6378006"/>
                  <a:ext cx="27216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526">
              <p14:nvContentPartPr>
                <p14:cNvPr id="318" name="Ink 317">
                  <a:extLst>
                    <a:ext uri="{FF2B5EF4-FFF2-40B4-BE49-F238E27FC236}">
                      <a16:creationId xmlns:a16="http://schemas.microsoft.com/office/drawing/2014/main" id="{DFBEAEF9-75ED-43A6-A110-662354FB6535}"/>
                    </a:ext>
                  </a:extLst>
                </p14:cNvPr>
                <p14:cNvContentPartPr/>
                <p14:nvPr/>
              </p14:nvContentPartPr>
              <p14:xfrm>
                <a:off x="10251330" y="6476286"/>
                <a:ext cx="120600" cy="165240"/>
              </p14:xfrm>
            </p:contentPart>
          </mc:Choice>
          <mc:Fallback>
            <p:pic>
              <p:nvPicPr>
                <p:cNvPr id="318" name="Ink 317">
                  <a:extLst>
                    <a:ext uri="{FF2B5EF4-FFF2-40B4-BE49-F238E27FC236}">
                      <a16:creationId xmlns:a16="http://schemas.microsoft.com/office/drawing/2014/main" id="{DFBEAEF9-75ED-43A6-A110-662354FB6535}"/>
                    </a:ext>
                  </a:extLst>
                </p:cNvPr>
                <p:cNvPicPr/>
                <p:nvPr/>
              </p:nvPicPr>
              <p:blipFill>
                <a:blip r:embed="rId527"/>
                <a:stretch>
                  <a:fillRect/>
                </a:stretch>
              </p:blipFill>
              <p:spPr>
                <a:xfrm>
                  <a:off x="10247010" y="6471966"/>
                  <a:ext cx="129240" cy="1738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28">
            <p14:nvContentPartPr>
              <p14:cNvPr id="319" name="Ink 318">
                <a:extLst>
                  <a:ext uri="{FF2B5EF4-FFF2-40B4-BE49-F238E27FC236}">
                    <a16:creationId xmlns:a16="http://schemas.microsoft.com/office/drawing/2014/main" id="{A5CEC9F9-90C9-4896-B897-306BE02C30AD}"/>
                  </a:ext>
                </a:extLst>
              </p14:cNvPr>
              <p14:cNvContentPartPr/>
              <p14:nvPr/>
            </p14:nvContentPartPr>
            <p14:xfrm>
              <a:off x="10603050" y="6632166"/>
              <a:ext cx="7920" cy="9360"/>
            </p14:xfrm>
          </p:contentPart>
        </mc:Choice>
        <mc:Fallback>
          <p:pic>
            <p:nvPicPr>
              <p:cNvPr id="319" name="Ink 318">
                <a:extLst>
                  <a:ext uri="{FF2B5EF4-FFF2-40B4-BE49-F238E27FC236}">
                    <a16:creationId xmlns:a16="http://schemas.microsoft.com/office/drawing/2014/main" id="{A5CEC9F9-90C9-4896-B897-306BE02C30AD}"/>
                  </a:ext>
                </a:extLst>
              </p:cNvPr>
              <p:cNvPicPr/>
              <p:nvPr/>
            </p:nvPicPr>
            <p:blipFill>
              <a:blip r:embed="rId529"/>
              <a:stretch>
                <a:fillRect/>
              </a:stretch>
            </p:blipFill>
            <p:spPr>
              <a:xfrm>
                <a:off x="10598730" y="6627846"/>
                <a:ext cx="1656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530">
            <p14:nvContentPartPr>
              <p14:cNvPr id="321" name="Ink 320">
                <a:extLst>
                  <a:ext uri="{FF2B5EF4-FFF2-40B4-BE49-F238E27FC236}">
                    <a16:creationId xmlns:a16="http://schemas.microsoft.com/office/drawing/2014/main" id="{CB334880-40D7-46AD-864B-067B74A2AE8E}"/>
                  </a:ext>
                </a:extLst>
              </p14:cNvPr>
              <p14:cNvContentPartPr/>
              <p14:nvPr/>
            </p14:nvContentPartPr>
            <p14:xfrm>
              <a:off x="1950090" y="1618446"/>
              <a:ext cx="1437840" cy="52200"/>
            </p14:xfrm>
          </p:contentPart>
        </mc:Choice>
        <mc:Fallback>
          <p:pic>
            <p:nvPicPr>
              <p:cNvPr id="321" name="Ink 320">
                <a:extLst>
                  <a:ext uri="{FF2B5EF4-FFF2-40B4-BE49-F238E27FC236}">
                    <a16:creationId xmlns:a16="http://schemas.microsoft.com/office/drawing/2014/main" id="{CB334880-40D7-46AD-864B-067B74A2AE8E}"/>
                  </a:ext>
                </a:extLst>
              </p:cNvPr>
              <p:cNvPicPr/>
              <p:nvPr/>
            </p:nvPicPr>
            <p:blipFill>
              <a:blip r:embed="rId531"/>
              <a:stretch>
                <a:fillRect/>
              </a:stretch>
            </p:blipFill>
            <p:spPr>
              <a:xfrm>
                <a:off x="1945770" y="1614126"/>
                <a:ext cx="1446480" cy="60840"/>
              </a:xfrm>
              <a:prstGeom prst="rect">
                <a:avLst/>
              </a:prstGeom>
            </p:spPr>
          </p:pic>
        </mc:Fallback>
      </mc:AlternateContent>
      <p:grpSp>
        <p:nvGrpSpPr>
          <p:cNvPr id="350" name="Group 349">
            <a:extLst>
              <a:ext uri="{FF2B5EF4-FFF2-40B4-BE49-F238E27FC236}">
                <a16:creationId xmlns:a16="http://schemas.microsoft.com/office/drawing/2014/main" id="{8FF1A7E8-CD77-494D-9446-166FC1A14A22}"/>
              </a:ext>
            </a:extLst>
          </p:cNvPr>
          <p:cNvGrpSpPr/>
          <p:nvPr/>
        </p:nvGrpSpPr>
        <p:grpSpPr>
          <a:xfrm>
            <a:off x="5777250" y="83766"/>
            <a:ext cx="1842480" cy="849600"/>
            <a:chOff x="5777250" y="83766"/>
            <a:chExt cx="1842480" cy="849600"/>
          </a:xfrm>
        </p:grpSpPr>
        <mc:AlternateContent xmlns:mc="http://schemas.openxmlformats.org/markup-compatibility/2006">
          <mc:Choice xmlns:p14="http://schemas.microsoft.com/office/powerpoint/2010/main" Requires="p14">
            <p:contentPart p14:bwMode="auto" r:id="rId532">
              <p14:nvContentPartPr>
                <p14:cNvPr id="322" name="Ink 321">
                  <a:extLst>
                    <a:ext uri="{FF2B5EF4-FFF2-40B4-BE49-F238E27FC236}">
                      <a16:creationId xmlns:a16="http://schemas.microsoft.com/office/drawing/2014/main" id="{2B321659-5568-44AE-AFB6-BB24FFEE67EF}"/>
                    </a:ext>
                  </a:extLst>
                </p14:cNvPr>
                <p14:cNvContentPartPr/>
                <p14:nvPr/>
              </p14:nvContentPartPr>
              <p14:xfrm>
                <a:off x="5777250" y="584166"/>
                <a:ext cx="807120" cy="53640"/>
              </p14:xfrm>
            </p:contentPart>
          </mc:Choice>
          <mc:Fallback>
            <p:pic>
              <p:nvPicPr>
                <p:cNvPr id="322" name="Ink 321">
                  <a:extLst>
                    <a:ext uri="{FF2B5EF4-FFF2-40B4-BE49-F238E27FC236}">
                      <a16:creationId xmlns:a16="http://schemas.microsoft.com/office/drawing/2014/main" id="{2B321659-5568-44AE-AFB6-BB24FFEE67EF}"/>
                    </a:ext>
                  </a:extLst>
                </p:cNvPr>
                <p:cNvPicPr/>
                <p:nvPr/>
              </p:nvPicPr>
              <p:blipFill>
                <a:blip r:embed="rId533"/>
                <a:stretch>
                  <a:fillRect/>
                </a:stretch>
              </p:blipFill>
              <p:spPr>
                <a:xfrm>
                  <a:off x="5772930" y="579846"/>
                  <a:ext cx="81576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534">
              <p14:nvContentPartPr>
                <p14:cNvPr id="323" name="Ink 322">
                  <a:extLst>
                    <a:ext uri="{FF2B5EF4-FFF2-40B4-BE49-F238E27FC236}">
                      <a16:creationId xmlns:a16="http://schemas.microsoft.com/office/drawing/2014/main" id="{632F06AB-42BE-4AD3-94F6-D3C33E93D006}"/>
                    </a:ext>
                  </a:extLst>
                </p14:cNvPr>
                <p14:cNvContentPartPr/>
                <p14:nvPr/>
              </p14:nvContentPartPr>
              <p14:xfrm>
                <a:off x="6181170" y="522606"/>
                <a:ext cx="29160" cy="163440"/>
              </p14:xfrm>
            </p:contentPart>
          </mc:Choice>
          <mc:Fallback>
            <p:pic>
              <p:nvPicPr>
                <p:cNvPr id="323" name="Ink 322">
                  <a:extLst>
                    <a:ext uri="{FF2B5EF4-FFF2-40B4-BE49-F238E27FC236}">
                      <a16:creationId xmlns:a16="http://schemas.microsoft.com/office/drawing/2014/main" id="{632F06AB-42BE-4AD3-94F6-D3C33E93D006}"/>
                    </a:ext>
                  </a:extLst>
                </p:cNvPr>
                <p:cNvPicPr/>
                <p:nvPr/>
              </p:nvPicPr>
              <p:blipFill>
                <a:blip r:embed="rId535"/>
                <a:stretch>
                  <a:fillRect/>
                </a:stretch>
              </p:blipFill>
              <p:spPr>
                <a:xfrm>
                  <a:off x="6176850" y="518286"/>
                  <a:ext cx="3780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536">
              <p14:nvContentPartPr>
                <p14:cNvPr id="324" name="Ink 323">
                  <a:extLst>
                    <a:ext uri="{FF2B5EF4-FFF2-40B4-BE49-F238E27FC236}">
                      <a16:creationId xmlns:a16="http://schemas.microsoft.com/office/drawing/2014/main" id="{F5506FB8-0B30-4992-B6AE-F18711A9F533}"/>
                    </a:ext>
                  </a:extLst>
                </p14:cNvPr>
                <p14:cNvContentPartPr/>
                <p14:nvPr/>
              </p14:nvContentPartPr>
              <p14:xfrm>
                <a:off x="6145170" y="771726"/>
                <a:ext cx="125280" cy="7560"/>
              </p14:xfrm>
            </p:contentPart>
          </mc:Choice>
          <mc:Fallback>
            <p:pic>
              <p:nvPicPr>
                <p:cNvPr id="324" name="Ink 323">
                  <a:extLst>
                    <a:ext uri="{FF2B5EF4-FFF2-40B4-BE49-F238E27FC236}">
                      <a16:creationId xmlns:a16="http://schemas.microsoft.com/office/drawing/2014/main" id="{F5506FB8-0B30-4992-B6AE-F18711A9F533}"/>
                    </a:ext>
                  </a:extLst>
                </p:cNvPr>
                <p:cNvPicPr/>
                <p:nvPr/>
              </p:nvPicPr>
              <p:blipFill>
                <a:blip r:embed="rId537"/>
                <a:stretch>
                  <a:fillRect/>
                </a:stretch>
              </p:blipFill>
              <p:spPr>
                <a:xfrm>
                  <a:off x="6140850" y="767406"/>
                  <a:ext cx="133920" cy="16200"/>
                </a:xfrm>
                <a:prstGeom prst="rect">
                  <a:avLst/>
                </a:prstGeom>
              </p:spPr>
            </p:pic>
          </mc:Fallback>
        </mc:AlternateContent>
        <mc:AlternateContent xmlns:mc="http://schemas.openxmlformats.org/markup-compatibility/2006">
          <mc:Choice xmlns:p14="http://schemas.microsoft.com/office/powerpoint/2010/main" Requires="p14">
            <p:contentPart p14:bwMode="auto" r:id="rId538">
              <p14:nvContentPartPr>
                <p14:cNvPr id="325" name="Ink 324">
                  <a:extLst>
                    <a:ext uri="{FF2B5EF4-FFF2-40B4-BE49-F238E27FC236}">
                      <a16:creationId xmlns:a16="http://schemas.microsoft.com/office/drawing/2014/main" id="{E476D453-B7A4-47BB-B801-EB4E25C4EBBC}"/>
                    </a:ext>
                  </a:extLst>
                </p14:cNvPr>
                <p14:cNvContentPartPr/>
                <p14:nvPr/>
              </p14:nvContentPartPr>
              <p14:xfrm>
                <a:off x="6180090" y="774246"/>
                <a:ext cx="92160" cy="148680"/>
              </p14:xfrm>
            </p:contentPart>
          </mc:Choice>
          <mc:Fallback>
            <p:pic>
              <p:nvPicPr>
                <p:cNvPr id="325" name="Ink 324">
                  <a:extLst>
                    <a:ext uri="{FF2B5EF4-FFF2-40B4-BE49-F238E27FC236}">
                      <a16:creationId xmlns:a16="http://schemas.microsoft.com/office/drawing/2014/main" id="{E476D453-B7A4-47BB-B801-EB4E25C4EBBC}"/>
                    </a:ext>
                  </a:extLst>
                </p:cNvPr>
                <p:cNvPicPr/>
                <p:nvPr/>
              </p:nvPicPr>
              <p:blipFill>
                <a:blip r:embed="rId539"/>
                <a:stretch>
                  <a:fillRect/>
                </a:stretch>
              </p:blipFill>
              <p:spPr>
                <a:xfrm>
                  <a:off x="6175770" y="769926"/>
                  <a:ext cx="10080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540">
              <p14:nvContentPartPr>
                <p14:cNvPr id="326" name="Ink 325">
                  <a:extLst>
                    <a:ext uri="{FF2B5EF4-FFF2-40B4-BE49-F238E27FC236}">
                      <a16:creationId xmlns:a16="http://schemas.microsoft.com/office/drawing/2014/main" id="{35D4D4DA-4BF0-4E6E-8481-059E8841341A}"/>
                    </a:ext>
                  </a:extLst>
                </p14:cNvPr>
                <p14:cNvContentPartPr/>
                <p14:nvPr/>
              </p14:nvContentPartPr>
              <p14:xfrm>
                <a:off x="6214290" y="909246"/>
                <a:ext cx="50760" cy="12240"/>
              </p14:xfrm>
            </p:contentPart>
          </mc:Choice>
          <mc:Fallback>
            <p:pic>
              <p:nvPicPr>
                <p:cNvPr id="326" name="Ink 325">
                  <a:extLst>
                    <a:ext uri="{FF2B5EF4-FFF2-40B4-BE49-F238E27FC236}">
                      <a16:creationId xmlns:a16="http://schemas.microsoft.com/office/drawing/2014/main" id="{35D4D4DA-4BF0-4E6E-8481-059E8841341A}"/>
                    </a:ext>
                  </a:extLst>
                </p:cNvPr>
                <p:cNvPicPr/>
                <p:nvPr/>
              </p:nvPicPr>
              <p:blipFill>
                <a:blip r:embed="rId541"/>
                <a:stretch>
                  <a:fillRect/>
                </a:stretch>
              </p:blipFill>
              <p:spPr>
                <a:xfrm>
                  <a:off x="6209970" y="904926"/>
                  <a:ext cx="5940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542">
              <p14:nvContentPartPr>
                <p14:cNvPr id="327" name="Ink 326">
                  <a:extLst>
                    <a:ext uri="{FF2B5EF4-FFF2-40B4-BE49-F238E27FC236}">
                      <a16:creationId xmlns:a16="http://schemas.microsoft.com/office/drawing/2014/main" id="{D3491D37-7704-4021-BAF1-21906CD261AB}"/>
                    </a:ext>
                  </a:extLst>
                </p14:cNvPr>
                <p14:cNvContentPartPr/>
                <p14:nvPr/>
              </p14:nvContentPartPr>
              <p14:xfrm>
                <a:off x="6299970" y="727446"/>
                <a:ext cx="70560" cy="180000"/>
              </p14:xfrm>
            </p:contentPart>
          </mc:Choice>
          <mc:Fallback>
            <p:pic>
              <p:nvPicPr>
                <p:cNvPr id="327" name="Ink 326">
                  <a:extLst>
                    <a:ext uri="{FF2B5EF4-FFF2-40B4-BE49-F238E27FC236}">
                      <a16:creationId xmlns:a16="http://schemas.microsoft.com/office/drawing/2014/main" id="{D3491D37-7704-4021-BAF1-21906CD261AB}"/>
                    </a:ext>
                  </a:extLst>
                </p:cNvPr>
                <p:cNvPicPr/>
                <p:nvPr/>
              </p:nvPicPr>
              <p:blipFill>
                <a:blip r:embed="rId543"/>
                <a:stretch>
                  <a:fillRect/>
                </a:stretch>
              </p:blipFill>
              <p:spPr>
                <a:xfrm>
                  <a:off x="6295650" y="723126"/>
                  <a:ext cx="7920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544">
              <p14:nvContentPartPr>
                <p14:cNvPr id="328" name="Ink 327">
                  <a:extLst>
                    <a:ext uri="{FF2B5EF4-FFF2-40B4-BE49-F238E27FC236}">
                      <a16:creationId xmlns:a16="http://schemas.microsoft.com/office/drawing/2014/main" id="{39EDC7D7-6F39-4947-83B2-F800C447B47A}"/>
                    </a:ext>
                  </a:extLst>
                </p14:cNvPr>
                <p14:cNvContentPartPr/>
                <p14:nvPr/>
              </p14:nvContentPartPr>
              <p14:xfrm>
                <a:off x="6408690" y="778926"/>
                <a:ext cx="46800" cy="121680"/>
              </p14:xfrm>
            </p:contentPart>
          </mc:Choice>
          <mc:Fallback>
            <p:pic>
              <p:nvPicPr>
                <p:cNvPr id="328" name="Ink 327">
                  <a:extLst>
                    <a:ext uri="{FF2B5EF4-FFF2-40B4-BE49-F238E27FC236}">
                      <a16:creationId xmlns:a16="http://schemas.microsoft.com/office/drawing/2014/main" id="{39EDC7D7-6F39-4947-83B2-F800C447B47A}"/>
                    </a:ext>
                  </a:extLst>
                </p:cNvPr>
                <p:cNvPicPr/>
                <p:nvPr/>
              </p:nvPicPr>
              <p:blipFill>
                <a:blip r:embed="rId545"/>
                <a:stretch>
                  <a:fillRect/>
                </a:stretch>
              </p:blipFill>
              <p:spPr>
                <a:xfrm>
                  <a:off x="6404370" y="774606"/>
                  <a:ext cx="5544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546">
              <p14:nvContentPartPr>
                <p14:cNvPr id="329" name="Ink 328">
                  <a:extLst>
                    <a:ext uri="{FF2B5EF4-FFF2-40B4-BE49-F238E27FC236}">
                      <a16:creationId xmlns:a16="http://schemas.microsoft.com/office/drawing/2014/main" id="{ACC76438-D085-4F36-9FC4-11A4D02CD62D}"/>
                    </a:ext>
                  </a:extLst>
                </p14:cNvPr>
                <p14:cNvContentPartPr/>
                <p14:nvPr/>
              </p14:nvContentPartPr>
              <p14:xfrm>
                <a:off x="6384570" y="754806"/>
                <a:ext cx="172440" cy="178560"/>
              </p14:xfrm>
            </p:contentPart>
          </mc:Choice>
          <mc:Fallback>
            <p:pic>
              <p:nvPicPr>
                <p:cNvPr id="329" name="Ink 328">
                  <a:extLst>
                    <a:ext uri="{FF2B5EF4-FFF2-40B4-BE49-F238E27FC236}">
                      <a16:creationId xmlns:a16="http://schemas.microsoft.com/office/drawing/2014/main" id="{ACC76438-D085-4F36-9FC4-11A4D02CD62D}"/>
                    </a:ext>
                  </a:extLst>
                </p:cNvPr>
                <p:cNvPicPr/>
                <p:nvPr/>
              </p:nvPicPr>
              <p:blipFill>
                <a:blip r:embed="rId547"/>
                <a:stretch>
                  <a:fillRect/>
                </a:stretch>
              </p:blipFill>
              <p:spPr>
                <a:xfrm>
                  <a:off x="6380250" y="750486"/>
                  <a:ext cx="181080" cy="187200"/>
                </a:xfrm>
                <a:prstGeom prst="rect">
                  <a:avLst/>
                </a:prstGeom>
              </p:spPr>
            </p:pic>
          </mc:Fallback>
        </mc:AlternateContent>
        <mc:AlternateContent xmlns:mc="http://schemas.openxmlformats.org/markup-compatibility/2006">
          <mc:Choice xmlns:p14="http://schemas.microsoft.com/office/powerpoint/2010/main" Requires="p14">
            <p:contentPart p14:bwMode="auto" r:id="rId548">
              <p14:nvContentPartPr>
                <p14:cNvPr id="331" name="Ink 330">
                  <a:extLst>
                    <a:ext uri="{FF2B5EF4-FFF2-40B4-BE49-F238E27FC236}">
                      <a16:creationId xmlns:a16="http://schemas.microsoft.com/office/drawing/2014/main" id="{BD9341D8-E89A-4F54-9BA3-6BA886A85437}"/>
                    </a:ext>
                  </a:extLst>
                </p14:cNvPr>
                <p14:cNvContentPartPr/>
                <p14:nvPr/>
              </p14:nvContentPartPr>
              <p14:xfrm>
                <a:off x="5786970" y="83766"/>
                <a:ext cx="1235160" cy="383760"/>
              </p14:xfrm>
            </p:contentPart>
          </mc:Choice>
          <mc:Fallback>
            <p:pic>
              <p:nvPicPr>
                <p:cNvPr id="331" name="Ink 330">
                  <a:extLst>
                    <a:ext uri="{FF2B5EF4-FFF2-40B4-BE49-F238E27FC236}">
                      <a16:creationId xmlns:a16="http://schemas.microsoft.com/office/drawing/2014/main" id="{BD9341D8-E89A-4F54-9BA3-6BA886A85437}"/>
                    </a:ext>
                  </a:extLst>
                </p:cNvPr>
                <p:cNvPicPr/>
                <p:nvPr/>
              </p:nvPicPr>
              <p:blipFill>
                <a:blip r:embed="rId549"/>
                <a:stretch>
                  <a:fillRect/>
                </a:stretch>
              </p:blipFill>
              <p:spPr>
                <a:xfrm>
                  <a:off x="5782650" y="79446"/>
                  <a:ext cx="1243800" cy="392400"/>
                </a:xfrm>
                <a:prstGeom prst="rect">
                  <a:avLst/>
                </a:prstGeom>
              </p:spPr>
            </p:pic>
          </mc:Fallback>
        </mc:AlternateContent>
        <mc:AlternateContent xmlns:mc="http://schemas.openxmlformats.org/markup-compatibility/2006">
          <mc:Choice xmlns:p14="http://schemas.microsoft.com/office/powerpoint/2010/main" Requires="p14">
            <p:contentPart p14:bwMode="auto" r:id="rId550">
              <p14:nvContentPartPr>
                <p14:cNvPr id="332" name="Ink 331">
                  <a:extLst>
                    <a:ext uri="{FF2B5EF4-FFF2-40B4-BE49-F238E27FC236}">
                      <a16:creationId xmlns:a16="http://schemas.microsoft.com/office/drawing/2014/main" id="{F5DA34F9-8300-4B6A-8A34-C9617BD8C99D}"/>
                    </a:ext>
                  </a:extLst>
                </p14:cNvPr>
                <p14:cNvContentPartPr/>
                <p14:nvPr/>
              </p14:nvContentPartPr>
              <p14:xfrm>
                <a:off x="6585810" y="284646"/>
                <a:ext cx="47160" cy="428760"/>
              </p14:xfrm>
            </p:contentPart>
          </mc:Choice>
          <mc:Fallback>
            <p:pic>
              <p:nvPicPr>
                <p:cNvPr id="332" name="Ink 331">
                  <a:extLst>
                    <a:ext uri="{FF2B5EF4-FFF2-40B4-BE49-F238E27FC236}">
                      <a16:creationId xmlns:a16="http://schemas.microsoft.com/office/drawing/2014/main" id="{F5DA34F9-8300-4B6A-8A34-C9617BD8C99D}"/>
                    </a:ext>
                  </a:extLst>
                </p:cNvPr>
                <p:cNvPicPr/>
                <p:nvPr/>
              </p:nvPicPr>
              <p:blipFill>
                <a:blip r:embed="rId551"/>
                <a:stretch>
                  <a:fillRect/>
                </a:stretch>
              </p:blipFill>
              <p:spPr>
                <a:xfrm>
                  <a:off x="6581490" y="280326"/>
                  <a:ext cx="55800" cy="437400"/>
                </a:xfrm>
                <a:prstGeom prst="rect">
                  <a:avLst/>
                </a:prstGeom>
              </p:spPr>
            </p:pic>
          </mc:Fallback>
        </mc:AlternateContent>
        <mc:AlternateContent xmlns:mc="http://schemas.openxmlformats.org/markup-compatibility/2006">
          <mc:Choice xmlns:p14="http://schemas.microsoft.com/office/powerpoint/2010/main" Requires="p14">
            <p:contentPart p14:bwMode="auto" r:id="rId552">
              <p14:nvContentPartPr>
                <p14:cNvPr id="333" name="Ink 332">
                  <a:extLst>
                    <a:ext uri="{FF2B5EF4-FFF2-40B4-BE49-F238E27FC236}">
                      <a16:creationId xmlns:a16="http://schemas.microsoft.com/office/drawing/2014/main" id="{E754C595-85BF-462F-8EDE-7710F8641981}"/>
                    </a:ext>
                  </a:extLst>
                </p14:cNvPr>
                <p14:cNvContentPartPr/>
                <p14:nvPr/>
              </p14:nvContentPartPr>
              <p14:xfrm>
                <a:off x="6626490" y="408486"/>
                <a:ext cx="168840" cy="120600"/>
              </p14:xfrm>
            </p:contentPart>
          </mc:Choice>
          <mc:Fallback>
            <p:pic>
              <p:nvPicPr>
                <p:cNvPr id="333" name="Ink 332">
                  <a:extLst>
                    <a:ext uri="{FF2B5EF4-FFF2-40B4-BE49-F238E27FC236}">
                      <a16:creationId xmlns:a16="http://schemas.microsoft.com/office/drawing/2014/main" id="{E754C595-85BF-462F-8EDE-7710F8641981}"/>
                    </a:ext>
                  </a:extLst>
                </p:cNvPr>
                <p:cNvPicPr/>
                <p:nvPr/>
              </p:nvPicPr>
              <p:blipFill>
                <a:blip r:embed="rId553"/>
                <a:stretch>
                  <a:fillRect/>
                </a:stretch>
              </p:blipFill>
              <p:spPr>
                <a:xfrm>
                  <a:off x="6622170" y="404166"/>
                  <a:ext cx="17748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554">
              <p14:nvContentPartPr>
                <p14:cNvPr id="334" name="Ink 333">
                  <a:extLst>
                    <a:ext uri="{FF2B5EF4-FFF2-40B4-BE49-F238E27FC236}">
                      <a16:creationId xmlns:a16="http://schemas.microsoft.com/office/drawing/2014/main" id="{46C5F0FF-65A9-4A47-85F9-4C5023C8605E}"/>
                    </a:ext>
                  </a:extLst>
                </p14:cNvPr>
                <p14:cNvContentPartPr/>
                <p14:nvPr/>
              </p14:nvContentPartPr>
              <p14:xfrm>
                <a:off x="6657810" y="464646"/>
                <a:ext cx="181440" cy="105120"/>
              </p14:xfrm>
            </p:contentPart>
          </mc:Choice>
          <mc:Fallback>
            <p:pic>
              <p:nvPicPr>
                <p:cNvPr id="334" name="Ink 333">
                  <a:extLst>
                    <a:ext uri="{FF2B5EF4-FFF2-40B4-BE49-F238E27FC236}">
                      <a16:creationId xmlns:a16="http://schemas.microsoft.com/office/drawing/2014/main" id="{46C5F0FF-65A9-4A47-85F9-4C5023C8605E}"/>
                    </a:ext>
                  </a:extLst>
                </p:cNvPr>
                <p:cNvPicPr/>
                <p:nvPr/>
              </p:nvPicPr>
              <p:blipFill>
                <a:blip r:embed="rId555"/>
                <a:stretch>
                  <a:fillRect/>
                </a:stretch>
              </p:blipFill>
              <p:spPr>
                <a:xfrm>
                  <a:off x="6653490" y="460326"/>
                  <a:ext cx="19008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556">
              <p14:nvContentPartPr>
                <p14:cNvPr id="335" name="Ink 334">
                  <a:extLst>
                    <a:ext uri="{FF2B5EF4-FFF2-40B4-BE49-F238E27FC236}">
                      <a16:creationId xmlns:a16="http://schemas.microsoft.com/office/drawing/2014/main" id="{EE4009BE-CFCD-43C2-AEE0-90E0C2041B81}"/>
                    </a:ext>
                  </a:extLst>
                </p14:cNvPr>
                <p14:cNvContentPartPr/>
                <p14:nvPr/>
              </p14:nvContentPartPr>
              <p14:xfrm>
                <a:off x="6750690" y="481566"/>
                <a:ext cx="259560" cy="88920"/>
              </p14:xfrm>
            </p:contentPart>
          </mc:Choice>
          <mc:Fallback>
            <p:pic>
              <p:nvPicPr>
                <p:cNvPr id="335" name="Ink 334">
                  <a:extLst>
                    <a:ext uri="{FF2B5EF4-FFF2-40B4-BE49-F238E27FC236}">
                      <a16:creationId xmlns:a16="http://schemas.microsoft.com/office/drawing/2014/main" id="{EE4009BE-CFCD-43C2-AEE0-90E0C2041B81}"/>
                    </a:ext>
                  </a:extLst>
                </p:cNvPr>
                <p:cNvPicPr/>
                <p:nvPr/>
              </p:nvPicPr>
              <p:blipFill>
                <a:blip r:embed="rId557"/>
                <a:stretch>
                  <a:fillRect/>
                </a:stretch>
              </p:blipFill>
              <p:spPr>
                <a:xfrm>
                  <a:off x="6746370" y="477246"/>
                  <a:ext cx="26820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558">
              <p14:nvContentPartPr>
                <p14:cNvPr id="336" name="Ink 335">
                  <a:extLst>
                    <a:ext uri="{FF2B5EF4-FFF2-40B4-BE49-F238E27FC236}">
                      <a16:creationId xmlns:a16="http://schemas.microsoft.com/office/drawing/2014/main" id="{BD8060F8-1D06-400D-9169-8905B937E7D0}"/>
                    </a:ext>
                  </a:extLst>
                </p14:cNvPr>
                <p14:cNvContentPartPr/>
                <p14:nvPr/>
              </p14:nvContentPartPr>
              <p14:xfrm>
                <a:off x="6899730" y="494526"/>
                <a:ext cx="137880" cy="81000"/>
              </p14:xfrm>
            </p:contentPart>
          </mc:Choice>
          <mc:Fallback>
            <p:pic>
              <p:nvPicPr>
                <p:cNvPr id="336" name="Ink 335">
                  <a:extLst>
                    <a:ext uri="{FF2B5EF4-FFF2-40B4-BE49-F238E27FC236}">
                      <a16:creationId xmlns:a16="http://schemas.microsoft.com/office/drawing/2014/main" id="{BD8060F8-1D06-400D-9169-8905B937E7D0}"/>
                    </a:ext>
                  </a:extLst>
                </p:cNvPr>
                <p:cNvPicPr/>
                <p:nvPr/>
              </p:nvPicPr>
              <p:blipFill>
                <a:blip r:embed="rId559"/>
                <a:stretch>
                  <a:fillRect/>
                </a:stretch>
              </p:blipFill>
              <p:spPr>
                <a:xfrm>
                  <a:off x="6895410" y="490206"/>
                  <a:ext cx="14652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560">
              <p14:nvContentPartPr>
                <p14:cNvPr id="338" name="Ink 337">
                  <a:extLst>
                    <a:ext uri="{FF2B5EF4-FFF2-40B4-BE49-F238E27FC236}">
                      <a16:creationId xmlns:a16="http://schemas.microsoft.com/office/drawing/2014/main" id="{B28FEEAA-47CC-4F78-A793-173EA0D209CD}"/>
                    </a:ext>
                  </a:extLst>
                </p14:cNvPr>
                <p14:cNvContentPartPr/>
                <p14:nvPr/>
              </p14:nvContentPartPr>
              <p14:xfrm>
                <a:off x="6941130" y="218406"/>
                <a:ext cx="69840" cy="90000"/>
              </p14:xfrm>
            </p:contentPart>
          </mc:Choice>
          <mc:Fallback>
            <p:pic>
              <p:nvPicPr>
                <p:cNvPr id="338" name="Ink 337">
                  <a:extLst>
                    <a:ext uri="{FF2B5EF4-FFF2-40B4-BE49-F238E27FC236}">
                      <a16:creationId xmlns:a16="http://schemas.microsoft.com/office/drawing/2014/main" id="{B28FEEAA-47CC-4F78-A793-173EA0D209CD}"/>
                    </a:ext>
                  </a:extLst>
                </p:cNvPr>
                <p:cNvPicPr/>
                <p:nvPr/>
              </p:nvPicPr>
              <p:blipFill>
                <a:blip r:embed="rId561"/>
                <a:stretch>
                  <a:fillRect/>
                </a:stretch>
              </p:blipFill>
              <p:spPr>
                <a:xfrm>
                  <a:off x="6936810" y="214086"/>
                  <a:ext cx="7848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562">
              <p14:nvContentPartPr>
                <p14:cNvPr id="339" name="Ink 338">
                  <a:extLst>
                    <a:ext uri="{FF2B5EF4-FFF2-40B4-BE49-F238E27FC236}">
                      <a16:creationId xmlns:a16="http://schemas.microsoft.com/office/drawing/2014/main" id="{F50A9811-76A1-4241-AD2C-0B430FB73421}"/>
                    </a:ext>
                  </a:extLst>
                </p14:cNvPr>
                <p14:cNvContentPartPr/>
                <p14:nvPr/>
              </p14:nvContentPartPr>
              <p14:xfrm>
                <a:off x="6908370" y="240006"/>
                <a:ext cx="76680" cy="104400"/>
              </p14:xfrm>
            </p:contentPart>
          </mc:Choice>
          <mc:Fallback>
            <p:pic>
              <p:nvPicPr>
                <p:cNvPr id="339" name="Ink 338">
                  <a:extLst>
                    <a:ext uri="{FF2B5EF4-FFF2-40B4-BE49-F238E27FC236}">
                      <a16:creationId xmlns:a16="http://schemas.microsoft.com/office/drawing/2014/main" id="{F50A9811-76A1-4241-AD2C-0B430FB73421}"/>
                    </a:ext>
                  </a:extLst>
                </p:cNvPr>
                <p:cNvPicPr/>
                <p:nvPr/>
              </p:nvPicPr>
              <p:blipFill>
                <a:blip r:embed="rId563"/>
                <a:stretch>
                  <a:fillRect/>
                </a:stretch>
              </p:blipFill>
              <p:spPr>
                <a:xfrm>
                  <a:off x="6904050" y="235686"/>
                  <a:ext cx="8532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564">
              <p14:nvContentPartPr>
                <p14:cNvPr id="340" name="Ink 339">
                  <a:extLst>
                    <a:ext uri="{FF2B5EF4-FFF2-40B4-BE49-F238E27FC236}">
                      <a16:creationId xmlns:a16="http://schemas.microsoft.com/office/drawing/2014/main" id="{4C1359FA-5AE4-46B0-9C5B-F431C8BE8BC5}"/>
                    </a:ext>
                  </a:extLst>
                </p14:cNvPr>
                <p14:cNvContentPartPr/>
                <p14:nvPr/>
              </p14:nvContentPartPr>
              <p14:xfrm>
                <a:off x="7154250" y="144246"/>
                <a:ext cx="106560" cy="84600"/>
              </p14:xfrm>
            </p:contentPart>
          </mc:Choice>
          <mc:Fallback>
            <p:pic>
              <p:nvPicPr>
                <p:cNvPr id="340" name="Ink 339">
                  <a:extLst>
                    <a:ext uri="{FF2B5EF4-FFF2-40B4-BE49-F238E27FC236}">
                      <a16:creationId xmlns:a16="http://schemas.microsoft.com/office/drawing/2014/main" id="{4C1359FA-5AE4-46B0-9C5B-F431C8BE8BC5}"/>
                    </a:ext>
                  </a:extLst>
                </p:cNvPr>
                <p:cNvPicPr/>
                <p:nvPr/>
              </p:nvPicPr>
              <p:blipFill>
                <a:blip r:embed="rId565"/>
                <a:stretch>
                  <a:fillRect/>
                </a:stretch>
              </p:blipFill>
              <p:spPr>
                <a:xfrm>
                  <a:off x="7149930" y="139926"/>
                  <a:ext cx="11520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566">
              <p14:nvContentPartPr>
                <p14:cNvPr id="341" name="Ink 340">
                  <a:extLst>
                    <a:ext uri="{FF2B5EF4-FFF2-40B4-BE49-F238E27FC236}">
                      <a16:creationId xmlns:a16="http://schemas.microsoft.com/office/drawing/2014/main" id="{DA2842B5-A877-4676-AB6B-AEB9E61F5A2B}"/>
                    </a:ext>
                  </a:extLst>
                </p14:cNvPr>
                <p14:cNvContentPartPr/>
                <p14:nvPr/>
              </p14:nvContentPartPr>
              <p14:xfrm>
                <a:off x="7291050" y="151446"/>
                <a:ext cx="15120" cy="163080"/>
              </p14:xfrm>
            </p:contentPart>
          </mc:Choice>
          <mc:Fallback>
            <p:pic>
              <p:nvPicPr>
                <p:cNvPr id="341" name="Ink 340">
                  <a:extLst>
                    <a:ext uri="{FF2B5EF4-FFF2-40B4-BE49-F238E27FC236}">
                      <a16:creationId xmlns:a16="http://schemas.microsoft.com/office/drawing/2014/main" id="{DA2842B5-A877-4676-AB6B-AEB9E61F5A2B}"/>
                    </a:ext>
                  </a:extLst>
                </p:cNvPr>
                <p:cNvPicPr/>
                <p:nvPr/>
              </p:nvPicPr>
              <p:blipFill>
                <a:blip r:embed="rId567"/>
                <a:stretch>
                  <a:fillRect/>
                </a:stretch>
              </p:blipFill>
              <p:spPr>
                <a:xfrm>
                  <a:off x="7286730" y="147126"/>
                  <a:ext cx="2376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568">
              <p14:nvContentPartPr>
                <p14:cNvPr id="342" name="Ink 341">
                  <a:extLst>
                    <a:ext uri="{FF2B5EF4-FFF2-40B4-BE49-F238E27FC236}">
                      <a16:creationId xmlns:a16="http://schemas.microsoft.com/office/drawing/2014/main" id="{0D6C71B5-9F5B-45BB-8380-FA238B493FE4}"/>
                    </a:ext>
                  </a:extLst>
                </p14:cNvPr>
                <p14:cNvContentPartPr/>
                <p14:nvPr/>
              </p14:nvContentPartPr>
              <p14:xfrm>
                <a:off x="7283130" y="159726"/>
                <a:ext cx="135000" cy="136800"/>
              </p14:xfrm>
            </p:contentPart>
          </mc:Choice>
          <mc:Fallback>
            <p:pic>
              <p:nvPicPr>
                <p:cNvPr id="342" name="Ink 341">
                  <a:extLst>
                    <a:ext uri="{FF2B5EF4-FFF2-40B4-BE49-F238E27FC236}">
                      <a16:creationId xmlns:a16="http://schemas.microsoft.com/office/drawing/2014/main" id="{0D6C71B5-9F5B-45BB-8380-FA238B493FE4}"/>
                    </a:ext>
                  </a:extLst>
                </p:cNvPr>
                <p:cNvPicPr/>
                <p:nvPr/>
              </p:nvPicPr>
              <p:blipFill>
                <a:blip r:embed="rId569"/>
                <a:stretch>
                  <a:fillRect/>
                </a:stretch>
              </p:blipFill>
              <p:spPr>
                <a:xfrm>
                  <a:off x="7278810" y="155406"/>
                  <a:ext cx="14364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570">
              <p14:nvContentPartPr>
                <p14:cNvPr id="343" name="Ink 342">
                  <a:extLst>
                    <a:ext uri="{FF2B5EF4-FFF2-40B4-BE49-F238E27FC236}">
                      <a16:creationId xmlns:a16="http://schemas.microsoft.com/office/drawing/2014/main" id="{6ABBD24F-BBA9-4CAE-9054-0E360EF29038}"/>
                    </a:ext>
                  </a:extLst>
                </p14:cNvPr>
                <p14:cNvContentPartPr/>
                <p14:nvPr/>
              </p14:nvContentPartPr>
              <p14:xfrm>
                <a:off x="7393290" y="153966"/>
                <a:ext cx="60120" cy="58320"/>
              </p14:xfrm>
            </p:contentPart>
          </mc:Choice>
          <mc:Fallback>
            <p:pic>
              <p:nvPicPr>
                <p:cNvPr id="343" name="Ink 342">
                  <a:extLst>
                    <a:ext uri="{FF2B5EF4-FFF2-40B4-BE49-F238E27FC236}">
                      <a16:creationId xmlns:a16="http://schemas.microsoft.com/office/drawing/2014/main" id="{6ABBD24F-BBA9-4CAE-9054-0E360EF29038}"/>
                    </a:ext>
                  </a:extLst>
                </p:cNvPr>
                <p:cNvPicPr/>
                <p:nvPr/>
              </p:nvPicPr>
              <p:blipFill>
                <a:blip r:embed="rId571"/>
                <a:stretch>
                  <a:fillRect/>
                </a:stretch>
              </p:blipFill>
              <p:spPr>
                <a:xfrm>
                  <a:off x="7388970" y="149646"/>
                  <a:ext cx="6876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572">
              <p14:nvContentPartPr>
                <p14:cNvPr id="344" name="Ink 343">
                  <a:extLst>
                    <a:ext uri="{FF2B5EF4-FFF2-40B4-BE49-F238E27FC236}">
                      <a16:creationId xmlns:a16="http://schemas.microsoft.com/office/drawing/2014/main" id="{91412F77-72D4-4011-802B-BB80D3C16B4E}"/>
                    </a:ext>
                  </a:extLst>
                </p14:cNvPr>
                <p14:cNvContentPartPr/>
                <p14:nvPr/>
              </p14:nvContentPartPr>
              <p14:xfrm>
                <a:off x="7489050" y="147846"/>
                <a:ext cx="130680" cy="90720"/>
              </p14:xfrm>
            </p:contentPart>
          </mc:Choice>
          <mc:Fallback>
            <p:pic>
              <p:nvPicPr>
                <p:cNvPr id="344" name="Ink 343">
                  <a:extLst>
                    <a:ext uri="{FF2B5EF4-FFF2-40B4-BE49-F238E27FC236}">
                      <a16:creationId xmlns:a16="http://schemas.microsoft.com/office/drawing/2014/main" id="{91412F77-72D4-4011-802B-BB80D3C16B4E}"/>
                    </a:ext>
                  </a:extLst>
                </p:cNvPr>
                <p:cNvPicPr/>
                <p:nvPr/>
              </p:nvPicPr>
              <p:blipFill>
                <a:blip r:embed="rId573"/>
                <a:stretch>
                  <a:fillRect/>
                </a:stretch>
              </p:blipFill>
              <p:spPr>
                <a:xfrm>
                  <a:off x="7484730" y="143526"/>
                  <a:ext cx="139320" cy="99360"/>
                </a:xfrm>
                <a:prstGeom prst="rect">
                  <a:avLst/>
                </a:prstGeom>
              </p:spPr>
            </p:pic>
          </mc:Fallback>
        </mc:AlternateContent>
      </p:grpSp>
      <p:grpSp>
        <p:nvGrpSpPr>
          <p:cNvPr id="349" name="Group 348">
            <a:extLst>
              <a:ext uri="{FF2B5EF4-FFF2-40B4-BE49-F238E27FC236}">
                <a16:creationId xmlns:a16="http://schemas.microsoft.com/office/drawing/2014/main" id="{BE8839FD-6D1F-458F-8421-0CE27852D5C9}"/>
              </a:ext>
            </a:extLst>
          </p:cNvPr>
          <p:cNvGrpSpPr/>
          <p:nvPr/>
        </p:nvGrpSpPr>
        <p:grpSpPr>
          <a:xfrm>
            <a:off x="7779570" y="80526"/>
            <a:ext cx="378720" cy="183600"/>
            <a:chOff x="7779570" y="80526"/>
            <a:chExt cx="378720" cy="183600"/>
          </a:xfrm>
        </p:grpSpPr>
        <mc:AlternateContent xmlns:mc="http://schemas.openxmlformats.org/markup-compatibility/2006">
          <mc:Choice xmlns:p14="http://schemas.microsoft.com/office/powerpoint/2010/main" Requires="p14">
            <p:contentPart p14:bwMode="auto" r:id="rId574">
              <p14:nvContentPartPr>
                <p14:cNvPr id="345" name="Ink 344">
                  <a:extLst>
                    <a:ext uri="{FF2B5EF4-FFF2-40B4-BE49-F238E27FC236}">
                      <a16:creationId xmlns:a16="http://schemas.microsoft.com/office/drawing/2014/main" id="{4A0443AE-076D-467B-BB03-8FA18DBECB8E}"/>
                    </a:ext>
                  </a:extLst>
                </p14:cNvPr>
                <p14:cNvContentPartPr/>
                <p14:nvPr/>
              </p14:nvContentPartPr>
              <p14:xfrm>
                <a:off x="7809090" y="140286"/>
                <a:ext cx="43560" cy="123840"/>
              </p14:xfrm>
            </p:contentPart>
          </mc:Choice>
          <mc:Fallback>
            <p:pic>
              <p:nvPicPr>
                <p:cNvPr id="345" name="Ink 344">
                  <a:extLst>
                    <a:ext uri="{FF2B5EF4-FFF2-40B4-BE49-F238E27FC236}">
                      <a16:creationId xmlns:a16="http://schemas.microsoft.com/office/drawing/2014/main" id="{4A0443AE-076D-467B-BB03-8FA18DBECB8E}"/>
                    </a:ext>
                  </a:extLst>
                </p:cNvPr>
                <p:cNvPicPr/>
                <p:nvPr/>
              </p:nvPicPr>
              <p:blipFill>
                <a:blip r:embed="rId575"/>
                <a:stretch>
                  <a:fillRect/>
                </a:stretch>
              </p:blipFill>
              <p:spPr>
                <a:xfrm>
                  <a:off x="7804770" y="135966"/>
                  <a:ext cx="5220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576">
              <p14:nvContentPartPr>
                <p14:cNvPr id="346" name="Ink 345">
                  <a:extLst>
                    <a:ext uri="{FF2B5EF4-FFF2-40B4-BE49-F238E27FC236}">
                      <a16:creationId xmlns:a16="http://schemas.microsoft.com/office/drawing/2014/main" id="{5B151496-C796-4C67-B3CE-58C8382B5797}"/>
                    </a:ext>
                  </a:extLst>
                </p14:cNvPr>
                <p14:cNvContentPartPr/>
                <p14:nvPr/>
              </p14:nvContentPartPr>
              <p14:xfrm>
                <a:off x="7779570" y="164046"/>
                <a:ext cx="152640" cy="20160"/>
              </p14:xfrm>
            </p:contentPart>
          </mc:Choice>
          <mc:Fallback>
            <p:pic>
              <p:nvPicPr>
                <p:cNvPr id="346" name="Ink 345">
                  <a:extLst>
                    <a:ext uri="{FF2B5EF4-FFF2-40B4-BE49-F238E27FC236}">
                      <a16:creationId xmlns:a16="http://schemas.microsoft.com/office/drawing/2014/main" id="{5B151496-C796-4C67-B3CE-58C8382B5797}"/>
                    </a:ext>
                  </a:extLst>
                </p:cNvPr>
                <p:cNvPicPr/>
                <p:nvPr/>
              </p:nvPicPr>
              <p:blipFill>
                <a:blip r:embed="rId577"/>
                <a:stretch>
                  <a:fillRect/>
                </a:stretch>
              </p:blipFill>
              <p:spPr>
                <a:xfrm>
                  <a:off x="7775250" y="159726"/>
                  <a:ext cx="16128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578">
              <p14:nvContentPartPr>
                <p14:cNvPr id="347" name="Ink 346">
                  <a:extLst>
                    <a:ext uri="{FF2B5EF4-FFF2-40B4-BE49-F238E27FC236}">
                      <a16:creationId xmlns:a16="http://schemas.microsoft.com/office/drawing/2014/main" id="{2F77A1D2-4391-40B5-8886-4564D998331F}"/>
                    </a:ext>
                  </a:extLst>
                </p14:cNvPr>
                <p14:cNvContentPartPr/>
                <p14:nvPr/>
              </p14:nvContentPartPr>
              <p14:xfrm>
                <a:off x="7904490" y="164406"/>
                <a:ext cx="154080" cy="73440"/>
              </p14:xfrm>
            </p:contentPart>
          </mc:Choice>
          <mc:Fallback>
            <p:pic>
              <p:nvPicPr>
                <p:cNvPr id="347" name="Ink 346">
                  <a:extLst>
                    <a:ext uri="{FF2B5EF4-FFF2-40B4-BE49-F238E27FC236}">
                      <a16:creationId xmlns:a16="http://schemas.microsoft.com/office/drawing/2014/main" id="{2F77A1D2-4391-40B5-8886-4564D998331F}"/>
                    </a:ext>
                  </a:extLst>
                </p:cNvPr>
                <p:cNvPicPr/>
                <p:nvPr/>
              </p:nvPicPr>
              <p:blipFill>
                <a:blip r:embed="rId579"/>
                <a:stretch>
                  <a:fillRect/>
                </a:stretch>
              </p:blipFill>
              <p:spPr>
                <a:xfrm>
                  <a:off x="7900170" y="160086"/>
                  <a:ext cx="16272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580">
              <p14:nvContentPartPr>
                <p14:cNvPr id="348" name="Ink 347">
                  <a:extLst>
                    <a:ext uri="{FF2B5EF4-FFF2-40B4-BE49-F238E27FC236}">
                      <a16:creationId xmlns:a16="http://schemas.microsoft.com/office/drawing/2014/main" id="{C9C95E21-0AB0-4729-816F-42218E53B04A}"/>
                    </a:ext>
                  </a:extLst>
                </p14:cNvPr>
                <p14:cNvContentPartPr/>
                <p14:nvPr/>
              </p14:nvContentPartPr>
              <p14:xfrm>
                <a:off x="8004570" y="80526"/>
                <a:ext cx="153720" cy="165600"/>
              </p14:xfrm>
            </p:contentPart>
          </mc:Choice>
          <mc:Fallback>
            <p:pic>
              <p:nvPicPr>
                <p:cNvPr id="348" name="Ink 347">
                  <a:extLst>
                    <a:ext uri="{FF2B5EF4-FFF2-40B4-BE49-F238E27FC236}">
                      <a16:creationId xmlns:a16="http://schemas.microsoft.com/office/drawing/2014/main" id="{C9C95E21-0AB0-4729-816F-42218E53B04A}"/>
                    </a:ext>
                  </a:extLst>
                </p:cNvPr>
                <p:cNvPicPr/>
                <p:nvPr/>
              </p:nvPicPr>
              <p:blipFill>
                <a:blip r:embed="rId581"/>
                <a:stretch>
                  <a:fillRect/>
                </a:stretch>
              </p:blipFill>
              <p:spPr>
                <a:xfrm>
                  <a:off x="8000250" y="76206"/>
                  <a:ext cx="162360" cy="174240"/>
                </a:xfrm>
                <a:prstGeom prst="rect">
                  <a:avLst/>
                </a:prstGeom>
              </p:spPr>
            </p:pic>
          </mc:Fallback>
        </mc:AlternateContent>
      </p:grpSp>
      <p:grpSp>
        <p:nvGrpSpPr>
          <p:cNvPr id="366" name="Group 365">
            <a:extLst>
              <a:ext uri="{FF2B5EF4-FFF2-40B4-BE49-F238E27FC236}">
                <a16:creationId xmlns:a16="http://schemas.microsoft.com/office/drawing/2014/main" id="{69189461-7950-4161-AF15-655FDE78AFDF}"/>
              </a:ext>
            </a:extLst>
          </p:cNvPr>
          <p:cNvGrpSpPr/>
          <p:nvPr/>
        </p:nvGrpSpPr>
        <p:grpSpPr>
          <a:xfrm>
            <a:off x="5387370" y="209406"/>
            <a:ext cx="555120" cy="642240"/>
            <a:chOff x="5387370" y="209406"/>
            <a:chExt cx="555120" cy="642240"/>
          </a:xfrm>
        </p:grpSpPr>
        <mc:AlternateContent xmlns:mc="http://schemas.openxmlformats.org/markup-compatibility/2006">
          <mc:Choice xmlns:p14="http://schemas.microsoft.com/office/powerpoint/2010/main" Requires="p14">
            <p:contentPart p14:bwMode="auto" r:id="rId582">
              <p14:nvContentPartPr>
                <p14:cNvPr id="351" name="Ink 350">
                  <a:extLst>
                    <a:ext uri="{FF2B5EF4-FFF2-40B4-BE49-F238E27FC236}">
                      <a16:creationId xmlns:a16="http://schemas.microsoft.com/office/drawing/2014/main" id="{4FCB7343-13BB-419D-8C0E-64035AC3BF3F}"/>
                    </a:ext>
                  </a:extLst>
                </p14:cNvPr>
                <p14:cNvContentPartPr/>
                <p14:nvPr/>
              </p14:nvContentPartPr>
              <p14:xfrm>
                <a:off x="5867250" y="233166"/>
                <a:ext cx="75240" cy="618480"/>
              </p14:xfrm>
            </p:contentPart>
          </mc:Choice>
          <mc:Fallback>
            <p:pic>
              <p:nvPicPr>
                <p:cNvPr id="351" name="Ink 350">
                  <a:extLst>
                    <a:ext uri="{FF2B5EF4-FFF2-40B4-BE49-F238E27FC236}">
                      <a16:creationId xmlns:a16="http://schemas.microsoft.com/office/drawing/2014/main" id="{4FCB7343-13BB-419D-8C0E-64035AC3BF3F}"/>
                    </a:ext>
                  </a:extLst>
                </p:cNvPr>
                <p:cNvPicPr/>
                <p:nvPr/>
              </p:nvPicPr>
              <p:blipFill>
                <a:blip r:embed="rId583"/>
                <a:stretch>
                  <a:fillRect/>
                </a:stretch>
              </p:blipFill>
              <p:spPr>
                <a:xfrm>
                  <a:off x="5862930" y="228846"/>
                  <a:ext cx="83880" cy="627120"/>
                </a:xfrm>
                <a:prstGeom prst="rect">
                  <a:avLst/>
                </a:prstGeom>
              </p:spPr>
            </p:pic>
          </mc:Fallback>
        </mc:AlternateContent>
        <mc:AlternateContent xmlns:mc="http://schemas.openxmlformats.org/markup-compatibility/2006">
          <mc:Choice xmlns:p14="http://schemas.microsoft.com/office/powerpoint/2010/main" Requires="p14">
            <p:contentPart p14:bwMode="auto" r:id="rId584">
              <p14:nvContentPartPr>
                <p14:cNvPr id="352" name="Ink 351">
                  <a:extLst>
                    <a:ext uri="{FF2B5EF4-FFF2-40B4-BE49-F238E27FC236}">
                      <a16:creationId xmlns:a16="http://schemas.microsoft.com/office/drawing/2014/main" id="{D8836A19-EDB9-464C-9989-6A255D7A5195}"/>
                    </a:ext>
                  </a:extLst>
                </p14:cNvPr>
                <p14:cNvContentPartPr/>
                <p14:nvPr/>
              </p14:nvContentPartPr>
              <p14:xfrm>
                <a:off x="5642250" y="445566"/>
                <a:ext cx="210600" cy="167040"/>
              </p14:xfrm>
            </p:contentPart>
          </mc:Choice>
          <mc:Fallback>
            <p:pic>
              <p:nvPicPr>
                <p:cNvPr id="352" name="Ink 351">
                  <a:extLst>
                    <a:ext uri="{FF2B5EF4-FFF2-40B4-BE49-F238E27FC236}">
                      <a16:creationId xmlns:a16="http://schemas.microsoft.com/office/drawing/2014/main" id="{D8836A19-EDB9-464C-9989-6A255D7A5195}"/>
                    </a:ext>
                  </a:extLst>
                </p:cNvPr>
                <p:cNvPicPr/>
                <p:nvPr/>
              </p:nvPicPr>
              <p:blipFill>
                <a:blip r:embed="rId585"/>
                <a:stretch>
                  <a:fillRect/>
                </a:stretch>
              </p:blipFill>
              <p:spPr>
                <a:xfrm>
                  <a:off x="5637930" y="441246"/>
                  <a:ext cx="21924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586">
              <p14:nvContentPartPr>
                <p14:cNvPr id="353" name="Ink 352">
                  <a:extLst>
                    <a:ext uri="{FF2B5EF4-FFF2-40B4-BE49-F238E27FC236}">
                      <a16:creationId xmlns:a16="http://schemas.microsoft.com/office/drawing/2014/main" id="{86452A4D-2303-4D4F-A892-DA24FAA2CAD3}"/>
                    </a:ext>
                  </a:extLst>
                </p14:cNvPr>
                <p14:cNvContentPartPr/>
                <p14:nvPr/>
              </p14:nvContentPartPr>
              <p14:xfrm>
                <a:off x="5672850" y="447006"/>
                <a:ext cx="147240" cy="158400"/>
              </p14:xfrm>
            </p:contentPart>
          </mc:Choice>
          <mc:Fallback>
            <p:pic>
              <p:nvPicPr>
                <p:cNvPr id="353" name="Ink 352">
                  <a:extLst>
                    <a:ext uri="{FF2B5EF4-FFF2-40B4-BE49-F238E27FC236}">
                      <a16:creationId xmlns:a16="http://schemas.microsoft.com/office/drawing/2014/main" id="{86452A4D-2303-4D4F-A892-DA24FAA2CAD3}"/>
                    </a:ext>
                  </a:extLst>
                </p:cNvPr>
                <p:cNvPicPr/>
                <p:nvPr/>
              </p:nvPicPr>
              <p:blipFill>
                <a:blip r:embed="rId587"/>
                <a:stretch>
                  <a:fillRect/>
                </a:stretch>
              </p:blipFill>
              <p:spPr>
                <a:xfrm>
                  <a:off x="5668530" y="442686"/>
                  <a:ext cx="15588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588">
              <p14:nvContentPartPr>
                <p14:cNvPr id="354" name="Ink 353">
                  <a:extLst>
                    <a:ext uri="{FF2B5EF4-FFF2-40B4-BE49-F238E27FC236}">
                      <a16:creationId xmlns:a16="http://schemas.microsoft.com/office/drawing/2014/main" id="{2F8D4A4E-558C-4E9A-A1B2-8A571B17481A}"/>
                    </a:ext>
                  </a:extLst>
                </p14:cNvPr>
                <p14:cNvContentPartPr/>
                <p14:nvPr/>
              </p14:nvContentPartPr>
              <p14:xfrm>
                <a:off x="5753490" y="490926"/>
                <a:ext cx="130320" cy="124560"/>
              </p14:xfrm>
            </p:contentPart>
          </mc:Choice>
          <mc:Fallback>
            <p:pic>
              <p:nvPicPr>
                <p:cNvPr id="354" name="Ink 353">
                  <a:extLst>
                    <a:ext uri="{FF2B5EF4-FFF2-40B4-BE49-F238E27FC236}">
                      <a16:creationId xmlns:a16="http://schemas.microsoft.com/office/drawing/2014/main" id="{2F8D4A4E-558C-4E9A-A1B2-8A571B17481A}"/>
                    </a:ext>
                  </a:extLst>
                </p:cNvPr>
                <p:cNvPicPr/>
                <p:nvPr/>
              </p:nvPicPr>
              <p:blipFill>
                <a:blip r:embed="rId589"/>
                <a:stretch>
                  <a:fillRect/>
                </a:stretch>
              </p:blipFill>
              <p:spPr>
                <a:xfrm>
                  <a:off x="5749170" y="486606"/>
                  <a:ext cx="13896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590">
              <p14:nvContentPartPr>
                <p14:cNvPr id="355" name="Ink 354">
                  <a:extLst>
                    <a:ext uri="{FF2B5EF4-FFF2-40B4-BE49-F238E27FC236}">
                      <a16:creationId xmlns:a16="http://schemas.microsoft.com/office/drawing/2014/main" id="{FF051258-10D5-43BD-AC61-F55D4333711A}"/>
                    </a:ext>
                  </a:extLst>
                </p14:cNvPr>
                <p14:cNvContentPartPr/>
                <p14:nvPr/>
              </p14:nvContentPartPr>
              <p14:xfrm>
                <a:off x="5632170" y="471486"/>
                <a:ext cx="249840" cy="160200"/>
              </p14:xfrm>
            </p:contentPart>
          </mc:Choice>
          <mc:Fallback>
            <p:pic>
              <p:nvPicPr>
                <p:cNvPr id="355" name="Ink 354">
                  <a:extLst>
                    <a:ext uri="{FF2B5EF4-FFF2-40B4-BE49-F238E27FC236}">
                      <a16:creationId xmlns:a16="http://schemas.microsoft.com/office/drawing/2014/main" id="{FF051258-10D5-43BD-AC61-F55D4333711A}"/>
                    </a:ext>
                  </a:extLst>
                </p:cNvPr>
                <p:cNvPicPr/>
                <p:nvPr/>
              </p:nvPicPr>
              <p:blipFill>
                <a:blip r:embed="rId591"/>
                <a:stretch>
                  <a:fillRect/>
                </a:stretch>
              </p:blipFill>
              <p:spPr>
                <a:xfrm>
                  <a:off x="5627850" y="467166"/>
                  <a:ext cx="25848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592">
              <p14:nvContentPartPr>
                <p14:cNvPr id="356" name="Ink 355">
                  <a:extLst>
                    <a:ext uri="{FF2B5EF4-FFF2-40B4-BE49-F238E27FC236}">
                      <a16:creationId xmlns:a16="http://schemas.microsoft.com/office/drawing/2014/main" id="{9851F313-D8CF-41CF-8719-86BD5B18AB17}"/>
                    </a:ext>
                  </a:extLst>
                </p14:cNvPr>
                <p14:cNvContentPartPr/>
                <p14:nvPr/>
              </p14:nvContentPartPr>
              <p14:xfrm>
                <a:off x="5525970" y="470766"/>
                <a:ext cx="161640" cy="187200"/>
              </p14:xfrm>
            </p:contentPart>
          </mc:Choice>
          <mc:Fallback>
            <p:pic>
              <p:nvPicPr>
                <p:cNvPr id="356" name="Ink 355">
                  <a:extLst>
                    <a:ext uri="{FF2B5EF4-FFF2-40B4-BE49-F238E27FC236}">
                      <a16:creationId xmlns:a16="http://schemas.microsoft.com/office/drawing/2014/main" id="{9851F313-D8CF-41CF-8719-86BD5B18AB17}"/>
                    </a:ext>
                  </a:extLst>
                </p:cNvPr>
                <p:cNvPicPr/>
                <p:nvPr/>
              </p:nvPicPr>
              <p:blipFill>
                <a:blip r:embed="rId593"/>
                <a:stretch>
                  <a:fillRect/>
                </a:stretch>
              </p:blipFill>
              <p:spPr>
                <a:xfrm>
                  <a:off x="5521650" y="466446"/>
                  <a:ext cx="170280" cy="195840"/>
                </a:xfrm>
                <a:prstGeom prst="rect">
                  <a:avLst/>
                </a:prstGeom>
              </p:spPr>
            </p:pic>
          </mc:Fallback>
        </mc:AlternateContent>
        <mc:AlternateContent xmlns:mc="http://schemas.openxmlformats.org/markup-compatibility/2006">
          <mc:Choice xmlns:p14="http://schemas.microsoft.com/office/powerpoint/2010/main" Requires="p14">
            <p:contentPart p14:bwMode="auto" r:id="rId594">
              <p14:nvContentPartPr>
                <p14:cNvPr id="358" name="Ink 357">
                  <a:extLst>
                    <a:ext uri="{FF2B5EF4-FFF2-40B4-BE49-F238E27FC236}">
                      <a16:creationId xmlns:a16="http://schemas.microsoft.com/office/drawing/2014/main" id="{BE6542E5-2631-4D5D-9053-C58BEC3520CD}"/>
                    </a:ext>
                  </a:extLst>
                </p14:cNvPr>
                <p14:cNvContentPartPr/>
                <p14:nvPr/>
              </p14:nvContentPartPr>
              <p14:xfrm>
                <a:off x="5387370" y="209406"/>
                <a:ext cx="32760" cy="130680"/>
              </p14:xfrm>
            </p:contentPart>
          </mc:Choice>
          <mc:Fallback>
            <p:pic>
              <p:nvPicPr>
                <p:cNvPr id="358" name="Ink 357">
                  <a:extLst>
                    <a:ext uri="{FF2B5EF4-FFF2-40B4-BE49-F238E27FC236}">
                      <a16:creationId xmlns:a16="http://schemas.microsoft.com/office/drawing/2014/main" id="{BE6542E5-2631-4D5D-9053-C58BEC3520CD}"/>
                    </a:ext>
                  </a:extLst>
                </p:cNvPr>
                <p:cNvPicPr/>
                <p:nvPr/>
              </p:nvPicPr>
              <p:blipFill>
                <a:blip r:embed="rId595"/>
                <a:stretch>
                  <a:fillRect/>
                </a:stretch>
              </p:blipFill>
              <p:spPr>
                <a:xfrm>
                  <a:off x="5383050" y="205086"/>
                  <a:ext cx="4140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596">
              <p14:nvContentPartPr>
                <p14:cNvPr id="359" name="Ink 358">
                  <a:extLst>
                    <a:ext uri="{FF2B5EF4-FFF2-40B4-BE49-F238E27FC236}">
                      <a16:creationId xmlns:a16="http://schemas.microsoft.com/office/drawing/2014/main" id="{55FACEB2-2933-4502-9F0E-7B47AAC70D82}"/>
                    </a:ext>
                  </a:extLst>
                </p14:cNvPr>
                <p14:cNvContentPartPr/>
                <p14:nvPr/>
              </p14:nvContentPartPr>
              <p14:xfrm>
                <a:off x="5446410" y="256926"/>
                <a:ext cx="161640" cy="82440"/>
              </p14:xfrm>
            </p:contentPart>
          </mc:Choice>
          <mc:Fallback>
            <p:pic>
              <p:nvPicPr>
                <p:cNvPr id="359" name="Ink 358">
                  <a:extLst>
                    <a:ext uri="{FF2B5EF4-FFF2-40B4-BE49-F238E27FC236}">
                      <a16:creationId xmlns:a16="http://schemas.microsoft.com/office/drawing/2014/main" id="{55FACEB2-2933-4502-9F0E-7B47AAC70D82}"/>
                    </a:ext>
                  </a:extLst>
                </p:cNvPr>
                <p:cNvPicPr/>
                <p:nvPr/>
              </p:nvPicPr>
              <p:blipFill>
                <a:blip r:embed="rId597"/>
                <a:stretch>
                  <a:fillRect/>
                </a:stretch>
              </p:blipFill>
              <p:spPr>
                <a:xfrm>
                  <a:off x="5442090" y="252606"/>
                  <a:ext cx="17028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598">
              <p14:nvContentPartPr>
                <p14:cNvPr id="360" name="Ink 359">
                  <a:extLst>
                    <a:ext uri="{FF2B5EF4-FFF2-40B4-BE49-F238E27FC236}">
                      <a16:creationId xmlns:a16="http://schemas.microsoft.com/office/drawing/2014/main" id="{2C8F5666-5A8F-4AB5-84AD-ED8C1B2306C5}"/>
                    </a:ext>
                  </a:extLst>
                </p14:cNvPr>
                <p14:cNvContentPartPr/>
                <p14:nvPr/>
              </p14:nvContentPartPr>
              <p14:xfrm>
                <a:off x="5607330" y="254766"/>
                <a:ext cx="95760" cy="57240"/>
              </p14:xfrm>
            </p:contentPart>
          </mc:Choice>
          <mc:Fallback>
            <p:pic>
              <p:nvPicPr>
                <p:cNvPr id="360" name="Ink 359">
                  <a:extLst>
                    <a:ext uri="{FF2B5EF4-FFF2-40B4-BE49-F238E27FC236}">
                      <a16:creationId xmlns:a16="http://schemas.microsoft.com/office/drawing/2014/main" id="{2C8F5666-5A8F-4AB5-84AD-ED8C1B2306C5}"/>
                    </a:ext>
                  </a:extLst>
                </p:cNvPr>
                <p:cNvPicPr/>
                <p:nvPr/>
              </p:nvPicPr>
              <p:blipFill>
                <a:blip r:embed="rId599"/>
                <a:stretch>
                  <a:fillRect/>
                </a:stretch>
              </p:blipFill>
              <p:spPr>
                <a:xfrm>
                  <a:off x="5603010" y="250446"/>
                  <a:ext cx="10440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600">
              <p14:nvContentPartPr>
                <p14:cNvPr id="361" name="Ink 360">
                  <a:extLst>
                    <a:ext uri="{FF2B5EF4-FFF2-40B4-BE49-F238E27FC236}">
                      <a16:creationId xmlns:a16="http://schemas.microsoft.com/office/drawing/2014/main" id="{B60ACD48-5055-4A03-A8BE-30F60FC0DB9F}"/>
                    </a:ext>
                  </a:extLst>
                </p14:cNvPr>
                <p14:cNvContentPartPr/>
                <p14:nvPr/>
              </p14:nvContentPartPr>
              <p14:xfrm>
                <a:off x="5731890" y="261246"/>
                <a:ext cx="32400" cy="61920"/>
              </p14:xfrm>
            </p:contentPart>
          </mc:Choice>
          <mc:Fallback>
            <p:pic>
              <p:nvPicPr>
                <p:cNvPr id="361" name="Ink 360">
                  <a:extLst>
                    <a:ext uri="{FF2B5EF4-FFF2-40B4-BE49-F238E27FC236}">
                      <a16:creationId xmlns:a16="http://schemas.microsoft.com/office/drawing/2014/main" id="{B60ACD48-5055-4A03-A8BE-30F60FC0DB9F}"/>
                    </a:ext>
                  </a:extLst>
                </p:cNvPr>
                <p:cNvPicPr/>
                <p:nvPr/>
              </p:nvPicPr>
              <p:blipFill>
                <a:blip r:embed="rId601"/>
                <a:stretch>
                  <a:fillRect/>
                </a:stretch>
              </p:blipFill>
              <p:spPr>
                <a:xfrm>
                  <a:off x="5727570" y="256926"/>
                  <a:ext cx="4104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602">
              <p14:nvContentPartPr>
                <p14:cNvPr id="362" name="Ink 361">
                  <a:extLst>
                    <a:ext uri="{FF2B5EF4-FFF2-40B4-BE49-F238E27FC236}">
                      <a16:creationId xmlns:a16="http://schemas.microsoft.com/office/drawing/2014/main" id="{EA80113B-D86C-46EC-BD96-5EB1307C22E3}"/>
                    </a:ext>
                  </a:extLst>
                </p14:cNvPr>
                <p14:cNvContentPartPr/>
                <p14:nvPr/>
              </p14:nvContentPartPr>
              <p14:xfrm>
                <a:off x="5448930" y="379326"/>
                <a:ext cx="113040" cy="123120"/>
              </p14:xfrm>
            </p:contentPart>
          </mc:Choice>
          <mc:Fallback>
            <p:pic>
              <p:nvPicPr>
                <p:cNvPr id="362" name="Ink 361">
                  <a:extLst>
                    <a:ext uri="{FF2B5EF4-FFF2-40B4-BE49-F238E27FC236}">
                      <a16:creationId xmlns:a16="http://schemas.microsoft.com/office/drawing/2014/main" id="{EA80113B-D86C-46EC-BD96-5EB1307C22E3}"/>
                    </a:ext>
                  </a:extLst>
                </p:cNvPr>
                <p:cNvPicPr/>
                <p:nvPr/>
              </p:nvPicPr>
              <p:blipFill>
                <a:blip r:embed="rId603"/>
                <a:stretch>
                  <a:fillRect/>
                </a:stretch>
              </p:blipFill>
              <p:spPr>
                <a:xfrm>
                  <a:off x="5444610" y="375006"/>
                  <a:ext cx="12168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604">
              <p14:nvContentPartPr>
                <p14:cNvPr id="363" name="Ink 362">
                  <a:extLst>
                    <a:ext uri="{FF2B5EF4-FFF2-40B4-BE49-F238E27FC236}">
                      <a16:creationId xmlns:a16="http://schemas.microsoft.com/office/drawing/2014/main" id="{50EC9CFA-75F8-4AD4-9878-C3C91A484FFC}"/>
                    </a:ext>
                  </a:extLst>
                </p14:cNvPr>
                <p14:cNvContentPartPr/>
                <p14:nvPr/>
              </p14:nvContentPartPr>
              <p14:xfrm>
                <a:off x="5546490" y="396246"/>
                <a:ext cx="60840" cy="64080"/>
              </p14:xfrm>
            </p:contentPart>
          </mc:Choice>
          <mc:Fallback>
            <p:pic>
              <p:nvPicPr>
                <p:cNvPr id="363" name="Ink 362">
                  <a:extLst>
                    <a:ext uri="{FF2B5EF4-FFF2-40B4-BE49-F238E27FC236}">
                      <a16:creationId xmlns:a16="http://schemas.microsoft.com/office/drawing/2014/main" id="{50EC9CFA-75F8-4AD4-9878-C3C91A484FFC}"/>
                    </a:ext>
                  </a:extLst>
                </p:cNvPr>
                <p:cNvPicPr/>
                <p:nvPr/>
              </p:nvPicPr>
              <p:blipFill>
                <a:blip r:embed="rId605"/>
                <a:stretch>
                  <a:fillRect/>
                </a:stretch>
              </p:blipFill>
              <p:spPr>
                <a:xfrm>
                  <a:off x="5542170" y="391926"/>
                  <a:ext cx="6948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606">
              <p14:nvContentPartPr>
                <p14:cNvPr id="364" name="Ink 363">
                  <a:extLst>
                    <a:ext uri="{FF2B5EF4-FFF2-40B4-BE49-F238E27FC236}">
                      <a16:creationId xmlns:a16="http://schemas.microsoft.com/office/drawing/2014/main" id="{A65D75B4-4F52-4BD5-AA8F-13042863B684}"/>
                    </a:ext>
                  </a:extLst>
                </p14:cNvPr>
                <p14:cNvContentPartPr/>
                <p14:nvPr/>
              </p14:nvContentPartPr>
              <p14:xfrm>
                <a:off x="5614170" y="363126"/>
                <a:ext cx="55440" cy="95040"/>
              </p14:xfrm>
            </p:contentPart>
          </mc:Choice>
          <mc:Fallback>
            <p:pic>
              <p:nvPicPr>
                <p:cNvPr id="364" name="Ink 363">
                  <a:extLst>
                    <a:ext uri="{FF2B5EF4-FFF2-40B4-BE49-F238E27FC236}">
                      <a16:creationId xmlns:a16="http://schemas.microsoft.com/office/drawing/2014/main" id="{A65D75B4-4F52-4BD5-AA8F-13042863B684}"/>
                    </a:ext>
                  </a:extLst>
                </p:cNvPr>
                <p:cNvPicPr/>
                <p:nvPr/>
              </p:nvPicPr>
              <p:blipFill>
                <a:blip r:embed="rId607"/>
                <a:stretch>
                  <a:fillRect/>
                </a:stretch>
              </p:blipFill>
              <p:spPr>
                <a:xfrm>
                  <a:off x="5609850" y="358806"/>
                  <a:ext cx="6408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608">
              <p14:nvContentPartPr>
                <p14:cNvPr id="365" name="Ink 364">
                  <a:extLst>
                    <a:ext uri="{FF2B5EF4-FFF2-40B4-BE49-F238E27FC236}">
                      <a16:creationId xmlns:a16="http://schemas.microsoft.com/office/drawing/2014/main" id="{82FDA38E-DF22-4184-90FB-BAA4C2AFD230}"/>
                    </a:ext>
                  </a:extLst>
                </p14:cNvPr>
                <p14:cNvContentPartPr/>
                <p14:nvPr/>
              </p14:nvContentPartPr>
              <p14:xfrm>
                <a:off x="5677170" y="362766"/>
                <a:ext cx="29160" cy="95040"/>
              </p14:xfrm>
            </p:contentPart>
          </mc:Choice>
          <mc:Fallback>
            <p:pic>
              <p:nvPicPr>
                <p:cNvPr id="365" name="Ink 364">
                  <a:extLst>
                    <a:ext uri="{FF2B5EF4-FFF2-40B4-BE49-F238E27FC236}">
                      <a16:creationId xmlns:a16="http://schemas.microsoft.com/office/drawing/2014/main" id="{82FDA38E-DF22-4184-90FB-BAA4C2AFD230}"/>
                    </a:ext>
                  </a:extLst>
                </p:cNvPr>
                <p:cNvPicPr/>
                <p:nvPr/>
              </p:nvPicPr>
              <p:blipFill>
                <a:blip r:embed="rId609"/>
                <a:stretch>
                  <a:fillRect/>
                </a:stretch>
              </p:blipFill>
              <p:spPr>
                <a:xfrm>
                  <a:off x="5672850" y="358446"/>
                  <a:ext cx="37800" cy="103680"/>
                </a:xfrm>
                <a:prstGeom prst="rect">
                  <a:avLst/>
                </a:prstGeom>
              </p:spPr>
            </p:pic>
          </mc:Fallback>
        </mc:AlternateContent>
      </p:grpSp>
      <p:grpSp>
        <p:nvGrpSpPr>
          <p:cNvPr id="383" name="Group 382">
            <a:extLst>
              <a:ext uri="{FF2B5EF4-FFF2-40B4-BE49-F238E27FC236}">
                <a16:creationId xmlns:a16="http://schemas.microsoft.com/office/drawing/2014/main" id="{DFE5126A-1336-42A5-BDA7-B96101D70290}"/>
              </a:ext>
            </a:extLst>
          </p:cNvPr>
          <p:cNvGrpSpPr/>
          <p:nvPr/>
        </p:nvGrpSpPr>
        <p:grpSpPr>
          <a:xfrm>
            <a:off x="4670610" y="2890686"/>
            <a:ext cx="114480" cy="256680"/>
            <a:chOff x="4670610" y="2890686"/>
            <a:chExt cx="114480" cy="256680"/>
          </a:xfrm>
        </p:grpSpPr>
        <mc:AlternateContent xmlns:mc="http://schemas.openxmlformats.org/markup-compatibility/2006">
          <mc:Choice xmlns:p14="http://schemas.microsoft.com/office/powerpoint/2010/main" Requires="p14">
            <p:contentPart p14:bwMode="auto" r:id="rId610">
              <p14:nvContentPartPr>
                <p14:cNvPr id="367" name="Ink 366">
                  <a:extLst>
                    <a:ext uri="{FF2B5EF4-FFF2-40B4-BE49-F238E27FC236}">
                      <a16:creationId xmlns:a16="http://schemas.microsoft.com/office/drawing/2014/main" id="{E552E296-84E9-486D-B617-6B43F80DF034}"/>
                    </a:ext>
                  </a:extLst>
                </p14:cNvPr>
                <p14:cNvContentPartPr/>
                <p14:nvPr/>
              </p14:nvContentPartPr>
              <p14:xfrm>
                <a:off x="4693650" y="2890686"/>
                <a:ext cx="37800" cy="222120"/>
              </p14:xfrm>
            </p:contentPart>
          </mc:Choice>
          <mc:Fallback>
            <p:pic>
              <p:nvPicPr>
                <p:cNvPr id="367" name="Ink 366">
                  <a:extLst>
                    <a:ext uri="{FF2B5EF4-FFF2-40B4-BE49-F238E27FC236}">
                      <a16:creationId xmlns:a16="http://schemas.microsoft.com/office/drawing/2014/main" id="{E552E296-84E9-486D-B617-6B43F80DF034}"/>
                    </a:ext>
                  </a:extLst>
                </p:cNvPr>
                <p:cNvPicPr/>
                <p:nvPr/>
              </p:nvPicPr>
              <p:blipFill>
                <a:blip r:embed="rId611"/>
                <a:stretch>
                  <a:fillRect/>
                </a:stretch>
              </p:blipFill>
              <p:spPr>
                <a:xfrm>
                  <a:off x="4689330" y="2886366"/>
                  <a:ext cx="46440" cy="230760"/>
                </a:xfrm>
                <a:prstGeom prst="rect">
                  <a:avLst/>
                </a:prstGeom>
              </p:spPr>
            </p:pic>
          </mc:Fallback>
        </mc:AlternateContent>
        <mc:AlternateContent xmlns:mc="http://schemas.openxmlformats.org/markup-compatibility/2006">
          <mc:Choice xmlns:p14="http://schemas.microsoft.com/office/powerpoint/2010/main" Requires="p14">
            <p:contentPart p14:bwMode="auto" r:id="rId612">
              <p14:nvContentPartPr>
                <p14:cNvPr id="368" name="Ink 367">
                  <a:extLst>
                    <a:ext uri="{FF2B5EF4-FFF2-40B4-BE49-F238E27FC236}">
                      <a16:creationId xmlns:a16="http://schemas.microsoft.com/office/drawing/2014/main" id="{B4939B0E-71E6-4F2C-8496-19015A4CA2B5}"/>
                    </a:ext>
                  </a:extLst>
                </p14:cNvPr>
                <p14:cNvContentPartPr/>
                <p14:nvPr/>
              </p14:nvContentPartPr>
              <p14:xfrm>
                <a:off x="4670610" y="3023886"/>
                <a:ext cx="114480" cy="123480"/>
              </p14:xfrm>
            </p:contentPart>
          </mc:Choice>
          <mc:Fallback>
            <p:pic>
              <p:nvPicPr>
                <p:cNvPr id="368" name="Ink 367">
                  <a:extLst>
                    <a:ext uri="{FF2B5EF4-FFF2-40B4-BE49-F238E27FC236}">
                      <a16:creationId xmlns:a16="http://schemas.microsoft.com/office/drawing/2014/main" id="{B4939B0E-71E6-4F2C-8496-19015A4CA2B5}"/>
                    </a:ext>
                  </a:extLst>
                </p:cNvPr>
                <p:cNvPicPr/>
                <p:nvPr/>
              </p:nvPicPr>
              <p:blipFill>
                <a:blip r:embed="rId613"/>
                <a:stretch>
                  <a:fillRect/>
                </a:stretch>
              </p:blipFill>
              <p:spPr>
                <a:xfrm>
                  <a:off x="4666290" y="3019566"/>
                  <a:ext cx="123120" cy="132120"/>
                </a:xfrm>
                <a:prstGeom prst="rect">
                  <a:avLst/>
                </a:prstGeom>
              </p:spPr>
            </p:pic>
          </mc:Fallback>
        </mc:AlternateContent>
      </p:grpSp>
      <p:grpSp>
        <p:nvGrpSpPr>
          <p:cNvPr id="382" name="Group 381">
            <a:extLst>
              <a:ext uri="{FF2B5EF4-FFF2-40B4-BE49-F238E27FC236}">
                <a16:creationId xmlns:a16="http://schemas.microsoft.com/office/drawing/2014/main" id="{7672A42D-AB21-4D19-B945-570B6378EE13}"/>
              </a:ext>
            </a:extLst>
          </p:cNvPr>
          <p:cNvGrpSpPr/>
          <p:nvPr/>
        </p:nvGrpSpPr>
        <p:grpSpPr>
          <a:xfrm>
            <a:off x="4492050" y="2469486"/>
            <a:ext cx="1706760" cy="312480"/>
            <a:chOff x="4492050" y="2469486"/>
            <a:chExt cx="1706760" cy="312480"/>
          </a:xfrm>
        </p:grpSpPr>
        <mc:AlternateContent xmlns:mc="http://schemas.openxmlformats.org/markup-compatibility/2006">
          <mc:Choice xmlns:p14="http://schemas.microsoft.com/office/powerpoint/2010/main" Requires="p14">
            <p:contentPart p14:bwMode="auto" r:id="rId614">
              <p14:nvContentPartPr>
                <p14:cNvPr id="369" name="Ink 368">
                  <a:extLst>
                    <a:ext uri="{FF2B5EF4-FFF2-40B4-BE49-F238E27FC236}">
                      <a16:creationId xmlns:a16="http://schemas.microsoft.com/office/drawing/2014/main" id="{BDCD0892-8AA2-411F-B8A3-1D2B028B837A}"/>
                    </a:ext>
                  </a:extLst>
                </p14:cNvPr>
                <p14:cNvContentPartPr/>
                <p14:nvPr/>
              </p14:nvContentPartPr>
              <p14:xfrm>
                <a:off x="4492050" y="2531406"/>
                <a:ext cx="122400" cy="100440"/>
              </p14:xfrm>
            </p:contentPart>
          </mc:Choice>
          <mc:Fallback>
            <p:pic>
              <p:nvPicPr>
                <p:cNvPr id="369" name="Ink 368">
                  <a:extLst>
                    <a:ext uri="{FF2B5EF4-FFF2-40B4-BE49-F238E27FC236}">
                      <a16:creationId xmlns:a16="http://schemas.microsoft.com/office/drawing/2014/main" id="{BDCD0892-8AA2-411F-B8A3-1D2B028B837A}"/>
                    </a:ext>
                  </a:extLst>
                </p:cNvPr>
                <p:cNvPicPr/>
                <p:nvPr/>
              </p:nvPicPr>
              <p:blipFill>
                <a:blip r:embed="rId615"/>
                <a:stretch>
                  <a:fillRect/>
                </a:stretch>
              </p:blipFill>
              <p:spPr>
                <a:xfrm>
                  <a:off x="4487730" y="2527086"/>
                  <a:ext cx="13104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616">
              <p14:nvContentPartPr>
                <p14:cNvPr id="370" name="Ink 369">
                  <a:extLst>
                    <a:ext uri="{FF2B5EF4-FFF2-40B4-BE49-F238E27FC236}">
                      <a16:creationId xmlns:a16="http://schemas.microsoft.com/office/drawing/2014/main" id="{989B1FE9-6512-4D8C-91D1-3FBC497924BF}"/>
                    </a:ext>
                  </a:extLst>
                </p14:cNvPr>
                <p14:cNvContentPartPr/>
                <p14:nvPr/>
              </p14:nvContentPartPr>
              <p14:xfrm>
                <a:off x="4642530" y="2517366"/>
                <a:ext cx="69120" cy="106920"/>
              </p14:xfrm>
            </p:contentPart>
          </mc:Choice>
          <mc:Fallback>
            <p:pic>
              <p:nvPicPr>
                <p:cNvPr id="370" name="Ink 369">
                  <a:extLst>
                    <a:ext uri="{FF2B5EF4-FFF2-40B4-BE49-F238E27FC236}">
                      <a16:creationId xmlns:a16="http://schemas.microsoft.com/office/drawing/2014/main" id="{989B1FE9-6512-4D8C-91D1-3FBC497924BF}"/>
                    </a:ext>
                  </a:extLst>
                </p:cNvPr>
                <p:cNvPicPr/>
                <p:nvPr/>
              </p:nvPicPr>
              <p:blipFill>
                <a:blip r:embed="rId617"/>
                <a:stretch>
                  <a:fillRect/>
                </a:stretch>
              </p:blipFill>
              <p:spPr>
                <a:xfrm>
                  <a:off x="4638210" y="2513046"/>
                  <a:ext cx="7776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618">
              <p14:nvContentPartPr>
                <p14:cNvPr id="371" name="Ink 370">
                  <a:extLst>
                    <a:ext uri="{FF2B5EF4-FFF2-40B4-BE49-F238E27FC236}">
                      <a16:creationId xmlns:a16="http://schemas.microsoft.com/office/drawing/2014/main" id="{6C4FCB29-3B4E-4404-BB48-CC422DF4C9A9}"/>
                    </a:ext>
                  </a:extLst>
                </p14:cNvPr>
                <p14:cNvContentPartPr/>
                <p14:nvPr/>
              </p14:nvContentPartPr>
              <p14:xfrm>
                <a:off x="4737570" y="2528526"/>
                <a:ext cx="107640" cy="90000"/>
              </p14:xfrm>
            </p:contentPart>
          </mc:Choice>
          <mc:Fallback>
            <p:pic>
              <p:nvPicPr>
                <p:cNvPr id="371" name="Ink 370">
                  <a:extLst>
                    <a:ext uri="{FF2B5EF4-FFF2-40B4-BE49-F238E27FC236}">
                      <a16:creationId xmlns:a16="http://schemas.microsoft.com/office/drawing/2014/main" id="{6C4FCB29-3B4E-4404-BB48-CC422DF4C9A9}"/>
                    </a:ext>
                  </a:extLst>
                </p:cNvPr>
                <p:cNvPicPr/>
                <p:nvPr/>
              </p:nvPicPr>
              <p:blipFill>
                <a:blip r:embed="rId619"/>
                <a:stretch>
                  <a:fillRect/>
                </a:stretch>
              </p:blipFill>
              <p:spPr>
                <a:xfrm>
                  <a:off x="4733250" y="2524206"/>
                  <a:ext cx="11628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620">
              <p14:nvContentPartPr>
                <p14:cNvPr id="372" name="Ink 371">
                  <a:extLst>
                    <a:ext uri="{FF2B5EF4-FFF2-40B4-BE49-F238E27FC236}">
                      <a16:creationId xmlns:a16="http://schemas.microsoft.com/office/drawing/2014/main" id="{F6C020AC-797D-42C1-B413-A5F254CA6726}"/>
                    </a:ext>
                  </a:extLst>
                </p14:cNvPr>
                <p14:cNvContentPartPr/>
                <p14:nvPr/>
              </p14:nvContentPartPr>
              <p14:xfrm>
                <a:off x="4880130" y="2560926"/>
                <a:ext cx="68040" cy="5760"/>
              </p14:xfrm>
            </p:contentPart>
          </mc:Choice>
          <mc:Fallback>
            <p:pic>
              <p:nvPicPr>
                <p:cNvPr id="372" name="Ink 371">
                  <a:extLst>
                    <a:ext uri="{FF2B5EF4-FFF2-40B4-BE49-F238E27FC236}">
                      <a16:creationId xmlns:a16="http://schemas.microsoft.com/office/drawing/2014/main" id="{F6C020AC-797D-42C1-B413-A5F254CA6726}"/>
                    </a:ext>
                  </a:extLst>
                </p:cNvPr>
                <p:cNvPicPr/>
                <p:nvPr/>
              </p:nvPicPr>
              <p:blipFill>
                <a:blip r:embed="rId621"/>
                <a:stretch>
                  <a:fillRect/>
                </a:stretch>
              </p:blipFill>
              <p:spPr>
                <a:xfrm>
                  <a:off x="4875810" y="2556606"/>
                  <a:ext cx="76680" cy="14400"/>
                </a:xfrm>
                <a:prstGeom prst="rect">
                  <a:avLst/>
                </a:prstGeom>
              </p:spPr>
            </p:pic>
          </mc:Fallback>
        </mc:AlternateContent>
        <mc:AlternateContent xmlns:mc="http://schemas.openxmlformats.org/markup-compatibility/2006">
          <mc:Choice xmlns:p14="http://schemas.microsoft.com/office/powerpoint/2010/main" Requires="p14">
            <p:contentPart p14:bwMode="auto" r:id="rId622">
              <p14:nvContentPartPr>
                <p14:cNvPr id="373" name="Ink 372">
                  <a:extLst>
                    <a:ext uri="{FF2B5EF4-FFF2-40B4-BE49-F238E27FC236}">
                      <a16:creationId xmlns:a16="http://schemas.microsoft.com/office/drawing/2014/main" id="{BDBC7938-1819-4D34-BE11-21EAC4E9553C}"/>
                    </a:ext>
                  </a:extLst>
                </p14:cNvPr>
                <p14:cNvContentPartPr/>
                <p14:nvPr/>
              </p14:nvContentPartPr>
              <p14:xfrm>
                <a:off x="5001810" y="2522766"/>
                <a:ext cx="96840" cy="84240"/>
              </p14:xfrm>
            </p:contentPart>
          </mc:Choice>
          <mc:Fallback>
            <p:pic>
              <p:nvPicPr>
                <p:cNvPr id="373" name="Ink 372">
                  <a:extLst>
                    <a:ext uri="{FF2B5EF4-FFF2-40B4-BE49-F238E27FC236}">
                      <a16:creationId xmlns:a16="http://schemas.microsoft.com/office/drawing/2014/main" id="{BDBC7938-1819-4D34-BE11-21EAC4E9553C}"/>
                    </a:ext>
                  </a:extLst>
                </p:cNvPr>
                <p:cNvPicPr/>
                <p:nvPr/>
              </p:nvPicPr>
              <p:blipFill>
                <a:blip r:embed="rId623"/>
                <a:stretch>
                  <a:fillRect/>
                </a:stretch>
              </p:blipFill>
              <p:spPr>
                <a:xfrm>
                  <a:off x="4997490" y="2518446"/>
                  <a:ext cx="10548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624">
              <p14:nvContentPartPr>
                <p14:cNvPr id="374" name="Ink 373">
                  <a:extLst>
                    <a:ext uri="{FF2B5EF4-FFF2-40B4-BE49-F238E27FC236}">
                      <a16:creationId xmlns:a16="http://schemas.microsoft.com/office/drawing/2014/main" id="{62F05343-D5E6-48B3-8858-1EB24332E4CB}"/>
                    </a:ext>
                  </a:extLst>
                </p14:cNvPr>
                <p14:cNvContentPartPr/>
                <p14:nvPr/>
              </p14:nvContentPartPr>
              <p14:xfrm>
                <a:off x="5132850" y="2524206"/>
                <a:ext cx="74160" cy="104400"/>
              </p14:xfrm>
            </p:contentPart>
          </mc:Choice>
          <mc:Fallback>
            <p:pic>
              <p:nvPicPr>
                <p:cNvPr id="374" name="Ink 373">
                  <a:extLst>
                    <a:ext uri="{FF2B5EF4-FFF2-40B4-BE49-F238E27FC236}">
                      <a16:creationId xmlns:a16="http://schemas.microsoft.com/office/drawing/2014/main" id="{62F05343-D5E6-48B3-8858-1EB24332E4CB}"/>
                    </a:ext>
                  </a:extLst>
                </p:cNvPr>
                <p:cNvPicPr/>
                <p:nvPr/>
              </p:nvPicPr>
              <p:blipFill>
                <a:blip r:embed="rId625"/>
                <a:stretch>
                  <a:fillRect/>
                </a:stretch>
              </p:blipFill>
              <p:spPr>
                <a:xfrm>
                  <a:off x="5128530" y="2519886"/>
                  <a:ext cx="8280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626">
              <p14:nvContentPartPr>
                <p14:cNvPr id="375" name="Ink 374">
                  <a:extLst>
                    <a:ext uri="{FF2B5EF4-FFF2-40B4-BE49-F238E27FC236}">
                      <a16:creationId xmlns:a16="http://schemas.microsoft.com/office/drawing/2014/main" id="{BB6FF115-FE41-47BE-A035-F9BA738E13B5}"/>
                    </a:ext>
                  </a:extLst>
                </p14:cNvPr>
                <p14:cNvContentPartPr/>
                <p14:nvPr/>
              </p14:nvContentPartPr>
              <p14:xfrm>
                <a:off x="5220690" y="2533926"/>
                <a:ext cx="124560" cy="248040"/>
              </p14:xfrm>
            </p:contentPart>
          </mc:Choice>
          <mc:Fallback>
            <p:pic>
              <p:nvPicPr>
                <p:cNvPr id="375" name="Ink 374">
                  <a:extLst>
                    <a:ext uri="{FF2B5EF4-FFF2-40B4-BE49-F238E27FC236}">
                      <a16:creationId xmlns:a16="http://schemas.microsoft.com/office/drawing/2014/main" id="{BB6FF115-FE41-47BE-A035-F9BA738E13B5}"/>
                    </a:ext>
                  </a:extLst>
                </p:cNvPr>
                <p:cNvPicPr/>
                <p:nvPr/>
              </p:nvPicPr>
              <p:blipFill>
                <a:blip r:embed="rId627"/>
                <a:stretch>
                  <a:fillRect/>
                </a:stretch>
              </p:blipFill>
              <p:spPr>
                <a:xfrm>
                  <a:off x="5216370" y="2529606"/>
                  <a:ext cx="133200" cy="256680"/>
                </a:xfrm>
                <a:prstGeom prst="rect">
                  <a:avLst/>
                </a:prstGeom>
              </p:spPr>
            </p:pic>
          </mc:Fallback>
        </mc:AlternateContent>
        <mc:AlternateContent xmlns:mc="http://schemas.openxmlformats.org/markup-compatibility/2006">
          <mc:Choice xmlns:p14="http://schemas.microsoft.com/office/powerpoint/2010/main" Requires="p14">
            <p:contentPart p14:bwMode="auto" r:id="rId628">
              <p14:nvContentPartPr>
                <p14:cNvPr id="376" name="Ink 375">
                  <a:extLst>
                    <a:ext uri="{FF2B5EF4-FFF2-40B4-BE49-F238E27FC236}">
                      <a16:creationId xmlns:a16="http://schemas.microsoft.com/office/drawing/2014/main" id="{5C0D37C3-2001-43CA-B385-238AE66D1101}"/>
                    </a:ext>
                  </a:extLst>
                </p14:cNvPr>
                <p14:cNvContentPartPr/>
                <p14:nvPr/>
              </p14:nvContentPartPr>
              <p14:xfrm>
                <a:off x="5361450" y="2483526"/>
                <a:ext cx="206280" cy="147240"/>
              </p14:xfrm>
            </p:contentPart>
          </mc:Choice>
          <mc:Fallback>
            <p:pic>
              <p:nvPicPr>
                <p:cNvPr id="376" name="Ink 375">
                  <a:extLst>
                    <a:ext uri="{FF2B5EF4-FFF2-40B4-BE49-F238E27FC236}">
                      <a16:creationId xmlns:a16="http://schemas.microsoft.com/office/drawing/2014/main" id="{5C0D37C3-2001-43CA-B385-238AE66D1101}"/>
                    </a:ext>
                  </a:extLst>
                </p:cNvPr>
                <p:cNvPicPr/>
                <p:nvPr/>
              </p:nvPicPr>
              <p:blipFill>
                <a:blip r:embed="rId629"/>
                <a:stretch>
                  <a:fillRect/>
                </a:stretch>
              </p:blipFill>
              <p:spPr>
                <a:xfrm>
                  <a:off x="5357130" y="2479206"/>
                  <a:ext cx="21492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630">
              <p14:nvContentPartPr>
                <p14:cNvPr id="377" name="Ink 376">
                  <a:extLst>
                    <a:ext uri="{FF2B5EF4-FFF2-40B4-BE49-F238E27FC236}">
                      <a16:creationId xmlns:a16="http://schemas.microsoft.com/office/drawing/2014/main" id="{3EADFAA4-65CD-490F-8F24-2FAD05B2AAE3}"/>
                    </a:ext>
                  </a:extLst>
                </p14:cNvPr>
                <p14:cNvContentPartPr/>
                <p14:nvPr/>
              </p14:nvContentPartPr>
              <p14:xfrm>
                <a:off x="5476650" y="2515926"/>
                <a:ext cx="156960" cy="103320"/>
              </p14:xfrm>
            </p:contentPart>
          </mc:Choice>
          <mc:Fallback>
            <p:pic>
              <p:nvPicPr>
                <p:cNvPr id="377" name="Ink 376">
                  <a:extLst>
                    <a:ext uri="{FF2B5EF4-FFF2-40B4-BE49-F238E27FC236}">
                      <a16:creationId xmlns:a16="http://schemas.microsoft.com/office/drawing/2014/main" id="{3EADFAA4-65CD-490F-8F24-2FAD05B2AAE3}"/>
                    </a:ext>
                  </a:extLst>
                </p:cNvPr>
                <p:cNvPicPr/>
                <p:nvPr/>
              </p:nvPicPr>
              <p:blipFill>
                <a:blip r:embed="rId631"/>
                <a:stretch>
                  <a:fillRect/>
                </a:stretch>
              </p:blipFill>
              <p:spPr>
                <a:xfrm>
                  <a:off x="5472330" y="2511606"/>
                  <a:ext cx="16560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632">
              <p14:nvContentPartPr>
                <p14:cNvPr id="378" name="Ink 377">
                  <a:extLst>
                    <a:ext uri="{FF2B5EF4-FFF2-40B4-BE49-F238E27FC236}">
                      <a16:creationId xmlns:a16="http://schemas.microsoft.com/office/drawing/2014/main" id="{BD5D9B3B-DE96-477D-885F-E8439C43E20F}"/>
                    </a:ext>
                  </a:extLst>
                </p14:cNvPr>
                <p14:cNvContentPartPr/>
                <p14:nvPr/>
              </p14:nvContentPartPr>
              <p14:xfrm>
                <a:off x="5597250" y="2494326"/>
                <a:ext cx="14400" cy="22320"/>
              </p14:xfrm>
            </p:contentPart>
          </mc:Choice>
          <mc:Fallback>
            <p:pic>
              <p:nvPicPr>
                <p:cNvPr id="378" name="Ink 377">
                  <a:extLst>
                    <a:ext uri="{FF2B5EF4-FFF2-40B4-BE49-F238E27FC236}">
                      <a16:creationId xmlns:a16="http://schemas.microsoft.com/office/drawing/2014/main" id="{BD5D9B3B-DE96-477D-885F-E8439C43E20F}"/>
                    </a:ext>
                  </a:extLst>
                </p:cNvPr>
                <p:cNvPicPr/>
                <p:nvPr/>
              </p:nvPicPr>
              <p:blipFill>
                <a:blip r:embed="rId633"/>
                <a:stretch>
                  <a:fillRect/>
                </a:stretch>
              </p:blipFill>
              <p:spPr>
                <a:xfrm>
                  <a:off x="5592930" y="2490006"/>
                  <a:ext cx="2304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634">
              <p14:nvContentPartPr>
                <p14:cNvPr id="379" name="Ink 378">
                  <a:extLst>
                    <a:ext uri="{FF2B5EF4-FFF2-40B4-BE49-F238E27FC236}">
                      <a16:creationId xmlns:a16="http://schemas.microsoft.com/office/drawing/2014/main" id="{6DFEA889-4BEB-4B9A-A043-A2D0B5EDC501}"/>
                    </a:ext>
                  </a:extLst>
                </p14:cNvPr>
                <p14:cNvContentPartPr/>
                <p14:nvPr/>
              </p14:nvContentPartPr>
              <p14:xfrm>
                <a:off x="5661330" y="2469486"/>
                <a:ext cx="304920" cy="144360"/>
              </p14:xfrm>
            </p:contentPart>
          </mc:Choice>
          <mc:Fallback>
            <p:pic>
              <p:nvPicPr>
                <p:cNvPr id="379" name="Ink 378">
                  <a:extLst>
                    <a:ext uri="{FF2B5EF4-FFF2-40B4-BE49-F238E27FC236}">
                      <a16:creationId xmlns:a16="http://schemas.microsoft.com/office/drawing/2014/main" id="{6DFEA889-4BEB-4B9A-A043-A2D0B5EDC501}"/>
                    </a:ext>
                  </a:extLst>
                </p:cNvPr>
                <p:cNvPicPr/>
                <p:nvPr/>
              </p:nvPicPr>
              <p:blipFill>
                <a:blip r:embed="rId635"/>
                <a:stretch>
                  <a:fillRect/>
                </a:stretch>
              </p:blipFill>
              <p:spPr>
                <a:xfrm>
                  <a:off x="5657010" y="2465166"/>
                  <a:ext cx="31356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636">
              <p14:nvContentPartPr>
                <p14:cNvPr id="380" name="Ink 379">
                  <a:extLst>
                    <a:ext uri="{FF2B5EF4-FFF2-40B4-BE49-F238E27FC236}">
                      <a16:creationId xmlns:a16="http://schemas.microsoft.com/office/drawing/2014/main" id="{51C30E1F-A482-4307-A11C-FA4CF0A4B245}"/>
                    </a:ext>
                  </a:extLst>
                </p14:cNvPr>
                <p14:cNvContentPartPr/>
                <p14:nvPr/>
              </p14:nvContentPartPr>
              <p14:xfrm>
                <a:off x="5892810" y="2519886"/>
                <a:ext cx="67320" cy="15120"/>
              </p14:xfrm>
            </p:contentPart>
          </mc:Choice>
          <mc:Fallback>
            <p:pic>
              <p:nvPicPr>
                <p:cNvPr id="380" name="Ink 379">
                  <a:extLst>
                    <a:ext uri="{FF2B5EF4-FFF2-40B4-BE49-F238E27FC236}">
                      <a16:creationId xmlns:a16="http://schemas.microsoft.com/office/drawing/2014/main" id="{51C30E1F-A482-4307-A11C-FA4CF0A4B245}"/>
                    </a:ext>
                  </a:extLst>
                </p:cNvPr>
                <p:cNvPicPr/>
                <p:nvPr/>
              </p:nvPicPr>
              <p:blipFill>
                <a:blip r:embed="rId637"/>
                <a:stretch>
                  <a:fillRect/>
                </a:stretch>
              </p:blipFill>
              <p:spPr>
                <a:xfrm>
                  <a:off x="5888490" y="2515566"/>
                  <a:ext cx="7596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638">
              <p14:nvContentPartPr>
                <p14:cNvPr id="381" name="Ink 380">
                  <a:extLst>
                    <a:ext uri="{FF2B5EF4-FFF2-40B4-BE49-F238E27FC236}">
                      <a16:creationId xmlns:a16="http://schemas.microsoft.com/office/drawing/2014/main" id="{59952E96-1816-4EE3-960A-A1F376AE6B4C}"/>
                    </a:ext>
                  </a:extLst>
                </p14:cNvPr>
                <p14:cNvContentPartPr/>
                <p14:nvPr/>
              </p14:nvContentPartPr>
              <p14:xfrm>
                <a:off x="6023130" y="2512686"/>
                <a:ext cx="175680" cy="262800"/>
              </p14:xfrm>
            </p:contentPart>
          </mc:Choice>
          <mc:Fallback>
            <p:pic>
              <p:nvPicPr>
                <p:cNvPr id="381" name="Ink 380">
                  <a:extLst>
                    <a:ext uri="{FF2B5EF4-FFF2-40B4-BE49-F238E27FC236}">
                      <a16:creationId xmlns:a16="http://schemas.microsoft.com/office/drawing/2014/main" id="{59952E96-1816-4EE3-960A-A1F376AE6B4C}"/>
                    </a:ext>
                  </a:extLst>
                </p:cNvPr>
                <p:cNvPicPr/>
                <p:nvPr/>
              </p:nvPicPr>
              <p:blipFill>
                <a:blip r:embed="rId639"/>
                <a:stretch>
                  <a:fillRect/>
                </a:stretch>
              </p:blipFill>
              <p:spPr>
                <a:xfrm>
                  <a:off x="6018810" y="2508366"/>
                  <a:ext cx="184320" cy="271440"/>
                </a:xfrm>
                <a:prstGeom prst="rect">
                  <a:avLst/>
                </a:prstGeom>
              </p:spPr>
            </p:pic>
          </mc:Fallback>
        </mc:AlternateContent>
      </p:grpSp>
    </p:spTree>
    <p:extLst>
      <p:ext uri="{BB962C8B-B14F-4D97-AF65-F5344CB8AC3E}">
        <p14:creationId xmlns:p14="http://schemas.microsoft.com/office/powerpoint/2010/main" val="1917370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DBC4F-6757-4359-A62C-48FEE266B37A}"/>
              </a:ext>
            </a:extLst>
          </p:cNvPr>
          <p:cNvSpPr>
            <a:spLocks noGrp="1"/>
          </p:cNvSpPr>
          <p:nvPr>
            <p:ph type="title"/>
          </p:nvPr>
        </p:nvSpPr>
        <p:spPr>
          <a:xfrm>
            <a:off x="781050" y="105752"/>
            <a:ext cx="10515600" cy="980097"/>
          </a:xfrm>
        </p:spPr>
        <p:txBody>
          <a:bodyPr>
            <a:normAutofit/>
          </a:bodyPr>
          <a:lstStyle/>
          <a:p>
            <a:r>
              <a:rPr lang="en-CA" dirty="0"/>
              <a:t>Questions</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157FCE19-F397-4F32-915B-C470FBB10AB0}"/>
                  </a:ext>
                </a:extLst>
              </p:cNvPr>
              <p:cNvSpPr txBox="1"/>
              <p:nvPr/>
            </p:nvSpPr>
            <p:spPr>
              <a:xfrm>
                <a:off x="781050" y="1270917"/>
                <a:ext cx="9840058" cy="4093428"/>
              </a:xfrm>
              <a:prstGeom prst="rect">
                <a:avLst/>
              </a:prstGeom>
              <a:noFill/>
            </p:spPr>
            <p:txBody>
              <a:bodyPr wrap="square" rtlCol="0">
                <a:spAutoFit/>
              </a:bodyPr>
              <a:lstStyle/>
              <a:p>
                <a:r>
                  <a:rPr lang="en-CA" sz="2000" dirty="0"/>
                  <a:t>Just before you think Markov’s inequality is too easy, let’s make sure we understand it well.</a:t>
                </a:r>
              </a:p>
              <a:p>
                <a:endParaRPr lang="en-CA" sz="2000" dirty="0"/>
              </a:p>
              <a:p>
                <a:pPr marL="457200" indent="-457200">
                  <a:buFont typeface="+mj-lt"/>
                  <a:buAutoNum type="arabicPeriod"/>
                </a:pPr>
                <a:r>
                  <a:rPr lang="en-CA" sz="2000" dirty="0"/>
                  <a:t>Can Markov’s inequality be tight?  Can you give an example?</a:t>
                </a:r>
              </a:p>
              <a:p>
                <a:pPr marL="457200" indent="-457200">
                  <a:buFont typeface="+mj-lt"/>
                  <a:buAutoNum type="arabicPeriod"/>
                </a:pPr>
                <a:endParaRPr lang="en-CA" sz="2000" dirty="0"/>
              </a:p>
              <a:p>
                <a:pPr marL="457200" indent="-457200">
                  <a:buFont typeface="+mj-lt"/>
                  <a:buAutoNum type="arabicPeriod"/>
                </a:pPr>
                <a:endParaRPr lang="en-CA" sz="2000" dirty="0"/>
              </a:p>
              <a:p>
                <a:pPr marL="457200" indent="-457200">
                  <a:buFont typeface="+mj-lt"/>
                  <a:buAutoNum type="arabicPeriod"/>
                </a:pPr>
                <a:endParaRPr lang="en-CA" sz="2000" dirty="0"/>
              </a:p>
              <a:p>
                <a:pPr marL="457200" indent="-457200">
                  <a:buFont typeface="+mj-lt"/>
                  <a:buAutoNum type="arabicPeriod"/>
                </a:pPr>
                <a:endParaRPr lang="en-CA" sz="2000" dirty="0"/>
              </a:p>
              <a:p>
                <a:pPr marL="457200" indent="-457200">
                  <a:buFont typeface="+mj-lt"/>
                  <a:buAutoNum type="arabicPeriod"/>
                </a:pPr>
                <a:r>
                  <a:rPr lang="en-CA" sz="2000" dirty="0"/>
                  <a:t>Does it hold for general random variables (i.e. not only non-negative)?</a:t>
                </a:r>
              </a:p>
              <a:p>
                <a:pPr marL="457200" indent="-457200">
                  <a:buFont typeface="+mj-lt"/>
                  <a:buAutoNum type="arabicPeriod"/>
                </a:pPr>
                <a:endParaRPr lang="en-CA" sz="2000" dirty="0"/>
              </a:p>
              <a:p>
                <a:pPr marL="457200" indent="-457200">
                  <a:buFont typeface="+mj-lt"/>
                  <a:buAutoNum type="arabicPeriod"/>
                </a:pPr>
                <a:endParaRPr lang="en-CA" sz="2000" dirty="0"/>
              </a:p>
              <a:p>
                <a:pPr marL="457200" indent="-457200">
                  <a:buFont typeface="+mj-lt"/>
                  <a:buAutoNum type="arabicPeriod"/>
                </a:pPr>
                <a:endParaRPr lang="en-CA" sz="2000" dirty="0"/>
              </a:p>
              <a:p>
                <a:pPr marL="457200" indent="-457200">
                  <a:buFont typeface="+mj-lt"/>
                  <a:buAutoNum type="arabicPeriod"/>
                </a:pPr>
                <a:endParaRPr lang="en-CA" sz="2000" dirty="0"/>
              </a:p>
              <a:p>
                <a:pPr marL="457200" indent="-457200">
                  <a:buFont typeface="+mj-lt"/>
                  <a:buAutoNum type="arabicPeriod"/>
                </a:pPr>
                <a:r>
                  <a:rPr lang="en-CA" sz="2000" dirty="0"/>
                  <a:t>Can it be modified to bound </a:t>
                </a:r>
                <a14:m>
                  <m:oMath xmlns:m="http://schemas.openxmlformats.org/officeDocument/2006/math">
                    <m:r>
                      <m:rPr>
                        <m:sty m:val="p"/>
                      </m:rPr>
                      <a:rPr lang="en-CA" sz="2000" i="1" dirty="0" smtClean="0">
                        <a:latin typeface="Cambria Math" panose="02040503050406030204" pitchFamily="18" charset="0"/>
                      </a:rPr>
                      <m:t>Pr</m:t>
                    </m:r>
                    <m:r>
                      <a:rPr lang="en-CA" sz="2000" i="1" dirty="0" smtClean="0">
                        <a:latin typeface="Cambria Math" panose="02040503050406030204" pitchFamily="18" charset="0"/>
                      </a:rPr>
                      <m:t>⁡( </m:t>
                    </m:r>
                    <m:r>
                      <a:rPr lang="en-CA" sz="2000" i="1" dirty="0" smtClean="0">
                        <a:latin typeface="Cambria Math" panose="02040503050406030204" pitchFamily="18" charset="0"/>
                      </a:rPr>
                      <m:t>𝑋</m:t>
                    </m:r>
                    <m:r>
                      <a:rPr lang="en-CA" sz="2000" b="0" i="1" dirty="0" smtClean="0">
                        <a:latin typeface="Cambria Math" panose="02040503050406030204" pitchFamily="18" charset="0"/>
                      </a:rPr>
                      <m:t>≤</m:t>
                    </m:r>
                    <m:r>
                      <a:rPr lang="en-CA" sz="2000" i="1" dirty="0" smtClean="0">
                        <a:latin typeface="Cambria Math" panose="02040503050406030204" pitchFamily="18" charset="0"/>
                      </a:rPr>
                      <m:t>𝑎</m:t>
                    </m:r>
                    <m:r>
                      <a:rPr lang="en-CA" sz="2000" i="1" dirty="0" smtClean="0">
                        <a:latin typeface="Cambria Math" panose="02040503050406030204" pitchFamily="18" charset="0"/>
                      </a:rPr>
                      <m:t> )</m:t>
                    </m:r>
                  </m:oMath>
                </a14:m>
                <a:r>
                  <a:rPr lang="en-CA" sz="2000" dirty="0"/>
                  <a:t> (e.g. bound </a:t>
                </a:r>
                <a14:m>
                  <m:oMath xmlns:m="http://schemas.openxmlformats.org/officeDocument/2006/math">
                    <m:r>
                      <m:rPr>
                        <m:sty m:val="p"/>
                      </m:rPr>
                      <a:rPr lang="en-CA" sz="2000" i="1" dirty="0">
                        <a:latin typeface="Cambria Math" panose="02040503050406030204" pitchFamily="18" charset="0"/>
                      </a:rPr>
                      <m:t>Pr</m:t>
                    </m:r>
                    <m:r>
                      <a:rPr lang="en-CA" sz="2000" i="1" dirty="0">
                        <a:latin typeface="Cambria Math" panose="02040503050406030204" pitchFamily="18" charset="0"/>
                      </a:rPr>
                      <m:t>⁡( </m:t>
                    </m:r>
                    <m:r>
                      <a:rPr lang="en-CA" sz="2000" i="1" dirty="0">
                        <a:latin typeface="Cambria Math" panose="02040503050406030204" pitchFamily="18" charset="0"/>
                      </a:rPr>
                      <m:t>𝑋</m:t>
                    </m:r>
                    <m:r>
                      <a:rPr lang="en-CA" sz="2000" i="1" dirty="0">
                        <a:latin typeface="Cambria Math" panose="02040503050406030204" pitchFamily="18" charset="0"/>
                      </a:rPr>
                      <m:t>≤</m:t>
                    </m:r>
                    <m:r>
                      <a:rPr lang="en-CA" sz="2000" b="0" i="1" dirty="0" smtClean="0">
                        <a:latin typeface="Cambria Math" panose="02040503050406030204" pitchFamily="18" charset="0"/>
                      </a:rPr>
                      <m:t>𝐸</m:t>
                    </m:r>
                    <m:r>
                      <a:rPr lang="en-CA" sz="2000" b="0" i="1" dirty="0" smtClean="0">
                        <a:latin typeface="Cambria Math" panose="02040503050406030204" pitchFamily="18" charset="0"/>
                      </a:rPr>
                      <m:t>[</m:t>
                    </m:r>
                    <m:r>
                      <a:rPr lang="en-CA" sz="2000" b="0" i="1" dirty="0" smtClean="0">
                        <a:latin typeface="Cambria Math" panose="02040503050406030204" pitchFamily="18" charset="0"/>
                      </a:rPr>
                      <m:t>𝑋</m:t>
                    </m:r>
                    <m:r>
                      <a:rPr lang="en-CA" sz="2000" b="0" i="1" dirty="0" smtClean="0">
                        <a:latin typeface="Cambria Math" panose="02040503050406030204" pitchFamily="18" charset="0"/>
                      </a:rPr>
                      <m:t>]/2 )</m:t>
                    </m:r>
                  </m:oMath>
                </a14:m>
                <a:r>
                  <a:rPr lang="en-CA" sz="2000" dirty="0"/>
                  <a:t> )?</a:t>
                </a:r>
              </a:p>
            </p:txBody>
          </p:sp>
        </mc:Choice>
        <mc:Fallback xmlns="">
          <p:sp>
            <p:nvSpPr>
              <p:cNvPr id="5" name="TextBox 4">
                <a:extLst>
                  <a:ext uri="{FF2B5EF4-FFF2-40B4-BE49-F238E27FC236}">
                    <a16:creationId xmlns:a16="http://schemas.microsoft.com/office/drawing/2014/main" id="{157FCE19-F397-4F32-915B-C470FBB10AB0}"/>
                  </a:ext>
                </a:extLst>
              </p:cNvPr>
              <p:cNvSpPr txBox="1">
                <a:spLocks noRot="1" noChangeAspect="1" noMove="1" noResize="1" noEditPoints="1" noAdjustHandles="1" noChangeArrowheads="1" noChangeShapeType="1" noTextEdit="1"/>
              </p:cNvSpPr>
              <p:nvPr/>
            </p:nvSpPr>
            <p:spPr>
              <a:xfrm>
                <a:off x="781050" y="1270917"/>
                <a:ext cx="9840058" cy="4093428"/>
              </a:xfrm>
              <a:prstGeom prst="rect">
                <a:avLst/>
              </a:prstGeom>
              <a:blipFill>
                <a:blip r:embed="rId2"/>
                <a:stretch>
                  <a:fillRect l="-682" t="-744" b="-1786"/>
                </a:stretch>
              </a:blipFill>
            </p:spPr>
            <p:txBody>
              <a:bodyPr/>
              <a:lstStyle/>
              <a:p>
                <a:r>
                  <a:rPr lang="en-CA">
                    <a:noFill/>
                  </a:rPr>
                  <a:t> </a:t>
                </a:r>
              </a:p>
            </p:txBody>
          </p:sp>
        </mc:Fallback>
      </mc:AlternateContent>
      <p:sp>
        <p:nvSpPr>
          <p:cNvPr id="3" name="Slide Number Placeholder 2">
            <a:extLst>
              <a:ext uri="{FF2B5EF4-FFF2-40B4-BE49-F238E27FC236}">
                <a16:creationId xmlns:a16="http://schemas.microsoft.com/office/drawing/2014/main" id="{A9777762-69A6-467E-BF9F-36655A7D3377}"/>
              </a:ext>
            </a:extLst>
          </p:cNvPr>
          <p:cNvSpPr>
            <a:spLocks noGrp="1"/>
          </p:cNvSpPr>
          <p:nvPr>
            <p:ph type="sldNum" sz="quarter" idx="12"/>
          </p:nvPr>
        </p:nvSpPr>
        <p:spPr/>
        <p:txBody>
          <a:bodyPr/>
          <a:lstStyle/>
          <a:p>
            <a:fld id="{2595D44B-EAE6-4553-A7ED-B796E3CA93DC}" type="slidenum">
              <a:rPr lang="en-CA" smtClean="0"/>
              <a:t>12</a:t>
            </a:fld>
            <a:endParaRPr lang="en-CA"/>
          </a:p>
        </p:txBody>
      </p:sp>
      <p:grpSp>
        <p:nvGrpSpPr>
          <p:cNvPr id="13" name="Group 12">
            <a:extLst>
              <a:ext uri="{FF2B5EF4-FFF2-40B4-BE49-F238E27FC236}">
                <a16:creationId xmlns:a16="http://schemas.microsoft.com/office/drawing/2014/main" id="{125614E1-8F02-4408-AD0D-6E07993E5D59}"/>
              </a:ext>
            </a:extLst>
          </p:cNvPr>
          <p:cNvGrpSpPr/>
          <p:nvPr/>
        </p:nvGrpSpPr>
        <p:grpSpPr>
          <a:xfrm>
            <a:off x="2326290" y="2853246"/>
            <a:ext cx="2081880" cy="114840"/>
            <a:chOff x="2326290" y="2853246"/>
            <a:chExt cx="2081880" cy="114840"/>
          </a:xfrm>
        </p:grpSpPr>
        <mc:AlternateContent xmlns:mc="http://schemas.openxmlformats.org/markup-compatibility/2006">
          <mc:Choice xmlns:p14="http://schemas.microsoft.com/office/powerpoint/2010/main" Requires="p14">
            <p:contentPart p14:bwMode="auto" r:id="rId3">
              <p14:nvContentPartPr>
                <p14:cNvPr id="10" name="Ink 9">
                  <a:extLst>
                    <a:ext uri="{FF2B5EF4-FFF2-40B4-BE49-F238E27FC236}">
                      <a16:creationId xmlns:a16="http://schemas.microsoft.com/office/drawing/2014/main" id="{B2F48C5C-192F-43BD-9132-812D7581E09D}"/>
                    </a:ext>
                  </a:extLst>
                </p14:cNvPr>
                <p14:cNvContentPartPr/>
                <p14:nvPr/>
              </p14:nvContentPartPr>
              <p14:xfrm>
                <a:off x="2326290" y="2885286"/>
                <a:ext cx="2081880" cy="34200"/>
              </p14:xfrm>
            </p:contentPart>
          </mc:Choice>
          <mc:Fallback>
            <p:pic>
              <p:nvPicPr>
                <p:cNvPr id="10" name="Ink 9">
                  <a:extLst>
                    <a:ext uri="{FF2B5EF4-FFF2-40B4-BE49-F238E27FC236}">
                      <a16:creationId xmlns:a16="http://schemas.microsoft.com/office/drawing/2014/main" id="{B2F48C5C-192F-43BD-9132-812D7581E09D}"/>
                    </a:ext>
                  </a:extLst>
                </p:cNvPr>
                <p:cNvPicPr/>
                <p:nvPr/>
              </p:nvPicPr>
              <p:blipFill>
                <a:blip r:embed="rId4"/>
                <a:stretch>
                  <a:fillRect/>
                </a:stretch>
              </p:blipFill>
              <p:spPr>
                <a:xfrm>
                  <a:off x="2321970" y="2880966"/>
                  <a:ext cx="209052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11" name="Ink 10">
                  <a:extLst>
                    <a:ext uri="{FF2B5EF4-FFF2-40B4-BE49-F238E27FC236}">
                      <a16:creationId xmlns:a16="http://schemas.microsoft.com/office/drawing/2014/main" id="{80C2685C-69CB-4A84-9C04-AE0898FE0993}"/>
                    </a:ext>
                  </a:extLst>
                </p14:cNvPr>
                <p14:cNvContentPartPr/>
                <p14:nvPr/>
              </p14:nvContentPartPr>
              <p14:xfrm>
                <a:off x="2719050" y="2853246"/>
                <a:ext cx="25560" cy="114840"/>
              </p14:xfrm>
            </p:contentPart>
          </mc:Choice>
          <mc:Fallback>
            <p:pic>
              <p:nvPicPr>
                <p:cNvPr id="11" name="Ink 10">
                  <a:extLst>
                    <a:ext uri="{FF2B5EF4-FFF2-40B4-BE49-F238E27FC236}">
                      <a16:creationId xmlns:a16="http://schemas.microsoft.com/office/drawing/2014/main" id="{80C2685C-69CB-4A84-9C04-AE0898FE0993}"/>
                    </a:ext>
                  </a:extLst>
                </p:cNvPr>
                <p:cNvPicPr/>
                <p:nvPr/>
              </p:nvPicPr>
              <p:blipFill>
                <a:blip r:embed="rId6"/>
                <a:stretch>
                  <a:fillRect/>
                </a:stretch>
              </p:blipFill>
              <p:spPr>
                <a:xfrm>
                  <a:off x="2714730" y="2848926"/>
                  <a:ext cx="34200" cy="1234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
            <p14:nvContentPartPr>
              <p14:cNvPr id="12" name="Ink 11">
                <a:extLst>
                  <a:ext uri="{FF2B5EF4-FFF2-40B4-BE49-F238E27FC236}">
                    <a16:creationId xmlns:a16="http://schemas.microsoft.com/office/drawing/2014/main" id="{EED3E26A-1425-4F88-BB3E-2FAB861DA4A5}"/>
                  </a:ext>
                </a:extLst>
              </p14:cNvPr>
              <p14:cNvContentPartPr/>
              <p14:nvPr/>
            </p14:nvContentPartPr>
            <p14:xfrm>
              <a:off x="2710410" y="3110286"/>
              <a:ext cx="97920" cy="113040"/>
            </p14:xfrm>
          </p:contentPart>
        </mc:Choice>
        <mc:Fallback>
          <p:pic>
            <p:nvPicPr>
              <p:cNvPr id="12" name="Ink 11">
                <a:extLst>
                  <a:ext uri="{FF2B5EF4-FFF2-40B4-BE49-F238E27FC236}">
                    <a16:creationId xmlns:a16="http://schemas.microsoft.com/office/drawing/2014/main" id="{EED3E26A-1425-4F88-BB3E-2FAB861DA4A5}"/>
                  </a:ext>
                </a:extLst>
              </p:cNvPr>
              <p:cNvPicPr/>
              <p:nvPr/>
            </p:nvPicPr>
            <p:blipFill>
              <a:blip r:embed="rId8"/>
              <a:stretch>
                <a:fillRect/>
              </a:stretch>
            </p:blipFill>
            <p:spPr>
              <a:xfrm>
                <a:off x="2706090" y="3105966"/>
                <a:ext cx="10656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4" name="Ink 13">
                <a:extLst>
                  <a:ext uri="{FF2B5EF4-FFF2-40B4-BE49-F238E27FC236}">
                    <a16:creationId xmlns:a16="http://schemas.microsoft.com/office/drawing/2014/main" id="{DC4D49B6-0CEB-4131-AB12-C9EBBE90F13B}"/>
                  </a:ext>
                </a:extLst>
              </p14:cNvPr>
              <p14:cNvContentPartPr/>
              <p14:nvPr/>
            </p14:nvContentPartPr>
            <p14:xfrm>
              <a:off x="4204770" y="2833446"/>
              <a:ext cx="16920" cy="110160"/>
            </p14:xfrm>
          </p:contentPart>
        </mc:Choice>
        <mc:Fallback>
          <p:pic>
            <p:nvPicPr>
              <p:cNvPr id="14" name="Ink 13">
                <a:extLst>
                  <a:ext uri="{FF2B5EF4-FFF2-40B4-BE49-F238E27FC236}">
                    <a16:creationId xmlns:a16="http://schemas.microsoft.com/office/drawing/2014/main" id="{DC4D49B6-0CEB-4131-AB12-C9EBBE90F13B}"/>
                  </a:ext>
                </a:extLst>
              </p:cNvPr>
              <p:cNvPicPr/>
              <p:nvPr/>
            </p:nvPicPr>
            <p:blipFill>
              <a:blip r:embed="rId10"/>
              <a:stretch>
                <a:fillRect/>
              </a:stretch>
            </p:blipFill>
            <p:spPr>
              <a:xfrm>
                <a:off x="4200450" y="2829126"/>
                <a:ext cx="25560" cy="118800"/>
              </a:xfrm>
              <a:prstGeom prst="rect">
                <a:avLst/>
              </a:prstGeom>
            </p:spPr>
          </p:pic>
        </mc:Fallback>
      </mc:AlternateContent>
      <p:grpSp>
        <p:nvGrpSpPr>
          <p:cNvPr id="17" name="Group 16">
            <a:extLst>
              <a:ext uri="{FF2B5EF4-FFF2-40B4-BE49-F238E27FC236}">
                <a16:creationId xmlns:a16="http://schemas.microsoft.com/office/drawing/2014/main" id="{AB12FA12-557C-4819-B626-36B51E84C72D}"/>
              </a:ext>
            </a:extLst>
          </p:cNvPr>
          <p:cNvGrpSpPr/>
          <p:nvPr/>
        </p:nvGrpSpPr>
        <p:grpSpPr>
          <a:xfrm>
            <a:off x="4200090" y="3076446"/>
            <a:ext cx="167400" cy="137520"/>
            <a:chOff x="4200090" y="3076446"/>
            <a:chExt cx="167400" cy="137520"/>
          </a:xfrm>
        </p:grpSpPr>
        <mc:AlternateContent xmlns:mc="http://schemas.openxmlformats.org/markup-compatibility/2006">
          <mc:Choice xmlns:p14="http://schemas.microsoft.com/office/powerpoint/2010/main" Requires="p14">
            <p:contentPart p14:bwMode="auto" r:id="rId11">
              <p14:nvContentPartPr>
                <p14:cNvPr id="15" name="Ink 14">
                  <a:extLst>
                    <a:ext uri="{FF2B5EF4-FFF2-40B4-BE49-F238E27FC236}">
                      <a16:creationId xmlns:a16="http://schemas.microsoft.com/office/drawing/2014/main" id="{4B6D46F6-4D76-458B-8383-68AC6F0A3FBE}"/>
                    </a:ext>
                  </a:extLst>
                </p14:cNvPr>
                <p14:cNvContentPartPr/>
                <p14:nvPr/>
              </p14:nvContentPartPr>
              <p14:xfrm>
                <a:off x="4200090" y="3076446"/>
                <a:ext cx="22680" cy="137520"/>
              </p14:xfrm>
            </p:contentPart>
          </mc:Choice>
          <mc:Fallback>
            <p:pic>
              <p:nvPicPr>
                <p:cNvPr id="15" name="Ink 14">
                  <a:extLst>
                    <a:ext uri="{FF2B5EF4-FFF2-40B4-BE49-F238E27FC236}">
                      <a16:creationId xmlns:a16="http://schemas.microsoft.com/office/drawing/2014/main" id="{4B6D46F6-4D76-458B-8383-68AC6F0A3FBE}"/>
                    </a:ext>
                  </a:extLst>
                </p:cNvPr>
                <p:cNvPicPr/>
                <p:nvPr/>
              </p:nvPicPr>
              <p:blipFill>
                <a:blip r:embed="rId12"/>
                <a:stretch>
                  <a:fillRect/>
                </a:stretch>
              </p:blipFill>
              <p:spPr>
                <a:xfrm>
                  <a:off x="4195770" y="3072126"/>
                  <a:ext cx="3132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6" name="Ink 15">
                  <a:extLst>
                    <a:ext uri="{FF2B5EF4-FFF2-40B4-BE49-F238E27FC236}">
                      <a16:creationId xmlns:a16="http://schemas.microsoft.com/office/drawing/2014/main" id="{A1A15F2B-931F-4BBE-9357-B3037FE67E48}"/>
                    </a:ext>
                  </a:extLst>
                </p14:cNvPr>
                <p14:cNvContentPartPr/>
                <p14:nvPr/>
              </p14:nvContentPartPr>
              <p14:xfrm>
                <a:off x="4274250" y="3108846"/>
                <a:ext cx="93240" cy="95760"/>
              </p14:xfrm>
            </p:contentPart>
          </mc:Choice>
          <mc:Fallback>
            <p:pic>
              <p:nvPicPr>
                <p:cNvPr id="16" name="Ink 15">
                  <a:extLst>
                    <a:ext uri="{FF2B5EF4-FFF2-40B4-BE49-F238E27FC236}">
                      <a16:creationId xmlns:a16="http://schemas.microsoft.com/office/drawing/2014/main" id="{A1A15F2B-931F-4BBE-9357-B3037FE67E48}"/>
                    </a:ext>
                  </a:extLst>
                </p:cNvPr>
                <p:cNvPicPr/>
                <p:nvPr/>
              </p:nvPicPr>
              <p:blipFill>
                <a:blip r:embed="rId14"/>
                <a:stretch>
                  <a:fillRect/>
                </a:stretch>
              </p:blipFill>
              <p:spPr>
                <a:xfrm>
                  <a:off x="4269930" y="3104526"/>
                  <a:ext cx="101880" cy="104400"/>
                </a:xfrm>
                <a:prstGeom prst="rect">
                  <a:avLst/>
                </a:prstGeom>
              </p:spPr>
            </p:pic>
          </mc:Fallback>
        </mc:AlternateContent>
      </p:grpSp>
      <p:grpSp>
        <p:nvGrpSpPr>
          <p:cNvPr id="27" name="Group 26">
            <a:extLst>
              <a:ext uri="{FF2B5EF4-FFF2-40B4-BE49-F238E27FC236}">
                <a16:creationId xmlns:a16="http://schemas.microsoft.com/office/drawing/2014/main" id="{ADC2C4DB-E5F8-4430-A7B6-6464FF4A9573}"/>
              </a:ext>
            </a:extLst>
          </p:cNvPr>
          <p:cNvGrpSpPr/>
          <p:nvPr/>
        </p:nvGrpSpPr>
        <p:grpSpPr>
          <a:xfrm>
            <a:off x="2535450" y="2256726"/>
            <a:ext cx="492480" cy="326880"/>
            <a:chOff x="2535450" y="2256726"/>
            <a:chExt cx="492480" cy="326880"/>
          </a:xfrm>
        </p:grpSpPr>
        <mc:AlternateContent xmlns:mc="http://schemas.openxmlformats.org/markup-compatibility/2006">
          <mc:Choice xmlns:p14="http://schemas.microsoft.com/office/powerpoint/2010/main" Requires="p14">
            <p:contentPart p14:bwMode="auto" r:id="rId15">
              <p14:nvContentPartPr>
                <p14:cNvPr id="18" name="Ink 17">
                  <a:extLst>
                    <a:ext uri="{FF2B5EF4-FFF2-40B4-BE49-F238E27FC236}">
                      <a16:creationId xmlns:a16="http://schemas.microsoft.com/office/drawing/2014/main" id="{0C51F634-6463-4FA4-9CB5-505B10E09F5C}"/>
                    </a:ext>
                  </a:extLst>
                </p14:cNvPr>
                <p14:cNvContentPartPr/>
                <p14:nvPr/>
              </p14:nvContentPartPr>
              <p14:xfrm>
                <a:off x="2549130" y="2362206"/>
                <a:ext cx="21960" cy="190080"/>
              </p14:xfrm>
            </p:contentPart>
          </mc:Choice>
          <mc:Fallback>
            <p:pic>
              <p:nvPicPr>
                <p:cNvPr id="18" name="Ink 17">
                  <a:extLst>
                    <a:ext uri="{FF2B5EF4-FFF2-40B4-BE49-F238E27FC236}">
                      <a16:creationId xmlns:a16="http://schemas.microsoft.com/office/drawing/2014/main" id="{0C51F634-6463-4FA4-9CB5-505B10E09F5C}"/>
                    </a:ext>
                  </a:extLst>
                </p:cNvPr>
                <p:cNvPicPr/>
                <p:nvPr/>
              </p:nvPicPr>
              <p:blipFill>
                <a:blip r:embed="rId16"/>
                <a:stretch>
                  <a:fillRect/>
                </a:stretch>
              </p:blipFill>
              <p:spPr>
                <a:xfrm>
                  <a:off x="2544810" y="2357886"/>
                  <a:ext cx="30600" cy="19872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9" name="Ink 18">
                  <a:extLst>
                    <a:ext uri="{FF2B5EF4-FFF2-40B4-BE49-F238E27FC236}">
                      <a16:creationId xmlns:a16="http://schemas.microsoft.com/office/drawing/2014/main" id="{3D65BADF-26D1-43C6-9865-F01F64DED8FA}"/>
                    </a:ext>
                  </a:extLst>
                </p14:cNvPr>
                <p14:cNvContentPartPr/>
                <p14:nvPr/>
              </p14:nvContentPartPr>
              <p14:xfrm>
                <a:off x="2535450" y="2360766"/>
                <a:ext cx="92160" cy="92880"/>
              </p14:xfrm>
            </p:contentPart>
          </mc:Choice>
          <mc:Fallback>
            <p:pic>
              <p:nvPicPr>
                <p:cNvPr id="19" name="Ink 18">
                  <a:extLst>
                    <a:ext uri="{FF2B5EF4-FFF2-40B4-BE49-F238E27FC236}">
                      <a16:creationId xmlns:a16="http://schemas.microsoft.com/office/drawing/2014/main" id="{3D65BADF-26D1-43C6-9865-F01F64DED8FA}"/>
                    </a:ext>
                  </a:extLst>
                </p:cNvPr>
                <p:cNvPicPr/>
                <p:nvPr/>
              </p:nvPicPr>
              <p:blipFill>
                <a:blip r:embed="rId18"/>
                <a:stretch>
                  <a:fillRect/>
                </a:stretch>
              </p:blipFill>
              <p:spPr>
                <a:xfrm>
                  <a:off x="2531130" y="2356446"/>
                  <a:ext cx="10080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21" name="Ink 20">
                  <a:extLst>
                    <a:ext uri="{FF2B5EF4-FFF2-40B4-BE49-F238E27FC236}">
                      <a16:creationId xmlns:a16="http://schemas.microsoft.com/office/drawing/2014/main" id="{E58B4A07-6775-4B41-AC4F-626584718124}"/>
                    </a:ext>
                  </a:extLst>
                </p14:cNvPr>
                <p14:cNvContentPartPr/>
                <p14:nvPr/>
              </p14:nvContentPartPr>
              <p14:xfrm>
                <a:off x="2694210" y="2358606"/>
                <a:ext cx="63000" cy="23760"/>
              </p14:xfrm>
            </p:contentPart>
          </mc:Choice>
          <mc:Fallback>
            <p:pic>
              <p:nvPicPr>
                <p:cNvPr id="21" name="Ink 20">
                  <a:extLst>
                    <a:ext uri="{FF2B5EF4-FFF2-40B4-BE49-F238E27FC236}">
                      <a16:creationId xmlns:a16="http://schemas.microsoft.com/office/drawing/2014/main" id="{E58B4A07-6775-4B41-AC4F-626584718124}"/>
                    </a:ext>
                  </a:extLst>
                </p:cNvPr>
                <p:cNvPicPr/>
                <p:nvPr/>
              </p:nvPicPr>
              <p:blipFill>
                <a:blip r:embed="rId20"/>
                <a:stretch>
                  <a:fillRect/>
                </a:stretch>
              </p:blipFill>
              <p:spPr>
                <a:xfrm>
                  <a:off x="2689890" y="2354286"/>
                  <a:ext cx="7164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22" name="Ink 21">
                  <a:extLst>
                    <a:ext uri="{FF2B5EF4-FFF2-40B4-BE49-F238E27FC236}">
                      <a16:creationId xmlns:a16="http://schemas.microsoft.com/office/drawing/2014/main" id="{140669BA-4EDA-4BAA-B962-D303B3A2B548}"/>
                    </a:ext>
                  </a:extLst>
                </p14:cNvPr>
                <p14:cNvContentPartPr/>
                <p14:nvPr/>
              </p14:nvContentPartPr>
              <p14:xfrm>
                <a:off x="2708970" y="2422686"/>
                <a:ext cx="51480" cy="9000"/>
              </p14:xfrm>
            </p:contentPart>
          </mc:Choice>
          <mc:Fallback>
            <p:pic>
              <p:nvPicPr>
                <p:cNvPr id="22" name="Ink 21">
                  <a:extLst>
                    <a:ext uri="{FF2B5EF4-FFF2-40B4-BE49-F238E27FC236}">
                      <a16:creationId xmlns:a16="http://schemas.microsoft.com/office/drawing/2014/main" id="{140669BA-4EDA-4BAA-B962-D303B3A2B548}"/>
                    </a:ext>
                  </a:extLst>
                </p:cNvPr>
                <p:cNvPicPr/>
                <p:nvPr/>
              </p:nvPicPr>
              <p:blipFill>
                <a:blip r:embed="rId22"/>
                <a:stretch>
                  <a:fillRect/>
                </a:stretch>
              </p:blipFill>
              <p:spPr>
                <a:xfrm>
                  <a:off x="2704650" y="2418366"/>
                  <a:ext cx="6012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23" name="Ink 22">
                  <a:extLst>
                    <a:ext uri="{FF2B5EF4-FFF2-40B4-BE49-F238E27FC236}">
                      <a16:creationId xmlns:a16="http://schemas.microsoft.com/office/drawing/2014/main" id="{E14D4C54-418A-4902-9C22-C3DFBAB0DF33}"/>
                    </a:ext>
                  </a:extLst>
                </p14:cNvPr>
                <p14:cNvContentPartPr/>
                <p14:nvPr/>
              </p14:nvContentPartPr>
              <p14:xfrm>
                <a:off x="2837850" y="2256726"/>
                <a:ext cx="75240" cy="137520"/>
              </p14:xfrm>
            </p:contentPart>
          </mc:Choice>
          <mc:Fallback>
            <p:pic>
              <p:nvPicPr>
                <p:cNvPr id="23" name="Ink 22">
                  <a:extLst>
                    <a:ext uri="{FF2B5EF4-FFF2-40B4-BE49-F238E27FC236}">
                      <a16:creationId xmlns:a16="http://schemas.microsoft.com/office/drawing/2014/main" id="{E14D4C54-418A-4902-9C22-C3DFBAB0DF33}"/>
                    </a:ext>
                  </a:extLst>
                </p:cNvPr>
                <p:cNvPicPr/>
                <p:nvPr/>
              </p:nvPicPr>
              <p:blipFill>
                <a:blip r:embed="rId24"/>
                <a:stretch>
                  <a:fillRect/>
                </a:stretch>
              </p:blipFill>
              <p:spPr>
                <a:xfrm>
                  <a:off x="2833530" y="2252406"/>
                  <a:ext cx="8388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24" name="Ink 23">
                  <a:extLst>
                    <a:ext uri="{FF2B5EF4-FFF2-40B4-BE49-F238E27FC236}">
                      <a16:creationId xmlns:a16="http://schemas.microsoft.com/office/drawing/2014/main" id="{11111BDF-A293-458D-9116-85B15F0C5AAC}"/>
                    </a:ext>
                  </a:extLst>
                </p14:cNvPr>
                <p14:cNvContentPartPr/>
                <p14:nvPr/>
              </p14:nvContentPartPr>
              <p14:xfrm>
                <a:off x="2816610" y="2418366"/>
                <a:ext cx="211320" cy="25200"/>
              </p14:xfrm>
            </p:contentPart>
          </mc:Choice>
          <mc:Fallback>
            <p:pic>
              <p:nvPicPr>
                <p:cNvPr id="24" name="Ink 23">
                  <a:extLst>
                    <a:ext uri="{FF2B5EF4-FFF2-40B4-BE49-F238E27FC236}">
                      <a16:creationId xmlns:a16="http://schemas.microsoft.com/office/drawing/2014/main" id="{11111BDF-A293-458D-9116-85B15F0C5AAC}"/>
                    </a:ext>
                  </a:extLst>
                </p:cNvPr>
                <p:cNvPicPr/>
                <p:nvPr/>
              </p:nvPicPr>
              <p:blipFill>
                <a:blip r:embed="rId26"/>
                <a:stretch>
                  <a:fillRect/>
                </a:stretch>
              </p:blipFill>
              <p:spPr>
                <a:xfrm>
                  <a:off x="2812290" y="2414046"/>
                  <a:ext cx="21996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25" name="Ink 24">
                  <a:extLst>
                    <a:ext uri="{FF2B5EF4-FFF2-40B4-BE49-F238E27FC236}">
                      <a16:creationId xmlns:a16="http://schemas.microsoft.com/office/drawing/2014/main" id="{DF714404-70CA-438F-9424-19DF9B7D84C4}"/>
                    </a:ext>
                  </a:extLst>
                </p14:cNvPr>
                <p14:cNvContentPartPr/>
                <p14:nvPr/>
              </p14:nvContentPartPr>
              <p14:xfrm>
                <a:off x="2885370" y="2490726"/>
                <a:ext cx="25200" cy="92880"/>
              </p14:xfrm>
            </p:contentPart>
          </mc:Choice>
          <mc:Fallback>
            <p:pic>
              <p:nvPicPr>
                <p:cNvPr id="25" name="Ink 24">
                  <a:extLst>
                    <a:ext uri="{FF2B5EF4-FFF2-40B4-BE49-F238E27FC236}">
                      <a16:creationId xmlns:a16="http://schemas.microsoft.com/office/drawing/2014/main" id="{DF714404-70CA-438F-9424-19DF9B7D84C4}"/>
                    </a:ext>
                  </a:extLst>
                </p:cNvPr>
                <p:cNvPicPr/>
                <p:nvPr/>
              </p:nvPicPr>
              <p:blipFill>
                <a:blip r:embed="rId28"/>
                <a:stretch>
                  <a:fillRect/>
                </a:stretch>
              </p:blipFill>
              <p:spPr>
                <a:xfrm>
                  <a:off x="2881050" y="2486406"/>
                  <a:ext cx="3384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6" name="Ink 25">
                  <a:extLst>
                    <a:ext uri="{FF2B5EF4-FFF2-40B4-BE49-F238E27FC236}">
                      <a16:creationId xmlns:a16="http://schemas.microsoft.com/office/drawing/2014/main" id="{1158FB89-6B48-429C-8F95-BF6937F9BF05}"/>
                    </a:ext>
                  </a:extLst>
                </p14:cNvPr>
                <p14:cNvContentPartPr/>
                <p14:nvPr/>
              </p14:nvContentPartPr>
              <p14:xfrm>
                <a:off x="2929290" y="2487486"/>
                <a:ext cx="61560" cy="74880"/>
              </p14:xfrm>
            </p:contentPart>
          </mc:Choice>
          <mc:Fallback>
            <p:pic>
              <p:nvPicPr>
                <p:cNvPr id="26" name="Ink 25">
                  <a:extLst>
                    <a:ext uri="{FF2B5EF4-FFF2-40B4-BE49-F238E27FC236}">
                      <a16:creationId xmlns:a16="http://schemas.microsoft.com/office/drawing/2014/main" id="{1158FB89-6B48-429C-8F95-BF6937F9BF05}"/>
                    </a:ext>
                  </a:extLst>
                </p:cNvPr>
                <p:cNvPicPr/>
                <p:nvPr/>
              </p:nvPicPr>
              <p:blipFill>
                <a:blip r:embed="rId30"/>
                <a:stretch>
                  <a:fillRect/>
                </a:stretch>
              </p:blipFill>
              <p:spPr>
                <a:xfrm>
                  <a:off x="2924970" y="2483166"/>
                  <a:ext cx="70200" cy="83520"/>
                </a:xfrm>
                <a:prstGeom prst="rect">
                  <a:avLst/>
                </a:prstGeom>
              </p:spPr>
            </p:pic>
          </mc:Fallback>
        </mc:AlternateContent>
      </p:grpSp>
      <p:grpSp>
        <p:nvGrpSpPr>
          <p:cNvPr id="34" name="Group 33">
            <a:extLst>
              <a:ext uri="{FF2B5EF4-FFF2-40B4-BE49-F238E27FC236}">
                <a16:creationId xmlns:a16="http://schemas.microsoft.com/office/drawing/2014/main" id="{68EAA0D7-68BD-46D3-8DAD-E8C347A3EC61}"/>
              </a:ext>
            </a:extLst>
          </p:cNvPr>
          <p:cNvGrpSpPr/>
          <p:nvPr/>
        </p:nvGrpSpPr>
        <p:grpSpPr>
          <a:xfrm>
            <a:off x="4197570" y="2274006"/>
            <a:ext cx="465840" cy="316800"/>
            <a:chOff x="4197570" y="2274006"/>
            <a:chExt cx="465840" cy="316800"/>
          </a:xfrm>
        </p:grpSpPr>
        <mc:AlternateContent xmlns:mc="http://schemas.openxmlformats.org/markup-compatibility/2006">
          <mc:Choice xmlns:p14="http://schemas.microsoft.com/office/powerpoint/2010/main" Requires="p14">
            <p:contentPart p14:bwMode="auto" r:id="rId31">
              <p14:nvContentPartPr>
                <p14:cNvPr id="28" name="Ink 27">
                  <a:extLst>
                    <a:ext uri="{FF2B5EF4-FFF2-40B4-BE49-F238E27FC236}">
                      <a16:creationId xmlns:a16="http://schemas.microsoft.com/office/drawing/2014/main" id="{C962B51B-75FE-48FD-AAC2-C250243C2DAD}"/>
                    </a:ext>
                  </a:extLst>
                </p14:cNvPr>
                <p14:cNvContentPartPr/>
                <p14:nvPr/>
              </p14:nvContentPartPr>
              <p14:xfrm>
                <a:off x="4197570" y="2377326"/>
                <a:ext cx="43560" cy="213480"/>
              </p14:xfrm>
            </p:contentPart>
          </mc:Choice>
          <mc:Fallback>
            <p:pic>
              <p:nvPicPr>
                <p:cNvPr id="28" name="Ink 27">
                  <a:extLst>
                    <a:ext uri="{FF2B5EF4-FFF2-40B4-BE49-F238E27FC236}">
                      <a16:creationId xmlns:a16="http://schemas.microsoft.com/office/drawing/2014/main" id="{C962B51B-75FE-48FD-AAC2-C250243C2DAD}"/>
                    </a:ext>
                  </a:extLst>
                </p:cNvPr>
                <p:cNvPicPr/>
                <p:nvPr/>
              </p:nvPicPr>
              <p:blipFill>
                <a:blip r:embed="rId32"/>
                <a:stretch>
                  <a:fillRect/>
                </a:stretch>
              </p:blipFill>
              <p:spPr>
                <a:xfrm>
                  <a:off x="4193250" y="2373006"/>
                  <a:ext cx="52200" cy="22212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9" name="Ink 28">
                  <a:extLst>
                    <a:ext uri="{FF2B5EF4-FFF2-40B4-BE49-F238E27FC236}">
                      <a16:creationId xmlns:a16="http://schemas.microsoft.com/office/drawing/2014/main" id="{F8553233-74CB-4B37-B051-A3C33F76B0AF}"/>
                    </a:ext>
                  </a:extLst>
                </p14:cNvPr>
                <p14:cNvContentPartPr/>
                <p14:nvPr/>
              </p14:nvContentPartPr>
              <p14:xfrm>
                <a:off x="4202610" y="2366886"/>
                <a:ext cx="77040" cy="70920"/>
              </p14:xfrm>
            </p:contentPart>
          </mc:Choice>
          <mc:Fallback>
            <p:pic>
              <p:nvPicPr>
                <p:cNvPr id="29" name="Ink 28">
                  <a:extLst>
                    <a:ext uri="{FF2B5EF4-FFF2-40B4-BE49-F238E27FC236}">
                      <a16:creationId xmlns:a16="http://schemas.microsoft.com/office/drawing/2014/main" id="{F8553233-74CB-4B37-B051-A3C33F76B0AF}"/>
                    </a:ext>
                  </a:extLst>
                </p:cNvPr>
                <p:cNvPicPr/>
                <p:nvPr/>
              </p:nvPicPr>
              <p:blipFill>
                <a:blip r:embed="rId34"/>
                <a:stretch>
                  <a:fillRect/>
                </a:stretch>
              </p:blipFill>
              <p:spPr>
                <a:xfrm>
                  <a:off x="4198290" y="2362566"/>
                  <a:ext cx="8568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30" name="Ink 29">
                  <a:extLst>
                    <a:ext uri="{FF2B5EF4-FFF2-40B4-BE49-F238E27FC236}">
                      <a16:creationId xmlns:a16="http://schemas.microsoft.com/office/drawing/2014/main" id="{C7FA083C-A28F-4E12-9950-DD1C27A24797}"/>
                    </a:ext>
                  </a:extLst>
                </p14:cNvPr>
                <p14:cNvContentPartPr/>
                <p14:nvPr/>
              </p14:nvContentPartPr>
              <p14:xfrm>
                <a:off x="4340130" y="2368686"/>
                <a:ext cx="75960" cy="71640"/>
              </p14:xfrm>
            </p:contentPart>
          </mc:Choice>
          <mc:Fallback>
            <p:pic>
              <p:nvPicPr>
                <p:cNvPr id="30" name="Ink 29">
                  <a:extLst>
                    <a:ext uri="{FF2B5EF4-FFF2-40B4-BE49-F238E27FC236}">
                      <a16:creationId xmlns:a16="http://schemas.microsoft.com/office/drawing/2014/main" id="{C7FA083C-A28F-4E12-9950-DD1C27A24797}"/>
                    </a:ext>
                  </a:extLst>
                </p:cNvPr>
                <p:cNvPicPr/>
                <p:nvPr/>
              </p:nvPicPr>
              <p:blipFill>
                <a:blip r:embed="rId36"/>
                <a:stretch>
                  <a:fillRect/>
                </a:stretch>
              </p:blipFill>
              <p:spPr>
                <a:xfrm>
                  <a:off x="4335810" y="2364366"/>
                  <a:ext cx="8460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31" name="Ink 30">
                  <a:extLst>
                    <a:ext uri="{FF2B5EF4-FFF2-40B4-BE49-F238E27FC236}">
                      <a16:creationId xmlns:a16="http://schemas.microsoft.com/office/drawing/2014/main" id="{FBC2E5E0-D5A9-4A88-BBD7-30FD85012F27}"/>
                    </a:ext>
                  </a:extLst>
                </p14:cNvPr>
                <p14:cNvContentPartPr/>
                <p14:nvPr/>
              </p14:nvContentPartPr>
              <p14:xfrm>
                <a:off x="4539570" y="2274006"/>
                <a:ext cx="23040" cy="120240"/>
              </p14:xfrm>
            </p:contentPart>
          </mc:Choice>
          <mc:Fallback>
            <p:pic>
              <p:nvPicPr>
                <p:cNvPr id="31" name="Ink 30">
                  <a:extLst>
                    <a:ext uri="{FF2B5EF4-FFF2-40B4-BE49-F238E27FC236}">
                      <a16:creationId xmlns:a16="http://schemas.microsoft.com/office/drawing/2014/main" id="{FBC2E5E0-D5A9-4A88-BBD7-30FD85012F27}"/>
                    </a:ext>
                  </a:extLst>
                </p:cNvPr>
                <p:cNvPicPr/>
                <p:nvPr/>
              </p:nvPicPr>
              <p:blipFill>
                <a:blip r:embed="rId38"/>
                <a:stretch>
                  <a:fillRect/>
                </a:stretch>
              </p:blipFill>
              <p:spPr>
                <a:xfrm>
                  <a:off x="4535250" y="2269686"/>
                  <a:ext cx="3168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32" name="Ink 31">
                  <a:extLst>
                    <a:ext uri="{FF2B5EF4-FFF2-40B4-BE49-F238E27FC236}">
                      <a16:creationId xmlns:a16="http://schemas.microsoft.com/office/drawing/2014/main" id="{7AB24B0E-E0C9-4AEB-99E1-7B60BC4D9D1B}"/>
                    </a:ext>
                  </a:extLst>
                </p14:cNvPr>
                <p14:cNvContentPartPr/>
                <p14:nvPr/>
              </p14:nvContentPartPr>
              <p14:xfrm>
                <a:off x="4474410" y="2398566"/>
                <a:ext cx="189000" cy="12960"/>
              </p14:xfrm>
            </p:contentPart>
          </mc:Choice>
          <mc:Fallback>
            <p:pic>
              <p:nvPicPr>
                <p:cNvPr id="32" name="Ink 31">
                  <a:extLst>
                    <a:ext uri="{FF2B5EF4-FFF2-40B4-BE49-F238E27FC236}">
                      <a16:creationId xmlns:a16="http://schemas.microsoft.com/office/drawing/2014/main" id="{7AB24B0E-E0C9-4AEB-99E1-7B60BC4D9D1B}"/>
                    </a:ext>
                  </a:extLst>
                </p:cNvPr>
                <p:cNvPicPr/>
                <p:nvPr/>
              </p:nvPicPr>
              <p:blipFill>
                <a:blip r:embed="rId40"/>
                <a:stretch>
                  <a:fillRect/>
                </a:stretch>
              </p:blipFill>
              <p:spPr>
                <a:xfrm>
                  <a:off x="4470090" y="2394246"/>
                  <a:ext cx="19764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33" name="Ink 32">
                  <a:extLst>
                    <a:ext uri="{FF2B5EF4-FFF2-40B4-BE49-F238E27FC236}">
                      <a16:creationId xmlns:a16="http://schemas.microsoft.com/office/drawing/2014/main" id="{4442E4B2-7CF0-45D4-902F-B264E56AA185}"/>
                    </a:ext>
                  </a:extLst>
                </p14:cNvPr>
                <p14:cNvContentPartPr/>
                <p14:nvPr/>
              </p14:nvContentPartPr>
              <p14:xfrm>
                <a:off x="4523010" y="2459046"/>
                <a:ext cx="121320" cy="115560"/>
              </p14:xfrm>
            </p:contentPart>
          </mc:Choice>
          <mc:Fallback>
            <p:pic>
              <p:nvPicPr>
                <p:cNvPr id="33" name="Ink 32">
                  <a:extLst>
                    <a:ext uri="{FF2B5EF4-FFF2-40B4-BE49-F238E27FC236}">
                      <a16:creationId xmlns:a16="http://schemas.microsoft.com/office/drawing/2014/main" id="{4442E4B2-7CF0-45D4-902F-B264E56AA185}"/>
                    </a:ext>
                  </a:extLst>
                </p:cNvPr>
                <p:cNvPicPr/>
                <p:nvPr/>
              </p:nvPicPr>
              <p:blipFill>
                <a:blip r:embed="rId42"/>
                <a:stretch>
                  <a:fillRect/>
                </a:stretch>
              </p:blipFill>
              <p:spPr>
                <a:xfrm>
                  <a:off x="4518690" y="2454726"/>
                  <a:ext cx="129960" cy="1242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3">
            <p14:nvContentPartPr>
              <p14:cNvPr id="35" name="Ink 34">
                <a:extLst>
                  <a:ext uri="{FF2B5EF4-FFF2-40B4-BE49-F238E27FC236}">
                    <a16:creationId xmlns:a16="http://schemas.microsoft.com/office/drawing/2014/main" id="{BBD6989A-3186-41E9-A296-F9A15BAE9FF3}"/>
                  </a:ext>
                </a:extLst>
              </p14:cNvPr>
              <p14:cNvContentPartPr/>
              <p14:nvPr/>
            </p14:nvContentPartPr>
            <p14:xfrm>
              <a:off x="3025050" y="2846766"/>
              <a:ext cx="61200" cy="127800"/>
            </p14:xfrm>
          </p:contentPart>
        </mc:Choice>
        <mc:Fallback>
          <p:pic>
            <p:nvPicPr>
              <p:cNvPr id="35" name="Ink 34">
                <a:extLst>
                  <a:ext uri="{FF2B5EF4-FFF2-40B4-BE49-F238E27FC236}">
                    <a16:creationId xmlns:a16="http://schemas.microsoft.com/office/drawing/2014/main" id="{BBD6989A-3186-41E9-A296-F9A15BAE9FF3}"/>
                  </a:ext>
                </a:extLst>
              </p:cNvPr>
              <p:cNvPicPr/>
              <p:nvPr/>
            </p:nvPicPr>
            <p:blipFill>
              <a:blip r:embed="rId44"/>
              <a:stretch>
                <a:fillRect/>
              </a:stretch>
            </p:blipFill>
            <p:spPr>
              <a:xfrm>
                <a:off x="3020730" y="2842446"/>
                <a:ext cx="69840" cy="136440"/>
              </a:xfrm>
              <a:prstGeom prst="rect">
                <a:avLst/>
              </a:prstGeom>
            </p:spPr>
          </p:pic>
        </mc:Fallback>
      </mc:AlternateContent>
      <p:grpSp>
        <p:nvGrpSpPr>
          <p:cNvPr id="44" name="Group 43">
            <a:extLst>
              <a:ext uri="{FF2B5EF4-FFF2-40B4-BE49-F238E27FC236}">
                <a16:creationId xmlns:a16="http://schemas.microsoft.com/office/drawing/2014/main" id="{6D26A5C2-ED22-4A43-9D13-F22B52F78EE7}"/>
              </a:ext>
            </a:extLst>
          </p:cNvPr>
          <p:cNvGrpSpPr/>
          <p:nvPr/>
        </p:nvGrpSpPr>
        <p:grpSpPr>
          <a:xfrm>
            <a:off x="3070770" y="3067446"/>
            <a:ext cx="488520" cy="426240"/>
            <a:chOff x="3070770" y="3067446"/>
            <a:chExt cx="488520" cy="426240"/>
          </a:xfrm>
        </p:grpSpPr>
        <mc:AlternateContent xmlns:mc="http://schemas.openxmlformats.org/markup-compatibility/2006">
          <mc:Choice xmlns:p14="http://schemas.microsoft.com/office/powerpoint/2010/main" Requires="p14">
            <p:contentPart p14:bwMode="auto" r:id="rId45">
              <p14:nvContentPartPr>
                <p14:cNvPr id="36" name="Ink 35">
                  <a:extLst>
                    <a:ext uri="{FF2B5EF4-FFF2-40B4-BE49-F238E27FC236}">
                      <a16:creationId xmlns:a16="http://schemas.microsoft.com/office/drawing/2014/main" id="{E84F4255-0640-4AD6-A0F2-FBE4421EA3EA}"/>
                    </a:ext>
                  </a:extLst>
                </p14:cNvPr>
                <p14:cNvContentPartPr/>
                <p14:nvPr/>
              </p14:nvContentPartPr>
              <p14:xfrm>
                <a:off x="3070770" y="3067446"/>
                <a:ext cx="85320" cy="150840"/>
              </p14:xfrm>
            </p:contentPart>
          </mc:Choice>
          <mc:Fallback>
            <p:pic>
              <p:nvPicPr>
                <p:cNvPr id="36" name="Ink 35">
                  <a:extLst>
                    <a:ext uri="{FF2B5EF4-FFF2-40B4-BE49-F238E27FC236}">
                      <a16:creationId xmlns:a16="http://schemas.microsoft.com/office/drawing/2014/main" id="{E84F4255-0640-4AD6-A0F2-FBE4421EA3EA}"/>
                    </a:ext>
                  </a:extLst>
                </p:cNvPr>
                <p:cNvPicPr/>
                <p:nvPr/>
              </p:nvPicPr>
              <p:blipFill>
                <a:blip r:embed="rId46"/>
                <a:stretch>
                  <a:fillRect/>
                </a:stretch>
              </p:blipFill>
              <p:spPr>
                <a:xfrm>
                  <a:off x="3066450" y="3063126"/>
                  <a:ext cx="9396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7" name="Ink 36">
                  <a:extLst>
                    <a:ext uri="{FF2B5EF4-FFF2-40B4-BE49-F238E27FC236}">
                      <a16:creationId xmlns:a16="http://schemas.microsoft.com/office/drawing/2014/main" id="{84ED5A07-E2C0-4CBB-859E-DBEEBF75F3F4}"/>
                    </a:ext>
                  </a:extLst>
                </p14:cNvPr>
                <p14:cNvContentPartPr/>
                <p14:nvPr/>
              </p14:nvContentPartPr>
              <p14:xfrm>
                <a:off x="3091650" y="3219726"/>
                <a:ext cx="105120" cy="18000"/>
              </p14:xfrm>
            </p:contentPart>
          </mc:Choice>
          <mc:Fallback>
            <p:pic>
              <p:nvPicPr>
                <p:cNvPr id="37" name="Ink 36">
                  <a:extLst>
                    <a:ext uri="{FF2B5EF4-FFF2-40B4-BE49-F238E27FC236}">
                      <a16:creationId xmlns:a16="http://schemas.microsoft.com/office/drawing/2014/main" id="{84ED5A07-E2C0-4CBB-859E-DBEEBF75F3F4}"/>
                    </a:ext>
                  </a:extLst>
                </p:cNvPr>
                <p:cNvPicPr/>
                <p:nvPr/>
              </p:nvPicPr>
              <p:blipFill>
                <a:blip r:embed="rId48"/>
                <a:stretch>
                  <a:fillRect/>
                </a:stretch>
              </p:blipFill>
              <p:spPr>
                <a:xfrm>
                  <a:off x="3087330" y="3215406"/>
                  <a:ext cx="11376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8" name="Ink 37">
                  <a:extLst>
                    <a:ext uri="{FF2B5EF4-FFF2-40B4-BE49-F238E27FC236}">
                      <a16:creationId xmlns:a16="http://schemas.microsoft.com/office/drawing/2014/main" id="{D7136F7D-2295-419E-8227-AD2C98185B11}"/>
                    </a:ext>
                  </a:extLst>
                </p14:cNvPr>
                <p14:cNvContentPartPr/>
                <p14:nvPr/>
              </p14:nvContentPartPr>
              <p14:xfrm>
                <a:off x="3128370" y="3318366"/>
                <a:ext cx="102960" cy="28080"/>
              </p14:xfrm>
            </p:contentPart>
          </mc:Choice>
          <mc:Fallback>
            <p:pic>
              <p:nvPicPr>
                <p:cNvPr id="38" name="Ink 37">
                  <a:extLst>
                    <a:ext uri="{FF2B5EF4-FFF2-40B4-BE49-F238E27FC236}">
                      <a16:creationId xmlns:a16="http://schemas.microsoft.com/office/drawing/2014/main" id="{D7136F7D-2295-419E-8227-AD2C98185B11}"/>
                    </a:ext>
                  </a:extLst>
                </p:cNvPr>
                <p:cNvPicPr/>
                <p:nvPr/>
              </p:nvPicPr>
              <p:blipFill>
                <a:blip r:embed="rId50"/>
                <a:stretch>
                  <a:fillRect/>
                </a:stretch>
              </p:blipFill>
              <p:spPr>
                <a:xfrm>
                  <a:off x="3124050" y="3314046"/>
                  <a:ext cx="11160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9" name="Ink 38">
                  <a:extLst>
                    <a:ext uri="{FF2B5EF4-FFF2-40B4-BE49-F238E27FC236}">
                      <a16:creationId xmlns:a16="http://schemas.microsoft.com/office/drawing/2014/main" id="{3CB93FA5-5CC7-43D7-9F32-311BB00DACF0}"/>
                    </a:ext>
                  </a:extLst>
                </p14:cNvPr>
                <p14:cNvContentPartPr/>
                <p14:nvPr/>
              </p14:nvContentPartPr>
              <p14:xfrm>
                <a:off x="3155010" y="3348966"/>
                <a:ext cx="32040" cy="134640"/>
              </p14:xfrm>
            </p:contentPart>
          </mc:Choice>
          <mc:Fallback>
            <p:pic>
              <p:nvPicPr>
                <p:cNvPr id="39" name="Ink 38">
                  <a:extLst>
                    <a:ext uri="{FF2B5EF4-FFF2-40B4-BE49-F238E27FC236}">
                      <a16:creationId xmlns:a16="http://schemas.microsoft.com/office/drawing/2014/main" id="{3CB93FA5-5CC7-43D7-9F32-311BB00DACF0}"/>
                    </a:ext>
                  </a:extLst>
                </p:cNvPr>
                <p:cNvPicPr/>
                <p:nvPr/>
              </p:nvPicPr>
              <p:blipFill>
                <a:blip r:embed="rId52"/>
                <a:stretch>
                  <a:fillRect/>
                </a:stretch>
              </p:blipFill>
              <p:spPr>
                <a:xfrm>
                  <a:off x="3150690" y="3344646"/>
                  <a:ext cx="4068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40" name="Ink 39">
                  <a:extLst>
                    <a:ext uri="{FF2B5EF4-FFF2-40B4-BE49-F238E27FC236}">
                      <a16:creationId xmlns:a16="http://schemas.microsoft.com/office/drawing/2014/main" id="{E5282DDA-73B5-455B-922D-5F75305F2815}"/>
                    </a:ext>
                  </a:extLst>
                </p14:cNvPr>
                <p14:cNvContentPartPr/>
                <p14:nvPr/>
              </p14:nvContentPartPr>
              <p14:xfrm>
                <a:off x="3153570" y="3411606"/>
                <a:ext cx="111600" cy="56880"/>
              </p14:xfrm>
            </p:contentPart>
          </mc:Choice>
          <mc:Fallback>
            <p:pic>
              <p:nvPicPr>
                <p:cNvPr id="40" name="Ink 39">
                  <a:extLst>
                    <a:ext uri="{FF2B5EF4-FFF2-40B4-BE49-F238E27FC236}">
                      <a16:creationId xmlns:a16="http://schemas.microsoft.com/office/drawing/2014/main" id="{E5282DDA-73B5-455B-922D-5F75305F2815}"/>
                    </a:ext>
                  </a:extLst>
                </p:cNvPr>
                <p:cNvPicPr/>
                <p:nvPr/>
              </p:nvPicPr>
              <p:blipFill>
                <a:blip r:embed="rId54"/>
                <a:stretch>
                  <a:fillRect/>
                </a:stretch>
              </p:blipFill>
              <p:spPr>
                <a:xfrm>
                  <a:off x="3149250" y="3407286"/>
                  <a:ext cx="12024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41" name="Ink 40">
                  <a:extLst>
                    <a:ext uri="{FF2B5EF4-FFF2-40B4-BE49-F238E27FC236}">
                      <a16:creationId xmlns:a16="http://schemas.microsoft.com/office/drawing/2014/main" id="{7BCBD143-5AF0-47BB-9017-26FF3C4DD5A1}"/>
                    </a:ext>
                  </a:extLst>
                </p14:cNvPr>
                <p14:cNvContentPartPr/>
                <p14:nvPr/>
              </p14:nvContentPartPr>
              <p14:xfrm>
                <a:off x="3259770" y="3294246"/>
                <a:ext cx="103680" cy="199440"/>
              </p14:xfrm>
            </p:contentPart>
          </mc:Choice>
          <mc:Fallback>
            <p:pic>
              <p:nvPicPr>
                <p:cNvPr id="41" name="Ink 40">
                  <a:extLst>
                    <a:ext uri="{FF2B5EF4-FFF2-40B4-BE49-F238E27FC236}">
                      <a16:creationId xmlns:a16="http://schemas.microsoft.com/office/drawing/2014/main" id="{7BCBD143-5AF0-47BB-9017-26FF3C4DD5A1}"/>
                    </a:ext>
                  </a:extLst>
                </p:cNvPr>
                <p:cNvPicPr/>
                <p:nvPr/>
              </p:nvPicPr>
              <p:blipFill>
                <a:blip r:embed="rId56"/>
                <a:stretch>
                  <a:fillRect/>
                </a:stretch>
              </p:blipFill>
              <p:spPr>
                <a:xfrm>
                  <a:off x="3255450" y="3289926"/>
                  <a:ext cx="112320" cy="20808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42" name="Ink 41">
                  <a:extLst>
                    <a:ext uri="{FF2B5EF4-FFF2-40B4-BE49-F238E27FC236}">
                      <a16:creationId xmlns:a16="http://schemas.microsoft.com/office/drawing/2014/main" id="{41BFD373-596A-4D5F-BAF5-AF7EB38DD8C0}"/>
                    </a:ext>
                  </a:extLst>
                </p14:cNvPr>
                <p14:cNvContentPartPr/>
                <p14:nvPr/>
              </p14:nvContentPartPr>
              <p14:xfrm>
                <a:off x="3358050" y="3337806"/>
                <a:ext cx="92160" cy="151200"/>
              </p14:xfrm>
            </p:contentPart>
          </mc:Choice>
          <mc:Fallback>
            <p:pic>
              <p:nvPicPr>
                <p:cNvPr id="42" name="Ink 41">
                  <a:extLst>
                    <a:ext uri="{FF2B5EF4-FFF2-40B4-BE49-F238E27FC236}">
                      <a16:creationId xmlns:a16="http://schemas.microsoft.com/office/drawing/2014/main" id="{41BFD373-596A-4D5F-BAF5-AF7EB38DD8C0}"/>
                    </a:ext>
                  </a:extLst>
                </p:cNvPr>
                <p:cNvPicPr/>
                <p:nvPr/>
              </p:nvPicPr>
              <p:blipFill>
                <a:blip r:embed="rId58"/>
                <a:stretch>
                  <a:fillRect/>
                </a:stretch>
              </p:blipFill>
              <p:spPr>
                <a:xfrm>
                  <a:off x="3353730" y="3333486"/>
                  <a:ext cx="10080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43" name="Ink 42">
                  <a:extLst>
                    <a:ext uri="{FF2B5EF4-FFF2-40B4-BE49-F238E27FC236}">
                      <a16:creationId xmlns:a16="http://schemas.microsoft.com/office/drawing/2014/main" id="{38B201EB-3EDF-44AF-9AB8-9B23ADE72AC2}"/>
                    </a:ext>
                  </a:extLst>
                </p14:cNvPr>
                <p14:cNvContentPartPr/>
                <p14:nvPr/>
              </p14:nvContentPartPr>
              <p14:xfrm>
                <a:off x="3466410" y="3300006"/>
                <a:ext cx="92880" cy="187560"/>
              </p14:xfrm>
            </p:contentPart>
          </mc:Choice>
          <mc:Fallback>
            <p:pic>
              <p:nvPicPr>
                <p:cNvPr id="43" name="Ink 42">
                  <a:extLst>
                    <a:ext uri="{FF2B5EF4-FFF2-40B4-BE49-F238E27FC236}">
                      <a16:creationId xmlns:a16="http://schemas.microsoft.com/office/drawing/2014/main" id="{38B201EB-3EDF-44AF-9AB8-9B23ADE72AC2}"/>
                    </a:ext>
                  </a:extLst>
                </p:cNvPr>
                <p:cNvPicPr/>
                <p:nvPr/>
              </p:nvPicPr>
              <p:blipFill>
                <a:blip r:embed="rId60"/>
                <a:stretch>
                  <a:fillRect/>
                </a:stretch>
              </p:blipFill>
              <p:spPr>
                <a:xfrm>
                  <a:off x="3462090" y="3295686"/>
                  <a:ext cx="101520" cy="196200"/>
                </a:xfrm>
                <a:prstGeom prst="rect">
                  <a:avLst/>
                </a:prstGeom>
              </p:spPr>
            </p:pic>
          </mc:Fallback>
        </mc:AlternateContent>
      </p:grpSp>
      <p:grpSp>
        <p:nvGrpSpPr>
          <p:cNvPr id="52" name="Group 51">
            <a:extLst>
              <a:ext uri="{FF2B5EF4-FFF2-40B4-BE49-F238E27FC236}">
                <a16:creationId xmlns:a16="http://schemas.microsoft.com/office/drawing/2014/main" id="{5D50DFA0-4E2F-4D2C-9CFE-D9A6051AA0EE}"/>
              </a:ext>
            </a:extLst>
          </p:cNvPr>
          <p:cNvGrpSpPr/>
          <p:nvPr/>
        </p:nvGrpSpPr>
        <p:grpSpPr>
          <a:xfrm>
            <a:off x="5805690" y="2592246"/>
            <a:ext cx="216000" cy="235080"/>
            <a:chOff x="5805690" y="2592246"/>
            <a:chExt cx="216000" cy="235080"/>
          </a:xfrm>
        </p:grpSpPr>
        <mc:AlternateContent xmlns:mc="http://schemas.openxmlformats.org/markup-compatibility/2006">
          <mc:Choice xmlns:p14="http://schemas.microsoft.com/office/powerpoint/2010/main" Requires="p14">
            <p:contentPart p14:bwMode="auto" r:id="rId61">
              <p14:nvContentPartPr>
                <p14:cNvPr id="45" name="Ink 44">
                  <a:extLst>
                    <a:ext uri="{FF2B5EF4-FFF2-40B4-BE49-F238E27FC236}">
                      <a16:creationId xmlns:a16="http://schemas.microsoft.com/office/drawing/2014/main" id="{4B62F82F-4AC1-455B-A3F9-EF9A6B8EB92D}"/>
                    </a:ext>
                  </a:extLst>
                </p14:cNvPr>
                <p14:cNvContentPartPr/>
                <p14:nvPr/>
              </p14:nvContentPartPr>
              <p14:xfrm>
                <a:off x="5808570" y="2597286"/>
                <a:ext cx="34920" cy="222120"/>
              </p14:xfrm>
            </p:contentPart>
          </mc:Choice>
          <mc:Fallback>
            <p:pic>
              <p:nvPicPr>
                <p:cNvPr id="45" name="Ink 44">
                  <a:extLst>
                    <a:ext uri="{FF2B5EF4-FFF2-40B4-BE49-F238E27FC236}">
                      <a16:creationId xmlns:a16="http://schemas.microsoft.com/office/drawing/2014/main" id="{4B62F82F-4AC1-455B-A3F9-EF9A6B8EB92D}"/>
                    </a:ext>
                  </a:extLst>
                </p:cNvPr>
                <p:cNvPicPr/>
                <p:nvPr/>
              </p:nvPicPr>
              <p:blipFill>
                <a:blip r:embed="rId62"/>
                <a:stretch>
                  <a:fillRect/>
                </a:stretch>
              </p:blipFill>
              <p:spPr>
                <a:xfrm>
                  <a:off x="5804250" y="2592966"/>
                  <a:ext cx="43560" cy="23076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46" name="Ink 45">
                  <a:extLst>
                    <a:ext uri="{FF2B5EF4-FFF2-40B4-BE49-F238E27FC236}">
                      <a16:creationId xmlns:a16="http://schemas.microsoft.com/office/drawing/2014/main" id="{E018D008-7EDA-4015-842F-0B7393AE960E}"/>
                    </a:ext>
                  </a:extLst>
                </p14:cNvPr>
                <p14:cNvContentPartPr/>
                <p14:nvPr/>
              </p14:nvContentPartPr>
              <p14:xfrm>
                <a:off x="5805690" y="2592246"/>
                <a:ext cx="116640" cy="133560"/>
              </p14:xfrm>
            </p:contentPart>
          </mc:Choice>
          <mc:Fallback>
            <p:pic>
              <p:nvPicPr>
                <p:cNvPr id="46" name="Ink 45">
                  <a:extLst>
                    <a:ext uri="{FF2B5EF4-FFF2-40B4-BE49-F238E27FC236}">
                      <a16:creationId xmlns:a16="http://schemas.microsoft.com/office/drawing/2014/main" id="{E018D008-7EDA-4015-842F-0B7393AE960E}"/>
                    </a:ext>
                  </a:extLst>
                </p:cNvPr>
                <p:cNvPicPr/>
                <p:nvPr/>
              </p:nvPicPr>
              <p:blipFill>
                <a:blip r:embed="rId64"/>
                <a:stretch>
                  <a:fillRect/>
                </a:stretch>
              </p:blipFill>
              <p:spPr>
                <a:xfrm>
                  <a:off x="5801370" y="2587926"/>
                  <a:ext cx="12528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47" name="Ink 46">
                  <a:extLst>
                    <a:ext uri="{FF2B5EF4-FFF2-40B4-BE49-F238E27FC236}">
                      <a16:creationId xmlns:a16="http://schemas.microsoft.com/office/drawing/2014/main" id="{6808E23D-0975-488C-BF0C-7F63B6821EDE}"/>
                    </a:ext>
                  </a:extLst>
                </p14:cNvPr>
                <p14:cNvContentPartPr/>
                <p14:nvPr/>
              </p14:nvContentPartPr>
              <p14:xfrm>
                <a:off x="5946450" y="2705286"/>
                <a:ext cx="75240" cy="122040"/>
              </p14:xfrm>
            </p:contentPart>
          </mc:Choice>
          <mc:Fallback>
            <p:pic>
              <p:nvPicPr>
                <p:cNvPr id="47" name="Ink 46">
                  <a:extLst>
                    <a:ext uri="{FF2B5EF4-FFF2-40B4-BE49-F238E27FC236}">
                      <a16:creationId xmlns:a16="http://schemas.microsoft.com/office/drawing/2014/main" id="{6808E23D-0975-488C-BF0C-7F63B6821EDE}"/>
                    </a:ext>
                  </a:extLst>
                </p:cNvPr>
                <p:cNvPicPr/>
                <p:nvPr/>
              </p:nvPicPr>
              <p:blipFill>
                <a:blip r:embed="rId66"/>
                <a:stretch>
                  <a:fillRect/>
                </a:stretch>
              </p:blipFill>
              <p:spPr>
                <a:xfrm>
                  <a:off x="5942130" y="2700966"/>
                  <a:ext cx="83880" cy="130680"/>
                </a:xfrm>
                <a:prstGeom prst="rect">
                  <a:avLst/>
                </a:prstGeom>
              </p:spPr>
            </p:pic>
          </mc:Fallback>
        </mc:AlternateContent>
      </p:grpSp>
      <p:grpSp>
        <p:nvGrpSpPr>
          <p:cNvPr id="65" name="Group 64">
            <a:extLst>
              <a:ext uri="{FF2B5EF4-FFF2-40B4-BE49-F238E27FC236}">
                <a16:creationId xmlns:a16="http://schemas.microsoft.com/office/drawing/2014/main" id="{A08FF3B5-BBEF-4AA8-8E69-526F90A91F6A}"/>
              </a:ext>
            </a:extLst>
          </p:cNvPr>
          <p:cNvGrpSpPr/>
          <p:nvPr/>
        </p:nvGrpSpPr>
        <p:grpSpPr>
          <a:xfrm>
            <a:off x="6152370" y="2610966"/>
            <a:ext cx="550080" cy="216360"/>
            <a:chOff x="6152370" y="2610966"/>
            <a:chExt cx="550080" cy="216360"/>
          </a:xfrm>
        </p:grpSpPr>
        <mc:AlternateContent xmlns:mc="http://schemas.openxmlformats.org/markup-compatibility/2006">
          <mc:Choice xmlns:p14="http://schemas.microsoft.com/office/powerpoint/2010/main" Requires="p14">
            <p:contentPart p14:bwMode="auto" r:id="rId67">
              <p14:nvContentPartPr>
                <p14:cNvPr id="48" name="Ink 47">
                  <a:extLst>
                    <a:ext uri="{FF2B5EF4-FFF2-40B4-BE49-F238E27FC236}">
                      <a16:creationId xmlns:a16="http://schemas.microsoft.com/office/drawing/2014/main" id="{CE2E4B72-33D5-4C7C-8BC9-8B736FEEAF4E}"/>
                    </a:ext>
                  </a:extLst>
                </p14:cNvPr>
                <p14:cNvContentPartPr/>
                <p14:nvPr/>
              </p14:nvContentPartPr>
              <p14:xfrm>
                <a:off x="6152370" y="2610966"/>
                <a:ext cx="75960" cy="216360"/>
              </p14:xfrm>
            </p:contentPart>
          </mc:Choice>
          <mc:Fallback>
            <p:pic>
              <p:nvPicPr>
                <p:cNvPr id="48" name="Ink 47">
                  <a:extLst>
                    <a:ext uri="{FF2B5EF4-FFF2-40B4-BE49-F238E27FC236}">
                      <a16:creationId xmlns:a16="http://schemas.microsoft.com/office/drawing/2014/main" id="{CE2E4B72-33D5-4C7C-8BC9-8B736FEEAF4E}"/>
                    </a:ext>
                  </a:extLst>
                </p:cNvPr>
                <p:cNvPicPr/>
                <p:nvPr/>
              </p:nvPicPr>
              <p:blipFill>
                <a:blip r:embed="rId68"/>
                <a:stretch>
                  <a:fillRect/>
                </a:stretch>
              </p:blipFill>
              <p:spPr>
                <a:xfrm>
                  <a:off x="6148050" y="2606646"/>
                  <a:ext cx="84600" cy="22500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9" name="Ink 48">
                  <a:extLst>
                    <a:ext uri="{FF2B5EF4-FFF2-40B4-BE49-F238E27FC236}">
                      <a16:creationId xmlns:a16="http://schemas.microsoft.com/office/drawing/2014/main" id="{31761FAE-2800-48E0-82A5-60ACB547B06D}"/>
                    </a:ext>
                  </a:extLst>
                </p14:cNvPr>
                <p14:cNvContentPartPr/>
                <p14:nvPr/>
              </p14:nvContentPartPr>
              <p14:xfrm>
                <a:off x="6355410" y="2624646"/>
                <a:ext cx="75240" cy="201600"/>
              </p14:xfrm>
            </p:contentPart>
          </mc:Choice>
          <mc:Fallback>
            <p:pic>
              <p:nvPicPr>
                <p:cNvPr id="49" name="Ink 48">
                  <a:extLst>
                    <a:ext uri="{FF2B5EF4-FFF2-40B4-BE49-F238E27FC236}">
                      <a16:creationId xmlns:a16="http://schemas.microsoft.com/office/drawing/2014/main" id="{31761FAE-2800-48E0-82A5-60ACB547B06D}"/>
                    </a:ext>
                  </a:extLst>
                </p:cNvPr>
                <p:cNvPicPr/>
                <p:nvPr/>
              </p:nvPicPr>
              <p:blipFill>
                <a:blip r:embed="rId70"/>
                <a:stretch>
                  <a:fillRect/>
                </a:stretch>
              </p:blipFill>
              <p:spPr>
                <a:xfrm>
                  <a:off x="6351090" y="2620326"/>
                  <a:ext cx="83880" cy="21024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50" name="Ink 49">
                  <a:extLst>
                    <a:ext uri="{FF2B5EF4-FFF2-40B4-BE49-F238E27FC236}">
                      <a16:creationId xmlns:a16="http://schemas.microsoft.com/office/drawing/2014/main" id="{267CA847-B23B-45E7-9272-EF83F1983D8F}"/>
                    </a:ext>
                  </a:extLst>
                </p14:cNvPr>
                <p14:cNvContentPartPr/>
                <p14:nvPr/>
              </p14:nvContentPartPr>
              <p14:xfrm>
                <a:off x="6333090" y="2646246"/>
                <a:ext cx="138600" cy="147240"/>
              </p14:xfrm>
            </p:contentPart>
          </mc:Choice>
          <mc:Fallback>
            <p:pic>
              <p:nvPicPr>
                <p:cNvPr id="50" name="Ink 49">
                  <a:extLst>
                    <a:ext uri="{FF2B5EF4-FFF2-40B4-BE49-F238E27FC236}">
                      <a16:creationId xmlns:a16="http://schemas.microsoft.com/office/drawing/2014/main" id="{267CA847-B23B-45E7-9272-EF83F1983D8F}"/>
                    </a:ext>
                  </a:extLst>
                </p:cNvPr>
                <p:cNvPicPr/>
                <p:nvPr/>
              </p:nvPicPr>
              <p:blipFill>
                <a:blip r:embed="rId72"/>
                <a:stretch>
                  <a:fillRect/>
                </a:stretch>
              </p:blipFill>
              <p:spPr>
                <a:xfrm>
                  <a:off x="6328770" y="2641926"/>
                  <a:ext cx="14724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53" name="Ink 52">
                  <a:extLst>
                    <a:ext uri="{FF2B5EF4-FFF2-40B4-BE49-F238E27FC236}">
                      <a16:creationId xmlns:a16="http://schemas.microsoft.com/office/drawing/2014/main" id="{07669B62-2027-49B9-81BF-86BDD070B59E}"/>
                    </a:ext>
                  </a:extLst>
                </p14:cNvPr>
                <p14:cNvContentPartPr/>
                <p14:nvPr/>
              </p14:nvContentPartPr>
              <p14:xfrm>
                <a:off x="6586890" y="2621046"/>
                <a:ext cx="115560" cy="109800"/>
              </p14:xfrm>
            </p:contentPart>
          </mc:Choice>
          <mc:Fallback>
            <p:pic>
              <p:nvPicPr>
                <p:cNvPr id="53" name="Ink 52">
                  <a:extLst>
                    <a:ext uri="{FF2B5EF4-FFF2-40B4-BE49-F238E27FC236}">
                      <a16:creationId xmlns:a16="http://schemas.microsoft.com/office/drawing/2014/main" id="{07669B62-2027-49B9-81BF-86BDD070B59E}"/>
                    </a:ext>
                  </a:extLst>
                </p:cNvPr>
                <p:cNvPicPr/>
                <p:nvPr/>
              </p:nvPicPr>
              <p:blipFill>
                <a:blip r:embed="rId74"/>
                <a:stretch>
                  <a:fillRect/>
                </a:stretch>
              </p:blipFill>
              <p:spPr>
                <a:xfrm>
                  <a:off x="6582570" y="2616726"/>
                  <a:ext cx="12420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54" name="Ink 53">
                  <a:extLst>
                    <a:ext uri="{FF2B5EF4-FFF2-40B4-BE49-F238E27FC236}">
                      <a16:creationId xmlns:a16="http://schemas.microsoft.com/office/drawing/2014/main" id="{31E1BBF0-6A3F-4060-A262-8A0C86CE6E65}"/>
                    </a:ext>
                  </a:extLst>
                </p14:cNvPr>
                <p14:cNvContentPartPr/>
                <p14:nvPr/>
              </p14:nvContentPartPr>
              <p14:xfrm>
                <a:off x="6621810" y="2706726"/>
                <a:ext cx="79920" cy="73800"/>
              </p14:xfrm>
            </p:contentPart>
          </mc:Choice>
          <mc:Fallback>
            <p:pic>
              <p:nvPicPr>
                <p:cNvPr id="54" name="Ink 53">
                  <a:extLst>
                    <a:ext uri="{FF2B5EF4-FFF2-40B4-BE49-F238E27FC236}">
                      <a16:creationId xmlns:a16="http://schemas.microsoft.com/office/drawing/2014/main" id="{31E1BBF0-6A3F-4060-A262-8A0C86CE6E65}"/>
                    </a:ext>
                  </a:extLst>
                </p:cNvPr>
                <p:cNvPicPr/>
                <p:nvPr/>
              </p:nvPicPr>
              <p:blipFill>
                <a:blip r:embed="rId76"/>
                <a:stretch>
                  <a:fillRect/>
                </a:stretch>
              </p:blipFill>
              <p:spPr>
                <a:xfrm>
                  <a:off x="6617490" y="2702406"/>
                  <a:ext cx="88560" cy="82440"/>
                </a:xfrm>
                <a:prstGeom prst="rect">
                  <a:avLst/>
                </a:prstGeom>
              </p:spPr>
            </p:pic>
          </mc:Fallback>
        </mc:AlternateContent>
      </p:grpSp>
      <p:grpSp>
        <p:nvGrpSpPr>
          <p:cNvPr id="92" name="Group 91">
            <a:extLst>
              <a:ext uri="{FF2B5EF4-FFF2-40B4-BE49-F238E27FC236}">
                <a16:creationId xmlns:a16="http://schemas.microsoft.com/office/drawing/2014/main" id="{DEFE9985-957C-4A6D-88B9-EBF9716D30AC}"/>
              </a:ext>
            </a:extLst>
          </p:cNvPr>
          <p:cNvGrpSpPr/>
          <p:nvPr/>
        </p:nvGrpSpPr>
        <p:grpSpPr>
          <a:xfrm>
            <a:off x="6890010" y="2485326"/>
            <a:ext cx="960840" cy="324360"/>
            <a:chOff x="6890010" y="2485326"/>
            <a:chExt cx="960840" cy="324360"/>
          </a:xfrm>
        </p:grpSpPr>
        <mc:AlternateContent xmlns:mc="http://schemas.openxmlformats.org/markup-compatibility/2006">
          <mc:Choice xmlns:p14="http://schemas.microsoft.com/office/powerpoint/2010/main" Requires="p14">
            <p:contentPart p14:bwMode="auto" r:id="rId77">
              <p14:nvContentPartPr>
                <p14:cNvPr id="55" name="Ink 54">
                  <a:extLst>
                    <a:ext uri="{FF2B5EF4-FFF2-40B4-BE49-F238E27FC236}">
                      <a16:creationId xmlns:a16="http://schemas.microsoft.com/office/drawing/2014/main" id="{186D0F02-9B9A-498F-8E77-2C5A551AC92C}"/>
                    </a:ext>
                  </a:extLst>
                </p14:cNvPr>
                <p14:cNvContentPartPr/>
                <p14:nvPr/>
              </p14:nvContentPartPr>
              <p14:xfrm>
                <a:off x="6890010" y="2623926"/>
                <a:ext cx="23040" cy="158040"/>
              </p14:xfrm>
            </p:contentPart>
          </mc:Choice>
          <mc:Fallback>
            <p:pic>
              <p:nvPicPr>
                <p:cNvPr id="55" name="Ink 54">
                  <a:extLst>
                    <a:ext uri="{FF2B5EF4-FFF2-40B4-BE49-F238E27FC236}">
                      <a16:creationId xmlns:a16="http://schemas.microsoft.com/office/drawing/2014/main" id="{186D0F02-9B9A-498F-8E77-2C5A551AC92C}"/>
                    </a:ext>
                  </a:extLst>
                </p:cNvPr>
                <p:cNvPicPr/>
                <p:nvPr/>
              </p:nvPicPr>
              <p:blipFill>
                <a:blip r:embed="rId78"/>
                <a:stretch>
                  <a:fillRect/>
                </a:stretch>
              </p:blipFill>
              <p:spPr>
                <a:xfrm>
                  <a:off x="6885690" y="2619606"/>
                  <a:ext cx="3168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56" name="Ink 55">
                  <a:extLst>
                    <a:ext uri="{FF2B5EF4-FFF2-40B4-BE49-F238E27FC236}">
                      <a16:creationId xmlns:a16="http://schemas.microsoft.com/office/drawing/2014/main" id="{940E2644-C9B5-4F7C-B81E-E46667E43A21}"/>
                    </a:ext>
                  </a:extLst>
                </p14:cNvPr>
                <p14:cNvContentPartPr/>
                <p14:nvPr/>
              </p14:nvContentPartPr>
              <p14:xfrm>
                <a:off x="6959490" y="2639766"/>
                <a:ext cx="79920" cy="123840"/>
              </p14:xfrm>
            </p:contentPart>
          </mc:Choice>
          <mc:Fallback>
            <p:pic>
              <p:nvPicPr>
                <p:cNvPr id="56" name="Ink 55">
                  <a:extLst>
                    <a:ext uri="{FF2B5EF4-FFF2-40B4-BE49-F238E27FC236}">
                      <a16:creationId xmlns:a16="http://schemas.microsoft.com/office/drawing/2014/main" id="{940E2644-C9B5-4F7C-B81E-E46667E43A21}"/>
                    </a:ext>
                  </a:extLst>
                </p:cNvPr>
                <p:cNvPicPr/>
                <p:nvPr/>
              </p:nvPicPr>
              <p:blipFill>
                <a:blip r:embed="rId80"/>
                <a:stretch>
                  <a:fillRect/>
                </a:stretch>
              </p:blipFill>
              <p:spPr>
                <a:xfrm>
                  <a:off x="6955170" y="2635446"/>
                  <a:ext cx="8856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57" name="Ink 56">
                  <a:extLst>
                    <a:ext uri="{FF2B5EF4-FFF2-40B4-BE49-F238E27FC236}">
                      <a16:creationId xmlns:a16="http://schemas.microsoft.com/office/drawing/2014/main" id="{D26E30AE-84A5-4E22-ADE2-3DECBC45E93B}"/>
                    </a:ext>
                  </a:extLst>
                </p14:cNvPr>
                <p14:cNvContentPartPr/>
                <p14:nvPr/>
              </p14:nvContentPartPr>
              <p14:xfrm>
                <a:off x="7090890" y="2581086"/>
                <a:ext cx="145440" cy="18000"/>
              </p14:xfrm>
            </p:contentPart>
          </mc:Choice>
          <mc:Fallback>
            <p:pic>
              <p:nvPicPr>
                <p:cNvPr id="57" name="Ink 56">
                  <a:extLst>
                    <a:ext uri="{FF2B5EF4-FFF2-40B4-BE49-F238E27FC236}">
                      <a16:creationId xmlns:a16="http://schemas.microsoft.com/office/drawing/2014/main" id="{D26E30AE-84A5-4E22-ADE2-3DECBC45E93B}"/>
                    </a:ext>
                  </a:extLst>
                </p:cNvPr>
                <p:cNvPicPr/>
                <p:nvPr/>
              </p:nvPicPr>
              <p:blipFill>
                <a:blip r:embed="rId82"/>
                <a:stretch>
                  <a:fillRect/>
                </a:stretch>
              </p:blipFill>
              <p:spPr>
                <a:xfrm>
                  <a:off x="7086570" y="2576766"/>
                  <a:ext cx="15408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58" name="Ink 57">
                  <a:extLst>
                    <a:ext uri="{FF2B5EF4-FFF2-40B4-BE49-F238E27FC236}">
                      <a16:creationId xmlns:a16="http://schemas.microsoft.com/office/drawing/2014/main" id="{8DD2A4FC-26ED-4E9D-AE35-629B98A75451}"/>
                    </a:ext>
                  </a:extLst>
                </p14:cNvPr>
                <p14:cNvContentPartPr/>
                <p14:nvPr/>
              </p14:nvContentPartPr>
              <p14:xfrm>
                <a:off x="7107090" y="2625726"/>
                <a:ext cx="29520" cy="165600"/>
              </p14:xfrm>
            </p:contentPart>
          </mc:Choice>
          <mc:Fallback>
            <p:pic>
              <p:nvPicPr>
                <p:cNvPr id="58" name="Ink 57">
                  <a:extLst>
                    <a:ext uri="{FF2B5EF4-FFF2-40B4-BE49-F238E27FC236}">
                      <a16:creationId xmlns:a16="http://schemas.microsoft.com/office/drawing/2014/main" id="{8DD2A4FC-26ED-4E9D-AE35-629B98A75451}"/>
                    </a:ext>
                  </a:extLst>
                </p:cNvPr>
                <p:cNvPicPr/>
                <p:nvPr/>
              </p:nvPicPr>
              <p:blipFill>
                <a:blip r:embed="rId84"/>
                <a:stretch>
                  <a:fillRect/>
                </a:stretch>
              </p:blipFill>
              <p:spPr>
                <a:xfrm>
                  <a:off x="7102770" y="2621406"/>
                  <a:ext cx="3816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59" name="Ink 58">
                  <a:extLst>
                    <a:ext uri="{FF2B5EF4-FFF2-40B4-BE49-F238E27FC236}">
                      <a16:creationId xmlns:a16="http://schemas.microsoft.com/office/drawing/2014/main" id="{03C58C8D-C463-466E-A307-E2D94BF26C55}"/>
                    </a:ext>
                  </a:extLst>
                </p14:cNvPr>
                <p14:cNvContentPartPr/>
                <p14:nvPr/>
              </p14:nvContentPartPr>
              <p14:xfrm>
                <a:off x="7127250" y="2708166"/>
                <a:ext cx="108000" cy="63000"/>
              </p14:xfrm>
            </p:contentPart>
          </mc:Choice>
          <mc:Fallback>
            <p:pic>
              <p:nvPicPr>
                <p:cNvPr id="59" name="Ink 58">
                  <a:extLst>
                    <a:ext uri="{FF2B5EF4-FFF2-40B4-BE49-F238E27FC236}">
                      <a16:creationId xmlns:a16="http://schemas.microsoft.com/office/drawing/2014/main" id="{03C58C8D-C463-466E-A307-E2D94BF26C55}"/>
                    </a:ext>
                  </a:extLst>
                </p:cNvPr>
                <p:cNvPicPr/>
                <p:nvPr/>
              </p:nvPicPr>
              <p:blipFill>
                <a:blip r:embed="rId86"/>
                <a:stretch>
                  <a:fillRect/>
                </a:stretch>
              </p:blipFill>
              <p:spPr>
                <a:xfrm>
                  <a:off x="7122930" y="2703846"/>
                  <a:ext cx="11664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60" name="Ink 59">
                  <a:extLst>
                    <a:ext uri="{FF2B5EF4-FFF2-40B4-BE49-F238E27FC236}">
                      <a16:creationId xmlns:a16="http://schemas.microsoft.com/office/drawing/2014/main" id="{0A9323AC-17EA-432F-B234-A7E824AFE411}"/>
                    </a:ext>
                  </a:extLst>
                </p14:cNvPr>
                <p14:cNvContentPartPr/>
                <p14:nvPr/>
              </p14:nvContentPartPr>
              <p14:xfrm>
                <a:off x="7282410" y="2571726"/>
                <a:ext cx="106920" cy="200160"/>
              </p14:xfrm>
            </p:contentPart>
          </mc:Choice>
          <mc:Fallback>
            <p:pic>
              <p:nvPicPr>
                <p:cNvPr id="60" name="Ink 59">
                  <a:extLst>
                    <a:ext uri="{FF2B5EF4-FFF2-40B4-BE49-F238E27FC236}">
                      <a16:creationId xmlns:a16="http://schemas.microsoft.com/office/drawing/2014/main" id="{0A9323AC-17EA-432F-B234-A7E824AFE411}"/>
                    </a:ext>
                  </a:extLst>
                </p:cNvPr>
                <p:cNvPicPr/>
                <p:nvPr/>
              </p:nvPicPr>
              <p:blipFill>
                <a:blip r:embed="rId88"/>
                <a:stretch>
                  <a:fillRect/>
                </a:stretch>
              </p:blipFill>
              <p:spPr>
                <a:xfrm>
                  <a:off x="7278090" y="2567406"/>
                  <a:ext cx="115560" cy="20880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61" name="Ink 60">
                  <a:extLst>
                    <a:ext uri="{FF2B5EF4-FFF2-40B4-BE49-F238E27FC236}">
                      <a16:creationId xmlns:a16="http://schemas.microsoft.com/office/drawing/2014/main" id="{742257A5-D28B-4369-93E8-53EA83B1A8B4}"/>
                    </a:ext>
                  </a:extLst>
                </p14:cNvPr>
                <p14:cNvContentPartPr/>
                <p14:nvPr/>
              </p14:nvContentPartPr>
              <p14:xfrm>
                <a:off x="7417050" y="2625726"/>
                <a:ext cx="54000" cy="142560"/>
              </p14:xfrm>
            </p:contentPart>
          </mc:Choice>
          <mc:Fallback>
            <p:pic>
              <p:nvPicPr>
                <p:cNvPr id="61" name="Ink 60">
                  <a:extLst>
                    <a:ext uri="{FF2B5EF4-FFF2-40B4-BE49-F238E27FC236}">
                      <a16:creationId xmlns:a16="http://schemas.microsoft.com/office/drawing/2014/main" id="{742257A5-D28B-4369-93E8-53EA83B1A8B4}"/>
                    </a:ext>
                  </a:extLst>
                </p:cNvPr>
                <p:cNvPicPr/>
                <p:nvPr/>
              </p:nvPicPr>
              <p:blipFill>
                <a:blip r:embed="rId90"/>
                <a:stretch>
                  <a:fillRect/>
                </a:stretch>
              </p:blipFill>
              <p:spPr>
                <a:xfrm>
                  <a:off x="7412730" y="2621406"/>
                  <a:ext cx="6264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62" name="Ink 61">
                  <a:extLst>
                    <a:ext uri="{FF2B5EF4-FFF2-40B4-BE49-F238E27FC236}">
                      <a16:creationId xmlns:a16="http://schemas.microsoft.com/office/drawing/2014/main" id="{4D985C1B-F723-4F78-A45C-43427018F9BF}"/>
                    </a:ext>
                  </a:extLst>
                </p14:cNvPr>
                <p14:cNvContentPartPr/>
                <p14:nvPr/>
              </p14:nvContentPartPr>
              <p14:xfrm>
                <a:off x="7387530" y="2641566"/>
                <a:ext cx="109080" cy="115920"/>
              </p14:xfrm>
            </p:contentPart>
          </mc:Choice>
          <mc:Fallback>
            <p:pic>
              <p:nvPicPr>
                <p:cNvPr id="62" name="Ink 61">
                  <a:extLst>
                    <a:ext uri="{FF2B5EF4-FFF2-40B4-BE49-F238E27FC236}">
                      <a16:creationId xmlns:a16="http://schemas.microsoft.com/office/drawing/2014/main" id="{4D985C1B-F723-4F78-A45C-43427018F9BF}"/>
                    </a:ext>
                  </a:extLst>
                </p:cNvPr>
                <p:cNvPicPr/>
                <p:nvPr/>
              </p:nvPicPr>
              <p:blipFill>
                <a:blip r:embed="rId92"/>
                <a:stretch>
                  <a:fillRect/>
                </a:stretch>
              </p:blipFill>
              <p:spPr>
                <a:xfrm>
                  <a:off x="7383210" y="2637246"/>
                  <a:ext cx="11772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63" name="Ink 62">
                  <a:extLst>
                    <a:ext uri="{FF2B5EF4-FFF2-40B4-BE49-F238E27FC236}">
                      <a16:creationId xmlns:a16="http://schemas.microsoft.com/office/drawing/2014/main" id="{AEA6B71B-5195-4D99-9909-1D47F4F6530D}"/>
                    </a:ext>
                  </a:extLst>
                </p14:cNvPr>
                <p14:cNvContentPartPr/>
                <p14:nvPr/>
              </p14:nvContentPartPr>
              <p14:xfrm>
                <a:off x="7512090" y="2563446"/>
                <a:ext cx="109080" cy="246240"/>
              </p14:xfrm>
            </p:contentPart>
          </mc:Choice>
          <mc:Fallback>
            <p:pic>
              <p:nvPicPr>
                <p:cNvPr id="63" name="Ink 62">
                  <a:extLst>
                    <a:ext uri="{FF2B5EF4-FFF2-40B4-BE49-F238E27FC236}">
                      <a16:creationId xmlns:a16="http://schemas.microsoft.com/office/drawing/2014/main" id="{AEA6B71B-5195-4D99-9909-1D47F4F6530D}"/>
                    </a:ext>
                  </a:extLst>
                </p:cNvPr>
                <p:cNvPicPr/>
                <p:nvPr/>
              </p:nvPicPr>
              <p:blipFill>
                <a:blip r:embed="rId94"/>
                <a:stretch>
                  <a:fillRect/>
                </a:stretch>
              </p:blipFill>
              <p:spPr>
                <a:xfrm>
                  <a:off x="7507770" y="2559126"/>
                  <a:ext cx="117720" cy="25488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66" name="Ink 65">
                  <a:extLst>
                    <a:ext uri="{FF2B5EF4-FFF2-40B4-BE49-F238E27FC236}">
                      <a16:creationId xmlns:a16="http://schemas.microsoft.com/office/drawing/2014/main" id="{31B36056-62B1-4C79-B074-A5EFFABE5BFC}"/>
                    </a:ext>
                  </a:extLst>
                </p14:cNvPr>
                <p14:cNvContentPartPr/>
                <p14:nvPr/>
              </p14:nvContentPartPr>
              <p14:xfrm>
                <a:off x="7739250" y="2485326"/>
                <a:ext cx="111600" cy="317520"/>
              </p14:xfrm>
            </p:contentPart>
          </mc:Choice>
          <mc:Fallback>
            <p:pic>
              <p:nvPicPr>
                <p:cNvPr id="66" name="Ink 65">
                  <a:extLst>
                    <a:ext uri="{FF2B5EF4-FFF2-40B4-BE49-F238E27FC236}">
                      <a16:creationId xmlns:a16="http://schemas.microsoft.com/office/drawing/2014/main" id="{31B36056-62B1-4C79-B074-A5EFFABE5BFC}"/>
                    </a:ext>
                  </a:extLst>
                </p:cNvPr>
                <p:cNvPicPr/>
                <p:nvPr/>
              </p:nvPicPr>
              <p:blipFill>
                <a:blip r:embed="rId96"/>
                <a:stretch>
                  <a:fillRect/>
                </a:stretch>
              </p:blipFill>
              <p:spPr>
                <a:xfrm>
                  <a:off x="7734930" y="2481006"/>
                  <a:ext cx="120240" cy="326160"/>
                </a:xfrm>
                <a:prstGeom prst="rect">
                  <a:avLst/>
                </a:prstGeom>
              </p:spPr>
            </p:pic>
          </mc:Fallback>
        </mc:AlternateContent>
      </p:grpSp>
      <p:grpSp>
        <p:nvGrpSpPr>
          <p:cNvPr id="91" name="Group 90">
            <a:extLst>
              <a:ext uri="{FF2B5EF4-FFF2-40B4-BE49-F238E27FC236}">
                <a16:creationId xmlns:a16="http://schemas.microsoft.com/office/drawing/2014/main" id="{DAEE69A6-5671-461F-BB79-C4586786655F}"/>
              </a:ext>
            </a:extLst>
          </p:cNvPr>
          <p:cNvGrpSpPr/>
          <p:nvPr/>
        </p:nvGrpSpPr>
        <p:grpSpPr>
          <a:xfrm>
            <a:off x="8038770" y="2555166"/>
            <a:ext cx="100800" cy="185760"/>
            <a:chOff x="8038770" y="2555166"/>
            <a:chExt cx="100800" cy="185760"/>
          </a:xfrm>
        </p:grpSpPr>
        <mc:AlternateContent xmlns:mc="http://schemas.openxmlformats.org/markup-compatibility/2006">
          <mc:Choice xmlns:p14="http://schemas.microsoft.com/office/powerpoint/2010/main" Requires="p14">
            <p:contentPart p14:bwMode="auto" r:id="rId97">
              <p14:nvContentPartPr>
                <p14:cNvPr id="67" name="Ink 66">
                  <a:extLst>
                    <a:ext uri="{FF2B5EF4-FFF2-40B4-BE49-F238E27FC236}">
                      <a16:creationId xmlns:a16="http://schemas.microsoft.com/office/drawing/2014/main" id="{EB23629C-F140-4471-836E-643A67303E19}"/>
                    </a:ext>
                  </a:extLst>
                </p14:cNvPr>
                <p14:cNvContentPartPr/>
                <p14:nvPr/>
              </p14:nvContentPartPr>
              <p14:xfrm>
                <a:off x="8038770" y="2555166"/>
                <a:ext cx="100800" cy="105480"/>
              </p14:xfrm>
            </p:contentPart>
          </mc:Choice>
          <mc:Fallback>
            <p:pic>
              <p:nvPicPr>
                <p:cNvPr id="67" name="Ink 66">
                  <a:extLst>
                    <a:ext uri="{FF2B5EF4-FFF2-40B4-BE49-F238E27FC236}">
                      <a16:creationId xmlns:a16="http://schemas.microsoft.com/office/drawing/2014/main" id="{EB23629C-F140-4471-836E-643A67303E19}"/>
                    </a:ext>
                  </a:extLst>
                </p:cNvPr>
                <p:cNvPicPr/>
                <p:nvPr/>
              </p:nvPicPr>
              <p:blipFill>
                <a:blip r:embed="rId98"/>
                <a:stretch>
                  <a:fillRect/>
                </a:stretch>
              </p:blipFill>
              <p:spPr>
                <a:xfrm>
                  <a:off x="8034450" y="2550846"/>
                  <a:ext cx="10944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68" name="Ink 67">
                  <a:extLst>
                    <a:ext uri="{FF2B5EF4-FFF2-40B4-BE49-F238E27FC236}">
                      <a16:creationId xmlns:a16="http://schemas.microsoft.com/office/drawing/2014/main" id="{72B0FC09-155D-4BE3-BF2C-70EB1913EE70}"/>
                    </a:ext>
                  </a:extLst>
                </p14:cNvPr>
                <p14:cNvContentPartPr/>
                <p14:nvPr/>
              </p14:nvContentPartPr>
              <p14:xfrm>
                <a:off x="8049930" y="2713206"/>
                <a:ext cx="83880" cy="27720"/>
              </p14:xfrm>
            </p:contentPart>
          </mc:Choice>
          <mc:Fallback>
            <p:pic>
              <p:nvPicPr>
                <p:cNvPr id="68" name="Ink 67">
                  <a:extLst>
                    <a:ext uri="{FF2B5EF4-FFF2-40B4-BE49-F238E27FC236}">
                      <a16:creationId xmlns:a16="http://schemas.microsoft.com/office/drawing/2014/main" id="{72B0FC09-155D-4BE3-BF2C-70EB1913EE70}"/>
                    </a:ext>
                  </a:extLst>
                </p:cNvPr>
                <p:cNvPicPr/>
                <p:nvPr/>
              </p:nvPicPr>
              <p:blipFill>
                <a:blip r:embed="rId100"/>
                <a:stretch>
                  <a:fillRect/>
                </a:stretch>
              </p:blipFill>
              <p:spPr>
                <a:xfrm>
                  <a:off x="8045610" y="2708886"/>
                  <a:ext cx="92520" cy="36360"/>
                </a:xfrm>
                <a:prstGeom prst="rect">
                  <a:avLst/>
                </a:prstGeom>
              </p:spPr>
            </p:pic>
          </mc:Fallback>
        </mc:AlternateContent>
      </p:grpSp>
      <p:grpSp>
        <p:nvGrpSpPr>
          <p:cNvPr id="90" name="Group 89">
            <a:extLst>
              <a:ext uri="{FF2B5EF4-FFF2-40B4-BE49-F238E27FC236}">
                <a16:creationId xmlns:a16="http://schemas.microsoft.com/office/drawing/2014/main" id="{FC3E0008-DD47-438A-A0DB-8A683E322D81}"/>
              </a:ext>
            </a:extLst>
          </p:cNvPr>
          <p:cNvGrpSpPr/>
          <p:nvPr/>
        </p:nvGrpSpPr>
        <p:grpSpPr>
          <a:xfrm>
            <a:off x="8307330" y="2395326"/>
            <a:ext cx="1326960" cy="661320"/>
            <a:chOff x="8307330" y="2395326"/>
            <a:chExt cx="1326960" cy="661320"/>
          </a:xfrm>
        </p:grpSpPr>
        <mc:AlternateContent xmlns:mc="http://schemas.openxmlformats.org/markup-compatibility/2006">
          <mc:Choice xmlns:p14="http://schemas.microsoft.com/office/powerpoint/2010/main" Requires="p14">
            <p:contentPart p14:bwMode="auto" r:id="rId101">
              <p14:nvContentPartPr>
                <p14:cNvPr id="69" name="Ink 68">
                  <a:extLst>
                    <a:ext uri="{FF2B5EF4-FFF2-40B4-BE49-F238E27FC236}">
                      <a16:creationId xmlns:a16="http://schemas.microsoft.com/office/drawing/2014/main" id="{317C8C36-88F9-45E2-A053-084D8CAB6F57}"/>
                    </a:ext>
                  </a:extLst>
                </p14:cNvPr>
                <p14:cNvContentPartPr/>
                <p14:nvPr/>
              </p14:nvContentPartPr>
              <p14:xfrm>
                <a:off x="8358090" y="2439246"/>
                <a:ext cx="134640" cy="8640"/>
              </p14:xfrm>
            </p:contentPart>
          </mc:Choice>
          <mc:Fallback>
            <p:pic>
              <p:nvPicPr>
                <p:cNvPr id="69" name="Ink 68">
                  <a:extLst>
                    <a:ext uri="{FF2B5EF4-FFF2-40B4-BE49-F238E27FC236}">
                      <a16:creationId xmlns:a16="http://schemas.microsoft.com/office/drawing/2014/main" id="{317C8C36-88F9-45E2-A053-084D8CAB6F57}"/>
                    </a:ext>
                  </a:extLst>
                </p:cNvPr>
                <p:cNvPicPr/>
                <p:nvPr/>
              </p:nvPicPr>
              <p:blipFill>
                <a:blip r:embed="rId102"/>
                <a:stretch>
                  <a:fillRect/>
                </a:stretch>
              </p:blipFill>
              <p:spPr>
                <a:xfrm>
                  <a:off x="8353770" y="2434926"/>
                  <a:ext cx="143280" cy="1728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70" name="Ink 69">
                  <a:extLst>
                    <a:ext uri="{FF2B5EF4-FFF2-40B4-BE49-F238E27FC236}">
                      <a16:creationId xmlns:a16="http://schemas.microsoft.com/office/drawing/2014/main" id="{8F7A8C66-F692-4D3D-81C0-50AF1C3EA2CF}"/>
                    </a:ext>
                  </a:extLst>
                </p14:cNvPr>
                <p14:cNvContentPartPr/>
                <p14:nvPr/>
              </p14:nvContentPartPr>
              <p14:xfrm>
                <a:off x="8366730" y="2457606"/>
                <a:ext cx="129240" cy="147240"/>
              </p14:xfrm>
            </p:contentPart>
          </mc:Choice>
          <mc:Fallback>
            <p:pic>
              <p:nvPicPr>
                <p:cNvPr id="70" name="Ink 69">
                  <a:extLst>
                    <a:ext uri="{FF2B5EF4-FFF2-40B4-BE49-F238E27FC236}">
                      <a16:creationId xmlns:a16="http://schemas.microsoft.com/office/drawing/2014/main" id="{8F7A8C66-F692-4D3D-81C0-50AF1C3EA2CF}"/>
                    </a:ext>
                  </a:extLst>
                </p:cNvPr>
                <p:cNvPicPr/>
                <p:nvPr/>
              </p:nvPicPr>
              <p:blipFill>
                <a:blip r:embed="rId104"/>
                <a:stretch>
                  <a:fillRect/>
                </a:stretch>
              </p:blipFill>
              <p:spPr>
                <a:xfrm>
                  <a:off x="8362410" y="2453286"/>
                  <a:ext cx="13788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71" name="Ink 70">
                  <a:extLst>
                    <a:ext uri="{FF2B5EF4-FFF2-40B4-BE49-F238E27FC236}">
                      <a16:creationId xmlns:a16="http://schemas.microsoft.com/office/drawing/2014/main" id="{FFD9E445-F6A4-4077-A676-1C615C7CA750}"/>
                    </a:ext>
                  </a:extLst>
                </p14:cNvPr>
                <p14:cNvContentPartPr/>
                <p14:nvPr/>
              </p14:nvContentPartPr>
              <p14:xfrm>
                <a:off x="8406330" y="2616726"/>
                <a:ext cx="71640" cy="5760"/>
              </p14:xfrm>
            </p:contentPart>
          </mc:Choice>
          <mc:Fallback>
            <p:pic>
              <p:nvPicPr>
                <p:cNvPr id="71" name="Ink 70">
                  <a:extLst>
                    <a:ext uri="{FF2B5EF4-FFF2-40B4-BE49-F238E27FC236}">
                      <a16:creationId xmlns:a16="http://schemas.microsoft.com/office/drawing/2014/main" id="{FFD9E445-F6A4-4077-A676-1C615C7CA750}"/>
                    </a:ext>
                  </a:extLst>
                </p:cNvPr>
                <p:cNvPicPr/>
                <p:nvPr/>
              </p:nvPicPr>
              <p:blipFill>
                <a:blip r:embed="rId106"/>
                <a:stretch>
                  <a:fillRect/>
                </a:stretch>
              </p:blipFill>
              <p:spPr>
                <a:xfrm>
                  <a:off x="8402010" y="2612406"/>
                  <a:ext cx="80280" cy="1440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72" name="Ink 71">
                  <a:extLst>
                    <a:ext uri="{FF2B5EF4-FFF2-40B4-BE49-F238E27FC236}">
                      <a16:creationId xmlns:a16="http://schemas.microsoft.com/office/drawing/2014/main" id="{E5C52C98-212A-4476-AE99-6F94B5F26A73}"/>
                    </a:ext>
                  </a:extLst>
                </p14:cNvPr>
                <p14:cNvContentPartPr/>
                <p14:nvPr/>
              </p14:nvContentPartPr>
              <p14:xfrm>
                <a:off x="8555010" y="2412966"/>
                <a:ext cx="83880" cy="196560"/>
              </p14:xfrm>
            </p:contentPart>
          </mc:Choice>
          <mc:Fallback>
            <p:pic>
              <p:nvPicPr>
                <p:cNvPr id="72" name="Ink 71">
                  <a:extLst>
                    <a:ext uri="{FF2B5EF4-FFF2-40B4-BE49-F238E27FC236}">
                      <a16:creationId xmlns:a16="http://schemas.microsoft.com/office/drawing/2014/main" id="{E5C52C98-212A-4476-AE99-6F94B5F26A73}"/>
                    </a:ext>
                  </a:extLst>
                </p:cNvPr>
                <p:cNvPicPr/>
                <p:nvPr/>
              </p:nvPicPr>
              <p:blipFill>
                <a:blip r:embed="rId108"/>
                <a:stretch>
                  <a:fillRect/>
                </a:stretch>
              </p:blipFill>
              <p:spPr>
                <a:xfrm>
                  <a:off x="8550690" y="2408646"/>
                  <a:ext cx="92520" cy="20520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73" name="Ink 72">
                  <a:extLst>
                    <a:ext uri="{FF2B5EF4-FFF2-40B4-BE49-F238E27FC236}">
                      <a16:creationId xmlns:a16="http://schemas.microsoft.com/office/drawing/2014/main" id="{1AC1895C-B4DE-4CCF-9DFC-D1D290E6DA1B}"/>
                    </a:ext>
                  </a:extLst>
                </p14:cNvPr>
                <p14:cNvContentPartPr/>
                <p14:nvPr/>
              </p14:nvContentPartPr>
              <p14:xfrm>
                <a:off x="8707650" y="2474886"/>
                <a:ext cx="56880" cy="127800"/>
              </p14:xfrm>
            </p:contentPart>
          </mc:Choice>
          <mc:Fallback>
            <p:pic>
              <p:nvPicPr>
                <p:cNvPr id="73" name="Ink 72">
                  <a:extLst>
                    <a:ext uri="{FF2B5EF4-FFF2-40B4-BE49-F238E27FC236}">
                      <a16:creationId xmlns:a16="http://schemas.microsoft.com/office/drawing/2014/main" id="{1AC1895C-B4DE-4CCF-9DFC-D1D290E6DA1B}"/>
                    </a:ext>
                  </a:extLst>
                </p:cNvPr>
                <p:cNvPicPr/>
                <p:nvPr/>
              </p:nvPicPr>
              <p:blipFill>
                <a:blip r:embed="rId110"/>
                <a:stretch>
                  <a:fillRect/>
                </a:stretch>
              </p:blipFill>
              <p:spPr>
                <a:xfrm>
                  <a:off x="8703330" y="2470566"/>
                  <a:ext cx="6552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74" name="Ink 73">
                  <a:extLst>
                    <a:ext uri="{FF2B5EF4-FFF2-40B4-BE49-F238E27FC236}">
                      <a16:creationId xmlns:a16="http://schemas.microsoft.com/office/drawing/2014/main" id="{3AE51837-7510-4669-A12E-EFAE033BE5B3}"/>
                    </a:ext>
                  </a:extLst>
                </p14:cNvPr>
                <p14:cNvContentPartPr/>
                <p14:nvPr/>
              </p14:nvContentPartPr>
              <p14:xfrm>
                <a:off x="8659410" y="2495406"/>
                <a:ext cx="112320" cy="108720"/>
              </p14:xfrm>
            </p:contentPart>
          </mc:Choice>
          <mc:Fallback>
            <p:pic>
              <p:nvPicPr>
                <p:cNvPr id="74" name="Ink 73">
                  <a:extLst>
                    <a:ext uri="{FF2B5EF4-FFF2-40B4-BE49-F238E27FC236}">
                      <a16:creationId xmlns:a16="http://schemas.microsoft.com/office/drawing/2014/main" id="{3AE51837-7510-4669-A12E-EFAE033BE5B3}"/>
                    </a:ext>
                  </a:extLst>
                </p:cNvPr>
                <p:cNvPicPr/>
                <p:nvPr/>
              </p:nvPicPr>
              <p:blipFill>
                <a:blip r:embed="rId112"/>
                <a:stretch>
                  <a:fillRect/>
                </a:stretch>
              </p:blipFill>
              <p:spPr>
                <a:xfrm>
                  <a:off x="8655090" y="2491086"/>
                  <a:ext cx="12096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75" name="Ink 74">
                  <a:extLst>
                    <a:ext uri="{FF2B5EF4-FFF2-40B4-BE49-F238E27FC236}">
                      <a16:creationId xmlns:a16="http://schemas.microsoft.com/office/drawing/2014/main" id="{9F19E360-90FA-434B-A687-927278B78ADD}"/>
                    </a:ext>
                  </a:extLst>
                </p14:cNvPr>
                <p14:cNvContentPartPr/>
                <p14:nvPr/>
              </p14:nvContentPartPr>
              <p14:xfrm>
                <a:off x="8786850" y="2395326"/>
                <a:ext cx="119880" cy="252360"/>
              </p14:xfrm>
            </p:contentPart>
          </mc:Choice>
          <mc:Fallback>
            <p:pic>
              <p:nvPicPr>
                <p:cNvPr id="75" name="Ink 74">
                  <a:extLst>
                    <a:ext uri="{FF2B5EF4-FFF2-40B4-BE49-F238E27FC236}">
                      <a16:creationId xmlns:a16="http://schemas.microsoft.com/office/drawing/2014/main" id="{9F19E360-90FA-434B-A687-927278B78ADD}"/>
                    </a:ext>
                  </a:extLst>
                </p:cNvPr>
                <p:cNvPicPr/>
                <p:nvPr/>
              </p:nvPicPr>
              <p:blipFill>
                <a:blip r:embed="rId114"/>
                <a:stretch>
                  <a:fillRect/>
                </a:stretch>
              </p:blipFill>
              <p:spPr>
                <a:xfrm>
                  <a:off x="8782530" y="2391006"/>
                  <a:ext cx="128520" cy="26100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76" name="Ink 75">
                  <a:extLst>
                    <a:ext uri="{FF2B5EF4-FFF2-40B4-BE49-F238E27FC236}">
                      <a16:creationId xmlns:a16="http://schemas.microsoft.com/office/drawing/2014/main" id="{B9D98E33-B904-4728-A22E-CAC4075E8B12}"/>
                    </a:ext>
                  </a:extLst>
                </p14:cNvPr>
                <p14:cNvContentPartPr/>
                <p14:nvPr/>
              </p14:nvContentPartPr>
              <p14:xfrm>
                <a:off x="8307330" y="2727606"/>
                <a:ext cx="669600" cy="17640"/>
              </p14:xfrm>
            </p:contentPart>
          </mc:Choice>
          <mc:Fallback>
            <p:pic>
              <p:nvPicPr>
                <p:cNvPr id="76" name="Ink 75">
                  <a:extLst>
                    <a:ext uri="{FF2B5EF4-FFF2-40B4-BE49-F238E27FC236}">
                      <a16:creationId xmlns:a16="http://schemas.microsoft.com/office/drawing/2014/main" id="{B9D98E33-B904-4728-A22E-CAC4075E8B12}"/>
                    </a:ext>
                  </a:extLst>
                </p:cNvPr>
                <p:cNvPicPr/>
                <p:nvPr/>
              </p:nvPicPr>
              <p:blipFill>
                <a:blip r:embed="rId116"/>
                <a:stretch>
                  <a:fillRect/>
                </a:stretch>
              </p:blipFill>
              <p:spPr>
                <a:xfrm>
                  <a:off x="8303010" y="2723286"/>
                  <a:ext cx="67824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77" name="Ink 76">
                  <a:extLst>
                    <a:ext uri="{FF2B5EF4-FFF2-40B4-BE49-F238E27FC236}">
                      <a16:creationId xmlns:a16="http://schemas.microsoft.com/office/drawing/2014/main" id="{971750A4-2F4A-4012-B28B-75B2FA669D2C}"/>
                    </a:ext>
                  </a:extLst>
                </p14:cNvPr>
                <p14:cNvContentPartPr/>
                <p14:nvPr/>
              </p14:nvContentPartPr>
              <p14:xfrm>
                <a:off x="8407050" y="2836326"/>
                <a:ext cx="27360" cy="198000"/>
              </p14:xfrm>
            </p:contentPart>
          </mc:Choice>
          <mc:Fallback>
            <p:pic>
              <p:nvPicPr>
                <p:cNvPr id="77" name="Ink 76">
                  <a:extLst>
                    <a:ext uri="{FF2B5EF4-FFF2-40B4-BE49-F238E27FC236}">
                      <a16:creationId xmlns:a16="http://schemas.microsoft.com/office/drawing/2014/main" id="{971750A4-2F4A-4012-B28B-75B2FA669D2C}"/>
                    </a:ext>
                  </a:extLst>
                </p:cNvPr>
                <p:cNvPicPr/>
                <p:nvPr/>
              </p:nvPicPr>
              <p:blipFill>
                <a:blip r:embed="rId118"/>
                <a:stretch>
                  <a:fillRect/>
                </a:stretch>
              </p:blipFill>
              <p:spPr>
                <a:xfrm>
                  <a:off x="8402730" y="2832006"/>
                  <a:ext cx="36000" cy="20664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78" name="Ink 77">
                  <a:extLst>
                    <a:ext uri="{FF2B5EF4-FFF2-40B4-BE49-F238E27FC236}">
                      <a16:creationId xmlns:a16="http://schemas.microsoft.com/office/drawing/2014/main" id="{9AEEA81E-9C22-4DE4-A1ED-72CDC1EA5287}"/>
                    </a:ext>
                  </a:extLst>
                </p14:cNvPr>
                <p14:cNvContentPartPr/>
                <p14:nvPr/>
              </p14:nvContentPartPr>
              <p14:xfrm>
                <a:off x="8478330" y="2897166"/>
                <a:ext cx="103320" cy="100440"/>
              </p14:xfrm>
            </p:contentPart>
          </mc:Choice>
          <mc:Fallback>
            <p:pic>
              <p:nvPicPr>
                <p:cNvPr id="78" name="Ink 77">
                  <a:extLst>
                    <a:ext uri="{FF2B5EF4-FFF2-40B4-BE49-F238E27FC236}">
                      <a16:creationId xmlns:a16="http://schemas.microsoft.com/office/drawing/2014/main" id="{9AEEA81E-9C22-4DE4-A1ED-72CDC1EA5287}"/>
                    </a:ext>
                  </a:extLst>
                </p:cNvPr>
                <p:cNvPicPr/>
                <p:nvPr/>
              </p:nvPicPr>
              <p:blipFill>
                <a:blip r:embed="rId120"/>
                <a:stretch>
                  <a:fillRect/>
                </a:stretch>
              </p:blipFill>
              <p:spPr>
                <a:xfrm>
                  <a:off x="8474010" y="2892846"/>
                  <a:ext cx="11196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79" name="Ink 78">
                  <a:extLst>
                    <a:ext uri="{FF2B5EF4-FFF2-40B4-BE49-F238E27FC236}">
                      <a16:creationId xmlns:a16="http://schemas.microsoft.com/office/drawing/2014/main" id="{16FF90DB-711E-4B70-8E26-0082D5399FB4}"/>
                    </a:ext>
                  </a:extLst>
                </p14:cNvPr>
                <p14:cNvContentPartPr/>
                <p14:nvPr/>
              </p14:nvContentPartPr>
              <p14:xfrm>
                <a:off x="8642490" y="2860446"/>
                <a:ext cx="125280" cy="167400"/>
              </p14:xfrm>
            </p:contentPart>
          </mc:Choice>
          <mc:Fallback>
            <p:pic>
              <p:nvPicPr>
                <p:cNvPr id="79" name="Ink 78">
                  <a:extLst>
                    <a:ext uri="{FF2B5EF4-FFF2-40B4-BE49-F238E27FC236}">
                      <a16:creationId xmlns:a16="http://schemas.microsoft.com/office/drawing/2014/main" id="{16FF90DB-711E-4B70-8E26-0082D5399FB4}"/>
                    </a:ext>
                  </a:extLst>
                </p:cNvPr>
                <p:cNvPicPr/>
                <p:nvPr/>
              </p:nvPicPr>
              <p:blipFill>
                <a:blip r:embed="rId122"/>
                <a:stretch>
                  <a:fillRect/>
                </a:stretch>
              </p:blipFill>
              <p:spPr>
                <a:xfrm>
                  <a:off x="8638170" y="2856126"/>
                  <a:ext cx="13392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80" name="Ink 79">
                  <a:extLst>
                    <a:ext uri="{FF2B5EF4-FFF2-40B4-BE49-F238E27FC236}">
                      <a16:creationId xmlns:a16="http://schemas.microsoft.com/office/drawing/2014/main" id="{0883B7C1-9795-42CC-878C-CCF76908656D}"/>
                    </a:ext>
                  </a:extLst>
                </p14:cNvPr>
                <p14:cNvContentPartPr/>
                <p14:nvPr/>
              </p14:nvContentPartPr>
              <p14:xfrm>
                <a:off x="8653650" y="2952246"/>
                <a:ext cx="117360" cy="71640"/>
              </p14:xfrm>
            </p:contentPart>
          </mc:Choice>
          <mc:Fallback>
            <p:pic>
              <p:nvPicPr>
                <p:cNvPr id="80" name="Ink 79">
                  <a:extLst>
                    <a:ext uri="{FF2B5EF4-FFF2-40B4-BE49-F238E27FC236}">
                      <a16:creationId xmlns:a16="http://schemas.microsoft.com/office/drawing/2014/main" id="{0883B7C1-9795-42CC-878C-CCF76908656D}"/>
                    </a:ext>
                  </a:extLst>
                </p:cNvPr>
                <p:cNvPicPr/>
                <p:nvPr/>
              </p:nvPicPr>
              <p:blipFill>
                <a:blip r:embed="rId124"/>
                <a:stretch>
                  <a:fillRect/>
                </a:stretch>
              </p:blipFill>
              <p:spPr>
                <a:xfrm>
                  <a:off x="8649330" y="2947926"/>
                  <a:ext cx="12600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81" name="Ink 80">
                  <a:extLst>
                    <a:ext uri="{FF2B5EF4-FFF2-40B4-BE49-F238E27FC236}">
                      <a16:creationId xmlns:a16="http://schemas.microsoft.com/office/drawing/2014/main" id="{EDCBEF35-8DF2-4022-B9AA-9C010A4D8978}"/>
                    </a:ext>
                  </a:extLst>
                </p14:cNvPr>
                <p14:cNvContentPartPr/>
                <p14:nvPr/>
              </p14:nvContentPartPr>
              <p14:xfrm>
                <a:off x="8806650" y="2814006"/>
                <a:ext cx="88200" cy="222480"/>
              </p14:xfrm>
            </p:contentPart>
          </mc:Choice>
          <mc:Fallback>
            <p:pic>
              <p:nvPicPr>
                <p:cNvPr id="81" name="Ink 80">
                  <a:extLst>
                    <a:ext uri="{FF2B5EF4-FFF2-40B4-BE49-F238E27FC236}">
                      <a16:creationId xmlns:a16="http://schemas.microsoft.com/office/drawing/2014/main" id="{EDCBEF35-8DF2-4022-B9AA-9C010A4D8978}"/>
                    </a:ext>
                  </a:extLst>
                </p:cNvPr>
                <p:cNvPicPr/>
                <p:nvPr/>
              </p:nvPicPr>
              <p:blipFill>
                <a:blip r:embed="rId126"/>
                <a:stretch>
                  <a:fillRect/>
                </a:stretch>
              </p:blipFill>
              <p:spPr>
                <a:xfrm>
                  <a:off x="8802330" y="2809686"/>
                  <a:ext cx="96840" cy="23112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82" name="Ink 81">
                  <a:extLst>
                    <a:ext uri="{FF2B5EF4-FFF2-40B4-BE49-F238E27FC236}">
                      <a16:creationId xmlns:a16="http://schemas.microsoft.com/office/drawing/2014/main" id="{0F5E31AE-6E43-4ED4-80DF-AEBD9F5704C6}"/>
                    </a:ext>
                  </a:extLst>
                </p14:cNvPr>
                <p14:cNvContentPartPr/>
                <p14:nvPr/>
              </p14:nvContentPartPr>
              <p14:xfrm>
                <a:off x="8925090" y="2865126"/>
                <a:ext cx="55440" cy="142560"/>
              </p14:xfrm>
            </p:contentPart>
          </mc:Choice>
          <mc:Fallback>
            <p:pic>
              <p:nvPicPr>
                <p:cNvPr id="82" name="Ink 81">
                  <a:extLst>
                    <a:ext uri="{FF2B5EF4-FFF2-40B4-BE49-F238E27FC236}">
                      <a16:creationId xmlns:a16="http://schemas.microsoft.com/office/drawing/2014/main" id="{0F5E31AE-6E43-4ED4-80DF-AEBD9F5704C6}"/>
                    </a:ext>
                  </a:extLst>
                </p:cNvPr>
                <p:cNvPicPr/>
                <p:nvPr/>
              </p:nvPicPr>
              <p:blipFill>
                <a:blip r:embed="rId128"/>
                <a:stretch>
                  <a:fillRect/>
                </a:stretch>
              </p:blipFill>
              <p:spPr>
                <a:xfrm>
                  <a:off x="8920770" y="2860806"/>
                  <a:ext cx="6408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83" name="Ink 82">
                  <a:extLst>
                    <a:ext uri="{FF2B5EF4-FFF2-40B4-BE49-F238E27FC236}">
                      <a16:creationId xmlns:a16="http://schemas.microsoft.com/office/drawing/2014/main" id="{D6BF37CA-B735-4040-A548-34A6A3FF9FA8}"/>
                    </a:ext>
                  </a:extLst>
                </p14:cNvPr>
                <p14:cNvContentPartPr/>
                <p14:nvPr/>
              </p14:nvContentPartPr>
              <p14:xfrm>
                <a:off x="8886930" y="2899326"/>
                <a:ext cx="110880" cy="142200"/>
              </p14:xfrm>
            </p:contentPart>
          </mc:Choice>
          <mc:Fallback>
            <p:pic>
              <p:nvPicPr>
                <p:cNvPr id="83" name="Ink 82">
                  <a:extLst>
                    <a:ext uri="{FF2B5EF4-FFF2-40B4-BE49-F238E27FC236}">
                      <a16:creationId xmlns:a16="http://schemas.microsoft.com/office/drawing/2014/main" id="{D6BF37CA-B735-4040-A548-34A6A3FF9FA8}"/>
                    </a:ext>
                  </a:extLst>
                </p:cNvPr>
                <p:cNvPicPr/>
                <p:nvPr/>
              </p:nvPicPr>
              <p:blipFill>
                <a:blip r:embed="rId130"/>
                <a:stretch>
                  <a:fillRect/>
                </a:stretch>
              </p:blipFill>
              <p:spPr>
                <a:xfrm>
                  <a:off x="8882610" y="2895006"/>
                  <a:ext cx="11952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84" name="Ink 83">
                  <a:extLst>
                    <a:ext uri="{FF2B5EF4-FFF2-40B4-BE49-F238E27FC236}">
                      <a16:creationId xmlns:a16="http://schemas.microsoft.com/office/drawing/2014/main" id="{2E20F118-89EA-44F8-9832-39AE504A1FC9}"/>
                    </a:ext>
                  </a:extLst>
                </p14:cNvPr>
                <p14:cNvContentPartPr/>
                <p14:nvPr/>
              </p14:nvContentPartPr>
              <p14:xfrm>
                <a:off x="8995290" y="2835966"/>
                <a:ext cx="98280" cy="220680"/>
              </p14:xfrm>
            </p:contentPart>
          </mc:Choice>
          <mc:Fallback>
            <p:pic>
              <p:nvPicPr>
                <p:cNvPr id="84" name="Ink 83">
                  <a:extLst>
                    <a:ext uri="{FF2B5EF4-FFF2-40B4-BE49-F238E27FC236}">
                      <a16:creationId xmlns:a16="http://schemas.microsoft.com/office/drawing/2014/main" id="{2E20F118-89EA-44F8-9832-39AE504A1FC9}"/>
                    </a:ext>
                  </a:extLst>
                </p:cNvPr>
                <p:cNvPicPr/>
                <p:nvPr/>
              </p:nvPicPr>
              <p:blipFill>
                <a:blip r:embed="rId132"/>
                <a:stretch>
                  <a:fillRect/>
                </a:stretch>
              </p:blipFill>
              <p:spPr>
                <a:xfrm>
                  <a:off x="8990970" y="2831646"/>
                  <a:ext cx="106920" cy="22932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85" name="Ink 84">
                  <a:extLst>
                    <a:ext uri="{FF2B5EF4-FFF2-40B4-BE49-F238E27FC236}">
                      <a16:creationId xmlns:a16="http://schemas.microsoft.com/office/drawing/2014/main" id="{427B3981-06E1-4A93-B3C4-E9E68A60CC5B}"/>
                    </a:ext>
                  </a:extLst>
                </p14:cNvPr>
                <p14:cNvContentPartPr/>
                <p14:nvPr/>
              </p14:nvContentPartPr>
              <p14:xfrm>
                <a:off x="9179970" y="2706006"/>
                <a:ext cx="69480" cy="97920"/>
              </p14:xfrm>
            </p:contentPart>
          </mc:Choice>
          <mc:Fallback>
            <p:pic>
              <p:nvPicPr>
                <p:cNvPr id="85" name="Ink 84">
                  <a:extLst>
                    <a:ext uri="{FF2B5EF4-FFF2-40B4-BE49-F238E27FC236}">
                      <a16:creationId xmlns:a16="http://schemas.microsoft.com/office/drawing/2014/main" id="{427B3981-06E1-4A93-B3C4-E9E68A60CC5B}"/>
                    </a:ext>
                  </a:extLst>
                </p:cNvPr>
                <p:cNvPicPr/>
                <p:nvPr/>
              </p:nvPicPr>
              <p:blipFill>
                <a:blip r:embed="rId134"/>
                <a:stretch>
                  <a:fillRect/>
                </a:stretch>
              </p:blipFill>
              <p:spPr>
                <a:xfrm>
                  <a:off x="9175650" y="2701686"/>
                  <a:ext cx="7812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86" name="Ink 85">
                  <a:extLst>
                    <a:ext uri="{FF2B5EF4-FFF2-40B4-BE49-F238E27FC236}">
                      <a16:creationId xmlns:a16="http://schemas.microsoft.com/office/drawing/2014/main" id="{3E26727F-7A4A-41A6-A22B-CACF01F48412}"/>
                    </a:ext>
                  </a:extLst>
                </p14:cNvPr>
                <p14:cNvContentPartPr/>
                <p14:nvPr/>
              </p14:nvContentPartPr>
              <p14:xfrm>
                <a:off x="9461130" y="2570286"/>
                <a:ext cx="28080" cy="166680"/>
              </p14:xfrm>
            </p:contentPart>
          </mc:Choice>
          <mc:Fallback>
            <p:pic>
              <p:nvPicPr>
                <p:cNvPr id="86" name="Ink 85">
                  <a:extLst>
                    <a:ext uri="{FF2B5EF4-FFF2-40B4-BE49-F238E27FC236}">
                      <a16:creationId xmlns:a16="http://schemas.microsoft.com/office/drawing/2014/main" id="{3E26727F-7A4A-41A6-A22B-CACF01F48412}"/>
                    </a:ext>
                  </a:extLst>
                </p:cNvPr>
                <p:cNvPicPr/>
                <p:nvPr/>
              </p:nvPicPr>
              <p:blipFill>
                <a:blip r:embed="rId136"/>
                <a:stretch>
                  <a:fillRect/>
                </a:stretch>
              </p:blipFill>
              <p:spPr>
                <a:xfrm>
                  <a:off x="9456810" y="2565966"/>
                  <a:ext cx="3672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87" name="Ink 86">
                  <a:extLst>
                    <a:ext uri="{FF2B5EF4-FFF2-40B4-BE49-F238E27FC236}">
                      <a16:creationId xmlns:a16="http://schemas.microsoft.com/office/drawing/2014/main" id="{053CA47D-A5EF-45B5-AE2A-4AD5952A7A78}"/>
                    </a:ext>
                  </a:extLst>
                </p14:cNvPr>
                <p14:cNvContentPartPr/>
                <p14:nvPr/>
              </p14:nvContentPartPr>
              <p14:xfrm>
                <a:off x="9388050" y="2740566"/>
                <a:ext cx="246240" cy="20880"/>
              </p14:xfrm>
            </p:contentPart>
          </mc:Choice>
          <mc:Fallback>
            <p:pic>
              <p:nvPicPr>
                <p:cNvPr id="87" name="Ink 86">
                  <a:extLst>
                    <a:ext uri="{FF2B5EF4-FFF2-40B4-BE49-F238E27FC236}">
                      <a16:creationId xmlns:a16="http://schemas.microsoft.com/office/drawing/2014/main" id="{053CA47D-A5EF-45B5-AE2A-4AD5952A7A78}"/>
                    </a:ext>
                  </a:extLst>
                </p:cNvPr>
                <p:cNvPicPr/>
                <p:nvPr/>
              </p:nvPicPr>
              <p:blipFill>
                <a:blip r:embed="rId138"/>
                <a:stretch>
                  <a:fillRect/>
                </a:stretch>
              </p:blipFill>
              <p:spPr>
                <a:xfrm>
                  <a:off x="9383730" y="2736246"/>
                  <a:ext cx="25488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88" name="Ink 87">
                  <a:extLst>
                    <a:ext uri="{FF2B5EF4-FFF2-40B4-BE49-F238E27FC236}">
                      <a16:creationId xmlns:a16="http://schemas.microsoft.com/office/drawing/2014/main" id="{291EA03F-E1DA-4215-8EBB-F56568CB67E7}"/>
                    </a:ext>
                  </a:extLst>
                </p14:cNvPr>
                <p14:cNvContentPartPr/>
                <p14:nvPr/>
              </p14:nvContentPartPr>
              <p14:xfrm>
                <a:off x="9456450" y="2807166"/>
                <a:ext cx="19080" cy="140760"/>
              </p14:xfrm>
            </p:contentPart>
          </mc:Choice>
          <mc:Fallback>
            <p:pic>
              <p:nvPicPr>
                <p:cNvPr id="88" name="Ink 87">
                  <a:extLst>
                    <a:ext uri="{FF2B5EF4-FFF2-40B4-BE49-F238E27FC236}">
                      <a16:creationId xmlns:a16="http://schemas.microsoft.com/office/drawing/2014/main" id="{291EA03F-E1DA-4215-8EBB-F56568CB67E7}"/>
                    </a:ext>
                  </a:extLst>
                </p:cNvPr>
                <p:cNvPicPr/>
                <p:nvPr/>
              </p:nvPicPr>
              <p:blipFill>
                <a:blip r:embed="rId140"/>
                <a:stretch>
                  <a:fillRect/>
                </a:stretch>
              </p:blipFill>
              <p:spPr>
                <a:xfrm>
                  <a:off x="9452130" y="2802846"/>
                  <a:ext cx="2772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89" name="Ink 88">
                  <a:extLst>
                    <a:ext uri="{FF2B5EF4-FFF2-40B4-BE49-F238E27FC236}">
                      <a16:creationId xmlns:a16="http://schemas.microsoft.com/office/drawing/2014/main" id="{D734FFDA-4F44-4379-83B6-E4851877EBE5}"/>
                    </a:ext>
                  </a:extLst>
                </p14:cNvPr>
                <p14:cNvContentPartPr/>
                <p14:nvPr/>
              </p14:nvContentPartPr>
              <p14:xfrm>
                <a:off x="9527730" y="2846766"/>
                <a:ext cx="92160" cy="79560"/>
              </p14:xfrm>
            </p:contentPart>
          </mc:Choice>
          <mc:Fallback>
            <p:pic>
              <p:nvPicPr>
                <p:cNvPr id="89" name="Ink 88">
                  <a:extLst>
                    <a:ext uri="{FF2B5EF4-FFF2-40B4-BE49-F238E27FC236}">
                      <a16:creationId xmlns:a16="http://schemas.microsoft.com/office/drawing/2014/main" id="{D734FFDA-4F44-4379-83B6-E4851877EBE5}"/>
                    </a:ext>
                  </a:extLst>
                </p:cNvPr>
                <p:cNvPicPr/>
                <p:nvPr/>
              </p:nvPicPr>
              <p:blipFill>
                <a:blip r:embed="rId142"/>
                <a:stretch>
                  <a:fillRect/>
                </a:stretch>
              </p:blipFill>
              <p:spPr>
                <a:xfrm>
                  <a:off x="9523410" y="2842446"/>
                  <a:ext cx="100800" cy="88200"/>
                </a:xfrm>
                <a:prstGeom prst="rect">
                  <a:avLst/>
                </a:prstGeom>
              </p:spPr>
            </p:pic>
          </mc:Fallback>
        </mc:AlternateContent>
      </p:grpSp>
      <p:grpSp>
        <p:nvGrpSpPr>
          <p:cNvPr id="95" name="Group 94">
            <a:extLst>
              <a:ext uri="{FF2B5EF4-FFF2-40B4-BE49-F238E27FC236}">
                <a16:creationId xmlns:a16="http://schemas.microsoft.com/office/drawing/2014/main" id="{D28551B1-5348-498C-BAEB-C67BD6E73BD6}"/>
              </a:ext>
            </a:extLst>
          </p:cNvPr>
          <p:cNvGrpSpPr/>
          <p:nvPr/>
        </p:nvGrpSpPr>
        <p:grpSpPr>
          <a:xfrm>
            <a:off x="2571810" y="4314126"/>
            <a:ext cx="4507920" cy="101160"/>
            <a:chOff x="2571810" y="4314126"/>
            <a:chExt cx="4507920" cy="101160"/>
          </a:xfrm>
        </p:grpSpPr>
        <mc:AlternateContent xmlns:mc="http://schemas.openxmlformats.org/markup-compatibility/2006">
          <mc:Choice xmlns:p14="http://schemas.microsoft.com/office/powerpoint/2010/main" Requires="p14">
            <p:contentPart p14:bwMode="auto" r:id="rId143">
              <p14:nvContentPartPr>
                <p14:cNvPr id="93" name="Ink 92">
                  <a:extLst>
                    <a:ext uri="{FF2B5EF4-FFF2-40B4-BE49-F238E27FC236}">
                      <a16:creationId xmlns:a16="http://schemas.microsoft.com/office/drawing/2014/main" id="{ECC37AAA-F3D8-49A4-BA08-E8CF838ED18A}"/>
                    </a:ext>
                  </a:extLst>
                </p14:cNvPr>
                <p14:cNvContentPartPr/>
                <p14:nvPr/>
              </p14:nvContentPartPr>
              <p14:xfrm>
                <a:off x="2571810" y="4342566"/>
                <a:ext cx="4507920" cy="72720"/>
              </p14:xfrm>
            </p:contentPart>
          </mc:Choice>
          <mc:Fallback>
            <p:pic>
              <p:nvPicPr>
                <p:cNvPr id="93" name="Ink 92">
                  <a:extLst>
                    <a:ext uri="{FF2B5EF4-FFF2-40B4-BE49-F238E27FC236}">
                      <a16:creationId xmlns:a16="http://schemas.microsoft.com/office/drawing/2014/main" id="{ECC37AAA-F3D8-49A4-BA08-E8CF838ED18A}"/>
                    </a:ext>
                  </a:extLst>
                </p:cNvPr>
                <p:cNvPicPr/>
                <p:nvPr/>
              </p:nvPicPr>
              <p:blipFill>
                <a:blip r:embed="rId144"/>
                <a:stretch>
                  <a:fillRect/>
                </a:stretch>
              </p:blipFill>
              <p:spPr>
                <a:xfrm>
                  <a:off x="2567490" y="4338246"/>
                  <a:ext cx="451656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94" name="Ink 93">
                  <a:extLst>
                    <a:ext uri="{FF2B5EF4-FFF2-40B4-BE49-F238E27FC236}">
                      <a16:creationId xmlns:a16="http://schemas.microsoft.com/office/drawing/2014/main" id="{ECDFEBBD-93E3-46E3-A284-A6FE0480917C}"/>
                    </a:ext>
                  </a:extLst>
                </p14:cNvPr>
                <p14:cNvContentPartPr/>
                <p14:nvPr/>
              </p14:nvContentPartPr>
              <p14:xfrm>
                <a:off x="4613010" y="4314126"/>
                <a:ext cx="25200" cy="79560"/>
              </p14:xfrm>
            </p:contentPart>
          </mc:Choice>
          <mc:Fallback>
            <p:pic>
              <p:nvPicPr>
                <p:cNvPr id="94" name="Ink 93">
                  <a:extLst>
                    <a:ext uri="{FF2B5EF4-FFF2-40B4-BE49-F238E27FC236}">
                      <a16:creationId xmlns:a16="http://schemas.microsoft.com/office/drawing/2014/main" id="{ECDFEBBD-93E3-46E3-A284-A6FE0480917C}"/>
                    </a:ext>
                  </a:extLst>
                </p:cNvPr>
                <p:cNvPicPr/>
                <p:nvPr/>
              </p:nvPicPr>
              <p:blipFill>
                <a:blip r:embed="rId146"/>
                <a:stretch>
                  <a:fillRect/>
                </a:stretch>
              </p:blipFill>
              <p:spPr>
                <a:xfrm>
                  <a:off x="4608690" y="4309806"/>
                  <a:ext cx="33840" cy="882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47">
            <p14:nvContentPartPr>
              <p14:cNvPr id="96" name="Ink 95">
                <a:extLst>
                  <a:ext uri="{FF2B5EF4-FFF2-40B4-BE49-F238E27FC236}">
                    <a16:creationId xmlns:a16="http://schemas.microsoft.com/office/drawing/2014/main" id="{F71E70AB-E977-4D58-BFFF-DD55FDD8503C}"/>
                  </a:ext>
                </a:extLst>
              </p14:cNvPr>
              <p14:cNvContentPartPr/>
              <p14:nvPr/>
            </p14:nvContentPartPr>
            <p14:xfrm>
              <a:off x="4616610" y="4529046"/>
              <a:ext cx="91080" cy="87840"/>
            </p14:xfrm>
          </p:contentPart>
        </mc:Choice>
        <mc:Fallback>
          <p:pic>
            <p:nvPicPr>
              <p:cNvPr id="96" name="Ink 95">
                <a:extLst>
                  <a:ext uri="{FF2B5EF4-FFF2-40B4-BE49-F238E27FC236}">
                    <a16:creationId xmlns:a16="http://schemas.microsoft.com/office/drawing/2014/main" id="{F71E70AB-E977-4D58-BFFF-DD55FDD8503C}"/>
                  </a:ext>
                </a:extLst>
              </p:cNvPr>
              <p:cNvPicPr/>
              <p:nvPr/>
            </p:nvPicPr>
            <p:blipFill>
              <a:blip r:embed="rId148"/>
              <a:stretch>
                <a:fillRect/>
              </a:stretch>
            </p:blipFill>
            <p:spPr>
              <a:xfrm>
                <a:off x="4612290" y="4524726"/>
                <a:ext cx="9972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97" name="Ink 96">
                <a:extLst>
                  <a:ext uri="{FF2B5EF4-FFF2-40B4-BE49-F238E27FC236}">
                    <a16:creationId xmlns:a16="http://schemas.microsoft.com/office/drawing/2014/main" id="{F461D9D5-E5B7-4AE2-A3DF-EB5ED6C645A6}"/>
                  </a:ext>
                </a:extLst>
              </p14:cNvPr>
              <p14:cNvContentPartPr/>
              <p14:nvPr/>
            </p14:nvContentPartPr>
            <p14:xfrm>
              <a:off x="6804690" y="4363446"/>
              <a:ext cx="14400" cy="104760"/>
            </p14:xfrm>
          </p:contentPart>
        </mc:Choice>
        <mc:Fallback>
          <p:pic>
            <p:nvPicPr>
              <p:cNvPr id="97" name="Ink 96">
                <a:extLst>
                  <a:ext uri="{FF2B5EF4-FFF2-40B4-BE49-F238E27FC236}">
                    <a16:creationId xmlns:a16="http://schemas.microsoft.com/office/drawing/2014/main" id="{F461D9D5-E5B7-4AE2-A3DF-EB5ED6C645A6}"/>
                  </a:ext>
                </a:extLst>
              </p:cNvPr>
              <p:cNvPicPr/>
              <p:nvPr/>
            </p:nvPicPr>
            <p:blipFill>
              <a:blip r:embed="rId150"/>
              <a:stretch>
                <a:fillRect/>
              </a:stretch>
            </p:blipFill>
            <p:spPr>
              <a:xfrm>
                <a:off x="6800370" y="4359126"/>
                <a:ext cx="23040" cy="113400"/>
              </a:xfrm>
              <a:prstGeom prst="rect">
                <a:avLst/>
              </a:prstGeom>
            </p:spPr>
          </p:pic>
        </mc:Fallback>
      </mc:AlternateContent>
      <p:grpSp>
        <p:nvGrpSpPr>
          <p:cNvPr id="100" name="Group 99">
            <a:extLst>
              <a:ext uri="{FF2B5EF4-FFF2-40B4-BE49-F238E27FC236}">
                <a16:creationId xmlns:a16="http://schemas.microsoft.com/office/drawing/2014/main" id="{78A4F5A8-E62C-49DF-A96B-FDAB90767EDC}"/>
              </a:ext>
            </a:extLst>
          </p:cNvPr>
          <p:cNvGrpSpPr/>
          <p:nvPr/>
        </p:nvGrpSpPr>
        <p:grpSpPr>
          <a:xfrm>
            <a:off x="6793890" y="4555326"/>
            <a:ext cx="132120" cy="163800"/>
            <a:chOff x="6793890" y="4555326"/>
            <a:chExt cx="132120" cy="163800"/>
          </a:xfrm>
        </p:grpSpPr>
        <mc:AlternateContent xmlns:mc="http://schemas.openxmlformats.org/markup-compatibility/2006">
          <mc:Choice xmlns:p14="http://schemas.microsoft.com/office/powerpoint/2010/main" Requires="p14">
            <p:contentPart p14:bwMode="auto" r:id="rId151">
              <p14:nvContentPartPr>
                <p14:cNvPr id="98" name="Ink 97">
                  <a:extLst>
                    <a:ext uri="{FF2B5EF4-FFF2-40B4-BE49-F238E27FC236}">
                      <a16:creationId xmlns:a16="http://schemas.microsoft.com/office/drawing/2014/main" id="{A86911B5-F010-422F-8C94-D1A4377BD7DA}"/>
                    </a:ext>
                  </a:extLst>
                </p14:cNvPr>
                <p14:cNvContentPartPr/>
                <p14:nvPr/>
              </p14:nvContentPartPr>
              <p14:xfrm>
                <a:off x="6803250" y="4563606"/>
                <a:ext cx="9000" cy="141120"/>
              </p14:xfrm>
            </p:contentPart>
          </mc:Choice>
          <mc:Fallback>
            <p:pic>
              <p:nvPicPr>
                <p:cNvPr id="98" name="Ink 97">
                  <a:extLst>
                    <a:ext uri="{FF2B5EF4-FFF2-40B4-BE49-F238E27FC236}">
                      <a16:creationId xmlns:a16="http://schemas.microsoft.com/office/drawing/2014/main" id="{A86911B5-F010-422F-8C94-D1A4377BD7DA}"/>
                    </a:ext>
                  </a:extLst>
                </p:cNvPr>
                <p:cNvPicPr/>
                <p:nvPr/>
              </p:nvPicPr>
              <p:blipFill>
                <a:blip r:embed="rId152"/>
                <a:stretch>
                  <a:fillRect/>
                </a:stretch>
              </p:blipFill>
              <p:spPr>
                <a:xfrm>
                  <a:off x="6798930" y="4559286"/>
                  <a:ext cx="1764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99" name="Ink 98">
                  <a:extLst>
                    <a:ext uri="{FF2B5EF4-FFF2-40B4-BE49-F238E27FC236}">
                      <a16:creationId xmlns:a16="http://schemas.microsoft.com/office/drawing/2014/main" id="{93A16441-C07A-4311-B3FF-E48A908F84C4}"/>
                    </a:ext>
                  </a:extLst>
                </p14:cNvPr>
                <p14:cNvContentPartPr/>
                <p14:nvPr/>
              </p14:nvContentPartPr>
              <p14:xfrm>
                <a:off x="6793890" y="4555326"/>
                <a:ext cx="132120" cy="163800"/>
              </p14:xfrm>
            </p:contentPart>
          </mc:Choice>
          <mc:Fallback>
            <p:pic>
              <p:nvPicPr>
                <p:cNvPr id="99" name="Ink 98">
                  <a:extLst>
                    <a:ext uri="{FF2B5EF4-FFF2-40B4-BE49-F238E27FC236}">
                      <a16:creationId xmlns:a16="http://schemas.microsoft.com/office/drawing/2014/main" id="{93A16441-C07A-4311-B3FF-E48A908F84C4}"/>
                    </a:ext>
                  </a:extLst>
                </p:cNvPr>
                <p:cNvPicPr/>
                <p:nvPr/>
              </p:nvPicPr>
              <p:blipFill>
                <a:blip r:embed="rId154"/>
                <a:stretch>
                  <a:fillRect/>
                </a:stretch>
              </p:blipFill>
              <p:spPr>
                <a:xfrm>
                  <a:off x="6789570" y="4551006"/>
                  <a:ext cx="140760" cy="172440"/>
                </a:xfrm>
                <a:prstGeom prst="rect">
                  <a:avLst/>
                </a:prstGeom>
              </p:spPr>
            </p:pic>
          </mc:Fallback>
        </mc:AlternateContent>
      </p:grpSp>
      <p:grpSp>
        <p:nvGrpSpPr>
          <p:cNvPr id="107" name="Group 106">
            <a:extLst>
              <a:ext uri="{FF2B5EF4-FFF2-40B4-BE49-F238E27FC236}">
                <a16:creationId xmlns:a16="http://schemas.microsoft.com/office/drawing/2014/main" id="{69100778-07E9-4CA1-ADA2-C4B40B70B239}"/>
              </a:ext>
            </a:extLst>
          </p:cNvPr>
          <p:cNvGrpSpPr/>
          <p:nvPr/>
        </p:nvGrpSpPr>
        <p:grpSpPr>
          <a:xfrm>
            <a:off x="6784530" y="3897966"/>
            <a:ext cx="598680" cy="195480"/>
            <a:chOff x="6784530" y="3897966"/>
            <a:chExt cx="598680" cy="195480"/>
          </a:xfrm>
        </p:grpSpPr>
        <mc:AlternateContent xmlns:mc="http://schemas.openxmlformats.org/markup-compatibility/2006">
          <mc:Choice xmlns:p14="http://schemas.microsoft.com/office/powerpoint/2010/main" Requires="p14">
            <p:contentPart p14:bwMode="auto" r:id="rId155">
              <p14:nvContentPartPr>
                <p14:cNvPr id="101" name="Ink 100">
                  <a:extLst>
                    <a:ext uri="{FF2B5EF4-FFF2-40B4-BE49-F238E27FC236}">
                      <a16:creationId xmlns:a16="http://schemas.microsoft.com/office/drawing/2014/main" id="{48B7321C-022E-4661-AE6E-92BA1934A705}"/>
                    </a:ext>
                  </a:extLst>
                </p14:cNvPr>
                <p14:cNvContentPartPr/>
                <p14:nvPr/>
              </p14:nvContentPartPr>
              <p14:xfrm>
                <a:off x="6784530" y="3930726"/>
                <a:ext cx="30240" cy="162720"/>
              </p14:xfrm>
            </p:contentPart>
          </mc:Choice>
          <mc:Fallback>
            <p:pic>
              <p:nvPicPr>
                <p:cNvPr id="101" name="Ink 100">
                  <a:extLst>
                    <a:ext uri="{FF2B5EF4-FFF2-40B4-BE49-F238E27FC236}">
                      <a16:creationId xmlns:a16="http://schemas.microsoft.com/office/drawing/2014/main" id="{48B7321C-022E-4661-AE6E-92BA1934A705}"/>
                    </a:ext>
                  </a:extLst>
                </p:cNvPr>
                <p:cNvPicPr/>
                <p:nvPr/>
              </p:nvPicPr>
              <p:blipFill>
                <a:blip r:embed="rId156"/>
                <a:stretch>
                  <a:fillRect/>
                </a:stretch>
              </p:blipFill>
              <p:spPr>
                <a:xfrm>
                  <a:off x="6780210" y="3926406"/>
                  <a:ext cx="3888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102" name="Ink 101">
                  <a:extLst>
                    <a:ext uri="{FF2B5EF4-FFF2-40B4-BE49-F238E27FC236}">
                      <a16:creationId xmlns:a16="http://schemas.microsoft.com/office/drawing/2014/main" id="{586E10C3-ACB6-4AF6-AD5A-6D54A901B6E3}"/>
                    </a:ext>
                  </a:extLst>
                </p14:cNvPr>
                <p14:cNvContentPartPr/>
                <p14:nvPr/>
              </p14:nvContentPartPr>
              <p14:xfrm>
                <a:off x="6796050" y="3915966"/>
                <a:ext cx="69840" cy="73080"/>
              </p14:xfrm>
            </p:contentPart>
          </mc:Choice>
          <mc:Fallback>
            <p:pic>
              <p:nvPicPr>
                <p:cNvPr id="102" name="Ink 101">
                  <a:extLst>
                    <a:ext uri="{FF2B5EF4-FFF2-40B4-BE49-F238E27FC236}">
                      <a16:creationId xmlns:a16="http://schemas.microsoft.com/office/drawing/2014/main" id="{586E10C3-ACB6-4AF6-AD5A-6D54A901B6E3}"/>
                    </a:ext>
                  </a:extLst>
                </p:cNvPr>
                <p:cNvPicPr/>
                <p:nvPr/>
              </p:nvPicPr>
              <p:blipFill>
                <a:blip r:embed="rId158"/>
                <a:stretch>
                  <a:fillRect/>
                </a:stretch>
              </p:blipFill>
              <p:spPr>
                <a:xfrm>
                  <a:off x="6791730" y="3911646"/>
                  <a:ext cx="7848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103" name="Ink 102">
                  <a:extLst>
                    <a:ext uri="{FF2B5EF4-FFF2-40B4-BE49-F238E27FC236}">
                      <a16:creationId xmlns:a16="http://schemas.microsoft.com/office/drawing/2014/main" id="{1164BC08-72F3-4E8F-A06F-4449117F1D8A}"/>
                    </a:ext>
                  </a:extLst>
                </p14:cNvPr>
                <p14:cNvContentPartPr/>
                <p14:nvPr/>
              </p14:nvContentPartPr>
              <p14:xfrm>
                <a:off x="6924570" y="3929286"/>
                <a:ext cx="72720" cy="7920"/>
              </p14:xfrm>
            </p:contentPart>
          </mc:Choice>
          <mc:Fallback>
            <p:pic>
              <p:nvPicPr>
                <p:cNvPr id="103" name="Ink 102">
                  <a:extLst>
                    <a:ext uri="{FF2B5EF4-FFF2-40B4-BE49-F238E27FC236}">
                      <a16:creationId xmlns:a16="http://schemas.microsoft.com/office/drawing/2014/main" id="{1164BC08-72F3-4E8F-A06F-4449117F1D8A}"/>
                    </a:ext>
                  </a:extLst>
                </p:cNvPr>
                <p:cNvPicPr/>
                <p:nvPr/>
              </p:nvPicPr>
              <p:blipFill>
                <a:blip r:embed="rId160"/>
                <a:stretch>
                  <a:fillRect/>
                </a:stretch>
              </p:blipFill>
              <p:spPr>
                <a:xfrm>
                  <a:off x="6920250" y="3924966"/>
                  <a:ext cx="8136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104" name="Ink 103">
                  <a:extLst>
                    <a:ext uri="{FF2B5EF4-FFF2-40B4-BE49-F238E27FC236}">
                      <a16:creationId xmlns:a16="http://schemas.microsoft.com/office/drawing/2014/main" id="{6B3E8CB5-D115-4E61-8256-80E26B444EFF}"/>
                    </a:ext>
                  </a:extLst>
                </p14:cNvPr>
                <p14:cNvContentPartPr/>
                <p14:nvPr/>
              </p14:nvContentPartPr>
              <p14:xfrm>
                <a:off x="6937890" y="3970686"/>
                <a:ext cx="60840" cy="17640"/>
              </p14:xfrm>
            </p:contentPart>
          </mc:Choice>
          <mc:Fallback>
            <p:pic>
              <p:nvPicPr>
                <p:cNvPr id="104" name="Ink 103">
                  <a:extLst>
                    <a:ext uri="{FF2B5EF4-FFF2-40B4-BE49-F238E27FC236}">
                      <a16:creationId xmlns:a16="http://schemas.microsoft.com/office/drawing/2014/main" id="{6B3E8CB5-D115-4E61-8256-80E26B444EFF}"/>
                    </a:ext>
                  </a:extLst>
                </p:cNvPr>
                <p:cNvPicPr/>
                <p:nvPr/>
              </p:nvPicPr>
              <p:blipFill>
                <a:blip r:embed="rId162"/>
                <a:stretch>
                  <a:fillRect/>
                </a:stretch>
              </p:blipFill>
              <p:spPr>
                <a:xfrm>
                  <a:off x="6933570" y="3966366"/>
                  <a:ext cx="6948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105" name="Ink 104">
                  <a:extLst>
                    <a:ext uri="{FF2B5EF4-FFF2-40B4-BE49-F238E27FC236}">
                      <a16:creationId xmlns:a16="http://schemas.microsoft.com/office/drawing/2014/main" id="{31EA9AA0-175D-4021-B4C4-7A96119D012B}"/>
                    </a:ext>
                  </a:extLst>
                </p14:cNvPr>
                <p14:cNvContentPartPr/>
                <p14:nvPr/>
              </p14:nvContentPartPr>
              <p14:xfrm>
                <a:off x="7070730" y="3897966"/>
                <a:ext cx="151560" cy="118800"/>
              </p14:xfrm>
            </p:contentPart>
          </mc:Choice>
          <mc:Fallback>
            <p:pic>
              <p:nvPicPr>
                <p:cNvPr id="105" name="Ink 104">
                  <a:extLst>
                    <a:ext uri="{FF2B5EF4-FFF2-40B4-BE49-F238E27FC236}">
                      <a16:creationId xmlns:a16="http://schemas.microsoft.com/office/drawing/2014/main" id="{31EA9AA0-175D-4021-B4C4-7A96119D012B}"/>
                    </a:ext>
                  </a:extLst>
                </p:cNvPr>
                <p:cNvPicPr/>
                <p:nvPr/>
              </p:nvPicPr>
              <p:blipFill>
                <a:blip r:embed="rId164"/>
                <a:stretch>
                  <a:fillRect/>
                </a:stretch>
              </p:blipFill>
              <p:spPr>
                <a:xfrm>
                  <a:off x="7066410" y="3893646"/>
                  <a:ext cx="16020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106" name="Ink 105">
                  <a:extLst>
                    <a:ext uri="{FF2B5EF4-FFF2-40B4-BE49-F238E27FC236}">
                      <a16:creationId xmlns:a16="http://schemas.microsoft.com/office/drawing/2014/main" id="{39A7F8F3-DC80-427F-83D9-148FF36CAA35}"/>
                    </a:ext>
                  </a:extLst>
                </p14:cNvPr>
                <p14:cNvContentPartPr/>
                <p14:nvPr/>
              </p14:nvContentPartPr>
              <p14:xfrm>
                <a:off x="7263330" y="3901566"/>
                <a:ext cx="119880" cy="109440"/>
              </p14:xfrm>
            </p:contentPart>
          </mc:Choice>
          <mc:Fallback>
            <p:pic>
              <p:nvPicPr>
                <p:cNvPr id="106" name="Ink 105">
                  <a:extLst>
                    <a:ext uri="{FF2B5EF4-FFF2-40B4-BE49-F238E27FC236}">
                      <a16:creationId xmlns:a16="http://schemas.microsoft.com/office/drawing/2014/main" id="{39A7F8F3-DC80-427F-83D9-148FF36CAA35}"/>
                    </a:ext>
                  </a:extLst>
                </p:cNvPr>
                <p:cNvPicPr/>
                <p:nvPr/>
              </p:nvPicPr>
              <p:blipFill>
                <a:blip r:embed="rId166"/>
                <a:stretch>
                  <a:fillRect/>
                </a:stretch>
              </p:blipFill>
              <p:spPr>
                <a:xfrm>
                  <a:off x="7259010" y="3897246"/>
                  <a:ext cx="128520" cy="118080"/>
                </a:xfrm>
                <a:prstGeom prst="rect">
                  <a:avLst/>
                </a:prstGeom>
              </p:spPr>
            </p:pic>
          </mc:Fallback>
        </mc:AlternateContent>
      </p:grpSp>
      <p:grpSp>
        <p:nvGrpSpPr>
          <p:cNvPr id="115" name="Group 114">
            <a:extLst>
              <a:ext uri="{FF2B5EF4-FFF2-40B4-BE49-F238E27FC236}">
                <a16:creationId xmlns:a16="http://schemas.microsoft.com/office/drawing/2014/main" id="{08EAFCE2-2549-4DBE-A28D-F01D13216D3B}"/>
              </a:ext>
            </a:extLst>
          </p:cNvPr>
          <p:cNvGrpSpPr/>
          <p:nvPr/>
        </p:nvGrpSpPr>
        <p:grpSpPr>
          <a:xfrm>
            <a:off x="482730" y="3882126"/>
            <a:ext cx="388440" cy="225000"/>
            <a:chOff x="482730" y="3882126"/>
            <a:chExt cx="388440" cy="225000"/>
          </a:xfrm>
        </p:grpSpPr>
        <mc:AlternateContent xmlns:mc="http://schemas.openxmlformats.org/markup-compatibility/2006">
          <mc:Choice xmlns:p14="http://schemas.microsoft.com/office/powerpoint/2010/main" Requires="p14">
            <p:contentPart p14:bwMode="auto" r:id="rId167">
              <p14:nvContentPartPr>
                <p14:cNvPr id="111" name="Ink 110">
                  <a:extLst>
                    <a:ext uri="{FF2B5EF4-FFF2-40B4-BE49-F238E27FC236}">
                      <a16:creationId xmlns:a16="http://schemas.microsoft.com/office/drawing/2014/main" id="{1FAD6824-56ED-4A1A-AF4A-7B82C26B90A1}"/>
                    </a:ext>
                  </a:extLst>
                </p14:cNvPr>
                <p14:cNvContentPartPr/>
                <p14:nvPr/>
              </p14:nvContentPartPr>
              <p14:xfrm>
                <a:off x="491730" y="3910566"/>
                <a:ext cx="49680" cy="196560"/>
              </p14:xfrm>
            </p:contentPart>
          </mc:Choice>
          <mc:Fallback>
            <p:pic>
              <p:nvPicPr>
                <p:cNvPr id="111" name="Ink 110">
                  <a:extLst>
                    <a:ext uri="{FF2B5EF4-FFF2-40B4-BE49-F238E27FC236}">
                      <a16:creationId xmlns:a16="http://schemas.microsoft.com/office/drawing/2014/main" id="{1FAD6824-56ED-4A1A-AF4A-7B82C26B90A1}"/>
                    </a:ext>
                  </a:extLst>
                </p:cNvPr>
                <p:cNvPicPr/>
                <p:nvPr/>
              </p:nvPicPr>
              <p:blipFill>
                <a:blip r:embed="rId168"/>
                <a:stretch>
                  <a:fillRect/>
                </a:stretch>
              </p:blipFill>
              <p:spPr>
                <a:xfrm>
                  <a:off x="487410" y="3906246"/>
                  <a:ext cx="58320" cy="20520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12" name="Ink 111">
                  <a:extLst>
                    <a:ext uri="{FF2B5EF4-FFF2-40B4-BE49-F238E27FC236}">
                      <a16:creationId xmlns:a16="http://schemas.microsoft.com/office/drawing/2014/main" id="{46D130C5-DA26-45BB-A74A-F44E37A976E9}"/>
                    </a:ext>
                  </a:extLst>
                </p14:cNvPr>
                <p14:cNvContentPartPr/>
                <p14:nvPr/>
              </p14:nvContentPartPr>
              <p14:xfrm>
                <a:off x="482730" y="3911286"/>
                <a:ext cx="90720" cy="77040"/>
              </p14:xfrm>
            </p:contentPart>
          </mc:Choice>
          <mc:Fallback>
            <p:pic>
              <p:nvPicPr>
                <p:cNvPr id="112" name="Ink 111">
                  <a:extLst>
                    <a:ext uri="{FF2B5EF4-FFF2-40B4-BE49-F238E27FC236}">
                      <a16:creationId xmlns:a16="http://schemas.microsoft.com/office/drawing/2014/main" id="{46D130C5-DA26-45BB-A74A-F44E37A976E9}"/>
                    </a:ext>
                  </a:extLst>
                </p:cNvPr>
                <p:cNvPicPr/>
                <p:nvPr/>
              </p:nvPicPr>
              <p:blipFill>
                <a:blip r:embed="rId170"/>
                <a:stretch>
                  <a:fillRect/>
                </a:stretch>
              </p:blipFill>
              <p:spPr>
                <a:xfrm>
                  <a:off x="478410" y="3906966"/>
                  <a:ext cx="9936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13" name="Ink 112">
                  <a:extLst>
                    <a:ext uri="{FF2B5EF4-FFF2-40B4-BE49-F238E27FC236}">
                      <a16:creationId xmlns:a16="http://schemas.microsoft.com/office/drawing/2014/main" id="{7D319C31-342C-4FE7-BA06-C7F70822EAB7}"/>
                    </a:ext>
                  </a:extLst>
                </p14:cNvPr>
                <p14:cNvContentPartPr/>
                <p14:nvPr/>
              </p14:nvContentPartPr>
              <p14:xfrm>
                <a:off x="606930" y="3908766"/>
                <a:ext cx="99000" cy="77040"/>
              </p14:xfrm>
            </p:contentPart>
          </mc:Choice>
          <mc:Fallback>
            <p:pic>
              <p:nvPicPr>
                <p:cNvPr id="113" name="Ink 112">
                  <a:extLst>
                    <a:ext uri="{FF2B5EF4-FFF2-40B4-BE49-F238E27FC236}">
                      <a16:creationId xmlns:a16="http://schemas.microsoft.com/office/drawing/2014/main" id="{7D319C31-342C-4FE7-BA06-C7F70822EAB7}"/>
                    </a:ext>
                  </a:extLst>
                </p:cNvPr>
                <p:cNvPicPr/>
                <p:nvPr/>
              </p:nvPicPr>
              <p:blipFill>
                <a:blip r:embed="rId172"/>
                <a:stretch>
                  <a:fillRect/>
                </a:stretch>
              </p:blipFill>
              <p:spPr>
                <a:xfrm>
                  <a:off x="602610" y="3904446"/>
                  <a:ext cx="10764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14" name="Ink 113">
                  <a:extLst>
                    <a:ext uri="{FF2B5EF4-FFF2-40B4-BE49-F238E27FC236}">
                      <a16:creationId xmlns:a16="http://schemas.microsoft.com/office/drawing/2014/main" id="{8D690DCF-C937-4D01-B323-237491CB1B96}"/>
                    </a:ext>
                  </a:extLst>
                </p14:cNvPr>
                <p14:cNvContentPartPr/>
                <p14:nvPr/>
              </p14:nvContentPartPr>
              <p14:xfrm>
                <a:off x="749490" y="3882126"/>
                <a:ext cx="121680" cy="104400"/>
              </p14:xfrm>
            </p:contentPart>
          </mc:Choice>
          <mc:Fallback>
            <p:pic>
              <p:nvPicPr>
                <p:cNvPr id="114" name="Ink 113">
                  <a:extLst>
                    <a:ext uri="{FF2B5EF4-FFF2-40B4-BE49-F238E27FC236}">
                      <a16:creationId xmlns:a16="http://schemas.microsoft.com/office/drawing/2014/main" id="{8D690DCF-C937-4D01-B323-237491CB1B96}"/>
                    </a:ext>
                  </a:extLst>
                </p:cNvPr>
                <p:cNvPicPr/>
                <p:nvPr/>
              </p:nvPicPr>
              <p:blipFill>
                <a:blip r:embed="rId174"/>
                <a:stretch>
                  <a:fillRect/>
                </a:stretch>
              </p:blipFill>
              <p:spPr>
                <a:xfrm>
                  <a:off x="745170" y="3877806"/>
                  <a:ext cx="130320" cy="1130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75">
            <p14:nvContentPartPr>
              <p14:cNvPr id="116" name="Ink 115">
                <a:extLst>
                  <a:ext uri="{FF2B5EF4-FFF2-40B4-BE49-F238E27FC236}">
                    <a16:creationId xmlns:a16="http://schemas.microsoft.com/office/drawing/2014/main" id="{AA1C60C8-C93A-4CCD-9A28-9832BBAB701A}"/>
                  </a:ext>
                </a:extLst>
              </p14:cNvPr>
              <p14:cNvContentPartPr/>
              <p14:nvPr/>
            </p14:nvContentPartPr>
            <p14:xfrm>
              <a:off x="533490" y="4643526"/>
              <a:ext cx="138600" cy="10080"/>
            </p14:xfrm>
          </p:contentPart>
        </mc:Choice>
        <mc:Fallback>
          <p:pic>
            <p:nvPicPr>
              <p:cNvPr id="116" name="Ink 115">
                <a:extLst>
                  <a:ext uri="{FF2B5EF4-FFF2-40B4-BE49-F238E27FC236}">
                    <a16:creationId xmlns:a16="http://schemas.microsoft.com/office/drawing/2014/main" id="{AA1C60C8-C93A-4CCD-9A28-9832BBAB701A}"/>
                  </a:ext>
                </a:extLst>
              </p:cNvPr>
              <p:cNvPicPr/>
              <p:nvPr/>
            </p:nvPicPr>
            <p:blipFill>
              <a:blip r:embed="rId176"/>
              <a:stretch>
                <a:fillRect/>
              </a:stretch>
            </p:blipFill>
            <p:spPr>
              <a:xfrm>
                <a:off x="529170" y="4639206"/>
                <a:ext cx="147240" cy="18720"/>
              </a:xfrm>
              <a:prstGeom prst="rect">
                <a:avLst/>
              </a:prstGeom>
            </p:spPr>
          </p:pic>
        </mc:Fallback>
      </mc:AlternateContent>
      <p:grpSp>
        <p:nvGrpSpPr>
          <p:cNvPr id="124" name="Group 123">
            <a:extLst>
              <a:ext uri="{FF2B5EF4-FFF2-40B4-BE49-F238E27FC236}">
                <a16:creationId xmlns:a16="http://schemas.microsoft.com/office/drawing/2014/main" id="{AAA2A8F1-C784-49DD-BA15-CCAF62BE619C}"/>
              </a:ext>
            </a:extLst>
          </p:cNvPr>
          <p:cNvGrpSpPr/>
          <p:nvPr/>
        </p:nvGrpSpPr>
        <p:grpSpPr>
          <a:xfrm>
            <a:off x="253770" y="4347246"/>
            <a:ext cx="2360520" cy="619920"/>
            <a:chOff x="253770" y="4347246"/>
            <a:chExt cx="2360520" cy="619920"/>
          </a:xfrm>
        </p:grpSpPr>
        <mc:AlternateContent xmlns:mc="http://schemas.openxmlformats.org/markup-compatibility/2006">
          <mc:Choice xmlns:p14="http://schemas.microsoft.com/office/powerpoint/2010/main" Requires="p14">
            <p:contentPart p14:bwMode="auto" r:id="rId177">
              <p14:nvContentPartPr>
                <p14:cNvPr id="108" name="Ink 107">
                  <a:extLst>
                    <a:ext uri="{FF2B5EF4-FFF2-40B4-BE49-F238E27FC236}">
                      <a16:creationId xmlns:a16="http://schemas.microsoft.com/office/drawing/2014/main" id="{E3CA0F20-91BF-4FA7-BFCE-A3A23626E169}"/>
                    </a:ext>
                  </a:extLst>
                </p14:cNvPr>
                <p14:cNvContentPartPr/>
                <p14:nvPr/>
              </p14:nvContentPartPr>
              <p14:xfrm>
                <a:off x="426210" y="4373526"/>
                <a:ext cx="2188080" cy="87120"/>
              </p14:xfrm>
            </p:contentPart>
          </mc:Choice>
          <mc:Fallback>
            <p:pic>
              <p:nvPicPr>
                <p:cNvPr id="108" name="Ink 107">
                  <a:extLst>
                    <a:ext uri="{FF2B5EF4-FFF2-40B4-BE49-F238E27FC236}">
                      <a16:creationId xmlns:a16="http://schemas.microsoft.com/office/drawing/2014/main" id="{E3CA0F20-91BF-4FA7-BFCE-A3A23626E169}"/>
                    </a:ext>
                  </a:extLst>
                </p:cNvPr>
                <p:cNvPicPr/>
                <p:nvPr/>
              </p:nvPicPr>
              <p:blipFill>
                <a:blip r:embed="rId178"/>
                <a:stretch>
                  <a:fillRect/>
                </a:stretch>
              </p:blipFill>
              <p:spPr>
                <a:xfrm>
                  <a:off x="421890" y="4369206"/>
                  <a:ext cx="219672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09" name="Ink 108">
                  <a:extLst>
                    <a:ext uri="{FF2B5EF4-FFF2-40B4-BE49-F238E27FC236}">
                      <a16:creationId xmlns:a16="http://schemas.microsoft.com/office/drawing/2014/main" id="{390102E2-29BC-4CF5-9D1C-60C0848B6820}"/>
                    </a:ext>
                  </a:extLst>
                </p14:cNvPr>
                <p14:cNvContentPartPr/>
                <p14:nvPr/>
              </p14:nvContentPartPr>
              <p14:xfrm>
                <a:off x="656610" y="4347246"/>
                <a:ext cx="31320" cy="122040"/>
              </p14:xfrm>
            </p:contentPart>
          </mc:Choice>
          <mc:Fallback>
            <p:pic>
              <p:nvPicPr>
                <p:cNvPr id="109" name="Ink 108">
                  <a:extLst>
                    <a:ext uri="{FF2B5EF4-FFF2-40B4-BE49-F238E27FC236}">
                      <a16:creationId xmlns:a16="http://schemas.microsoft.com/office/drawing/2014/main" id="{390102E2-29BC-4CF5-9D1C-60C0848B6820}"/>
                    </a:ext>
                  </a:extLst>
                </p:cNvPr>
                <p:cNvPicPr/>
                <p:nvPr/>
              </p:nvPicPr>
              <p:blipFill>
                <a:blip r:embed="rId180"/>
                <a:stretch>
                  <a:fillRect/>
                </a:stretch>
              </p:blipFill>
              <p:spPr>
                <a:xfrm>
                  <a:off x="652290" y="4342926"/>
                  <a:ext cx="3996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17" name="Ink 116">
                  <a:extLst>
                    <a:ext uri="{FF2B5EF4-FFF2-40B4-BE49-F238E27FC236}">
                      <a16:creationId xmlns:a16="http://schemas.microsoft.com/office/drawing/2014/main" id="{062FA97C-58BE-4709-AA3F-11DA5731DFB6}"/>
                    </a:ext>
                  </a:extLst>
                </p14:cNvPr>
                <p14:cNvContentPartPr/>
                <p14:nvPr/>
              </p14:nvContentPartPr>
              <p14:xfrm>
                <a:off x="253770" y="4654326"/>
                <a:ext cx="99360" cy="97200"/>
              </p14:xfrm>
            </p:contentPart>
          </mc:Choice>
          <mc:Fallback>
            <p:pic>
              <p:nvPicPr>
                <p:cNvPr id="117" name="Ink 116">
                  <a:extLst>
                    <a:ext uri="{FF2B5EF4-FFF2-40B4-BE49-F238E27FC236}">
                      <a16:creationId xmlns:a16="http://schemas.microsoft.com/office/drawing/2014/main" id="{062FA97C-58BE-4709-AA3F-11DA5731DFB6}"/>
                    </a:ext>
                  </a:extLst>
                </p:cNvPr>
                <p:cNvPicPr/>
                <p:nvPr/>
              </p:nvPicPr>
              <p:blipFill>
                <a:blip r:embed="rId182"/>
                <a:stretch>
                  <a:fillRect/>
                </a:stretch>
              </p:blipFill>
              <p:spPr>
                <a:xfrm>
                  <a:off x="249450" y="4650006"/>
                  <a:ext cx="10800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18" name="Ink 117">
                  <a:extLst>
                    <a:ext uri="{FF2B5EF4-FFF2-40B4-BE49-F238E27FC236}">
                      <a16:creationId xmlns:a16="http://schemas.microsoft.com/office/drawing/2014/main" id="{260D87A5-4CFC-496F-A90E-74694CF73388}"/>
                    </a:ext>
                  </a:extLst>
                </p14:cNvPr>
                <p14:cNvContentPartPr/>
                <p14:nvPr/>
              </p14:nvContentPartPr>
              <p14:xfrm>
                <a:off x="286890" y="4752246"/>
                <a:ext cx="71280" cy="52560"/>
              </p14:xfrm>
            </p:contentPart>
          </mc:Choice>
          <mc:Fallback>
            <p:pic>
              <p:nvPicPr>
                <p:cNvPr id="118" name="Ink 117">
                  <a:extLst>
                    <a:ext uri="{FF2B5EF4-FFF2-40B4-BE49-F238E27FC236}">
                      <a16:creationId xmlns:a16="http://schemas.microsoft.com/office/drawing/2014/main" id="{260D87A5-4CFC-496F-A90E-74694CF73388}"/>
                    </a:ext>
                  </a:extLst>
                </p:cNvPr>
                <p:cNvPicPr/>
                <p:nvPr/>
              </p:nvPicPr>
              <p:blipFill>
                <a:blip r:embed="rId184"/>
                <a:stretch>
                  <a:fillRect/>
                </a:stretch>
              </p:blipFill>
              <p:spPr>
                <a:xfrm>
                  <a:off x="282570" y="4747926"/>
                  <a:ext cx="7992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20" name="Ink 119">
                  <a:extLst>
                    <a:ext uri="{FF2B5EF4-FFF2-40B4-BE49-F238E27FC236}">
                      <a16:creationId xmlns:a16="http://schemas.microsoft.com/office/drawing/2014/main" id="{1B3F899F-2E57-456E-A357-F673B2BA802D}"/>
                    </a:ext>
                  </a:extLst>
                </p14:cNvPr>
                <p14:cNvContentPartPr/>
                <p14:nvPr/>
              </p14:nvContentPartPr>
              <p14:xfrm>
                <a:off x="828690" y="4544886"/>
                <a:ext cx="12960" cy="126000"/>
              </p14:xfrm>
            </p:contentPart>
          </mc:Choice>
          <mc:Fallback>
            <p:pic>
              <p:nvPicPr>
                <p:cNvPr id="120" name="Ink 119">
                  <a:extLst>
                    <a:ext uri="{FF2B5EF4-FFF2-40B4-BE49-F238E27FC236}">
                      <a16:creationId xmlns:a16="http://schemas.microsoft.com/office/drawing/2014/main" id="{1B3F899F-2E57-456E-A357-F673B2BA802D}"/>
                    </a:ext>
                  </a:extLst>
                </p:cNvPr>
                <p:cNvPicPr/>
                <p:nvPr/>
              </p:nvPicPr>
              <p:blipFill>
                <a:blip r:embed="rId186"/>
                <a:stretch>
                  <a:fillRect/>
                </a:stretch>
              </p:blipFill>
              <p:spPr>
                <a:xfrm>
                  <a:off x="824370" y="4540566"/>
                  <a:ext cx="2160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21" name="Ink 120">
                  <a:extLst>
                    <a:ext uri="{FF2B5EF4-FFF2-40B4-BE49-F238E27FC236}">
                      <a16:creationId xmlns:a16="http://schemas.microsoft.com/office/drawing/2014/main" id="{C2D266F2-0EEB-4542-8296-D11CEBB4B933}"/>
                    </a:ext>
                  </a:extLst>
                </p14:cNvPr>
                <p14:cNvContentPartPr/>
                <p14:nvPr/>
              </p14:nvContentPartPr>
              <p14:xfrm>
                <a:off x="822930" y="4522206"/>
                <a:ext cx="137880" cy="146520"/>
              </p14:xfrm>
            </p:contentPart>
          </mc:Choice>
          <mc:Fallback>
            <p:pic>
              <p:nvPicPr>
                <p:cNvPr id="121" name="Ink 120">
                  <a:extLst>
                    <a:ext uri="{FF2B5EF4-FFF2-40B4-BE49-F238E27FC236}">
                      <a16:creationId xmlns:a16="http://schemas.microsoft.com/office/drawing/2014/main" id="{C2D266F2-0EEB-4542-8296-D11CEBB4B933}"/>
                    </a:ext>
                  </a:extLst>
                </p:cNvPr>
                <p:cNvPicPr/>
                <p:nvPr/>
              </p:nvPicPr>
              <p:blipFill>
                <a:blip r:embed="rId188"/>
                <a:stretch>
                  <a:fillRect/>
                </a:stretch>
              </p:blipFill>
              <p:spPr>
                <a:xfrm>
                  <a:off x="818610" y="4517886"/>
                  <a:ext cx="14652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22" name="Ink 121">
                  <a:extLst>
                    <a:ext uri="{FF2B5EF4-FFF2-40B4-BE49-F238E27FC236}">
                      <a16:creationId xmlns:a16="http://schemas.microsoft.com/office/drawing/2014/main" id="{1A90C725-7421-44F3-BD94-82578B8B5951}"/>
                    </a:ext>
                  </a:extLst>
                </p14:cNvPr>
                <p14:cNvContentPartPr/>
                <p14:nvPr/>
              </p14:nvContentPartPr>
              <p14:xfrm>
                <a:off x="759930" y="4733526"/>
                <a:ext cx="287640" cy="29160"/>
              </p14:xfrm>
            </p:contentPart>
          </mc:Choice>
          <mc:Fallback>
            <p:pic>
              <p:nvPicPr>
                <p:cNvPr id="122" name="Ink 121">
                  <a:extLst>
                    <a:ext uri="{FF2B5EF4-FFF2-40B4-BE49-F238E27FC236}">
                      <a16:creationId xmlns:a16="http://schemas.microsoft.com/office/drawing/2014/main" id="{1A90C725-7421-44F3-BD94-82578B8B5951}"/>
                    </a:ext>
                  </a:extLst>
                </p:cNvPr>
                <p:cNvPicPr/>
                <p:nvPr/>
              </p:nvPicPr>
              <p:blipFill>
                <a:blip r:embed="rId190"/>
                <a:stretch>
                  <a:fillRect/>
                </a:stretch>
              </p:blipFill>
              <p:spPr>
                <a:xfrm>
                  <a:off x="755610" y="4729206"/>
                  <a:ext cx="296280" cy="3780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23" name="Ink 122">
                  <a:extLst>
                    <a:ext uri="{FF2B5EF4-FFF2-40B4-BE49-F238E27FC236}">
                      <a16:creationId xmlns:a16="http://schemas.microsoft.com/office/drawing/2014/main" id="{31AF8D56-20E4-44A2-8F17-1AD87B1B4989}"/>
                    </a:ext>
                  </a:extLst>
                </p14:cNvPr>
                <p14:cNvContentPartPr/>
                <p14:nvPr/>
              </p14:nvContentPartPr>
              <p14:xfrm>
                <a:off x="884130" y="4799046"/>
                <a:ext cx="118440" cy="168120"/>
              </p14:xfrm>
            </p:contentPart>
          </mc:Choice>
          <mc:Fallback>
            <p:pic>
              <p:nvPicPr>
                <p:cNvPr id="123" name="Ink 122">
                  <a:extLst>
                    <a:ext uri="{FF2B5EF4-FFF2-40B4-BE49-F238E27FC236}">
                      <a16:creationId xmlns:a16="http://schemas.microsoft.com/office/drawing/2014/main" id="{31AF8D56-20E4-44A2-8F17-1AD87B1B4989}"/>
                    </a:ext>
                  </a:extLst>
                </p:cNvPr>
                <p:cNvPicPr/>
                <p:nvPr/>
              </p:nvPicPr>
              <p:blipFill>
                <a:blip r:embed="rId192"/>
                <a:stretch>
                  <a:fillRect/>
                </a:stretch>
              </p:blipFill>
              <p:spPr>
                <a:xfrm>
                  <a:off x="879810" y="4794726"/>
                  <a:ext cx="127080" cy="1767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93">
            <p14:nvContentPartPr>
              <p14:cNvPr id="125" name="Ink 124">
                <a:extLst>
                  <a:ext uri="{FF2B5EF4-FFF2-40B4-BE49-F238E27FC236}">
                    <a16:creationId xmlns:a16="http://schemas.microsoft.com/office/drawing/2014/main" id="{C3F554B8-E202-4EAA-A953-A05C601B92E1}"/>
                  </a:ext>
                </a:extLst>
              </p14:cNvPr>
              <p14:cNvContentPartPr/>
              <p14:nvPr/>
            </p14:nvContentPartPr>
            <p14:xfrm>
              <a:off x="4991370" y="4317006"/>
              <a:ext cx="51120" cy="93240"/>
            </p14:xfrm>
          </p:contentPart>
        </mc:Choice>
        <mc:Fallback>
          <p:pic>
            <p:nvPicPr>
              <p:cNvPr id="125" name="Ink 124">
                <a:extLst>
                  <a:ext uri="{FF2B5EF4-FFF2-40B4-BE49-F238E27FC236}">
                    <a16:creationId xmlns:a16="http://schemas.microsoft.com/office/drawing/2014/main" id="{C3F554B8-E202-4EAA-A953-A05C601B92E1}"/>
                  </a:ext>
                </a:extLst>
              </p:cNvPr>
              <p:cNvPicPr/>
              <p:nvPr/>
            </p:nvPicPr>
            <p:blipFill>
              <a:blip r:embed="rId194"/>
              <a:stretch>
                <a:fillRect/>
              </a:stretch>
            </p:blipFill>
            <p:spPr>
              <a:xfrm>
                <a:off x="4987050" y="4312686"/>
                <a:ext cx="59760" cy="101880"/>
              </a:xfrm>
              <a:prstGeom prst="rect">
                <a:avLst/>
              </a:prstGeom>
            </p:spPr>
          </p:pic>
        </mc:Fallback>
      </mc:AlternateContent>
      <p:grpSp>
        <p:nvGrpSpPr>
          <p:cNvPr id="128" name="Group 127">
            <a:extLst>
              <a:ext uri="{FF2B5EF4-FFF2-40B4-BE49-F238E27FC236}">
                <a16:creationId xmlns:a16="http://schemas.microsoft.com/office/drawing/2014/main" id="{42078CCB-133E-417D-BBE3-5D9658CA6B1C}"/>
              </a:ext>
            </a:extLst>
          </p:cNvPr>
          <p:cNvGrpSpPr/>
          <p:nvPr/>
        </p:nvGrpSpPr>
        <p:grpSpPr>
          <a:xfrm>
            <a:off x="5046450" y="4490166"/>
            <a:ext cx="101160" cy="109080"/>
            <a:chOff x="5046450" y="4490166"/>
            <a:chExt cx="101160" cy="109080"/>
          </a:xfrm>
        </p:grpSpPr>
        <mc:AlternateContent xmlns:mc="http://schemas.openxmlformats.org/markup-compatibility/2006">
          <mc:Choice xmlns:p14="http://schemas.microsoft.com/office/powerpoint/2010/main" Requires="p14">
            <p:contentPart p14:bwMode="auto" r:id="rId195">
              <p14:nvContentPartPr>
                <p14:cNvPr id="126" name="Ink 125">
                  <a:extLst>
                    <a:ext uri="{FF2B5EF4-FFF2-40B4-BE49-F238E27FC236}">
                      <a16:creationId xmlns:a16="http://schemas.microsoft.com/office/drawing/2014/main" id="{6416046E-688E-4E39-9B39-C8AD09E22156}"/>
                    </a:ext>
                  </a:extLst>
                </p14:cNvPr>
                <p14:cNvContentPartPr/>
                <p14:nvPr/>
              </p14:nvContentPartPr>
              <p14:xfrm>
                <a:off x="5046450" y="4490166"/>
                <a:ext cx="56520" cy="108720"/>
              </p14:xfrm>
            </p:contentPart>
          </mc:Choice>
          <mc:Fallback>
            <p:pic>
              <p:nvPicPr>
                <p:cNvPr id="126" name="Ink 125">
                  <a:extLst>
                    <a:ext uri="{FF2B5EF4-FFF2-40B4-BE49-F238E27FC236}">
                      <a16:creationId xmlns:a16="http://schemas.microsoft.com/office/drawing/2014/main" id="{6416046E-688E-4E39-9B39-C8AD09E22156}"/>
                    </a:ext>
                  </a:extLst>
                </p:cNvPr>
                <p:cNvPicPr/>
                <p:nvPr/>
              </p:nvPicPr>
              <p:blipFill>
                <a:blip r:embed="rId196"/>
                <a:stretch>
                  <a:fillRect/>
                </a:stretch>
              </p:blipFill>
              <p:spPr>
                <a:xfrm>
                  <a:off x="5042130" y="4485846"/>
                  <a:ext cx="6516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27" name="Ink 126">
                  <a:extLst>
                    <a:ext uri="{FF2B5EF4-FFF2-40B4-BE49-F238E27FC236}">
                      <a16:creationId xmlns:a16="http://schemas.microsoft.com/office/drawing/2014/main" id="{5D3E5D79-CC39-496C-939E-9D1E838224D9}"/>
                    </a:ext>
                  </a:extLst>
                </p14:cNvPr>
                <p14:cNvContentPartPr/>
                <p14:nvPr/>
              </p14:nvContentPartPr>
              <p14:xfrm>
                <a:off x="5058330" y="4588086"/>
                <a:ext cx="89280" cy="11160"/>
              </p14:xfrm>
            </p:contentPart>
          </mc:Choice>
          <mc:Fallback>
            <p:pic>
              <p:nvPicPr>
                <p:cNvPr id="127" name="Ink 126">
                  <a:extLst>
                    <a:ext uri="{FF2B5EF4-FFF2-40B4-BE49-F238E27FC236}">
                      <a16:creationId xmlns:a16="http://schemas.microsoft.com/office/drawing/2014/main" id="{5D3E5D79-CC39-496C-939E-9D1E838224D9}"/>
                    </a:ext>
                  </a:extLst>
                </p:cNvPr>
                <p:cNvPicPr/>
                <p:nvPr/>
              </p:nvPicPr>
              <p:blipFill>
                <a:blip r:embed="rId198"/>
                <a:stretch>
                  <a:fillRect/>
                </a:stretch>
              </p:blipFill>
              <p:spPr>
                <a:xfrm>
                  <a:off x="5054010" y="4583766"/>
                  <a:ext cx="97920" cy="19800"/>
                </a:xfrm>
                <a:prstGeom prst="rect">
                  <a:avLst/>
                </a:prstGeom>
              </p:spPr>
            </p:pic>
          </mc:Fallback>
        </mc:AlternateContent>
      </p:grpSp>
      <p:grpSp>
        <p:nvGrpSpPr>
          <p:cNvPr id="135" name="Group 134">
            <a:extLst>
              <a:ext uri="{FF2B5EF4-FFF2-40B4-BE49-F238E27FC236}">
                <a16:creationId xmlns:a16="http://schemas.microsoft.com/office/drawing/2014/main" id="{97ED02BC-D324-4DBA-9AFB-360CDD8921A0}"/>
              </a:ext>
            </a:extLst>
          </p:cNvPr>
          <p:cNvGrpSpPr/>
          <p:nvPr/>
        </p:nvGrpSpPr>
        <p:grpSpPr>
          <a:xfrm>
            <a:off x="4993530" y="4691766"/>
            <a:ext cx="470520" cy="221040"/>
            <a:chOff x="4993530" y="4691766"/>
            <a:chExt cx="470520" cy="221040"/>
          </a:xfrm>
        </p:grpSpPr>
        <mc:AlternateContent xmlns:mc="http://schemas.openxmlformats.org/markup-compatibility/2006">
          <mc:Choice xmlns:p14="http://schemas.microsoft.com/office/powerpoint/2010/main" Requires="p14">
            <p:contentPart p14:bwMode="auto" r:id="rId199">
              <p14:nvContentPartPr>
                <p14:cNvPr id="129" name="Ink 128">
                  <a:extLst>
                    <a:ext uri="{FF2B5EF4-FFF2-40B4-BE49-F238E27FC236}">
                      <a16:creationId xmlns:a16="http://schemas.microsoft.com/office/drawing/2014/main" id="{E58A1A44-CE76-40F6-9E80-0AA3F0A3D7EE}"/>
                    </a:ext>
                  </a:extLst>
                </p14:cNvPr>
                <p14:cNvContentPartPr/>
                <p14:nvPr/>
              </p14:nvContentPartPr>
              <p14:xfrm>
                <a:off x="4993530" y="4731366"/>
                <a:ext cx="135720" cy="19800"/>
              </p14:xfrm>
            </p:contentPart>
          </mc:Choice>
          <mc:Fallback>
            <p:pic>
              <p:nvPicPr>
                <p:cNvPr id="129" name="Ink 128">
                  <a:extLst>
                    <a:ext uri="{FF2B5EF4-FFF2-40B4-BE49-F238E27FC236}">
                      <a16:creationId xmlns:a16="http://schemas.microsoft.com/office/drawing/2014/main" id="{E58A1A44-CE76-40F6-9E80-0AA3F0A3D7EE}"/>
                    </a:ext>
                  </a:extLst>
                </p:cNvPr>
                <p:cNvPicPr/>
                <p:nvPr/>
              </p:nvPicPr>
              <p:blipFill>
                <a:blip r:embed="rId200"/>
                <a:stretch>
                  <a:fillRect/>
                </a:stretch>
              </p:blipFill>
              <p:spPr>
                <a:xfrm>
                  <a:off x="4989210" y="4727046"/>
                  <a:ext cx="14436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30" name="Ink 129">
                  <a:extLst>
                    <a:ext uri="{FF2B5EF4-FFF2-40B4-BE49-F238E27FC236}">
                      <a16:creationId xmlns:a16="http://schemas.microsoft.com/office/drawing/2014/main" id="{D168C4AF-5812-4000-876E-95B3ABC536F2}"/>
                    </a:ext>
                  </a:extLst>
                </p14:cNvPr>
                <p14:cNvContentPartPr/>
                <p14:nvPr/>
              </p14:nvContentPartPr>
              <p14:xfrm>
                <a:off x="5017290" y="4733886"/>
                <a:ext cx="38160" cy="161640"/>
              </p14:xfrm>
            </p:contentPart>
          </mc:Choice>
          <mc:Fallback>
            <p:pic>
              <p:nvPicPr>
                <p:cNvPr id="130" name="Ink 129">
                  <a:extLst>
                    <a:ext uri="{FF2B5EF4-FFF2-40B4-BE49-F238E27FC236}">
                      <a16:creationId xmlns:a16="http://schemas.microsoft.com/office/drawing/2014/main" id="{D168C4AF-5812-4000-876E-95B3ABC536F2}"/>
                    </a:ext>
                  </a:extLst>
                </p:cNvPr>
                <p:cNvPicPr/>
                <p:nvPr/>
              </p:nvPicPr>
              <p:blipFill>
                <a:blip r:embed="rId202"/>
                <a:stretch>
                  <a:fillRect/>
                </a:stretch>
              </p:blipFill>
              <p:spPr>
                <a:xfrm>
                  <a:off x="5012970" y="4729566"/>
                  <a:ext cx="4680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131" name="Ink 130">
                  <a:extLst>
                    <a:ext uri="{FF2B5EF4-FFF2-40B4-BE49-F238E27FC236}">
                      <a16:creationId xmlns:a16="http://schemas.microsoft.com/office/drawing/2014/main" id="{95A112AC-F873-4239-A9C3-8CBC10A07EEA}"/>
                    </a:ext>
                  </a:extLst>
                </p14:cNvPr>
                <p14:cNvContentPartPr/>
                <p14:nvPr/>
              </p14:nvContentPartPr>
              <p14:xfrm>
                <a:off x="5021610" y="4808766"/>
                <a:ext cx="119160" cy="78840"/>
              </p14:xfrm>
            </p:contentPart>
          </mc:Choice>
          <mc:Fallback>
            <p:pic>
              <p:nvPicPr>
                <p:cNvPr id="131" name="Ink 130">
                  <a:extLst>
                    <a:ext uri="{FF2B5EF4-FFF2-40B4-BE49-F238E27FC236}">
                      <a16:creationId xmlns:a16="http://schemas.microsoft.com/office/drawing/2014/main" id="{95A112AC-F873-4239-A9C3-8CBC10A07EEA}"/>
                    </a:ext>
                  </a:extLst>
                </p:cNvPr>
                <p:cNvPicPr/>
                <p:nvPr/>
              </p:nvPicPr>
              <p:blipFill>
                <a:blip r:embed="rId204"/>
                <a:stretch>
                  <a:fillRect/>
                </a:stretch>
              </p:blipFill>
              <p:spPr>
                <a:xfrm>
                  <a:off x="5017290" y="4804446"/>
                  <a:ext cx="12780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132" name="Ink 131">
                  <a:extLst>
                    <a:ext uri="{FF2B5EF4-FFF2-40B4-BE49-F238E27FC236}">
                      <a16:creationId xmlns:a16="http://schemas.microsoft.com/office/drawing/2014/main" id="{19D3DF3D-BB2D-433E-9162-3A89774BFE0E}"/>
                    </a:ext>
                  </a:extLst>
                </p14:cNvPr>
                <p14:cNvContentPartPr/>
                <p14:nvPr/>
              </p14:nvContentPartPr>
              <p14:xfrm>
                <a:off x="5162010" y="4698966"/>
                <a:ext cx="98640" cy="180720"/>
              </p14:xfrm>
            </p:contentPart>
          </mc:Choice>
          <mc:Fallback>
            <p:pic>
              <p:nvPicPr>
                <p:cNvPr id="132" name="Ink 131">
                  <a:extLst>
                    <a:ext uri="{FF2B5EF4-FFF2-40B4-BE49-F238E27FC236}">
                      <a16:creationId xmlns:a16="http://schemas.microsoft.com/office/drawing/2014/main" id="{19D3DF3D-BB2D-433E-9162-3A89774BFE0E}"/>
                    </a:ext>
                  </a:extLst>
                </p:cNvPr>
                <p:cNvPicPr/>
                <p:nvPr/>
              </p:nvPicPr>
              <p:blipFill>
                <a:blip r:embed="rId206"/>
                <a:stretch>
                  <a:fillRect/>
                </a:stretch>
              </p:blipFill>
              <p:spPr>
                <a:xfrm>
                  <a:off x="5157690" y="4694646"/>
                  <a:ext cx="107280" cy="18936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133" name="Ink 132">
                  <a:extLst>
                    <a:ext uri="{FF2B5EF4-FFF2-40B4-BE49-F238E27FC236}">
                      <a16:creationId xmlns:a16="http://schemas.microsoft.com/office/drawing/2014/main" id="{13817E8D-EDF0-4E31-B383-4354D2046A5A}"/>
                    </a:ext>
                  </a:extLst>
                </p14:cNvPr>
                <p14:cNvContentPartPr/>
                <p14:nvPr/>
              </p14:nvContentPartPr>
              <p14:xfrm>
                <a:off x="5257770" y="4733886"/>
                <a:ext cx="99360" cy="140040"/>
              </p14:xfrm>
            </p:contentPart>
          </mc:Choice>
          <mc:Fallback>
            <p:pic>
              <p:nvPicPr>
                <p:cNvPr id="133" name="Ink 132">
                  <a:extLst>
                    <a:ext uri="{FF2B5EF4-FFF2-40B4-BE49-F238E27FC236}">
                      <a16:creationId xmlns:a16="http://schemas.microsoft.com/office/drawing/2014/main" id="{13817E8D-EDF0-4E31-B383-4354D2046A5A}"/>
                    </a:ext>
                  </a:extLst>
                </p:cNvPr>
                <p:cNvPicPr/>
                <p:nvPr/>
              </p:nvPicPr>
              <p:blipFill>
                <a:blip r:embed="rId208"/>
                <a:stretch>
                  <a:fillRect/>
                </a:stretch>
              </p:blipFill>
              <p:spPr>
                <a:xfrm>
                  <a:off x="5253450" y="4729566"/>
                  <a:ext cx="10800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134" name="Ink 133">
                  <a:extLst>
                    <a:ext uri="{FF2B5EF4-FFF2-40B4-BE49-F238E27FC236}">
                      <a16:creationId xmlns:a16="http://schemas.microsoft.com/office/drawing/2014/main" id="{10C74B24-C3A7-4BC3-9E5A-9516662C133D}"/>
                    </a:ext>
                  </a:extLst>
                </p14:cNvPr>
                <p14:cNvContentPartPr/>
                <p14:nvPr/>
              </p14:nvContentPartPr>
              <p14:xfrm>
                <a:off x="5364330" y="4691766"/>
                <a:ext cx="99720" cy="221040"/>
              </p14:xfrm>
            </p:contentPart>
          </mc:Choice>
          <mc:Fallback>
            <p:pic>
              <p:nvPicPr>
                <p:cNvPr id="134" name="Ink 133">
                  <a:extLst>
                    <a:ext uri="{FF2B5EF4-FFF2-40B4-BE49-F238E27FC236}">
                      <a16:creationId xmlns:a16="http://schemas.microsoft.com/office/drawing/2014/main" id="{10C74B24-C3A7-4BC3-9E5A-9516662C133D}"/>
                    </a:ext>
                  </a:extLst>
                </p:cNvPr>
                <p:cNvPicPr/>
                <p:nvPr/>
              </p:nvPicPr>
              <p:blipFill>
                <a:blip r:embed="rId210"/>
                <a:stretch>
                  <a:fillRect/>
                </a:stretch>
              </p:blipFill>
              <p:spPr>
                <a:xfrm>
                  <a:off x="5360010" y="4687446"/>
                  <a:ext cx="108360" cy="229680"/>
                </a:xfrm>
                <a:prstGeom prst="rect">
                  <a:avLst/>
                </a:prstGeom>
              </p:spPr>
            </p:pic>
          </mc:Fallback>
        </mc:AlternateContent>
      </p:grpSp>
      <p:grpSp>
        <p:nvGrpSpPr>
          <p:cNvPr id="138" name="Group 137">
            <a:extLst>
              <a:ext uri="{FF2B5EF4-FFF2-40B4-BE49-F238E27FC236}">
                <a16:creationId xmlns:a16="http://schemas.microsoft.com/office/drawing/2014/main" id="{6670CCAB-9050-4FB6-A4C2-AE8655A8E862}"/>
              </a:ext>
            </a:extLst>
          </p:cNvPr>
          <p:cNvGrpSpPr/>
          <p:nvPr/>
        </p:nvGrpSpPr>
        <p:grpSpPr>
          <a:xfrm>
            <a:off x="5421210" y="4318086"/>
            <a:ext cx="160560" cy="270720"/>
            <a:chOff x="5421210" y="4318086"/>
            <a:chExt cx="160560" cy="270720"/>
          </a:xfrm>
        </p:grpSpPr>
        <mc:AlternateContent xmlns:mc="http://schemas.openxmlformats.org/markup-compatibility/2006">
          <mc:Choice xmlns:p14="http://schemas.microsoft.com/office/powerpoint/2010/main" Requires="p14">
            <p:contentPart p14:bwMode="auto" r:id="rId211">
              <p14:nvContentPartPr>
                <p14:cNvPr id="136" name="Ink 135">
                  <a:extLst>
                    <a:ext uri="{FF2B5EF4-FFF2-40B4-BE49-F238E27FC236}">
                      <a16:creationId xmlns:a16="http://schemas.microsoft.com/office/drawing/2014/main" id="{F3581417-1395-4E60-9FD0-5F97BF6CB5CB}"/>
                    </a:ext>
                  </a:extLst>
                </p14:cNvPr>
                <p14:cNvContentPartPr/>
                <p14:nvPr/>
              </p14:nvContentPartPr>
              <p14:xfrm>
                <a:off x="5421210" y="4318086"/>
                <a:ext cx="29880" cy="117000"/>
              </p14:xfrm>
            </p:contentPart>
          </mc:Choice>
          <mc:Fallback>
            <p:pic>
              <p:nvPicPr>
                <p:cNvPr id="136" name="Ink 135">
                  <a:extLst>
                    <a:ext uri="{FF2B5EF4-FFF2-40B4-BE49-F238E27FC236}">
                      <a16:creationId xmlns:a16="http://schemas.microsoft.com/office/drawing/2014/main" id="{F3581417-1395-4E60-9FD0-5F97BF6CB5CB}"/>
                    </a:ext>
                  </a:extLst>
                </p:cNvPr>
                <p:cNvPicPr/>
                <p:nvPr/>
              </p:nvPicPr>
              <p:blipFill>
                <a:blip r:embed="rId212"/>
                <a:stretch>
                  <a:fillRect/>
                </a:stretch>
              </p:blipFill>
              <p:spPr>
                <a:xfrm>
                  <a:off x="5416890" y="4313766"/>
                  <a:ext cx="3852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137" name="Ink 136">
                  <a:extLst>
                    <a:ext uri="{FF2B5EF4-FFF2-40B4-BE49-F238E27FC236}">
                      <a16:creationId xmlns:a16="http://schemas.microsoft.com/office/drawing/2014/main" id="{25D371CF-0656-4A07-B862-13B90B8EE870}"/>
                    </a:ext>
                  </a:extLst>
                </p14:cNvPr>
                <p14:cNvContentPartPr/>
                <p14:nvPr/>
              </p14:nvContentPartPr>
              <p14:xfrm>
                <a:off x="5449650" y="4475766"/>
                <a:ext cx="132120" cy="113040"/>
              </p14:xfrm>
            </p:contentPart>
          </mc:Choice>
          <mc:Fallback>
            <p:pic>
              <p:nvPicPr>
                <p:cNvPr id="137" name="Ink 136">
                  <a:extLst>
                    <a:ext uri="{FF2B5EF4-FFF2-40B4-BE49-F238E27FC236}">
                      <a16:creationId xmlns:a16="http://schemas.microsoft.com/office/drawing/2014/main" id="{25D371CF-0656-4A07-B862-13B90B8EE870}"/>
                    </a:ext>
                  </a:extLst>
                </p:cNvPr>
                <p:cNvPicPr/>
                <p:nvPr/>
              </p:nvPicPr>
              <p:blipFill>
                <a:blip r:embed="rId214"/>
                <a:stretch>
                  <a:fillRect/>
                </a:stretch>
              </p:blipFill>
              <p:spPr>
                <a:xfrm>
                  <a:off x="5445330" y="4471446"/>
                  <a:ext cx="140760" cy="121680"/>
                </a:xfrm>
                <a:prstGeom prst="rect">
                  <a:avLst/>
                </a:prstGeom>
              </p:spPr>
            </p:pic>
          </mc:Fallback>
        </mc:AlternateContent>
      </p:grpSp>
      <p:grpSp>
        <p:nvGrpSpPr>
          <p:cNvPr id="147" name="Group 146">
            <a:extLst>
              <a:ext uri="{FF2B5EF4-FFF2-40B4-BE49-F238E27FC236}">
                <a16:creationId xmlns:a16="http://schemas.microsoft.com/office/drawing/2014/main" id="{6E16FF9A-B081-4E59-839B-F396DB708D9B}"/>
              </a:ext>
            </a:extLst>
          </p:cNvPr>
          <p:cNvGrpSpPr/>
          <p:nvPr/>
        </p:nvGrpSpPr>
        <p:grpSpPr>
          <a:xfrm>
            <a:off x="5295570" y="3759726"/>
            <a:ext cx="331560" cy="253800"/>
            <a:chOff x="5295570" y="3759726"/>
            <a:chExt cx="331560" cy="253800"/>
          </a:xfrm>
        </p:grpSpPr>
        <mc:AlternateContent xmlns:mc="http://schemas.openxmlformats.org/markup-compatibility/2006">
          <mc:Choice xmlns:p14="http://schemas.microsoft.com/office/powerpoint/2010/main" Requires="p14">
            <p:contentPart p14:bwMode="auto" r:id="rId215">
              <p14:nvContentPartPr>
                <p14:cNvPr id="139" name="Ink 138">
                  <a:extLst>
                    <a:ext uri="{FF2B5EF4-FFF2-40B4-BE49-F238E27FC236}">
                      <a16:creationId xmlns:a16="http://schemas.microsoft.com/office/drawing/2014/main" id="{0C84DC6F-3FF6-4909-BF06-5D6AA7D6E782}"/>
                    </a:ext>
                  </a:extLst>
                </p14:cNvPr>
                <p14:cNvContentPartPr/>
                <p14:nvPr/>
              </p14:nvContentPartPr>
              <p14:xfrm>
                <a:off x="5318610" y="3853326"/>
                <a:ext cx="31320" cy="160200"/>
              </p14:xfrm>
            </p:contentPart>
          </mc:Choice>
          <mc:Fallback>
            <p:pic>
              <p:nvPicPr>
                <p:cNvPr id="139" name="Ink 138">
                  <a:extLst>
                    <a:ext uri="{FF2B5EF4-FFF2-40B4-BE49-F238E27FC236}">
                      <a16:creationId xmlns:a16="http://schemas.microsoft.com/office/drawing/2014/main" id="{0C84DC6F-3FF6-4909-BF06-5D6AA7D6E782}"/>
                    </a:ext>
                  </a:extLst>
                </p:cNvPr>
                <p:cNvPicPr/>
                <p:nvPr/>
              </p:nvPicPr>
              <p:blipFill>
                <a:blip r:embed="rId216"/>
                <a:stretch>
                  <a:fillRect/>
                </a:stretch>
              </p:blipFill>
              <p:spPr>
                <a:xfrm>
                  <a:off x="5314290" y="3849006"/>
                  <a:ext cx="3996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140" name="Ink 139">
                  <a:extLst>
                    <a:ext uri="{FF2B5EF4-FFF2-40B4-BE49-F238E27FC236}">
                      <a16:creationId xmlns:a16="http://schemas.microsoft.com/office/drawing/2014/main" id="{0EB7E4B1-3C26-4B60-8151-D463CF3416A8}"/>
                    </a:ext>
                  </a:extLst>
                </p14:cNvPr>
                <p14:cNvContentPartPr/>
                <p14:nvPr/>
              </p14:nvContentPartPr>
              <p14:xfrm>
                <a:off x="5295570" y="3843246"/>
                <a:ext cx="76320" cy="71640"/>
              </p14:xfrm>
            </p:contentPart>
          </mc:Choice>
          <mc:Fallback>
            <p:pic>
              <p:nvPicPr>
                <p:cNvPr id="140" name="Ink 139">
                  <a:extLst>
                    <a:ext uri="{FF2B5EF4-FFF2-40B4-BE49-F238E27FC236}">
                      <a16:creationId xmlns:a16="http://schemas.microsoft.com/office/drawing/2014/main" id="{0EB7E4B1-3C26-4B60-8151-D463CF3416A8}"/>
                    </a:ext>
                  </a:extLst>
                </p:cNvPr>
                <p:cNvPicPr/>
                <p:nvPr/>
              </p:nvPicPr>
              <p:blipFill>
                <a:blip r:embed="rId218"/>
                <a:stretch>
                  <a:fillRect/>
                </a:stretch>
              </p:blipFill>
              <p:spPr>
                <a:xfrm>
                  <a:off x="5291250" y="3838926"/>
                  <a:ext cx="8496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141" name="Ink 140">
                  <a:extLst>
                    <a:ext uri="{FF2B5EF4-FFF2-40B4-BE49-F238E27FC236}">
                      <a16:creationId xmlns:a16="http://schemas.microsoft.com/office/drawing/2014/main" id="{C82A6BDB-32AD-4237-8EC4-B6DAD205805D}"/>
                    </a:ext>
                  </a:extLst>
                </p14:cNvPr>
                <p14:cNvContentPartPr/>
                <p14:nvPr/>
              </p14:nvContentPartPr>
              <p14:xfrm>
                <a:off x="5411490" y="3836046"/>
                <a:ext cx="65880" cy="87120"/>
              </p14:xfrm>
            </p:contentPart>
          </mc:Choice>
          <mc:Fallback>
            <p:pic>
              <p:nvPicPr>
                <p:cNvPr id="141" name="Ink 140">
                  <a:extLst>
                    <a:ext uri="{FF2B5EF4-FFF2-40B4-BE49-F238E27FC236}">
                      <a16:creationId xmlns:a16="http://schemas.microsoft.com/office/drawing/2014/main" id="{C82A6BDB-32AD-4237-8EC4-B6DAD205805D}"/>
                    </a:ext>
                  </a:extLst>
                </p:cNvPr>
                <p:cNvPicPr/>
                <p:nvPr/>
              </p:nvPicPr>
              <p:blipFill>
                <a:blip r:embed="rId220"/>
                <a:stretch>
                  <a:fillRect/>
                </a:stretch>
              </p:blipFill>
              <p:spPr>
                <a:xfrm>
                  <a:off x="5407170" y="3831726"/>
                  <a:ext cx="7452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142" name="Ink 141">
                  <a:extLst>
                    <a:ext uri="{FF2B5EF4-FFF2-40B4-BE49-F238E27FC236}">
                      <a16:creationId xmlns:a16="http://schemas.microsoft.com/office/drawing/2014/main" id="{371A22D7-F6AF-4B43-969B-B9DA6DF800D1}"/>
                    </a:ext>
                  </a:extLst>
                </p14:cNvPr>
                <p14:cNvContentPartPr/>
                <p14:nvPr/>
              </p14:nvContentPartPr>
              <p14:xfrm>
                <a:off x="5524530" y="3759726"/>
                <a:ext cx="85680" cy="112320"/>
              </p14:xfrm>
            </p:contentPart>
          </mc:Choice>
          <mc:Fallback>
            <p:pic>
              <p:nvPicPr>
                <p:cNvPr id="142" name="Ink 141">
                  <a:extLst>
                    <a:ext uri="{FF2B5EF4-FFF2-40B4-BE49-F238E27FC236}">
                      <a16:creationId xmlns:a16="http://schemas.microsoft.com/office/drawing/2014/main" id="{371A22D7-F6AF-4B43-969B-B9DA6DF800D1}"/>
                    </a:ext>
                  </a:extLst>
                </p:cNvPr>
                <p:cNvPicPr/>
                <p:nvPr/>
              </p:nvPicPr>
              <p:blipFill>
                <a:blip r:embed="rId222"/>
                <a:stretch>
                  <a:fillRect/>
                </a:stretch>
              </p:blipFill>
              <p:spPr>
                <a:xfrm>
                  <a:off x="5520210" y="3755406"/>
                  <a:ext cx="9432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143" name="Ink 142">
                  <a:extLst>
                    <a:ext uri="{FF2B5EF4-FFF2-40B4-BE49-F238E27FC236}">
                      <a16:creationId xmlns:a16="http://schemas.microsoft.com/office/drawing/2014/main" id="{2328A223-5C54-4F74-8913-57C2F12BAC4E}"/>
                    </a:ext>
                  </a:extLst>
                </p14:cNvPr>
                <p14:cNvContentPartPr/>
                <p14:nvPr/>
              </p14:nvContentPartPr>
              <p14:xfrm>
                <a:off x="5549730" y="3912006"/>
                <a:ext cx="77400" cy="65520"/>
              </p14:xfrm>
            </p:contentPart>
          </mc:Choice>
          <mc:Fallback>
            <p:pic>
              <p:nvPicPr>
                <p:cNvPr id="143" name="Ink 142">
                  <a:extLst>
                    <a:ext uri="{FF2B5EF4-FFF2-40B4-BE49-F238E27FC236}">
                      <a16:creationId xmlns:a16="http://schemas.microsoft.com/office/drawing/2014/main" id="{2328A223-5C54-4F74-8913-57C2F12BAC4E}"/>
                    </a:ext>
                  </a:extLst>
                </p:cNvPr>
                <p:cNvPicPr/>
                <p:nvPr/>
              </p:nvPicPr>
              <p:blipFill>
                <a:blip r:embed="rId224"/>
                <a:stretch>
                  <a:fillRect/>
                </a:stretch>
              </p:blipFill>
              <p:spPr>
                <a:xfrm>
                  <a:off x="5545410" y="3907686"/>
                  <a:ext cx="86040" cy="74160"/>
                </a:xfrm>
                <a:prstGeom prst="rect">
                  <a:avLst/>
                </a:prstGeom>
              </p:spPr>
            </p:pic>
          </mc:Fallback>
        </mc:AlternateContent>
      </p:grpSp>
      <p:grpSp>
        <p:nvGrpSpPr>
          <p:cNvPr id="146" name="Group 145">
            <a:extLst>
              <a:ext uri="{FF2B5EF4-FFF2-40B4-BE49-F238E27FC236}">
                <a16:creationId xmlns:a16="http://schemas.microsoft.com/office/drawing/2014/main" id="{F7F5C8A4-336E-4733-8C62-EEF8A46FD76F}"/>
              </a:ext>
            </a:extLst>
          </p:cNvPr>
          <p:cNvGrpSpPr/>
          <p:nvPr/>
        </p:nvGrpSpPr>
        <p:grpSpPr>
          <a:xfrm>
            <a:off x="5836650" y="4341486"/>
            <a:ext cx="112320" cy="298800"/>
            <a:chOff x="5836650" y="4341486"/>
            <a:chExt cx="112320" cy="298800"/>
          </a:xfrm>
        </p:grpSpPr>
        <mc:AlternateContent xmlns:mc="http://schemas.openxmlformats.org/markup-compatibility/2006">
          <mc:Choice xmlns:p14="http://schemas.microsoft.com/office/powerpoint/2010/main" Requires="p14">
            <p:contentPart p14:bwMode="auto" r:id="rId225">
              <p14:nvContentPartPr>
                <p14:cNvPr id="144" name="Ink 143">
                  <a:extLst>
                    <a:ext uri="{FF2B5EF4-FFF2-40B4-BE49-F238E27FC236}">
                      <a16:creationId xmlns:a16="http://schemas.microsoft.com/office/drawing/2014/main" id="{B400D293-22E1-47D3-814D-7C79C83E809F}"/>
                    </a:ext>
                  </a:extLst>
                </p14:cNvPr>
                <p14:cNvContentPartPr/>
                <p14:nvPr/>
              </p14:nvContentPartPr>
              <p14:xfrm>
                <a:off x="5836650" y="4341486"/>
                <a:ext cx="31680" cy="100440"/>
              </p14:xfrm>
            </p:contentPart>
          </mc:Choice>
          <mc:Fallback>
            <p:pic>
              <p:nvPicPr>
                <p:cNvPr id="144" name="Ink 143">
                  <a:extLst>
                    <a:ext uri="{FF2B5EF4-FFF2-40B4-BE49-F238E27FC236}">
                      <a16:creationId xmlns:a16="http://schemas.microsoft.com/office/drawing/2014/main" id="{B400D293-22E1-47D3-814D-7C79C83E809F}"/>
                    </a:ext>
                  </a:extLst>
                </p:cNvPr>
                <p:cNvPicPr/>
                <p:nvPr/>
              </p:nvPicPr>
              <p:blipFill>
                <a:blip r:embed="rId226"/>
                <a:stretch>
                  <a:fillRect/>
                </a:stretch>
              </p:blipFill>
              <p:spPr>
                <a:xfrm>
                  <a:off x="5832330" y="4337166"/>
                  <a:ext cx="4032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145" name="Ink 144">
                  <a:extLst>
                    <a:ext uri="{FF2B5EF4-FFF2-40B4-BE49-F238E27FC236}">
                      <a16:creationId xmlns:a16="http://schemas.microsoft.com/office/drawing/2014/main" id="{F9F2E30C-6338-490E-97D2-D940533F6668}"/>
                    </a:ext>
                  </a:extLst>
                </p14:cNvPr>
                <p14:cNvContentPartPr/>
                <p14:nvPr/>
              </p14:nvContentPartPr>
              <p14:xfrm>
                <a:off x="5855010" y="4505286"/>
                <a:ext cx="93960" cy="135000"/>
              </p14:xfrm>
            </p:contentPart>
          </mc:Choice>
          <mc:Fallback>
            <p:pic>
              <p:nvPicPr>
                <p:cNvPr id="145" name="Ink 144">
                  <a:extLst>
                    <a:ext uri="{FF2B5EF4-FFF2-40B4-BE49-F238E27FC236}">
                      <a16:creationId xmlns:a16="http://schemas.microsoft.com/office/drawing/2014/main" id="{F9F2E30C-6338-490E-97D2-D940533F6668}"/>
                    </a:ext>
                  </a:extLst>
                </p:cNvPr>
                <p:cNvPicPr/>
                <p:nvPr/>
              </p:nvPicPr>
              <p:blipFill>
                <a:blip r:embed="rId228"/>
                <a:stretch>
                  <a:fillRect/>
                </a:stretch>
              </p:blipFill>
              <p:spPr>
                <a:xfrm>
                  <a:off x="5850690" y="4500966"/>
                  <a:ext cx="102600" cy="143640"/>
                </a:xfrm>
                <a:prstGeom prst="rect">
                  <a:avLst/>
                </a:prstGeom>
              </p:spPr>
            </p:pic>
          </mc:Fallback>
        </mc:AlternateContent>
      </p:grpSp>
      <p:grpSp>
        <p:nvGrpSpPr>
          <p:cNvPr id="153" name="Group 152">
            <a:extLst>
              <a:ext uri="{FF2B5EF4-FFF2-40B4-BE49-F238E27FC236}">
                <a16:creationId xmlns:a16="http://schemas.microsoft.com/office/drawing/2014/main" id="{1413B406-AC11-4438-83EF-561696F16506}"/>
              </a:ext>
            </a:extLst>
          </p:cNvPr>
          <p:cNvGrpSpPr/>
          <p:nvPr/>
        </p:nvGrpSpPr>
        <p:grpSpPr>
          <a:xfrm>
            <a:off x="5824410" y="3747486"/>
            <a:ext cx="299880" cy="231480"/>
            <a:chOff x="5824410" y="3747486"/>
            <a:chExt cx="299880" cy="231480"/>
          </a:xfrm>
        </p:grpSpPr>
        <mc:AlternateContent xmlns:mc="http://schemas.openxmlformats.org/markup-compatibility/2006">
          <mc:Choice xmlns:p14="http://schemas.microsoft.com/office/powerpoint/2010/main" Requires="p14">
            <p:contentPart p14:bwMode="auto" r:id="rId229">
              <p14:nvContentPartPr>
                <p14:cNvPr id="148" name="Ink 147">
                  <a:extLst>
                    <a:ext uri="{FF2B5EF4-FFF2-40B4-BE49-F238E27FC236}">
                      <a16:creationId xmlns:a16="http://schemas.microsoft.com/office/drawing/2014/main" id="{305968CF-5190-4DCC-B0CA-74FF786B7EFB}"/>
                    </a:ext>
                  </a:extLst>
                </p14:cNvPr>
                <p14:cNvContentPartPr/>
                <p14:nvPr/>
              </p14:nvContentPartPr>
              <p14:xfrm>
                <a:off x="5824410" y="3814806"/>
                <a:ext cx="28440" cy="158400"/>
              </p14:xfrm>
            </p:contentPart>
          </mc:Choice>
          <mc:Fallback>
            <p:pic>
              <p:nvPicPr>
                <p:cNvPr id="148" name="Ink 147">
                  <a:extLst>
                    <a:ext uri="{FF2B5EF4-FFF2-40B4-BE49-F238E27FC236}">
                      <a16:creationId xmlns:a16="http://schemas.microsoft.com/office/drawing/2014/main" id="{305968CF-5190-4DCC-B0CA-74FF786B7EFB}"/>
                    </a:ext>
                  </a:extLst>
                </p:cNvPr>
                <p:cNvPicPr/>
                <p:nvPr/>
              </p:nvPicPr>
              <p:blipFill>
                <a:blip r:embed="rId230"/>
                <a:stretch>
                  <a:fillRect/>
                </a:stretch>
              </p:blipFill>
              <p:spPr>
                <a:xfrm>
                  <a:off x="5820090" y="3810486"/>
                  <a:ext cx="3708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149" name="Ink 148">
                  <a:extLst>
                    <a:ext uri="{FF2B5EF4-FFF2-40B4-BE49-F238E27FC236}">
                      <a16:creationId xmlns:a16="http://schemas.microsoft.com/office/drawing/2014/main" id="{C880E5D5-0F53-4030-9128-A9E19CB28CC8}"/>
                    </a:ext>
                  </a:extLst>
                </p14:cNvPr>
                <p14:cNvContentPartPr/>
                <p14:nvPr/>
              </p14:nvContentPartPr>
              <p14:xfrm>
                <a:off x="5832330" y="3804726"/>
                <a:ext cx="90360" cy="71640"/>
              </p14:xfrm>
            </p:contentPart>
          </mc:Choice>
          <mc:Fallback>
            <p:pic>
              <p:nvPicPr>
                <p:cNvPr id="149" name="Ink 148">
                  <a:extLst>
                    <a:ext uri="{FF2B5EF4-FFF2-40B4-BE49-F238E27FC236}">
                      <a16:creationId xmlns:a16="http://schemas.microsoft.com/office/drawing/2014/main" id="{C880E5D5-0F53-4030-9128-A9E19CB28CC8}"/>
                    </a:ext>
                  </a:extLst>
                </p:cNvPr>
                <p:cNvPicPr/>
                <p:nvPr/>
              </p:nvPicPr>
              <p:blipFill>
                <a:blip r:embed="rId232"/>
                <a:stretch>
                  <a:fillRect/>
                </a:stretch>
              </p:blipFill>
              <p:spPr>
                <a:xfrm>
                  <a:off x="5828010" y="3800406"/>
                  <a:ext cx="9900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150" name="Ink 149">
                  <a:extLst>
                    <a:ext uri="{FF2B5EF4-FFF2-40B4-BE49-F238E27FC236}">
                      <a16:creationId xmlns:a16="http://schemas.microsoft.com/office/drawing/2014/main" id="{53034005-8AD0-4C8E-95F8-F3E03223325A}"/>
                    </a:ext>
                  </a:extLst>
                </p14:cNvPr>
                <p14:cNvContentPartPr/>
                <p14:nvPr/>
              </p14:nvContentPartPr>
              <p14:xfrm>
                <a:off x="5928090" y="3784926"/>
                <a:ext cx="66240" cy="99000"/>
              </p14:xfrm>
            </p:contentPart>
          </mc:Choice>
          <mc:Fallback>
            <p:pic>
              <p:nvPicPr>
                <p:cNvPr id="150" name="Ink 149">
                  <a:extLst>
                    <a:ext uri="{FF2B5EF4-FFF2-40B4-BE49-F238E27FC236}">
                      <a16:creationId xmlns:a16="http://schemas.microsoft.com/office/drawing/2014/main" id="{53034005-8AD0-4C8E-95F8-F3E03223325A}"/>
                    </a:ext>
                  </a:extLst>
                </p:cNvPr>
                <p:cNvPicPr/>
                <p:nvPr/>
              </p:nvPicPr>
              <p:blipFill>
                <a:blip r:embed="rId234"/>
                <a:stretch>
                  <a:fillRect/>
                </a:stretch>
              </p:blipFill>
              <p:spPr>
                <a:xfrm>
                  <a:off x="5923770" y="3780606"/>
                  <a:ext cx="7488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151" name="Ink 150">
                  <a:extLst>
                    <a:ext uri="{FF2B5EF4-FFF2-40B4-BE49-F238E27FC236}">
                      <a16:creationId xmlns:a16="http://schemas.microsoft.com/office/drawing/2014/main" id="{C412F91F-1162-4F2A-AE24-0E4EAB03DC3B}"/>
                    </a:ext>
                  </a:extLst>
                </p14:cNvPr>
                <p14:cNvContentPartPr/>
                <p14:nvPr/>
              </p14:nvContentPartPr>
              <p14:xfrm>
                <a:off x="6021690" y="3747486"/>
                <a:ext cx="96120" cy="109440"/>
              </p14:xfrm>
            </p:contentPart>
          </mc:Choice>
          <mc:Fallback>
            <p:pic>
              <p:nvPicPr>
                <p:cNvPr id="151" name="Ink 150">
                  <a:extLst>
                    <a:ext uri="{FF2B5EF4-FFF2-40B4-BE49-F238E27FC236}">
                      <a16:creationId xmlns:a16="http://schemas.microsoft.com/office/drawing/2014/main" id="{C412F91F-1162-4F2A-AE24-0E4EAB03DC3B}"/>
                    </a:ext>
                  </a:extLst>
                </p:cNvPr>
                <p:cNvPicPr/>
                <p:nvPr/>
              </p:nvPicPr>
              <p:blipFill>
                <a:blip r:embed="rId236"/>
                <a:stretch>
                  <a:fillRect/>
                </a:stretch>
              </p:blipFill>
              <p:spPr>
                <a:xfrm>
                  <a:off x="6017370" y="3743166"/>
                  <a:ext cx="10476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152" name="Ink 151">
                  <a:extLst>
                    <a:ext uri="{FF2B5EF4-FFF2-40B4-BE49-F238E27FC236}">
                      <a16:creationId xmlns:a16="http://schemas.microsoft.com/office/drawing/2014/main" id="{4A3AFF8B-1D56-4DB2-A2B5-47FF95086F73}"/>
                    </a:ext>
                  </a:extLst>
                </p14:cNvPr>
                <p14:cNvContentPartPr/>
                <p14:nvPr/>
              </p14:nvContentPartPr>
              <p14:xfrm>
                <a:off x="6042570" y="3893286"/>
                <a:ext cx="81720" cy="85680"/>
              </p14:xfrm>
            </p:contentPart>
          </mc:Choice>
          <mc:Fallback>
            <p:pic>
              <p:nvPicPr>
                <p:cNvPr id="152" name="Ink 151">
                  <a:extLst>
                    <a:ext uri="{FF2B5EF4-FFF2-40B4-BE49-F238E27FC236}">
                      <a16:creationId xmlns:a16="http://schemas.microsoft.com/office/drawing/2014/main" id="{4A3AFF8B-1D56-4DB2-A2B5-47FF95086F73}"/>
                    </a:ext>
                  </a:extLst>
                </p:cNvPr>
                <p:cNvPicPr/>
                <p:nvPr/>
              </p:nvPicPr>
              <p:blipFill>
                <a:blip r:embed="rId238"/>
                <a:stretch>
                  <a:fillRect/>
                </a:stretch>
              </p:blipFill>
              <p:spPr>
                <a:xfrm>
                  <a:off x="6038250" y="3888966"/>
                  <a:ext cx="90360" cy="94320"/>
                </a:xfrm>
                <a:prstGeom prst="rect">
                  <a:avLst/>
                </a:prstGeom>
              </p:spPr>
            </p:pic>
          </mc:Fallback>
        </mc:AlternateContent>
      </p:grpSp>
      <p:grpSp>
        <p:nvGrpSpPr>
          <p:cNvPr id="157" name="Group 156">
            <a:extLst>
              <a:ext uri="{FF2B5EF4-FFF2-40B4-BE49-F238E27FC236}">
                <a16:creationId xmlns:a16="http://schemas.microsoft.com/office/drawing/2014/main" id="{B42CB427-2072-431E-8362-EF5A8278F38F}"/>
              </a:ext>
            </a:extLst>
          </p:cNvPr>
          <p:cNvGrpSpPr/>
          <p:nvPr/>
        </p:nvGrpSpPr>
        <p:grpSpPr>
          <a:xfrm>
            <a:off x="6166050" y="4353366"/>
            <a:ext cx="127080" cy="304200"/>
            <a:chOff x="6166050" y="4353366"/>
            <a:chExt cx="127080" cy="304200"/>
          </a:xfrm>
        </p:grpSpPr>
        <mc:AlternateContent xmlns:mc="http://schemas.openxmlformats.org/markup-compatibility/2006">
          <mc:Choice xmlns:p14="http://schemas.microsoft.com/office/powerpoint/2010/main" Requires="p14">
            <p:contentPart p14:bwMode="auto" r:id="rId239">
              <p14:nvContentPartPr>
                <p14:cNvPr id="154" name="Ink 153">
                  <a:extLst>
                    <a:ext uri="{FF2B5EF4-FFF2-40B4-BE49-F238E27FC236}">
                      <a16:creationId xmlns:a16="http://schemas.microsoft.com/office/drawing/2014/main" id="{03CE85EA-4BE1-497F-BB02-916ABA476BAC}"/>
                    </a:ext>
                  </a:extLst>
                </p14:cNvPr>
                <p14:cNvContentPartPr/>
                <p14:nvPr/>
              </p14:nvContentPartPr>
              <p14:xfrm>
                <a:off x="6198450" y="4353366"/>
                <a:ext cx="20880" cy="113760"/>
              </p14:xfrm>
            </p:contentPart>
          </mc:Choice>
          <mc:Fallback>
            <p:pic>
              <p:nvPicPr>
                <p:cNvPr id="154" name="Ink 153">
                  <a:extLst>
                    <a:ext uri="{FF2B5EF4-FFF2-40B4-BE49-F238E27FC236}">
                      <a16:creationId xmlns:a16="http://schemas.microsoft.com/office/drawing/2014/main" id="{03CE85EA-4BE1-497F-BB02-916ABA476BAC}"/>
                    </a:ext>
                  </a:extLst>
                </p:cNvPr>
                <p:cNvPicPr/>
                <p:nvPr/>
              </p:nvPicPr>
              <p:blipFill>
                <a:blip r:embed="rId240"/>
                <a:stretch>
                  <a:fillRect/>
                </a:stretch>
              </p:blipFill>
              <p:spPr>
                <a:xfrm>
                  <a:off x="6194130" y="4349046"/>
                  <a:ext cx="2952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155" name="Ink 154">
                  <a:extLst>
                    <a:ext uri="{FF2B5EF4-FFF2-40B4-BE49-F238E27FC236}">
                      <a16:creationId xmlns:a16="http://schemas.microsoft.com/office/drawing/2014/main" id="{C817D4F3-82B4-45BF-A2F1-496DFD367698}"/>
                    </a:ext>
                  </a:extLst>
                </p14:cNvPr>
                <p14:cNvContentPartPr/>
                <p14:nvPr/>
              </p14:nvContentPartPr>
              <p14:xfrm>
                <a:off x="6166050" y="4507446"/>
                <a:ext cx="127080" cy="68400"/>
              </p14:xfrm>
            </p:contentPart>
          </mc:Choice>
          <mc:Fallback>
            <p:pic>
              <p:nvPicPr>
                <p:cNvPr id="155" name="Ink 154">
                  <a:extLst>
                    <a:ext uri="{FF2B5EF4-FFF2-40B4-BE49-F238E27FC236}">
                      <a16:creationId xmlns:a16="http://schemas.microsoft.com/office/drawing/2014/main" id="{C817D4F3-82B4-45BF-A2F1-496DFD367698}"/>
                    </a:ext>
                  </a:extLst>
                </p:cNvPr>
                <p:cNvPicPr/>
                <p:nvPr/>
              </p:nvPicPr>
              <p:blipFill>
                <a:blip r:embed="rId242"/>
                <a:stretch>
                  <a:fillRect/>
                </a:stretch>
              </p:blipFill>
              <p:spPr>
                <a:xfrm>
                  <a:off x="6161730" y="4503126"/>
                  <a:ext cx="13572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156" name="Ink 155">
                  <a:extLst>
                    <a:ext uri="{FF2B5EF4-FFF2-40B4-BE49-F238E27FC236}">
                      <a16:creationId xmlns:a16="http://schemas.microsoft.com/office/drawing/2014/main" id="{EA583105-0330-4870-A5D2-C91B9E7DBE20}"/>
                    </a:ext>
                  </a:extLst>
                </p14:cNvPr>
                <p14:cNvContentPartPr/>
                <p14:nvPr/>
              </p14:nvContentPartPr>
              <p14:xfrm>
                <a:off x="6253170" y="4533726"/>
                <a:ext cx="15120" cy="123840"/>
              </p14:xfrm>
            </p:contentPart>
          </mc:Choice>
          <mc:Fallback>
            <p:pic>
              <p:nvPicPr>
                <p:cNvPr id="156" name="Ink 155">
                  <a:extLst>
                    <a:ext uri="{FF2B5EF4-FFF2-40B4-BE49-F238E27FC236}">
                      <a16:creationId xmlns:a16="http://schemas.microsoft.com/office/drawing/2014/main" id="{EA583105-0330-4870-A5D2-C91B9E7DBE20}"/>
                    </a:ext>
                  </a:extLst>
                </p:cNvPr>
                <p:cNvPicPr/>
                <p:nvPr/>
              </p:nvPicPr>
              <p:blipFill>
                <a:blip r:embed="rId244"/>
                <a:stretch>
                  <a:fillRect/>
                </a:stretch>
              </p:blipFill>
              <p:spPr>
                <a:xfrm>
                  <a:off x="6248850" y="4529406"/>
                  <a:ext cx="23760" cy="132480"/>
                </a:xfrm>
                <a:prstGeom prst="rect">
                  <a:avLst/>
                </a:prstGeom>
              </p:spPr>
            </p:pic>
          </mc:Fallback>
        </mc:AlternateContent>
      </p:grpSp>
      <p:grpSp>
        <p:nvGrpSpPr>
          <p:cNvPr id="160" name="Group 159">
            <a:extLst>
              <a:ext uri="{FF2B5EF4-FFF2-40B4-BE49-F238E27FC236}">
                <a16:creationId xmlns:a16="http://schemas.microsoft.com/office/drawing/2014/main" id="{34163163-BAFD-422E-B712-3A8592396AF4}"/>
              </a:ext>
            </a:extLst>
          </p:cNvPr>
          <p:cNvGrpSpPr/>
          <p:nvPr/>
        </p:nvGrpSpPr>
        <p:grpSpPr>
          <a:xfrm>
            <a:off x="2298570" y="6026646"/>
            <a:ext cx="5421600" cy="157320"/>
            <a:chOff x="2298570" y="6026646"/>
            <a:chExt cx="5421600" cy="157320"/>
          </a:xfrm>
        </p:grpSpPr>
        <mc:AlternateContent xmlns:mc="http://schemas.openxmlformats.org/markup-compatibility/2006">
          <mc:Choice xmlns:p14="http://schemas.microsoft.com/office/powerpoint/2010/main" Requires="p14">
            <p:contentPart p14:bwMode="auto" r:id="rId245">
              <p14:nvContentPartPr>
                <p14:cNvPr id="158" name="Ink 157">
                  <a:extLst>
                    <a:ext uri="{FF2B5EF4-FFF2-40B4-BE49-F238E27FC236}">
                      <a16:creationId xmlns:a16="http://schemas.microsoft.com/office/drawing/2014/main" id="{5FBAC51D-EBD3-41AF-B927-E621B0071207}"/>
                    </a:ext>
                  </a:extLst>
                </p14:cNvPr>
                <p14:cNvContentPartPr/>
                <p14:nvPr/>
              </p14:nvContentPartPr>
              <p14:xfrm>
                <a:off x="2298570" y="6072366"/>
                <a:ext cx="5421600" cy="63000"/>
              </p14:xfrm>
            </p:contentPart>
          </mc:Choice>
          <mc:Fallback>
            <p:pic>
              <p:nvPicPr>
                <p:cNvPr id="158" name="Ink 157">
                  <a:extLst>
                    <a:ext uri="{FF2B5EF4-FFF2-40B4-BE49-F238E27FC236}">
                      <a16:creationId xmlns:a16="http://schemas.microsoft.com/office/drawing/2014/main" id="{5FBAC51D-EBD3-41AF-B927-E621B0071207}"/>
                    </a:ext>
                  </a:extLst>
                </p:cNvPr>
                <p:cNvPicPr/>
                <p:nvPr/>
              </p:nvPicPr>
              <p:blipFill>
                <a:blip r:embed="rId246"/>
                <a:stretch>
                  <a:fillRect/>
                </a:stretch>
              </p:blipFill>
              <p:spPr>
                <a:xfrm>
                  <a:off x="2294250" y="6068046"/>
                  <a:ext cx="543024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159" name="Ink 158">
                  <a:extLst>
                    <a:ext uri="{FF2B5EF4-FFF2-40B4-BE49-F238E27FC236}">
                      <a16:creationId xmlns:a16="http://schemas.microsoft.com/office/drawing/2014/main" id="{8F6F56FE-76DB-42FC-AFE0-EAC4E5985D2D}"/>
                    </a:ext>
                  </a:extLst>
                </p14:cNvPr>
                <p14:cNvContentPartPr/>
                <p14:nvPr/>
              </p14:nvContentPartPr>
              <p14:xfrm>
                <a:off x="2943690" y="6026646"/>
                <a:ext cx="29160" cy="157320"/>
              </p14:xfrm>
            </p:contentPart>
          </mc:Choice>
          <mc:Fallback>
            <p:pic>
              <p:nvPicPr>
                <p:cNvPr id="159" name="Ink 158">
                  <a:extLst>
                    <a:ext uri="{FF2B5EF4-FFF2-40B4-BE49-F238E27FC236}">
                      <a16:creationId xmlns:a16="http://schemas.microsoft.com/office/drawing/2014/main" id="{8F6F56FE-76DB-42FC-AFE0-EAC4E5985D2D}"/>
                    </a:ext>
                  </a:extLst>
                </p:cNvPr>
                <p:cNvPicPr/>
                <p:nvPr/>
              </p:nvPicPr>
              <p:blipFill>
                <a:blip r:embed="rId248"/>
                <a:stretch>
                  <a:fillRect/>
                </a:stretch>
              </p:blipFill>
              <p:spPr>
                <a:xfrm>
                  <a:off x="2939370" y="6022326"/>
                  <a:ext cx="37800" cy="1659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49">
            <p14:nvContentPartPr>
              <p14:cNvPr id="161" name="Ink 160">
                <a:extLst>
                  <a:ext uri="{FF2B5EF4-FFF2-40B4-BE49-F238E27FC236}">
                    <a16:creationId xmlns:a16="http://schemas.microsoft.com/office/drawing/2014/main" id="{5D94F3CE-B992-44A8-B7E2-5A99C15FC90E}"/>
                  </a:ext>
                </a:extLst>
              </p14:cNvPr>
              <p14:cNvContentPartPr/>
              <p14:nvPr/>
            </p14:nvContentPartPr>
            <p14:xfrm>
              <a:off x="2948730" y="6394566"/>
              <a:ext cx="155880" cy="186480"/>
            </p14:xfrm>
          </p:contentPart>
        </mc:Choice>
        <mc:Fallback>
          <p:pic>
            <p:nvPicPr>
              <p:cNvPr id="161" name="Ink 160">
                <a:extLst>
                  <a:ext uri="{FF2B5EF4-FFF2-40B4-BE49-F238E27FC236}">
                    <a16:creationId xmlns:a16="http://schemas.microsoft.com/office/drawing/2014/main" id="{5D94F3CE-B992-44A8-B7E2-5A99C15FC90E}"/>
                  </a:ext>
                </a:extLst>
              </p:cNvPr>
              <p:cNvPicPr/>
              <p:nvPr/>
            </p:nvPicPr>
            <p:blipFill>
              <a:blip r:embed="rId250"/>
              <a:stretch>
                <a:fillRect/>
              </a:stretch>
            </p:blipFill>
            <p:spPr>
              <a:xfrm>
                <a:off x="2944410" y="6390246"/>
                <a:ext cx="164520" cy="195120"/>
              </a:xfrm>
              <a:prstGeom prst="rect">
                <a:avLst/>
              </a:prstGeom>
            </p:spPr>
          </p:pic>
        </mc:Fallback>
      </mc:AlternateContent>
      <p:grpSp>
        <p:nvGrpSpPr>
          <p:cNvPr id="165" name="Group 164">
            <a:extLst>
              <a:ext uri="{FF2B5EF4-FFF2-40B4-BE49-F238E27FC236}">
                <a16:creationId xmlns:a16="http://schemas.microsoft.com/office/drawing/2014/main" id="{17371A75-8609-4055-9D23-BE25D7DB987F}"/>
              </a:ext>
            </a:extLst>
          </p:cNvPr>
          <p:cNvGrpSpPr/>
          <p:nvPr/>
        </p:nvGrpSpPr>
        <p:grpSpPr>
          <a:xfrm>
            <a:off x="2809770" y="5560446"/>
            <a:ext cx="367560" cy="176760"/>
            <a:chOff x="2809770" y="5560446"/>
            <a:chExt cx="367560" cy="176760"/>
          </a:xfrm>
        </p:grpSpPr>
        <mc:AlternateContent xmlns:mc="http://schemas.openxmlformats.org/markup-compatibility/2006">
          <mc:Choice xmlns:p14="http://schemas.microsoft.com/office/powerpoint/2010/main" Requires="p14">
            <p:contentPart p14:bwMode="auto" r:id="rId251">
              <p14:nvContentPartPr>
                <p14:cNvPr id="162" name="Ink 161">
                  <a:extLst>
                    <a:ext uri="{FF2B5EF4-FFF2-40B4-BE49-F238E27FC236}">
                      <a16:creationId xmlns:a16="http://schemas.microsoft.com/office/drawing/2014/main" id="{4FFF1F5F-EAA2-4EDB-A1D8-3EC14AB20414}"/>
                    </a:ext>
                  </a:extLst>
                </p14:cNvPr>
                <p14:cNvContentPartPr/>
                <p14:nvPr/>
              </p14:nvContentPartPr>
              <p14:xfrm>
                <a:off x="2809770" y="5609046"/>
                <a:ext cx="52920" cy="128160"/>
              </p14:xfrm>
            </p:contentPart>
          </mc:Choice>
          <mc:Fallback>
            <p:pic>
              <p:nvPicPr>
                <p:cNvPr id="162" name="Ink 161">
                  <a:extLst>
                    <a:ext uri="{FF2B5EF4-FFF2-40B4-BE49-F238E27FC236}">
                      <a16:creationId xmlns:a16="http://schemas.microsoft.com/office/drawing/2014/main" id="{4FFF1F5F-EAA2-4EDB-A1D8-3EC14AB20414}"/>
                    </a:ext>
                  </a:extLst>
                </p:cNvPr>
                <p:cNvPicPr/>
                <p:nvPr/>
              </p:nvPicPr>
              <p:blipFill>
                <a:blip r:embed="rId252"/>
                <a:stretch>
                  <a:fillRect/>
                </a:stretch>
              </p:blipFill>
              <p:spPr>
                <a:xfrm>
                  <a:off x="2805450" y="5604726"/>
                  <a:ext cx="6156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163" name="Ink 162">
                  <a:extLst>
                    <a:ext uri="{FF2B5EF4-FFF2-40B4-BE49-F238E27FC236}">
                      <a16:creationId xmlns:a16="http://schemas.microsoft.com/office/drawing/2014/main" id="{89C21798-C4AD-42F8-AF2E-1D07FC78AB7A}"/>
                    </a:ext>
                  </a:extLst>
                </p14:cNvPr>
                <p14:cNvContentPartPr/>
                <p14:nvPr/>
              </p14:nvContentPartPr>
              <p14:xfrm>
                <a:off x="2876370" y="5639646"/>
                <a:ext cx="100800" cy="24480"/>
              </p14:xfrm>
            </p:contentPart>
          </mc:Choice>
          <mc:Fallback>
            <p:pic>
              <p:nvPicPr>
                <p:cNvPr id="163" name="Ink 162">
                  <a:extLst>
                    <a:ext uri="{FF2B5EF4-FFF2-40B4-BE49-F238E27FC236}">
                      <a16:creationId xmlns:a16="http://schemas.microsoft.com/office/drawing/2014/main" id="{89C21798-C4AD-42F8-AF2E-1D07FC78AB7A}"/>
                    </a:ext>
                  </a:extLst>
                </p:cNvPr>
                <p:cNvPicPr/>
                <p:nvPr/>
              </p:nvPicPr>
              <p:blipFill>
                <a:blip r:embed="rId254"/>
                <a:stretch>
                  <a:fillRect/>
                </a:stretch>
              </p:blipFill>
              <p:spPr>
                <a:xfrm>
                  <a:off x="2872050" y="5635326"/>
                  <a:ext cx="10944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164" name="Ink 163">
                  <a:extLst>
                    <a:ext uri="{FF2B5EF4-FFF2-40B4-BE49-F238E27FC236}">
                      <a16:creationId xmlns:a16="http://schemas.microsoft.com/office/drawing/2014/main" id="{AC111476-B00F-4ACC-8B53-D15A482A423E}"/>
                    </a:ext>
                  </a:extLst>
                </p14:cNvPr>
                <p14:cNvContentPartPr/>
                <p14:nvPr/>
              </p14:nvContentPartPr>
              <p14:xfrm>
                <a:off x="3014610" y="5560446"/>
                <a:ext cx="162720" cy="136800"/>
              </p14:xfrm>
            </p:contentPart>
          </mc:Choice>
          <mc:Fallback>
            <p:pic>
              <p:nvPicPr>
                <p:cNvPr id="164" name="Ink 163">
                  <a:extLst>
                    <a:ext uri="{FF2B5EF4-FFF2-40B4-BE49-F238E27FC236}">
                      <a16:creationId xmlns:a16="http://schemas.microsoft.com/office/drawing/2014/main" id="{AC111476-B00F-4ACC-8B53-D15A482A423E}"/>
                    </a:ext>
                  </a:extLst>
                </p:cNvPr>
                <p:cNvPicPr/>
                <p:nvPr/>
              </p:nvPicPr>
              <p:blipFill>
                <a:blip r:embed="rId256"/>
                <a:stretch>
                  <a:fillRect/>
                </a:stretch>
              </p:blipFill>
              <p:spPr>
                <a:xfrm>
                  <a:off x="3010290" y="5556126"/>
                  <a:ext cx="171360" cy="1454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57">
            <p14:nvContentPartPr>
              <p14:cNvPr id="166" name="Ink 165">
                <a:extLst>
                  <a:ext uri="{FF2B5EF4-FFF2-40B4-BE49-F238E27FC236}">
                    <a16:creationId xmlns:a16="http://schemas.microsoft.com/office/drawing/2014/main" id="{43668E9A-2EED-4B98-B884-D6AF23B9AA43}"/>
                  </a:ext>
                </a:extLst>
              </p14:cNvPr>
              <p14:cNvContentPartPr/>
              <p14:nvPr/>
            </p14:nvContentPartPr>
            <p14:xfrm>
              <a:off x="7201410" y="6022686"/>
              <a:ext cx="42120" cy="171360"/>
            </p14:xfrm>
          </p:contentPart>
        </mc:Choice>
        <mc:Fallback>
          <p:pic>
            <p:nvPicPr>
              <p:cNvPr id="166" name="Ink 165">
                <a:extLst>
                  <a:ext uri="{FF2B5EF4-FFF2-40B4-BE49-F238E27FC236}">
                    <a16:creationId xmlns:a16="http://schemas.microsoft.com/office/drawing/2014/main" id="{43668E9A-2EED-4B98-B884-D6AF23B9AA43}"/>
                  </a:ext>
                </a:extLst>
              </p:cNvPr>
              <p:cNvPicPr/>
              <p:nvPr/>
            </p:nvPicPr>
            <p:blipFill>
              <a:blip r:embed="rId258"/>
              <a:stretch>
                <a:fillRect/>
              </a:stretch>
            </p:blipFill>
            <p:spPr>
              <a:xfrm>
                <a:off x="7197090" y="6018366"/>
                <a:ext cx="5076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167" name="Ink 166">
                <a:extLst>
                  <a:ext uri="{FF2B5EF4-FFF2-40B4-BE49-F238E27FC236}">
                    <a16:creationId xmlns:a16="http://schemas.microsoft.com/office/drawing/2014/main" id="{4DE1F451-0CB4-462C-B4C9-765724A1BD6B}"/>
                  </a:ext>
                </a:extLst>
              </p14:cNvPr>
              <p14:cNvContentPartPr/>
              <p14:nvPr/>
            </p14:nvContentPartPr>
            <p14:xfrm>
              <a:off x="7246770" y="5538846"/>
              <a:ext cx="114480" cy="109440"/>
            </p14:xfrm>
          </p:contentPart>
        </mc:Choice>
        <mc:Fallback>
          <p:pic>
            <p:nvPicPr>
              <p:cNvPr id="167" name="Ink 166">
                <a:extLst>
                  <a:ext uri="{FF2B5EF4-FFF2-40B4-BE49-F238E27FC236}">
                    <a16:creationId xmlns:a16="http://schemas.microsoft.com/office/drawing/2014/main" id="{4DE1F451-0CB4-462C-B4C9-765724A1BD6B}"/>
                  </a:ext>
                </a:extLst>
              </p:cNvPr>
              <p:cNvPicPr/>
              <p:nvPr/>
            </p:nvPicPr>
            <p:blipFill>
              <a:blip r:embed="rId260"/>
              <a:stretch>
                <a:fillRect/>
              </a:stretch>
            </p:blipFill>
            <p:spPr>
              <a:xfrm>
                <a:off x="7242450" y="5534526"/>
                <a:ext cx="123120" cy="118080"/>
              </a:xfrm>
              <a:prstGeom prst="rect">
                <a:avLst/>
              </a:prstGeom>
            </p:spPr>
          </p:pic>
        </mc:Fallback>
      </mc:AlternateContent>
      <p:grpSp>
        <p:nvGrpSpPr>
          <p:cNvPr id="170" name="Group 169">
            <a:extLst>
              <a:ext uri="{FF2B5EF4-FFF2-40B4-BE49-F238E27FC236}">
                <a16:creationId xmlns:a16="http://schemas.microsoft.com/office/drawing/2014/main" id="{6C692DC7-7A93-4899-ABF9-281491866837}"/>
              </a:ext>
            </a:extLst>
          </p:cNvPr>
          <p:cNvGrpSpPr/>
          <p:nvPr/>
        </p:nvGrpSpPr>
        <p:grpSpPr>
          <a:xfrm>
            <a:off x="7204650" y="6336966"/>
            <a:ext cx="230400" cy="293040"/>
            <a:chOff x="7204650" y="6336966"/>
            <a:chExt cx="230400" cy="293040"/>
          </a:xfrm>
        </p:grpSpPr>
        <mc:AlternateContent xmlns:mc="http://schemas.openxmlformats.org/markup-compatibility/2006">
          <mc:Choice xmlns:p14="http://schemas.microsoft.com/office/powerpoint/2010/main" Requires="p14">
            <p:contentPart p14:bwMode="auto" r:id="rId261">
              <p14:nvContentPartPr>
                <p14:cNvPr id="168" name="Ink 167">
                  <a:extLst>
                    <a:ext uri="{FF2B5EF4-FFF2-40B4-BE49-F238E27FC236}">
                      <a16:creationId xmlns:a16="http://schemas.microsoft.com/office/drawing/2014/main" id="{5E8C1EBD-F13F-4B95-AF85-D771DA4EF703}"/>
                    </a:ext>
                  </a:extLst>
                </p14:cNvPr>
                <p14:cNvContentPartPr/>
                <p14:nvPr/>
              </p14:nvContentPartPr>
              <p14:xfrm>
                <a:off x="7204650" y="6365046"/>
                <a:ext cx="38520" cy="227880"/>
              </p14:xfrm>
            </p:contentPart>
          </mc:Choice>
          <mc:Fallback>
            <p:pic>
              <p:nvPicPr>
                <p:cNvPr id="168" name="Ink 167">
                  <a:extLst>
                    <a:ext uri="{FF2B5EF4-FFF2-40B4-BE49-F238E27FC236}">
                      <a16:creationId xmlns:a16="http://schemas.microsoft.com/office/drawing/2014/main" id="{5E8C1EBD-F13F-4B95-AF85-D771DA4EF703}"/>
                    </a:ext>
                  </a:extLst>
                </p:cNvPr>
                <p:cNvPicPr/>
                <p:nvPr/>
              </p:nvPicPr>
              <p:blipFill>
                <a:blip r:embed="rId262"/>
                <a:stretch>
                  <a:fillRect/>
                </a:stretch>
              </p:blipFill>
              <p:spPr>
                <a:xfrm>
                  <a:off x="7200330" y="6360726"/>
                  <a:ext cx="47160" cy="23652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169" name="Ink 168">
                  <a:extLst>
                    <a:ext uri="{FF2B5EF4-FFF2-40B4-BE49-F238E27FC236}">
                      <a16:creationId xmlns:a16="http://schemas.microsoft.com/office/drawing/2014/main" id="{B28E18BD-1DC9-4624-9CA3-5631623BEF1F}"/>
                    </a:ext>
                  </a:extLst>
                </p14:cNvPr>
                <p14:cNvContentPartPr/>
                <p14:nvPr/>
              </p14:nvContentPartPr>
              <p14:xfrm>
                <a:off x="7221570" y="6336966"/>
                <a:ext cx="213480" cy="293040"/>
              </p14:xfrm>
            </p:contentPart>
          </mc:Choice>
          <mc:Fallback>
            <p:pic>
              <p:nvPicPr>
                <p:cNvPr id="169" name="Ink 168">
                  <a:extLst>
                    <a:ext uri="{FF2B5EF4-FFF2-40B4-BE49-F238E27FC236}">
                      <a16:creationId xmlns:a16="http://schemas.microsoft.com/office/drawing/2014/main" id="{B28E18BD-1DC9-4624-9CA3-5631623BEF1F}"/>
                    </a:ext>
                  </a:extLst>
                </p:cNvPr>
                <p:cNvPicPr/>
                <p:nvPr/>
              </p:nvPicPr>
              <p:blipFill>
                <a:blip r:embed="rId264"/>
                <a:stretch>
                  <a:fillRect/>
                </a:stretch>
              </p:blipFill>
              <p:spPr>
                <a:xfrm>
                  <a:off x="7217250" y="6332646"/>
                  <a:ext cx="222120" cy="3016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65">
            <p14:nvContentPartPr>
              <p14:cNvPr id="171" name="Ink 170">
                <a:extLst>
                  <a:ext uri="{FF2B5EF4-FFF2-40B4-BE49-F238E27FC236}">
                    <a16:creationId xmlns:a16="http://schemas.microsoft.com/office/drawing/2014/main" id="{6EFF5286-DD02-48D9-8609-D46A51F01205}"/>
                  </a:ext>
                </a:extLst>
              </p14:cNvPr>
              <p14:cNvContentPartPr/>
              <p14:nvPr/>
            </p14:nvContentPartPr>
            <p14:xfrm>
              <a:off x="3592050" y="6006126"/>
              <a:ext cx="21960" cy="153720"/>
            </p14:xfrm>
          </p:contentPart>
        </mc:Choice>
        <mc:Fallback>
          <p:pic>
            <p:nvPicPr>
              <p:cNvPr id="171" name="Ink 170">
                <a:extLst>
                  <a:ext uri="{FF2B5EF4-FFF2-40B4-BE49-F238E27FC236}">
                    <a16:creationId xmlns:a16="http://schemas.microsoft.com/office/drawing/2014/main" id="{6EFF5286-DD02-48D9-8609-D46A51F01205}"/>
                  </a:ext>
                </a:extLst>
              </p:cNvPr>
              <p:cNvPicPr/>
              <p:nvPr/>
            </p:nvPicPr>
            <p:blipFill>
              <a:blip r:embed="rId266"/>
              <a:stretch>
                <a:fillRect/>
              </a:stretch>
            </p:blipFill>
            <p:spPr>
              <a:xfrm>
                <a:off x="3587730" y="6001806"/>
                <a:ext cx="30600" cy="162360"/>
              </a:xfrm>
              <a:prstGeom prst="rect">
                <a:avLst/>
              </a:prstGeom>
            </p:spPr>
          </p:pic>
        </mc:Fallback>
      </mc:AlternateContent>
      <p:grpSp>
        <p:nvGrpSpPr>
          <p:cNvPr id="182" name="Group 181">
            <a:extLst>
              <a:ext uri="{FF2B5EF4-FFF2-40B4-BE49-F238E27FC236}">
                <a16:creationId xmlns:a16="http://schemas.microsoft.com/office/drawing/2014/main" id="{47BA7123-4625-41C8-BC37-3B7A645730E9}"/>
              </a:ext>
            </a:extLst>
          </p:cNvPr>
          <p:cNvGrpSpPr/>
          <p:nvPr/>
        </p:nvGrpSpPr>
        <p:grpSpPr>
          <a:xfrm>
            <a:off x="3614730" y="6579966"/>
            <a:ext cx="557280" cy="251640"/>
            <a:chOff x="3614730" y="6579966"/>
            <a:chExt cx="557280" cy="251640"/>
          </a:xfrm>
        </p:grpSpPr>
        <mc:AlternateContent xmlns:mc="http://schemas.openxmlformats.org/markup-compatibility/2006">
          <mc:Choice xmlns:p14="http://schemas.microsoft.com/office/powerpoint/2010/main" Requires="p14">
            <p:contentPart p14:bwMode="auto" r:id="rId267">
              <p14:nvContentPartPr>
                <p14:cNvPr id="175" name="Ink 174">
                  <a:extLst>
                    <a:ext uri="{FF2B5EF4-FFF2-40B4-BE49-F238E27FC236}">
                      <a16:creationId xmlns:a16="http://schemas.microsoft.com/office/drawing/2014/main" id="{D73244F7-CF0C-4872-BC41-8833FA0FA878}"/>
                    </a:ext>
                  </a:extLst>
                </p14:cNvPr>
                <p14:cNvContentPartPr/>
                <p14:nvPr/>
              </p14:nvContentPartPr>
              <p14:xfrm>
                <a:off x="3614730" y="6605886"/>
                <a:ext cx="148680" cy="34920"/>
              </p14:xfrm>
            </p:contentPart>
          </mc:Choice>
          <mc:Fallback>
            <p:pic>
              <p:nvPicPr>
                <p:cNvPr id="175" name="Ink 174">
                  <a:extLst>
                    <a:ext uri="{FF2B5EF4-FFF2-40B4-BE49-F238E27FC236}">
                      <a16:creationId xmlns:a16="http://schemas.microsoft.com/office/drawing/2014/main" id="{D73244F7-CF0C-4872-BC41-8833FA0FA878}"/>
                    </a:ext>
                  </a:extLst>
                </p:cNvPr>
                <p:cNvPicPr/>
                <p:nvPr/>
              </p:nvPicPr>
              <p:blipFill>
                <a:blip r:embed="rId268"/>
                <a:stretch>
                  <a:fillRect/>
                </a:stretch>
              </p:blipFill>
              <p:spPr>
                <a:xfrm>
                  <a:off x="3610410" y="6601566"/>
                  <a:ext cx="157320" cy="4356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176" name="Ink 175">
                  <a:extLst>
                    <a:ext uri="{FF2B5EF4-FFF2-40B4-BE49-F238E27FC236}">
                      <a16:creationId xmlns:a16="http://schemas.microsoft.com/office/drawing/2014/main" id="{EA6059C1-737D-4B66-9902-05A5DC290B55}"/>
                    </a:ext>
                  </a:extLst>
                </p14:cNvPr>
                <p14:cNvContentPartPr/>
                <p14:nvPr/>
              </p14:nvContentPartPr>
              <p14:xfrm>
                <a:off x="3652170" y="6639726"/>
                <a:ext cx="49680" cy="161280"/>
              </p14:xfrm>
            </p:contentPart>
          </mc:Choice>
          <mc:Fallback>
            <p:pic>
              <p:nvPicPr>
                <p:cNvPr id="176" name="Ink 175">
                  <a:extLst>
                    <a:ext uri="{FF2B5EF4-FFF2-40B4-BE49-F238E27FC236}">
                      <a16:creationId xmlns:a16="http://schemas.microsoft.com/office/drawing/2014/main" id="{EA6059C1-737D-4B66-9902-05A5DC290B55}"/>
                    </a:ext>
                  </a:extLst>
                </p:cNvPr>
                <p:cNvPicPr/>
                <p:nvPr/>
              </p:nvPicPr>
              <p:blipFill>
                <a:blip r:embed="rId270"/>
                <a:stretch>
                  <a:fillRect/>
                </a:stretch>
              </p:blipFill>
              <p:spPr>
                <a:xfrm>
                  <a:off x="3647850" y="6635406"/>
                  <a:ext cx="5832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177" name="Ink 176">
                  <a:extLst>
                    <a:ext uri="{FF2B5EF4-FFF2-40B4-BE49-F238E27FC236}">
                      <a16:creationId xmlns:a16="http://schemas.microsoft.com/office/drawing/2014/main" id="{F0909A26-0F24-4B5D-AFC3-26EE6DB8248E}"/>
                    </a:ext>
                  </a:extLst>
                </p14:cNvPr>
                <p14:cNvContentPartPr/>
                <p14:nvPr/>
              </p14:nvContentPartPr>
              <p14:xfrm>
                <a:off x="3666570" y="6713886"/>
                <a:ext cx="106560" cy="75600"/>
              </p14:xfrm>
            </p:contentPart>
          </mc:Choice>
          <mc:Fallback>
            <p:pic>
              <p:nvPicPr>
                <p:cNvPr id="177" name="Ink 176">
                  <a:extLst>
                    <a:ext uri="{FF2B5EF4-FFF2-40B4-BE49-F238E27FC236}">
                      <a16:creationId xmlns:a16="http://schemas.microsoft.com/office/drawing/2014/main" id="{F0909A26-0F24-4B5D-AFC3-26EE6DB8248E}"/>
                    </a:ext>
                  </a:extLst>
                </p:cNvPr>
                <p:cNvPicPr/>
                <p:nvPr/>
              </p:nvPicPr>
              <p:blipFill>
                <a:blip r:embed="rId272"/>
                <a:stretch>
                  <a:fillRect/>
                </a:stretch>
              </p:blipFill>
              <p:spPr>
                <a:xfrm>
                  <a:off x="3662250" y="6709566"/>
                  <a:ext cx="11520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178" name="Ink 177">
                  <a:extLst>
                    <a:ext uri="{FF2B5EF4-FFF2-40B4-BE49-F238E27FC236}">
                      <a16:creationId xmlns:a16="http://schemas.microsoft.com/office/drawing/2014/main" id="{0724E1D9-BB38-4001-9E4F-F892BA9C00E0}"/>
                    </a:ext>
                  </a:extLst>
                </p14:cNvPr>
                <p14:cNvContentPartPr/>
                <p14:nvPr/>
              </p14:nvContentPartPr>
              <p14:xfrm>
                <a:off x="3788970" y="6610206"/>
                <a:ext cx="137520" cy="191880"/>
              </p14:xfrm>
            </p:contentPart>
          </mc:Choice>
          <mc:Fallback>
            <p:pic>
              <p:nvPicPr>
                <p:cNvPr id="178" name="Ink 177">
                  <a:extLst>
                    <a:ext uri="{FF2B5EF4-FFF2-40B4-BE49-F238E27FC236}">
                      <a16:creationId xmlns:a16="http://schemas.microsoft.com/office/drawing/2014/main" id="{0724E1D9-BB38-4001-9E4F-F892BA9C00E0}"/>
                    </a:ext>
                  </a:extLst>
                </p:cNvPr>
                <p:cNvPicPr/>
                <p:nvPr/>
              </p:nvPicPr>
              <p:blipFill>
                <a:blip r:embed="rId274"/>
                <a:stretch>
                  <a:fillRect/>
                </a:stretch>
              </p:blipFill>
              <p:spPr>
                <a:xfrm>
                  <a:off x="3784650" y="6605886"/>
                  <a:ext cx="146160" cy="20052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179" name="Ink 178">
                  <a:extLst>
                    <a:ext uri="{FF2B5EF4-FFF2-40B4-BE49-F238E27FC236}">
                      <a16:creationId xmlns:a16="http://schemas.microsoft.com/office/drawing/2014/main" id="{3DD55884-92B3-4D86-A84C-92F53CEB4F8E}"/>
                    </a:ext>
                  </a:extLst>
                </p14:cNvPr>
                <p14:cNvContentPartPr/>
                <p14:nvPr/>
              </p14:nvContentPartPr>
              <p14:xfrm>
                <a:off x="3975810" y="6630366"/>
                <a:ext cx="31320" cy="164520"/>
              </p14:xfrm>
            </p:contentPart>
          </mc:Choice>
          <mc:Fallback>
            <p:pic>
              <p:nvPicPr>
                <p:cNvPr id="179" name="Ink 178">
                  <a:extLst>
                    <a:ext uri="{FF2B5EF4-FFF2-40B4-BE49-F238E27FC236}">
                      <a16:creationId xmlns:a16="http://schemas.microsoft.com/office/drawing/2014/main" id="{3DD55884-92B3-4D86-A84C-92F53CEB4F8E}"/>
                    </a:ext>
                  </a:extLst>
                </p:cNvPr>
                <p:cNvPicPr/>
                <p:nvPr/>
              </p:nvPicPr>
              <p:blipFill>
                <a:blip r:embed="rId276"/>
                <a:stretch>
                  <a:fillRect/>
                </a:stretch>
              </p:blipFill>
              <p:spPr>
                <a:xfrm>
                  <a:off x="3971490" y="6626046"/>
                  <a:ext cx="3996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180" name="Ink 179">
                  <a:extLst>
                    <a:ext uri="{FF2B5EF4-FFF2-40B4-BE49-F238E27FC236}">
                      <a16:creationId xmlns:a16="http://schemas.microsoft.com/office/drawing/2014/main" id="{4A647F76-48F1-4E7B-9229-C5170E41A126}"/>
                    </a:ext>
                  </a:extLst>
                </p14:cNvPr>
                <p14:cNvContentPartPr/>
                <p14:nvPr/>
              </p14:nvContentPartPr>
              <p14:xfrm>
                <a:off x="3948090" y="6658446"/>
                <a:ext cx="91800" cy="110520"/>
              </p14:xfrm>
            </p:contentPart>
          </mc:Choice>
          <mc:Fallback>
            <p:pic>
              <p:nvPicPr>
                <p:cNvPr id="180" name="Ink 179">
                  <a:extLst>
                    <a:ext uri="{FF2B5EF4-FFF2-40B4-BE49-F238E27FC236}">
                      <a16:creationId xmlns:a16="http://schemas.microsoft.com/office/drawing/2014/main" id="{4A647F76-48F1-4E7B-9229-C5170E41A126}"/>
                    </a:ext>
                  </a:extLst>
                </p:cNvPr>
                <p:cNvPicPr/>
                <p:nvPr/>
              </p:nvPicPr>
              <p:blipFill>
                <a:blip r:embed="rId278"/>
                <a:stretch>
                  <a:fillRect/>
                </a:stretch>
              </p:blipFill>
              <p:spPr>
                <a:xfrm>
                  <a:off x="3943770" y="6654126"/>
                  <a:ext cx="10044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181" name="Ink 180">
                  <a:extLst>
                    <a:ext uri="{FF2B5EF4-FFF2-40B4-BE49-F238E27FC236}">
                      <a16:creationId xmlns:a16="http://schemas.microsoft.com/office/drawing/2014/main" id="{BB5B6468-BB2E-4E96-88E5-8401C164FC18}"/>
                    </a:ext>
                  </a:extLst>
                </p14:cNvPr>
                <p14:cNvContentPartPr/>
                <p14:nvPr/>
              </p14:nvContentPartPr>
              <p14:xfrm>
                <a:off x="4044930" y="6579966"/>
                <a:ext cx="127080" cy="251640"/>
              </p14:xfrm>
            </p:contentPart>
          </mc:Choice>
          <mc:Fallback>
            <p:pic>
              <p:nvPicPr>
                <p:cNvPr id="181" name="Ink 180">
                  <a:extLst>
                    <a:ext uri="{FF2B5EF4-FFF2-40B4-BE49-F238E27FC236}">
                      <a16:creationId xmlns:a16="http://schemas.microsoft.com/office/drawing/2014/main" id="{BB5B6468-BB2E-4E96-88E5-8401C164FC18}"/>
                    </a:ext>
                  </a:extLst>
                </p:cNvPr>
                <p:cNvPicPr/>
                <p:nvPr/>
              </p:nvPicPr>
              <p:blipFill>
                <a:blip r:embed="rId280"/>
                <a:stretch>
                  <a:fillRect/>
                </a:stretch>
              </p:blipFill>
              <p:spPr>
                <a:xfrm>
                  <a:off x="4040610" y="6575646"/>
                  <a:ext cx="135720" cy="2602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81">
            <p14:nvContentPartPr>
              <p14:cNvPr id="183" name="Ink 182">
                <a:extLst>
                  <a:ext uri="{FF2B5EF4-FFF2-40B4-BE49-F238E27FC236}">
                    <a16:creationId xmlns:a16="http://schemas.microsoft.com/office/drawing/2014/main" id="{3170F404-5D20-4EC9-A647-420933C095FA}"/>
                  </a:ext>
                </a:extLst>
              </p14:cNvPr>
              <p14:cNvContentPartPr/>
              <p14:nvPr/>
            </p14:nvContentPartPr>
            <p14:xfrm>
              <a:off x="3305850" y="6012246"/>
              <a:ext cx="39600" cy="163800"/>
            </p14:xfrm>
          </p:contentPart>
        </mc:Choice>
        <mc:Fallback>
          <p:pic>
            <p:nvPicPr>
              <p:cNvPr id="183" name="Ink 182">
                <a:extLst>
                  <a:ext uri="{FF2B5EF4-FFF2-40B4-BE49-F238E27FC236}">
                    <a16:creationId xmlns:a16="http://schemas.microsoft.com/office/drawing/2014/main" id="{3170F404-5D20-4EC9-A647-420933C095FA}"/>
                  </a:ext>
                </a:extLst>
              </p:cNvPr>
              <p:cNvPicPr/>
              <p:nvPr/>
            </p:nvPicPr>
            <p:blipFill>
              <a:blip r:embed="rId282"/>
              <a:stretch>
                <a:fillRect/>
              </a:stretch>
            </p:blipFill>
            <p:spPr>
              <a:xfrm>
                <a:off x="3301530" y="6007926"/>
                <a:ext cx="4824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189" name="Ink 188">
                <a:extLst>
                  <a:ext uri="{FF2B5EF4-FFF2-40B4-BE49-F238E27FC236}">
                    <a16:creationId xmlns:a16="http://schemas.microsoft.com/office/drawing/2014/main" id="{DFC427D5-2F4E-4082-971B-EAB9EB2ABD38}"/>
                  </a:ext>
                </a:extLst>
              </p14:cNvPr>
              <p14:cNvContentPartPr/>
              <p14:nvPr/>
            </p14:nvContentPartPr>
            <p14:xfrm>
              <a:off x="3162570" y="6024486"/>
              <a:ext cx="21960" cy="153000"/>
            </p14:xfrm>
          </p:contentPart>
        </mc:Choice>
        <mc:Fallback>
          <p:pic>
            <p:nvPicPr>
              <p:cNvPr id="189" name="Ink 188">
                <a:extLst>
                  <a:ext uri="{FF2B5EF4-FFF2-40B4-BE49-F238E27FC236}">
                    <a16:creationId xmlns:a16="http://schemas.microsoft.com/office/drawing/2014/main" id="{DFC427D5-2F4E-4082-971B-EAB9EB2ABD38}"/>
                  </a:ext>
                </a:extLst>
              </p:cNvPr>
              <p:cNvPicPr/>
              <p:nvPr/>
            </p:nvPicPr>
            <p:blipFill>
              <a:blip r:embed="rId284"/>
              <a:stretch>
                <a:fillRect/>
              </a:stretch>
            </p:blipFill>
            <p:spPr>
              <a:xfrm>
                <a:off x="3158250" y="6020166"/>
                <a:ext cx="30600" cy="161640"/>
              </a:xfrm>
              <a:prstGeom prst="rect">
                <a:avLst/>
              </a:prstGeom>
            </p:spPr>
          </p:pic>
        </mc:Fallback>
      </mc:AlternateContent>
      <p:grpSp>
        <p:nvGrpSpPr>
          <p:cNvPr id="193" name="Group 192">
            <a:extLst>
              <a:ext uri="{FF2B5EF4-FFF2-40B4-BE49-F238E27FC236}">
                <a16:creationId xmlns:a16="http://schemas.microsoft.com/office/drawing/2014/main" id="{33E6262F-2963-400E-AAE2-9877282F4111}"/>
              </a:ext>
            </a:extLst>
          </p:cNvPr>
          <p:cNvGrpSpPr/>
          <p:nvPr/>
        </p:nvGrpSpPr>
        <p:grpSpPr>
          <a:xfrm>
            <a:off x="3134850" y="6257046"/>
            <a:ext cx="619920" cy="260280"/>
            <a:chOff x="3134850" y="6257046"/>
            <a:chExt cx="619920" cy="260280"/>
          </a:xfrm>
        </p:grpSpPr>
        <mc:AlternateContent xmlns:mc="http://schemas.openxmlformats.org/markup-compatibility/2006">
          <mc:Choice xmlns:p14="http://schemas.microsoft.com/office/powerpoint/2010/main" Requires="p14">
            <p:contentPart p14:bwMode="auto" r:id="rId285">
              <p14:nvContentPartPr>
                <p14:cNvPr id="172" name="Ink 171">
                  <a:extLst>
                    <a:ext uri="{FF2B5EF4-FFF2-40B4-BE49-F238E27FC236}">
                      <a16:creationId xmlns:a16="http://schemas.microsoft.com/office/drawing/2014/main" id="{5C267DC5-303D-4DC4-B3CE-597FEEB80394}"/>
                    </a:ext>
                  </a:extLst>
                </p14:cNvPr>
                <p14:cNvContentPartPr/>
                <p14:nvPr/>
              </p14:nvContentPartPr>
              <p14:xfrm>
                <a:off x="3603210" y="6313926"/>
                <a:ext cx="93600" cy="155520"/>
              </p14:xfrm>
            </p:contentPart>
          </mc:Choice>
          <mc:Fallback>
            <p:pic>
              <p:nvPicPr>
                <p:cNvPr id="172" name="Ink 171">
                  <a:extLst>
                    <a:ext uri="{FF2B5EF4-FFF2-40B4-BE49-F238E27FC236}">
                      <a16:creationId xmlns:a16="http://schemas.microsoft.com/office/drawing/2014/main" id="{5C267DC5-303D-4DC4-B3CE-597FEEB80394}"/>
                    </a:ext>
                  </a:extLst>
                </p:cNvPr>
                <p:cNvPicPr/>
                <p:nvPr/>
              </p:nvPicPr>
              <p:blipFill>
                <a:blip r:embed="rId286"/>
                <a:stretch>
                  <a:fillRect/>
                </a:stretch>
              </p:blipFill>
              <p:spPr>
                <a:xfrm>
                  <a:off x="3598890" y="6309606"/>
                  <a:ext cx="10224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173" name="Ink 172">
                  <a:extLst>
                    <a:ext uri="{FF2B5EF4-FFF2-40B4-BE49-F238E27FC236}">
                      <a16:creationId xmlns:a16="http://schemas.microsoft.com/office/drawing/2014/main" id="{45487385-6473-4BCB-89AA-8D670F521F8C}"/>
                    </a:ext>
                  </a:extLst>
                </p14:cNvPr>
                <p14:cNvContentPartPr/>
                <p14:nvPr/>
              </p14:nvContentPartPr>
              <p14:xfrm>
                <a:off x="3633810" y="6460086"/>
                <a:ext cx="120960" cy="15840"/>
              </p14:xfrm>
            </p:contentPart>
          </mc:Choice>
          <mc:Fallback>
            <p:pic>
              <p:nvPicPr>
                <p:cNvPr id="173" name="Ink 172">
                  <a:extLst>
                    <a:ext uri="{FF2B5EF4-FFF2-40B4-BE49-F238E27FC236}">
                      <a16:creationId xmlns:a16="http://schemas.microsoft.com/office/drawing/2014/main" id="{45487385-6473-4BCB-89AA-8D670F521F8C}"/>
                    </a:ext>
                  </a:extLst>
                </p:cNvPr>
                <p:cNvPicPr/>
                <p:nvPr/>
              </p:nvPicPr>
              <p:blipFill>
                <a:blip r:embed="rId288"/>
                <a:stretch>
                  <a:fillRect/>
                </a:stretch>
              </p:blipFill>
              <p:spPr>
                <a:xfrm>
                  <a:off x="3629490" y="6455766"/>
                  <a:ext cx="12960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185" name="Ink 184">
                  <a:extLst>
                    <a:ext uri="{FF2B5EF4-FFF2-40B4-BE49-F238E27FC236}">
                      <a16:creationId xmlns:a16="http://schemas.microsoft.com/office/drawing/2014/main" id="{41A394BE-EF55-4961-8996-93E8C3881406}"/>
                    </a:ext>
                  </a:extLst>
                </p14:cNvPr>
                <p14:cNvContentPartPr/>
                <p14:nvPr/>
              </p14:nvContentPartPr>
              <p14:xfrm>
                <a:off x="3354810" y="6281166"/>
                <a:ext cx="25920" cy="93600"/>
              </p14:xfrm>
            </p:contentPart>
          </mc:Choice>
          <mc:Fallback>
            <p:pic>
              <p:nvPicPr>
                <p:cNvPr id="185" name="Ink 184">
                  <a:extLst>
                    <a:ext uri="{FF2B5EF4-FFF2-40B4-BE49-F238E27FC236}">
                      <a16:creationId xmlns:a16="http://schemas.microsoft.com/office/drawing/2014/main" id="{41A394BE-EF55-4961-8996-93E8C3881406}"/>
                    </a:ext>
                  </a:extLst>
                </p:cNvPr>
                <p:cNvPicPr/>
                <p:nvPr/>
              </p:nvPicPr>
              <p:blipFill>
                <a:blip r:embed="rId290"/>
                <a:stretch>
                  <a:fillRect/>
                </a:stretch>
              </p:blipFill>
              <p:spPr>
                <a:xfrm>
                  <a:off x="3350490" y="6276846"/>
                  <a:ext cx="3456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186" name="Ink 185">
                  <a:extLst>
                    <a:ext uri="{FF2B5EF4-FFF2-40B4-BE49-F238E27FC236}">
                      <a16:creationId xmlns:a16="http://schemas.microsoft.com/office/drawing/2014/main" id="{CE501656-0616-4E04-9E64-EB9D0028D700}"/>
                    </a:ext>
                  </a:extLst>
                </p14:cNvPr>
                <p14:cNvContentPartPr/>
                <p14:nvPr/>
              </p14:nvContentPartPr>
              <p14:xfrm>
                <a:off x="3305850" y="6365406"/>
                <a:ext cx="135360" cy="12240"/>
              </p14:xfrm>
            </p:contentPart>
          </mc:Choice>
          <mc:Fallback>
            <p:pic>
              <p:nvPicPr>
                <p:cNvPr id="186" name="Ink 185">
                  <a:extLst>
                    <a:ext uri="{FF2B5EF4-FFF2-40B4-BE49-F238E27FC236}">
                      <a16:creationId xmlns:a16="http://schemas.microsoft.com/office/drawing/2014/main" id="{CE501656-0616-4E04-9E64-EB9D0028D700}"/>
                    </a:ext>
                  </a:extLst>
                </p:cNvPr>
                <p:cNvPicPr/>
                <p:nvPr/>
              </p:nvPicPr>
              <p:blipFill>
                <a:blip r:embed="rId292"/>
                <a:stretch>
                  <a:fillRect/>
                </a:stretch>
              </p:blipFill>
              <p:spPr>
                <a:xfrm>
                  <a:off x="3301530" y="6361086"/>
                  <a:ext cx="14400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187" name="Ink 186">
                  <a:extLst>
                    <a:ext uri="{FF2B5EF4-FFF2-40B4-BE49-F238E27FC236}">
                      <a16:creationId xmlns:a16="http://schemas.microsoft.com/office/drawing/2014/main" id="{23090904-E908-423D-A33E-6C1ADC83D70D}"/>
                    </a:ext>
                  </a:extLst>
                </p14:cNvPr>
                <p14:cNvContentPartPr/>
                <p14:nvPr/>
              </p14:nvContentPartPr>
              <p14:xfrm>
                <a:off x="3367050" y="6414726"/>
                <a:ext cx="124560" cy="82800"/>
              </p14:xfrm>
            </p:contentPart>
          </mc:Choice>
          <mc:Fallback>
            <p:pic>
              <p:nvPicPr>
                <p:cNvPr id="187" name="Ink 186">
                  <a:extLst>
                    <a:ext uri="{FF2B5EF4-FFF2-40B4-BE49-F238E27FC236}">
                      <a16:creationId xmlns:a16="http://schemas.microsoft.com/office/drawing/2014/main" id="{23090904-E908-423D-A33E-6C1ADC83D70D}"/>
                    </a:ext>
                  </a:extLst>
                </p:cNvPr>
                <p:cNvPicPr/>
                <p:nvPr/>
              </p:nvPicPr>
              <p:blipFill>
                <a:blip r:embed="rId294"/>
                <a:stretch>
                  <a:fillRect/>
                </a:stretch>
              </p:blipFill>
              <p:spPr>
                <a:xfrm>
                  <a:off x="3362730" y="6410406"/>
                  <a:ext cx="13320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190" name="Ink 189">
                  <a:extLst>
                    <a:ext uri="{FF2B5EF4-FFF2-40B4-BE49-F238E27FC236}">
                      <a16:creationId xmlns:a16="http://schemas.microsoft.com/office/drawing/2014/main" id="{176EF7F3-EC4A-4F88-9846-699FB70F0277}"/>
                    </a:ext>
                  </a:extLst>
                </p14:cNvPr>
                <p14:cNvContentPartPr/>
                <p14:nvPr/>
              </p14:nvContentPartPr>
              <p14:xfrm>
                <a:off x="3182730" y="6257046"/>
                <a:ext cx="18720" cy="99000"/>
              </p14:xfrm>
            </p:contentPart>
          </mc:Choice>
          <mc:Fallback>
            <p:pic>
              <p:nvPicPr>
                <p:cNvPr id="190" name="Ink 189">
                  <a:extLst>
                    <a:ext uri="{FF2B5EF4-FFF2-40B4-BE49-F238E27FC236}">
                      <a16:creationId xmlns:a16="http://schemas.microsoft.com/office/drawing/2014/main" id="{176EF7F3-EC4A-4F88-9846-699FB70F0277}"/>
                    </a:ext>
                  </a:extLst>
                </p:cNvPr>
                <p:cNvPicPr/>
                <p:nvPr/>
              </p:nvPicPr>
              <p:blipFill>
                <a:blip r:embed="rId296"/>
                <a:stretch>
                  <a:fillRect/>
                </a:stretch>
              </p:blipFill>
              <p:spPr>
                <a:xfrm>
                  <a:off x="3178410" y="6252726"/>
                  <a:ext cx="2736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191" name="Ink 190">
                  <a:extLst>
                    <a:ext uri="{FF2B5EF4-FFF2-40B4-BE49-F238E27FC236}">
                      <a16:creationId xmlns:a16="http://schemas.microsoft.com/office/drawing/2014/main" id="{C9B99A5C-E63B-4D2B-B14E-17F32404E832}"/>
                    </a:ext>
                  </a:extLst>
                </p14:cNvPr>
                <p14:cNvContentPartPr/>
                <p14:nvPr/>
              </p14:nvContentPartPr>
              <p14:xfrm>
                <a:off x="3134850" y="6346326"/>
                <a:ext cx="135000" cy="18720"/>
              </p14:xfrm>
            </p:contentPart>
          </mc:Choice>
          <mc:Fallback>
            <p:pic>
              <p:nvPicPr>
                <p:cNvPr id="191" name="Ink 190">
                  <a:extLst>
                    <a:ext uri="{FF2B5EF4-FFF2-40B4-BE49-F238E27FC236}">
                      <a16:creationId xmlns:a16="http://schemas.microsoft.com/office/drawing/2014/main" id="{C9B99A5C-E63B-4D2B-B14E-17F32404E832}"/>
                    </a:ext>
                  </a:extLst>
                </p:cNvPr>
                <p:cNvPicPr/>
                <p:nvPr/>
              </p:nvPicPr>
              <p:blipFill>
                <a:blip r:embed="rId298"/>
                <a:stretch>
                  <a:fillRect/>
                </a:stretch>
              </p:blipFill>
              <p:spPr>
                <a:xfrm>
                  <a:off x="3130530" y="6342006"/>
                  <a:ext cx="14364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192" name="Ink 191">
                  <a:extLst>
                    <a:ext uri="{FF2B5EF4-FFF2-40B4-BE49-F238E27FC236}">
                      <a16:creationId xmlns:a16="http://schemas.microsoft.com/office/drawing/2014/main" id="{2D3E96CD-0423-4253-91DC-B90E076FF534}"/>
                    </a:ext>
                  </a:extLst>
                </p14:cNvPr>
                <p14:cNvContentPartPr/>
                <p14:nvPr/>
              </p14:nvContentPartPr>
              <p14:xfrm>
                <a:off x="3191010" y="6402126"/>
                <a:ext cx="102240" cy="115200"/>
              </p14:xfrm>
            </p:contentPart>
          </mc:Choice>
          <mc:Fallback>
            <p:pic>
              <p:nvPicPr>
                <p:cNvPr id="192" name="Ink 191">
                  <a:extLst>
                    <a:ext uri="{FF2B5EF4-FFF2-40B4-BE49-F238E27FC236}">
                      <a16:creationId xmlns:a16="http://schemas.microsoft.com/office/drawing/2014/main" id="{2D3E96CD-0423-4253-91DC-B90E076FF534}"/>
                    </a:ext>
                  </a:extLst>
                </p:cNvPr>
                <p:cNvPicPr/>
                <p:nvPr/>
              </p:nvPicPr>
              <p:blipFill>
                <a:blip r:embed="rId300"/>
                <a:stretch>
                  <a:fillRect/>
                </a:stretch>
              </p:blipFill>
              <p:spPr>
                <a:xfrm>
                  <a:off x="3186690" y="6397806"/>
                  <a:ext cx="110880" cy="123840"/>
                </a:xfrm>
                <a:prstGeom prst="rect">
                  <a:avLst/>
                </a:prstGeom>
              </p:spPr>
            </p:pic>
          </mc:Fallback>
        </mc:AlternateContent>
      </p:grpSp>
      <p:grpSp>
        <p:nvGrpSpPr>
          <p:cNvPr id="209" name="Group 208">
            <a:extLst>
              <a:ext uri="{FF2B5EF4-FFF2-40B4-BE49-F238E27FC236}">
                <a16:creationId xmlns:a16="http://schemas.microsoft.com/office/drawing/2014/main" id="{CE282827-AE82-4F78-BA0E-9C19BA49A813}"/>
              </a:ext>
            </a:extLst>
          </p:cNvPr>
          <p:cNvGrpSpPr/>
          <p:nvPr/>
        </p:nvGrpSpPr>
        <p:grpSpPr>
          <a:xfrm>
            <a:off x="8420730" y="5421846"/>
            <a:ext cx="883800" cy="532080"/>
            <a:chOff x="8420730" y="5421846"/>
            <a:chExt cx="883800" cy="532080"/>
          </a:xfrm>
        </p:grpSpPr>
        <mc:AlternateContent xmlns:mc="http://schemas.openxmlformats.org/markup-compatibility/2006">
          <mc:Choice xmlns:p14="http://schemas.microsoft.com/office/powerpoint/2010/main" Requires="p14">
            <p:contentPart p14:bwMode="auto" r:id="rId301">
              <p14:nvContentPartPr>
                <p14:cNvPr id="194" name="Ink 193">
                  <a:extLst>
                    <a:ext uri="{FF2B5EF4-FFF2-40B4-BE49-F238E27FC236}">
                      <a16:creationId xmlns:a16="http://schemas.microsoft.com/office/drawing/2014/main" id="{912F3759-F88B-4382-A449-7AB9234B822A}"/>
                    </a:ext>
                  </a:extLst>
                </p14:cNvPr>
                <p14:cNvContentPartPr/>
                <p14:nvPr/>
              </p14:nvContentPartPr>
              <p14:xfrm>
                <a:off x="8922210" y="5615526"/>
                <a:ext cx="114840" cy="242280"/>
              </p14:xfrm>
            </p:contentPart>
          </mc:Choice>
          <mc:Fallback>
            <p:pic>
              <p:nvPicPr>
                <p:cNvPr id="194" name="Ink 193">
                  <a:extLst>
                    <a:ext uri="{FF2B5EF4-FFF2-40B4-BE49-F238E27FC236}">
                      <a16:creationId xmlns:a16="http://schemas.microsoft.com/office/drawing/2014/main" id="{912F3759-F88B-4382-A449-7AB9234B822A}"/>
                    </a:ext>
                  </a:extLst>
                </p:cNvPr>
                <p:cNvPicPr/>
                <p:nvPr/>
              </p:nvPicPr>
              <p:blipFill>
                <a:blip r:embed="rId302"/>
                <a:stretch>
                  <a:fillRect/>
                </a:stretch>
              </p:blipFill>
              <p:spPr>
                <a:xfrm>
                  <a:off x="8917890" y="5611206"/>
                  <a:ext cx="123480" cy="25092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195" name="Ink 194">
                  <a:extLst>
                    <a:ext uri="{FF2B5EF4-FFF2-40B4-BE49-F238E27FC236}">
                      <a16:creationId xmlns:a16="http://schemas.microsoft.com/office/drawing/2014/main" id="{B6326694-609D-4A53-AF9D-8B4531D1747C}"/>
                    </a:ext>
                  </a:extLst>
                </p14:cNvPr>
                <p14:cNvContentPartPr/>
                <p14:nvPr/>
              </p14:nvContentPartPr>
              <p14:xfrm>
                <a:off x="8940570" y="5626326"/>
                <a:ext cx="124920" cy="190080"/>
              </p14:xfrm>
            </p:contentPart>
          </mc:Choice>
          <mc:Fallback>
            <p:pic>
              <p:nvPicPr>
                <p:cNvPr id="195" name="Ink 194">
                  <a:extLst>
                    <a:ext uri="{FF2B5EF4-FFF2-40B4-BE49-F238E27FC236}">
                      <a16:creationId xmlns:a16="http://schemas.microsoft.com/office/drawing/2014/main" id="{B6326694-609D-4A53-AF9D-8B4531D1747C}"/>
                    </a:ext>
                  </a:extLst>
                </p:cNvPr>
                <p:cNvPicPr/>
                <p:nvPr/>
              </p:nvPicPr>
              <p:blipFill>
                <a:blip r:embed="rId304"/>
                <a:stretch>
                  <a:fillRect/>
                </a:stretch>
              </p:blipFill>
              <p:spPr>
                <a:xfrm>
                  <a:off x="8936250" y="5622006"/>
                  <a:ext cx="133560" cy="19872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196" name="Ink 195">
                  <a:extLst>
                    <a:ext uri="{FF2B5EF4-FFF2-40B4-BE49-F238E27FC236}">
                      <a16:creationId xmlns:a16="http://schemas.microsoft.com/office/drawing/2014/main" id="{9E214EF9-E9A8-4A41-BAB1-15D0222FD4F5}"/>
                    </a:ext>
                  </a:extLst>
                </p14:cNvPr>
                <p14:cNvContentPartPr/>
                <p14:nvPr/>
              </p14:nvContentPartPr>
              <p14:xfrm>
                <a:off x="9199770" y="5612646"/>
                <a:ext cx="104400" cy="133920"/>
              </p14:xfrm>
            </p:contentPart>
          </mc:Choice>
          <mc:Fallback>
            <p:pic>
              <p:nvPicPr>
                <p:cNvPr id="196" name="Ink 195">
                  <a:extLst>
                    <a:ext uri="{FF2B5EF4-FFF2-40B4-BE49-F238E27FC236}">
                      <a16:creationId xmlns:a16="http://schemas.microsoft.com/office/drawing/2014/main" id="{9E214EF9-E9A8-4A41-BAB1-15D0222FD4F5}"/>
                    </a:ext>
                  </a:extLst>
                </p:cNvPr>
                <p:cNvPicPr/>
                <p:nvPr/>
              </p:nvPicPr>
              <p:blipFill>
                <a:blip r:embed="rId306"/>
                <a:stretch>
                  <a:fillRect/>
                </a:stretch>
              </p:blipFill>
              <p:spPr>
                <a:xfrm>
                  <a:off x="9195450" y="5608326"/>
                  <a:ext cx="11304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307">
              <p14:nvContentPartPr>
                <p14:cNvPr id="197" name="Ink 196">
                  <a:extLst>
                    <a:ext uri="{FF2B5EF4-FFF2-40B4-BE49-F238E27FC236}">
                      <a16:creationId xmlns:a16="http://schemas.microsoft.com/office/drawing/2014/main" id="{A48FE92B-06EF-411C-AF01-3D99662F5BFA}"/>
                    </a:ext>
                  </a:extLst>
                </p14:cNvPr>
                <p14:cNvContentPartPr/>
                <p14:nvPr/>
              </p14:nvContentPartPr>
              <p14:xfrm>
                <a:off x="9228930" y="5761326"/>
                <a:ext cx="75600" cy="45000"/>
              </p14:xfrm>
            </p:contentPart>
          </mc:Choice>
          <mc:Fallback>
            <p:pic>
              <p:nvPicPr>
                <p:cNvPr id="197" name="Ink 196">
                  <a:extLst>
                    <a:ext uri="{FF2B5EF4-FFF2-40B4-BE49-F238E27FC236}">
                      <a16:creationId xmlns:a16="http://schemas.microsoft.com/office/drawing/2014/main" id="{A48FE92B-06EF-411C-AF01-3D99662F5BFA}"/>
                    </a:ext>
                  </a:extLst>
                </p:cNvPr>
                <p:cNvPicPr/>
                <p:nvPr/>
              </p:nvPicPr>
              <p:blipFill>
                <a:blip r:embed="rId308"/>
                <a:stretch>
                  <a:fillRect/>
                </a:stretch>
              </p:blipFill>
              <p:spPr>
                <a:xfrm>
                  <a:off x="9224610" y="5757006"/>
                  <a:ext cx="8424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198" name="Ink 197">
                  <a:extLst>
                    <a:ext uri="{FF2B5EF4-FFF2-40B4-BE49-F238E27FC236}">
                      <a16:creationId xmlns:a16="http://schemas.microsoft.com/office/drawing/2014/main" id="{4B0DA3F5-1560-4970-9D07-16A1C4A6F0CB}"/>
                    </a:ext>
                  </a:extLst>
                </p14:cNvPr>
                <p14:cNvContentPartPr/>
                <p14:nvPr/>
              </p14:nvContentPartPr>
              <p14:xfrm>
                <a:off x="8420730" y="5569446"/>
                <a:ext cx="55440" cy="254520"/>
              </p14:xfrm>
            </p:contentPart>
          </mc:Choice>
          <mc:Fallback>
            <p:pic>
              <p:nvPicPr>
                <p:cNvPr id="198" name="Ink 197">
                  <a:extLst>
                    <a:ext uri="{FF2B5EF4-FFF2-40B4-BE49-F238E27FC236}">
                      <a16:creationId xmlns:a16="http://schemas.microsoft.com/office/drawing/2014/main" id="{4B0DA3F5-1560-4970-9D07-16A1C4A6F0CB}"/>
                    </a:ext>
                  </a:extLst>
                </p:cNvPr>
                <p:cNvPicPr/>
                <p:nvPr/>
              </p:nvPicPr>
              <p:blipFill>
                <a:blip r:embed="rId310"/>
                <a:stretch>
                  <a:fillRect/>
                </a:stretch>
              </p:blipFill>
              <p:spPr>
                <a:xfrm>
                  <a:off x="8416410" y="5565126"/>
                  <a:ext cx="64080" cy="26316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199" name="Ink 198">
                  <a:extLst>
                    <a:ext uri="{FF2B5EF4-FFF2-40B4-BE49-F238E27FC236}">
                      <a16:creationId xmlns:a16="http://schemas.microsoft.com/office/drawing/2014/main" id="{E21C56B2-4E23-494C-95B4-C3BBEEC0123B}"/>
                    </a:ext>
                  </a:extLst>
                </p14:cNvPr>
                <p14:cNvContentPartPr/>
                <p14:nvPr/>
              </p14:nvContentPartPr>
              <p14:xfrm>
                <a:off x="8444850" y="5538846"/>
                <a:ext cx="109800" cy="133200"/>
              </p14:xfrm>
            </p:contentPart>
          </mc:Choice>
          <mc:Fallback>
            <p:pic>
              <p:nvPicPr>
                <p:cNvPr id="199" name="Ink 198">
                  <a:extLst>
                    <a:ext uri="{FF2B5EF4-FFF2-40B4-BE49-F238E27FC236}">
                      <a16:creationId xmlns:a16="http://schemas.microsoft.com/office/drawing/2014/main" id="{E21C56B2-4E23-494C-95B4-C3BBEEC0123B}"/>
                    </a:ext>
                  </a:extLst>
                </p:cNvPr>
                <p:cNvPicPr/>
                <p:nvPr/>
              </p:nvPicPr>
              <p:blipFill>
                <a:blip r:embed="rId312"/>
                <a:stretch>
                  <a:fillRect/>
                </a:stretch>
              </p:blipFill>
              <p:spPr>
                <a:xfrm>
                  <a:off x="8440530" y="5534526"/>
                  <a:ext cx="11844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200" name="Ink 199">
                  <a:extLst>
                    <a:ext uri="{FF2B5EF4-FFF2-40B4-BE49-F238E27FC236}">
                      <a16:creationId xmlns:a16="http://schemas.microsoft.com/office/drawing/2014/main" id="{791335A1-9EA4-4AE6-B212-3FD9EF671CA4}"/>
                    </a:ext>
                  </a:extLst>
                </p14:cNvPr>
                <p14:cNvContentPartPr/>
                <p14:nvPr/>
              </p14:nvContentPartPr>
              <p14:xfrm>
                <a:off x="8611890" y="5643606"/>
                <a:ext cx="79920" cy="150120"/>
              </p14:xfrm>
            </p:contentPart>
          </mc:Choice>
          <mc:Fallback>
            <p:pic>
              <p:nvPicPr>
                <p:cNvPr id="200" name="Ink 199">
                  <a:extLst>
                    <a:ext uri="{FF2B5EF4-FFF2-40B4-BE49-F238E27FC236}">
                      <a16:creationId xmlns:a16="http://schemas.microsoft.com/office/drawing/2014/main" id="{791335A1-9EA4-4AE6-B212-3FD9EF671CA4}"/>
                    </a:ext>
                  </a:extLst>
                </p:cNvPr>
                <p:cNvPicPr/>
                <p:nvPr/>
              </p:nvPicPr>
              <p:blipFill>
                <a:blip r:embed="rId314"/>
                <a:stretch>
                  <a:fillRect/>
                </a:stretch>
              </p:blipFill>
              <p:spPr>
                <a:xfrm>
                  <a:off x="8607570" y="5639286"/>
                  <a:ext cx="8856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315">
              <p14:nvContentPartPr>
                <p14:cNvPr id="201" name="Ink 200">
                  <a:extLst>
                    <a:ext uri="{FF2B5EF4-FFF2-40B4-BE49-F238E27FC236}">
                      <a16:creationId xmlns:a16="http://schemas.microsoft.com/office/drawing/2014/main" id="{B27AEC0E-06C5-4E7C-9232-20FF814231DE}"/>
                    </a:ext>
                  </a:extLst>
                </p14:cNvPr>
                <p14:cNvContentPartPr/>
                <p14:nvPr/>
              </p14:nvContentPartPr>
              <p14:xfrm>
                <a:off x="8744730" y="5421846"/>
                <a:ext cx="87480" cy="532080"/>
              </p14:xfrm>
            </p:contentPart>
          </mc:Choice>
          <mc:Fallback>
            <p:pic>
              <p:nvPicPr>
                <p:cNvPr id="201" name="Ink 200">
                  <a:extLst>
                    <a:ext uri="{FF2B5EF4-FFF2-40B4-BE49-F238E27FC236}">
                      <a16:creationId xmlns:a16="http://schemas.microsoft.com/office/drawing/2014/main" id="{B27AEC0E-06C5-4E7C-9232-20FF814231DE}"/>
                    </a:ext>
                  </a:extLst>
                </p:cNvPr>
                <p:cNvPicPr/>
                <p:nvPr/>
              </p:nvPicPr>
              <p:blipFill>
                <a:blip r:embed="rId316"/>
                <a:stretch>
                  <a:fillRect/>
                </a:stretch>
              </p:blipFill>
              <p:spPr>
                <a:xfrm>
                  <a:off x="8740410" y="5417526"/>
                  <a:ext cx="96120" cy="540720"/>
                </a:xfrm>
                <a:prstGeom prst="rect">
                  <a:avLst/>
                </a:prstGeom>
              </p:spPr>
            </p:pic>
          </mc:Fallback>
        </mc:AlternateContent>
      </p:grpSp>
      <p:grpSp>
        <p:nvGrpSpPr>
          <p:cNvPr id="213" name="Group 212">
            <a:extLst>
              <a:ext uri="{FF2B5EF4-FFF2-40B4-BE49-F238E27FC236}">
                <a16:creationId xmlns:a16="http://schemas.microsoft.com/office/drawing/2014/main" id="{ECA46793-FDD9-48A8-878A-ED6DF0DC6CE1}"/>
              </a:ext>
            </a:extLst>
          </p:cNvPr>
          <p:cNvGrpSpPr/>
          <p:nvPr/>
        </p:nvGrpSpPr>
        <p:grpSpPr>
          <a:xfrm>
            <a:off x="9494970" y="5420046"/>
            <a:ext cx="821520" cy="662760"/>
            <a:chOff x="9494970" y="5420046"/>
            <a:chExt cx="821520" cy="662760"/>
          </a:xfrm>
        </p:grpSpPr>
        <mc:AlternateContent xmlns:mc="http://schemas.openxmlformats.org/markup-compatibility/2006">
          <mc:Choice xmlns:p14="http://schemas.microsoft.com/office/powerpoint/2010/main" Requires="p14">
            <p:contentPart p14:bwMode="auto" r:id="rId317">
              <p14:nvContentPartPr>
                <p14:cNvPr id="202" name="Ink 201">
                  <a:extLst>
                    <a:ext uri="{FF2B5EF4-FFF2-40B4-BE49-F238E27FC236}">
                      <a16:creationId xmlns:a16="http://schemas.microsoft.com/office/drawing/2014/main" id="{D5FAD19A-BD54-4AA5-A727-D81C51588137}"/>
                    </a:ext>
                  </a:extLst>
                </p14:cNvPr>
                <p14:cNvContentPartPr/>
                <p14:nvPr/>
              </p14:nvContentPartPr>
              <p14:xfrm>
                <a:off x="9524850" y="5490966"/>
                <a:ext cx="145440" cy="12240"/>
              </p14:xfrm>
            </p:contentPart>
          </mc:Choice>
          <mc:Fallback>
            <p:pic>
              <p:nvPicPr>
                <p:cNvPr id="202" name="Ink 201">
                  <a:extLst>
                    <a:ext uri="{FF2B5EF4-FFF2-40B4-BE49-F238E27FC236}">
                      <a16:creationId xmlns:a16="http://schemas.microsoft.com/office/drawing/2014/main" id="{D5FAD19A-BD54-4AA5-A727-D81C51588137}"/>
                    </a:ext>
                  </a:extLst>
                </p:cNvPr>
                <p:cNvPicPr/>
                <p:nvPr/>
              </p:nvPicPr>
              <p:blipFill>
                <a:blip r:embed="rId318"/>
                <a:stretch>
                  <a:fillRect/>
                </a:stretch>
              </p:blipFill>
              <p:spPr>
                <a:xfrm>
                  <a:off x="9520530" y="5486646"/>
                  <a:ext cx="15408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319">
              <p14:nvContentPartPr>
                <p14:cNvPr id="203" name="Ink 202">
                  <a:extLst>
                    <a:ext uri="{FF2B5EF4-FFF2-40B4-BE49-F238E27FC236}">
                      <a16:creationId xmlns:a16="http://schemas.microsoft.com/office/drawing/2014/main" id="{3D4A7BD4-5E07-472F-9809-A12638D52807}"/>
                    </a:ext>
                  </a:extLst>
                </p14:cNvPr>
                <p14:cNvContentPartPr/>
                <p14:nvPr/>
              </p14:nvContentPartPr>
              <p14:xfrm>
                <a:off x="9526290" y="5507526"/>
                <a:ext cx="52920" cy="185400"/>
              </p14:xfrm>
            </p:contentPart>
          </mc:Choice>
          <mc:Fallback>
            <p:pic>
              <p:nvPicPr>
                <p:cNvPr id="203" name="Ink 202">
                  <a:extLst>
                    <a:ext uri="{FF2B5EF4-FFF2-40B4-BE49-F238E27FC236}">
                      <a16:creationId xmlns:a16="http://schemas.microsoft.com/office/drawing/2014/main" id="{3D4A7BD4-5E07-472F-9809-A12638D52807}"/>
                    </a:ext>
                  </a:extLst>
                </p:cNvPr>
                <p:cNvPicPr/>
                <p:nvPr/>
              </p:nvPicPr>
              <p:blipFill>
                <a:blip r:embed="rId320"/>
                <a:stretch>
                  <a:fillRect/>
                </a:stretch>
              </p:blipFill>
              <p:spPr>
                <a:xfrm>
                  <a:off x="9521970" y="5503206"/>
                  <a:ext cx="61560" cy="194040"/>
                </a:xfrm>
                <a:prstGeom prst="rect">
                  <a:avLst/>
                </a:prstGeom>
              </p:spPr>
            </p:pic>
          </mc:Fallback>
        </mc:AlternateContent>
        <mc:AlternateContent xmlns:mc="http://schemas.openxmlformats.org/markup-compatibility/2006">
          <mc:Choice xmlns:p14="http://schemas.microsoft.com/office/powerpoint/2010/main" Requires="p14">
            <p:contentPart p14:bwMode="auto" r:id="rId321">
              <p14:nvContentPartPr>
                <p14:cNvPr id="204" name="Ink 203">
                  <a:extLst>
                    <a:ext uri="{FF2B5EF4-FFF2-40B4-BE49-F238E27FC236}">
                      <a16:creationId xmlns:a16="http://schemas.microsoft.com/office/drawing/2014/main" id="{08A31BF9-0EC2-49F5-B76B-A2A4088CDC7B}"/>
                    </a:ext>
                  </a:extLst>
                </p14:cNvPr>
                <p14:cNvContentPartPr/>
                <p14:nvPr/>
              </p14:nvContentPartPr>
              <p14:xfrm>
                <a:off x="9559410" y="5591406"/>
                <a:ext cx="91440" cy="86400"/>
              </p14:xfrm>
            </p:contentPart>
          </mc:Choice>
          <mc:Fallback>
            <p:pic>
              <p:nvPicPr>
                <p:cNvPr id="204" name="Ink 203">
                  <a:extLst>
                    <a:ext uri="{FF2B5EF4-FFF2-40B4-BE49-F238E27FC236}">
                      <a16:creationId xmlns:a16="http://schemas.microsoft.com/office/drawing/2014/main" id="{08A31BF9-0EC2-49F5-B76B-A2A4088CDC7B}"/>
                    </a:ext>
                  </a:extLst>
                </p:cNvPr>
                <p:cNvPicPr/>
                <p:nvPr/>
              </p:nvPicPr>
              <p:blipFill>
                <a:blip r:embed="rId322"/>
                <a:stretch>
                  <a:fillRect/>
                </a:stretch>
              </p:blipFill>
              <p:spPr>
                <a:xfrm>
                  <a:off x="9555090" y="5587086"/>
                  <a:ext cx="10008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323">
              <p14:nvContentPartPr>
                <p14:cNvPr id="205" name="Ink 204">
                  <a:extLst>
                    <a:ext uri="{FF2B5EF4-FFF2-40B4-BE49-F238E27FC236}">
                      <a16:creationId xmlns:a16="http://schemas.microsoft.com/office/drawing/2014/main" id="{D9CBA8F8-45AD-4162-9CE9-42EE59C1EB51}"/>
                    </a:ext>
                  </a:extLst>
                </p14:cNvPr>
                <p14:cNvContentPartPr/>
                <p14:nvPr/>
              </p14:nvContentPartPr>
              <p14:xfrm>
                <a:off x="9708090" y="5456766"/>
                <a:ext cx="93240" cy="222120"/>
              </p14:xfrm>
            </p:contentPart>
          </mc:Choice>
          <mc:Fallback>
            <p:pic>
              <p:nvPicPr>
                <p:cNvPr id="205" name="Ink 204">
                  <a:extLst>
                    <a:ext uri="{FF2B5EF4-FFF2-40B4-BE49-F238E27FC236}">
                      <a16:creationId xmlns:a16="http://schemas.microsoft.com/office/drawing/2014/main" id="{D9CBA8F8-45AD-4162-9CE9-42EE59C1EB51}"/>
                    </a:ext>
                  </a:extLst>
                </p:cNvPr>
                <p:cNvPicPr/>
                <p:nvPr/>
              </p:nvPicPr>
              <p:blipFill>
                <a:blip r:embed="rId324"/>
                <a:stretch>
                  <a:fillRect/>
                </a:stretch>
              </p:blipFill>
              <p:spPr>
                <a:xfrm>
                  <a:off x="9703770" y="5452446"/>
                  <a:ext cx="101880" cy="230760"/>
                </a:xfrm>
                <a:prstGeom prst="rect">
                  <a:avLst/>
                </a:prstGeom>
              </p:spPr>
            </p:pic>
          </mc:Fallback>
        </mc:AlternateContent>
        <mc:AlternateContent xmlns:mc="http://schemas.openxmlformats.org/markup-compatibility/2006">
          <mc:Choice xmlns:p14="http://schemas.microsoft.com/office/powerpoint/2010/main" Requires="p14">
            <p:contentPart p14:bwMode="auto" r:id="rId325">
              <p14:nvContentPartPr>
                <p14:cNvPr id="206" name="Ink 205">
                  <a:extLst>
                    <a:ext uri="{FF2B5EF4-FFF2-40B4-BE49-F238E27FC236}">
                      <a16:creationId xmlns:a16="http://schemas.microsoft.com/office/drawing/2014/main" id="{9C1A792D-F735-48F6-A458-3EB9DF2FD391}"/>
                    </a:ext>
                  </a:extLst>
                </p14:cNvPr>
                <p14:cNvContentPartPr/>
                <p14:nvPr/>
              </p14:nvContentPartPr>
              <p14:xfrm>
                <a:off x="9829410" y="5521926"/>
                <a:ext cx="94320" cy="154440"/>
              </p14:xfrm>
            </p:contentPart>
          </mc:Choice>
          <mc:Fallback>
            <p:pic>
              <p:nvPicPr>
                <p:cNvPr id="206" name="Ink 205">
                  <a:extLst>
                    <a:ext uri="{FF2B5EF4-FFF2-40B4-BE49-F238E27FC236}">
                      <a16:creationId xmlns:a16="http://schemas.microsoft.com/office/drawing/2014/main" id="{9C1A792D-F735-48F6-A458-3EB9DF2FD391}"/>
                    </a:ext>
                  </a:extLst>
                </p:cNvPr>
                <p:cNvPicPr/>
                <p:nvPr/>
              </p:nvPicPr>
              <p:blipFill>
                <a:blip r:embed="rId326"/>
                <a:stretch>
                  <a:fillRect/>
                </a:stretch>
              </p:blipFill>
              <p:spPr>
                <a:xfrm>
                  <a:off x="9825090" y="5517606"/>
                  <a:ext cx="10296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327">
              <p14:nvContentPartPr>
                <p14:cNvPr id="207" name="Ink 206">
                  <a:extLst>
                    <a:ext uri="{FF2B5EF4-FFF2-40B4-BE49-F238E27FC236}">
                      <a16:creationId xmlns:a16="http://schemas.microsoft.com/office/drawing/2014/main" id="{8880F6EC-B047-466E-8FE6-D819EEBEA162}"/>
                    </a:ext>
                  </a:extLst>
                </p14:cNvPr>
                <p14:cNvContentPartPr/>
                <p14:nvPr/>
              </p14:nvContentPartPr>
              <p14:xfrm>
                <a:off x="9911850" y="5464326"/>
                <a:ext cx="125280" cy="284400"/>
              </p14:xfrm>
            </p:contentPart>
          </mc:Choice>
          <mc:Fallback>
            <p:pic>
              <p:nvPicPr>
                <p:cNvPr id="207" name="Ink 206">
                  <a:extLst>
                    <a:ext uri="{FF2B5EF4-FFF2-40B4-BE49-F238E27FC236}">
                      <a16:creationId xmlns:a16="http://schemas.microsoft.com/office/drawing/2014/main" id="{8880F6EC-B047-466E-8FE6-D819EEBEA162}"/>
                    </a:ext>
                  </a:extLst>
                </p:cNvPr>
                <p:cNvPicPr/>
                <p:nvPr/>
              </p:nvPicPr>
              <p:blipFill>
                <a:blip r:embed="rId328"/>
                <a:stretch>
                  <a:fillRect/>
                </a:stretch>
              </p:blipFill>
              <p:spPr>
                <a:xfrm>
                  <a:off x="9907530" y="5460006"/>
                  <a:ext cx="133920" cy="293040"/>
                </a:xfrm>
                <a:prstGeom prst="rect">
                  <a:avLst/>
                </a:prstGeom>
              </p:spPr>
            </p:pic>
          </mc:Fallback>
        </mc:AlternateContent>
        <mc:AlternateContent xmlns:mc="http://schemas.openxmlformats.org/markup-compatibility/2006">
          <mc:Choice xmlns:p14="http://schemas.microsoft.com/office/powerpoint/2010/main" Requires="p14">
            <p:contentPart p14:bwMode="auto" r:id="rId329">
              <p14:nvContentPartPr>
                <p14:cNvPr id="210" name="Ink 209">
                  <a:extLst>
                    <a:ext uri="{FF2B5EF4-FFF2-40B4-BE49-F238E27FC236}">
                      <a16:creationId xmlns:a16="http://schemas.microsoft.com/office/drawing/2014/main" id="{C119389A-14A0-40E1-BD06-95748D4AE4DA}"/>
                    </a:ext>
                  </a:extLst>
                </p14:cNvPr>
                <p14:cNvContentPartPr/>
                <p14:nvPr/>
              </p14:nvContentPartPr>
              <p14:xfrm>
                <a:off x="9494970" y="5817126"/>
                <a:ext cx="645840" cy="22680"/>
              </p14:xfrm>
            </p:contentPart>
          </mc:Choice>
          <mc:Fallback>
            <p:pic>
              <p:nvPicPr>
                <p:cNvPr id="210" name="Ink 209">
                  <a:extLst>
                    <a:ext uri="{FF2B5EF4-FFF2-40B4-BE49-F238E27FC236}">
                      <a16:creationId xmlns:a16="http://schemas.microsoft.com/office/drawing/2014/main" id="{C119389A-14A0-40E1-BD06-95748D4AE4DA}"/>
                    </a:ext>
                  </a:extLst>
                </p:cNvPr>
                <p:cNvPicPr/>
                <p:nvPr/>
              </p:nvPicPr>
              <p:blipFill>
                <a:blip r:embed="rId330"/>
                <a:stretch>
                  <a:fillRect/>
                </a:stretch>
              </p:blipFill>
              <p:spPr>
                <a:xfrm>
                  <a:off x="9490650" y="5812806"/>
                  <a:ext cx="65448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331">
              <p14:nvContentPartPr>
                <p14:cNvPr id="211" name="Ink 210">
                  <a:extLst>
                    <a:ext uri="{FF2B5EF4-FFF2-40B4-BE49-F238E27FC236}">
                      <a16:creationId xmlns:a16="http://schemas.microsoft.com/office/drawing/2014/main" id="{675DB6C7-057A-4696-81F9-247A1F3A9EE5}"/>
                    </a:ext>
                  </a:extLst>
                </p14:cNvPr>
                <p14:cNvContentPartPr/>
                <p14:nvPr/>
              </p14:nvContentPartPr>
              <p14:xfrm>
                <a:off x="9772530" y="5948886"/>
                <a:ext cx="162360" cy="133920"/>
              </p14:xfrm>
            </p:contentPart>
          </mc:Choice>
          <mc:Fallback>
            <p:pic>
              <p:nvPicPr>
                <p:cNvPr id="211" name="Ink 210">
                  <a:extLst>
                    <a:ext uri="{FF2B5EF4-FFF2-40B4-BE49-F238E27FC236}">
                      <a16:creationId xmlns:a16="http://schemas.microsoft.com/office/drawing/2014/main" id="{675DB6C7-057A-4696-81F9-247A1F3A9EE5}"/>
                    </a:ext>
                  </a:extLst>
                </p:cNvPr>
                <p:cNvPicPr/>
                <p:nvPr/>
              </p:nvPicPr>
              <p:blipFill>
                <a:blip r:embed="rId332"/>
                <a:stretch>
                  <a:fillRect/>
                </a:stretch>
              </p:blipFill>
              <p:spPr>
                <a:xfrm>
                  <a:off x="9768210" y="5944566"/>
                  <a:ext cx="17100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333">
              <p14:nvContentPartPr>
                <p14:cNvPr id="212" name="Ink 211">
                  <a:extLst>
                    <a:ext uri="{FF2B5EF4-FFF2-40B4-BE49-F238E27FC236}">
                      <a16:creationId xmlns:a16="http://schemas.microsoft.com/office/drawing/2014/main" id="{111573B5-FD37-4805-A1AF-D2DDFEA24BD9}"/>
                    </a:ext>
                  </a:extLst>
                </p14:cNvPr>
                <p14:cNvContentPartPr/>
                <p14:nvPr/>
              </p14:nvContentPartPr>
              <p14:xfrm>
                <a:off x="10148370" y="5420046"/>
                <a:ext cx="168120" cy="563040"/>
              </p14:xfrm>
            </p:contentPart>
          </mc:Choice>
          <mc:Fallback>
            <p:pic>
              <p:nvPicPr>
                <p:cNvPr id="212" name="Ink 211">
                  <a:extLst>
                    <a:ext uri="{FF2B5EF4-FFF2-40B4-BE49-F238E27FC236}">
                      <a16:creationId xmlns:a16="http://schemas.microsoft.com/office/drawing/2014/main" id="{111573B5-FD37-4805-A1AF-D2DDFEA24BD9}"/>
                    </a:ext>
                  </a:extLst>
                </p:cNvPr>
                <p:cNvPicPr/>
                <p:nvPr/>
              </p:nvPicPr>
              <p:blipFill>
                <a:blip r:embed="rId334"/>
                <a:stretch>
                  <a:fillRect/>
                </a:stretch>
              </p:blipFill>
              <p:spPr>
                <a:xfrm>
                  <a:off x="10144050" y="5415726"/>
                  <a:ext cx="176760" cy="571680"/>
                </a:xfrm>
                <a:prstGeom prst="rect">
                  <a:avLst/>
                </a:prstGeom>
              </p:spPr>
            </p:pic>
          </mc:Fallback>
        </mc:AlternateContent>
      </p:grpSp>
      <p:grpSp>
        <p:nvGrpSpPr>
          <p:cNvPr id="219" name="Group 218">
            <a:extLst>
              <a:ext uri="{FF2B5EF4-FFF2-40B4-BE49-F238E27FC236}">
                <a16:creationId xmlns:a16="http://schemas.microsoft.com/office/drawing/2014/main" id="{444534D7-02DA-4F0F-82D8-C92D498CAF7C}"/>
              </a:ext>
            </a:extLst>
          </p:cNvPr>
          <p:cNvGrpSpPr/>
          <p:nvPr/>
        </p:nvGrpSpPr>
        <p:grpSpPr>
          <a:xfrm>
            <a:off x="10527450" y="5686086"/>
            <a:ext cx="114120" cy="213840"/>
            <a:chOff x="10527450" y="5686086"/>
            <a:chExt cx="114120" cy="213840"/>
          </a:xfrm>
        </p:grpSpPr>
        <mc:AlternateContent xmlns:mc="http://schemas.openxmlformats.org/markup-compatibility/2006">
          <mc:Choice xmlns:p14="http://schemas.microsoft.com/office/powerpoint/2010/main" Requires="p14">
            <p:contentPart p14:bwMode="auto" r:id="rId335">
              <p14:nvContentPartPr>
                <p14:cNvPr id="214" name="Ink 213">
                  <a:extLst>
                    <a:ext uri="{FF2B5EF4-FFF2-40B4-BE49-F238E27FC236}">
                      <a16:creationId xmlns:a16="http://schemas.microsoft.com/office/drawing/2014/main" id="{1AB0399D-5C41-4466-A2FD-129218959A67}"/>
                    </a:ext>
                  </a:extLst>
                </p14:cNvPr>
                <p14:cNvContentPartPr/>
                <p14:nvPr/>
              </p14:nvContentPartPr>
              <p14:xfrm>
                <a:off x="10527450" y="5686086"/>
                <a:ext cx="106200" cy="92880"/>
              </p14:xfrm>
            </p:contentPart>
          </mc:Choice>
          <mc:Fallback>
            <p:pic>
              <p:nvPicPr>
                <p:cNvPr id="214" name="Ink 213">
                  <a:extLst>
                    <a:ext uri="{FF2B5EF4-FFF2-40B4-BE49-F238E27FC236}">
                      <a16:creationId xmlns:a16="http://schemas.microsoft.com/office/drawing/2014/main" id="{1AB0399D-5C41-4466-A2FD-129218959A67}"/>
                    </a:ext>
                  </a:extLst>
                </p:cNvPr>
                <p:cNvPicPr/>
                <p:nvPr/>
              </p:nvPicPr>
              <p:blipFill>
                <a:blip r:embed="rId336"/>
                <a:stretch>
                  <a:fillRect/>
                </a:stretch>
              </p:blipFill>
              <p:spPr>
                <a:xfrm>
                  <a:off x="10523130" y="5681766"/>
                  <a:ext cx="11484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337">
              <p14:nvContentPartPr>
                <p14:cNvPr id="215" name="Ink 214">
                  <a:extLst>
                    <a:ext uri="{FF2B5EF4-FFF2-40B4-BE49-F238E27FC236}">
                      <a16:creationId xmlns:a16="http://schemas.microsoft.com/office/drawing/2014/main" id="{0B5885B0-2BCC-487B-AFD5-3C0C57D3DFED}"/>
                    </a:ext>
                  </a:extLst>
                </p14:cNvPr>
                <p14:cNvContentPartPr/>
                <p14:nvPr/>
              </p14:nvContentPartPr>
              <p14:xfrm>
                <a:off x="10553730" y="5823966"/>
                <a:ext cx="87840" cy="75960"/>
              </p14:xfrm>
            </p:contentPart>
          </mc:Choice>
          <mc:Fallback>
            <p:pic>
              <p:nvPicPr>
                <p:cNvPr id="215" name="Ink 214">
                  <a:extLst>
                    <a:ext uri="{FF2B5EF4-FFF2-40B4-BE49-F238E27FC236}">
                      <a16:creationId xmlns:a16="http://schemas.microsoft.com/office/drawing/2014/main" id="{0B5885B0-2BCC-487B-AFD5-3C0C57D3DFED}"/>
                    </a:ext>
                  </a:extLst>
                </p:cNvPr>
                <p:cNvPicPr/>
                <p:nvPr/>
              </p:nvPicPr>
              <p:blipFill>
                <a:blip r:embed="rId338"/>
                <a:stretch>
                  <a:fillRect/>
                </a:stretch>
              </p:blipFill>
              <p:spPr>
                <a:xfrm>
                  <a:off x="10549410" y="5819646"/>
                  <a:ext cx="96480" cy="84600"/>
                </a:xfrm>
                <a:prstGeom prst="rect">
                  <a:avLst/>
                </a:prstGeom>
              </p:spPr>
            </p:pic>
          </mc:Fallback>
        </mc:AlternateContent>
      </p:grpSp>
      <p:grpSp>
        <p:nvGrpSpPr>
          <p:cNvPr id="218" name="Group 217">
            <a:extLst>
              <a:ext uri="{FF2B5EF4-FFF2-40B4-BE49-F238E27FC236}">
                <a16:creationId xmlns:a16="http://schemas.microsoft.com/office/drawing/2014/main" id="{0C59A15D-3132-4433-B919-0DF4E1383395}"/>
              </a:ext>
            </a:extLst>
          </p:cNvPr>
          <p:cNvGrpSpPr/>
          <p:nvPr/>
        </p:nvGrpSpPr>
        <p:grpSpPr>
          <a:xfrm>
            <a:off x="10814370" y="5647566"/>
            <a:ext cx="174600" cy="183600"/>
            <a:chOff x="10814370" y="5647566"/>
            <a:chExt cx="174600" cy="183600"/>
          </a:xfrm>
        </p:grpSpPr>
        <mc:AlternateContent xmlns:mc="http://schemas.openxmlformats.org/markup-compatibility/2006">
          <mc:Choice xmlns:p14="http://schemas.microsoft.com/office/powerpoint/2010/main" Requires="p14">
            <p:contentPart p14:bwMode="auto" r:id="rId339">
              <p14:nvContentPartPr>
                <p14:cNvPr id="216" name="Ink 215">
                  <a:extLst>
                    <a:ext uri="{FF2B5EF4-FFF2-40B4-BE49-F238E27FC236}">
                      <a16:creationId xmlns:a16="http://schemas.microsoft.com/office/drawing/2014/main" id="{BF663810-4BBF-41AF-BB94-ABB1BDE39426}"/>
                    </a:ext>
                  </a:extLst>
                </p14:cNvPr>
                <p14:cNvContentPartPr/>
                <p14:nvPr/>
              </p14:nvContentPartPr>
              <p14:xfrm>
                <a:off x="10814370" y="5647566"/>
                <a:ext cx="125280" cy="165960"/>
              </p14:xfrm>
            </p:contentPart>
          </mc:Choice>
          <mc:Fallback>
            <p:pic>
              <p:nvPicPr>
                <p:cNvPr id="216" name="Ink 215">
                  <a:extLst>
                    <a:ext uri="{FF2B5EF4-FFF2-40B4-BE49-F238E27FC236}">
                      <a16:creationId xmlns:a16="http://schemas.microsoft.com/office/drawing/2014/main" id="{BF663810-4BBF-41AF-BB94-ABB1BDE39426}"/>
                    </a:ext>
                  </a:extLst>
                </p:cNvPr>
                <p:cNvPicPr/>
                <p:nvPr/>
              </p:nvPicPr>
              <p:blipFill>
                <a:blip r:embed="rId340"/>
                <a:stretch>
                  <a:fillRect/>
                </a:stretch>
              </p:blipFill>
              <p:spPr>
                <a:xfrm>
                  <a:off x="10810050" y="5643246"/>
                  <a:ext cx="13392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341">
              <p14:nvContentPartPr>
                <p14:cNvPr id="217" name="Ink 216">
                  <a:extLst>
                    <a:ext uri="{FF2B5EF4-FFF2-40B4-BE49-F238E27FC236}">
                      <a16:creationId xmlns:a16="http://schemas.microsoft.com/office/drawing/2014/main" id="{488E98CA-FC8D-43A6-A61C-362682A23D0E}"/>
                    </a:ext>
                  </a:extLst>
                </p14:cNvPr>
                <p14:cNvContentPartPr/>
                <p14:nvPr/>
              </p14:nvContentPartPr>
              <p14:xfrm>
                <a:off x="10855770" y="5801286"/>
                <a:ext cx="133200" cy="29880"/>
              </p14:xfrm>
            </p:contentPart>
          </mc:Choice>
          <mc:Fallback>
            <p:pic>
              <p:nvPicPr>
                <p:cNvPr id="217" name="Ink 216">
                  <a:extLst>
                    <a:ext uri="{FF2B5EF4-FFF2-40B4-BE49-F238E27FC236}">
                      <a16:creationId xmlns:a16="http://schemas.microsoft.com/office/drawing/2014/main" id="{488E98CA-FC8D-43A6-A61C-362682A23D0E}"/>
                    </a:ext>
                  </a:extLst>
                </p:cNvPr>
                <p:cNvPicPr/>
                <p:nvPr/>
              </p:nvPicPr>
              <p:blipFill>
                <a:blip r:embed="rId342"/>
                <a:stretch>
                  <a:fillRect/>
                </a:stretch>
              </p:blipFill>
              <p:spPr>
                <a:xfrm>
                  <a:off x="10851450" y="5796966"/>
                  <a:ext cx="141840" cy="385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43">
            <p14:nvContentPartPr>
              <p14:cNvPr id="220" name="Ink 219">
                <a:extLst>
                  <a:ext uri="{FF2B5EF4-FFF2-40B4-BE49-F238E27FC236}">
                    <a16:creationId xmlns:a16="http://schemas.microsoft.com/office/drawing/2014/main" id="{7D44F764-8497-41B9-94B7-C8D117966420}"/>
                  </a:ext>
                </a:extLst>
              </p14:cNvPr>
              <p14:cNvContentPartPr/>
              <p14:nvPr/>
            </p14:nvContentPartPr>
            <p14:xfrm>
              <a:off x="4407450" y="6000726"/>
              <a:ext cx="55800" cy="212040"/>
            </p14:xfrm>
          </p:contentPart>
        </mc:Choice>
        <mc:Fallback>
          <p:pic>
            <p:nvPicPr>
              <p:cNvPr id="220" name="Ink 219">
                <a:extLst>
                  <a:ext uri="{FF2B5EF4-FFF2-40B4-BE49-F238E27FC236}">
                    <a16:creationId xmlns:a16="http://schemas.microsoft.com/office/drawing/2014/main" id="{7D44F764-8497-41B9-94B7-C8D117966420}"/>
                  </a:ext>
                </a:extLst>
              </p:cNvPr>
              <p:cNvPicPr/>
              <p:nvPr/>
            </p:nvPicPr>
            <p:blipFill>
              <a:blip r:embed="rId344"/>
              <a:stretch>
                <a:fillRect/>
              </a:stretch>
            </p:blipFill>
            <p:spPr>
              <a:xfrm>
                <a:off x="4403130" y="5996406"/>
                <a:ext cx="64440" cy="220680"/>
              </a:xfrm>
              <a:prstGeom prst="rect">
                <a:avLst/>
              </a:prstGeom>
            </p:spPr>
          </p:pic>
        </mc:Fallback>
      </mc:AlternateContent>
      <mc:AlternateContent xmlns:mc="http://schemas.openxmlformats.org/markup-compatibility/2006">
        <mc:Choice xmlns:p14="http://schemas.microsoft.com/office/powerpoint/2010/main" Requires="p14">
          <p:contentPart p14:bwMode="auto" r:id="rId345">
            <p14:nvContentPartPr>
              <p14:cNvPr id="221" name="Ink 220">
                <a:extLst>
                  <a:ext uri="{FF2B5EF4-FFF2-40B4-BE49-F238E27FC236}">
                    <a16:creationId xmlns:a16="http://schemas.microsoft.com/office/drawing/2014/main" id="{168B3C60-AC0D-41FA-BE79-E788095ED330}"/>
                  </a:ext>
                </a:extLst>
              </p14:cNvPr>
              <p14:cNvContentPartPr/>
              <p14:nvPr/>
            </p14:nvContentPartPr>
            <p14:xfrm>
              <a:off x="4424730" y="6354246"/>
              <a:ext cx="207360" cy="148320"/>
            </p14:xfrm>
          </p:contentPart>
        </mc:Choice>
        <mc:Fallback>
          <p:pic>
            <p:nvPicPr>
              <p:cNvPr id="221" name="Ink 220">
                <a:extLst>
                  <a:ext uri="{FF2B5EF4-FFF2-40B4-BE49-F238E27FC236}">
                    <a16:creationId xmlns:a16="http://schemas.microsoft.com/office/drawing/2014/main" id="{168B3C60-AC0D-41FA-BE79-E788095ED330}"/>
                  </a:ext>
                </a:extLst>
              </p:cNvPr>
              <p:cNvPicPr/>
              <p:nvPr/>
            </p:nvPicPr>
            <p:blipFill>
              <a:blip r:embed="rId346"/>
              <a:stretch>
                <a:fillRect/>
              </a:stretch>
            </p:blipFill>
            <p:spPr>
              <a:xfrm>
                <a:off x="4420410" y="6349926"/>
                <a:ext cx="216000" cy="156960"/>
              </a:xfrm>
              <a:prstGeom prst="rect">
                <a:avLst/>
              </a:prstGeom>
            </p:spPr>
          </p:pic>
        </mc:Fallback>
      </mc:AlternateContent>
      <p:grpSp>
        <p:nvGrpSpPr>
          <p:cNvPr id="232" name="Group 231">
            <a:extLst>
              <a:ext uri="{FF2B5EF4-FFF2-40B4-BE49-F238E27FC236}">
                <a16:creationId xmlns:a16="http://schemas.microsoft.com/office/drawing/2014/main" id="{54C85D08-4688-407C-A507-B52957F7256C}"/>
              </a:ext>
            </a:extLst>
          </p:cNvPr>
          <p:cNvGrpSpPr/>
          <p:nvPr/>
        </p:nvGrpSpPr>
        <p:grpSpPr>
          <a:xfrm>
            <a:off x="4363890" y="5552526"/>
            <a:ext cx="1159920" cy="263160"/>
            <a:chOff x="4363890" y="5552526"/>
            <a:chExt cx="1159920" cy="263160"/>
          </a:xfrm>
        </p:grpSpPr>
        <mc:AlternateContent xmlns:mc="http://schemas.openxmlformats.org/markup-compatibility/2006">
          <mc:Choice xmlns:p14="http://schemas.microsoft.com/office/powerpoint/2010/main" Requires="p14">
            <p:contentPart p14:bwMode="auto" r:id="rId347">
              <p14:nvContentPartPr>
                <p14:cNvPr id="222" name="Ink 221">
                  <a:extLst>
                    <a:ext uri="{FF2B5EF4-FFF2-40B4-BE49-F238E27FC236}">
                      <a16:creationId xmlns:a16="http://schemas.microsoft.com/office/drawing/2014/main" id="{0857D8AA-84B1-4ADD-9B29-E69F506330A5}"/>
                    </a:ext>
                  </a:extLst>
                </p14:cNvPr>
                <p14:cNvContentPartPr/>
                <p14:nvPr/>
              </p14:nvContentPartPr>
              <p14:xfrm>
                <a:off x="4363890" y="5641446"/>
                <a:ext cx="138240" cy="108720"/>
              </p14:xfrm>
            </p:contentPart>
          </mc:Choice>
          <mc:Fallback>
            <p:pic>
              <p:nvPicPr>
                <p:cNvPr id="222" name="Ink 221">
                  <a:extLst>
                    <a:ext uri="{FF2B5EF4-FFF2-40B4-BE49-F238E27FC236}">
                      <a16:creationId xmlns:a16="http://schemas.microsoft.com/office/drawing/2014/main" id="{0857D8AA-84B1-4ADD-9B29-E69F506330A5}"/>
                    </a:ext>
                  </a:extLst>
                </p:cNvPr>
                <p:cNvPicPr/>
                <p:nvPr/>
              </p:nvPicPr>
              <p:blipFill>
                <a:blip r:embed="rId348"/>
                <a:stretch>
                  <a:fillRect/>
                </a:stretch>
              </p:blipFill>
              <p:spPr>
                <a:xfrm>
                  <a:off x="4359570" y="5637126"/>
                  <a:ext cx="14688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349">
              <p14:nvContentPartPr>
                <p14:cNvPr id="223" name="Ink 222">
                  <a:extLst>
                    <a:ext uri="{FF2B5EF4-FFF2-40B4-BE49-F238E27FC236}">
                      <a16:creationId xmlns:a16="http://schemas.microsoft.com/office/drawing/2014/main" id="{FEFE1005-76C3-4550-B84F-90D104AF7D51}"/>
                    </a:ext>
                  </a:extLst>
                </p14:cNvPr>
                <p14:cNvContentPartPr/>
                <p14:nvPr/>
              </p14:nvContentPartPr>
              <p14:xfrm>
                <a:off x="4515810" y="5626326"/>
                <a:ext cx="29880" cy="184680"/>
              </p14:xfrm>
            </p:contentPart>
          </mc:Choice>
          <mc:Fallback>
            <p:pic>
              <p:nvPicPr>
                <p:cNvPr id="223" name="Ink 222">
                  <a:extLst>
                    <a:ext uri="{FF2B5EF4-FFF2-40B4-BE49-F238E27FC236}">
                      <a16:creationId xmlns:a16="http://schemas.microsoft.com/office/drawing/2014/main" id="{FEFE1005-76C3-4550-B84F-90D104AF7D51}"/>
                    </a:ext>
                  </a:extLst>
                </p:cNvPr>
                <p:cNvPicPr/>
                <p:nvPr/>
              </p:nvPicPr>
              <p:blipFill>
                <a:blip r:embed="rId350"/>
                <a:stretch>
                  <a:fillRect/>
                </a:stretch>
              </p:blipFill>
              <p:spPr>
                <a:xfrm>
                  <a:off x="4511490" y="5622006"/>
                  <a:ext cx="38520" cy="193320"/>
                </a:xfrm>
                <a:prstGeom prst="rect">
                  <a:avLst/>
                </a:prstGeom>
              </p:spPr>
            </p:pic>
          </mc:Fallback>
        </mc:AlternateContent>
        <mc:AlternateContent xmlns:mc="http://schemas.openxmlformats.org/markup-compatibility/2006">
          <mc:Choice xmlns:p14="http://schemas.microsoft.com/office/powerpoint/2010/main" Requires="p14">
            <p:contentPart p14:bwMode="auto" r:id="rId351">
              <p14:nvContentPartPr>
                <p14:cNvPr id="224" name="Ink 223">
                  <a:extLst>
                    <a:ext uri="{FF2B5EF4-FFF2-40B4-BE49-F238E27FC236}">
                      <a16:creationId xmlns:a16="http://schemas.microsoft.com/office/drawing/2014/main" id="{7F8E570A-455B-41FB-A228-E3BE93427EBF}"/>
                    </a:ext>
                  </a:extLst>
                </p14:cNvPr>
                <p14:cNvContentPartPr/>
                <p14:nvPr/>
              </p14:nvContentPartPr>
              <p14:xfrm>
                <a:off x="4510050" y="5611566"/>
                <a:ext cx="150840" cy="204120"/>
              </p14:xfrm>
            </p:contentPart>
          </mc:Choice>
          <mc:Fallback>
            <p:pic>
              <p:nvPicPr>
                <p:cNvPr id="224" name="Ink 223">
                  <a:extLst>
                    <a:ext uri="{FF2B5EF4-FFF2-40B4-BE49-F238E27FC236}">
                      <a16:creationId xmlns:a16="http://schemas.microsoft.com/office/drawing/2014/main" id="{7F8E570A-455B-41FB-A228-E3BE93427EBF}"/>
                    </a:ext>
                  </a:extLst>
                </p:cNvPr>
                <p:cNvPicPr/>
                <p:nvPr/>
              </p:nvPicPr>
              <p:blipFill>
                <a:blip r:embed="rId352"/>
                <a:stretch>
                  <a:fillRect/>
                </a:stretch>
              </p:blipFill>
              <p:spPr>
                <a:xfrm>
                  <a:off x="4505730" y="5607246"/>
                  <a:ext cx="159480" cy="212760"/>
                </a:xfrm>
                <a:prstGeom prst="rect">
                  <a:avLst/>
                </a:prstGeom>
              </p:spPr>
            </p:pic>
          </mc:Fallback>
        </mc:AlternateContent>
        <mc:AlternateContent xmlns:mc="http://schemas.openxmlformats.org/markup-compatibility/2006">
          <mc:Choice xmlns:p14="http://schemas.microsoft.com/office/powerpoint/2010/main" Requires="p14">
            <p:contentPart p14:bwMode="auto" r:id="rId353">
              <p14:nvContentPartPr>
                <p14:cNvPr id="225" name="Ink 224">
                  <a:extLst>
                    <a:ext uri="{FF2B5EF4-FFF2-40B4-BE49-F238E27FC236}">
                      <a16:creationId xmlns:a16="http://schemas.microsoft.com/office/drawing/2014/main" id="{30E4773F-BD76-4552-A2A3-D786BDE61C9E}"/>
                    </a:ext>
                  </a:extLst>
                </p14:cNvPr>
                <p14:cNvContentPartPr/>
                <p14:nvPr/>
              </p14:nvContentPartPr>
              <p14:xfrm>
                <a:off x="4683930" y="5618046"/>
                <a:ext cx="58320" cy="117000"/>
              </p14:xfrm>
            </p:contentPart>
          </mc:Choice>
          <mc:Fallback>
            <p:pic>
              <p:nvPicPr>
                <p:cNvPr id="225" name="Ink 224">
                  <a:extLst>
                    <a:ext uri="{FF2B5EF4-FFF2-40B4-BE49-F238E27FC236}">
                      <a16:creationId xmlns:a16="http://schemas.microsoft.com/office/drawing/2014/main" id="{30E4773F-BD76-4552-A2A3-D786BDE61C9E}"/>
                    </a:ext>
                  </a:extLst>
                </p:cNvPr>
                <p:cNvPicPr/>
                <p:nvPr/>
              </p:nvPicPr>
              <p:blipFill>
                <a:blip r:embed="rId354"/>
                <a:stretch>
                  <a:fillRect/>
                </a:stretch>
              </p:blipFill>
              <p:spPr>
                <a:xfrm>
                  <a:off x="4679610" y="5613726"/>
                  <a:ext cx="6696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355">
              <p14:nvContentPartPr>
                <p14:cNvPr id="226" name="Ink 225">
                  <a:extLst>
                    <a:ext uri="{FF2B5EF4-FFF2-40B4-BE49-F238E27FC236}">
                      <a16:creationId xmlns:a16="http://schemas.microsoft.com/office/drawing/2014/main" id="{EBE244B9-455D-4BF3-B01B-A4CFDD29E85F}"/>
                    </a:ext>
                  </a:extLst>
                </p14:cNvPr>
                <p14:cNvContentPartPr/>
                <p14:nvPr/>
              </p14:nvContentPartPr>
              <p14:xfrm>
                <a:off x="4780050" y="5625246"/>
                <a:ext cx="87840" cy="122040"/>
              </p14:xfrm>
            </p:contentPart>
          </mc:Choice>
          <mc:Fallback>
            <p:pic>
              <p:nvPicPr>
                <p:cNvPr id="226" name="Ink 225">
                  <a:extLst>
                    <a:ext uri="{FF2B5EF4-FFF2-40B4-BE49-F238E27FC236}">
                      <a16:creationId xmlns:a16="http://schemas.microsoft.com/office/drawing/2014/main" id="{EBE244B9-455D-4BF3-B01B-A4CFDD29E85F}"/>
                    </a:ext>
                  </a:extLst>
                </p:cNvPr>
                <p:cNvPicPr/>
                <p:nvPr/>
              </p:nvPicPr>
              <p:blipFill>
                <a:blip r:embed="rId356"/>
                <a:stretch>
                  <a:fillRect/>
                </a:stretch>
              </p:blipFill>
              <p:spPr>
                <a:xfrm>
                  <a:off x="4775730" y="5620926"/>
                  <a:ext cx="9648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357">
              <p14:nvContentPartPr>
                <p14:cNvPr id="227" name="Ink 226">
                  <a:extLst>
                    <a:ext uri="{FF2B5EF4-FFF2-40B4-BE49-F238E27FC236}">
                      <a16:creationId xmlns:a16="http://schemas.microsoft.com/office/drawing/2014/main" id="{DC50769B-2BD0-4ABC-A0D1-19E49BB5747B}"/>
                    </a:ext>
                  </a:extLst>
                </p14:cNvPr>
                <p14:cNvContentPartPr/>
                <p14:nvPr/>
              </p14:nvContentPartPr>
              <p14:xfrm>
                <a:off x="4969410" y="5552526"/>
                <a:ext cx="109800" cy="200520"/>
              </p14:xfrm>
            </p:contentPart>
          </mc:Choice>
          <mc:Fallback>
            <p:pic>
              <p:nvPicPr>
                <p:cNvPr id="227" name="Ink 226">
                  <a:extLst>
                    <a:ext uri="{FF2B5EF4-FFF2-40B4-BE49-F238E27FC236}">
                      <a16:creationId xmlns:a16="http://schemas.microsoft.com/office/drawing/2014/main" id="{DC50769B-2BD0-4ABC-A0D1-19E49BB5747B}"/>
                    </a:ext>
                  </a:extLst>
                </p:cNvPr>
                <p:cNvPicPr/>
                <p:nvPr/>
              </p:nvPicPr>
              <p:blipFill>
                <a:blip r:embed="rId358"/>
                <a:stretch>
                  <a:fillRect/>
                </a:stretch>
              </p:blipFill>
              <p:spPr>
                <a:xfrm>
                  <a:off x="4965090" y="5548206"/>
                  <a:ext cx="118440" cy="209160"/>
                </a:xfrm>
                <a:prstGeom prst="rect">
                  <a:avLst/>
                </a:prstGeom>
              </p:spPr>
            </p:pic>
          </mc:Fallback>
        </mc:AlternateContent>
        <mc:AlternateContent xmlns:mc="http://schemas.openxmlformats.org/markup-compatibility/2006">
          <mc:Choice xmlns:p14="http://schemas.microsoft.com/office/powerpoint/2010/main" Requires="p14">
            <p:contentPart p14:bwMode="auto" r:id="rId359">
              <p14:nvContentPartPr>
                <p14:cNvPr id="228" name="Ink 227">
                  <a:extLst>
                    <a:ext uri="{FF2B5EF4-FFF2-40B4-BE49-F238E27FC236}">
                      <a16:creationId xmlns:a16="http://schemas.microsoft.com/office/drawing/2014/main" id="{3974AF2C-6997-4149-B489-D6CCC146248E}"/>
                    </a:ext>
                  </a:extLst>
                </p14:cNvPr>
                <p14:cNvContentPartPr/>
                <p14:nvPr/>
              </p14:nvContentPartPr>
              <p14:xfrm>
                <a:off x="5087490" y="5650806"/>
                <a:ext cx="74520" cy="89280"/>
              </p14:xfrm>
            </p:contentPart>
          </mc:Choice>
          <mc:Fallback>
            <p:pic>
              <p:nvPicPr>
                <p:cNvPr id="228" name="Ink 227">
                  <a:extLst>
                    <a:ext uri="{FF2B5EF4-FFF2-40B4-BE49-F238E27FC236}">
                      <a16:creationId xmlns:a16="http://schemas.microsoft.com/office/drawing/2014/main" id="{3974AF2C-6997-4149-B489-D6CCC146248E}"/>
                    </a:ext>
                  </a:extLst>
                </p:cNvPr>
                <p:cNvPicPr/>
                <p:nvPr/>
              </p:nvPicPr>
              <p:blipFill>
                <a:blip r:embed="rId360"/>
                <a:stretch>
                  <a:fillRect/>
                </a:stretch>
              </p:blipFill>
              <p:spPr>
                <a:xfrm>
                  <a:off x="5083170" y="5646486"/>
                  <a:ext cx="8316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361">
              <p14:nvContentPartPr>
                <p14:cNvPr id="229" name="Ink 228">
                  <a:extLst>
                    <a:ext uri="{FF2B5EF4-FFF2-40B4-BE49-F238E27FC236}">
                      <a16:creationId xmlns:a16="http://schemas.microsoft.com/office/drawing/2014/main" id="{7AE08305-6F83-427B-9BD3-34F83373AAF5}"/>
                    </a:ext>
                  </a:extLst>
                </p14:cNvPr>
                <p14:cNvContentPartPr/>
                <p14:nvPr/>
              </p14:nvContentPartPr>
              <p14:xfrm>
                <a:off x="5181450" y="5662326"/>
                <a:ext cx="96480" cy="91080"/>
              </p14:xfrm>
            </p:contentPart>
          </mc:Choice>
          <mc:Fallback>
            <p:pic>
              <p:nvPicPr>
                <p:cNvPr id="229" name="Ink 228">
                  <a:extLst>
                    <a:ext uri="{FF2B5EF4-FFF2-40B4-BE49-F238E27FC236}">
                      <a16:creationId xmlns:a16="http://schemas.microsoft.com/office/drawing/2014/main" id="{7AE08305-6F83-427B-9BD3-34F83373AAF5}"/>
                    </a:ext>
                  </a:extLst>
                </p:cNvPr>
                <p:cNvPicPr/>
                <p:nvPr/>
              </p:nvPicPr>
              <p:blipFill>
                <a:blip r:embed="rId362"/>
                <a:stretch>
                  <a:fillRect/>
                </a:stretch>
              </p:blipFill>
              <p:spPr>
                <a:xfrm>
                  <a:off x="5177130" y="5658006"/>
                  <a:ext cx="10512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363">
              <p14:nvContentPartPr>
                <p14:cNvPr id="230" name="Ink 229">
                  <a:extLst>
                    <a:ext uri="{FF2B5EF4-FFF2-40B4-BE49-F238E27FC236}">
                      <a16:creationId xmlns:a16="http://schemas.microsoft.com/office/drawing/2014/main" id="{13B19AB5-1E2F-4601-9BDD-CB32BA78E78F}"/>
                    </a:ext>
                  </a:extLst>
                </p14:cNvPr>
                <p14:cNvContentPartPr/>
                <p14:nvPr/>
              </p14:nvContentPartPr>
              <p14:xfrm>
                <a:off x="5324370" y="5669886"/>
                <a:ext cx="78480" cy="76680"/>
              </p14:xfrm>
            </p:contentPart>
          </mc:Choice>
          <mc:Fallback>
            <p:pic>
              <p:nvPicPr>
                <p:cNvPr id="230" name="Ink 229">
                  <a:extLst>
                    <a:ext uri="{FF2B5EF4-FFF2-40B4-BE49-F238E27FC236}">
                      <a16:creationId xmlns:a16="http://schemas.microsoft.com/office/drawing/2014/main" id="{13B19AB5-1E2F-4601-9BDD-CB32BA78E78F}"/>
                    </a:ext>
                  </a:extLst>
                </p:cNvPr>
                <p:cNvPicPr/>
                <p:nvPr/>
              </p:nvPicPr>
              <p:blipFill>
                <a:blip r:embed="rId364"/>
                <a:stretch>
                  <a:fillRect/>
                </a:stretch>
              </p:blipFill>
              <p:spPr>
                <a:xfrm>
                  <a:off x="5320050" y="5665566"/>
                  <a:ext cx="8712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365">
              <p14:nvContentPartPr>
                <p14:cNvPr id="231" name="Ink 230">
                  <a:extLst>
                    <a:ext uri="{FF2B5EF4-FFF2-40B4-BE49-F238E27FC236}">
                      <a16:creationId xmlns:a16="http://schemas.microsoft.com/office/drawing/2014/main" id="{ED719700-7F67-42FA-8654-0C0BC6B5DA0A}"/>
                    </a:ext>
                  </a:extLst>
                </p14:cNvPr>
                <p14:cNvContentPartPr/>
                <p14:nvPr/>
              </p14:nvContentPartPr>
              <p14:xfrm>
                <a:off x="5421930" y="5573406"/>
                <a:ext cx="101880" cy="177120"/>
              </p14:xfrm>
            </p:contentPart>
          </mc:Choice>
          <mc:Fallback>
            <p:pic>
              <p:nvPicPr>
                <p:cNvPr id="231" name="Ink 230">
                  <a:extLst>
                    <a:ext uri="{FF2B5EF4-FFF2-40B4-BE49-F238E27FC236}">
                      <a16:creationId xmlns:a16="http://schemas.microsoft.com/office/drawing/2014/main" id="{ED719700-7F67-42FA-8654-0C0BC6B5DA0A}"/>
                    </a:ext>
                  </a:extLst>
                </p:cNvPr>
                <p:cNvPicPr/>
                <p:nvPr/>
              </p:nvPicPr>
              <p:blipFill>
                <a:blip r:embed="rId366"/>
                <a:stretch>
                  <a:fillRect/>
                </a:stretch>
              </p:blipFill>
              <p:spPr>
                <a:xfrm>
                  <a:off x="5417610" y="5569086"/>
                  <a:ext cx="110520" cy="185760"/>
                </a:xfrm>
                <a:prstGeom prst="rect">
                  <a:avLst/>
                </a:prstGeom>
              </p:spPr>
            </p:pic>
          </mc:Fallback>
        </mc:AlternateContent>
      </p:grpSp>
    </p:spTree>
    <p:extLst>
      <p:ext uri="{BB962C8B-B14F-4D97-AF65-F5344CB8AC3E}">
        <p14:creationId xmlns:p14="http://schemas.microsoft.com/office/powerpoint/2010/main" val="24616061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DBC4F-6757-4359-A62C-48FEE266B37A}"/>
              </a:ext>
            </a:extLst>
          </p:cNvPr>
          <p:cNvSpPr>
            <a:spLocks noGrp="1"/>
          </p:cNvSpPr>
          <p:nvPr>
            <p:ph type="title"/>
          </p:nvPr>
        </p:nvSpPr>
        <p:spPr>
          <a:xfrm>
            <a:off x="781050" y="105752"/>
            <a:ext cx="10515600" cy="980097"/>
          </a:xfrm>
        </p:spPr>
        <p:txBody>
          <a:bodyPr>
            <a:normAutofit/>
          </a:bodyPr>
          <a:lstStyle/>
          <a:p>
            <a:r>
              <a:rPr lang="en-CA" dirty="0"/>
              <a:t>Moments and Variance</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157FCE19-F397-4F32-915B-C470FBB10AB0}"/>
                  </a:ext>
                </a:extLst>
              </p:cNvPr>
              <p:cNvSpPr txBox="1"/>
              <p:nvPr/>
            </p:nvSpPr>
            <p:spPr>
              <a:xfrm>
                <a:off x="781050" y="993959"/>
                <a:ext cx="9840058" cy="3856505"/>
              </a:xfrm>
              <a:prstGeom prst="rect">
                <a:avLst/>
              </a:prstGeom>
              <a:noFill/>
            </p:spPr>
            <p:txBody>
              <a:bodyPr wrap="square" rtlCol="0">
                <a:spAutoFit/>
              </a:bodyPr>
              <a:lstStyle/>
              <a:p>
                <a:r>
                  <a:rPr lang="en-CA" sz="2000" dirty="0"/>
                  <a:t>   </a:t>
                </a:r>
              </a:p>
              <a:p>
                <a:r>
                  <a:rPr lang="en-CA" sz="2000" dirty="0"/>
                  <a:t>Markov’s inequality is most useful when there is no more information, or it is already enough.</a:t>
                </a:r>
              </a:p>
              <a:p>
                <a:endParaRPr lang="en-CA" sz="2000" dirty="0"/>
              </a:p>
              <a:p>
                <a:r>
                  <a:rPr lang="en-CA" sz="2000" dirty="0"/>
                  <a:t>To prove better concentration, we need more information about the random variables.</a:t>
                </a:r>
              </a:p>
              <a:p>
                <a:endParaRPr lang="en-CA" sz="2000" dirty="0"/>
              </a:p>
              <a:p>
                <a:r>
                  <a:rPr lang="en-CA" sz="2000" dirty="0"/>
                  <a:t>The most commonly used quantity is the variance.</a:t>
                </a:r>
              </a:p>
              <a:p>
                <a:endParaRPr lang="en-CA" sz="2000" dirty="0"/>
              </a:p>
              <a:p>
                <a:pPr marL="342900" indent="-342900">
                  <a:buFont typeface="Arial" panose="020B0604020202020204" pitchFamily="34" charset="0"/>
                  <a:buChar char="•"/>
                </a:pPr>
                <a14:m>
                  <m:oMath xmlns:m="http://schemas.openxmlformats.org/officeDocument/2006/math">
                    <m:r>
                      <a:rPr lang="en-CA" sz="2000" i="1" dirty="0" smtClean="0">
                        <a:latin typeface="Cambria Math" panose="02040503050406030204" pitchFamily="18" charset="0"/>
                      </a:rPr>
                      <m:t>𝑘</m:t>
                    </m:r>
                  </m:oMath>
                </a14:m>
                <a:r>
                  <a:rPr lang="en-CA" sz="2000" dirty="0"/>
                  <a:t>-</a:t>
                </a:r>
                <a:r>
                  <a:rPr lang="en-CA" sz="2000" dirty="0" err="1"/>
                  <a:t>th</a:t>
                </a:r>
                <a:r>
                  <a:rPr lang="en-CA" sz="2000" dirty="0"/>
                  <a:t> moment is defined as </a:t>
                </a:r>
                <a14:m>
                  <m:oMath xmlns:m="http://schemas.openxmlformats.org/officeDocument/2006/math">
                    <m:r>
                      <a:rPr lang="en-CA" sz="2000" b="0" i="1" smtClean="0">
                        <a:latin typeface="Cambria Math" panose="02040503050406030204" pitchFamily="18" charset="0"/>
                      </a:rPr>
                      <m:t>𝐸</m:t>
                    </m:r>
                    <m:r>
                      <a:rPr lang="en-CA" sz="2000" b="0" i="1" smtClean="0">
                        <a:latin typeface="Cambria Math" panose="02040503050406030204" pitchFamily="18" charset="0"/>
                      </a:rPr>
                      <m:t>[</m:t>
                    </m:r>
                    <m:sSup>
                      <m:sSupPr>
                        <m:ctrlPr>
                          <a:rPr lang="en-CA" sz="2000" b="0" i="1" smtClean="0">
                            <a:latin typeface="Cambria Math" panose="02040503050406030204" pitchFamily="18" charset="0"/>
                          </a:rPr>
                        </m:ctrlPr>
                      </m:sSupPr>
                      <m:e>
                        <m:r>
                          <a:rPr lang="en-CA" sz="2000" b="0" i="1" smtClean="0">
                            <a:latin typeface="Cambria Math" panose="02040503050406030204" pitchFamily="18" charset="0"/>
                          </a:rPr>
                          <m:t>𝑋</m:t>
                        </m:r>
                      </m:e>
                      <m:sup>
                        <m:r>
                          <a:rPr lang="en-CA" sz="2000" b="0" i="1" smtClean="0">
                            <a:latin typeface="Cambria Math" panose="02040503050406030204" pitchFamily="18" charset="0"/>
                          </a:rPr>
                          <m:t>𝑘</m:t>
                        </m:r>
                      </m:sup>
                    </m:sSup>
                    <m:r>
                      <a:rPr lang="en-CA" sz="2000" b="0" i="1" smtClean="0">
                        <a:latin typeface="Cambria Math" panose="02040503050406030204" pitchFamily="18" charset="0"/>
                      </a:rPr>
                      <m:t>]</m:t>
                    </m:r>
                  </m:oMath>
                </a14:m>
                <a:r>
                  <a:rPr lang="en-CA" sz="2000" dirty="0"/>
                  <a:t>, second moment is </a:t>
                </a:r>
                <a14:m>
                  <m:oMath xmlns:m="http://schemas.openxmlformats.org/officeDocument/2006/math">
                    <m:r>
                      <a:rPr lang="en-CA" sz="2000" i="1">
                        <a:latin typeface="Cambria Math" panose="02040503050406030204" pitchFamily="18" charset="0"/>
                      </a:rPr>
                      <m:t>𝐸</m:t>
                    </m:r>
                    <m:r>
                      <a:rPr lang="en-CA" sz="2000" i="1">
                        <a:latin typeface="Cambria Math" panose="02040503050406030204" pitchFamily="18" charset="0"/>
                      </a:rPr>
                      <m:t>[</m:t>
                    </m:r>
                    <m:sSup>
                      <m:sSupPr>
                        <m:ctrlPr>
                          <a:rPr lang="en-CA" sz="2000" i="1">
                            <a:latin typeface="Cambria Math" panose="02040503050406030204" pitchFamily="18" charset="0"/>
                          </a:rPr>
                        </m:ctrlPr>
                      </m:sSupPr>
                      <m:e>
                        <m:r>
                          <a:rPr lang="en-CA" sz="2000" i="1">
                            <a:latin typeface="Cambria Math" panose="02040503050406030204" pitchFamily="18" charset="0"/>
                          </a:rPr>
                          <m:t>𝑋</m:t>
                        </m:r>
                      </m:e>
                      <m:sup>
                        <m:r>
                          <a:rPr lang="en-CA" sz="2000" b="0" i="1" smtClean="0">
                            <a:latin typeface="Cambria Math" panose="02040503050406030204" pitchFamily="18" charset="0"/>
                          </a:rPr>
                          <m:t>2</m:t>
                        </m:r>
                      </m:sup>
                    </m:sSup>
                    <m:r>
                      <a:rPr lang="en-CA" sz="2000" i="1">
                        <a:latin typeface="Cambria Math" panose="02040503050406030204" pitchFamily="18" charset="0"/>
                      </a:rPr>
                      <m:t>]</m:t>
                    </m:r>
                  </m:oMath>
                </a14:m>
                <a:r>
                  <a:rPr lang="en-CA" sz="2000" dirty="0"/>
                  <a:t>.</a:t>
                </a:r>
              </a:p>
              <a:p>
                <a:pPr marL="342900" indent="-342900">
                  <a:buFont typeface="Arial" panose="020B0604020202020204" pitchFamily="34" charset="0"/>
                  <a:buChar char="•"/>
                </a:pPr>
                <a:endParaRPr lang="en-CA" sz="2000" dirty="0"/>
              </a:p>
              <a:p>
                <a:pPr marL="342900" indent="-342900">
                  <a:buFont typeface="Arial" panose="020B0604020202020204" pitchFamily="34" charset="0"/>
                  <a:buChar char="•"/>
                </a:pPr>
                <a14:m>
                  <m:oMath xmlns:m="http://schemas.openxmlformats.org/officeDocument/2006/math">
                    <m:r>
                      <a:rPr lang="en-CA" sz="2000" i="1" dirty="0" smtClean="0">
                        <a:latin typeface="Cambria Math" panose="02040503050406030204" pitchFamily="18" charset="0"/>
                      </a:rPr>
                      <m:t>𝑉𝑎𝑟</m:t>
                    </m:r>
                    <m:r>
                      <a:rPr lang="en-CA" sz="2000" i="1" dirty="0" smtClean="0">
                        <a:latin typeface="Cambria Math" panose="02040503050406030204" pitchFamily="18" charset="0"/>
                      </a:rPr>
                      <m:t>[</m:t>
                    </m:r>
                    <m:r>
                      <a:rPr lang="en-CA" sz="2000" i="1" dirty="0" smtClean="0">
                        <a:latin typeface="Cambria Math" panose="02040503050406030204" pitchFamily="18" charset="0"/>
                      </a:rPr>
                      <m:t>𝑋</m:t>
                    </m:r>
                    <m:r>
                      <a:rPr lang="en-CA" sz="2000" i="1" dirty="0" smtClean="0">
                        <a:latin typeface="Cambria Math" panose="02040503050406030204" pitchFamily="18" charset="0"/>
                      </a:rPr>
                      <m:t>] </m:t>
                    </m:r>
                  </m:oMath>
                </a14:m>
                <a:r>
                  <a:rPr lang="en-CA" sz="2000" dirty="0"/>
                  <a:t>is defined as </a:t>
                </a:r>
                <a14:m>
                  <m:oMath xmlns:m="http://schemas.openxmlformats.org/officeDocument/2006/math">
                    <m:r>
                      <a:rPr lang="en-CA" sz="2000" b="0" i="1" smtClean="0">
                        <a:latin typeface="Cambria Math" panose="02040503050406030204" pitchFamily="18" charset="0"/>
                      </a:rPr>
                      <m:t>𝐸</m:t>
                    </m:r>
                    <m:r>
                      <a:rPr lang="en-CA" sz="2000" b="0" i="1" smtClean="0">
                        <a:latin typeface="Cambria Math" panose="02040503050406030204" pitchFamily="18" charset="0"/>
                      </a:rPr>
                      <m:t>[</m:t>
                    </m:r>
                    <m:sSup>
                      <m:sSupPr>
                        <m:ctrlPr>
                          <a:rPr lang="en-CA" sz="2000" b="0" i="1" smtClean="0">
                            <a:latin typeface="Cambria Math" panose="02040503050406030204" pitchFamily="18" charset="0"/>
                          </a:rPr>
                        </m:ctrlPr>
                      </m:sSupPr>
                      <m:e>
                        <m:d>
                          <m:dPr>
                            <m:ctrlPr>
                              <a:rPr lang="en-CA" sz="2000" b="0" i="1" smtClean="0">
                                <a:latin typeface="Cambria Math" panose="02040503050406030204" pitchFamily="18" charset="0"/>
                              </a:rPr>
                            </m:ctrlPr>
                          </m:dPr>
                          <m:e>
                            <m:r>
                              <a:rPr lang="en-CA" sz="2000" b="0" i="1" smtClean="0">
                                <a:latin typeface="Cambria Math" panose="02040503050406030204" pitchFamily="18" charset="0"/>
                              </a:rPr>
                              <m:t>𝑋</m:t>
                            </m:r>
                            <m:r>
                              <a:rPr lang="en-CA" sz="2000" b="0" i="1" smtClean="0">
                                <a:latin typeface="Cambria Math" panose="02040503050406030204" pitchFamily="18" charset="0"/>
                              </a:rPr>
                              <m:t>−</m:t>
                            </m:r>
                            <m:r>
                              <a:rPr lang="en-CA" sz="2000" b="0" i="1" smtClean="0">
                                <a:latin typeface="Cambria Math" panose="02040503050406030204" pitchFamily="18" charset="0"/>
                              </a:rPr>
                              <m:t>𝐸</m:t>
                            </m:r>
                            <m:d>
                              <m:dPr>
                                <m:begChr m:val="["/>
                                <m:endChr m:val="]"/>
                                <m:ctrlPr>
                                  <a:rPr lang="en-CA" sz="2000" b="0" i="1" smtClean="0">
                                    <a:latin typeface="Cambria Math" panose="02040503050406030204" pitchFamily="18" charset="0"/>
                                  </a:rPr>
                                </m:ctrlPr>
                              </m:dPr>
                              <m:e>
                                <m:r>
                                  <a:rPr lang="en-CA" sz="2000" b="0" i="1" smtClean="0">
                                    <a:latin typeface="Cambria Math" panose="02040503050406030204" pitchFamily="18" charset="0"/>
                                  </a:rPr>
                                  <m:t>𝑋</m:t>
                                </m:r>
                              </m:e>
                            </m:d>
                          </m:e>
                        </m:d>
                      </m:e>
                      <m:sup>
                        <m:r>
                          <a:rPr lang="en-CA" sz="2000" b="0" i="1" smtClean="0">
                            <a:latin typeface="Cambria Math" panose="02040503050406030204" pitchFamily="18" charset="0"/>
                          </a:rPr>
                          <m:t>2</m:t>
                        </m:r>
                      </m:sup>
                    </m:sSup>
                    <m:r>
                      <a:rPr lang="en-CA" sz="2000" b="0" i="1" smtClean="0">
                        <a:latin typeface="Cambria Math" panose="02040503050406030204" pitchFamily="18" charset="0"/>
                      </a:rPr>
                      <m:t>]</m:t>
                    </m:r>
                  </m:oMath>
                </a14:m>
                <a:r>
                  <a:rPr lang="en-CA" sz="2000" dirty="0"/>
                  <a:t> </a:t>
                </a:r>
              </a:p>
              <a:p>
                <a:pPr marL="342900" indent="-342900">
                  <a:buFont typeface="Arial" panose="020B0604020202020204" pitchFamily="34" charset="0"/>
                  <a:buChar char="•"/>
                </a:pPr>
                <a:endParaRPr lang="en-CA" sz="2000" dirty="0"/>
              </a:p>
              <a:p>
                <a:pPr marL="342900" indent="-342900">
                  <a:buFont typeface="Arial" panose="020B0604020202020204" pitchFamily="34" charset="0"/>
                  <a:buChar char="•"/>
                </a:pPr>
                <a:r>
                  <a:rPr lang="en-CA" sz="2000" dirty="0"/>
                  <a:t>Standard derivation is defined as </a:t>
                </a:r>
                <a14:m>
                  <m:oMath xmlns:m="http://schemas.openxmlformats.org/officeDocument/2006/math">
                    <m:r>
                      <a:rPr lang="en-CA" sz="2000" b="0" i="1" smtClean="0">
                        <a:latin typeface="Cambria Math" panose="02040503050406030204" pitchFamily="18" charset="0"/>
                      </a:rPr>
                      <m:t>𝜎</m:t>
                    </m:r>
                    <m:d>
                      <m:dPr>
                        <m:ctrlPr>
                          <a:rPr lang="en-CA" sz="2000" b="0" i="1" smtClean="0">
                            <a:latin typeface="Cambria Math" panose="02040503050406030204" pitchFamily="18" charset="0"/>
                          </a:rPr>
                        </m:ctrlPr>
                      </m:dPr>
                      <m:e>
                        <m:r>
                          <a:rPr lang="en-CA" sz="2000" b="0" i="1" smtClean="0">
                            <a:latin typeface="Cambria Math" panose="02040503050406030204" pitchFamily="18" charset="0"/>
                          </a:rPr>
                          <m:t>𝑋</m:t>
                        </m:r>
                      </m:e>
                    </m:d>
                    <m:r>
                      <a:rPr lang="en-CA" sz="2000" b="0" i="1" smtClean="0">
                        <a:latin typeface="Cambria Math" panose="02040503050406030204" pitchFamily="18" charset="0"/>
                      </a:rPr>
                      <m:t>=</m:t>
                    </m:r>
                    <m:rad>
                      <m:radPr>
                        <m:degHide m:val="on"/>
                        <m:ctrlPr>
                          <a:rPr lang="en-CA" sz="2000" b="0" i="1" smtClean="0">
                            <a:latin typeface="Cambria Math" panose="02040503050406030204" pitchFamily="18" charset="0"/>
                          </a:rPr>
                        </m:ctrlPr>
                      </m:radPr>
                      <m:deg/>
                      <m:e>
                        <m:r>
                          <a:rPr lang="en-CA" sz="2000" b="0" i="1" smtClean="0">
                            <a:latin typeface="Cambria Math" panose="02040503050406030204" pitchFamily="18" charset="0"/>
                          </a:rPr>
                          <m:t>𝑉𝑎𝑟</m:t>
                        </m:r>
                        <m:d>
                          <m:dPr>
                            <m:ctrlPr>
                              <a:rPr lang="en-CA" sz="2000" b="0" i="1" smtClean="0">
                                <a:latin typeface="Cambria Math" panose="02040503050406030204" pitchFamily="18" charset="0"/>
                              </a:rPr>
                            </m:ctrlPr>
                          </m:dPr>
                          <m:e>
                            <m:r>
                              <a:rPr lang="en-CA" sz="2000" b="0" i="1" smtClean="0">
                                <a:latin typeface="Cambria Math" panose="02040503050406030204" pitchFamily="18" charset="0"/>
                              </a:rPr>
                              <m:t>𝑋</m:t>
                            </m:r>
                          </m:e>
                        </m:d>
                      </m:e>
                    </m:rad>
                  </m:oMath>
                </a14:m>
                <a:r>
                  <a:rPr lang="en-CA" sz="2000" dirty="0"/>
                  <a:t>.</a:t>
                </a:r>
              </a:p>
            </p:txBody>
          </p:sp>
        </mc:Choice>
        <mc:Fallback xmlns="">
          <p:sp>
            <p:nvSpPr>
              <p:cNvPr id="5" name="TextBox 4">
                <a:extLst>
                  <a:ext uri="{FF2B5EF4-FFF2-40B4-BE49-F238E27FC236}">
                    <a16:creationId xmlns:a16="http://schemas.microsoft.com/office/drawing/2014/main" id="{157FCE19-F397-4F32-915B-C470FBB10AB0}"/>
                  </a:ext>
                </a:extLst>
              </p:cNvPr>
              <p:cNvSpPr txBox="1">
                <a:spLocks noRot="1" noChangeAspect="1" noMove="1" noResize="1" noEditPoints="1" noAdjustHandles="1" noChangeArrowheads="1" noChangeShapeType="1" noTextEdit="1"/>
              </p:cNvSpPr>
              <p:nvPr/>
            </p:nvSpPr>
            <p:spPr>
              <a:xfrm>
                <a:off x="781050" y="993959"/>
                <a:ext cx="9840058" cy="3856505"/>
              </a:xfrm>
              <a:prstGeom prst="rect">
                <a:avLst/>
              </a:prstGeom>
              <a:blipFill>
                <a:blip r:embed="rId2"/>
                <a:stretch>
                  <a:fillRect l="-620" r="-682" b="-1738"/>
                </a:stretch>
              </a:blipFill>
            </p:spPr>
            <p:txBody>
              <a:bodyPr/>
              <a:lstStyle/>
              <a:p>
                <a:r>
                  <a:rPr lang="en-CA">
                    <a:noFill/>
                  </a:rPr>
                  <a:t> </a:t>
                </a:r>
              </a:p>
            </p:txBody>
          </p:sp>
        </mc:Fallback>
      </mc:AlternateContent>
      <p:sp>
        <p:nvSpPr>
          <p:cNvPr id="3" name="Slide Number Placeholder 2">
            <a:extLst>
              <a:ext uri="{FF2B5EF4-FFF2-40B4-BE49-F238E27FC236}">
                <a16:creationId xmlns:a16="http://schemas.microsoft.com/office/drawing/2014/main" id="{1918E79E-8954-4B6D-8A9F-73B6D9DE31F9}"/>
              </a:ext>
            </a:extLst>
          </p:cNvPr>
          <p:cNvSpPr>
            <a:spLocks noGrp="1"/>
          </p:cNvSpPr>
          <p:nvPr>
            <p:ph type="sldNum" sz="quarter" idx="12"/>
          </p:nvPr>
        </p:nvSpPr>
        <p:spPr/>
        <p:txBody>
          <a:bodyPr/>
          <a:lstStyle/>
          <a:p>
            <a:fld id="{2595D44B-EAE6-4553-A7ED-B796E3CA93DC}" type="slidenum">
              <a:rPr lang="en-CA" smtClean="0"/>
              <a:t>13</a:t>
            </a:fld>
            <a:endParaRPr lang="en-CA"/>
          </a:p>
        </p:txBody>
      </p:sp>
      <mc:AlternateContent xmlns:mc="http://schemas.openxmlformats.org/markup-compatibility/2006">
        <mc:Choice xmlns:p14="http://schemas.microsoft.com/office/powerpoint/2010/main" Requires="p14">
          <p:contentPart p14:bwMode="auto" r:id="rId3">
            <p14:nvContentPartPr>
              <p14:cNvPr id="4" name="Ink 3">
                <a:extLst>
                  <a:ext uri="{FF2B5EF4-FFF2-40B4-BE49-F238E27FC236}">
                    <a16:creationId xmlns:a16="http://schemas.microsoft.com/office/drawing/2014/main" id="{5205E6E3-305C-4043-93BA-95BB32958116}"/>
                  </a:ext>
                </a:extLst>
              </p14:cNvPr>
              <p14:cNvContentPartPr/>
              <p14:nvPr/>
            </p14:nvContentPartPr>
            <p14:xfrm>
              <a:off x="8348730" y="2577486"/>
              <a:ext cx="14040" cy="127800"/>
            </p14:xfrm>
          </p:contentPart>
        </mc:Choice>
        <mc:Fallback>
          <p:pic>
            <p:nvPicPr>
              <p:cNvPr id="4" name="Ink 3">
                <a:extLst>
                  <a:ext uri="{FF2B5EF4-FFF2-40B4-BE49-F238E27FC236}">
                    <a16:creationId xmlns:a16="http://schemas.microsoft.com/office/drawing/2014/main" id="{5205E6E3-305C-4043-93BA-95BB32958116}"/>
                  </a:ext>
                </a:extLst>
              </p:cNvPr>
              <p:cNvPicPr/>
              <p:nvPr/>
            </p:nvPicPr>
            <p:blipFill>
              <a:blip r:embed="rId4"/>
              <a:stretch>
                <a:fillRect/>
              </a:stretch>
            </p:blipFill>
            <p:spPr>
              <a:xfrm>
                <a:off x="8344410" y="2573166"/>
                <a:ext cx="2268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6" name="Ink 5">
                <a:extLst>
                  <a:ext uri="{FF2B5EF4-FFF2-40B4-BE49-F238E27FC236}">
                    <a16:creationId xmlns:a16="http://schemas.microsoft.com/office/drawing/2014/main" id="{63B07BDE-1EF6-4A66-B87F-3EC36EC7F3A1}"/>
                  </a:ext>
                </a:extLst>
              </p14:cNvPr>
              <p14:cNvContentPartPr/>
              <p14:nvPr/>
            </p14:nvContentPartPr>
            <p14:xfrm>
              <a:off x="9854970" y="2575326"/>
              <a:ext cx="11880" cy="117720"/>
            </p14:xfrm>
          </p:contentPart>
        </mc:Choice>
        <mc:Fallback>
          <p:pic>
            <p:nvPicPr>
              <p:cNvPr id="6" name="Ink 5">
                <a:extLst>
                  <a:ext uri="{FF2B5EF4-FFF2-40B4-BE49-F238E27FC236}">
                    <a16:creationId xmlns:a16="http://schemas.microsoft.com/office/drawing/2014/main" id="{63B07BDE-1EF6-4A66-B87F-3EC36EC7F3A1}"/>
                  </a:ext>
                </a:extLst>
              </p:cNvPr>
              <p:cNvPicPr/>
              <p:nvPr/>
            </p:nvPicPr>
            <p:blipFill>
              <a:blip r:embed="rId6"/>
              <a:stretch>
                <a:fillRect/>
              </a:stretch>
            </p:blipFill>
            <p:spPr>
              <a:xfrm>
                <a:off x="9850650" y="2571006"/>
                <a:ext cx="2052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7" name="Ink 6">
                <a:extLst>
                  <a:ext uri="{FF2B5EF4-FFF2-40B4-BE49-F238E27FC236}">
                    <a16:creationId xmlns:a16="http://schemas.microsoft.com/office/drawing/2014/main" id="{85C79BD1-7816-4737-8AFA-370FF0C77B74}"/>
                  </a:ext>
                </a:extLst>
              </p14:cNvPr>
              <p14:cNvContentPartPr/>
              <p14:nvPr/>
            </p14:nvContentPartPr>
            <p14:xfrm>
              <a:off x="10787730" y="2350686"/>
              <a:ext cx="668160" cy="383040"/>
            </p14:xfrm>
          </p:contentPart>
        </mc:Choice>
        <mc:Fallback>
          <p:pic>
            <p:nvPicPr>
              <p:cNvPr id="7" name="Ink 6">
                <a:extLst>
                  <a:ext uri="{FF2B5EF4-FFF2-40B4-BE49-F238E27FC236}">
                    <a16:creationId xmlns:a16="http://schemas.microsoft.com/office/drawing/2014/main" id="{85C79BD1-7816-4737-8AFA-370FF0C77B74}"/>
                  </a:ext>
                </a:extLst>
              </p:cNvPr>
              <p:cNvPicPr/>
              <p:nvPr/>
            </p:nvPicPr>
            <p:blipFill>
              <a:blip r:embed="rId8"/>
              <a:stretch>
                <a:fillRect/>
              </a:stretch>
            </p:blipFill>
            <p:spPr>
              <a:xfrm>
                <a:off x="10783410" y="2346366"/>
                <a:ext cx="676800" cy="3916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8" name="Ink 7">
                <a:extLst>
                  <a:ext uri="{FF2B5EF4-FFF2-40B4-BE49-F238E27FC236}">
                    <a16:creationId xmlns:a16="http://schemas.microsoft.com/office/drawing/2014/main" id="{F45611C6-E503-45A6-8666-38906290BBD7}"/>
                  </a:ext>
                </a:extLst>
              </p14:cNvPr>
              <p14:cNvContentPartPr/>
              <p14:nvPr/>
            </p14:nvContentPartPr>
            <p14:xfrm>
              <a:off x="1155570" y="3437886"/>
              <a:ext cx="1355760" cy="57600"/>
            </p14:xfrm>
          </p:contentPart>
        </mc:Choice>
        <mc:Fallback>
          <p:pic>
            <p:nvPicPr>
              <p:cNvPr id="8" name="Ink 7">
                <a:extLst>
                  <a:ext uri="{FF2B5EF4-FFF2-40B4-BE49-F238E27FC236}">
                    <a16:creationId xmlns:a16="http://schemas.microsoft.com/office/drawing/2014/main" id="{F45611C6-E503-45A6-8666-38906290BBD7}"/>
                  </a:ext>
                </a:extLst>
              </p:cNvPr>
              <p:cNvPicPr/>
              <p:nvPr/>
            </p:nvPicPr>
            <p:blipFill>
              <a:blip r:embed="rId10"/>
              <a:stretch>
                <a:fillRect/>
              </a:stretch>
            </p:blipFill>
            <p:spPr>
              <a:xfrm>
                <a:off x="1151250" y="3433566"/>
                <a:ext cx="136440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9" name="Ink 8">
                <a:extLst>
                  <a:ext uri="{FF2B5EF4-FFF2-40B4-BE49-F238E27FC236}">
                    <a16:creationId xmlns:a16="http://schemas.microsoft.com/office/drawing/2014/main" id="{F6EF56A4-D996-40D5-B500-ED1453B53EDD}"/>
                  </a:ext>
                </a:extLst>
              </p14:cNvPr>
              <p14:cNvContentPartPr/>
              <p14:nvPr/>
            </p14:nvContentPartPr>
            <p14:xfrm>
              <a:off x="4003890" y="3487926"/>
              <a:ext cx="625680" cy="43920"/>
            </p14:xfrm>
          </p:contentPart>
        </mc:Choice>
        <mc:Fallback>
          <p:pic>
            <p:nvPicPr>
              <p:cNvPr id="9" name="Ink 8">
                <a:extLst>
                  <a:ext uri="{FF2B5EF4-FFF2-40B4-BE49-F238E27FC236}">
                    <a16:creationId xmlns:a16="http://schemas.microsoft.com/office/drawing/2014/main" id="{F6EF56A4-D996-40D5-B500-ED1453B53EDD}"/>
                  </a:ext>
                </a:extLst>
              </p:cNvPr>
              <p:cNvPicPr/>
              <p:nvPr/>
            </p:nvPicPr>
            <p:blipFill>
              <a:blip r:embed="rId12"/>
              <a:stretch>
                <a:fillRect/>
              </a:stretch>
            </p:blipFill>
            <p:spPr>
              <a:xfrm>
                <a:off x="3999570" y="3483606"/>
                <a:ext cx="634320" cy="5256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0" name="Ink 9">
                <a:extLst>
                  <a:ext uri="{FF2B5EF4-FFF2-40B4-BE49-F238E27FC236}">
                    <a16:creationId xmlns:a16="http://schemas.microsoft.com/office/drawing/2014/main" id="{B6350A5F-767A-4659-83AC-AFE4858B19DA}"/>
                  </a:ext>
                </a:extLst>
              </p14:cNvPr>
              <p14:cNvContentPartPr/>
              <p14:nvPr/>
            </p14:nvContentPartPr>
            <p14:xfrm>
              <a:off x="6698850" y="3479646"/>
              <a:ext cx="720360" cy="46080"/>
            </p14:xfrm>
          </p:contentPart>
        </mc:Choice>
        <mc:Fallback>
          <p:pic>
            <p:nvPicPr>
              <p:cNvPr id="10" name="Ink 9">
                <a:extLst>
                  <a:ext uri="{FF2B5EF4-FFF2-40B4-BE49-F238E27FC236}">
                    <a16:creationId xmlns:a16="http://schemas.microsoft.com/office/drawing/2014/main" id="{B6350A5F-767A-4659-83AC-AFE4858B19DA}"/>
                  </a:ext>
                </a:extLst>
              </p:cNvPr>
              <p:cNvPicPr/>
              <p:nvPr/>
            </p:nvPicPr>
            <p:blipFill>
              <a:blip r:embed="rId14"/>
              <a:stretch>
                <a:fillRect/>
              </a:stretch>
            </p:blipFill>
            <p:spPr>
              <a:xfrm>
                <a:off x="6694530" y="3475326"/>
                <a:ext cx="729000" cy="54720"/>
              </a:xfrm>
              <a:prstGeom prst="rect">
                <a:avLst/>
              </a:prstGeom>
            </p:spPr>
          </p:pic>
        </mc:Fallback>
      </mc:AlternateContent>
      <p:grpSp>
        <p:nvGrpSpPr>
          <p:cNvPr id="13" name="Group 12">
            <a:extLst>
              <a:ext uri="{FF2B5EF4-FFF2-40B4-BE49-F238E27FC236}">
                <a16:creationId xmlns:a16="http://schemas.microsoft.com/office/drawing/2014/main" id="{AEFD75C7-E282-4771-8058-816F329A243A}"/>
              </a:ext>
            </a:extLst>
          </p:cNvPr>
          <p:cNvGrpSpPr/>
          <p:nvPr/>
        </p:nvGrpSpPr>
        <p:grpSpPr>
          <a:xfrm>
            <a:off x="3788970" y="4094166"/>
            <a:ext cx="920520" cy="44280"/>
            <a:chOff x="3788970" y="4094166"/>
            <a:chExt cx="920520" cy="44280"/>
          </a:xfrm>
        </p:grpSpPr>
        <mc:AlternateContent xmlns:mc="http://schemas.openxmlformats.org/markup-compatibility/2006">
          <mc:Choice xmlns:p14="http://schemas.microsoft.com/office/powerpoint/2010/main" Requires="p14">
            <p:contentPart p14:bwMode="auto" r:id="rId15">
              <p14:nvContentPartPr>
                <p14:cNvPr id="11" name="Ink 10">
                  <a:extLst>
                    <a:ext uri="{FF2B5EF4-FFF2-40B4-BE49-F238E27FC236}">
                      <a16:creationId xmlns:a16="http://schemas.microsoft.com/office/drawing/2014/main" id="{9CEB1C36-0908-40CD-A333-8C4367395B1A}"/>
                    </a:ext>
                  </a:extLst>
                </p14:cNvPr>
                <p14:cNvContentPartPr/>
                <p14:nvPr/>
              </p14:nvContentPartPr>
              <p14:xfrm>
                <a:off x="3788970" y="4112886"/>
                <a:ext cx="189360" cy="25560"/>
              </p14:xfrm>
            </p:contentPart>
          </mc:Choice>
          <mc:Fallback>
            <p:pic>
              <p:nvPicPr>
                <p:cNvPr id="11" name="Ink 10">
                  <a:extLst>
                    <a:ext uri="{FF2B5EF4-FFF2-40B4-BE49-F238E27FC236}">
                      <a16:creationId xmlns:a16="http://schemas.microsoft.com/office/drawing/2014/main" id="{9CEB1C36-0908-40CD-A333-8C4367395B1A}"/>
                    </a:ext>
                  </a:extLst>
                </p:cNvPr>
                <p:cNvPicPr/>
                <p:nvPr/>
              </p:nvPicPr>
              <p:blipFill>
                <a:blip r:embed="rId16"/>
                <a:stretch>
                  <a:fillRect/>
                </a:stretch>
              </p:blipFill>
              <p:spPr>
                <a:xfrm>
                  <a:off x="3784650" y="4108566"/>
                  <a:ext cx="19800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2" name="Ink 11">
                  <a:extLst>
                    <a:ext uri="{FF2B5EF4-FFF2-40B4-BE49-F238E27FC236}">
                      <a16:creationId xmlns:a16="http://schemas.microsoft.com/office/drawing/2014/main" id="{60B10EA8-E044-4088-BF05-4BC4A74E032B}"/>
                    </a:ext>
                  </a:extLst>
                </p14:cNvPr>
                <p14:cNvContentPartPr/>
                <p14:nvPr/>
              </p14:nvContentPartPr>
              <p14:xfrm>
                <a:off x="4232850" y="4094166"/>
                <a:ext cx="476640" cy="24120"/>
              </p14:xfrm>
            </p:contentPart>
          </mc:Choice>
          <mc:Fallback>
            <p:pic>
              <p:nvPicPr>
                <p:cNvPr id="12" name="Ink 11">
                  <a:extLst>
                    <a:ext uri="{FF2B5EF4-FFF2-40B4-BE49-F238E27FC236}">
                      <a16:creationId xmlns:a16="http://schemas.microsoft.com/office/drawing/2014/main" id="{60B10EA8-E044-4088-BF05-4BC4A74E032B}"/>
                    </a:ext>
                  </a:extLst>
                </p:cNvPr>
                <p:cNvPicPr/>
                <p:nvPr/>
              </p:nvPicPr>
              <p:blipFill>
                <a:blip r:embed="rId18"/>
                <a:stretch>
                  <a:fillRect/>
                </a:stretch>
              </p:blipFill>
              <p:spPr>
                <a:xfrm>
                  <a:off x="4228530" y="4089846"/>
                  <a:ext cx="485280" cy="32760"/>
                </a:xfrm>
                <a:prstGeom prst="rect">
                  <a:avLst/>
                </a:prstGeom>
              </p:spPr>
            </p:pic>
          </mc:Fallback>
        </mc:AlternateContent>
      </p:grpSp>
      <p:grpSp>
        <p:nvGrpSpPr>
          <p:cNvPr id="22" name="Group 21">
            <a:extLst>
              <a:ext uri="{FF2B5EF4-FFF2-40B4-BE49-F238E27FC236}">
                <a16:creationId xmlns:a16="http://schemas.microsoft.com/office/drawing/2014/main" id="{F3CE7696-C5C3-40D4-9A20-E89BFB1F1BE9}"/>
              </a:ext>
            </a:extLst>
          </p:cNvPr>
          <p:cNvGrpSpPr/>
          <p:nvPr/>
        </p:nvGrpSpPr>
        <p:grpSpPr>
          <a:xfrm>
            <a:off x="6235890" y="3775206"/>
            <a:ext cx="784440" cy="317880"/>
            <a:chOff x="6235890" y="3775206"/>
            <a:chExt cx="784440" cy="317880"/>
          </a:xfrm>
        </p:grpSpPr>
        <mc:AlternateContent xmlns:mc="http://schemas.openxmlformats.org/markup-compatibility/2006">
          <mc:Choice xmlns:p14="http://schemas.microsoft.com/office/powerpoint/2010/main" Requires="p14">
            <p:contentPart p14:bwMode="auto" r:id="rId19">
              <p14:nvContentPartPr>
                <p14:cNvPr id="14" name="Ink 13">
                  <a:extLst>
                    <a:ext uri="{FF2B5EF4-FFF2-40B4-BE49-F238E27FC236}">
                      <a16:creationId xmlns:a16="http://schemas.microsoft.com/office/drawing/2014/main" id="{252A4F7C-BDFB-49EF-ACD8-3D7D75856539}"/>
                    </a:ext>
                  </a:extLst>
                </p14:cNvPr>
                <p14:cNvContentPartPr/>
                <p14:nvPr/>
              </p14:nvContentPartPr>
              <p14:xfrm>
                <a:off x="6258210" y="3910566"/>
                <a:ext cx="38520" cy="69120"/>
              </p14:xfrm>
            </p:contentPart>
          </mc:Choice>
          <mc:Fallback>
            <p:pic>
              <p:nvPicPr>
                <p:cNvPr id="14" name="Ink 13">
                  <a:extLst>
                    <a:ext uri="{FF2B5EF4-FFF2-40B4-BE49-F238E27FC236}">
                      <a16:creationId xmlns:a16="http://schemas.microsoft.com/office/drawing/2014/main" id="{252A4F7C-BDFB-49EF-ACD8-3D7D75856539}"/>
                    </a:ext>
                  </a:extLst>
                </p:cNvPr>
                <p:cNvPicPr/>
                <p:nvPr/>
              </p:nvPicPr>
              <p:blipFill>
                <a:blip r:embed="rId20"/>
                <a:stretch>
                  <a:fillRect/>
                </a:stretch>
              </p:blipFill>
              <p:spPr>
                <a:xfrm>
                  <a:off x="6253890" y="3906246"/>
                  <a:ext cx="4716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5" name="Ink 14">
                  <a:extLst>
                    <a:ext uri="{FF2B5EF4-FFF2-40B4-BE49-F238E27FC236}">
                      <a16:creationId xmlns:a16="http://schemas.microsoft.com/office/drawing/2014/main" id="{048EBA60-85B8-4508-AFC5-519BFEE152E7}"/>
                    </a:ext>
                  </a:extLst>
                </p14:cNvPr>
                <p14:cNvContentPartPr/>
                <p14:nvPr/>
              </p14:nvContentPartPr>
              <p14:xfrm>
                <a:off x="6235890" y="3775206"/>
                <a:ext cx="46440" cy="29520"/>
              </p14:xfrm>
            </p:contentPart>
          </mc:Choice>
          <mc:Fallback>
            <p:pic>
              <p:nvPicPr>
                <p:cNvPr id="15" name="Ink 14">
                  <a:extLst>
                    <a:ext uri="{FF2B5EF4-FFF2-40B4-BE49-F238E27FC236}">
                      <a16:creationId xmlns:a16="http://schemas.microsoft.com/office/drawing/2014/main" id="{048EBA60-85B8-4508-AFC5-519BFEE152E7}"/>
                    </a:ext>
                  </a:extLst>
                </p:cNvPr>
                <p:cNvPicPr/>
                <p:nvPr/>
              </p:nvPicPr>
              <p:blipFill>
                <a:blip r:embed="rId22"/>
                <a:stretch>
                  <a:fillRect/>
                </a:stretch>
              </p:blipFill>
              <p:spPr>
                <a:xfrm>
                  <a:off x="6231570" y="3770886"/>
                  <a:ext cx="5508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6" name="Ink 15">
                  <a:extLst>
                    <a:ext uri="{FF2B5EF4-FFF2-40B4-BE49-F238E27FC236}">
                      <a16:creationId xmlns:a16="http://schemas.microsoft.com/office/drawing/2014/main" id="{D57F1974-6FA4-4ECC-A50F-B742AF891312}"/>
                    </a:ext>
                  </a:extLst>
                </p14:cNvPr>
                <p14:cNvContentPartPr/>
                <p14:nvPr/>
              </p14:nvContentPartPr>
              <p14:xfrm>
                <a:off x="6368730" y="3790326"/>
                <a:ext cx="131040" cy="164880"/>
              </p14:xfrm>
            </p:contentPart>
          </mc:Choice>
          <mc:Fallback>
            <p:pic>
              <p:nvPicPr>
                <p:cNvPr id="16" name="Ink 15">
                  <a:extLst>
                    <a:ext uri="{FF2B5EF4-FFF2-40B4-BE49-F238E27FC236}">
                      <a16:creationId xmlns:a16="http://schemas.microsoft.com/office/drawing/2014/main" id="{D57F1974-6FA4-4ECC-A50F-B742AF891312}"/>
                    </a:ext>
                  </a:extLst>
                </p:cNvPr>
                <p:cNvPicPr/>
                <p:nvPr/>
              </p:nvPicPr>
              <p:blipFill>
                <a:blip r:embed="rId24"/>
                <a:stretch>
                  <a:fillRect/>
                </a:stretch>
              </p:blipFill>
              <p:spPr>
                <a:xfrm>
                  <a:off x="6364410" y="3786006"/>
                  <a:ext cx="13968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7" name="Ink 16">
                  <a:extLst>
                    <a:ext uri="{FF2B5EF4-FFF2-40B4-BE49-F238E27FC236}">
                      <a16:creationId xmlns:a16="http://schemas.microsoft.com/office/drawing/2014/main" id="{9752C03E-DA2A-4682-A301-A5BE6FD47EE2}"/>
                    </a:ext>
                  </a:extLst>
                </p14:cNvPr>
                <p14:cNvContentPartPr/>
                <p14:nvPr/>
              </p14:nvContentPartPr>
              <p14:xfrm>
                <a:off x="6514170" y="3846486"/>
                <a:ext cx="152640" cy="108360"/>
              </p14:xfrm>
            </p:contentPart>
          </mc:Choice>
          <mc:Fallback>
            <p:pic>
              <p:nvPicPr>
                <p:cNvPr id="17" name="Ink 16">
                  <a:extLst>
                    <a:ext uri="{FF2B5EF4-FFF2-40B4-BE49-F238E27FC236}">
                      <a16:creationId xmlns:a16="http://schemas.microsoft.com/office/drawing/2014/main" id="{9752C03E-DA2A-4682-A301-A5BE6FD47EE2}"/>
                    </a:ext>
                  </a:extLst>
                </p:cNvPr>
                <p:cNvPicPr/>
                <p:nvPr/>
              </p:nvPicPr>
              <p:blipFill>
                <a:blip r:embed="rId26"/>
                <a:stretch>
                  <a:fillRect/>
                </a:stretch>
              </p:blipFill>
              <p:spPr>
                <a:xfrm>
                  <a:off x="6509850" y="3842166"/>
                  <a:ext cx="16128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8" name="Ink 17">
                  <a:extLst>
                    <a:ext uri="{FF2B5EF4-FFF2-40B4-BE49-F238E27FC236}">
                      <a16:creationId xmlns:a16="http://schemas.microsoft.com/office/drawing/2014/main" id="{C8EC2DE5-8593-4AA5-B3F7-D8EC4056069B}"/>
                    </a:ext>
                  </a:extLst>
                </p14:cNvPr>
                <p14:cNvContentPartPr/>
                <p14:nvPr/>
              </p14:nvContentPartPr>
              <p14:xfrm>
                <a:off x="6644850" y="3864846"/>
                <a:ext cx="93240" cy="77760"/>
              </p14:xfrm>
            </p:contentPart>
          </mc:Choice>
          <mc:Fallback>
            <p:pic>
              <p:nvPicPr>
                <p:cNvPr id="18" name="Ink 17">
                  <a:extLst>
                    <a:ext uri="{FF2B5EF4-FFF2-40B4-BE49-F238E27FC236}">
                      <a16:creationId xmlns:a16="http://schemas.microsoft.com/office/drawing/2014/main" id="{C8EC2DE5-8593-4AA5-B3F7-D8EC4056069B}"/>
                    </a:ext>
                  </a:extLst>
                </p:cNvPr>
                <p:cNvPicPr/>
                <p:nvPr/>
              </p:nvPicPr>
              <p:blipFill>
                <a:blip r:embed="rId28"/>
                <a:stretch>
                  <a:fillRect/>
                </a:stretch>
              </p:blipFill>
              <p:spPr>
                <a:xfrm>
                  <a:off x="6640530" y="3860526"/>
                  <a:ext cx="10188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9" name="Ink 18">
                  <a:extLst>
                    <a:ext uri="{FF2B5EF4-FFF2-40B4-BE49-F238E27FC236}">
                      <a16:creationId xmlns:a16="http://schemas.microsoft.com/office/drawing/2014/main" id="{399C5212-5111-4269-932B-477C72040A59}"/>
                    </a:ext>
                  </a:extLst>
                </p14:cNvPr>
                <p14:cNvContentPartPr/>
                <p14:nvPr/>
              </p14:nvContentPartPr>
              <p14:xfrm>
                <a:off x="6771210" y="3803286"/>
                <a:ext cx="38160" cy="150840"/>
              </p14:xfrm>
            </p:contentPart>
          </mc:Choice>
          <mc:Fallback>
            <p:pic>
              <p:nvPicPr>
                <p:cNvPr id="19" name="Ink 18">
                  <a:extLst>
                    <a:ext uri="{FF2B5EF4-FFF2-40B4-BE49-F238E27FC236}">
                      <a16:creationId xmlns:a16="http://schemas.microsoft.com/office/drawing/2014/main" id="{399C5212-5111-4269-932B-477C72040A59}"/>
                    </a:ext>
                  </a:extLst>
                </p:cNvPr>
                <p:cNvPicPr/>
                <p:nvPr/>
              </p:nvPicPr>
              <p:blipFill>
                <a:blip r:embed="rId30"/>
                <a:stretch>
                  <a:fillRect/>
                </a:stretch>
              </p:blipFill>
              <p:spPr>
                <a:xfrm>
                  <a:off x="6766890" y="3798966"/>
                  <a:ext cx="4680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0" name="Ink 19">
                  <a:extLst>
                    <a:ext uri="{FF2B5EF4-FFF2-40B4-BE49-F238E27FC236}">
                      <a16:creationId xmlns:a16="http://schemas.microsoft.com/office/drawing/2014/main" id="{B877F419-15EB-4CAB-8E86-B089186374C1}"/>
                    </a:ext>
                  </a:extLst>
                </p14:cNvPr>
                <p14:cNvContentPartPr/>
                <p14:nvPr/>
              </p14:nvContentPartPr>
              <p14:xfrm>
                <a:off x="6837450" y="3782766"/>
                <a:ext cx="48240" cy="161280"/>
              </p14:xfrm>
            </p:contentPart>
          </mc:Choice>
          <mc:Fallback>
            <p:pic>
              <p:nvPicPr>
                <p:cNvPr id="20" name="Ink 19">
                  <a:extLst>
                    <a:ext uri="{FF2B5EF4-FFF2-40B4-BE49-F238E27FC236}">
                      <a16:creationId xmlns:a16="http://schemas.microsoft.com/office/drawing/2014/main" id="{B877F419-15EB-4CAB-8E86-B089186374C1}"/>
                    </a:ext>
                  </a:extLst>
                </p:cNvPr>
                <p:cNvPicPr/>
                <p:nvPr/>
              </p:nvPicPr>
              <p:blipFill>
                <a:blip r:embed="rId32"/>
                <a:stretch>
                  <a:fillRect/>
                </a:stretch>
              </p:blipFill>
              <p:spPr>
                <a:xfrm>
                  <a:off x="6833130" y="3778446"/>
                  <a:ext cx="5688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1" name="Ink 20">
                  <a:extLst>
                    <a:ext uri="{FF2B5EF4-FFF2-40B4-BE49-F238E27FC236}">
                      <a16:creationId xmlns:a16="http://schemas.microsoft.com/office/drawing/2014/main" id="{25A5FE01-DD02-475A-8FB7-2FE357C70849}"/>
                    </a:ext>
                  </a:extLst>
                </p14:cNvPr>
                <p14:cNvContentPartPr/>
                <p14:nvPr/>
              </p14:nvContentPartPr>
              <p14:xfrm>
                <a:off x="6907650" y="3868086"/>
                <a:ext cx="112680" cy="225000"/>
              </p14:xfrm>
            </p:contentPart>
          </mc:Choice>
          <mc:Fallback>
            <p:pic>
              <p:nvPicPr>
                <p:cNvPr id="21" name="Ink 20">
                  <a:extLst>
                    <a:ext uri="{FF2B5EF4-FFF2-40B4-BE49-F238E27FC236}">
                      <a16:creationId xmlns:a16="http://schemas.microsoft.com/office/drawing/2014/main" id="{25A5FE01-DD02-475A-8FB7-2FE357C70849}"/>
                    </a:ext>
                  </a:extLst>
                </p:cNvPr>
                <p:cNvPicPr/>
                <p:nvPr/>
              </p:nvPicPr>
              <p:blipFill>
                <a:blip r:embed="rId34"/>
                <a:stretch>
                  <a:fillRect/>
                </a:stretch>
              </p:blipFill>
              <p:spPr>
                <a:xfrm>
                  <a:off x="6903330" y="3863766"/>
                  <a:ext cx="121320" cy="233640"/>
                </a:xfrm>
                <a:prstGeom prst="rect">
                  <a:avLst/>
                </a:prstGeom>
              </p:spPr>
            </p:pic>
          </mc:Fallback>
        </mc:AlternateContent>
      </p:grpSp>
      <p:grpSp>
        <p:nvGrpSpPr>
          <p:cNvPr id="40" name="Group 39">
            <a:extLst>
              <a:ext uri="{FF2B5EF4-FFF2-40B4-BE49-F238E27FC236}">
                <a16:creationId xmlns:a16="http://schemas.microsoft.com/office/drawing/2014/main" id="{D5746F09-2050-4969-B00E-02305AAC05C4}"/>
              </a:ext>
            </a:extLst>
          </p:cNvPr>
          <p:cNvGrpSpPr/>
          <p:nvPr/>
        </p:nvGrpSpPr>
        <p:grpSpPr>
          <a:xfrm>
            <a:off x="7537290" y="3705366"/>
            <a:ext cx="1804680" cy="399240"/>
            <a:chOff x="7537290" y="3705366"/>
            <a:chExt cx="1804680" cy="399240"/>
          </a:xfrm>
        </p:grpSpPr>
        <mc:AlternateContent xmlns:mc="http://schemas.openxmlformats.org/markup-compatibility/2006">
          <mc:Choice xmlns:p14="http://schemas.microsoft.com/office/powerpoint/2010/main" Requires="p14">
            <p:contentPart p14:bwMode="auto" r:id="rId35">
              <p14:nvContentPartPr>
                <p14:cNvPr id="23" name="Ink 22">
                  <a:extLst>
                    <a:ext uri="{FF2B5EF4-FFF2-40B4-BE49-F238E27FC236}">
                      <a16:creationId xmlns:a16="http://schemas.microsoft.com/office/drawing/2014/main" id="{DF507279-7CA8-4C04-A3DC-ED9C5A322AC1}"/>
                    </a:ext>
                  </a:extLst>
                </p14:cNvPr>
                <p14:cNvContentPartPr/>
                <p14:nvPr/>
              </p14:nvContentPartPr>
              <p14:xfrm>
                <a:off x="7537290" y="3839286"/>
                <a:ext cx="167040" cy="29880"/>
              </p14:xfrm>
            </p:contentPart>
          </mc:Choice>
          <mc:Fallback>
            <p:pic>
              <p:nvPicPr>
                <p:cNvPr id="23" name="Ink 22">
                  <a:extLst>
                    <a:ext uri="{FF2B5EF4-FFF2-40B4-BE49-F238E27FC236}">
                      <a16:creationId xmlns:a16="http://schemas.microsoft.com/office/drawing/2014/main" id="{DF507279-7CA8-4C04-A3DC-ED9C5A322AC1}"/>
                    </a:ext>
                  </a:extLst>
                </p:cNvPr>
                <p:cNvPicPr/>
                <p:nvPr/>
              </p:nvPicPr>
              <p:blipFill>
                <a:blip r:embed="rId36"/>
                <a:stretch>
                  <a:fillRect/>
                </a:stretch>
              </p:blipFill>
              <p:spPr>
                <a:xfrm>
                  <a:off x="7532970" y="3834966"/>
                  <a:ext cx="17568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4" name="Ink 23">
                  <a:extLst>
                    <a:ext uri="{FF2B5EF4-FFF2-40B4-BE49-F238E27FC236}">
                      <a16:creationId xmlns:a16="http://schemas.microsoft.com/office/drawing/2014/main" id="{9D349767-56C1-419D-BBF4-A15F79D345BA}"/>
                    </a:ext>
                  </a:extLst>
                </p14:cNvPr>
                <p14:cNvContentPartPr/>
                <p14:nvPr/>
              </p14:nvContentPartPr>
              <p14:xfrm>
                <a:off x="7560690" y="3832806"/>
                <a:ext cx="49320" cy="179280"/>
              </p14:xfrm>
            </p:contentPart>
          </mc:Choice>
          <mc:Fallback>
            <p:pic>
              <p:nvPicPr>
                <p:cNvPr id="24" name="Ink 23">
                  <a:extLst>
                    <a:ext uri="{FF2B5EF4-FFF2-40B4-BE49-F238E27FC236}">
                      <a16:creationId xmlns:a16="http://schemas.microsoft.com/office/drawing/2014/main" id="{9D349767-56C1-419D-BBF4-A15F79D345BA}"/>
                    </a:ext>
                  </a:extLst>
                </p:cNvPr>
                <p:cNvPicPr/>
                <p:nvPr/>
              </p:nvPicPr>
              <p:blipFill>
                <a:blip r:embed="rId38"/>
                <a:stretch>
                  <a:fillRect/>
                </a:stretch>
              </p:blipFill>
              <p:spPr>
                <a:xfrm>
                  <a:off x="7556370" y="3828486"/>
                  <a:ext cx="5796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5" name="Ink 24">
                  <a:extLst>
                    <a:ext uri="{FF2B5EF4-FFF2-40B4-BE49-F238E27FC236}">
                      <a16:creationId xmlns:a16="http://schemas.microsoft.com/office/drawing/2014/main" id="{0D5893C3-BDAC-42CF-B077-1B457EC2F26E}"/>
                    </a:ext>
                  </a:extLst>
                </p14:cNvPr>
                <p14:cNvContentPartPr/>
                <p14:nvPr/>
              </p14:nvContentPartPr>
              <p14:xfrm>
                <a:off x="7571490" y="3930726"/>
                <a:ext cx="120600" cy="91440"/>
              </p14:xfrm>
            </p:contentPart>
          </mc:Choice>
          <mc:Fallback>
            <p:pic>
              <p:nvPicPr>
                <p:cNvPr id="25" name="Ink 24">
                  <a:extLst>
                    <a:ext uri="{FF2B5EF4-FFF2-40B4-BE49-F238E27FC236}">
                      <a16:creationId xmlns:a16="http://schemas.microsoft.com/office/drawing/2014/main" id="{0D5893C3-BDAC-42CF-B077-1B457EC2F26E}"/>
                    </a:ext>
                  </a:extLst>
                </p:cNvPr>
                <p:cNvPicPr/>
                <p:nvPr/>
              </p:nvPicPr>
              <p:blipFill>
                <a:blip r:embed="rId40"/>
                <a:stretch>
                  <a:fillRect/>
                </a:stretch>
              </p:blipFill>
              <p:spPr>
                <a:xfrm>
                  <a:off x="7567170" y="3926406"/>
                  <a:ext cx="12924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6" name="Ink 25">
                  <a:extLst>
                    <a:ext uri="{FF2B5EF4-FFF2-40B4-BE49-F238E27FC236}">
                      <a16:creationId xmlns:a16="http://schemas.microsoft.com/office/drawing/2014/main" id="{50CF4E01-CD2C-43DC-B796-920F52C71D62}"/>
                    </a:ext>
                  </a:extLst>
                </p14:cNvPr>
                <p14:cNvContentPartPr/>
                <p14:nvPr/>
              </p14:nvContentPartPr>
              <p14:xfrm>
                <a:off x="7776690" y="3750726"/>
                <a:ext cx="126720" cy="260280"/>
              </p14:xfrm>
            </p:contentPart>
          </mc:Choice>
          <mc:Fallback>
            <p:pic>
              <p:nvPicPr>
                <p:cNvPr id="26" name="Ink 25">
                  <a:extLst>
                    <a:ext uri="{FF2B5EF4-FFF2-40B4-BE49-F238E27FC236}">
                      <a16:creationId xmlns:a16="http://schemas.microsoft.com/office/drawing/2014/main" id="{50CF4E01-CD2C-43DC-B796-920F52C71D62}"/>
                    </a:ext>
                  </a:extLst>
                </p:cNvPr>
                <p:cNvPicPr/>
                <p:nvPr/>
              </p:nvPicPr>
              <p:blipFill>
                <a:blip r:embed="rId42"/>
                <a:stretch>
                  <a:fillRect/>
                </a:stretch>
              </p:blipFill>
              <p:spPr>
                <a:xfrm>
                  <a:off x="7772370" y="3746406"/>
                  <a:ext cx="135360" cy="26892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7" name="Ink 26">
                  <a:extLst>
                    <a:ext uri="{FF2B5EF4-FFF2-40B4-BE49-F238E27FC236}">
                      <a16:creationId xmlns:a16="http://schemas.microsoft.com/office/drawing/2014/main" id="{C06680E3-E435-4465-A8E5-5DF6064AA93F}"/>
                    </a:ext>
                  </a:extLst>
                </p14:cNvPr>
                <p14:cNvContentPartPr/>
                <p14:nvPr/>
              </p14:nvContentPartPr>
              <p14:xfrm>
                <a:off x="8036970" y="3758646"/>
                <a:ext cx="39600" cy="254520"/>
              </p14:xfrm>
            </p:contentPart>
          </mc:Choice>
          <mc:Fallback>
            <p:pic>
              <p:nvPicPr>
                <p:cNvPr id="27" name="Ink 26">
                  <a:extLst>
                    <a:ext uri="{FF2B5EF4-FFF2-40B4-BE49-F238E27FC236}">
                      <a16:creationId xmlns:a16="http://schemas.microsoft.com/office/drawing/2014/main" id="{C06680E3-E435-4465-A8E5-5DF6064AA93F}"/>
                    </a:ext>
                  </a:extLst>
                </p:cNvPr>
                <p:cNvPicPr/>
                <p:nvPr/>
              </p:nvPicPr>
              <p:blipFill>
                <a:blip r:embed="rId44"/>
                <a:stretch>
                  <a:fillRect/>
                </a:stretch>
              </p:blipFill>
              <p:spPr>
                <a:xfrm>
                  <a:off x="8032650" y="3754326"/>
                  <a:ext cx="48240" cy="26316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8" name="Ink 27">
                  <a:extLst>
                    <a:ext uri="{FF2B5EF4-FFF2-40B4-BE49-F238E27FC236}">
                      <a16:creationId xmlns:a16="http://schemas.microsoft.com/office/drawing/2014/main" id="{100FE08C-EBD3-455A-ACF8-D91E96175AA7}"/>
                    </a:ext>
                  </a:extLst>
                </p14:cNvPr>
                <p14:cNvContentPartPr/>
                <p14:nvPr/>
              </p14:nvContentPartPr>
              <p14:xfrm>
                <a:off x="8210130" y="3836766"/>
                <a:ext cx="57960" cy="178920"/>
              </p14:xfrm>
            </p:contentPart>
          </mc:Choice>
          <mc:Fallback>
            <p:pic>
              <p:nvPicPr>
                <p:cNvPr id="28" name="Ink 27">
                  <a:extLst>
                    <a:ext uri="{FF2B5EF4-FFF2-40B4-BE49-F238E27FC236}">
                      <a16:creationId xmlns:a16="http://schemas.microsoft.com/office/drawing/2014/main" id="{100FE08C-EBD3-455A-ACF8-D91E96175AA7}"/>
                    </a:ext>
                  </a:extLst>
                </p:cNvPr>
                <p:cNvPicPr/>
                <p:nvPr/>
              </p:nvPicPr>
              <p:blipFill>
                <a:blip r:embed="rId46"/>
                <a:stretch>
                  <a:fillRect/>
                </a:stretch>
              </p:blipFill>
              <p:spPr>
                <a:xfrm>
                  <a:off x="8205810" y="3832446"/>
                  <a:ext cx="66600" cy="18756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29" name="Ink 28">
                  <a:extLst>
                    <a:ext uri="{FF2B5EF4-FFF2-40B4-BE49-F238E27FC236}">
                      <a16:creationId xmlns:a16="http://schemas.microsoft.com/office/drawing/2014/main" id="{C2525385-C44C-4E16-8B19-436AD48E24A4}"/>
                    </a:ext>
                  </a:extLst>
                </p14:cNvPr>
                <p14:cNvContentPartPr/>
                <p14:nvPr/>
              </p14:nvContentPartPr>
              <p14:xfrm>
                <a:off x="8180970" y="3872766"/>
                <a:ext cx="99000" cy="137880"/>
              </p14:xfrm>
            </p:contentPart>
          </mc:Choice>
          <mc:Fallback>
            <p:pic>
              <p:nvPicPr>
                <p:cNvPr id="29" name="Ink 28">
                  <a:extLst>
                    <a:ext uri="{FF2B5EF4-FFF2-40B4-BE49-F238E27FC236}">
                      <a16:creationId xmlns:a16="http://schemas.microsoft.com/office/drawing/2014/main" id="{C2525385-C44C-4E16-8B19-436AD48E24A4}"/>
                    </a:ext>
                  </a:extLst>
                </p:cNvPr>
                <p:cNvPicPr/>
                <p:nvPr/>
              </p:nvPicPr>
              <p:blipFill>
                <a:blip r:embed="rId48"/>
                <a:stretch>
                  <a:fillRect/>
                </a:stretch>
              </p:blipFill>
              <p:spPr>
                <a:xfrm>
                  <a:off x="8176650" y="3868446"/>
                  <a:ext cx="10764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0" name="Ink 29">
                  <a:extLst>
                    <a:ext uri="{FF2B5EF4-FFF2-40B4-BE49-F238E27FC236}">
                      <a16:creationId xmlns:a16="http://schemas.microsoft.com/office/drawing/2014/main" id="{A7DCEBFA-C222-4578-B4CE-EA8BD292EE70}"/>
                    </a:ext>
                  </a:extLst>
                </p14:cNvPr>
                <p14:cNvContentPartPr/>
                <p14:nvPr/>
              </p14:nvContentPartPr>
              <p14:xfrm>
                <a:off x="8377890" y="3928566"/>
                <a:ext cx="59400" cy="5040"/>
              </p14:xfrm>
            </p:contentPart>
          </mc:Choice>
          <mc:Fallback>
            <p:pic>
              <p:nvPicPr>
                <p:cNvPr id="30" name="Ink 29">
                  <a:extLst>
                    <a:ext uri="{FF2B5EF4-FFF2-40B4-BE49-F238E27FC236}">
                      <a16:creationId xmlns:a16="http://schemas.microsoft.com/office/drawing/2014/main" id="{A7DCEBFA-C222-4578-B4CE-EA8BD292EE70}"/>
                    </a:ext>
                  </a:extLst>
                </p:cNvPr>
                <p:cNvPicPr/>
                <p:nvPr/>
              </p:nvPicPr>
              <p:blipFill>
                <a:blip r:embed="rId50"/>
                <a:stretch>
                  <a:fillRect/>
                </a:stretch>
              </p:blipFill>
              <p:spPr>
                <a:xfrm>
                  <a:off x="8373570" y="3924246"/>
                  <a:ext cx="6804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1" name="Ink 30">
                  <a:extLst>
                    <a:ext uri="{FF2B5EF4-FFF2-40B4-BE49-F238E27FC236}">
                      <a16:creationId xmlns:a16="http://schemas.microsoft.com/office/drawing/2014/main" id="{08D5009A-6F0B-4AFA-9CFF-D2168BBFEA62}"/>
                    </a:ext>
                  </a:extLst>
                </p14:cNvPr>
                <p14:cNvContentPartPr/>
                <p14:nvPr/>
              </p14:nvContentPartPr>
              <p14:xfrm>
                <a:off x="8488410" y="3827406"/>
                <a:ext cx="147240" cy="206640"/>
              </p14:xfrm>
            </p:contentPart>
          </mc:Choice>
          <mc:Fallback>
            <p:pic>
              <p:nvPicPr>
                <p:cNvPr id="31" name="Ink 30">
                  <a:extLst>
                    <a:ext uri="{FF2B5EF4-FFF2-40B4-BE49-F238E27FC236}">
                      <a16:creationId xmlns:a16="http://schemas.microsoft.com/office/drawing/2014/main" id="{08D5009A-6F0B-4AFA-9CFF-D2168BBFEA62}"/>
                    </a:ext>
                  </a:extLst>
                </p:cNvPr>
                <p:cNvPicPr/>
                <p:nvPr/>
              </p:nvPicPr>
              <p:blipFill>
                <a:blip r:embed="rId52"/>
                <a:stretch>
                  <a:fillRect/>
                </a:stretch>
              </p:blipFill>
              <p:spPr>
                <a:xfrm>
                  <a:off x="8484090" y="3823086"/>
                  <a:ext cx="155880" cy="21528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2" name="Ink 31">
                  <a:extLst>
                    <a:ext uri="{FF2B5EF4-FFF2-40B4-BE49-F238E27FC236}">
                      <a16:creationId xmlns:a16="http://schemas.microsoft.com/office/drawing/2014/main" id="{8095268D-66D4-44A2-9BA3-24ED0DB58884}"/>
                    </a:ext>
                  </a:extLst>
                </p14:cNvPr>
                <p14:cNvContentPartPr/>
                <p14:nvPr/>
              </p14:nvContentPartPr>
              <p14:xfrm>
                <a:off x="8534490" y="3945846"/>
                <a:ext cx="89280" cy="90720"/>
              </p14:xfrm>
            </p:contentPart>
          </mc:Choice>
          <mc:Fallback>
            <p:pic>
              <p:nvPicPr>
                <p:cNvPr id="32" name="Ink 31">
                  <a:extLst>
                    <a:ext uri="{FF2B5EF4-FFF2-40B4-BE49-F238E27FC236}">
                      <a16:creationId xmlns:a16="http://schemas.microsoft.com/office/drawing/2014/main" id="{8095268D-66D4-44A2-9BA3-24ED0DB58884}"/>
                    </a:ext>
                  </a:extLst>
                </p:cNvPr>
                <p:cNvPicPr/>
                <p:nvPr/>
              </p:nvPicPr>
              <p:blipFill>
                <a:blip r:embed="rId54"/>
                <a:stretch>
                  <a:fillRect/>
                </a:stretch>
              </p:blipFill>
              <p:spPr>
                <a:xfrm>
                  <a:off x="8530170" y="3941526"/>
                  <a:ext cx="9792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3" name="Ink 32">
                  <a:extLst>
                    <a:ext uri="{FF2B5EF4-FFF2-40B4-BE49-F238E27FC236}">
                      <a16:creationId xmlns:a16="http://schemas.microsoft.com/office/drawing/2014/main" id="{2B2263CA-2DCC-4134-B49D-D4E139F9F05F}"/>
                    </a:ext>
                  </a:extLst>
                </p14:cNvPr>
                <p14:cNvContentPartPr/>
                <p14:nvPr/>
              </p14:nvContentPartPr>
              <p14:xfrm>
                <a:off x="8658330" y="3798966"/>
                <a:ext cx="133200" cy="230760"/>
              </p14:xfrm>
            </p:contentPart>
          </mc:Choice>
          <mc:Fallback>
            <p:pic>
              <p:nvPicPr>
                <p:cNvPr id="33" name="Ink 32">
                  <a:extLst>
                    <a:ext uri="{FF2B5EF4-FFF2-40B4-BE49-F238E27FC236}">
                      <a16:creationId xmlns:a16="http://schemas.microsoft.com/office/drawing/2014/main" id="{2B2263CA-2DCC-4134-B49D-D4E139F9F05F}"/>
                    </a:ext>
                  </a:extLst>
                </p:cNvPr>
                <p:cNvPicPr/>
                <p:nvPr/>
              </p:nvPicPr>
              <p:blipFill>
                <a:blip r:embed="rId56"/>
                <a:stretch>
                  <a:fillRect/>
                </a:stretch>
              </p:blipFill>
              <p:spPr>
                <a:xfrm>
                  <a:off x="8654010" y="3794646"/>
                  <a:ext cx="141840" cy="23940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4" name="Ink 33">
                  <a:extLst>
                    <a:ext uri="{FF2B5EF4-FFF2-40B4-BE49-F238E27FC236}">
                      <a16:creationId xmlns:a16="http://schemas.microsoft.com/office/drawing/2014/main" id="{3C70B638-83DB-42FD-A911-9387F17B239F}"/>
                    </a:ext>
                  </a:extLst>
                </p14:cNvPr>
                <p14:cNvContentPartPr/>
                <p14:nvPr/>
              </p14:nvContentPartPr>
              <p14:xfrm>
                <a:off x="8807010" y="3856206"/>
                <a:ext cx="47160" cy="147240"/>
              </p14:xfrm>
            </p:contentPart>
          </mc:Choice>
          <mc:Fallback>
            <p:pic>
              <p:nvPicPr>
                <p:cNvPr id="34" name="Ink 33">
                  <a:extLst>
                    <a:ext uri="{FF2B5EF4-FFF2-40B4-BE49-F238E27FC236}">
                      <a16:creationId xmlns:a16="http://schemas.microsoft.com/office/drawing/2014/main" id="{3C70B638-83DB-42FD-A911-9387F17B239F}"/>
                    </a:ext>
                  </a:extLst>
                </p:cNvPr>
                <p:cNvPicPr/>
                <p:nvPr/>
              </p:nvPicPr>
              <p:blipFill>
                <a:blip r:embed="rId58"/>
                <a:stretch>
                  <a:fillRect/>
                </a:stretch>
              </p:blipFill>
              <p:spPr>
                <a:xfrm>
                  <a:off x="8802690" y="3851886"/>
                  <a:ext cx="5580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5" name="Ink 34">
                  <a:extLst>
                    <a:ext uri="{FF2B5EF4-FFF2-40B4-BE49-F238E27FC236}">
                      <a16:creationId xmlns:a16="http://schemas.microsoft.com/office/drawing/2014/main" id="{D1E14CC0-FD8E-4CFC-8B0F-300F3421DF55}"/>
                    </a:ext>
                  </a:extLst>
                </p14:cNvPr>
                <p14:cNvContentPartPr/>
                <p14:nvPr/>
              </p14:nvContentPartPr>
              <p14:xfrm>
                <a:off x="8790450" y="3903726"/>
                <a:ext cx="88920" cy="118080"/>
              </p14:xfrm>
            </p:contentPart>
          </mc:Choice>
          <mc:Fallback>
            <p:pic>
              <p:nvPicPr>
                <p:cNvPr id="35" name="Ink 34">
                  <a:extLst>
                    <a:ext uri="{FF2B5EF4-FFF2-40B4-BE49-F238E27FC236}">
                      <a16:creationId xmlns:a16="http://schemas.microsoft.com/office/drawing/2014/main" id="{D1E14CC0-FD8E-4CFC-8B0F-300F3421DF55}"/>
                    </a:ext>
                  </a:extLst>
                </p:cNvPr>
                <p:cNvPicPr/>
                <p:nvPr/>
              </p:nvPicPr>
              <p:blipFill>
                <a:blip r:embed="rId60"/>
                <a:stretch>
                  <a:fillRect/>
                </a:stretch>
              </p:blipFill>
              <p:spPr>
                <a:xfrm>
                  <a:off x="8786130" y="3899406"/>
                  <a:ext cx="9756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6" name="Ink 35">
                  <a:extLst>
                    <a:ext uri="{FF2B5EF4-FFF2-40B4-BE49-F238E27FC236}">
                      <a16:creationId xmlns:a16="http://schemas.microsoft.com/office/drawing/2014/main" id="{22F17B81-B24E-4637-B807-202B246B2FBD}"/>
                    </a:ext>
                  </a:extLst>
                </p14:cNvPr>
                <p14:cNvContentPartPr/>
                <p14:nvPr/>
              </p14:nvContentPartPr>
              <p14:xfrm>
                <a:off x="8899530" y="3792846"/>
                <a:ext cx="100800" cy="229680"/>
              </p14:xfrm>
            </p:contentPart>
          </mc:Choice>
          <mc:Fallback>
            <p:pic>
              <p:nvPicPr>
                <p:cNvPr id="36" name="Ink 35">
                  <a:extLst>
                    <a:ext uri="{FF2B5EF4-FFF2-40B4-BE49-F238E27FC236}">
                      <a16:creationId xmlns:a16="http://schemas.microsoft.com/office/drawing/2014/main" id="{22F17B81-B24E-4637-B807-202B246B2FBD}"/>
                    </a:ext>
                  </a:extLst>
                </p:cNvPr>
                <p:cNvPicPr/>
                <p:nvPr/>
              </p:nvPicPr>
              <p:blipFill>
                <a:blip r:embed="rId62"/>
                <a:stretch>
                  <a:fillRect/>
                </a:stretch>
              </p:blipFill>
              <p:spPr>
                <a:xfrm>
                  <a:off x="8895210" y="3788526"/>
                  <a:ext cx="109440" cy="23832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37" name="Ink 36">
                  <a:extLst>
                    <a:ext uri="{FF2B5EF4-FFF2-40B4-BE49-F238E27FC236}">
                      <a16:creationId xmlns:a16="http://schemas.microsoft.com/office/drawing/2014/main" id="{333E319C-6CE9-4809-A6DC-0989E996DEB5}"/>
                    </a:ext>
                  </a:extLst>
                </p14:cNvPr>
                <p14:cNvContentPartPr/>
                <p14:nvPr/>
              </p14:nvContentPartPr>
              <p14:xfrm>
                <a:off x="9118050" y="3705366"/>
                <a:ext cx="8280" cy="399240"/>
              </p14:xfrm>
            </p:contentPart>
          </mc:Choice>
          <mc:Fallback>
            <p:pic>
              <p:nvPicPr>
                <p:cNvPr id="37" name="Ink 36">
                  <a:extLst>
                    <a:ext uri="{FF2B5EF4-FFF2-40B4-BE49-F238E27FC236}">
                      <a16:creationId xmlns:a16="http://schemas.microsoft.com/office/drawing/2014/main" id="{333E319C-6CE9-4809-A6DC-0989E996DEB5}"/>
                    </a:ext>
                  </a:extLst>
                </p:cNvPr>
                <p:cNvPicPr/>
                <p:nvPr/>
              </p:nvPicPr>
              <p:blipFill>
                <a:blip r:embed="rId64"/>
                <a:stretch>
                  <a:fillRect/>
                </a:stretch>
              </p:blipFill>
              <p:spPr>
                <a:xfrm>
                  <a:off x="9113730" y="3701046"/>
                  <a:ext cx="16920" cy="40788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39" name="Ink 38">
                  <a:extLst>
                    <a:ext uri="{FF2B5EF4-FFF2-40B4-BE49-F238E27FC236}">
                      <a16:creationId xmlns:a16="http://schemas.microsoft.com/office/drawing/2014/main" id="{AE899001-C69E-445E-AC58-50E669EFAB94}"/>
                    </a:ext>
                  </a:extLst>
                </p14:cNvPr>
                <p14:cNvContentPartPr/>
                <p14:nvPr/>
              </p14:nvContentPartPr>
              <p14:xfrm>
                <a:off x="9253770" y="3753246"/>
                <a:ext cx="88200" cy="331200"/>
              </p14:xfrm>
            </p:contentPart>
          </mc:Choice>
          <mc:Fallback>
            <p:pic>
              <p:nvPicPr>
                <p:cNvPr id="39" name="Ink 38">
                  <a:extLst>
                    <a:ext uri="{FF2B5EF4-FFF2-40B4-BE49-F238E27FC236}">
                      <a16:creationId xmlns:a16="http://schemas.microsoft.com/office/drawing/2014/main" id="{AE899001-C69E-445E-AC58-50E669EFAB94}"/>
                    </a:ext>
                  </a:extLst>
                </p:cNvPr>
                <p:cNvPicPr/>
                <p:nvPr/>
              </p:nvPicPr>
              <p:blipFill>
                <a:blip r:embed="rId66"/>
                <a:stretch>
                  <a:fillRect/>
                </a:stretch>
              </p:blipFill>
              <p:spPr>
                <a:xfrm>
                  <a:off x="9249450" y="3748926"/>
                  <a:ext cx="96840" cy="339840"/>
                </a:xfrm>
                <a:prstGeom prst="rect">
                  <a:avLst/>
                </a:prstGeom>
              </p:spPr>
            </p:pic>
          </mc:Fallback>
        </mc:AlternateContent>
      </p:grpSp>
      <p:grpSp>
        <p:nvGrpSpPr>
          <p:cNvPr id="63" name="Group 62">
            <a:extLst>
              <a:ext uri="{FF2B5EF4-FFF2-40B4-BE49-F238E27FC236}">
                <a16:creationId xmlns:a16="http://schemas.microsoft.com/office/drawing/2014/main" id="{D9098F8D-490E-4E24-A2B2-E86171CC8612}"/>
              </a:ext>
            </a:extLst>
          </p:cNvPr>
          <p:cNvGrpSpPr/>
          <p:nvPr/>
        </p:nvGrpSpPr>
        <p:grpSpPr>
          <a:xfrm>
            <a:off x="9681090" y="3875286"/>
            <a:ext cx="130320" cy="115920"/>
            <a:chOff x="9681090" y="3875286"/>
            <a:chExt cx="130320" cy="115920"/>
          </a:xfrm>
        </p:grpSpPr>
        <mc:AlternateContent xmlns:mc="http://schemas.openxmlformats.org/markup-compatibility/2006">
          <mc:Choice xmlns:p14="http://schemas.microsoft.com/office/powerpoint/2010/main" Requires="p14">
            <p:contentPart p14:bwMode="auto" r:id="rId67">
              <p14:nvContentPartPr>
                <p14:cNvPr id="41" name="Ink 40">
                  <a:extLst>
                    <a:ext uri="{FF2B5EF4-FFF2-40B4-BE49-F238E27FC236}">
                      <a16:creationId xmlns:a16="http://schemas.microsoft.com/office/drawing/2014/main" id="{CFC63444-9B98-4B58-81E7-18335C36C976}"/>
                    </a:ext>
                  </a:extLst>
                </p14:cNvPr>
                <p14:cNvContentPartPr/>
                <p14:nvPr/>
              </p14:nvContentPartPr>
              <p14:xfrm>
                <a:off x="9681090" y="3917766"/>
                <a:ext cx="130320" cy="49680"/>
              </p14:xfrm>
            </p:contentPart>
          </mc:Choice>
          <mc:Fallback>
            <p:pic>
              <p:nvPicPr>
                <p:cNvPr id="41" name="Ink 40">
                  <a:extLst>
                    <a:ext uri="{FF2B5EF4-FFF2-40B4-BE49-F238E27FC236}">
                      <a16:creationId xmlns:a16="http://schemas.microsoft.com/office/drawing/2014/main" id="{CFC63444-9B98-4B58-81E7-18335C36C976}"/>
                    </a:ext>
                  </a:extLst>
                </p:cNvPr>
                <p:cNvPicPr/>
                <p:nvPr/>
              </p:nvPicPr>
              <p:blipFill>
                <a:blip r:embed="rId68"/>
                <a:stretch>
                  <a:fillRect/>
                </a:stretch>
              </p:blipFill>
              <p:spPr>
                <a:xfrm>
                  <a:off x="9676770" y="3913446"/>
                  <a:ext cx="138960" cy="5832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2" name="Ink 41">
                  <a:extLst>
                    <a:ext uri="{FF2B5EF4-FFF2-40B4-BE49-F238E27FC236}">
                      <a16:creationId xmlns:a16="http://schemas.microsoft.com/office/drawing/2014/main" id="{889D97A3-36F3-4806-87D6-C4C4638E66AB}"/>
                    </a:ext>
                  </a:extLst>
                </p14:cNvPr>
                <p14:cNvContentPartPr/>
                <p14:nvPr/>
              </p14:nvContentPartPr>
              <p14:xfrm>
                <a:off x="9683610" y="3875286"/>
                <a:ext cx="72360" cy="115920"/>
              </p14:xfrm>
            </p:contentPart>
          </mc:Choice>
          <mc:Fallback>
            <p:pic>
              <p:nvPicPr>
                <p:cNvPr id="42" name="Ink 41">
                  <a:extLst>
                    <a:ext uri="{FF2B5EF4-FFF2-40B4-BE49-F238E27FC236}">
                      <a16:creationId xmlns:a16="http://schemas.microsoft.com/office/drawing/2014/main" id="{889D97A3-36F3-4806-87D6-C4C4638E66AB}"/>
                    </a:ext>
                  </a:extLst>
                </p:cNvPr>
                <p:cNvPicPr/>
                <p:nvPr/>
              </p:nvPicPr>
              <p:blipFill>
                <a:blip r:embed="rId70"/>
                <a:stretch>
                  <a:fillRect/>
                </a:stretch>
              </p:blipFill>
              <p:spPr>
                <a:xfrm>
                  <a:off x="9679290" y="3870966"/>
                  <a:ext cx="81000" cy="124560"/>
                </a:xfrm>
                <a:prstGeom prst="rect">
                  <a:avLst/>
                </a:prstGeom>
              </p:spPr>
            </p:pic>
          </mc:Fallback>
        </mc:AlternateContent>
      </p:grpSp>
      <p:grpSp>
        <p:nvGrpSpPr>
          <p:cNvPr id="62" name="Group 61">
            <a:extLst>
              <a:ext uri="{FF2B5EF4-FFF2-40B4-BE49-F238E27FC236}">
                <a16:creationId xmlns:a16="http://schemas.microsoft.com/office/drawing/2014/main" id="{C5FDCA4D-182F-44A3-A3A8-0056A791D0C4}"/>
              </a:ext>
            </a:extLst>
          </p:cNvPr>
          <p:cNvGrpSpPr/>
          <p:nvPr/>
        </p:nvGrpSpPr>
        <p:grpSpPr>
          <a:xfrm>
            <a:off x="10047210" y="3811566"/>
            <a:ext cx="786600" cy="237240"/>
            <a:chOff x="10047210" y="3811566"/>
            <a:chExt cx="786600" cy="237240"/>
          </a:xfrm>
        </p:grpSpPr>
        <mc:AlternateContent xmlns:mc="http://schemas.openxmlformats.org/markup-compatibility/2006">
          <mc:Choice xmlns:p14="http://schemas.microsoft.com/office/powerpoint/2010/main" Requires="p14">
            <p:contentPart p14:bwMode="auto" r:id="rId71">
              <p14:nvContentPartPr>
                <p14:cNvPr id="43" name="Ink 42">
                  <a:extLst>
                    <a:ext uri="{FF2B5EF4-FFF2-40B4-BE49-F238E27FC236}">
                      <a16:creationId xmlns:a16="http://schemas.microsoft.com/office/drawing/2014/main" id="{45565921-EB1E-44FD-AF32-8449E80817C7}"/>
                    </a:ext>
                  </a:extLst>
                </p14:cNvPr>
                <p14:cNvContentPartPr/>
                <p14:nvPr/>
              </p14:nvContentPartPr>
              <p14:xfrm>
                <a:off x="10047210" y="3824886"/>
                <a:ext cx="109440" cy="147240"/>
              </p14:xfrm>
            </p:contentPart>
          </mc:Choice>
          <mc:Fallback>
            <p:pic>
              <p:nvPicPr>
                <p:cNvPr id="43" name="Ink 42">
                  <a:extLst>
                    <a:ext uri="{FF2B5EF4-FFF2-40B4-BE49-F238E27FC236}">
                      <a16:creationId xmlns:a16="http://schemas.microsoft.com/office/drawing/2014/main" id="{45565921-EB1E-44FD-AF32-8449E80817C7}"/>
                    </a:ext>
                  </a:extLst>
                </p:cNvPr>
                <p:cNvPicPr/>
                <p:nvPr/>
              </p:nvPicPr>
              <p:blipFill>
                <a:blip r:embed="rId72"/>
                <a:stretch>
                  <a:fillRect/>
                </a:stretch>
              </p:blipFill>
              <p:spPr>
                <a:xfrm>
                  <a:off x="10042890" y="3820566"/>
                  <a:ext cx="11808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4" name="Ink 43">
                  <a:extLst>
                    <a:ext uri="{FF2B5EF4-FFF2-40B4-BE49-F238E27FC236}">
                      <a16:creationId xmlns:a16="http://schemas.microsoft.com/office/drawing/2014/main" id="{BF192393-29F3-4BC1-8B89-15B5B695DCEE}"/>
                    </a:ext>
                  </a:extLst>
                </p14:cNvPr>
                <p14:cNvContentPartPr/>
                <p14:nvPr/>
              </p14:nvContentPartPr>
              <p14:xfrm>
                <a:off x="10178250" y="3836046"/>
                <a:ext cx="46800" cy="135360"/>
              </p14:xfrm>
            </p:contentPart>
          </mc:Choice>
          <mc:Fallback>
            <p:pic>
              <p:nvPicPr>
                <p:cNvPr id="44" name="Ink 43">
                  <a:extLst>
                    <a:ext uri="{FF2B5EF4-FFF2-40B4-BE49-F238E27FC236}">
                      <a16:creationId xmlns:a16="http://schemas.microsoft.com/office/drawing/2014/main" id="{BF192393-29F3-4BC1-8B89-15B5B695DCEE}"/>
                    </a:ext>
                  </a:extLst>
                </p:cNvPr>
                <p:cNvPicPr/>
                <p:nvPr/>
              </p:nvPicPr>
              <p:blipFill>
                <a:blip r:embed="rId74"/>
                <a:stretch>
                  <a:fillRect/>
                </a:stretch>
              </p:blipFill>
              <p:spPr>
                <a:xfrm>
                  <a:off x="10173930" y="3831726"/>
                  <a:ext cx="5544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5" name="Ink 44">
                  <a:extLst>
                    <a:ext uri="{FF2B5EF4-FFF2-40B4-BE49-F238E27FC236}">
                      <a16:creationId xmlns:a16="http://schemas.microsoft.com/office/drawing/2014/main" id="{161715EC-DEE7-4F07-86A7-28574E2B4AE8}"/>
                    </a:ext>
                  </a:extLst>
                </p14:cNvPr>
                <p14:cNvContentPartPr/>
                <p14:nvPr/>
              </p14:nvContentPartPr>
              <p14:xfrm>
                <a:off x="10290570" y="3816246"/>
                <a:ext cx="47520" cy="232560"/>
              </p14:xfrm>
            </p:contentPart>
          </mc:Choice>
          <mc:Fallback>
            <p:pic>
              <p:nvPicPr>
                <p:cNvPr id="45" name="Ink 44">
                  <a:extLst>
                    <a:ext uri="{FF2B5EF4-FFF2-40B4-BE49-F238E27FC236}">
                      <a16:creationId xmlns:a16="http://schemas.microsoft.com/office/drawing/2014/main" id="{161715EC-DEE7-4F07-86A7-28574E2B4AE8}"/>
                    </a:ext>
                  </a:extLst>
                </p:cNvPr>
                <p:cNvPicPr/>
                <p:nvPr/>
              </p:nvPicPr>
              <p:blipFill>
                <a:blip r:embed="rId76"/>
                <a:stretch>
                  <a:fillRect/>
                </a:stretch>
              </p:blipFill>
              <p:spPr>
                <a:xfrm>
                  <a:off x="10286250" y="3811926"/>
                  <a:ext cx="56160" cy="24120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46" name="Ink 45">
                  <a:extLst>
                    <a:ext uri="{FF2B5EF4-FFF2-40B4-BE49-F238E27FC236}">
                      <a16:creationId xmlns:a16="http://schemas.microsoft.com/office/drawing/2014/main" id="{24DE9CB4-8B92-471B-9B73-E1B9BC9D5CA7}"/>
                    </a:ext>
                  </a:extLst>
                </p14:cNvPr>
                <p14:cNvContentPartPr/>
                <p14:nvPr/>
              </p14:nvContentPartPr>
              <p14:xfrm>
                <a:off x="10248090" y="3811566"/>
                <a:ext cx="193320" cy="236880"/>
              </p14:xfrm>
            </p:contentPart>
          </mc:Choice>
          <mc:Fallback>
            <p:pic>
              <p:nvPicPr>
                <p:cNvPr id="46" name="Ink 45">
                  <a:extLst>
                    <a:ext uri="{FF2B5EF4-FFF2-40B4-BE49-F238E27FC236}">
                      <a16:creationId xmlns:a16="http://schemas.microsoft.com/office/drawing/2014/main" id="{24DE9CB4-8B92-471B-9B73-E1B9BC9D5CA7}"/>
                    </a:ext>
                  </a:extLst>
                </p:cNvPr>
                <p:cNvPicPr/>
                <p:nvPr/>
              </p:nvPicPr>
              <p:blipFill>
                <a:blip r:embed="rId78"/>
                <a:stretch>
                  <a:fillRect/>
                </a:stretch>
              </p:blipFill>
              <p:spPr>
                <a:xfrm>
                  <a:off x="10243770" y="3807246"/>
                  <a:ext cx="201960" cy="24552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47" name="Ink 46">
                  <a:extLst>
                    <a:ext uri="{FF2B5EF4-FFF2-40B4-BE49-F238E27FC236}">
                      <a16:creationId xmlns:a16="http://schemas.microsoft.com/office/drawing/2014/main" id="{EA8931F6-C54F-4073-9B5D-3B21CCED3063}"/>
                    </a:ext>
                  </a:extLst>
                </p14:cNvPr>
                <p14:cNvContentPartPr/>
                <p14:nvPr/>
              </p14:nvContentPartPr>
              <p14:xfrm>
                <a:off x="10369770" y="3900126"/>
                <a:ext cx="140760" cy="75600"/>
              </p14:xfrm>
            </p:contentPart>
          </mc:Choice>
          <mc:Fallback>
            <p:pic>
              <p:nvPicPr>
                <p:cNvPr id="47" name="Ink 46">
                  <a:extLst>
                    <a:ext uri="{FF2B5EF4-FFF2-40B4-BE49-F238E27FC236}">
                      <a16:creationId xmlns:a16="http://schemas.microsoft.com/office/drawing/2014/main" id="{EA8931F6-C54F-4073-9B5D-3B21CCED3063}"/>
                    </a:ext>
                  </a:extLst>
                </p:cNvPr>
                <p:cNvPicPr/>
                <p:nvPr/>
              </p:nvPicPr>
              <p:blipFill>
                <a:blip r:embed="rId80"/>
                <a:stretch>
                  <a:fillRect/>
                </a:stretch>
              </p:blipFill>
              <p:spPr>
                <a:xfrm>
                  <a:off x="10365450" y="3895806"/>
                  <a:ext cx="14940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48" name="Ink 47">
                  <a:extLst>
                    <a:ext uri="{FF2B5EF4-FFF2-40B4-BE49-F238E27FC236}">
                      <a16:creationId xmlns:a16="http://schemas.microsoft.com/office/drawing/2014/main" id="{76C2F995-7929-4011-8A4B-C2FD9AA37B0D}"/>
                    </a:ext>
                  </a:extLst>
                </p14:cNvPr>
                <p14:cNvContentPartPr/>
                <p14:nvPr/>
              </p14:nvContentPartPr>
              <p14:xfrm>
                <a:off x="10465890" y="3854046"/>
                <a:ext cx="47880" cy="11520"/>
              </p14:xfrm>
            </p:contentPart>
          </mc:Choice>
          <mc:Fallback>
            <p:pic>
              <p:nvPicPr>
                <p:cNvPr id="48" name="Ink 47">
                  <a:extLst>
                    <a:ext uri="{FF2B5EF4-FFF2-40B4-BE49-F238E27FC236}">
                      <a16:creationId xmlns:a16="http://schemas.microsoft.com/office/drawing/2014/main" id="{76C2F995-7929-4011-8A4B-C2FD9AA37B0D}"/>
                    </a:ext>
                  </a:extLst>
                </p:cNvPr>
                <p:cNvPicPr/>
                <p:nvPr/>
              </p:nvPicPr>
              <p:blipFill>
                <a:blip r:embed="rId82"/>
                <a:stretch>
                  <a:fillRect/>
                </a:stretch>
              </p:blipFill>
              <p:spPr>
                <a:xfrm>
                  <a:off x="10461570" y="3849726"/>
                  <a:ext cx="5652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49" name="Ink 48">
                  <a:extLst>
                    <a:ext uri="{FF2B5EF4-FFF2-40B4-BE49-F238E27FC236}">
                      <a16:creationId xmlns:a16="http://schemas.microsoft.com/office/drawing/2014/main" id="{B75D453D-D994-4B62-829C-90118B065A23}"/>
                    </a:ext>
                  </a:extLst>
                </p14:cNvPr>
                <p14:cNvContentPartPr/>
                <p14:nvPr/>
              </p14:nvContentPartPr>
              <p14:xfrm>
                <a:off x="10559850" y="3901206"/>
                <a:ext cx="53280" cy="70560"/>
              </p14:xfrm>
            </p:contentPart>
          </mc:Choice>
          <mc:Fallback>
            <p:pic>
              <p:nvPicPr>
                <p:cNvPr id="49" name="Ink 48">
                  <a:extLst>
                    <a:ext uri="{FF2B5EF4-FFF2-40B4-BE49-F238E27FC236}">
                      <a16:creationId xmlns:a16="http://schemas.microsoft.com/office/drawing/2014/main" id="{B75D453D-D994-4B62-829C-90118B065A23}"/>
                    </a:ext>
                  </a:extLst>
                </p:cNvPr>
                <p:cNvPicPr/>
                <p:nvPr/>
              </p:nvPicPr>
              <p:blipFill>
                <a:blip r:embed="rId84"/>
                <a:stretch>
                  <a:fillRect/>
                </a:stretch>
              </p:blipFill>
              <p:spPr>
                <a:xfrm>
                  <a:off x="10555530" y="3896886"/>
                  <a:ext cx="6192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50" name="Ink 49">
                  <a:extLst>
                    <a:ext uri="{FF2B5EF4-FFF2-40B4-BE49-F238E27FC236}">
                      <a16:creationId xmlns:a16="http://schemas.microsoft.com/office/drawing/2014/main" id="{9B649397-0AA9-49F2-B827-2D90B4C148A3}"/>
                    </a:ext>
                  </a:extLst>
                </p14:cNvPr>
                <p14:cNvContentPartPr/>
                <p14:nvPr/>
              </p14:nvContentPartPr>
              <p14:xfrm>
                <a:off x="10639410" y="3827046"/>
                <a:ext cx="111600" cy="147960"/>
              </p14:xfrm>
            </p:contentPart>
          </mc:Choice>
          <mc:Fallback>
            <p:pic>
              <p:nvPicPr>
                <p:cNvPr id="50" name="Ink 49">
                  <a:extLst>
                    <a:ext uri="{FF2B5EF4-FFF2-40B4-BE49-F238E27FC236}">
                      <a16:creationId xmlns:a16="http://schemas.microsoft.com/office/drawing/2014/main" id="{9B649397-0AA9-49F2-B827-2D90B4C148A3}"/>
                    </a:ext>
                  </a:extLst>
                </p:cNvPr>
                <p:cNvPicPr/>
                <p:nvPr/>
              </p:nvPicPr>
              <p:blipFill>
                <a:blip r:embed="rId86"/>
                <a:stretch>
                  <a:fillRect/>
                </a:stretch>
              </p:blipFill>
              <p:spPr>
                <a:xfrm>
                  <a:off x="10635090" y="3822726"/>
                  <a:ext cx="12024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1" name="Ink 50">
                  <a:extLst>
                    <a:ext uri="{FF2B5EF4-FFF2-40B4-BE49-F238E27FC236}">
                      <a16:creationId xmlns:a16="http://schemas.microsoft.com/office/drawing/2014/main" id="{1B65F67B-7B9C-4D3F-9C12-E10F21FF4B1F}"/>
                    </a:ext>
                  </a:extLst>
                </p14:cNvPr>
                <p14:cNvContentPartPr/>
                <p14:nvPr/>
              </p14:nvContentPartPr>
              <p14:xfrm>
                <a:off x="10774050" y="3830646"/>
                <a:ext cx="59760" cy="173880"/>
              </p14:xfrm>
            </p:contentPart>
          </mc:Choice>
          <mc:Fallback>
            <p:pic>
              <p:nvPicPr>
                <p:cNvPr id="51" name="Ink 50">
                  <a:extLst>
                    <a:ext uri="{FF2B5EF4-FFF2-40B4-BE49-F238E27FC236}">
                      <a16:creationId xmlns:a16="http://schemas.microsoft.com/office/drawing/2014/main" id="{1B65F67B-7B9C-4D3F-9C12-E10F21FF4B1F}"/>
                    </a:ext>
                  </a:extLst>
                </p:cNvPr>
                <p:cNvPicPr/>
                <p:nvPr/>
              </p:nvPicPr>
              <p:blipFill>
                <a:blip r:embed="rId88"/>
                <a:stretch>
                  <a:fillRect/>
                </a:stretch>
              </p:blipFill>
              <p:spPr>
                <a:xfrm>
                  <a:off x="10769730" y="3826326"/>
                  <a:ext cx="68400" cy="182520"/>
                </a:xfrm>
                <a:prstGeom prst="rect">
                  <a:avLst/>
                </a:prstGeom>
              </p:spPr>
            </p:pic>
          </mc:Fallback>
        </mc:AlternateContent>
      </p:grpSp>
      <p:grpSp>
        <p:nvGrpSpPr>
          <p:cNvPr id="61" name="Group 60">
            <a:extLst>
              <a:ext uri="{FF2B5EF4-FFF2-40B4-BE49-F238E27FC236}">
                <a16:creationId xmlns:a16="http://schemas.microsoft.com/office/drawing/2014/main" id="{F07B8D93-4B0A-4306-AC10-6473A2FD6A74}"/>
              </a:ext>
            </a:extLst>
          </p:cNvPr>
          <p:cNvGrpSpPr/>
          <p:nvPr/>
        </p:nvGrpSpPr>
        <p:grpSpPr>
          <a:xfrm>
            <a:off x="11045130" y="3822006"/>
            <a:ext cx="171360" cy="169560"/>
            <a:chOff x="11045130" y="3822006"/>
            <a:chExt cx="171360" cy="169560"/>
          </a:xfrm>
        </p:grpSpPr>
        <mc:AlternateContent xmlns:mc="http://schemas.openxmlformats.org/markup-compatibility/2006">
          <mc:Choice xmlns:p14="http://schemas.microsoft.com/office/powerpoint/2010/main" Requires="p14">
            <p:contentPart p14:bwMode="auto" r:id="rId89">
              <p14:nvContentPartPr>
                <p14:cNvPr id="52" name="Ink 51">
                  <a:extLst>
                    <a:ext uri="{FF2B5EF4-FFF2-40B4-BE49-F238E27FC236}">
                      <a16:creationId xmlns:a16="http://schemas.microsoft.com/office/drawing/2014/main" id="{285CB5CD-C5D2-44F0-9D34-805CB771FB63}"/>
                    </a:ext>
                  </a:extLst>
                </p14:cNvPr>
                <p14:cNvContentPartPr/>
                <p14:nvPr/>
              </p14:nvContentPartPr>
              <p14:xfrm>
                <a:off x="11071410" y="3822006"/>
                <a:ext cx="16200" cy="169560"/>
              </p14:xfrm>
            </p:contentPart>
          </mc:Choice>
          <mc:Fallback>
            <p:pic>
              <p:nvPicPr>
                <p:cNvPr id="52" name="Ink 51">
                  <a:extLst>
                    <a:ext uri="{FF2B5EF4-FFF2-40B4-BE49-F238E27FC236}">
                      <a16:creationId xmlns:a16="http://schemas.microsoft.com/office/drawing/2014/main" id="{285CB5CD-C5D2-44F0-9D34-805CB771FB63}"/>
                    </a:ext>
                  </a:extLst>
                </p:cNvPr>
                <p:cNvPicPr/>
                <p:nvPr/>
              </p:nvPicPr>
              <p:blipFill>
                <a:blip r:embed="rId90"/>
                <a:stretch>
                  <a:fillRect/>
                </a:stretch>
              </p:blipFill>
              <p:spPr>
                <a:xfrm>
                  <a:off x="11067090" y="3817686"/>
                  <a:ext cx="2484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53" name="Ink 52">
                  <a:extLst>
                    <a:ext uri="{FF2B5EF4-FFF2-40B4-BE49-F238E27FC236}">
                      <a16:creationId xmlns:a16="http://schemas.microsoft.com/office/drawing/2014/main" id="{70419EE4-C215-4194-B65B-9FE2EF2B7987}"/>
                    </a:ext>
                  </a:extLst>
                </p14:cNvPr>
                <p14:cNvContentPartPr/>
                <p14:nvPr/>
              </p14:nvContentPartPr>
              <p14:xfrm>
                <a:off x="11045130" y="3883926"/>
                <a:ext cx="171360" cy="63720"/>
              </p14:xfrm>
            </p:contentPart>
          </mc:Choice>
          <mc:Fallback>
            <p:pic>
              <p:nvPicPr>
                <p:cNvPr id="53" name="Ink 52">
                  <a:extLst>
                    <a:ext uri="{FF2B5EF4-FFF2-40B4-BE49-F238E27FC236}">
                      <a16:creationId xmlns:a16="http://schemas.microsoft.com/office/drawing/2014/main" id="{70419EE4-C215-4194-B65B-9FE2EF2B7987}"/>
                    </a:ext>
                  </a:extLst>
                </p:cNvPr>
                <p:cNvPicPr/>
                <p:nvPr/>
              </p:nvPicPr>
              <p:blipFill>
                <a:blip r:embed="rId92"/>
                <a:stretch>
                  <a:fillRect/>
                </a:stretch>
              </p:blipFill>
              <p:spPr>
                <a:xfrm>
                  <a:off x="11040810" y="3879606"/>
                  <a:ext cx="180000" cy="72360"/>
                </a:xfrm>
                <a:prstGeom prst="rect">
                  <a:avLst/>
                </a:prstGeom>
              </p:spPr>
            </p:pic>
          </mc:Fallback>
        </mc:AlternateContent>
      </p:grpSp>
      <p:grpSp>
        <p:nvGrpSpPr>
          <p:cNvPr id="60" name="Group 59">
            <a:extLst>
              <a:ext uri="{FF2B5EF4-FFF2-40B4-BE49-F238E27FC236}">
                <a16:creationId xmlns:a16="http://schemas.microsoft.com/office/drawing/2014/main" id="{33F73C03-94A8-400F-A959-03103ABCD2E3}"/>
              </a:ext>
            </a:extLst>
          </p:cNvPr>
          <p:cNvGrpSpPr/>
          <p:nvPr/>
        </p:nvGrpSpPr>
        <p:grpSpPr>
          <a:xfrm>
            <a:off x="10202370" y="4172286"/>
            <a:ext cx="694440" cy="281160"/>
            <a:chOff x="10202370" y="4172286"/>
            <a:chExt cx="694440" cy="281160"/>
          </a:xfrm>
        </p:grpSpPr>
        <mc:AlternateContent xmlns:mc="http://schemas.openxmlformats.org/markup-compatibility/2006">
          <mc:Choice xmlns:p14="http://schemas.microsoft.com/office/powerpoint/2010/main" Requires="p14">
            <p:contentPart p14:bwMode="auto" r:id="rId93">
              <p14:nvContentPartPr>
                <p14:cNvPr id="54" name="Ink 53">
                  <a:extLst>
                    <a:ext uri="{FF2B5EF4-FFF2-40B4-BE49-F238E27FC236}">
                      <a16:creationId xmlns:a16="http://schemas.microsoft.com/office/drawing/2014/main" id="{52398188-EF3D-4B4F-A2D5-C48B9B66D01E}"/>
                    </a:ext>
                  </a:extLst>
                </p14:cNvPr>
                <p14:cNvContentPartPr/>
                <p14:nvPr/>
              </p14:nvContentPartPr>
              <p14:xfrm>
                <a:off x="10202370" y="4197126"/>
                <a:ext cx="311040" cy="131040"/>
              </p14:xfrm>
            </p:contentPart>
          </mc:Choice>
          <mc:Fallback>
            <p:pic>
              <p:nvPicPr>
                <p:cNvPr id="54" name="Ink 53">
                  <a:extLst>
                    <a:ext uri="{FF2B5EF4-FFF2-40B4-BE49-F238E27FC236}">
                      <a16:creationId xmlns:a16="http://schemas.microsoft.com/office/drawing/2014/main" id="{52398188-EF3D-4B4F-A2D5-C48B9B66D01E}"/>
                    </a:ext>
                  </a:extLst>
                </p:cNvPr>
                <p:cNvPicPr/>
                <p:nvPr/>
              </p:nvPicPr>
              <p:blipFill>
                <a:blip r:embed="rId94"/>
                <a:stretch>
                  <a:fillRect/>
                </a:stretch>
              </p:blipFill>
              <p:spPr>
                <a:xfrm>
                  <a:off x="10198050" y="4192806"/>
                  <a:ext cx="31968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55" name="Ink 54">
                  <a:extLst>
                    <a:ext uri="{FF2B5EF4-FFF2-40B4-BE49-F238E27FC236}">
                      <a16:creationId xmlns:a16="http://schemas.microsoft.com/office/drawing/2014/main" id="{611A50CA-A98D-4ADD-A4FA-9C42B04923C1}"/>
                    </a:ext>
                  </a:extLst>
                </p14:cNvPr>
                <p14:cNvContentPartPr/>
                <p14:nvPr/>
              </p14:nvContentPartPr>
              <p14:xfrm>
                <a:off x="10571010" y="4246446"/>
                <a:ext cx="24840" cy="207000"/>
              </p14:xfrm>
            </p:contentPart>
          </mc:Choice>
          <mc:Fallback>
            <p:pic>
              <p:nvPicPr>
                <p:cNvPr id="55" name="Ink 54">
                  <a:extLst>
                    <a:ext uri="{FF2B5EF4-FFF2-40B4-BE49-F238E27FC236}">
                      <a16:creationId xmlns:a16="http://schemas.microsoft.com/office/drawing/2014/main" id="{611A50CA-A98D-4ADD-A4FA-9C42B04923C1}"/>
                    </a:ext>
                  </a:extLst>
                </p:cNvPr>
                <p:cNvPicPr/>
                <p:nvPr/>
              </p:nvPicPr>
              <p:blipFill>
                <a:blip r:embed="rId96"/>
                <a:stretch>
                  <a:fillRect/>
                </a:stretch>
              </p:blipFill>
              <p:spPr>
                <a:xfrm>
                  <a:off x="10566690" y="4242126"/>
                  <a:ext cx="33480" cy="21564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56" name="Ink 55">
                  <a:extLst>
                    <a:ext uri="{FF2B5EF4-FFF2-40B4-BE49-F238E27FC236}">
                      <a16:creationId xmlns:a16="http://schemas.microsoft.com/office/drawing/2014/main" id="{FED0195B-3FD8-413F-9F86-248CDAF8EB56}"/>
                    </a:ext>
                  </a:extLst>
                </p14:cNvPr>
                <p14:cNvContentPartPr/>
                <p14:nvPr/>
              </p14:nvContentPartPr>
              <p14:xfrm>
                <a:off x="10555530" y="4246086"/>
                <a:ext cx="81360" cy="70560"/>
              </p14:xfrm>
            </p:contentPart>
          </mc:Choice>
          <mc:Fallback>
            <p:pic>
              <p:nvPicPr>
                <p:cNvPr id="56" name="Ink 55">
                  <a:extLst>
                    <a:ext uri="{FF2B5EF4-FFF2-40B4-BE49-F238E27FC236}">
                      <a16:creationId xmlns:a16="http://schemas.microsoft.com/office/drawing/2014/main" id="{FED0195B-3FD8-413F-9F86-248CDAF8EB56}"/>
                    </a:ext>
                  </a:extLst>
                </p:cNvPr>
                <p:cNvPicPr/>
                <p:nvPr/>
              </p:nvPicPr>
              <p:blipFill>
                <a:blip r:embed="rId98"/>
                <a:stretch>
                  <a:fillRect/>
                </a:stretch>
              </p:blipFill>
              <p:spPr>
                <a:xfrm>
                  <a:off x="10551210" y="4241766"/>
                  <a:ext cx="9000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57" name="Ink 56">
                  <a:extLst>
                    <a:ext uri="{FF2B5EF4-FFF2-40B4-BE49-F238E27FC236}">
                      <a16:creationId xmlns:a16="http://schemas.microsoft.com/office/drawing/2014/main" id="{A767CFA9-F60F-4FD5-A87F-924A8F869760}"/>
                    </a:ext>
                  </a:extLst>
                </p14:cNvPr>
                <p14:cNvContentPartPr/>
                <p14:nvPr/>
              </p14:nvContentPartPr>
              <p14:xfrm>
                <a:off x="10640850" y="4172286"/>
                <a:ext cx="131760" cy="171000"/>
              </p14:xfrm>
            </p:contentPart>
          </mc:Choice>
          <mc:Fallback>
            <p:pic>
              <p:nvPicPr>
                <p:cNvPr id="57" name="Ink 56">
                  <a:extLst>
                    <a:ext uri="{FF2B5EF4-FFF2-40B4-BE49-F238E27FC236}">
                      <a16:creationId xmlns:a16="http://schemas.microsoft.com/office/drawing/2014/main" id="{A767CFA9-F60F-4FD5-A87F-924A8F869760}"/>
                    </a:ext>
                  </a:extLst>
                </p:cNvPr>
                <p:cNvPicPr/>
                <p:nvPr/>
              </p:nvPicPr>
              <p:blipFill>
                <a:blip r:embed="rId100"/>
                <a:stretch>
                  <a:fillRect/>
                </a:stretch>
              </p:blipFill>
              <p:spPr>
                <a:xfrm>
                  <a:off x="10636530" y="4167966"/>
                  <a:ext cx="140400" cy="17964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58" name="Ink 57">
                  <a:extLst>
                    <a:ext uri="{FF2B5EF4-FFF2-40B4-BE49-F238E27FC236}">
                      <a16:creationId xmlns:a16="http://schemas.microsoft.com/office/drawing/2014/main" id="{C0B20F9C-EDFC-4D6D-9749-3B51AE58D235}"/>
                    </a:ext>
                  </a:extLst>
                </p14:cNvPr>
                <p14:cNvContentPartPr/>
                <p14:nvPr/>
              </p14:nvContentPartPr>
              <p14:xfrm>
                <a:off x="10716450" y="4224846"/>
                <a:ext cx="66960" cy="12240"/>
              </p14:xfrm>
            </p:contentPart>
          </mc:Choice>
          <mc:Fallback>
            <p:pic>
              <p:nvPicPr>
                <p:cNvPr id="58" name="Ink 57">
                  <a:extLst>
                    <a:ext uri="{FF2B5EF4-FFF2-40B4-BE49-F238E27FC236}">
                      <a16:creationId xmlns:a16="http://schemas.microsoft.com/office/drawing/2014/main" id="{C0B20F9C-EDFC-4D6D-9749-3B51AE58D235}"/>
                    </a:ext>
                  </a:extLst>
                </p:cNvPr>
                <p:cNvPicPr/>
                <p:nvPr/>
              </p:nvPicPr>
              <p:blipFill>
                <a:blip r:embed="rId102"/>
                <a:stretch>
                  <a:fillRect/>
                </a:stretch>
              </p:blipFill>
              <p:spPr>
                <a:xfrm>
                  <a:off x="10712130" y="4220526"/>
                  <a:ext cx="7560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59" name="Ink 58">
                  <a:extLst>
                    <a:ext uri="{FF2B5EF4-FFF2-40B4-BE49-F238E27FC236}">
                      <a16:creationId xmlns:a16="http://schemas.microsoft.com/office/drawing/2014/main" id="{4687C9E3-858F-492E-93E6-6BC4C560808D}"/>
                    </a:ext>
                  </a:extLst>
                </p14:cNvPr>
                <p14:cNvContentPartPr/>
                <p14:nvPr/>
              </p14:nvContentPartPr>
              <p14:xfrm>
                <a:off x="10815810" y="4236726"/>
                <a:ext cx="81000" cy="86040"/>
              </p14:xfrm>
            </p:contentPart>
          </mc:Choice>
          <mc:Fallback>
            <p:pic>
              <p:nvPicPr>
                <p:cNvPr id="59" name="Ink 58">
                  <a:extLst>
                    <a:ext uri="{FF2B5EF4-FFF2-40B4-BE49-F238E27FC236}">
                      <a16:creationId xmlns:a16="http://schemas.microsoft.com/office/drawing/2014/main" id="{4687C9E3-858F-492E-93E6-6BC4C560808D}"/>
                    </a:ext>
                  </a:extLst>
                </p:cNvPr>
                <p:cNvPicPr/>
                <p:nvPr/>
              </p:nvPicPr>
              <p:blipFill>
                <a:blip r:embed="rId104"/>
                <a:stretch>
                  <a:fillRect/>
                </a:stretch>
              </p:blipFill>
              <p:spPr>
                <a:xfrm>
                  <a:off x="10811490" y="4232406"/>
                  <a:ext cx="89640" cy="946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5">
            <p14:nvContentPartPr>
              <p14:cNvPr id="64" name="Ink 63">
                <a:extLst>
                  <a:ext uri="{FF2B5EF4-FFF2-40B4-BE49-F238E27FC236}">
                    <a16:creationId xmlns:a16="http://schemas.microsoft.com/office/drawing/2014/main" id="{8A48CF90-B6BC-49E2-A6DE-7C8C20D7CA4E}"/>
                  </a:ext>
                </a:extLst>
              </p14:cNvPr>
              <p14:cNvContentPartPr/>
              <p14:nvPr/>
            </p14:nvContentPartPr>
            <p14:xfrm>
              <a:off x="7783890" y="4206126"/>
              <a:ext cx="1436040" cy="147600"/>
            </p14:xfrm>
          </p:contentPart>
        </mc:Choice>
        <mc:Fallback>
          <p:pic>
            <p:nvPicPr>
              <p:cNvPr id="64" name="Ink 63">
                <a:extLst>
                  <a:ext uri="{FF2B5EF4-FFF2-40B4-BE49-F238E27FC236}">
                    <a16:creationId xmlns:a16="http://schemas.microsoft.com/office/drawing/2014/main" id="{8A48CF90-B6BC-49E2-A6DE-7C8C20D7CA4E}"/>
                  </a:ext>
                </a:extLst>
              </p:cNvPr>
              <p:cNvPicPr/>
              <p:nvPr/>
            </p:nvPicPr>
            <p:blipFill>
              <a:blip r:embed="rId106"/>
              <a:stretch>
                <a:fillRect/>
              </a:stretch>
            </p:blipFill>
            <p:spPr>
              <a:xfrm>
                <a:off x="7779570" y="4201806"/>
                <a:ext cx="1444680" cy="156240"/>
              </a:xfrm>
              <a:prstGeom prst="rect">
                <a:avLst/>
              </a:prstGeom>
            </p:spPr>
          </p:pic>
        </mc:Fallback>
      </mc:AlternateContent>
      <p:grpSp>
        <p:nvGrpSpPr>
          <p:cNvPr id="67" name="Group 66">
            <a:extLst>
              <a:ext uri="{FF2B5EF4-FFF2-40B4-BE49-F238E27FC236}">
                <a16:creationId xmlns:a16="http://schemas.microsoft.com/office/drawing/2014/main" id="{85E0229B-93D0-4590-A8BC-F50374A43126}"/>
              </a:ext>
            </a:extLst>
          </p:cNvPr>
          <p:cNvGrpSpPr/>
          <p:nvPr/>
        </p:nvGrpSpPr>
        <p:grpSpPr>
          <a:xfrm>
            <a:off x="8290410" y="4365606"/>
            <a:ext cx="181080" cy="389880"/>
            <a:chOff x="8290410" y="4365606"/>
            <a:chExt cx="181080" cy="389880"/>
          </a:xfrm>
        </p:grpSpPr>
        <mc:AlternateContent xmlns:mc="http://schemas.openxmlformats.org/markup-compatibility/2006">
          <mc:Choice xmlns:p14="http://schemas.microsoft.com/office/powerpoint/2010/main" Requires="p14">
            <p:contentPart p14:bwMode="auto" r:id="rId107">
              <p14:nvContentPartPr>
                <p14:cNvPr id="65" name="Ink 64">
                  <a:extLst>
                    <a:ext uri="{FF2B5EF4-FFF2-40B4-BE49-F238E27FC236}">
                      <a16:creationId xmlns:a16="http://schemas.microsoft.com/office/drawing/2014/main" id="{D61D1EAB-D62A-4C21-8308-D7895DECBBC2}"/>
                    </a:ext>
                  </a:extLst>
                </p14:cNvPr>
                <p14:cNvContentPartPr/>
                <p14:nvPr/>
              </p14:nvContentPartPr>
              <p14:xfrm>
                <a:off x="8326410" y="4431846"/>
                <a:ext cx="61560" cy="323640"/>
              </p14:xfrm>
            </p:contentPart>
          </mc:Choice>
          <mc:Fallback>
            <p:pic>
              <p:nvPicPr>
                <p:cNvPr id="65" name="Ink 64">
                  <a:extLst>
                    <a:ext uri="{FF2B5EF4-FFF2-40B4-BE49-F238E27FC236}">
                      <a16:creationId xmlns:a16="http://schemas.microsoft.com/office/drawing/2014/main" id="{D61D1EAB-D62A-4C21-8308-D7895DECBBC2}"/>
                    </a:ext>
                  </a:extLst>
                </p:cNvPr>
                <p:cNvPicPr/>
                <p:nvPr/>
              </p:nvPicPr>
              <p:blipFill>
                <a:blip r:embed="rId108"/>
                <a:stretch>
                  <a:fillRect/>
                </a:stretch>
              </p:blipFill>
              <p:spPr>
                <a:xfrm>
                  <a:off x="8322090" y="4427526"/>
                  <a:ext cx="70200" cy="33228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66" name="Ink 65">
                  <a:extLst>
                    <a:ext uri="{FF2B5EF4-FFF2-40B4-BE49-F238E27FC236}">
                      <a16:creationId xmlns:a16="http://schemas.microsoft.com/office/drawing/2014/main" id="{5B38404D-E703-4EA2-A763-E220DBC5201B}"/>
                    </a:ext>
                  </a:extLst>
                </p14:cNvPr>
                <p14:cNvContentPartPr/>
                <p14:nvPr/>
              </p14:nvContentPartPr>
              <p14:xfrm>
                <a:off x="8290410" y="4365606"/>
                <a:ext cx="181080" cy="122760"/>
              </p14:xfrm>
            </p:contentPart>
          </mc:Choice>
          <mc:Fallback>
            <p:pic>
              <p:nvPicPr>
                <p:cNvPr id="66" name="Ink 65">
                  <a:extLst>
                    <a:ext uri="{FF2B5EF4-FFF2-40B4-BE49-F238E27FC236}">
                      <a16:creationId xmlns:a16="http://schemas.microsoft.com/office/drawing/2014/main" id="{5B38404D-E703-4EA2-A763-E220DBC5201B}"/>
                    </a:ext>
                  </a:extLst>
                </p:cNvPr>
                <p:cNvPicPr/>
                <p:nvPr/>
              </p:nvPicPr>
              <p:blipFill>
                <a:blip r:embed="rId110"/>
                <a:stretch>
                  <a:fillRect/>
                </a:stretch>
              </p:blipFill>
              <p:spPr>
                <a:xfrm>
                  <a:off x="8286090" y="4361286"/>
                  <a:ext cx="189720" cy="131400"/>
                </a:xfrm>
                <a:prstGeom prst="rect">
                  <a:avLst/>
                </a:prstGeom>
              </p:spPr>
            </p:pic>
          </mc:Fallback>
        </mc:AlternateContent>
      </p:grpSp>
      <p:grpSp>
        <p:nvGrpSpPr>
          <p:cNvPr id="87" name="Group 86">
            <a:extLst>
              <a:ext uri="{FF2B5EF4-FFF2-40B4-BE49-F238E27FC236}">
                <a16:creationId xmlns:a16="http://schemas.microsoft.com/office/drawing/2014/main" id="{BA5B3FDA-C2B2-4ACE-B407-A106711E26A2}"/>
              </a:ext>
            </a:extLst>
          </p:cNvPr>
          <p:cNvGrpSpPr/>
          <p:nvPr/>
        </p:nvGrpSpPr>
        <p:grpSpPr>
          <a:xfrm>
            <a:off x="1973490" y="5695086"/>
            <a:ext cx="1944720" cy="441720"/>
            <a:chOff x="1973490" y="5695086"/>
            <a:chExt cx="1944720" cy="441720"/>
          </a:xfrm>
        </p:grpSpPr>
        <mc:AlternateContent xmlns:mc="http://schemas.openxmlformats.org/markup-compatibility/2006">
          <mc:Choice xmlns:p14="http://schemas.microsoft.com/office/powerpoint/2010/main" Requires="p14">
            <p:contentPart p14:bwMode="auto" r:id="rId111">
              <p14:nvContentPartPr>
                <p14:cNvPr id="68" name="Ink 67">
                  <a:extLst>
                    <a:ext uri="{FF2B5EF4-FFF2-40B4-BE49-F238E27FC236}">
                      <a16:creationId xmlns:a16="http://schemas.microsoft.com/office/drawing/2014/main" id="{8744C146-F52E-45B1-ACA0-FBBD30C4AEF8}"/>
                    </a:ext>
                  </a:extLst>
                </p14:cNvPr>
                <p14:cNvContentPartPr/>
                <p14:nvPr/>
              </p14:nvContentPartPr>
              <p14:xfrm>
                <a:off x="1973490" y="5732526"/>
                <a:ext cx="177840" cy="21960"/>
              </p14:xfrm>
            </p:contentPart>
          </mc:Choice>
          <mc:Fallback>
            <p:pic>
              <p:nvPicPr>
                <p:cNvPr id="68" name="Ink 67">
                  <a:extLst>
                    <a:ext uri="{FF2B5EF4-FFF2-40B4-BE49-F238E27FC236}">
                      <a16:creationId xmlns:a16="http://schemas.microsoft.com/office/drawing/2014/main" id="{8744C146-F52E-45B1-ACA0-FBBD30C4AEF8}"/>
                    </a:ext>
                  </a:extLst>
                </p:cNvPr>
                <p:cNvPicPr/>
                <p:nvPr/>
              </p:nvPicPr>
              <p:blipFill>
                <a:blip r:embed="rId112"/>
                <a:stretch>
                  <a:fillRect/>
                </a:stretch>
              </p:blipFill>
              <p:spPr>
                <a:xfrm>
                  <a:off x="1969170" y="5728206"/>
                  <a:ext cx="18648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69" name="Ink 68">
                  <a:extLst>
                    <a:ext uri="{FF2B5EF4-FFF2-40B4-BE49-F238E27FC236}">
                      <a16:creationId xmlns:a16="http://schemas.microsoft.com/office/drawing/2014/main" id="{8A40FA20-A7B4-4664-8D2E-5A8EA1110C6B}"/>
                    </a:ext>
                  </a:extLst>
                </p14:cNvPr>
                <p14:cNvContentPartPr/>
                <p14:nvPr/>
              </p14:nvContentPartPr>
              <p14:xfrm>
                <a:off x="1988610" y="5760606"/>
                <a:ext cx="55800" cy="230760"/>
              </p14:xfrm>
            </p:contentPart>
          </mc:Choice>
          <mc:Fallback>
            <p:pic>
              <p:nvPicPr>
                <p:cNvPr id="69" name="Ink 68">
                  <a:extLst>
                    <a:ext uri="{FF2B5EF4-FFF2-40B4-BE49-F238E27FC236}">
                      <a16:creationId xmlns:a16="http://schemas.microsoft.com/office/drawing/2014/main" id="{8A40FA20-A7B4-4664-8D2E-5A8EA1110C6B}"/>
                    </a:ext>
                  </a:extLst>
                </p:cNvPr>
                <p:cNvPicPr/>
                <p:nvPr/>
              </p:nvPicPr>
              <p:blipFill>
                <a:blip r:embed="rId114"/>
                <a:stretch>
                  <a:fillRect/>
                </a:stretch>
              </p:blipFill>
              <p:spPr>
                <a:xfrm>
                  <a:off x="1984290" y="5756286"/>
                  <a:ext cx="64440" cy="23940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70" name="Ink 69">
                  <a:extLst>
                    <a:ext uri="{FF2B5EF4-FFF2-40B4-BE49-F238E27FC236}">
                      <a16:creationId xmlns:a16="http://schemas.microsoft.com/office/drawing/2014/main" id="{F91ACAEE-4FB8-497F-87E4-A326ED6A7FFA}"/>
                    </a:ext>
                  </a:extLst>
                </p14:cNvPr>
                <p14:cNvContentPartPr/>
                <p14:nvPr/>
              </p14:nvContentPartPr>
              <p14:xfrm>
                <a:off x="1995450" y="5897046"/>
                <a:ext cx="135000" cy="92880"/>
              </p14:xfrm>
            </p:contentPart>
          </mc:Choice>
          <mc:Fallback>
            <p:pic>
              <p:nvPicPr>
                <p:cNvPr id="70" name="Ink 69">
                  <a:extLst>
                    <a:ext uri="{FF2B5EF4-FFF2-40B4-BE49-F238E27FC236}">
                      <a16:creationId xmlns:a16="http://schemas.microsoft.com/office/drawing/2014/main" id="{F91ACAEE-4FB8-497F-87E4-A326ED6A7FFA}"/>
                    </a:ext>
                  </a:extLst>
                </p:cNvPr>
                <p:cNvPicPr/>
                <p:nvPr/>
              </p:nvPicPr>
              <p:blipFill>
                <a:blip r:embed="rId116"/>
                <a:stretch>
                  <a:fillRect/>
                </a:stretch>
              </p:blipFill>
              <p:spPr>
                <a:xfrm>
                  <a:off x="1991130" y="5892726"/>
                  <a:ext cx="14364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71" name="Ink 70">
                  <a:extLst>
                    <a:ext uri="{FF2B5EF4-FFF2-40B4-BE49-F238E27FC236}">
                      <a16:creationId xmlns:a16="http://schemas.microsoft.com/office/drawing/2014/main" id="{A4D288AD-3C0F-4F7C-A0CB-44869C734961}"/>
                    </a:ext>
                  </a:extLst>
                </p14:cNvPr>
                <p14:cNvContentPartPr/>
                <p14:nvPr/>
              </p14:nvContentPartPr>
              <p14:xfrm>
                <a:off x="2202810" y="5718846"/>
                <a:ext cx="149040" cy="300960"/>
              </p14:xfrm>
            </p:contentPart>
          </mc:Choice>
          <mc:Fallback>
            <p:pic>
              <p:nvPicPr>
                <p:cNvPr id="71" name="Ink 70">
                  <a:extLst>
                    <a:ext uri="{FF2B5EF4-FFF2-40B4-BE49-F238E27FC236}">
                      <a16:creationId xmlns:a16="http://schemas.microsoft.com/office/drawing/2014/main" id="{A4D288AD-3C0F-4F7C-A0CB-44869C734961}"/>
                    </a:ext>
                  </a:extLst>
                </p:cNvPr>
                <p:cNvPicPr/>
                <p:nvPr/>
              </p:nvPicPr>
              <p:blipFill>
                <a:blip r:embed="rId118"/>
                <a:stretch>
                  <a:fillRect/>
                </a:stretch>
              </p:blipFill>
              <p:spPr>
                <a:xfrm>
                  <a:off x="2198490" y="5714526"/>
                  <a:ext cx="157680" cy="30960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72" name="Ink 71">
                  <a:extLst>
                    <a:ext uri="{FF2B5EF4-FFF2-40B4-BE49-F238E27FC236}">
                      <a16:creationId xmlns:a16="http://schemas.microsoft.com/office/drawing/2014/main" id="{2AB7C00E-5BCE-43F2-8557-980CD82A9E5A}"/>
                    </a:ext>
                  </a:extLst>
                </p14:cNvPr>
                <p14:cNvContentPartPr/>
                <p14:nvPr/>
              </p14:nvContentPartPr>
              <p14:xfrm>
                <a:off x="2442570" y="5778966"/>
                <a:ext cx="81720" cy="240120"/>
              </p14:xfrm>
            </p:contentPart>
          </mc:Choice>
          <mc:Fallback>
            <p:pic>
              <p:nvPicPr>
                <p:cNvPr id="72" name="Ink 71">
                  <a:extLst>
                    <a:ext uri="{FF2B5EF4-FFF2-40B4-BE49-F238E27FC236}">
                      <a16:creationId xmlns:a16="http://schemas.microsoft.com/office/drawing/2014/main" id="{2AB7C00E-5BCE-43F2-8557-980CD82A9E5A}"/>
                    </a:ext>
                  </a:extLst>
                </p:cNvPr>
                <p:cNvPicPr/>
                <p:nvPr/>
              </p:nvPicPr>
              <p:blipFill>
                <a:blip r:embed="rId120"/>
                <a:stretch>
                  <a:fillRect/>
                </a:stretch>
              </p:blipFill>
              <p:spPr>
                <a:xfrm>
                  <a:off x="2438250" y="5774646"/>
                  <a:ext cx="90360" cy="24876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73" name="Ink 72">
                  <a:extLst>
                    <a:ext uri="{FF2B5EF4-FFF2-40B4-BE49-F238E27FC236}">
                      <a16:creationId xmlns:a16="http://schemas.microsoft.com/office/drawing/2014/main" id="{701B47C6-2B9F-4BDE-91D1-C2D16CF5C5A4}"/>
                    </a:ext>
                  </a:extLst>
                </p14:cNvPr>
                <p14:cNvContentPartPr/>
                <p14:nvPr/>
              </p14:nvContentPartPr>
              <p14:xfrm>
                <a:off x="2585850" y="5833326"/>
                <a:ext cx="75240" cy="184680"/>
              </p14:xfrm>
            </p:contentPart>
          </mc:Choice>
          <mc:Fallback>
            <p:pic>
              <p:nvPicPr>
                <p:cNvPr id="73" name="Ink 72">
                  <a:extLst>
                    <a:ext uri="{FF2B5EF4-FFF2-40B4-BE49-F238E27FC236}">
                      <a16:creationId xmlns:a16="http://schemas.microsoft.com/office/drawing/2014/main" id="{701B47C6-2B9F-4BDE-91D1-C2D16CF5C5A4}"/>
                    </a:ext>
                  </a:extLst>
                </p:cNvPr>
                <p:cNvPicPr/>
                <p:nvPr/>
              </p:nvPicPr>
              <p:blipFill>
                <a:blip r:embed="rId122"/>
                <a:stretch>
                  <a:fillRect/>
                </a:stretch>
              </p:blipFill>
              <p:spPr>
                <a:xfrm>
                  <a:off x="2581530" y="5829006"/>
                  <a:ext cx="83880" cy="19332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74" name="Ink 73">
                  <a:extLst>
                    <a:ext uri="{FF2B5EF4-FFF2-40B4-BE49-F238E27FC236}">
                      <a16:creationId xmlns:a16="http://schemas.microsoft.com/office/drawing/2014/main" id="{9A321F07-A103-49F8-BB68-DDB02476DB32}"/>
                    </a:ext>
                  </a:extLst>
                </p14:cNvPr>
                <p14:cNvContentPartPr/>
                <p14:nvPr/>
              </p14:nvContentPartPr>
              <p14:xfrm>
                <a:off x="2562810" y="5887326"/>
                <a:ext cx="302760" cy="134640"/>
              </p14:xfrm>
            </p:contentPart>
          </mc:Choice>
          <mc:Fallback>
            <p:pic>
              <p:nvPicPr>
                <p:cNvPr id="74" name="Ink 73">
                  <a:extLst>
                    <a:ext uri="{FF2B5EF4-FFF2-40B4-BE49-F238E27FC236}">
                      <a16:creationId xmlns:a16="http://schemas.microsoft.com/office/drawing/2014/main" id="{9A321F07-A103-49F8-BB68-DDB02476DB32}"/>
                    </a:ext>
                  </a:extLst>
                </p:cNvPr>
                <p:cNvPicPr/>
                <p:nvPr/>
              </p:nvPicPr>
              <p:blipFill>
                <a:blip r:embed="rId124"/>
                <a:stretch>
                  <a:fillRect/>
                </a:stretch>
              </p:blipFill>
              <p:spPr>
                <a:xfrm>
                  <a:off x="2558490" y="5883006"/>
                  <a:ext cx="31140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75" name="Ink 74">
                  <a:extLst>
                    <a:ext uri="{FF2B5EF4-FFF2-40B4-BE49-F238E27FC236}">
                      <a16:creationId xmlns:a16="http://schemas.microsoft.com/office/drawing/2014/main" id="{60E45F72-A086-4011-BE9A-7D9F8E0B840C}"/>
                    </a:ext>
                  </a:extLst>
                </p14:cNvPr>
                <p14:cNvContentPartPr/>
                <p14:nvPr/>
              </p14:nvContentPartPr>
              <p14:xfrm>
                <a:off x="2911290" y="5845566"/>
                <a:ext cx="117720" cy="11880"/>
              </p14:xfrm>
            </p:contentPart>
          </mc:Choice>
          <mc:Fallback>
            <p:pic>
              <p:nvPicPr>
                <p:cNvPr id="75" name="Ink 74">
                  <a:extLst>
                    <a:ext uri="{FF2B5EF4-FFF2-40B4-BE49-F238E27FC236}">
                      <a16:creationId xmlns:a16="http://schemas.microsoft.com/office/drawing/2014/main" id="{60E45F72-A086-4011-BE9A-7D9F8E0B840C}"/>
                    </a:ext>
                  </a:extLst>
                </p:cNvPr>
                <p:cNvPicPr/>
                <p:nvPr/>
              </p:nvPicPr>
              <p:blipFill>
                <a:blip r:embed="rId126"/>
                <a:stretch>
                  <a:fillRect/>
                </a:stretch>
              </p:blipFill>
              <p:spPr>
                <a:xfrm>
                  <a:off x="2906970" y="5841246"/>
                  <a:ext cx="12636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76" name="Ink 75">
                  <a:extLst>
                    <a:ext uri="{FF2B5EF4-FFF2-40B4-BE49-F238E27FC236}">
                      <a16:creationId xmlns:a16="http://schemas.microsoft.com/office/drawing/2014/main" id="{D1100761-8A82-4E52-83B7-53EC4AB74F48}"/>
                    </a:ext>
                  </a:extLst>
                </p14:cNvPr>
                <p14:cNvContentPartPr/>
                <p14:nvPr/>
              </p14:nvContentPartPr>
              <p14:xfrm>
                <a:off x="2940810" y="5847726"/>
                <a:ext cx="96480" cy="197280"/>
              </p14:xfrm>
            </p:contentPart>
          </mc:Choice>
          <mc:Fallback>
            <p:pic>
              <p:nvPicPr>
                <p:cNvPr id="76" name="Ink 75">
                  <a:extLst>
                    <a:ext uri="{FF2B5EF4-FFF2-40B4-BE49-F238E27FC236}">
                      <a16:creationId xmlns:a16="http://schemas.microsoft.com/office/drawing/2014/main" id="{D1100761-8A82-4E52-83B7-53EC4AB74F48}"/>
                    </a:ext>
                  </a:extLst>
                </p:cNvPr>
                <p:cNvPicPr/>
                <p:nvPr/>
              </p:nvPicPr>
              <p:blipFill>
                <a:blip r:embed="rId128"/>
                <a:stretch>
                  <a:fillRect/>
                </a:stretch>
              </p:blipFill>
              <p:spPr>
                <a:xfrm>
                  <a:off x="2936490" y="5843406"/>
                  <a:ext cx="105120" cy="20592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77" name="Ink 76">
                  <a:extLst>
                    <a:ext uri="{FF2B5EF4-FFF2-40B4-BE49-F238E27FC236}">
                      <a16:creationId xmlns:a16="http://schemas.microsoft.com/office/drawing/2014/main" id="{6F5757F7-63DD-4D03-A65B-3F5305387674}"/>
                    </a:ext>
                  </a:extLst>
                </p14:cNvPr>
                <p14:cNvContentPartPr/>
                <p14:nvPr/>
              </p14:nvContentPartPr>
              <p14:xfrm>
                <a:off x="2980050" y="6026286"/>
                <a:ext cx="56520" cy="15120"/>
              </p14:xfrm>
            </p:contentPart>
          </mc:Choice>
          <mc:Fallback>
            <p:pic>
              <p:nvPicPr>
                <p:cNvPr id="77" name="Ink 76">
                  <a:extLst>
                    <a:ext uri="{FF2B5EF4-FFF2-40B4-BE49-F238E27FC236}">
                      <a16:creationId xmlns:a16="http://schemas.microsoft.com/office/drawing/2014/main" id="{6F5757F7-63DD-4D03-A65B-3F5305387674}"/>
                    </a:ext>
                  </a:extLst>
                </p:cNvPr>
                <p:cNvPicPr/>
                <p:nvPr/>
              </p:nvPicPr>
              <p:blipFill>
                <a:blip r:embed="rId130"/>
                <a:stretch>
                  <a:fillRect/>
                </a:stretch>
              </p:blipFill>
              <p:spPr>
                <a:xfrm>
                  <a:off x="2975730" y="6021966"/>
                  <a:ext cx="6516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78" name="Ink 77">
                  <a:extLst>
                    <a:ext uri="{FF2B5EF4-FFF2-40B4-BE49-F238E27FC236}">
                      <a16:creationId xmlns:a16="http://schemas.microsoft.com/office/drawing/2014/main" id="{26E011F1-8F29-4EFF-A7A0-E4B20264BAD0}"/>
                    </a:ext>
                  </a:extLst>
                </p14:cNvPr>
                <p14:cNvContentPartPr/>
                <p14:nvPr/>
              </p14:nvContentPartPr>
              <p14:xfrm>
                <a:off x="3081210" y="5808126"/>
                <a:ext cx="115200" cy="218880"/>
              </p14:xfrm>
            </p:contentPart>
          </mc:Choice>
          <mc:Fallback>
            <p:pic>
              <p:nvPicPr>
                <p:cNvPr id="78" name="Ink 77">
                  <a:extLst>
                    <a:ext uri="{FF2B5EF4-FFF2-40B4-BE49-F238E27FC236}">
                      <a16:creationId xmlns:a16="http://schemas.microsoft.com/office/drawing/2014/main" id="{26E011F1-8F29-4EFF-A7A0-E4B20264BAD0}"/>
                    </a:ext>
                  </a:extLst>
                </p:cNvPr>
                <p:cNvPicPr/>
                <p:nvPr/>
              </p:nvPicPr>
              <p:blipFill>
                <a:blip r:embed="rId132"/>
                <a:stretch>
                  <a:fillRect/>
                </a:stretch>
              </p:blipFill>
              <p:spPr>
                <a:xfrm>
                  <a:off x="3076890" y="5803806"/>
                  <a:ext cx="123840" cy="22752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79" name="Ink 78">
                  <a:extLst>
                    <a:ext uri="{FF2B5EF4-FFF2-40B4-BE49-F238E27FC236}">
                      <a16:creationId xmlns:a16="http://schemas.microsoft.com/office/drawing/2014/main" id="{7C34F208-7C5B-4A61-992F-32B4D8FF319C}"/>
                    </a:ext>
                  </a:extLst>
                </p14:cNvPr>
                <p14:cNvContentPartPr/>
                <p14:nvPr/>
              </p14:nvContentPartPr>
              <p14:xfrm>
                <a:off x="3194250" y="5828286"/>
                <a:ext cx="133920" cy="205200"/>
              </p14:xfrm>
            </p:contentPart>
          </mc:Choice>
          <mc:Fallback>
            <p:pic>
              <p:nvPicPr>
                <p:cNvPr id="79" name="Ink 78">
                  <a:extLst>
                    <a:ext uri="{FF2B5EF4-FFF2-40B4-BE49-F238E27FC236}">
                      <a16:creationId xmlns:a16="http://schemas.microsoft.com/office/drawing/2014/main" id="{7C34F208-7C5B-4A61-992F-32B4D8FF319C}"/>
                    </a:ext>
                  </a:extLst>
                </p:cNvPr>
                <p:cNvPicPr/>
                <p:nvPr/>
              </p:nvPicPr>
              <p:blipFill>
                <a:blip r:embed="rId134"/>
                <a:stretch>
                  <a:fillRect/>
                </a:stretch>
              </p:blipFill>
              <p:spPr>
                <a:xfrm>
                  <a:off x="3189930" y="5823966"/>
                  <a:ext cx="142560" cy="21384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80" name="Ink 79">
                  <a:extLst>
                    <a:ext uri="{FF2B5EF4-FFF2-40B4-BE49-F238E27FC236}">
                      <a16:creationId xmlns:a16="http://schemas.microsoft.com/office/drawing/2014/main" id="{8A65E861-628E-41D9-BBD7-599AD096DE1D}"/>
                    </a:ext>
                  </a:extLst>
                </p14:cNvPr>
                <p14:cNvContentPartPr/>
                <p14:nvPr/>
              </p14:nvContentPartPr>
              <p14:xfrm>
                <a:off x="3331410" y="5807766"/>
                <a:ext cx="138240" cy="268920"/>
              </p14:xfrm>
            </p:contentPart>
          </mc:Choice>
          <mc:Fallback>
            <p:pic>
              <p:nvPicPr>
                <p:cNvPr id="80" name="Ink 79">
                  <a:extLst>
                    <a:ext uri="{FF2B5EF4-FFF2-40B4-BE49-F238E27FC236}">
                      <a16:creationId xmlns:a16="http://schemas.microsoft.com/office/drawing/2014/main" id="{8A65E861-628E-41D9-BBD7-599AD096DE1D}"/>
                    </a:ext>
                  </a:extLst>
                </p:cNvPr>
                <p:cNvPicPr/>
                <p:nvPr/>
              </p:nvPicPr>
              <p:blipFill>
                <a:blip r:embed="rId136"/>
                <a:stretch>
                  <a:fillRect/>
                </a:stretch>
              </p:blipFill>
              <p:spPr>
                <a:xfrm>
                  <a:off x="3327090" y="5803446"/>
                  <a:ext cx="146880" cy="27756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81" name="Ink 80">
                  <a:extLst>
                    <a:ext uri="{FF2B5EF4-FFF2-40B4-BE49-F238E27FC236}">
                      <a16:creationId xmlns:a16="http://schemas.microsoft.com/office/drawing/2014/main" id="{0E26671A-A0A6-4551-AA49-4905CECF0CD1}"/>
                    </a:ext>
                  </a:extLst>
                </p14:cNvPr>
                <p14:cNvContentPartPr/>
                <p14:nvPr/>
              </p14:nvContentPartPr>
              <p14:xfrm>
                <a:off x="3468210" y="5779686"/>
                <a:ext cx="111600" cy="357120"/>
              </p14:xfrm>
            </p:contentPart>
          </mc:Choice>
          <mc:Fallback>
            <p:pic>
              <p:nvPicPr>
                <p:cNvPr id="81" name="Ink 80">
                  <a:extLst>
                    <a:ext uri="{FF2B5EF4-FFF2-40B4-BE49-F238E27FC236}">
                      <a16:creationId xmlns:a16="http://schemas.microsoft.com/office/drawing/2014/main" id="{0E26671A-A0A6-4551-AA49-4905CECF0CD1}"/>
                    </a:ext>
                  </a:extLst>
                </p:cNvPr>
                <p:cNvPicPr/>
                <p:nvPr/>
              </p:nvPicPr>
              <p:blipFill>
                <a:blip r:embed="rId138"/>
                <a:stretch>
                  <a:fillRect/>
                </a:stretch>
              </p:blipFill>
              <p:spPr>
                <a:xfrm>
                  <a:off x="3463890" y="5775366"/>
                  <a:ext cx="120240" cy="36576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82" name="Ink 81">
                  <a:extLst>
                    <a:ext uri="{FF2B5EF4-FFF2-40B4-BE49-F238E27FC236}">
                      <a16:creationId xmlns:a16="http://schemas.microsoft.com/office/drawing/2014/main" id="{B8474B84-BC1C-4974-A714-ED44EDB89F1D}"/>
                    </a:ext>
                  </a:extLst>
                </p14:cNvPr>
                <p14:cNvContentPartPr/>
                <p14:nvPr/>
              </p14:nvContentPartPr>
              <p14:xfrm>
                <a:off x="3545250" y="5695086"/>
                <a:ext cx="120960" cy="77760"/>
              </p14:xfrm>
            </p:contentPart>
          </mc:Choice>
          <mc:Fallback>
            <p:pic>
              <p:nvPicPr>
                <p:cNvPr id="82" name="Ink 81">
                  <a:extLst>
                    <a:ext uri="{FF2B5EF4-FFF2-40B4-BE49-F238E27FC236}">
                      <a16:creationId xmlns:a16="http://schemas.microsoft.com/office/drawing/2014/main" id="{B8474B84-BC1C-4974-A714-ED44EDB89F1D}"/>
                    </a:ext>
                  </a:extLst>
                </p:cNvPr>
                <p:cNvPicPr/>
                <p:nvPr/>
              </p:nvPicPr>
              <p:blipFill>
                <a:blip r:embed="rId140"/>
                <a:stretch>
                  <a:fillRect/>
                </a:stretch>
              </p:blipFill>
              <p:spPr>
                <a:xfrm>
                  <a:off x="3540930" y="5690766"/>
                  <a:ext cx="12960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83" name="Ink 82">
                  <a:extLst>
                    <a:ext uri="{FF2B5EF4-FFF2-40B4-BE49-F238E27FC236}">
                      <a16:creationId xmlns:a16="http://schemas.microsoft.com/office/drawing/2014/main" id="{D9958B69-A53A-40FC-89EA-4C925A8267F8}"/>
                    </a:ext>
                  </a:extLst>
                </p14:cNvPr>
                <p14:cNvContentPartPr/>
                <p14:nvPr/>
              </p14:nvContentPartPr>
              <p14:xfrm>
                <a:off x="3765570" y="5702286"/>
                <a:ext cx="152640" cy="414720"/>
              </p14:xfrm>
            </p:contentPart>
          </mc:Choice>
          <mc:Fallback>
            <p:pic>
              <p:nvPicPr>
                <p:cNvPr id="83" name="Ink 82">
                  <a:extLst>
                    <a:ext uri="{FF2B5EF4-FFF2-40B4-BE49-F238E27FC236}">
                      <a16:creationId xmlns:a16="http://schemas.microsoft.com/office/drawing/2014/main" id="{D9958B69-A53A-40FC-89EA-4C925A8267F8}"/>
                    </a:ext>
                  </a:extLst>
                </p:cNvPr>
                <p:cNvPicPr/>
                <p:nvPr/>
              </p:nvPicPr>
              <p:blipFill>
                <a:blip r:embed="rId142"/>
                <a:stretch>
                  <a:fillRect/>
                </a:stretch>
              </p:blipFill>
              <p:spPr>
                <a:xfrm>
                  <a:off x="3761250" y="5697966"/>
                  <a:ext cx="161280" cy="423360"/>
                </a:xfrm>
                <a:prstGeom prst="rect">
                  <a:avLst/>
                </a:prstGeom>
              </p:spPr>
            </p:pic>
          </mc:Fallback>
        </mc:AlternateContent>
      </p:grpSp>
      <p:grpSp>
        <p:nvGrpSpPr>
          <p:cNvPr id="86" name="Group 85">
            <a:extLst>
              <a:ext uri="{FF2B5EF4-FFF2-40B4-BE49-F238E27FC236}">
                <a16:creationId xmlns:a16="http://schemas.microsoft.com/office/drawing/2014/main" id="{7A275C2B-A1E1-4869-B10E-B81ABAC29C34}"/>
              </a:ext>
            </a:extLst>
          </p:cNvPr>
          <p:cNvGrpSpPr/>
          <p:nvPr/>
        </p:nvGrpSpPr>
        <p:grpSpPr>
          <a:xfrm>
            <a:off x="4177050" y="5871486"/>
            <a:ext cx="96840" cy="108000"/>
            <a:chOff x="4177050" y="5871486"/>
            <a:chExt cx="96840" cy="108000"/>
          </a:xfrm>
        </p:grpSpPr>
        <mc:AlternateContent xmlns:mc="http://schemas.openxmlformats.org/markup-compatibility/2006">
          <mc:Choice xmlns:p14="http://schemas.microsoft.com/office/powerpoint/2010/main" Requires="p14">
            <p:contentPart p14:bwMode="auto" r:id="rId143">
              <p14:nvContentPartPr>
                <p14:cNvPr id="84" name="Ink 83">
                  <a:extLst>
                    <a:ext uri="{FF2B5EF4-FFF2-40B4-BE49-F238E27FC236}">
                      <a16:creationId xmlns:a16="http://schemas.microsoft.com/office/drawing/2014/main" id="{805FAEB0-CA75-4D61-AB97-8CFE6501D38E}"/>
                    </a:ext>
                  </a:extLst>
                </p14:cNvPr>
                <p14:cNvContentPartPr/>
                <p14:nvPr/>
              </p14:nvContentPartPr>
              <p14:xfrm>
                <a:off x="4177050" y="5871486"/>
                <a:ext cx="81000" cy="17640"/>
              </p14:xfrm>
            </p:contentPart>
          </mc:Choice>
          <mc:Fallback>
            <p:pic>
              <p:nvPicPr>
                <p:cNvPr id="84" name="Ink 83">
                  <a:extLst>
                    <a:ext uri="{FF2B5EF4-FFF2-40B4-BE49-F238E27FC236}">
                      <a16:creationId xmlns:a16="http://schemas.microsoft.com/office/drawing/2014/main" id="{805FAEB0-CA75-4D61-AB97-8CFE6501D38E}"/>
                    </a:ext>
                  </a:extLst>
                </p:cNvPr>
                <p:cNvPicPr/>
                <p:nvPr/>
              </p:nvPicPr>
              <p:blipFill>
                <a:blip r:embed="rId144"/>
                <a:stretch>
                  <a:fillRect/>
                </a:stretch>
              </p:blipFill>
              <p:spPr>
                <a:xfrm>
                  <a:off x="4172730" y="5867166"/>
                  <a:ext cx="8964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85" name="Ink 84">
                  <a:extLst>
                    <a:ext uri="{FF2B5EF4-FFF2-40B4-BE49-F238E27FC236}">
                      <a16:creationId xmlns:a16="http://schemas.microsoft.com/office/drawing/2014/main" id="{EAB50330-BBF0-45C6-AA7C-835DB1A1CF8A}"/>
                    </a:ext>
                  </a:extLst>
                </p14:cNvPr>
                <p14:cNvContentPartPr/>
                <p14:nvPr/>
              </p14:nvContentPartPr>
              <p14:xfrm>
                <a:off x="4183890" y="5957166"/>
                <a:ext cx="90000" cy="22320"/>
              </p14:xfrm>
            </p:contentPart>
          </mc:Choice>
          <mc:Fallback>
            <p:pic>
              <p:nvPicPr>
                <p:cNvPr id="85" name="Ink 84">
                  <a:extLst>
                    <a:ext uri="{FF2B5EF4-FFF2-40B4-BE49-F238E27FC236}">
                      <a16:creationId xmlns:a16="http://schemas.microsoft.com/office/drawing/2014/main" id="{EAB50330-BBF0-45C6-AA7C-835DB1A1CF8A}"/>
                    </a:ext>
                  </a:extLst>
                </p:cNvPr>
                <p:cNvPicPr/>
                <p:nvPr/>
              </p:nvPicPr>
              <p:blipFill>
                <a:blip r:embed="rId146"/>
                <a:stretch>
                  <a:fillRect/>
                </a:stretch>
              </p:blipFill>
              <p:spPr>
                <a:xfrm>
                  <a:off x="4179570" y="5952846"/>
                  <a:ext cx="98640" cy="30960"/>
                </a:xfrm>
                <a:prstGeom prst="rect">
                  <a:avLst/>
                </a:prstGeom>
              </p:spPr>
            </p:pic>
          </mc:Fallback>
        </mc:AlternateContent>
      </p:grpSp>
      <p:grpSp>
        <p:nvGrpSpPr>
          <p:cNvPr id="107" name="Group 106">
            <a:extLst>
              <a:ext uri="{FF2B5EF4-FFF2-40B4-BE49-F238E27FC236}">
                <a16:creationId xmlns:a16="http://schemas.microsoft.com/office/drawing/2014/main" id="{F0207583-6905-4D54-8F0D-156D604E24B5}"/>
              </a:ext>
            </a:extLst>
          </p:cNvPr>
          <p:cNvGrpSpPr/>
          <p:nvPr/>
        </p:nvGrpSpPr>
        <p:grpSpPr>
          <a:xfrm>
            <a:off x="4556490" y="5492766"/>
            <a:ext cx="2097360" cy="719280"/>
            <a:chOff x="4556490" y="5492766"/>
            <a:chExt cx="2097360" cy="719280"/>
          </a:xfrm>
        </p:grpSpPr>
        <mc:AlternateContent xmlns:mc="http://schemas.openxmlformats.org/markup-compatibility/2006">
          <mc:Choice xmlns:p14="http://schemas.microsoft.com/office/powerpoint/2010/main" Requires="p14">
            <p:contentPart p14:bwMode="auto" r:id="rId147">
              <p14:nvContentPartPr>
                <p14:cNvPr id="88" name="Ink 87">
                  <a:extLst>
                    <a:ext uri="{FF2B5EF4-FFF2-40B4-BE49-F238E27FC236}">
                      <a16:creationId xmlns:a16="http://schemas.microsoft.com/office/drawing/2014/main" id="{7671F153-4C93-4BF7-8048-A6DBDDEE2990}"/>
                    </a:ext>
                  </a:extLst>
                </p14:cNvPr>
                <p14:cNvContentPartPr/>
                <p14:nvPr/>
              </p14:nvContentPartPr>
              <p14:xfrm>
                <a:off x="4556490" y="5765646"/>
                <a:ext cx="191880" cy="18000"/>
              </p14:xfrm>
            </p:contentPart>
          </mc:Choice>
          <mc:Fallback>
            <p:pic>
              <p:nvPicPr>
                <p:cNvPr id="88" name="Ink 87">
                  <a:extLst>
                    <a:ext uri="{FF2B5EF4-FFF2-40B4-BE49-F238E27FC236}">
                      <a16:creationId xmlns:a16="http://schemas.microsoft.com/office/drawing/2014/main" id="{7671F153-4C93-4BF7-8048-A6DBDDEE2990}"/>
                    </a:ext>
                  </a:extLst>
                </p:cNvPr>
                <p:cNvPicPr/>
                <p:nvPr/>
              </p:nvPicPr>
              <p:blipFill>
                <a:blip r:embed="rId148"/>
                <a:stretch>
                  <a:fillRect/>
                </a:stretch>
              </p:blipFill>
              <p:spPr>
                <a:xfrm>
                  <a:off x="4552170" y="5761326"/>
                  <a:ext cx="20052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89" name="Ink 88">
                  <a:extLst>
                    <a:ext uri="{FF2B5EF4-FFF2-40B4-BE49-F238E27FC236}">
                      <a16:creationId xmlns:a16="http://schemas.microsoft.com/office/drawing/2014/main" id="{6347D4AB-451B-422E-8A5F-96E7929C25F3}"/>
                    </a:ext>
                  </a:extLst>
                </p14:cNvPr>
                <p14:cNvContentPartPr/>
                <p14:nvPr/>
              </p14:nvContentPartPr>
              <p14:xfrm>
                <a:off x="4571970" y="5802726"/>
                <a:ext cx="65520" cy="214200"/>
              </p14:xfrm>
            </p:contentPart>
          </mc:Choice>
          <mc:Fallback>
            <p:pic>
              <p:nvPicPr>
                <p:cNvPr id="89" name="Ink 88">
                  <a:extLst>
                    <a:ext uri="{FF2B5EF4-FFF2-40B4-BE49-F238E27FC236}">
                      <a16:creationId xmlns:a16="http://schemas.microsoft.com/office/drawing/2014/main" id="{6347D4AB-451B-422E-8A5F-96E7929C25F3}"/>
                    </a:ext>
                  </a:extLst>
                </p:cNvPr>
                <p:cNvPicPr/>
                <p:nvPr/>
              </p:nvPicPr>
              <p:blipFill>
                <a:blip r:embed="rId150"/>
                <a:stretch>
                  <a:fillRect/>
                </a:stretch>
              </p:blipFill>
              <p:spPr>
                <a:xfrm>
                  <a:off x="4567650" y="5798406"/>
                  <a:ext cx="74160" cy="22284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90" name="Ink 89">
                  <a:extLst>
                    <a:ext uri="{FF2B5EF4-FFF2-40B4-BE49-F238E27FC236}">
                      <a16:creationId xmlns:a16="http://schemas.microsoft.com/office/drawing/2014/main" id="{F60D9DD7-48C5-4D36-B2C8-4E5858BCCFE5}"/>
                    </a:ext>
                  </a:extLst>
                </p14:cNvPr>
                <p14:cNvContentPartPr/>
                <p14:nvPr/>
              </p14:nvContentPartPr>
              <p14:xfrm>
                <a:off x="4601490" y="5929086"/>
                <a:ext cx="127440" cy="90000"/>
              </p14:xfrm>
            </p:contentPart>
          </mc:Choice>
          <mc:Fallback>
            <p:pic>
              <p:nvPicPr>
                <p:cNvPr id="90" name="Ink 89">
                  <a:extLst>
                    <a:ext uri="{FF2B5EF4-FFF2-40B4-BE49-F238E27FC236}">
                      <a16:creationId xmlns:a16="http://schemas.microsoft.com/office/drawing/2014/main" id="{F60D9DD7-48C5-4D36-B2C8-4E5858BCCFE5}"/>
                    </a:ext>
                  </a:extLst>
                </p:cNvPr>
                <p:cNvPicPr/>
                <p:nvPr/>
              </p:nvPicPr>
              <p:blipFill>
                <a:blip r:embed="rId152"/>
                <a:stretch>
                  <a:fillRect/>
                </a:stretch>
              </p:blipFill>
              <p:spPr>
                <a:xfrm>
                  <a:off x="4597170" y="5924766"/>
                  <a:ext cx="13608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91" name="Ink 90">
                  <a:extLst>
                    <a:ext uri="{FF2B5EF4-FFF2-40B4-BE49-F238E27FC236}">
                      <a16:creationId xmlns:a16="http://schemas.microsoft.com/office/drawing/2014/main" id="{8CD2DAF8-DA9D-4EDA-91D2-762734AE152F}"/>
                    </a:ext>
                  </a:extLst>
                </p14:cNvPr>
                <p14:cNvContentPartPr/>
                <p14:nvPr/>
              </p14:nvContentPartPr>
              <p14:xfrm>
                <a:off x="4872210" y="5762046"/>
                <a:ext cx="105480" cy="251640"/>
              </p14:xfrm>
            </p:contentPart>
          </mc:Choice>
          <mc:Fallback>
            <p:pic>
              <p:nvPicPr>
                <p:cNvPr id="91" name="Ink 90">
                  <a:extLst>
                    <a:ext uri="{FF2B5EF4-FFF2-40B4-BE49-F238E27FC236}">
                      <a16:creationId xmlns:a16="http://schemas.microsoft.com/office/drawing/2014/main" id="{8CD2DAF8-DA9D-4EDA-91D2-762734AE152F}"/>
                    </a:ext>
                  </a:extLst>
                </p:cNvPr>
                <p:cNvPicPr/>
                <p:nvPr/>
              </p:nvPicPr>
              <p:blipFill>
                <a:blip r:embed="rId154"/>
                <a:stretch>
                  <a:fillRect/>
                </a:stretch>
              </p:blipFill>
              <p:spPr>
                <a:xfrm>
                  <a:off x="4867890" y="5757726"/>
                  <a:ext cx="114120" cy="26028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92" name="Ink 91">
                  <a:extLst>
                    <a:ext uri="{FF2B5EF4-FFF2-40B4-BE49-F238E27FC236}">
                      <a16:creationId xmlns:a16="http://schemas.microsoft.com/office/drawing/2014/main" id="{CF1C5C31-66E2-4500-AB17-A8091593398B}"/>
                    </a:ext>
                  </a:extLst>
                </p14:cNvPr>
                <p14:cNvContentPartPr/>
                <p14:nvPr/>
              </p14:nvContentPartPr>
              <p14:xfrm>
                <a:off x="5084250" y="5817486"/>
                <a:ext cx="61200" cy="222480"/>
              </p14:xfrm>
            </p:contentPart>
          </mc:Choice>
          <mc:Fallback>
            <p:pic>
              <p:nvPicPr>
                <p:cNvPr id="92" name="Ink 91">
                  <a:extLst>
                    <a:ext uri="{FF2B5EF4-FFF2-40B4-BE49-F238E27FC236}">
                      <a16:creationId xmlns:a16="http://schemas.microsoft.com/office/drawing/2014/main" id="{CF1C5C31-66E2-4500-AB17-A8091593398B}"/>
                    </a:ext>
                  </a:extLst>
                </p:cNvPr>
                <p:cNvPicPr/>
                <p:nvPr/>
              </p:nvPicPr>
              <p:blipFill>
                <a:blip r:embed="rId156"/>
                <a:stretch>
                  <a:fillRect/>
                </a:stretch>
              </p:blipFill>
              <p:spPr>
                <a:xfrm>
                  <a:off x="5079930" y="5813166"/>
                  <a:ext cx="69840" cy="23112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93" name="Ink 92">
                  <a:extLst>
                    <a:ext uri="{FF2B5EF4-FFF2-40B4-BE49-F238E27FC236}">
                      <a16:creationId xmlns:a16="http://schemas.microsoft.com/office/drawing/2014/main" id="{163DBF7C-D31C-4593-9FF2-C38E43428FD7}"/>
                    </a:ext>
                  </a:extLst>
                </p14:cNvPr>
                <p14:cNvContentPartPr/>
                <p14:nvPr/>
              </p14:nvContentPartPr>
              <p14:xfrm>
                <a:off x="5054730" y="5870766"/>
                <a:ext cx="147960" cy="160920"/>
              </p14:xfrm>
            </p:contentPart>
          </mc:Choice>
          <mc:Fallback>
            <p:pic>
              <p:nvPicPr>
                <p:cNvPr id="93" name="Ink 92">
                  <a:extLst>
                    <a:ext uri="{FF2B5EF4-FFF2-40B4-BE49-F238E27FC236}">
                      <a16:creationId xmlns:a16="http://schemas.microsoft.com/office/drawing/2014/main" id="{163DBF7C-D31C-4593-9FF2-C38E43428FD7}"/>
                    </a:ext>
                  </a:extLst>
                </p:cNvPr>
                <p:cNvPicPr/>
                <p:nvPr/>
              </p:nvPicPr>
              <p:blipFill>
                <a:blip r:embed="rId158"/>
                <a:stretch>
                  <a:fillRect/>
                </a:stretch>
              </p:blipFill>
              <p:spPr>
                <a:xfrm>
                  <a:off x="5050410" y="5866446"/>
                  <a:ext cx="15660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94" name="Ink 93">
                  <a:extLst>
                    <a:ext uri="{FF2B5EF4-FFF2-40B4-BE49-F238E27FC236}">
                      <a16:creationId xmlns:a16="http://schemas.microsoft.com/office/drawing/2014/main" id="{0093A350-B371-4CD7-958D-4ED60E596D7D}"/>
                    </a:ext>
                  </a:extLst>
                </p14:cNvPr>
                <p14:cNvContentPartPr/>
                <p14:nvPr/>
              </p14:nvContentPartPr>
              <p14:xfrm>
                <a:off x="5172450" y="5729286"/>
                <a:ext cx="94320" cy="82800"/>
              </p14:xfrm>
            </p:contentPart>
          </mc:Choice>
          <mc:Fallback>
            <p:pic>
              <p:nvPicPr>
                <p:cNvPr id="94" name="Ink 93">
                  <a:extLst>
                    <a:ext uri="{FF2B5EF4-FFF2-40B4-BE49-F238E27FC236}">
                      <a16:creationId xmlns:a16="http://schemas.microsoft.com/office/drawing/2014/main" id="{0093A350-B371-4CD7-958D-4ED60E596D7D}"/>
                    </a:ext>
                  </a:extLst>
                </p:cNvPr>
                <p:cNvPicPr/>
                <p:nvPr/>
              </p:nvPicPr>
              <p:blipFill>
                <a:blip r:embed="rId160"/>
                <a:stretch>
                  <a:fillRect/>
                </a:stretch>
              </p:blipFill>
              <p:spPr>
                <a:xfrm>
                  <a:off x="5168130" y="5724966"/>
                  <a:ext cx="10296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95" name="Ink 94">
                  <a:extLst>
                    <a:ext uri="{FF2B5EF4-FFF2-40B4-BE49-F238E27FC236}">
                      <a16:creationId xmlns:a16="http://schemas.microsoft.com/office/drawing/2014/main" id="{CE050841-51E9-468B-8B94-F6DBAAA1676C}"/>
                    </a:ext>
                  </a:extLst>
                </p14:cNvPr>
                <p14:cNvContentPartPr/>
                <p14:nvPr/>
              </p14:nvContentPartPr>
              <p14:xfrm>
                <a:off x="5324730" y="5766726"/>
                <a:ext cx="103680" cy="293400"/>
              </p14:xfrm>
            </p:contentPart>
          </mc:Choice>
          <mc:Fallback>
            <p:pic>
              <p:nvPicPr>
                <p:cNvPr id="95" name="Ink 94">
                  <a:extLst>
                    <a:ext uri="{FF2B5EF4-FFF2-40B4-BE49-F238E27FC236}">
                      <a16:creationId xmlns:a16="http://schemas.microsoft.com/office/drawing/2014/main" id="{CE050841-51E9-468B-8B94-F6DBAAA1676C}"/>
                    </a:ext>
                  </a:extLst>
                </p:cNvPr>
                <p:cNvPicPr/>
                <p:nvPr/>
              </p:nvPicPr>
              <p:blipFill>
                <a:blip r:embed="rId162"/>
                <a:stretch>
                  <a:fillRect/>
                </a:stretch>
              </p:blipFill>
              <p:spPr>
                <a:xfrm>
                  <a:off x="5320410" y="5762406"/>
                  <a:ext cx="112320" cy="30204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96" name="Ink 95">
                  <a:extLst>
                    <a:ext uri="{FF2B5EF4-FFF2-40B4-BE49-F238E27FC236}">
                      <a16:creationId xmlns:a16="http://schemas.microsoft.com/office/drawing/2014/main" id="{A7EB8C67-EC38-4997-9774-FBE17D03ABCC}"/>
                    </a:ext>
                  </a:extLst>
                </p14:cNvPr>
                <p14:cNvContentPartPr/>
                <p14:nvPr/>
              </p14:nvContentPartPr>
              <p14:xfrm>
                <a:off x="5524530" y="5910366"/>
                <a:ext cx="86040" cy="19080"/>
              </p14:xfrm>
            </p:contentPart>
          </mc:Choice>
          <mc:Fallback>
            <p:pic>
              <p:nvPicPr>
                <p:cNvPr id="96" name="Ink 95">
                  <a:extLst>
                    <a:ext uri="{FF2B5EF4-FFF2-40B4-BE49-F238E27FC236}">
                      <a16:creationId xmlns:a16="http://schemas.microsoft.com/office/drawing/2014/main" id="{A7EB8C67-EC38-4997-9774-FBE17D03ABCC}"/>
                    </a:ext>
                  </a:extLst>
                </p:cNvPr>
                <p:cNvPicPr/>
                <p:nvPr/>
              </p:nvPicPr>
              <p:blipFill>
                <a:blip r:embed="rId164"/>
                <a:stretch>
                  <a:fillRect/>
                </a:stretch>
              </p:blipFill>
              <p:spPr>
                <a:xfrm>
                  <a:off x="5520210" y="5906046"/>
                  <a:ext cx="9468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97" name="Ink 96">
                  <a:extLst>
                    <a:ext uri="{FF2B5EF4-FFF2-40B4-BE49-F238E27FC236}">
                      <a16:creationId xmlns:a16="http://schemas.microsoft.com/office/drawing/2014/main" id="{22C62A7F-1A68-4263-AEC5-0C094F223EBA}"/>
                    </a:ext>
                  </a:extLst>
                </p14:cNvPr>
                <p14:cNvContentPartPr/>
                <p14:nvPr/>
              </p14:nvContentPartPr>
              <p14:xfrm>
                <a:off x="5701650" y="5754846"/>
                <a:ext cx="168120" cy="16560"/>
              </p14:xfrm>
            </p:contentPart>
          </mc:Choice>
          <mc:Fallback>
            <p:pic>
              <p:nvPicPr>
                <p:cNvPr id="97" name="Ink 96">
                  <a:extLst>
                    <a:ext uri="{FF2B5EF4-FFF2-40B4-BE49-F238E27FC236}">
                      <a16:creationId xmlns:a16="http://schemas.microsoft.com/office/drawing/2014/main" id="{22C62A7F-1A68-4263-AEC5-0C094F223EBA}"/>
                    </a:ext>
                  </a:extLst>
                </p:cNvPr>
                <p:cNvPicPr/>
                <p:nvPr/>
              </p:nvPicPr>
              <p:blipFill>
                <a:blip r:embed="rId166"/>
                <a:stretch>
                  <a:fillRect/>
                </a:stretch>
              </p:blipFill>
              <p:spPr>
                <a:xfrm>
                  <a:off x="5697330" y="5750526"/>
                  <a:ext cx="17676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98" name="Ink 97">
                  <a:extLst>
                    <a:ext uri="{FF2B5EF4-FFF2-40B4-BE49-F238E27FC236}">
                      <a16:creationId xmlns:a16="http://schemas.microsoft.com/office/drawing/2014/main" id="{20D9BD6C-D27D-4E1F-B826-B05BF5B011DD}"/>
                    </a:ext>
                  </a:extLst>
                </p14:cNvPr>
                <p14:cNvContentPartPr/>
                <p14:nvPr/>
              </p14:nvContentPartPr>
              <p14:xfrm>
                <a:off x="5737290" y="5777166"/>
                <a:ext cx="74520" cy="246960"/>
              </p14:xfrm>
            </p:contentPart>
          </mc:Choice>
          <mc:Fallback>
            <p:pic>
              <p:nvPicPr>
                <p:cNvPr id="98" name="Ink 97">
                  <a:extLst>
                    <a:ext uri="{FF2B5EF4-FFF2-40B4-BE49-F238E27FC236}">
                      <a16:creationId xmlns:a16="http://schemas.microsoft.com/office/drawing/2014/main" id="{20D9BD6C-D27D-4E1F-B826-B05BF5B011DD}"/>
                    </a:ext>
                  </a:extLst>
                </p:cNvPr>
                <p:cNvPicPr/>
                <p:nvPr/>
              </p:nvPicPr>
              <p:blipFill>
                <a:blip r:embed="rId168"/>
                <a:stretch>
                  <a:fillRect/>
                </a:stretch>
              </p:blipFill>
              <p:spPr>
                <a:xfrm>
                  <a:off x="5732970" y="5772846"/>
                  <a:ext cx="83160" cy="25560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99" name="Ink 98">
                  <a:extLst>
                    <a:ext uri="{FF2B5EF4-FFF2-40B4-BE49-F238E27FC236}">
                      <a16:creationId xmlns:a16="http://schemas.microsoft.com/office/drawing/2014/main" id="{A6A5B092-697A-48A3-9B9D-1465D164D08F}"/>
                    </a:ext>
                  </a:extLst>
                </p14:cNvPr>
                <p14:cNvContentPartPr/>
                <p14:nvPr/>
              </p14:nvContentPartPr>
              <p14:xfrm>
                <a:off x="5763570" y="5914326"/>
                <a:ext cx="144360" cy="94320"/>
              </p14:xfrm>
            </p:contentPart>
          </mc:Choice>
          <mc:Fallback>
            <p:pic>
              <p:nvPicPr>
                <p:cNvPr id="99" name="Ink 98">
                  <a:extLst>
                    <a:ext uri="{FF2B5EF4-FFF2-40B4-BE49-F238E27FC236}">
                      <a16:creationId xmlns:a16="http://schemas.microsoft.com/office/drawing/2014/main" id="{A6A5B092-697A-48A3-9B9D-1465D164D08F}"/>
                    </a:ext>
                  </a:extLst>
                </p:cNvPr>
                <p:cNvPicPr/>
                <p:nvPr/>
              </p:nvPicPr>
              <p:blipFill>
                <a:blip r:embed="rId170"/>
                <a:stretch>
                  <a:fillRect/>
                </a:stretch>
              </p:blipFill>
              <p:spPr>
                <a:xfrm>
                  <a:off x="5759250" y="5910006"/>
                  <a:ext cx="15300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00" name="Ink 99">
                  <a:extLst>
                    <a:ext uri="{FF2B5EF4-FFF2-40B4-BE49-F238E27FC236}">
                      <a16:creationId xmlns:a16="http://schemas.microsoft.com/office/drawing/2014/main" id="{2619FEDF-17B8-416A-AC0E-C8D0E7D5F5C7}"/>
                    </a:ext>
                  </a:extLst>
                </p14:cNvPr>
                <p14:cNvContentPartPr/>
                <p14:nvPr/>
              </p14:nvContentPartPr>
              <p14:xfrm>
                <a:off x="5969850" y="5749446"/>
                <a:ext cx="145800" cy="275040"/>
              </p14:xfrm>
            </p:contentPart>
          </mc:Choice>
          <mc:Fallback>
            <p:pic>
              <p:nvPicPr>
                <p:cNvPr id="100" name="Ink 99">
                  <a:extLst>
                    <a:ext uri="{FF2B5EF4-FFF2-40B4-BE49-F238E27FC236}">
                      <a16:creationId xmlns:a16="http://schemas.microsoft.com/office/drawing/2014/main" id="{2619FEDF-17B8-416A-AC0E-C8D0E7D5F5C7}"/>
                    </a:ext>
                  </a:extLst>
                </p:cNvPr>
                <p:cNvPicPr/>
                <p:nvPr/>
              </p:nvPicPr>
              <p:blipFill>
                <a:blip r:embed="rId172"/>
                <a:stretch>
                  <a:fillRect/>
                </a:stretch>
              </p:blipFill>
              <p:spPr>
                <a:xfrm>
                  <a:off x="5965530" y="5745126"/>
                  <a:ext cx="154440" cy="28368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01" name="Ink 100">
                  <a:extLst>
                    <a:ext uri="{FF2B5EF4-FFF2-40B4-BE49-F238E27FC236}">
                      <a16:creationId xmlns:a16="http://schemas.microsoft.com/office/drawing/2014/main" id="{D0C2DAEF-0062-49FB-8DC4-3A26DCD1C29F}"/>
                    </a:ext>
                  </a:extLst>
                </p14:cNvPr>
                <p14:cNvContentPartPr/>
                <p14:nvPr/>
              </p14:nvContentPartPr>
              <p14:xfrm>
                <a:off x="6161370" y="5797686"/>
                <a:ext cx="81360" cy="213840"/>
              </p14:xfrm>
            </p:contentPart>
          </mc:Choice>
          <mc:Fallback>
            <p:pic>
              <p:nvPicPr>
                <p:cNvPr id="101" name="Ink 100">
                  <a:extLst>
                    <a:ext uri="{FF2B5EF4-FFF2-40B4-BE49-F238E27FC236}">
                      <a16:creationId xmlns:a16="http://schemas.microsoft.com/office/drawing/2014/main" id="{D0C2DAEF-0062-49FB-8DC4-3A26DCD1C29F}"/>
                    </a:ext>
                  </a:extLst>
                </p:cNvPr>
                <p:cNvPicPr/>
                <p:nvPr/>
              </p:nvPicPr>
              <p:blipFill>
                <a:blip r:embed="rId174"/>
                <a:stretch>
                  <a:fillRect/>
                </a:stretch>
              </p:blipFill>
              <p:spPr>
                <a:xfrm>
                  <a:off x="6157050" y="5793366"/>
                  <a:ext cx="90000" cy="22248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02" name="Ink 101">
                  <a:extLst>
                    <a:ext uri="{FF2B5EF4-FFF2-40B4-BE49-F238E27FC236}">
                      <a16:creationId xmlns:a16="http://schemas.microsoft.com/office/drawing/2014/main" id="{CA086C19-FC28-442D-A2B2-B51F2314DE57}"/>
                    </a:ext>
                  </a:extLst>
                </p14:cNvPr>
                <p14:cNvContentPartPr/>
                <p14:nvPr/>
              </p14:nvContentPartPr>
              <p14:xfrm>
                <a:off x="6140490" y="5834046"/>
                <a:ext cx="117720" cy="186840"/>
              </p14:xfrm>
            </p:contentPart>
          </mc:Choice>
          <mc:Fallback>
            <p:pic>
              <p:nvPicPr>
                <p:cNvPr id="102" name="Ink 101">
                  <a:extLst>
                    <a:ext uri="{FF2B5EF4-FFF2-40B4-BE49-F238E27FC236}">
                      <a16:creationId xmlns:a16="http://schemas.microsoft.com/office/drawing/2014/main" id="{CA086C19-FC28-442D-A2B2-B51F2314DE57}"/>
                    </a:ext>
                  </a:extLst>
                </p:cNvPr>
                <p:cNvPicPr/>
                <p:nvPr/>
              </p:nvPicPr>
              <p:blipFill>
                <a:blip r:embed="rId176"/>
                <a:stretch>
                  <a:fillRect/>
                </a:stretch>
              </p:blipFill>
              <p:spPr>
                <a:xfrm>
                  <a:off x="6136170" y="5829726"/>
                  <a:ext cx="126360" cy="19548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03" name="Ink 102">
                  <a:extLst>
                    <a:ext uri="{FF2B5EF4-FFF2-40B4-BE49-F238E27FC236}">
                      <a16:creationId xmlns:a16="http://schemas.microsoft.com/office/drawing/2014/main" id="{1D39403F-EC8D-4992-AA7F-6B8AE50EEDA5}"/>
                    </a:ext>
                  </a:extLst>
                </p14:cNvPr>
                <p14:cNvContentPartPr/>
                <p14:nvPr/>
              </p14:nvContentPartPr>
              <p14:xfrm>
                <a:off x="6259290" y="5743686"/>
                <a:ext cx="123480" cy="300600"/>
              </p14:xfrm>
            </p:contentPart>
          </mc:Choice>
          <mc:Fallback>
            <p:pic>
              <p:nvPicPr>
                <p:cNvPr id="103" name="Ink 102">
                  <a:extLst>
                    <a:ext uri="{FF2B5EF4-FFF2-40B4-BE49-F238E27FC236}">
                      <a16:creationId xmlns:a16="http://schemas.microsoft.com/office/drawing/2014/main" id="{1D39403F-EC8D-4992-AA7F-6B8AE50EEDA5}"/>
                    </a:ext>
                  </a:extLst>
                </p:cNvPr>
                <p:cNvPicPr/>
                <p:nvPr/>
              </p:nvPicPr>
              <p:blipFill>
                <a:blip r:embed="rId178"/>
                <a:stretch>
                  <a:fillRect/>
                </a:stretch>
              </p:blipFill>
              <p:spPr>
                <a:xfrm>
                  <a:off x="6254970" y="5739366"/>
                  <a:ext cx="132120" cy="30924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04" name="Ink 103">
                  <a:extLst>
                    <a:ext uri="{FF2B5EF4-FFF2-40B4-BE49-F238E27FC236}">
                      <a16:creationId xmlns:a16="http://schemas.microsoft.com/office/drawing/2014/main" id="{C93024E0-CF50-4FD7-9E62-0EA34D4A6F69}"/>
                    </a:ext>
                  </a:extLst>
                </p14:cNvPr>
                <p14:cNvContentPartPr/>
                <p14:nvPr/>
              </p14:nvContentPartPr>
              <p14:xfrm>
                <a:off x="5678610" y="5631726"/>
                <a:ext cx="184680" cy="580320"/>
              </p14:xfrm>
            </p:contentPart>
          </mc:Choice>
          <mc:Fallback>
            <p:pic>
              <p:nvPicPr>
                <p:cNvPr id="104" name="Ink 103">
                  <a:extLst>
                    <a:ext uri="{FF2B5EF4-FFF2-40B4-BE49-F238E27FC236}">
                      <a16:creationId xmlns:a16="http://schemas.microsoft.com/office/drawing/2014/main" id="{C93024E0-CF50-4FD7-9E62-0EA34D4A6F69}"/>
                    </a:ext>
                  </a:extLst>
                </p:cNvPr>
                <p:cNvPicPr/>
                <p:nvPr/>
              </p:nvPicPr>
              <p:blipFill>
                <a:blip r:embed="rId180"/>
                <a:stretch>
                  <a:fillRect/>
                </a:stretch>
              </p:blipFill>
              <p:spPr>
                <a:xfrm>
                  <a:off x="5674290" y="5627406"/>
                  <a:ext cx="193320" cy="58896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05" name="Ink 104">
                  <a:extLst>
                    <a:ext uri="{FF2B5EF4-FFF2-40B4-BE49-F238E27FC236}">
                      <a16:creationId xmlns:a16="http://schemas.microsoft.com/office/drawing/2014/main" id="{55B4CBDA-DBB3-4C55-8DE6-9C42B050D7D4}"/>
                    </a:ext>
                  </a:extLst>
                </p14:cNvPr>
                <p14:cNvContentPartPr/>
                <p14:nvPr/>
              </p14:nvContentPartPr>
              <p14:xfrm>
                <a:off x="6284130" y="5579526"/>
                <a:ext cx="226800" cy="576360"/>
              </p14:xfrm>
            </p:contentPart>
          </mc:Choice>
          <mc:Fallback>
            <p:pic>
              <p:nvPicPr>
                <p:cNvPr id="105" name="Ink 104">
                  <a:extLst>
                    <a:ext uri="{FF2B5EF4-FFF2-40B4-BE49-F238E27FC236}">
                      <a16:creationId xmlns:a16="http://schemas.microsoft.com/office/drawing/2014/main" id="{55B4CBDA-DBB3-4C55-8DE6-9C42B050D7D4}"/>
                    </a:ext>
                  </a:extLst>
                </p:cNvPr>
                <p:cNvPicPr/>
                <p:nvPr/>
              </p:nvPicPr>
              <p:blipFill>
                <a:blip r:embed="rId182"/>
                <a:stretch>
                  <a:fillRect/>
                </a:stretch>
              </p:blipFill>
              <p:spPr>
                <a:xfrm>
                  <a:off x="6279810" y="5575206"/>
                  <a:ext cx="235440" cy="58500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06" name="Ink 105">
                  <a:extLst>
                    <a:ext uri="{FF2B5EF4-FFF2-40B4-BE49-F238E27FC236}">
                      <a16:creationId xmlns:a16="http://schemas.microsoft.com/office/drawing/2014/main" id="{DE832431-7BE1-4A77-9C49-CDE511A2488E}"/>
                    </a:ext>
                  </a:extLst>
                </p14:cNvPr>
                <p14:cNvContentPartPr/>
                <p14:nvPr/>
              </p14:nvContentPartPr>
              <p14:xfrm>
                <a:off x="6466650" y="5492766"/>
                <a:ext cx="187200" cy="108720"/>
              </p14:xfrm>
            </p:contentPart>
          </mc:Choice>
          <mc:Fallback>
            <p:pic>
              <p:nvPicPr>
                <p:cNvPr id="106" name="Ink 105">
                  <a:extLst>
                    <a:ext uri="{FF2B5EF4-FFF2-40B4-BE49-F238E27FC236}">
                      <a16:creationId xmlns:a16="http://schemas.microsoft.com/office/drawing/2014/main" id="{DE832431-7BE1-4A77-9C49-CDE511A2488E}"/>
                    </a:ext>
                  </a:extLst>
                </p:cNvPr>
                <p:cNvPicPr/>
                <p:nvPr/>
              </p:nvPicPr>
              <p:blipFill>
                <a:blip r:embed="rId184"/>
                <a:stretch>
                  <a:fillRect/>
                </a:stretch>
              </p:blipFill>
              <p:spPr>
                <a:xfrm>
                  <a:off x="6462330" y="5488446"/>
                  <a:ext cx="195840" cy="117360"/>
                </a:xfrm>
                <a:prstGeom prst="rect">
                  <a:avLst/>
                </a:prstGeom>
              </p:spPr>
            </p:pic>
          </mc:Fallback>
        </mc:AlternateContent>
      </p:grpSp>
      <p:grpSp>
        <p:nvGrpSpPr>
          <p:cNvPr id="111" name="Group 110">
            <a:extLst>
              <a:ext uri="{FF2B5EF4-FFF2-40B4-BE49-F238E27FC236}">
                <a16:creationId xmlns:a16="http://schemas.microsoft.com/office/drawing/2014/main" id="{507142CD-46C4-4556-B2CA-9F11FE6343CA}"/>
              </a:ext>
            </a:extLst>
          </p:cNvPr>
          <p:cNvGrpSpPr/>
          <p:nvPr/>
        </p:nvGrpSpPr>
        <p:grpSpPr>
          <a:xfrm>
            <a:off x="1267890" y="5777166"/>
            <a:ext cx="474480" cy="276840"/>
            <a:chOff x="1267890" y="5777166"/>
            <a:chExt cx="474480" cy="276840"/>
          </a:xfrm>
        </p:grpSpPr>
        <mc:AlternateContent xmlns:mc="http://schemas.openxmlformats.org/markup-compatibility/2006">
          <mc:Choice xmlns:p14="http://schemas.microsoft.com/office/powerpoint/2010/main" Requires="p14">
            <p:contentPart p14:bwMode="auto" r:id="rId185">
              <p14:nvContentPartPr>
                <p14:cNvPr id="108" name="Ink 107">
                  <a:extLst>
                    <a:ext uri="{FF2B5EF4-FFF2-40B4-BE49-F238E27FC236}">
                      <a16:creationId xmlns:a16="http://schemas.microsoft.com/office/drawing/2014/main" id="{7F02389F-3016-4858-8DC4-36D1B9CF293A}"/>
                    </a:ext>
                  </a:extLst>
                </p14:cNvPr>
                <p14:cNvContentPartPr/>
                <p14:nvPr/>
              </p14:nvContentPartPr>
              <p14:xfrm>
                <a:off x="1595130" y="5777166"/>
                <a:ext cx="141840" cy="155520"/>
              </p14:xfrm>
            </p:contentPart>
          </mc:Choice>
          <mc:Fallback>
            <p:pic>
              <p:nvPicPr>
                <p:cNvPr id="108" name="Ink 107">
                  <a:extLst>
                    <a:ext uri="{FF2B5EF4-FFF2-40B4-BE49-F238E27FC236}">
                      <a16:creationId xmlns:a16="http://schemas.microsoft.com/office/drawing/2014/main" id="{7F02389F-3016-4858-8DC4-36D1B9CF293A}"/>
                    </a:ext>
                  </a:extLst>
                </p:cNvPr>
                <p:cNvPicPr/>
                <p:nvPr/>
              </p:nvPicPr>
              <p:blipFill>
                <a:blip r:embed="rId186"/>
                <a:stretch>
                  <a:fillRect/>
                </a:stretch>
              </p:blipFill>
              <p:spPr>
                <a:xfrm>
                  <a:off x="1590810" y="5772846"/>
                  <a:ext cx="15048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09" name="Ink 108">
                  <a:extLst>
                    <a:ext uri="{FF2B5EF4-FFF2-40B4-BE49-F238E27FC236}">
                      <a16:creationId xmlns:a16="http://schemas.microsoft.com/office/drawing/2014/main" id="{D5CBC11E-6EDF-470E-8C3C-D3ABB16A0CBE}"/>
                    </a:ext>
                  </a:extLst>
                </p14:cNvPr>
                <p14:cNvContentPartPr/>
                <p14:nvPr/>
              </p14:nvContentPartPr>
              <p14:xfrm>
                <a:off x="1610250" y="5988846"/>
                <a:ext cx="132120" cy="46800"/>
              </p14:xfrm>
            </p:contentPart>
          </mc:Choice>
          <mc:Fallback>
            <p:pic>
              <p:nvPicPr>
                <p:cNvPr id="109" name="Ink 108">
                  <a:extLst>
                    <a:ext uri="{FF2B5EF4-FFF2-40B4-BE49-F238E27FC236}">
                      <a16:creationId xmlns:a16="http://schemas.microsoft.com/office/drawing/2014/main" id="{D5CBC11E-6EDF-470E-8C3C-D3ABB16A0CBE}"/>
                    </a:ext>
                  </a:extLst>
                </p:cNvPr>
                <p:cNvPicPr/>
                <p:nvPr/>
              </p:nvPicPr>
              <p:blipFill>
                <a:blip r:embed="rId188"/>
                <a:stretch>
                  <a:fillRect/>
                </a:stretch>
              </p:blipFill>
              <p:spPr>
                <a:xfrm>
                  <a:off x="1605930" y="5984526"/>
                  <a:ext cx="140760" cy="5544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10" name="Ink 109">
                  <a:extLst>
                    <a:ext uri="{FF2B5EF4-FFF2-40B4-BE49-F238E27FC236}">
                      <a16:creationId xmlns:a16="http://schemas.microsoft.com/office/drawing/2014/main" id="{EE66B703-D7E2-4E62-9E0D-B00AA559F7B5}"/>
                    </a:ext>
                  </a:extLst>
                </p14:cNvPr>
                <p14:cNvContentPartPr/>
                <p14:nvPr/>
              </p14:nvContentPartPr>
              <p14:xfrm>
                <a:off x="1267890" y="5848086"/>
                <a:ext cx="222840" cy="205920"/>
              </p14:xfrm>
            </p:contentPart>
          </mc:Choice>
          <mc:Fallback>
            <p:pic>
              <p:nvPicPr>
                <p:cNvPr id="110" name="Ink 109">
                  <a:extLst>
                    <a:ext uri="{FF2B5EF4-FFF2-40B4-BE49-F238E27FC236}">
                      <a16:creationId xmlns:a16="http://schemas.microsoft.com/office/drawing/2014/main" id="{EE66B703-D7E2-4E62-9E0D-B00AA559F7B5}"/>
                    </a:ext>
                  </a:extLst>
                </p:cNvPr>
                <p:cNvPicPr/>
                <p:nvPr/>
              </p:nvPicPr>
              <p:blipFill>
                <a:blip r:embed="rId190"/>
                <a:stretch>
                  <a:fillRect/>
                </a:stretch>
              </p:blipFill>
              <p:spPr>
                <a:xfrm>
                  <a:off x="1263570" y="5843766"/>
                  <a:ext cx="231480" cy="214560"/>
                </a:xfrm>
                <a:prstGeom prst="rect">
                  <a:avLst/>
                </a:prstGeom>
              </p:spPr>
            </p:pic>
          </mc:Fallback>
        </mc:AlternateContent>
      </p:grpSp>
      <p:grpSp>
        <p:nvGrpSpPr>
          <p:cNvPr id="136" name="Group 135">
            <a:extLst>
              <a:ext uri="{FF2B5EF4-FFF2-40B4-BE49-F238E27FC236}">
                <a16:creationId xmlns:a16="http://schemas.microsoft.com/office/drawing/2014/main" id="{3509A5B4-DAA1-48CE-972D-B8943A0DAFA6}"/>
              </a:ext>
            </a:extLst>
          </p:cNvPr>
          <p:cNvGrpSpPr/>
          <p:nvPr/>
        </p:nvGrpSpPr>
        <p:grpSpPr>
          <a:xfrm>
            <a:off x="7337490" y="5740446"/>
            <a:ext cx="323280" cy="296280"/>
            <a:chOff x="7337490" y="5740446"/>
            <a:chExt cx="323280" cy="296280"/>
          </a:xfrm>
        </p:grpSpPr>
        <mc:AlternateContent xmlns:mc="http://schemas.openxmlformats.org/markup-compatibility/2006">
          <mc:Choice xmlns:p14="http://schemas.microsoft.com/office/powerpoint/2010/main" Requires="p14">
            <p:contentPart p14:bwMode="auto" r:id="rId191">
              <p14:nvContentPartPr>
                <p14:cNvPr id="112" name="Ink 111">
                  <a:extLst>
                    <a:ext uri="{FF2B5EF4-FFF2-40B4-BE49-F238E27FC236}">
                      <a16:creationId xmlns:a16="http://schemas.microsoft.com/office/drawing/2014/main" id="{5105EA44-D2F6-4AA9-BA88-9F084DB42D91}"/>
                    </a:ext>
                  </a:extLst>
                </p14:cNvPr>
                <p14:cNvContentPartPr/>
                <p14:nvPr/>
              </p14:nvContentPartPr>
              <p14:xfrm>
                <a:off x="7343970" y="5861046"/>
                <a:ext cx="181440" cy="29520"/>
              </p14:xfrm>
            </p:contentPart>
          </mc:Choice>
          <mc:Fallback>
            <p:pic>
              <p:nvPicPr>
                <p:cNvPr id="112" name="Ink 111">
                  <a:extLst>
                    <a:ext uri="{FF2B5EF4-FFF2-40B4-BE49-F238E27FC236}">
                      <a16:creationId xmlns:a16="http://schemas.microsoft.com/office/drawing/2014/main" id="{5105EA44-D2F6-4AA9-BA88-9F084DB42D91}"/>
                    </a:ext>
                  </a:extLst>
                </p:cNvPr>
                <p:cNvPicPr/>
                <p:nvPr/>
              </p:nvPicPr>
              <p:blipFill>
                <a:blip r:embed="rId192"/>
                <a:stretch>
                  <a:fillRect/>
                </a:stretch>
              </p:blipFill>
              <p:spPr>
                <a:xfrm>
                  <a:off x="7339650" y="5856726"/>
                  <a:ext cx="19008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13" name="Ink 112">
                  <a:extLst>
                    <a:ext uri="{FF2B5EF4-FFF2-40B4-BE49-F238E27FC236}">
                      <a16:creationId xmlns:a16="http://schemas.microsoft.com/office/drawing/2014/main" id="{7CB582CD-C7B3-4C16-9C68-F786AA218C42}"/>
                    </a:ext>
                  </a:extLst>
                </p14:cNvPr>
                <p14:cNvContentPartPr/>
                <p14:nvPr/>
              </p14:nvContentPartPr>
              <p14:xfrm>
                <a:off x="7337490" y="5933766"/>
                <a:ext cx="193320" cy="15840"/>
              </p14:xfrm>
            </p:contentPart>
          </mc:Choice>
          <mc:Fallback>
            <p:pic>
              <p:nvPicPr>
                <p:cNvPr id="113" name="Ink 112">
                  <a:extLst>
                    <a:ext uri="{FF2B5EF4-FFF2-40B4-BE49-F238E27FC236}">
                      <a16:creationId xmlns:a16="http://schemas.microsoft.com/office/drawing/2014/main" id="{7CB582CD-C7B3-4C16-9C68-F786AA218C42}"/>
                    </a:ext>
                  </a:extLst>
                </p:cNvPr>
                <p:cNvPicPr/>
                <p:nvPr/>
              </p:nvPicPr>
              <p:blipFill>
                <a:blip r:embed="rId194"/>
                <a:stretch>
                  <a:fillRect/>
                </a:stretch>
              </p:blipFill>
              <p:spPr>
                <a:xfrm>
                  <a:off x="7333170" y="5929446"/>
                  <a:ext cx="20196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14" name="Ink 113">
                  <a:extLst>
                    <a:ext uri="{FF2B5EF4-FFF2-40B4-BE49-F238E27FC236}">
                      <a16:creationId xmlns:a16="http://schemas.microsoft.com/office/drawing/2014/main" id="{5711229B-7D64-4328-AF84-135F48356EBA}"/>
                    </a:ext>
                  </a:extLst>
                </p14:cNvPr>
                <p14:cNvContentPartPr/>
                <p14:nvPr/>
              </p14:nvContentPartPr>
              <p14:xfrm>
                <a:off x="7417770" y="5740446"/>
                <a:ext cx="243000" cy="296280"/>
              </p14:xfrm>
            </p:contentPart>
          </mc:Choice>
          <mc:Fallback>
            <p:pic>
              <p:nvPicPr>
                <p:cNvPr id="114" name="Ink 113">
                  <a:extLst>
                    <a:ext uri="{FF2B5EF4-FFF2-40B4-BE49-F238E27FC236}">
                      <a16:creationId xmlns:a16="http://schemas.microsoft.com/office/drawing/2014/main" id="{5711229B-7D64-4328-AF84-135F48356EBA}"/>
                    </a:ext>
                  </a:extLst>
                </p:cNvPr>
                <p:cNvPicPr/>
                <p:nvPr/>
              </p:nvPicPr>
              <p:blipFill>
                <a:blip r:embed="rId196"/>
                <a:stretch>
                  <a:fillRect/>
                </a:stretch>
              </p:blipFill>
              <p:spPr>
                <a:xfrm>
                  <a:off x="7413450" y="5736126"/>
                  <a:ext cx="251640" cy="304920"/>
                </a:xfrm>
                <a:prstGeom prst="rect">
                  <a:avLst/>
                </a:prstGeom>
              </p:spPr>
            </p:pic>
          </mc:Fallback>
        </mc:AlternateContent>
      </p:grpSp>
      <p:grpSp>
        <p:nvGrpSpPr>
          <p:cNvPr id="135" name="Group 134">
            <a:extLst>
              <a:ext uri="{FF2B5EF4-FFF2-40B4-BE49-F238E27FC236}">
                <a16:creationId xmlns:a16="http://schemas.microsoft.com/office/drawing/2014/main" id="{4A8529D9-3B67-4D8C-9A62-850490FFCD91}"/>
              </a:ext>
            </a:extLst>
          </p:cNvPr>
          <p:cNvGrpSpPr/>
          <p:nvPr/>
        </p:nvGrpSpPr>
        <p:grpSpPr>
          <a:xfrm>
            <a:off x="8198610" y="5675286"/>
            <a:ext cx="1103400" cy="398160"/>
            <a:chOff x="8198610" y="5675286"/>
            <a:chExt cx="1103400" cy="398160"/>
          </a:xfrm>
        </p:grpSpPr>
        <mc:AlternateContent xmlns:mc="http://schemas.openxmlformats.org/markup-compatibility/2006">
          <mc:Choice xmlns:p14="http://schemas.microsoft.com/office/powerpoint/2010/main" Requires="p14">
            <p:contentPart p14:bwMode="auto" r:id="rId197">
              <p14:nvContentPartPr>
                <p14:cNvPr id="115" name="Ink 114">
                  <a:extLst>
                    <a:ext uri="{FF2B5EF4-FFF2-40B4-BE49-F238E27FC236}">
                      <a16:creationId xmlns:a16="http://schemas.microsoft.com/office/drawing/2014/main" id="{1DE9E6AB-F546-4BC9-8319-DCCF328B9D91}"/>
                    </a:ext>
                  </a:extLst>
                </p14:cNvPr>
                <p14:cNvContentPartPr/>
                <p14:nvPr/>
              </p14:nvContentPartPr>
              <p14:xfrm>
                <a:off x="8198610" y="5771766"/>
                <a:ext cx="209160" cy="20160"/>
              </p14:xfrm>
            </p:contentPart>
          </mc:Choice>
          <mc:Fallback>
            <p:pic>
              <p:nvPicPr>
                <p:cNvPr id="115" name="Ink 114">
                  <a:extLst>
                    <a:ext uri="{FF2B5EF4-FFF2-40B4-BE49-F238E27FC236}">
                      <a16:creationId xmlns:a16="http://schemas.microsoft.com/office/drawing/2014/main" id="{1DE9E6AB-F546-4BC9-8319-DCCF328B9D91}"/>
                    </a:ext>
                  </a:extLst>
                </p:cNvPr>
                <p:cNvPicPr/>
                <p:nvPr/>
              </p:nvPicPr>
              <p:blipFill>
                <a:blip r:embed="rId198"/>
                <a:stretch>
                  <a:fillRect/>
                </a:stretch>
              </p:blipFill>
              <p:spPr>
                <a:xfrm>
                  <a:off x="8194290" y="5767446"/>
                  <a:ext cx="21780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16" name="Ink 115">
                  <a:extLst>
                    <a:ext uri="{FF2B5EF4-FFF2-40B4-BE49-F238E27FC236}">
                      <a16:creationId xmlns:a16="http://schemas.microsoft.com/office/drawing/2014/main" id="{2B19206E-D0E4-45E5-8AA5-D7144281C879}"/>
                    </a:ext>
                  </a:extLst>
                </p14:cNvPr>
                <p14:cNvContentPartPr/>
                <p14:nvPr/>
              </p14:nvContentPartPr>
              <p14:xfrm>
                <a:off x="8215170" y="5784006"/>
                <a:ext cx="60120" cy="234000"/>
              </p14:xfrm>
            </p:contentPart>
          </mc:Choice>
          <mc:Fallback>
            <p:pic>
              <p:nvPicPr>
                <p:cNvPr id="116" name="Ink 115">
                  <a:extLst>
                    <a:ext uri="{FF2B5EF4-FFF2-40B4-BE49-F238E27FC236}">
                      <a16:creationId xmlns:a16="http://schemas.microsoft.com/office/drawing/2014/main" id="{2B19206E-D0E4-45E5-8AA5-D7144281C879}"/>
                    </a:ext>
                  </a:extLst>
                </p:cNvPr>
                <p:cNvPicPr/>
                <p:nvPr/>
              </p:nvPicPr>
              <p:blipFill>
                <a:blip r:embed="rId200"/>
                <a:stretch>
                  <a:fillRect/>
                </a:stretch>
              </p:blipFill>
              <p:spPr>
                <a:xfrm>
                  <a:off x="8210850" y="5779686"/>
                  <a:ext cx="68760" cy="24264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17" name="Ink 116">
                  <a:extLst>
                    <a:ext uri="{FF2B5EF4-FFF2-40B4-BE49-F238E27FC236}">
                      <a16:creationId xmlns:a16="http://schemas.microsoft.com/office/drawing/2014/main" id="{A12290AD-F249-463E-BFAC-E908957AB5F2}"/>
                    </a:ext>
                  </a:extLst>
                </p14:cNvPr>
                <p14:cNvContentPartPr/>
                <p14:nvPr/>
              </p14:nvContentPartPr>
              <p14:xfrm>
                <a:off x="8267730" y="5897766"/>
                <a:ext cx="127800" cy="104400"/>
              </p14:xfrm>
            </p:contentPart>
          </mc:Choice>
          <mc:Fallback>
            <p:pic>
              <p:nvPicPr>
                <p:cNvPr id="117" name="Ink 116">
                  <a:extLst>
                    <a:ext uri="{FF2B5EF4-FFF2-40B4-BE49-F238E27FC236}">
                      <a16:creationId xmlns:a16="http://schemas.microsoft.com/office/drawing/2014/main" id="{A12290AD-F249-463E-BFAC-E908957AB5F2}"/>
                    </a:ext>
                  </a:extLst>
                </p:cNvPr>
                <p:cNvPicPr/>
                <p:nvPr/>
              </p:nvPicPr>
              <p:blipFill>
                <a:blip r:embed="rId202"/>
                <a:stretch>
                  <a:fillRect/>
                </a:stretch>
              </p:blipFill>
              <p:spPr>
                <a:xfrm>
                  <a:off x="8263410" y="5893446"/>
                  <a:ext cx="13644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118" name="Ink 117">
                  <a:extLst>
                    <a:ext uri="{FF2B5EF4-FFF2-40B4-BE49-F238E27FC236}">
                      <a16:creationId xmlns:a16="http://schemas.microsoft.com/office/drawing/2014/main" id="{384E0D12-A382-498F-A237-83864BBA5871}"/>
                    </a:ext>
                  </a:extLst>
                </p14:cNvPr>
                <p14:cNvContentPartPr/>
                <p14:nvPr/>
              </p14:nvContentPartPr>
              <p14:xfrm>
                <a:off x="8425770" y="5760246"/>
                <a:ext cx="137160" cy="290880"/>
              </p14:xfrm>
            </p:contentPart>
          </mc:Choice>
          <mc:Fallback>
            <p:pic>
              <p:nvPicPr>
                <p:cNvPr id="118" name="Ink 117">
                  <a:extLst>
                    <a:ext uri="{FF2B5EF4-FFF2-40B4-BE49-F238E27FC236}">
                      <a16:creationId xmlns:a16="http://schemas.microsoft.com/office/drawing/2014/main" id="{384E0D12-A382-498F-A237-83864BBA5871}"/>
                    </a:ext>
                  </a:extLst>
                </p:cNvPr>
                <p:cNvPicPr/>
                <p:nvPr/>
              </p:nvPicPr>
              <p:blipFill>
                <a:blip r:embed="rId204"/>
                <a:stretch>
                  <a:fillRect/>
                </a:stretch>
              </p:blipFill>
              <p:spPr>
                <a:xfrm>
                  <a:off x="8421450" y="5755926"/>
                  <a:ext cx="145800" cy="29952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119" name="Ink 118">
                  <a:extLst>
                    <a:ext uri="{FF2B5EF4-FFF2-40B4-BE49-F238E27FC236}">
                      <a16:creationId xmlns:a16="http://schemas.microsoft.com/office/drawing/2014/main" id="{5100A5C5-C9B4-4A9D-A9E6-004E9B330437}"/>
                    </a:ext>
                  </a:extLst>
                </p14:cNvPr>
                <p14:cNvContentPartPr/>
                <p14:nvPr/>
              </p14:nvContentPartPr>
              <p14:xfrm>
                <a:off x="8656170" y="5805966"/>
                <a:ext cx="64080" cy="203760"/>
              </p14:xfrm>
            </p:contentPart>
          </mc:Choice>
          <mc:Fallback>
            <p:pic>
              <p:nvPicPr>
                <p:cNvPr id="119" name="Ink 118">
                  <a:extLst>
                    <a:ext uri="{FF2B5EF4-FFF2-40B4-BE49-F238E27FC236}">
                      <a16:creationId xmlns:a16="http://schemas.microsoft.com/office/drawing/2014/main" id="{5100A5C5-C9B4-4A9D-A9E6-004E9B330437}"/>
                    </a:ext>
                  </a:extLst>
                </p:cNvPr>
                <p:cNvPicPr/>
                <p:nvPr/>
              </p:nvPicPr>
              <p:blipFill>
                <a:blip r:embed="rId206"/>
                <a:stretch>
                  <a:fillRect/>
                </a:stretch>
              </p:blipFill>
              <p:spPr>
                <a:xfrm>
                  <a:off x="8651850" y="5801646"/>
                  <a:ext cx="72720" cy="21240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120" name="Ink 119">
                  <a:extLst>
                    <a:ext uri="{FF2B5EF4-FFF2-40B4-BE49-F238E27FC236}">
                      <a16:creationId xmlns:a16="http://schemas.microsoft.com/office/drawing/2014/main" id="{BE4858E5-FE22-4B22-A4B1-761BEB3087C9}"/>
                    </a:ext>
                  </a:extLst>
                </p14:cNvPr>
                <p14:cNvContentPartPr/>
                <p14:nvPr/>
              </p14:nvContentPartPr>
              <p14:xfrm>
                <a:off x="8632410" y="5842326"/>
                <a:ext cx="127800" cy="154080"/>
              </p14:xfrm>
            </p:contentPart>
          </mc:Choice>
          <mc:Fallback>
            <p:pic>
              <p:nvPicPr>
                <p:cNvPr id="120" name="Ink 119">
                  <a:extLst>
                    <a:ext uri="{FF2B5EF4-FFF2-40B4-BE49-F238E27FC236}">
                      <a16:creationId xmlns:a16="http://schemas.microsoft.com/office/drawing/2014/main" id="{BE4858E5-FE22-4B22-A4B1-761BEB3087C9}"/>
                    </a:ext>
                  </a:extLst>
                </p:cNvPr>
                <p:cNvPicPr/>
                <p:nvPr/>
              </p:nvPicPr>
              <p:blipFill>
                <a:blip r:embed="rId208"/>
                <a:stretch>
                  <a:fillRect/>
                </a:stretch>
              </p:blipFill>
              <p:spPr>
                <a:xfrm>
                  <a:off x="8628090" y="5838006"/>
                  <a:ext cx="13644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121" name="Ink 120">
                  <a:extLst>
                    <a:ext uri="{FF2B5EF4-FFF2-40B4-BE49-F238E27FC236}">
                      <a16:creationId xmlns:a16="http://schemas.microsoft.com/office/drawing/2014/main" id="{CF0D6605-687F-42FA-B180-513D18D9E4F1}"/>
                    </a:ext>
                  </a:extLst>
                </p14:cNvPr>
                <p14:cNvContentPartPr/>
                <p14:nvPr/>
              </p14:nvContentPartPr>
              <p14:xfrm>
                <a:off x="8738970" y="5675286"/>
                <a:ext cx="99000" cy="67680"/>
              </p14:xfrm>
            </p:contentPart>
          </mc:Choice>
          <mc:Fallback>
            <p:pic>
              <p:nvPicPr>
                <p:cNvPr id="121" name="Ink 120">
                  <a:extLst>
                    <a:ext uri="{FF2B5EF4-FFF2-40B4-BE49-F238E27FC236}">
                      <a16:creationId xmlns:a16="http://schemas.microsoft.com/office/drawing/2014/main" id="{CF0D6605-687F-42FA-B180-513D18D9E4F1}"/>
                    </a:ext>
                  </a:extLst>
                </p:cNvPr>
                <p:cNvPicPr/>
                <p:nvPr/>
              </p:nvPicPr>
              <p:blipFill>
                <a:blip r:embed="rId210"/>
                <a:stretch>
                  <a:fillRect/>
                </a:stretch>
              </p:blipFill>
              <p:spPr>
                <a:xfrm>
                  <a:off x="8734650" y="5670966"/>
                  <a:ext cx="10764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122" name="Ink 121">
                  <a:extLst>
                    <a:ext uri="{FF2B5EF4-FFF2-40B4-BE49-F238E27FC236}">
                      <a16:creationId xmlns:a16="http://schemas.microsoft.com/office/drawing/2014/main" id="{CCED3E04-468B-4F81-96AD-E442781B309F}"/>
                    </a:ext>
                  </a:extLst>
                </p14:cNvPr>
                <p14:cNvContentPartPr/>
                <p14:nvPr/>
              </p14:nvContentPartPr>
              <p14:xfrm>
                <a:off x="8870370" y="5769966"/>
                <a:ext cx="100080" cy="303480"/>
              </p14:xfrm>
            </p:contentPart>
          </mc:Choice>
          <mc:Fallback>
            <p:pic>
              <p:nvPicPr>
                <p:cNvPr id="122" name="Ink 121">
                  <a:extLst>
                    <a:ext uri="{FF2B5EF4-FFF2-40B4-BE49-F238E27FC236}">
                      <a16:creationId xmlns:a16="http://schemas.microsoft.com/office/drawing/2014/main" id="{CCED3E04-468B-4F81-96AD-E442781B309F}"/>
                    </a:ext>
                  </a:extLst>
                </p:cNvPr>
                <p:cNvPicPr/>
                <p:nvPr/>
              </p:nvPicPr>
              <p:blipFill>
                <a:blip r:embed="rId212"/>
                <a:stretch>
                  <a:fillRect/>
                </a:stretch>
              </p:blipFill>
              <p:spPr>
                <a:xfrm>
                  <a:off x="8866050" y="5765646"/>
                  <a:ext cx="108720" cy="31212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123" name="Ink 122">
                  <a:extLst>
                    <a:ext uri="{FF2B5EF4-FFF2-40B4-BE49-F238E27FC236}">
                      <a16:creationId xmlns:a16="http://schemas.microsoft.com/office/drawing/2014/main" id="{22CFC8BE-8DBE-4D9D-874E-1D79AE6C770F}"/>
                    </a:ext>
                  </a:extLst>
                </p14:cNvPr>
                <p14:cNvContentPartPr/>
                <p14:nvPr/>
              </p14:nvContentPartPr>
              <p14:xfrm>
                <a:off x="9134610" y="5826126"/>
                <a:ext cx="123840" cy="113400"/>
              </p14:xfrm>
            </p:contentPart>
          </mc:Choice>
          <mc:Fallback>
            <p:pic>
              <p:nvPicPr>
                <p:cNvPr id="123" name="Ink 122">
                  <a:extLst>
                    <a:ext uri="{FF2B5EF4-FFF2-40B4-BE49-F238E27FC236}">
                      <a16:creationId xmlns:a16="http://schemas.microsoft.com/office/drawing/2014/main" id="{22CFC8BE-8DBE-4D9D-874E-1D79AE6C770F}"/>
                    </a:ext>
                  </a:extLst>
                </p:cNvPr>
                <p:cNvPicPr/>
                <p:nvPr/>
              </p:nvPicPr>
              <p:blipFill>
                <a:blip r:embed="rId214"/>
                <a:stretch>
                  <a:fillRect/>
                </a:stretch>
              </p:blipFill>
              <p:spPr>
                <a:xfrm>
                  <a:off x="9130290" y="5821806"/>
                  <a:ext cx="13248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124" name="Ink 123">
                  <a:extLst>
                    <a:ext uri="{FF2B5EF4-FFF2-40B4-BE49-F238E27FC236}">
                      <a16:creationId xmlns:a16="http://schemas.microsoft.com/office/drawing/2014/main" id="{E22D9011-4B2C-4A55-87FF-C9CB37B80B30}"/>
                    </a:ext>
                  </a:extLst>
                </p14:cNvPr>
                <p14:cNvContentPartPr/>
                <p14:nvPr/>
              </p14:nvContentPartPr>
              <p14:xfrm>
                <a:off x="9182490" y="5893446"/>
                <a:ext cx="119520" cy="98640"/>
              </p14:xfrm>
            </p:contentPart>
          </mc:Choice>
          <mc:Fallback>
            <p:pic>
              <p:nvPicPr>
                <p:cNvPr id="124" name="Ink 123">
                  <a:extLst>
                    <a:ext uri="{FF2B5EF4-FFF2-40B4-BE49-F238E27FC236}">
                      <a16:creationId xmlns:a16="http://schemas.microsoft.com/office/drawing/2014/main" id="{E22D9011-4B2C-4A55-87FF-C9CB37B80B30}"/>
                    </a:ext>
                  </a:extLst>
                </p:cNvPr>
                <p:cNvPicPr/>
                <p:nvPr/>
              </p:nvPicPr>
              <p:blipFill>
                <a:blip r:embed="rId216"/>
                <a:stretch>
                  <a:fillRect/>
                </a:stretch>
              </p:blipFill>
              <p:spPr>
                <a:xfrm>
                  <a:off x="9178170" y="5889126"/>
                  <a:ext cx="128160" cy="107280"/>
                </a:xfrm>
                <a:prstGeom prst="rect">
                  <a:avLst/>
                </a:prstGeom>
              </p:spPr>
            </p:pic>
          </mc:Fallback>
        </mc:AlternateContent>
      </p:grpSp>
      <p:grpSp>
        <p:nvGrpSpPr>
          <p:cNvPr id="134" name="Group 133">
            <a:extLst>
              <a:ext uri="{FF2B5EF4-FFF2-40B4-BE49-F238E27FC236}">
                <a16:creationId xmlns:a16="http://schemas.microsoft.com/office/drawing/2014/main" id="{76B0EBCB-4D3D-471A-A896-1E9F6304DC46}"/>
              </a:ext>
            </a:extLst>
          </p:cNvPr>
          <p:cNvGrpSpPr/>
          <p:nvPr/>
        </p:nvGrpSpPr>
        <p:grpSpPr>
          <a:xfrm>
            <a:off x="9495690" y="5573766"/>
            <a:ext cx="1055880" cy="538200"/>
            <a:chOff x="9495690" y="5573766"/>
            <a:chExt cx="1055880" cy="538200"/>
          </a:xfrm>
        </p:grpSpPr>
        <mc:AlternateContent xmlns:mc="http://schemas.openxmlformats.org/markup-compatibility/2006">
          <mc:Choice xmlns:p14="http://schemas.microsoft.com/office/powerpoint/2010/main" Requires="p14">
            <p:contentPart p14:bwMode="auto" r:id="rId217">
              <p14:nvContentPartPr>
                <p14:cNvPr id="125" name="Ink 124">
                  <a:extLst>
                    <a:ext uri="{FF2B5EF4-FFF2-40B4-BE49-F238E27FC236}">
                      <a16:creationId xmlns:a16="http://schemas.microsoft.com/office/drawing/2014/main" id="{3F62F3E5-E72E-4AD9-8A68-4ED1BFFEB4D0}"/>
                    </a:ext>
                  </a:extLst>
                </p14:cNvPr>
                <p14:cNvContentPartPr/>
                <p14:nvPr/>
              </p14:nvContentPartPr>
              <p14:xfrm>
                <a:off x="9495690" y="5744046"/>
                <a:ext cx="141480" cy="360360"/>
              </p14:xfrm>
            </p:contentPart>
          </mc:Choice>
          <mc:Fallback>
            <p:pic>
              <p:nvPicPr>
                <p:cNvPr id="125" name="Ink 124">
                  <a:extLst>
                    <a:ext uri="{FF2B5EF4-FFF2-40B4-BE49-F238E27FC236}">
                      <a16:creationId xmlns:a16="http://schemas.microsoft.com/office/drawing/2014/main" id="{3F62F3E5-E72E-4AD9-8A68-4ED1BFFEB4D0}"/>
                    </a:ext>
                  </a:extLst>
                </p:cNvPr>
                <p:cNvPicPr/>
                <p:nvPr/>
              </p:nvPicPr>
              <p:blipFill>
                <a:blip r:embed="rId218"/>
                <a:stretch>
                  <a:fillRect/>
                </a:stretch>
              </p:blipFill>
              <p:spPr>
                <a:xfrm>
                  <a:off x="9491370" y="5739726"/>
                  <a:ext cx="150120" cy="36900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126" name="Ink 125">
                  <a:extLst>
                    <a:ext uri="{FF2B5EF4-FFF2-40B4-BE49-F238E27FC236}">
                      <a16:creationId xmlns:a16="http://schemas.microsoft.com/office/drawing/2014/main" id="{054CBBD3-DBE7-4AA1-922B-182B63B7E17A}"/>
                    </a:ext>
                  </a:extLst>
                </p14:cNvPr>
                <p14:cNvContentPartPr/>
                <p14:nvPr/>
              </p14:nvContentPartPr>
              <p14:xfrm>
                <a:off x="9659130" y="5810646"/>
                <a:ext cx="167040" cy="9000"/>
              </p14:xfrm>
            </p:contentPart>
          </mc:Choice>
          <mc:Fallback>
            <p:pic>
              <p:nvPicPr>
                <p:cNvPr id="126" name="Ink 125">
                  <a:extLst>
                    <a:ext uri="{FF2B5EF4-FFF2-40B4-BE49-F238E27FC236}">
                      <a16:creationId xmlns:a16="http://schemas.microsoft.com/office/drawing/2014/main" id="{054CBBD3-DBE7-4AA1-922B-182B63B7E17A}"/>
                    </a:ext>
                  </a:extLst>
                </p:cNvPr>
                <p:cNvPicPr/>
                <p:nvPr/>
              </p:nvPicPr>
              <p:blipFill>
                <a:blip r:embed="rId220"/>
                <a:stretch>
                  <a:fillRect/>
                </a:stretch>
              </p:blipFill>
              <p:spPr>
                <a:xfrm>
                  <a:off x="9654810" y="5806326"/>
                  <a:ext cx="17568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127" name="Ink 126">
                  <a:extLst>
                    <a:ext uri="{FF2B5EF4-FFF2-40B4-BE49-F238E27FC236}">
                      <a16:creationId xmlns:a16="http://schemas.microsoft.com/office/drawing/2014/main" id="{3AC70954-0328-4060-8E40-F445B65DEE2C}"/>
                    </a:ext>
                  </a:extLst>
                </p14:cNvPr>
                <p14:cNvContentPartPr/>
                <p14:nvPr/>
              </p14:nvContentPartPr>
              <p14:xfrm>
                <a:off x="9680370" y="5819286"/>
                <a:ext cx="115920" cy="214920"/>
              </p14:xfrm>
            </p:contentPart>
          </mc:Choice>
          <mc:Fallback>
            <p:pic>
              <p:nvPicPr>
                <p:cNvPr id="127" name="Ink 126">
                  <a:extLst>
                    <a:ext uri="{FF2B5EF4-FFF2-40B4-BE49-F238E27FC236}">
                      <a16:creationId xmlns:a16="http://schemas.microsoft.com/office/drawing/2014/main" id="{3AC70954-0328-4060-8E40-F445B65DEE2C}"/>
                    </a:ext>
                  </a:extLst>
                </p:cNvPr>
                <p:cNvPicPr/>
                <p:nvPr/>
              </p:nvPicPr>
              <p:blipFill>
                <a:blip r:embed="rId222"/>
                <a:stretch>
                  <a:fillRect/>
                </a:stretch>
              </p:blipFill>
              <p:spPr>
                <a:xfrm>
                  <a:off x="9676050" y="5814966"/>
                  <a:ext cx="124560" cy="22356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128" name="Ink 127">
                  <a:extLst>
                    <a:ext uri="{FF2B5EF4-FFF2-40B4-BE49-F238E27FC236}">
                      <a16:creationId xmlns:a16="http://schemas.microsoft.com/office/drawing/2014/main" id="{A6812A7D-F46A-4C17-BE06-2741EB2EA3EF}"/>
                    </a:ext>
                  </a:extLst>
                </p14:cNvPr>
                <p14:cNvContentPartPr/>
                <p14:nvPr/>
              </p14:nvContentPartPr>
              <p14:xfrm>
                <a:off x="9726810" y="6001446"/>
                <a:ext cx="52920" cy="23040"/>
              </p14:xfrm>
            </p:contentPart>
          </mc:Choice>
          <mc:Fallback>
            <p:pic>
              <p:nvPicPr>
                <p:cNvPr id="128" name="Ink 127">
                  <a:extLst>
                    <a:ext uri="{FF2B5EF4-FFF2-40B4-BE49-F238E27FC236}">
                      <a16:creationId xmlns:a16="http://schemas.microsoft.com/office/drawing/2014/main" id="{A6812A7D-F46A-4C17-BE06-2741EB2EA3EF}"/>
                    </a:ext>
                  </a:extLst>
                </p:cNvPr>
                <p:cNvPicPr/>
                <p:nvPr/>
              </p:nvPicPr>
              <p:blipFill>
                <a:blip r:embed="rId224"/>
                <a:stretch>
                  <a:fillRect/>
                </a:stretch>
              </p:blipFill>
              <p:spPr>
                <a:xfrm>
                  <a:off x="9722490" y="5997126"/>
                  <a:ext cx="6156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129" name="Ink 128">
                  <a:extLst>
                    <a:ext uri="{FF2B5EF4-FFF2-40B4-BE49-F238E27FC236}">
                      <a16:creationId xmlns:a16="http://schemas.microsoft.com/office/drawing/2014/main" id="{4F7BA6E3-5F4B-48CC-B238-BA2030B0D887}"/>
                    </a:ext>
                  </a:extLst>
                </p14:cNvPr>
                <p14:cNvContentPartPr/>
                <p14:nvPr/>
              </p14:nvContentPartPr>
              <p14:xfrm>
                <a:off x="9867570" y="5762406"/>
                <a:ext cx="135360" cy="258120"/>
              </p14:xfrm>
            </p:contentPart>
          </mc:Choice>
          <mc:Fallback>
            <p:pic>
              <p:nvPicPr>
                <p:cNvPr id="129" name="Ink 128">
                  <a:extLst>
                    <a:ext uri="{FF2B5EF4-FFF2-40B4-BE49-F238E27FC236}">
                      <a16:creationId xmlns:a16="http://schemas.microsoft.com/office/drawing/2014/main" id="{4F7BA6E3-5F4B-48CC-B238-BA2030B0D887}"/>
                    </a:ext>
                  </a:extLst>
                </p:cNvPr>
                <p:cNvPicPr/>
                <p:nvPr/>
              </p:nvPicPr>
              <p:blipFill>
                <a:blip r:embed="rId226"/>
                <a:stretch>
                  <a:fillRect/>
                </a:stretch>
              </p:blipFill>
              <p:spPr>
                <a:xfrm>
                  <a:off x="9863250" y="5758086"/>
                  <a:ext cx="144000" cy="26676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130" name="Ink 129">
                  <a:extLst>
                    <a:ext uri="{FF2B5EF4-FFF2-40B4-BE49-F238E27FC236}">
                      <a16:creationId xmlns:a16="http://schemas.microsoft.com/office/drawing/2014/main" id="{8329DFF4-19D6-4DD0-A13A-40DEBF6C6C00}"/>
                    </a:ext>
                  </a:extLst>
                </p14:cNvPr>
                <p14:cNvContentPartPr/>
                <p14:nvPr/>
              </p14:nvContentPartPr>
              <p14:xfrm>
                <a:off x="10013010" y="5819286"/>
                <a:ext cx="131040" cy="186840"/>
              </p14:xfrm>
            </p:contentPart>
          </mc:Choice>
          <mc:Fallback>
            <p:pic>
              <p:nvPicPr>
                <p:cNvPr id="130" name="Ink 129">
                  <a:extLst>
                    <a:ext uri="{FF2B5EF4-FFF2-40B4-BE49-F238E27FC236}">
                      <a16:creationId xmlns:a16="http://schemas.microsoft.com/office/drawing/2014/main" id="{8329DFF4-19D6-4DD0-A13A-40DEBF6C6C00}"/>
                    </a:ext>
                  </a:extLst>
                </p:cNvPr>
                <p:cNvPicPr/>
                <p:nvPr/>
              </p:nvPicPr>
              <p:blipFill>
                <a:blip r:embed="rId228"/>
                <a:stretch>
                  <a:fillRect/>
                </a:stretch>
              </p:blipFill>
              <p:spPr>
                <a:xfrm>
                  <a:off x="10008690" y="5814966"/>
                  <a:ext cx="139680" cy="19548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131" name="Ink 130">
                  <a:extLst>
                    <a:ext uri="{FF2B5EF4-FFF2-40B4-BE49-F238E27FC236}">
                      <a16:creationId xmlns:a16="http://schemas.microsoft.com/office/drawing/2014/main" id="{24E67271-5839-40BB-9280-027D4720051A}"/>
                    </a:ext>
                  </a:extLst>
                </p14:cNvPr>
                <p14:cNvContentPartPr/>
                <p14:nvPr/>
              </p14:nvContentPartPr>
              <p14:xfrm>
                <a:off x="10147650" y="5771766"/>
                <a:ext cx="127440" cy="275040"/>
              </p14:xfrm>
            </p:contentPart>
          </mc:Choice>
          <mc:Fallback>
            <p:pic>
              <p:nvPicPr>
                <p:cNvPr id="131" name="Ink 130">
                  <a:extLst>
                    <a:ext uri="{FF2B5EF4-FFF2-40B4-BE49-F238E27FC236}">
                      <a16:creationId xmlns:a16="http://schemas.microsoft.com/office/drawing/2014/main" id="{24E67271-5839-40BB-9280-027D4720051A}"/>
                    </a:ext>
                  </a:extLst>
                </p:cNvPr>
                <p:cNvPicPr/>
                <p:nvPr/>
              </p:nvPicPr>
              <p:blipFill>
                <a:blip r:embed="rId230"/>
                <a:stretch>
                  <a:fillRect/>
                </a:stretch>
              </p:blipFill>
              <p:spPr>
                <a:xfrm>
                  <a:off x="10143330" y="5767446"/>
                  <a:ext cx="136080" cy="28368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132" name="Ink 131">
                  <a:extLst>
                    <a:ext uri="{FF2B5EF4-FFF2-40B4-BE49-F238E27FC236}">
                      <a16:creationId xmlns:a16="http://schemas.microsoft.com/office/drawing/2014/main" id="{50026367-1C93-4ED5-8F84-95AFB1E68CAE}"/>
                    </a:ext>
                  </a:extLst>
                </p14:cNvPr>
                <p14:cNvContentPartPr/>
                <p14:nvPr/>
              </p14:nvContentPartPr>
              <p14:xfrm>
                <a:off x="10311810" y="5703366"/>
                <a:ext cx="74520" cy="408600"/>
              </p14:xfrm>
            </p:contentPart>
          </mc:Choice>
          <mc:Fallback>
            <p:pic>
              <p:nvPicPr>
                <p:cNvPr id="132" name="Ink 131">
                  <a:extLst>
                    <a:ext uri="{FF2B5EF4-FFF2-40B4-BE49-F238E27FC236}">
                      <a16:creationId xmlns:a16="http://schemas.microsoft.com/office/drawing/2014/main" id="{50026367-1C93-4ED5-8F84-95AFB1E68CAE}"/>
                    </a:ext>
                  </a:extLst>
                </p:cNvPr>
                <p:cNvPicPr/>
                <p:nvPr/>
              </p:nvPicPr>
              <p:blipFill>
                <a:blip r:embed="rId232"/>
                <a:stretch>
                  <a:fillRect/>
                </a:stretch>
              </p:blipFill>
              <p:spPr>
                <a:xfrm>
                  <a:off x="10307490" y="5699046"/>
                  <a:ext cx="83160" cy="41724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133" name="Ink 132">
                  <a:extLst>
                    <a:ext uri="{FF2B5EF4-FFF2-40B4-BE49-F238E27FC236}">
                      <a16:creationId xmlns:a16="http://schemas.microsoft.com/office/drawing/2014/main" id="{8BD431DD-4F9B-4426-9C21-1CE31F0A2084}"/>
                    </a:ext>
                  </a:extLst>
                </p14:cNvPr>
                <p14:cNvContentPartPr/>
                <p14:nvPr/>
              </p14:nvContentPartPr>
              <p14:xfrm>
                <a:off x="10378410" y="5573766"/>
                <a:ext cx="173160" cy="114480"/>
              </p14:xfrm>
            </p:contentPart>
          </mc:Choice>
          <mc:Fallback>
            <p:pic>
              <p:nvPicPr>
                <p:cNvPr id="133" name="Ink 132">
                  <a:extLst>
                    <a:ext uri="{FF2B5EF4-FFF2-40B4-BE49-F238E27FC236}">
                      <a16:creationId xmlns:a16="http://schemas.microsoft.com/office/drawing/2014/main" id="{8BD431DD-4F9B-4426-9C21-1CE31F0A2084}"/>
                    </a:ext>
                  </a:extLst>
                </p:cNvPr>
                <p:cNvPicPr/>
                <p:nvPr/>
              </p:nvPicPr>
              <p:blipFill>
                <a:blip r:embed="rId234"/>
                <a:stretch>
                  <a:fillRect/>
                </a:stretch>
              </p:blipFill>
              <p:spPr>
                <a:xfrm>
                  <a:off x="10374090" y="5569446"/>
                  <a:ext cx="181800" cy="123120"/>
                </a:xfrm>
                <a:prstGeom prst="rect">
                  <a:avLst/>
                </a:prstGeom>
              </p:spPr>
            </p:pic>
          </mc:Fallback>
        </mc:AlternateContent>
      </p:grpSp>
    </p:spTree>
    <p:extLst>
      <p:ext uri="{BB962C8B-B14F-4D97-AF65-F5344CB8AC3E}">
        <p14:creationId xmlns:p14="http://schemas.microsoft.com/office/powerpoint/2010/main" val="3169715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DBC4F-6757-4359-A62C-48FEE266B37A}"/>
              </a:ext>
            </a:extLst>
          </p:cNvPr>
          <p:cNvSpPr>
            <a:spLocks noGrp="1"/>
          </p:cNvSpPr>
          <p:nvPr>
            <p:ph type="title"/>
          </p:nvPr>
        </p:nvSpPr>
        <p:spPr>
          <a:xfrm>
            <a:off x="781050" y="105752"/>
            <a:ext cx="10515600" cy="980097"/>
          </a:xfrm>
        </p:spPr>
        <p:txBody>
          <a:bodyPr>
            <a:normAutofit/>
          </a:bodyPr>
          <a:lstStyle/>
          <a:p>
            <a:r>
              <a:rPr lang="en-CA" dirty="0"/>
              <a:t>Covariance</a:t>
            </a:r>
          </a:p>
        </p:txBody>
      </p:sp>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157FCE19-F397-4F32-915B-C470FBB10AB0}"/>
                  </a:ext>
                </a:extLst>
              </p:cNvPr>
              <p:cNvSpPr txBox="1"/>
              <p:nvPr/>
            </p:nvSpPr>
            <p:spPr>
              <a:xfrm>
                <a:off x="781049" y="993959"/>
                <a:ext cx="10701705" cy="3170099"/>
              </a:xfrm>
              <a:prstGeom prst="rect">
                <a:avLst/>
              </a:prstGeom>
              <a:noFill/>
            </p:spPr>
            <p:txBody>
              <a:bodyPr wrap="square" rtlCol="0">
                <a:spAutoFit/>
              </a:bodyPr>
              <a:lstStyle/>
              <a:p>
                <a:r>
                  <a:rPr lang="en-CA" sz="2000" dirty="0"/>
                  <a:t>   </a:t>
                </a:r>
              </a:p>
              <a:p>
                <a:r>
                  <a:rPr lang="en-CA" sz="2000" dirty="0"/>
                  <a:t>Given two random variables </a:t>
                </a:r>
                <a14:m>
                  <m:oMath xmlns:m="http://schemas.openxmlformats.org/officeDocument/2006/math">
                    <m:r>
                      <a:rPr lang="en-CA" sz="2000" i="1" dirty="0" smtClean="0">
                        <a:latin typeface="Cambria Math" panose="02040503050406030204" pitchFamily="18" charset="0"/>
                      </a:rPr>
                      <m:t>𝑋</m:t>
                    </m:r>
                  </m:oMath>
                </a14:m>
                <a:r>
                  <a:rPr lang="en-CA" sz="2000" dirty="0"/>
                  <a:t> and </a:t>
                </a:r>
                <a14:m>
                  <m:oMath xmlns:m="http://schemas.openxmlformats.org/officeDocument/2006/math">
                    <m:r>
                      <a:rPr lang="en-CA" sz="2000" i="1" dirty="0" smtClean="0">
                        <a:latin typeface="Cambria Math" panose="02040503050406030204" pitchFamily="18" charset="0"/>
                      </a:rPr>
                      <m:t>𝑌</m:t>
                    </m:r>
                  </m:oMath>
                </a14:m>
                <a:r>
                  <a:rPr lang="en-CA" sz="2000" dirty="0"/>
                  <a:t>, </a:t>
                </a:r>
                <a14:m>
                  <m:oMath xmlns:m="http://schemas.openxmlformats.org/officeDocument/2006/math">
                    <m:r>
                      <a:rPr lang="en-CA" sz="2000" i="1" dirty="0" smtClean="0">
                        <a:latin typeface="Cambria Math" panose="02040503050406030204" pitchFamily="18" charset="0"/>
                      </a:rPr>
                      <m:t>𝐶𝑜𝑣</m:t>
                    </m:r>
                    <m:r>
                      <a:rPr lang="en-CA" sz="2000" i="1" dirty="0" smtClean="0">
                        <a:latin typeface="Cambria Math" panose="02040503050406030204" pitchFamily="18" charset="0"/>
                      </a:rPr>
                      <m:t>(</m:t>
                    </m:r>
                    <m:r>
                      <a:rPr lang="en-CA" sz="2000" i="1" dirty="0" smtClean="0">
                        <a:latin typeface="Cambria Math" panose="02040503050406030204" pitchFamily="18" charset="0"/>
                      </a:rPr>
                      <m:t>𝑋</m:t>
                    </m:r>
                    <m:r>
                      <a:rPr lang="en-CA" sz="2000" i="1" dirty="0" smtClean="0">
                        <a:latin typeface="Cambria Math" panose="02040503050406030204" pitchFamily="18" charset="0"/>
                      </a:rPr>
                      <m:t>,</m:t>
                    </m:r>
                    <m:r>
                      <a:rPr lang="en-CA" sz="2000" i="1" dirty="0" smtClean="0">
                        <a:latin typeface="Cambria Math" panose="02040503050406030204" pitchFamily="18" charset="0"/>
                      </a:rPr>
                      <m:t>𝑌</m:t>
                    </m:r>
                    <m:r>
                      <a:rPr lang="en-CA" sz="2000" i="1" dirty="0" smtClean="0">
                        <a:latin typeface="Cambria Math" panose="02040503050406030204" pitchFamily="18" charset="0"/>
                      </a:rPr>
                      <m:t>)</m:t>
                    </m:r>
                  </m:oMath>
                </a14:m>
                <a:r>
                  <a:rPr lang="en-CA" sz="2000" dirty="0"/>
                  <a:t> is defined as </a:t>
                </a:r>
                <a14:m>
                  <m:oMath xmlns:m="http://schemas.openxmlformats.org/officeDocument/2006/math">
                    <m:r>
                      <a:rPr lang="en-CA" sz="2000" b="0" i="1" smtClean="0">
                        <a:latin typeface="Cambria Math" panose="02040503050406030204" pitchFamily="18" charset="0"/>
                      </a:rPr>
                      <m:t>𝐸</m:t>
                    </m:r>
                    <m:r>
                      <a:rPr lang="en-CA" sz="2000" b="0" i="1" smtClean="0">
                        <a:latin typeface="Cambria Math" panose="02040503050406030204" pitchFamily="18" charset="0"/>
                      </a:rPr>
                      <m:t>[</m:t>
                    </m:r>
                    <m:d>
                      <m:dPr>
                        <m:ctrlPr>
                          <a:rPr lang="en-CA" sz="2000" b="0" i="1" smtClean="0">
                            <a:latin typeface="Cambria Math" panose="02040503050406030204" pitchFamily="18" charset="0"/>
                          </a:rPr>
                        </m:ctrlPr>
                      </m:dPr>
                      <m:e>
                        <m:r>
                          <a:rPr lang="en-CA" sz="2000" b="0" i="1" smtClean="0">
                            <a:latin typeface="Cambria Math" panose="02040503050406030204" pitchFamily="18" charset="0"/>
                          </a:rPr>
                          <m:t>𝑋</m:t>
                        </m:r>
                        <m:r>
                          <a:rPr lang="en-CA" sz="2000" b="0" i="1" smtClean="0">
                            <a:latin typeface="Cambria Math" panose="02040503050406030204" pitchFamily="18" charset="0"/>
                          </a:rPr>
                          <m:t>−</m:t>
                        </m:r>
                        <m:r>
                          <a:rPr lang="en-CA" sz="2000" b="0" i="1" smtClean="0">
                            <a:latin typeface="Cambria Math" panose="02040503050406030204" pitchFamily="18" charset="0"/>
                          </a:rPr>
                          <m:t>𝐸</m:t>
                        </m:r>
                        <m:d>
                          <m:dPr>
                            <m:begChr m:val="["/>
                            <m:endChr m:val="]"/>
                            <m:ctrlPr>
                              <a:rPr lang="en-CA" sz="2000" b="0" i="1" smtClean="0">
                                <a:latin typeface="Cambria Math" panose="02040503050406030204" pitchFamily="18" charset="0"/>
                              </a:rPr>
                            </m:ctrlPr>
                          </m:dPr>
                          <m:e>
                            <m:r>
                              <a:rPr lang="en-CA" sz="2000" b="0" i="1" smtClean="0">
                                <a:latin typeface="Cambria Math" panose="02040503050406030204" pitchFamily="18" charset="0"/>
                              </a:rPr>
                              <m:t>𝑋</m:t>
                            </m:r>
                          </m:e>
                        </m:d>
                      </m:e>
                    </m:d>
                    <m:d>
                      <m:dPr>
                        <m:ctrlPr>
                          <a:rPr lang="en-CA" sz="2000" b="0" i="1" smtClean="0">
                            <a:latin typeface="Cambria Math" panose="02040503050406030204" pitchFamily="18" charset="0"/>
                          </a:rPr>
                        </m:ctrlPr>
                      </m:dPr>
                      <m:e>
                        <m:r>
                          <a:rPr lang="en-CA" sz="2000" b="0" i="1" smtClean="0">
                            <a:latin typeface="Cambria Math" panose="02040503050406030204" pitchFamily="18" charset="0"/>
                          </a:rPr>
                          <m:t>𝑌</m:t>
                        </m:r>
                        <m:r>
                          <a:rPr lang="en-CA" sz="2000" b="0" i="1" smtClean="0">
                            <a:latin typeface="Cambria Math" panose="02040503050406030204" pitchFamily="18" charset="0"/>
                          </a:rPr>
                          <m:t>−</m:t>
                        </m:r>
                        <m:r>
                          <a:rPr lang="en-CA" sz="2000" b="0" i="1" smtClean="0">
                            <a:latin typeface="Cambria Math" panose="02040503050406030204" pitchFamily="18" charset="0"/>
                          </a:rPr>
                          <m:t>𝐸</m:t>
                        </m:r>
                        <m:d>
                          <m:dPr>
                            <m:begChr m:val="["/>
                            <m:endChr m:val="]"/>
                            <m:ctrlPr>
                              <a:rPr lang="en-CA" sz="2000" b="0" i="1" smtClean="0">
                                <a:latin typeface="Cambria Math" panose="02040503050406030204" pitchFamily="18" charset="0"/>
                              </a:rPr>
                            </m:ctrlPr>
                          </m:dPr>
                          <m:e>
                            <m:r>
                              <a:rPr lang="en-CA" sz="2000" b="0" i="1" smtClean="0">
                                <a:latin typeface="Cambria Math" panose="02040503050406030204" pitchFamily="18" charset="0"/>
                              </a:rPr>
                              <m:t>𝑌</m:t>
                            </m:r>
                          </m:e>
                        </m:d>
                      </m:e>
                    </m:d>
                    <m:r>
                      <a:rPr lang="en-CA" sz="2000" b="0" i="1" smtClean="0">
                        <a:latin typeface="Cambria Math" panose="02040503050406030204" pitchFamily="18" charset="0"/>
                      </a:rPr>
                      <m:t>]</m:t>
                    </m:r>
                  </m:oMath>
                </a14:m>
                <a:r>
                  <a:rPr lang="en-CA" sz="2000" dirty="0"/>
                  <a:t>.</a:t>
                </a:r>
              </a:p>
              <a:p>
                <a:endParaRPr lang="en-CA" sz="2000" dirty="0"/>
              </a:p>
              <a:p>
                <a14:m>
                  <m:oMath xmlns:m="http://schemas.openxmlformats.org/officeDocument/2006/math">
                    <m:r>
                      <a:rPr lang="en-CA" sz="2000" i="1" dirty="0" smtClean="0">
                        <a:latin typeface="Cambria Math" panose="02040503050406030204" pitchFamily="18" charset="0"/>
                      </a:rPr>
                      <m:t>𝑋</m:t>
                    </m:r>
                  </m:oMath>
                </a14:m>
                <a:r>
                  <a:rPr lang="en-CA" sz="2000" dirty="0"/>
                  <a:t> and </a:t>
                </a:r>
                <a14:m>
                  <m:oMath xmlns:m="http://schemas.openxmlformats.org/officeDocument/2006/math">
                    <m:r>
                      <a:rPr lang="en-CA" sz="2000" i="1" dirty="0" smtClean="0">
                        <a:latin typeface="Cambria Math" panose="02040503050406030204" pitchFamily="18" charset="0"/>
                      </a:rPr>
                      <m:t>𝑌</m:t>
                    </m:r>
                  </m:oMath>
                </a14:m>
                <a:r>
                  <a:rPr lang="en-CA" sz="2000" dirty="0"/>
                  <a:t> are called positive correlated if </a:t>
                </a:r>
                <a14:m>
                  <m:oMath xmlns:m="http://schemas.openxmlformats.org/officeDocument/2006/math">
                    <m:r>
                      <a:rPr lang="en-CA" sz="2000" i="1" dirty="0">
                        <a:latin typeface="Cambria Math" panose="02040503050406030204" pitchFamily="18" charset="0"/>
                      </a:rPr>
                      <m:t>𝐶𝑜𝑣</m:t>
                    </m:r>
                    <m:d>
                      <m:dPr>
                        <m:ctrlPr>
                          <a:rPr lang="en-CA" sz="2000" i="1" dirty="0">
                            <a:latin typeface="Cambria Math" panose="02040503050406030204" pitchFamily="18" charset="0"/>
                          </a:rPr>
                        </m:ctrlPr>
                      </m:dPr>
                      <m:e>
                        <m:r>
                          <a:rPr lang="en-CA" sz="2000" i="1" dirty="0">
                            <a:latin typeface="Cambria Math" panose="02040503050406030204" pitchFamily="18" charset="0"/>
                          </a:rPr>
                          <m:t>𝑋</m:t>
                        </m:r>
                        <m:r>
                          <a:rPr lang="en-CA" sz="2000" i="1" dirty="0">
                            <a:latin typeface="Cambria Math" panose="02040503050406030204" pitchFamily="18" charset="0"/>
                          </a:rPr>
                          <m:t>,</m:t>
                        </m:r>
                        <m:r>
                          <a:rPr lang="en-CA" sz="2000" i="1" dirty="0">
                            <a:latin typeface="Cambria Math" panose="02040503050406030204" pitchFamily="18" charset="0"/>
                          </a:rPr>
                          <m:t>𝑌</m:t>
                        </m:r>
                      </m:e>
                    </m:d>
                    <m:r>
                      <a:rPr lang="en-CA" sz="2000" b="0" i="1" dirty="0" smtClean="0">
                        <a:latin typeface="Cambria Math" panose="02040503050406030204" pitchFamily="18" charset="0"/>
                      </a:rPr>
                      <m:t>&gt;0</m:t>
                    </m:r>
                  </m:oMath>
                </a14:m>
                <a:r>
                  <a:rPr lang="en-CA" sz="2000" dirty="0"/>
                  <a:t> , and negatively correlated if </a:t>
                </a:r>
                <a14:m>
                  <m:oMath xmlns:m="http://schemas.openxmlformats.org/officeDocument/2006/math">
                    <m:r>
                      <a:rPr lang="en-CA" sz="2000" i="1" dirty="0">
                        <a:latin typeface="Cambria Math" panose="02040503050406030204" pitchFamily="18" charset="0"/>
                      </a:rPr>
                      <m:t>𝐶𝑜𝑣</m:t>
                    </m:r>
                    <m:d>
                      <m:dPr>
                        <m:ctrlPr>
                          <a:rPr lang="en-CA" sz="2000" i="1" dirty="0">
                            <a:latin typeface="Cambria Math" panose="02040503050406030204" pitchFamily="18" charset="0"/>
                          </a:rPr>
                        </m:ctrlPr>
                      </m:dPr>
                      <m:e>
                        <m:r>
                          <a:rPr lang="en-CA" sz="2000" i="1" dirty="0">
                            <a:latin typeface="Cambria Math" panose="02040503050406030204" pitchFamily="18" charset="0"/>
                          </a:rPr>
                          <m:t>𝑋</m:t>
                        </m:r>
                        <m:r>
                          <a:rPr lang="en-CA" sz="2000" i="1" dirty="0">
                            <a:latin typeface="Cambria Math" panose="02040503050406030204" pitchFamily="18" charset="0"/>
                          </a:rPr>
                          <m:t>,</m:t>
                        </m:r>
                        <m:r>
                          <a:rPr lang="en-CA" sz="2000" i="1" dirty="0">
                            <a:latin typeface="Cambria Math" panose="02040503050406030204" pitchFamily="18" charset="0"/>
                          </a:rPr>
                          <m:t>𝑌</m:t>
                        </m:r>
                      </m:e>
                    </m:d>
                    <m:r>
                      <a:rPr lang="en-CA" sz="2000" b="0" i="1" dirty="0" smtClean="0">
                        <a:latin typeface="Cambria Math" panose="02040503050406030204" pitchFamily="18" charset="0"/>
                      </a:rPr>
                      <m:t>&lt;0</m:t>
                    </m:r>
                  </m:oMath>
                </a14:m>
                <a:r>
                  <a:rPr lang="en-CA" sz="2000" dirty="0"/>
                  <a:t>.</a:t>
                </a:r>
              </a:p>
              <a:p>
                <a:endParaRPr lang="en-CA" sz="2000" dirty="0"/>
              </a:p>
              <a:p>
                <a:r>
                  <a:rPr lang="en-CA" sz="2000" dirty="0"/>
                  <a:t>Two basic facts:</a:t>
                </a:r>
              </a:p>
              <a:p>
                <a:endParaRPr lang="en-CA" sz="2000" dirty="0"/>
              </a:p>
              <a:p>
                <a:pPr marL="342900" indent="-342900">
                  <a:buFont typeface="Arial" panose="020B0604020202020204" pitchFamily="34" charset="0"/>
                  <a:buChar char="•"/>
                </a:pPr>
                <a:r>
                  <a:rPr lang="en-CA" sz="2000" b="0" dirty="0"/>
                  <a:t> </a:t>
                </a:r>
                <a14:m>
                  <m:oMath xmlns:m="http://schemas.openxmlformats.org/officeDocument/2006/math">
                    <m:r>
                      <a:rPr lang="en-CA" sz="2000" b="0" i="1" smtClean="0">
                        <a:latin typeface="Cambria Math" panose="02040503050406030204" pitchFamily="18" charset="0"/>
                      </a:rPr>
                      <m:t>𝑉𝑎𝑟</m:t>
                    </m:r>
                    <m:d>
                      <m:dPr>
                        <m:begChr m:val="["/>
                        <m:endChr m:val="]"/>
                        <m:ctrlPr>
                          <a:rPr lang="en-CA" sz="2000" b="0" i="1" smtClean="0">
                            <a:latin typeface="Cambria Math" panose="02040503050406030204" pitchFamily="18" charset="0"/>
                          </a:rPr>
                        </m:ctrlPr>
                      </m:dPr>
                      <m:e>
                        <m:r>
                          <a:rPr lang="en-CA" sz="2000" b="0" i="1" smtClean="0">
                            <a:latin typeface="Cambria Math" panose="02040503050406030204" pitchFamily="18" charset="0"/>
                          </a:rPr>
                          <m:t>𝑋</m:t>
                        </m:r>
                        <m:r>
                          <a:rPr lang="en-CA" sz="2000" b="0" i="1" smtClean="0">
                            <a:latin typeface="Cambria Math" panose="02040503050406030204" pitchFamily="18" charset="0"/>
                          </a:rPr>
                          <m:t>+</m:t>
                        </m:r>
                        <m:r>
                          <a:rPr lang="en-CA" sz="2000" b="0" i="1" smtClean="0">
                            <a:latin typeface="Cambria Math" panose="02040503050406030204" pitchFamily="18" charset="0"/>
                          </a:rPr>
                          <m:t>𝑌</m:t>
                        </m:r>
                      </m:e>
                    </m:d>
                    <m:r>
                      <a:rPr lang="en-CA" sz="2000" b="0" i="1" smtClean="0">
                        <a:latin typeface="Cambria Math" panose="02040503050406030204" pitchFamily="18" charset="0"/>
                      </a:rPr>
                      <m:t>=</m:t>
                    </m:r>
                    <m:r>
                      <a:rPr lang="en-CA" sz="2000" b="0" i="1" smtClean="0">
                        <a:latin typeface="Cambria Math" panose="02040503050406030204" pitchFamily="18" charset="0"/>
                      </a:rPr>
                      <m:t>𝑉𝑎𝑟</m:t>
                    </m:r>
                    <m:d>
                      <m:dPr>
                        <m:begChr m:val="["/>
                        <m:endChr m:val="]"/>
                        <m:ctrlPr>
                          <a:rPr lang="en-CA" sz="2000" b="0" i="1" smtClean="0">
                            <a:latin typeface="Cambria Math" panose="02040503050406030204" pitchFamily="18" charset="0"/>
                          </a:rPr>
                        </m:ctrlPr>
                      </m:dPr>
                      <m:e>
                        <m:r>
                          <a:rPr lang="en-CA" sz="2000" b="0" i="1" smtClean="0">
                            <a:latin typeface="Cambria Math" panose="02040503050406030204" pitchFamily="18" charset="0"/>
                          </a:rPr>
                          <m:t>𝑋</m:t>
                        </m:r>
                      </m:e>
                    </m:d>
                    <m:r>
                      <a:rPr lang="en-CA" sz="2000" b="0" i="1" smtClean="0">
                        <a:latin typeface="Cambria Math" panose="02040503050406030204" pitchFamily="18" charset="0"/>
                      </a:rPr>
                      <m:t>+</m:t>
                    </m:r>
                    <m:r>
                      <a:rPr lang="en-CA" sz="2000" b="0" i="1" smtClean="0">
                        <a:latin typeface="Cambria Math" panose="02040503050406030204" pitchFamily="18" charset="0"/>
                      </a:rPr>
                      <m:t>𝑉𝑎𝑟</m:t>
                    </m:r>
                    <m:d>
                      <m:dPr>
                        <m:begChr m:val="["/>
                        <m:endChr m:val="]"/>
                        <m:ctrlPr>
                          <a:rPr lang="en-CA" sz="2000" b="0" i="1" smtClean="0">
                            <a:latin typeface="Cambria Math" panose="02040503050406030204" pitchFamily="18" charset="0"/>
                          </a:rPr>
                        </m:ctrlPr>
                      </m:dPr>
                      <m:e>
                        <m:r>
                          <a:rPr lang="en-CA" sz="2000" b="0" i="1" smtClean="0">
                            <a:latin typeface="Cambria Math" panose="02040503050406030204" pitchFamily="18" charset="0"/>
                          </a:rPr>
                          <m:t>𝑌</m:t>
                        </m:r>
                      </m:e>
                    </m:d>
                    <m:r>
                      <a:rPr lang="en-CA" sz="2000" b="0" i="1" smtClean="0">
                        <a:latin typeface="Cambria Math" panose="02040503050406030204" pitchFamily="18" charset="0"/>
                      </a:rPr>
                      <m:t>+</m:t>
                    </m:r>
                    <m:r>
                      <a:rPr lang="en-CA" sz="2000" b="0" i="1" smtClean="0">
                        <a:latin typeface="Cambria Math" panose="02040503050406030204" pitchFamily="18" charset="0"/>
                      </a:rPr>
                      <m:t>𝐶𝑜𝑣</m:t>
                    </m:r>
                    <m:r>
                      <a:rPr lang="en-CA" sz="2000" b="0" i="1" smtClean="0">
                        <a:latin typeface="Cambria Math" panose="02040503050406030204" pitchFamily="18" charset="0"/>
                      </a:rPr>
                      <m:t>(</m:t>
                    </m:r>
                    <m:r>
                      <a:rPr lang="en-CA" sz="2000" b="0" i="1" smtClean="0">
                        <a:latin typeface="Cambria Math" panose="02040503050406030204" pitchFamily="18" charset="0"/>
                      </a:rPr>
                      <m:t>𝑋</m:t>
                    </m:r>
                    <m:r>
                      <a:rPr lang="en-CA" sz="2000" b="0" i="1" smtClean="0">
                        <a:latin typeface="Cambria Math" panose="02040503050406030204" pitchFamily="18" charset="0"/>
                      </a:rPr>
                      <m:t>,</m:t>
                    </m:r>
                    <m:r>
                      <a:rPr lang="en-CA" sz="2000" b="0" i="1" smtClean="0">
                        <a:latin typeface="Cambria Math" panose="02040503050406030204" pitchFamily="18" charset="0"/>
                      </a:rPr>
                      <m:t>𝑌</m:t>
                    </m:r>
                    <m:r>
                      <a:rPr lang="en-CA" sz="2000" b="0" i="1" smtClean="0">
                        <a:latin typeface="Cambria Math" panose="02040503050406030204" pitchFamily="18" charset="0"/>
                      </a:rPr>
                      <m:t>)</m:t>
                    </m:r>
                  </m:oMath>
                </a14:m>
                <a:r>
                  <a:rPr lang="en-CA" sz="2000" dirty="0"/>
                  <a:t>.</a:t>
                </a:r>
              </a:p>
              <a:p>
                <a:pPr marL="342900" indent="-342900">
                  <a:buFont typeface="Arial" panose="020B0604020202020204" pitchFamily="34" charset="0"/>
                  <a:buChar char="•"/>
                </a:pPr>
                <a:endParaRPr lang="en-CA" sz="2000" dirty="0"/>
              </a:p>
              <a:p>
                <a:pPr marL="342900" indent="-342900">
                  <a:buFont typeface="Arial" panose="020B0604020202020204" pitchFamily="34" charset="0"/>
                  <a:buChar char="•"/>
                </a:pPr>
                <a:r>
                  <a:rPr lang="en-CA" sz="2000" dirty="0"/>
                  <a:t> If </a:t>
                </a:r>
                <a14:m>
                  <m:oMath xmlns:m="http://schemas.openxmlformats.org/officeDocument/2006/math">
                    <m:r>
                      <a:rPr lang="en-CA" sz="2000" i="1" dirty="0">
                        <a:latin typeface="Cambria Math" panose="02040503050406030204" pitchFamily="18" charset="0"/>
                      </a:rPr>
                      <m:t>𝑋</m:t>
                    </m:r>
                  </m:oMath>
                </a14:m>
                <a:r>
                  <a:rPr lang="en-CA" sz="2000" dirty="0"/>
                  <a:t> and </a:t>
                </a:r>
                <a14:m>
                  <m:oMath xmlns:m="http://schemas.openxmlformats.org/officeDocument/2006/math">
                    <m:r>
                      <a:rPr lang="en-CA" sz="2000" i="1" dirty="0">
                        <a:latin typeface="Cambria Math" panose="02040503050406030204" pitchFamily="18" charset="0"/>
                      </a:rPr>
                      <m:t>𝑌</m:t>
                    </m:r>
                  </m:oMath>
                </a14:m>
                <a:r>
                  <a:rPr lang="en-CA" sz="2000" dirty="0"/>
                  <a:t> are independent, then </a:t>
                </a:r>
                <a14:m>
                  <m:oMath xmlns:m="http://schemas.openxmlformats.org/officeDocument/2006/math">
                    <m:r>
                      <a:rPr lang="en-CA" sz="2000" i="1">
                        <a:latin typeface="Cambria Math" panose="02040503050406030204" pitchFamily="18" charset="0"/>
                      </a:rPr>
                      <m:t>𝑉𝑎𝑟</m:t>
                    </m:r>
                    <m:d>
                      <m:dPr>
                        <m:begChr m:val="["/>
                        <m:endChr m:val="]"/>
                        <m:ctrlPr>
                          <a:rPr lang="en-CA" sz="2000" i="1">
                            <a:latin typeface="Cambria Math" panose="02040503050406030204" pitchFamily="18" charset="0"/>
                          </a:rPr>
                        </m:ctrlPr>
                      </m:dPr>
                      <m:e>
                        <m:r>
                          <a:rPr lang="en-CA" sz="2000" i="1">
                            <a:latin typeface="Cambria Math" panose="02040503050406030204" pitchFamily="18" charset="0"/>
                          </a:rPr>
                          <m:t>𝑋</m:t>
                        </m:r>
                        <m:r>
                          <a:rPr lang="en-CA" sz="2000" i="1">
                            <a:latin typeface="Cambria Math" panose="02040503050406030204" pitchFamily="18" charset="0"/>
                          </a:rPr>
                          <m:t>+</m:t>
                        </m:r>
                        <m:r>
                          <a:rPr lang="en-CA" sz="2000" i="1">
                            <a:latin typeface="Cambria Math" panose="02040503050406030204" pitchFamily="18" charset="0"/>
                          </a:rPr>
                          <m:t>𝑌</m:t>
                        </m:r>
                      </m:e>
                    </m:d>
                    <m:r>
                      <a:rPr lang="en-CA" sz="2000" i="1">
                        <a:latin typeface="Cambria Math" panose="02040503050406030204" pitchFamily="18" charset="0"/>
                      </a:rPr>
                      <m:t>=</m:t>
                    </m:r>
                    <m:r>
                      <a:rPr lang="en-CA" sz="2000" i="1">
                        <a:latin typeface="Cambria Math" panose="02040503050406030204" pitchFamily="18" charset="0"/>
                      </a:rPr>
                      <m:t>𝑉𝑎𝑟</m:t>
                    </m:r>
                    <m:d>
                      <m:dPr>
                        <m:begChr m:val="["/>
                        <m:endChr m:val="]"/>
                        <m:ctrlPr>
                          <a:rPr lang="en-CA" sz="2000" i="1">
                            <a:latin typeface="Cambria Math" panose="02040503050406030204" pitchFamily="18" charset="0"/>
                          </a:rPr>
                        </m:ctrlPr>
                      </m:dPr>
                      <m:e>
                        <m:r>
                          <a:rPr lang="en-CA" sz="2000" i="1">
                            <a:latin typeface="Cambria Math" panose="02040503050406030204" pitchFamily="18" charset="0"/>
                          </a:rPr>
                          <m:t>𝑋</m:t>
                        </m:r>
                      </m:e>
                    </m:d>
                    <m:r>
                      <a:rPr lang="en-CA" sz="2000" i="1">
                        <a:latin typeface="Cambria Math" panose="02040503050406030204" pitchFamily="18" charset="0"/>
                      </a:rPr>
                      <m:t>+</m:t>
                    </m:r>
                    <m:r>
                      <a:rPr lang="en-CA" sz="2000" i="1">
                        <a:latin typeface="Cambria Math" panose="02040503050406030204" pitchFamily="18" charset="0"/>
                      </a:rPr>
                      <m:t>𝑉𝑎𝑟</m:t>
                    </m:r>
                    <m:d>
                      <m:dPr>
                        <m:begChr m:val="["/>
                        <m:endChr m:val="]"/>
                        <m:ctrlPr>
                          <a:rPr lang="en-CA" sz="2000" i="1">
                            <a:latin typeface="Cambria Math" panose="02040503050406030204" pitchFamily="18" charset="0"/>
                          </a:rPr>
                        </m:ctrlPr>
                      </m:dPr>
                      <m:e>
                        <m:r>
                          <a:rPr lang="en-CA" sz="2000" i="1">
                            <a:latin typeface="Cambria Math" panose="02040503050406030204" pitchFamily="18" charset="0"/>
                          </a:rPr>
                          <m:t>𝑌</m:t>
                        </m:r>
                      </m:e>
                    </m:d>
                  </m:oMath>
                </a14:m>
                <a:r>
                  <a:rPr lang="en-CA" sz="2000" dirty="0"/>
                  <a:t>. </a:t>
                </a:r>
              </a:p>
            </p:txBody>
          </p:sp>
        </mc:Choice>
        <mc:Fallback>
          <p:sp>
            <p:nvSpPr>
              <p:cNvPr id="5" name="TextBox 4">
                <a:extLst>
                  <a:ext uri="{FF2B5EF4-FFF2-40B4-BE49-F238E27FC236}">
                    <a16:creationId xmlns:a16="http://schemas.microsoft.com/office/drawing/2014/main" id="{157FCE19-F397-4F32-915B-C470FBB10AB0}"/>
                  </a:ext>
                </a:extLst>
              </p:cNvPr>
              <p:cNvSpPr txBox="1">
                <a:spLocks noRot="1" noChangeAspect="1" noMove="1" noResize="1" noEditPoints="1" noAdjustHandles="1" noChangeArrowheads="1" noChangeShapeType="1" noTextEdit="1"/>
              </p:cNvSpPr>
              <p:nvPr/>
            </p:nvSpPr>
            <p:spPr>
              <a:xfrm>
                <a:off x="781049" y="993959"/>
                <a:ext cx="10701705" cy="3170099"/>
              </a:xfrm>
              <a:prstGeom prst="rect">
                <a:avLst/>
              </a:prstGeom>
              <a:blipFill>
                <a:blip r:embed="rId2"/>
                <a:stretch>
                  <a:fillRect l="-569" b="-2500"/>
                </a:stretch>
              </a:blipFill>
            </p:spPr>
            <p:txBody>
              <a:bodyPr/>
              <a:lstStyle/>
              <a:p>
                <a:r>
                  <a:rPr lang="en-CA">
                    <a:noFill/>
                  </a:rPr>
                  <a:t> </a:t>
                </a:r>
              </a:p>
            </p:txBody>
          </p:sp>
        </mc:Fallback>
      </mc:AlternateContent>
      <p:sp>
        <p:nvSpPr>
          <p:cNvPr id="3" name="Slide Number Placeholder 2">
            <a:extLst>
              <a:ext uri="{FF2B5EF4-FFF2-40B4-BE49-F238E27FC236}">
                <a16:creationId xmlns:a16="http://schemas.microsoft.com/office/drawing/2014/main" id="{6016662C-649C-4AEC-BD0E-890F3F24BACC}"/>
              </a:ext>
            </a:extLst>
          </p:cNvPr>
          <p:cNvSpPr>
            <a:spLocks noGrp="1"/>
          </p:cNvSpPr>
          <p:nvPr>
            <p:ph type="sldNum" sz="quarter" idx="12"/>
          </p:nvPr>
        </p:nvSpPr>
        <p:spPr/>
        <p:txBody>
          <a:bodyPr/>
          <a:lstStyle/>
          <a:p>
            <a:fld id="{2595D44B-EAE6-4553-A7ED-B796E3CA93DC}" type="slidenum">
              <a:rPr lang="en-CA" smtClean="0"/>
              <a:t>14</a:t>
            </a:fld>
            <a:endParaRPr lang="en-CA"/>
          </a:p>
        </p:txBody>
      </p:sp>
      <p:grpSp>
        <p:nvGrpSpPr>
          <p:cNvPr id="16" name="Group 15">
            <a:extLst>
              <a:ext uri="{FF2B5EF4-FFF2-40B4-BE49-F238E27FC236}">
                <a16:creationId xmlns:a16="http://schemas.microsoft.com/office/drawing/2014/main" id="{4FEAE329-12CB-4BCF-8D6A-9B1EEF178605}"/>
              </a:ext>
            </a:extLst>
          </p:cNvPr>
          <p:cNvGrpSpPr/>
          <p:nvPr/>
        </p:nvGrpSpPr>
        <p:grpSpPr>
          <a:xfrm>
            <a:off x="3320970" y="2520966"/>
            <a:ext cx="1261800" cy="263880"/>
            <a:chOff x="3320970" y="2520966"/>
            <a:chExt cx="1261800" cy="263880"/>
          </a:xfrm>
        </p:grpSpPr>
        <mc:AlternateContent xmlns:mc="http://schemas.openxmlformats.org/markup-compatibility/2006">
          <mc:Choice xmlns:p14="http://schemas.microsoft.com/office/powerpoint/2010/main" Requires="p14">
            <p:contentPart p14:bwMode="auto" r:id="rId3">
              <p14:nvContentPartPr>
                <p14:cNvPr id="4" name="Ink 3">
                  <a:extLst>
                    <a:ext uri="{FF2B5EF4-FFF2-40B4-BE49-F238E27FC236}">
                      <a16:creationId xmlns:a16="http://schemas.microsoft.com/office/drawing/2014/main" id="{AC4C2037-FFE5-4A39-A886-C200B7BC5523}"/>
                    </a:ext>
                  </a:extLst>
                </p14:cNvPr>
                <p14:cNvContentPartPr/>
                <p14:nvPr/>
              </p14:nvContentPartPr>
              <p14:xfrm>
                <a:off x="3320970" y="2559126"/>
                <a:ext cx="83880" cy="225720"/>
              </p14:xfrm>
            </p:contentPart>
          </mc:Choice>
          <mc:Fallback>
            <p:pic>
              <p:nvPicPr>
                <p:cNvPr id="4" name="Ink 3">
                  <a:extLst>
                    <a:ext uri="{FF2B5EF4-FFF2-40B4-BE49-F238E27FC236}">
                      <a16:creationId xmlns:a16="http://schemas.microsoft.com/office/drawing/2014/main" id="{AC4C2037-FFE5-4A39-A886-C200B7BC5523}"/>
                    </a:ext>
                  </a:extLst>
                </p:cNvPr>
                <p:cNvPicPr/>
                <p:nvPr/>
              </p:nvPicPr>
              <p:blipFill>
                <a:blip r:embed="rId4"/>
                <a:stretch>
                  <a:fillRect/>
                </a:stretch>
              </p:blipFill>
              <p:spPr>
                <a:xfrm>
                  <a:off x="3316650" y="2554806"/>
                  <a:ext cx="92520" cy="23436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6" name="Ink 5">
                  <a:extLst>
                    <a:ext uri="{FF2B5EF4-FFF2-40B4-BE49-F238E27FC236}">
                      <a16:creationId xmlns:a16="http://schemas.microsoft.com/office/drawing/2014/main" id="{982F9DCF-B125-4A4E-BC44-222549D6021C}"/>
                    </a:ext>
                  </a:extLst>
                </p14:cNvPr>
                <p14:cNvContentPartPr/>
                <p14:nvPr/>
              </p14:nvContentPartPr>
              <p14:xfrm>
                <a:off x="3499530" y="2615286"/>
                <a:ext cx="88560" cy="120240"/>
              </p14:xfrm>
            </p:contentPart>
          </mc:Choice>
          <mc:Fallback>
            <p:pic>
              <p:nvPicPr>
                <p:cNvPr id="6" name="Ink 5">
                  <a:extLst>
                    <a:ext uri="{FF2B5EF4-FFF2-40B4-BE49-F238E27FC236}">
                      <a16:creationId xmlns:a16="http://schemas.microsoft.com/office/drawing/2014/main" id="{982F9DCF-B125-4A4E-BC44-222549D6021C}"/>
                    </a:ext>
                  </a:extLst>
                </p:cNvPr>
                <p:cNvPicPr/>
                <p:nvPr/>
              </p:nvPicPr>
              <p:blipFill>
                <a:blip r:embed="rId6"/>
                <a:stretch>
                  <a:fillRect/>
                </a:stretch>
              </p:blipFill>
              <p:spPr>
                <a:xfrm>
                  <a:off x="3495210" y="2610966"/>
                  <a:ext cx="9720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7" name="Ink 6">
                  <a:extLst>
                    <a:ext uri="{FF2B5EF4-FFF2-40B4-BE49-F238E27FC236}">
                      <a16:creationId xmlns:a16="http://schemas.microsoft.com/office/drawing/2014/main" id="{9C3EDEF0-5AB2-4E8C-8DA0-75FCCD46606E}"/>
                    </a:ext>
                  </a:extLst>
                </p14:cNvPr>
                <p14:cNvContentPartPr/>
                <p14:nvPr/>
              </p14:nvContentPartPr>
              <p14:xfrm>
                <a:off x="3606810" y="2629686"/>
                <a:ext cx="81000" cy="109440"/>
              </p14:xfrm>
            </p:contentPart>
          </mc:Choice>
          <mc:Fallback>
            <p:pic>
              <p:nvPicPr>
                <p:cNvPr id="7" name="Ink 6">
                  <a:extLst>
                    <a:ext uri="{FF2B5EF4-FFF2-40B4-BE49-F238E27FC236}">
                      <a16:creationId xmlns:a16="http://schemas.microsoft.com/office/drawing/2014/main" id="{9C3EDEF0-5AB2-4E8C-8DA0-75FCCD46606E}"/>
                    </a:ext>
                  </a:extLst>
                </p:cNvPr>
                <p:cNvPicPr/>
                <p:nvPr/>
              </p:nvPicPr>
              <p:blipFill>
                <a:blip r:embed="rId8"/>
                <a:stretch>
                  <a:fillRect/>
                </a:stretch>
              </p:blipFill>
              <p:spPr>
                <a:xfrm>
                  <a:off x="3602490" y="2625366"/>
                  <a:ext cx="8964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8" name="Ink 7">
                  <a:extLst>
                    <a:ext uri="{FF2B5EF4-FFF2-40B4-BE49-F238E27FC236}">
                      <a16:creationId xmlns:a16="http://schemas.microsoft.com/office/drawing/2014/main" id="{62A110BF-0211-46AA-ACBD-50B50B4483B2}"/>
                    </a:ext>
                  </a:extLst>
                </p14:cNvPr>
                <p14:cNvContentPartPr/>
                <p14:nvPr/>
              </p14:nvContentPartPr>
              <p14:xfrm>
                <a:off x="3624810" y="2650926"/>
                <a:ext cx="63000" cy="98640"/>
              </p14:xfrm>
            </p:contentPart>
          </mc:Choice>
          <mc:Fallback>
            <p:pic>
              <p:nvPicPr>
                <p:cNvPr id="8" name="Ink 7">
                  <a:extLst>
                    <a:ext uri="{FF2B5EF4-FFF2-40B4-BE49-F238E27FC236}">
                      <a16:creationId xmlns:a16="http://schemas.microsoft.com/office/drawing/2014/main" id="{62A110BF-0211-46AA-ACBD-50B50B4483B2}"/>
                    </a:ext>
                  </a:extLst>
                </p:cNvPr>
                <p:cNvPicPr/>
                <p:nvPr/>
              </p:nvPicPr>
              <p:blipFill>
                <a:blip r:embed="rId10"/>
                <a:stretch>
                  <a:fillRect/>
                </a:stretch>
              </p:blipFill>
              <p:spPr>
                <a:xfrm>
                  <a:off x="3620490" y="2646606"/>
                  <a:ext cx="7164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9" name="Ink 8">
                  <a:extLst>
                    <a:ext uri="{FF2B5EF4-FFF2-40B4-BE49-F238E27FC236}">
                      <a16:creationId xmlns:a16="http://schemas.microsoft.com/office/drawing/2014/main" id="{6E2A4D85-3C82-44C6-B862-8785E0794AD7}"/>
                    </a:ext>
                  </a:extLst>
                </p14:cNvPr>
                <p14:cNvContentPartPr/>
                <p14:nvPr/>
              </p14:nvContentPartPr>
              <p14:xfrm>
                <a:off x="3745050" y="2622846"/>
                <a:ext cx="177840" cy="115560"/>
              </p14:xfrm>
            </p:contentPart>
          </mc:Choice>
          <mc:Fallback>
            <p:pic>
              <p:nvPicPr>
                <p:cNvPr id="9" name="Ink 8">
                  <a:extLst>
                    <a:ext uri="{FF2B5EF4-FFF2-40B4-BE49-F238E27FC236}">
                      <a16:creationId xmlns:a16="http://schemas.microsoft.com/office/drawing/2014/main" id="{6E2A4D85-3C82-44C6-B862-8785E0794AD7}"/>
                    </a:ext>
                  </a:extLst>
                </p:cNvPr>
                <p:cNvPicPr/>
                <p:nvPr/>
              </p:nvPicPr>
              <p:blipFill>
                <a:blip r:embed="rId12"/>
                <a:stretch>
                  <a:fillRect/>
                </a:stretch>
              </p:blipFill>
              <p:spPr>
                <a:xfrm>
                  <a:off x="3740730" y="2618526"/>
                  <a:ext cx="18648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1" name="Ink 10">
                  <a:extLst>
                    <a:ext uri="{FF2B5EF4-FFF2-40B4-BE49-F238E27FC236}">
                      <a16:creationId xmlns:a16="http://schemas.microsoft.com/office/drawing/2014/main" id="{2FB8C79B-AA88-44E6-899C-A694D42F292F}"/>
                    </a:ext>
                  </a:extLst>
                </p14:cNvPr>
                <p14:cNvContentPartPr/>
                <p14:nvPr/>
              </p14:nvContentPartPr>
              <p14:xfrm>
                <a:off x="3998130" y="2610606"/>
                <a:ext cx="84960" cy="110880"/>
              </p14:xfrm>
            </p:contentPart>
          </mc:Choice>
          <mc:Fallback>
            <p:pic>
              <p:nvPicPr>
                <p:cNvPr id="11" name="Ink 10">
                  <a:extLst>
                    <a:ext uri="{FF2B5EF4-FFF2-40B4-BE49-F238E27FC236}">
                      <a16:creationId xmlns:a16="http://schemas.microsoft.com/office/drawing/2014/main" id="{2FB8C79B-AA88-44E6-899C-A694D42F292F}"/>
                    </a:ext>
                  </a:extLst>
                </p:cNvPr>
                <p:cNvPicPr/>
                <p:nvPr/>
              </p:nvPicPr>
              <p:blipFill>
                <a:blip r:embed="rId14"/>
                <a:stretch>
                  <a:fillRect/>
                </a:stretch>
              </p:blipFill>
              <p:spPr>
                <a:xfrm>
                  <a:off x="3993810" y="2606286"/>
                  <a:ext cx="9360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2" name="Ink 11">
                  <a:extLst>
                    <a:ext uri="{FF2B5EF4-FFF2-40B4-BE49-F238E27FC236}">
                      <a16:creationId xmlns:a16="http://schemas.microsoft.com/office/drawing/2014/main" id="{6A5FE4A2-3E5A-4B39-BA49-F1C553B086EB}"/>
                    </a:ext>
                  </a:extLst>
                </p14:cNvPr>
                <p14:cNvContentPartPr/>
                <p14:nvPr/>
              </p14:nvContentPartPr>
              <p14:xfrm>
                <a:off x="4111530" y="2658846"/>
                <a:ext cx="42120" cy="74160"/>
              </p14:xfrm>
            </p:contentPart>
          </mc:Choice>
          <mc:Fallback>
            <p:pic>
              <p:nvPicPr>
                <p:cNvPr id="12" name="Ink 11">
                  <a:extLst>
                    <a:ext uri="{FF2B5EF4-FFF2-40B4-BE49-F238E27FC236}">
                      <a16:creationId xmlns:a16="http://schemas.microsoft.com/office/drawing/2014/main" id="{6A5FE4A2-3E5A-4B39-BA49-F1C553B086EB}"/>
                    </a:ext>
                  </a:extLst>
                </p:cNvPr>
                <p:cNvPicPr/>
                <p:nvPr/>
              </p:nvPicPr>
              <p:blipFill>
                <a:blip r:embed="rId16"/>
                <a:stretch>
                  <a:fillRect/>
                </a:stretch>
              </p:blipFill>
              <p:spPr>
                <a:xfrm>
                  <a:off x="4107210" y="2654526"/>
                  <a:ext cx="5076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3" name="Ink 12">
                  <a:extLst>
                    <a:ext uri="{FF2B5EF4-FFF2-40B4-BE49-F238E27FC236}">
                      <a16:creationId xmlns:a16="http://schemas.microsoft.com/office/drawing/2014/main" id="{AC564979-65F0-4268-92E6-6DEE77804E10}"/>
                    </a:ext>
                  </a:extLst>
                </p14:cNvPr>
                <p14:cNvContentPartPr/>
                <p14:nvPr/>
              </p14:nvContentPartPr>
              <p14:xfrm>
                <a:off x="4095330" y="2584686"/>
                <a:ext cx="41400" cy="34920"/>
              </p14:xfrm>
            </p:contentPart>
          </mc:Choice>
          <mc:Fallback>
            <p:pic>
              <p:nvPicPr>
                <p:cNvPr id="13" name="Ink 12">
                  <a:extLst>
                    <a:ext uri="{FF2B5EF4-FFF2-40B4-BE49-F238E27FC236}">
                      <a16:creationId xmlns:a16="http://schemas.microsoft.com/office/drawing/2014/main" id="{AC564979-65F0-4268-92E6-6DEE77804E10}"/>
                    </a:ext>
                  </a:extLst>
                </p:cNvPr>
                <p:cNvPicPr/>
                <p:nvPr/>
              </p:nvPicPr>
              <p:blipFill>
                <a:blip r:embed="rId18"/>
                <a:stretch>
                  <a:fillRect/>
                </a:stretch>
              </p:blipFill>
              <p:spPr>
                <a:xfrm>
                  <a:off x="4091010" y="2580366"/>
                  <a:ext cx="50040" cy="4356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4" name="Ink 13">
                  <a:extLst>
                    <a:ext uri="{FF2B5EF4-FFF2-40B4-BE49-F238E27FC236}">
                      <a16:creationId xmlns:a16="http://schemas.microsoft.com/office/drawing/2014/main" id="{6F6E8A84-B4D1-4B56-B6FD-674565D55426}"/>
                    </a:ext>
                  </a:extLst>
                </p14:cNvPr>
                <p14:cNvContentPartPr/>
                <p14:nvPr/>
              </p14:nvContentPartPr>
              <p14:xfrm>
                <a:off x="4177050" y="2619966"/>
                <a:ext cx="236880" cy="107640"/>
              </p14:xfrm>
            </p:contentPart>
          </mc:Choice>
          <mc:Fallback>
            <p:pic>
              <p:nvPicPr>
                <p:cNvPr id="14" name="Ink 13">
                  <a:extLst>
                    <a:ext uri="{FF2B5EF4-FFF2-40B4-BE49-F238E27FC236}">
                      <a16:creationId xmlns:a16="http://schemas.microsoft.com/office/drawing/2014/main" id="{6F6E8A84-B4D1-4B56-B6FD-674565D55426}"/>
                    </a:ext>
                  </a:extLst>
                </p:cNvPr>
                <p:cNvPicPr/>
                <p:nvPr/>
              </p:nvPicPr>
              <p:blipFill>
                <a:blip r:embed="rId20"/>
                <a:stretch>
                  <a:fillRect/>
                </a:stretch>
              </p:blipFill>
              <p:spPr>
                <a:xfrm>
                  <a:off x="4172730" y="2615646"/>
                  <a:ext cx="24552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5" name="Ink 14">
                  <a:extLst>
                    <a:ext uri="{FF2B5EF4-FFF2-40B4-BE49-F238E27FC236}">
                      <a16:creationId xmlns:a16="http://schemas.microsoft.com/office/drawing/2014/main" id="{D5A18B22-6844-4FF7-B97F-233B88027A89}"/>
                    </a:ext>
                  </a:extLst>
                </p14:cNvPr>
                <p14:cNvContentPartPr/>
                <p14:nvPr/>
              </p14:nvContentPartPr>
              <p14:xfrm>
                <a:off x="4488090" y="2520966"/>
                <a:ext cx="94680" cy="243360"/>
              </p14:xfrm>
            </p:contentPart>
          </mc:Choice>
          <mc:Fallback>
            <p:pic>
              <p:nvPicPr>
                <p:cNvPr id="15" name="Ink 14">
                  <a:extLst>
                    <a:ext uri="{FF2B5EF4-FFF2-40B4-BE49-F238E27FC236}">
                      <a16:creationId xmlns:a16="http://schemas.microsoft.com/office/drawing/2014/main" id="{D5A18B22-6844-4FF7-B97F-233B88027A89}"/>
                    </a:ext>
                  </a:extLst>
                </p:cNvPr>
                <p:cNvPicPr/>
                <p:nvPr/>
              </p:nvPicPr>
              <p:blipFill>
                <a:blip r:embed="rId22"/>
                <a:stretch>
                  <a:fillRect/>
                </a:stretch>
              </p:blipFill>
              <p:spPr>
                <a:xfrm>
                  <a:off x="4483770" y="2516646"/>
                  <a:ext cx="103320" cy="252000"/>
                </a:xfrm>
                <a:prstGeom prst="rect">
                  <a:avLst/>
                </a:prstGeom>
              </p:spPr>
            </p:pic>
          </mc:Fallback>
        </mc:AlternateContent>
      </p:grpSp>
    </p:spTree>
    <p:extLst>
      <p:ext uri="{BB962C8B-B14F-4D97-AF65-F5344CB8AC3E}">
        <p14:creationId xmlns:p14="http://schemas.microsoft.com/office/powerpoint/2010/main" val="3346880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DBC4F-6757-4359-A62C-48FEE266B37A}"/>
              </a:ext>
            </a:extLst>
          </p:cNvPr>
          <p:cNvSpPr>
            <a:spLocks noGrp="1"/>
          </p:cNvSpPr>
          <p:nvPr>
            <p:ph type="title"/>
          </p:nvPr>
        </p:nvSpPr>
        <p:spPr>
          <a:xfrm>
            <a:off x="781050" y="105752"/>
            <a:ext cx="10515600" cy="980097"/>
          </a:xfrm>
        </p:spPr>
        <p:txBody>
          <a:bodyPr>
            <a:normAutofit/>
          </a:bodyPr>
          <a:lstStyle/>
          <a:p>
            <a:r>
              <a:rPr lang="en-CA" dirty="0"/>
              <a:t>Chebyshev’s inequality</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5C0D3AAB-52B1-4AD0-83D8-5C86D37FD639}"/>
                  </a:ext>
                </a:extLst>
              </p:cNvPr>
              <p:cNvSpPr txBox="1"/>
              <p:nvPr/>
            </p:nvSpPr>
            <p:spPr>
              <a:xfrm>
                <a:off x="781051" y="1270917"/>
                <a:ext cx="5989026" cy="504177"/>
              </a:xfrm>
              <a:prstGeom prst="rect">
                <a:avLst/>
              </a:prstGeom>
              <a:noFill/>
              <a:ln>
                <a:solidFill>
                  <a:schemeClr val="tx2"/>
                </a:solidFill>
              </a:ln>
            </p:spPr>
            <p:txBody>
              <a:bodyPr wrap="square" rtlCol="0">
                <a:spAutoFit/>
              </a:bodyPr>
              <a:lstStyle/>
              <a:p>
                <a:pPr>
                  <a:lnSpc>
                    <a:spcPct val="150000"/>
                  </a:lnSpc>
                </a:pPr>
                <a:r>
                  <a:rPr lang="en-CA" sz="2000" dirty="0"/>
                  <a:t>For any </a:t>
                </a:r>
                <a14:m>
                  <m:oMath xmlns:m="http://schemas.openxmlformats.org/officeDocument/2006/math">
                    <m:r>
                      <a:rPr lang="en-CA" sz="2000" i="1" dirty="0" smtClean="0">
                        <a:latin typeface="Cambria Math" panose="02040503050406030204" pitchFamily="18" charset="0"/>
                      </a:rPr>
                      <m:t>𝑎</m:t>
                    </m:r>
                    <m:r>
                      <a:rPr lang="en-CA" sz="2000" b="0" i="1" dirty="0" smtClean="0">
                        <a:latin typeface="Cambria Math" panose="02040503050406030204" pitchFamily="18" charset="0"/>
                      </a:rPr>
                      <m:t>≥</m:t>
                    </m:r>
                    <m:r>
                      <a:rPr lang="en-CA" sz="2000" i="1" dirty="0" smtClean="0">
                        <a:latin typeface="Cambria Math" panose="02040503050406030204" pitchFamily="18" charset="0"/>
                      </a:rPr>
                      <m:t>0,</m:t>
                    </m:r>
                    <m:func>
                      <m:funcPr>
                        <m:ctrlPr>
                          <a:rPr lang="en-CA" sz="2000" i="1" dirty="0" smtClean="0">
                            <a:latin typeface="Cambria Math" panose="02040503050406030204" pitchFamily="18" charset="0"/>
                          </a:rPr>
                        </m:ctrlPr>
                      </m:funcPr>
                      <m:fName>
                        <m:r>
                          <a:rPr lang="en-CA" sz="2000" b="0" i="1" dirty="0" smtClean="0">
                            <a:latin typeface="Cambria Math" panose="02040503050406030204" pitchFamily="18" charset="0"/>
                          </a:rPr>
                          <m:t>   </m:t>
                        </m:r>
                        <m:r>
                          <m:rPr>
                            <m:sty m:val="p"/>
                          </m:rPr>
                          <a:rPr lang="en-CA" sz="2000" i="0" dirty="0" err="1" smtClean="0">
                            <a:latin typeface="Cambria Math" panose="02040503050406030204" pitchFamily="18" charset="0"/>
                          </a:rPr>
                          <m:t>Pr</m:t>
                        </m:r>
                      </m:fName>
                      <m:e>
                        <m:d>
                          <m:dPr>
                            <m:ctrlPr>
                              <a:rPr lang="en-CA" sz="2000" i="1" dirty="0" smtClean="0">
                                <a:latin typeface="Cambria Math" panose="02040503050406030204" pitchFamily="18" charset="0"/>
                              </a:rPr>
                            </m:ctrlPr>
                          </m:dPr>
                          <m:e>
                            <m:r>
                              <a:rPr lang="en-CA" sz="2000" i="1" dirty="0" smtClean="0">
                                <a:latin typeface="Cambria Math" panose="02040503050406030204" pitchFamily="18" charset="0"/>
                              </a:rPr>
                              <m:t> </m:t>
                            </m:r>
                            <m:d>
                              <m:dPr>
                                <m:begChr m:val="|"/>
                                <m:endChr m:val="|"/>
                                <m:ctrlPr>
                                  <a:rPr lang="en-CA" sz="2000" b="0" i="1" dirty="0" smtClean="0">
                                    <a:latin typeface="Cambria Math" panose="02040503050406030204" pitchFamily="18" charset="0"/>
                                  </a:rPr>
                                </m:ctrlPr>
                              </m:dPr>
                              <m:e>
                                <m:r>
                                  <a:rPr lang="en-CA" sz="2000" i="1" dirty="0" smtClean="0">
                                    <a:latin typeface="Cambria Math" panose="02040503050406030204" pitchFamily="18" charset="0"/>
                                  </a:rPr>
                                  <m:t>𝑋</m:t>
                                </m:r>
                                <m:r>
                                  <a:rPr lang="en-CA" sz="2000" b="0" i="1" dirty="0" smtClean="0">
                                    <a:latin typeface="Cambria Math" panose="02040503050406030204" pitchFamily="18" charset="0"/>
                                  </a:rPr>
                                  <m:t>−</m:t>
                                </m:r>
                                <m:r>
                                  <a:rPr lang="en-CA" sz="2000" b="0" i="1" dirty="0" smtClean="0">
                                    <a:latin typeface="Cambria Math" panose="02040503050406030204" pitchFamily="18" charset="0"/>
                                  </a:rPr>
                                  <m:t>𝐸</m:t>
                                </m:r>
                                <m:d>
                                  <m:dPr>
                                    <m:begChr m:val="["/>
                                    <m:endChr m:val="]"/>
                                    <m:ctrlPr>
                                      <a:rPr lang="en-CA" sz="2000" b="0" i="1" dirty="0" smtClean="0">
                                        <a:latin typeface="Cambria Math" panose="02040503050406030204" pitchFamily="18" charset="0"/>
                                      </a:rPr>
                                    </m:ctrlPr>
                                  </m:dPr>
                                  <m:e>
                                    <m:r>
                                      <a:rPr lang="en-CA" sz="2000" b="0" i="1" dirty="0" smtClean="0">
                                        <a:latin typeface="Cambria Math" panose="02040503050406030204" pitchFamily="18" charset="0"/>
                                      </a:rPr>
                                      <m:t>𝑋</m:t>
                                    </m:r>
                                  </m:e>
                                </m:d>
                              </m:e>
                            </m:d>
                            <m:r>
                              <a:rPr lang="en-CA" sz="2000" b="0" i="1" dirty="0" smtClean="0">
                                <a:latin typeface="Cambria Math" panose="02040503050406030204" pitchFamily="18" charset="0"/>
                              </a:rPr>
                              <m:t>≥</m:t>
                            </m:r>
                            <m:r>
                              <a:rPr lang="en-CA" sz="2000" i="1" dirty="0" smtClean="0">
                                <a:latin typeface="Cambria Math" panose="02040503050406030204" pitchFamily="18" charset="0"/>
                              </a:rPr>
                              <m:t>𝑎</m:t>
                            </m:r>
                            <m:r>
                              <a:rPr lang="en-CA" sz="2000" i="1" dirty="0" smtClean="0">
                                <a:latin typeface="Cambria Math" panose="02040503050406030204" pitchFamily="18" charset="0"/>
                              </a:rPr>
                              <m:t> </m:t>
                            </m:r>
                          </m:e>
                        </m:d>
                      </m:e>
                    </m:func>
                    <m:r>
                      <a:rPr lang="en-CA" sz="2000" b="0" i="1" dirty="0" smtClean="0">
                        <a:latin typeface="Cambria Math" panose="02040503050406030204" pitchFamily="18" charset="0"/>
                      </a:rPr>
                      <m:t>≤</m:t>
                    </m:r>
                    <m:r>
                      <a:rPr lang="en-CA" sz="2000" b="0" i="1" dirty="0" smtClean="0">
                        <a:latin typeface="Cambria Math" panose="02040503050406030204" pitchFamily="18" charset="0"/>
                      </a:rPr>
                      <m:t>𝑉𝑎𝑟</m:t>
                    </m:r>
                    <m:d>
                      <m:dPr>
                        <m:begChr m:val="["/>
                        <m:endChr m:val="]"/>
                        <m:ctrlPr>
                          <a:rPr lang="en-CA" sz="2000" b="0" i="1" dirty="0" smtClean="0">
                            <a:latin typeface="Cambria Math" panose="02040503050406030204" pitchFamily="18" charset="0"/>
                          </a:rPr>
                        </m:ctrlPr>
                      </m:dPr>
                      <m:e>
                        <m:r>
                          <a:rPr lang="en-CA" sz="2000" b="0" i="1" dirty="0" smtClean="0">
                            <a:latin typeface="Cambria Math" panose="02040503050406030204" pitchFamily="18" charset="0"/>
                          </a:rPr>
                          <m:t>𝑋</m:t>
                        </m:r>
                      </m:e>
                    </m:d>
                    <m:r>
                      <a:rPr lang="en-CA" sz="2000" b="0" i="1" dirty="0" smtClean="0">
                        <a:latin typeface="Cambria Math" panose="02040503050406030204" pitchFamily="18" charset="0"/>
                      </a:rPr>
                      <m:t> /</m:t>
                    </m:r>
                    <m:sSup>
                      <m:sSupPr>
                        <m:ctrlPr>
                          <a:rPr lang="en-CA" sz="2000" b="0" i="1" dirty="0" smtClean="0">
                            <a:latin typeface="Cambria Math" panose="02040503050406030204" pitchFamily="18" charset="0"/>
                          </a:rPr>
                        </m:ctrlPr>
                      </m:sSupPr>
                      <m:e>
                        <m:r>
                          <a:rPr lang="en-CA" sz="2000" b="0" i="1" dirty="0" smtClean="0">
                            <a:latin typeface="Cambria Math" panose="02040503050406030204" pitchFamily="18" charset="0"/>
                          </a:rPr>
                          <m:t> </m:t>
                        </m:r>
                        <m:r>
                          <a:rPr lang="en-CA" sz="2000" i="1" dirty="0" smtClean="0">
                            <a:latin typeface="Cambria Math" panose="02040503050406030204" pitchFamily="18" charset="0"/>
                          </a:rPr>
                          <m:t>𝑎</m:t>
                        </m:r>
                      </m:e>
                      <m:sup>
                        <m:r>
                          <a:rPr lang="en-CA" sz="2000" b="0" i="1" dirty="0" smtClean="0">
                            <a:latin typeface="Cambria Math" panose="02040503050406030204" pitchFamily="18" charset="0"/>
                          </a:rPr>
                          <m:t>2</m:t>
                        </m:r>
                      </m:sup>
                    </m:sSup>
                  </m:oMath>
                </a14:m>
                <a:r>
                  <a:rPr lang="en-CA" sz="2000" dirty="0"/>
                  <a:t>.</a:t>
                </a:r>
              </a:p>
            </p:txBody>
          </p:sp>
        </mc:Choice>
        <mc:Fallback xmlns="">
          <p:sp>
            <p:nvSpPr>
              <p:cNvPr id="4" name="TextBox 3">
                <a:extLst>
                  <a:ext uri="{FF2B5EF4-FFF2-40B4-BE49-F238E27FC236}">
                    <a16:creationId xmlns:a16="http://schemas.microsoft.com/office/drawing/2014/main" id="{5C0D3AAB-52B1-4AD0-83D8-5C86D37FD639}"/>
                  </a:ext>
                </a:extLst>
              </p:cNvPr>
              <p:cNvSpPr txBox="1">
                <a:spLocks noRot="1" noChangeAspect="1" noMove="1" noResize="1" noEditPoints="1" noAdjustHandles="1" noChangeArrowheads="1" noChangeShapeType="1" noTextEdit="1"/>
              </p:cNvSpPr>
              <p:nvPr/>
            </p:nvSpPr>
            <p:spPr>
              <a:xfrm>
                <a:off x="781051" y="1270917"/>
                <a:ext cx="5989026" cy="504177"/>
              </a:xfrm>
              <a:prstGeom prst="rect">
                <a:avLst/>
              </a:prstGeom>
              <a:blipFill>
                <a:blip r:embed="rId2"/>
                <a:stretch>
                  <a:fillRect l="-914" b="-18824"/>
                </a:stretch>
              </a:blipFill>
              <a:ln>
                <a:solidFill>
                  <a:schemeClr val="tx2"/>
                </a:solidFill>
              </a:ln>
            </p:spPr>
            <p:txBody>
              <a:bodyPr/>
              <a:lstStyle/>
              <a:p>
                <a:r>
                  <a:rPr lang="en-CA">
                    <a:noFill/>
                  </a:rPr>
                  <a:t> </a:t>
                </a:r>
              </a:p>
            </p:txBody>
          </p:sp>
        </mc:Fallback>
      </mc:AlternateContent>
      <p:sp>
        <p:nvSpPr>
          <p:cNvPr id="3" name="Slide Number Placeholder 2">
            <a:extLst>
              <a:ext uri="{FF2B5EF4-FFF2-40B4-BE49-F238E27FC236}">
                <a16:creationId xmlns:a16="http://schemas.microsoft.com/office/drawing/2014/main" id="{0AEE3F88-6647-4241-9BBA-2B07AFA7AE46}"/>
              </a:ext>
            </a:extLst>
          </p:cNvPr>
          <p:cNvSpPr>
            <a:spLocks noGrp="1"/>
          </p:cNvSpPr>
          <p:nvPr>
            <p:ph type="sldNum" sz="quarter" idx="12"/>
          </p:nvPr>
        </p:nvSpPr>
        <p:spPr/>
        <p:txBody>
          <a:bodyPr/>
          <a:lstStyle/>
          <a:p>
            <a:fld id="{2595D44B-EAE6-4553-A7ED-B796E3CA93DC}" type="slidenum">
              <a:rPr lang="en-CA" smtClean="0"/>
              <a:t>15</a:t>
            </a:fld>
            <a:endParaRPr lang="en-CA"/>
          </a:p>
        </p:txBody>
      </p:sp>
      <mc:AlternateContent xmlns:mc="http://schemas.openxmlformats.org/markup-compatibility/2006">
        <mc:Choice xmlns:p14="http://schemas.microsoft.com/office/powerpoint/2010/main" Requires="p14">
          <p:contentPart p14:bwMode="auto" r:id="rId3">
            <p14:nvContentPartPr>
              <p14:cNvPr id="5" name="Ink 4">
                <a:extLst>
                  <a:ext uri="{FF2B5EF4-FFF2-40B4-BE49-F238E27FC236}">
                    <a16:creationId xmlns:a16="http://schemas.microsoft.com/office/drawing/2014/main" id="{9B736AAE-A626-4A14-9249-17C85E1EBAF5}"/>
                  </a:ext>
                </a:extLst>
              </p14:cNvPr>
              <p14:cNvContentPartPr/>
              <p14:nvPr/>
            </p14:nvContentPartPr>
            <p14:xfrm>
              <a:off x="3088770" y="1030206"/>
              <a:ext cx="1544400" cy="192960"/>
            </p14:xfrm>
          </p:contentPart>
        </mc:Choice>
        <mc:Fallback>
          <p:pic>
            <p:nvPicPr>
              <p:cNvPr id="5" name="Ink 4">
                <a:extLst>
                  <a:ext uri="{FF2B5EF4-FFF2-40B4-BE49-F238E27FC236}">
                    <a16:creationId xmlns:a16="http://schemas.microsoft.com/office/drawing/2014/main" id="{9B736AAE-A626-4A14-9249-17C85E1EBAF5}"/>
                  </a:ext>
                </a:extLst>
              </p:cNvPr>
              <p:cNvPicPr/>
              <p:nvPr/>
            </p:nvPicPr>
            <p:blipFill>
              <a:blip r:embed="rId4"/>
              <a:stretch>
                <a:fillRect/>
              </a:stretch>
            </p:blipFill>
            <p:spPr>
              <a:xfrm>
                <a:off x="3084450" y="1025886"/>
                <a:ext cx="1553040" cy="201600"/>
              </a:xfrm>
              <a:prstGeom prst="rect">
                <a:avLst/>
              </a:prstGeom>
            </p:spPr>
          </p:pic>
        </mc:Fallback>
      </mc:AlternateContent>
      <p:grpSp>
        <p:nvGrpSpPr>
          <p:cNvPr id="14" name="Group 13">
            <a:extLst>
              <a:ext uri="{FF2B5EF4-FFF2-40B4-BE49-F238E27FC236}">
                <a16:creationId xmlns:a16="http://schemas.microsoft.com/office/drawing/2014/main" id="{0B6D4974-F1D2-4CB5-93E9-1BCC4AC3B762}"/>
              </a:ext>
            </a:extLst>
          </p:cNvPr>
          <p:cNvGrpSpPr/>
          <p:nvPr/>
        </p:nvGrpSpPr>
        <p:grpSpPr>
          <a:xfrm>
            <a:off x="839130" y="2331606"/>
            <a:ext cx="854640" cy="317520"/>
            <a:chOff x="839130" y="2331606"/>
            <a:chExt cx="854640" cy="317520"/>
          </a:xfrm>
        </p:grpSpPr>
        <mc:AlternateContent xmlns:mc="http://schemas.openxmlformats.org/markup-compatibility/2006">
          <mc:Choice xmlns:p14="http://schemas.microsoft.com/office/powerpoint/2010/main" Requires="p14">
            <p:contentPart p14:bwMode="auto" r:id="rId5">
              <p14:nvContentPartPr>
                <p14:cNvPr id="6" name="Ink 5">
                  <a:extLst>
                    <a:ext uri="{FF2B5EF4-FFF2-40B4-BE49-F238E27FC236}">
                      <a16:creationId xmlns:a16="http://schemas.microsoft.com/office/drawing/2014/main" id="{E01140FA-B908-4246-9286-C1007514C04D}"/>
                    </a:ext>
                  </a:extLst>
                </p14:cNvPr>
                <p14:cNvContentPartPr/>
                <p14:nvPr/>
              </p14:nvContentPartPr>
              <p14:xfrm>
                <a:off x="965490" y="2358606"/>
                <a:ext cx="59760" cy="286200"/>
              </p14:xfrm>
            </p:contentPart>
          </mc:Choice>
          <mc:Fallback>
            <p:pic>
              <p:nvPicPr>
                <p:cNvPr id="6" name="Ink 5">
                  <a:extLst>
                    <a:ext uri="{FF2B5EF4-FFF2-40B4-BE49-F238E27FC236}">
                      <a16:creationId xmlns:a16="http://schemas.microsoft.com/office/drawing/2014/main" id="{E01140FA-B908-4246-9286-C1007514C04D}"/>
                    </a:ext>
                  </a:extLst>
                </p:cNvPr>
                <p:cNvPicPr/>
                <p:nvPr/>
              </p:nvPicPr>
              <p:blipFill>
                <a:blip r:embed="rId6"/>
                <a:stretch>
                  <a:fillRect/>
                </a:stretch>
              </p:blipFill>
              <p:spPr>
                <a:xfrm>
                  <a:off x="961170" y="2354286"/>
                  <a:ext cx="68400" cy="2948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7" name="Ink 6">
                  <a:extLst>
                    <a:ext uri="{FF2B5EF4-FFF2-40B4-BE49-F238E27FC236}">
                      <a16:creationId xmlns:a16="http://schemas.microsoft.com/office/drawing/2014/main" id="{773E5B70-6F6D-4E56-A511-C2076AAF72FC}"/>
                    </a:ext>
                  </a:extLst>
                </p14:cNvPr>
                <p14:cNvContentPartPr/>
                <p14:nvPr/>
              </p14:nvContentPartPr>
              <p14:xfrm>
                <a:off x="937410" y="2388846"/>
                <a:ext cx="134640" cy="140040"/>
              </p14:xfrm>
            </p:contentPart>
          </mc:Choice>
          <mc:Fallback>
            <p:pic>
              <p:nvPicPr>
                <p:cNvPr id="7" name="Ink 6">
                  <a:extLst>
                    <a:ext uri="{FF2B5EF4-FFF2-40B4-BE49-F238E27FC236}">
                      <a16:creationId xmlns:a16="http://schemas.microsoft.com/office/drawing/2014/main" id="{773E5B70-6F6D-4E56-A511-C2076AAF72FC}"/>
                    </a:ext>
                  </a:extLst>
                </p:cNvPr>
                <p:cNvPicPr/>
                <p:nvPr/>
              </p:nvPicPr>
              <p:blipFill>
                <a:blip r:embed="rId8"/>
                <a:stretch>
                  <a:fillRect/>
                </a:stretch>
              </p:blipFill>
              <p:spPr>
                <a:xfrm>
                  <a:off x="933090" y="2384526"/>
                  <a:ext cx="14328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8" name="Ink 7">
                  <a:extLst>
                    <a:ext uri="{FF2B5EF4-FFF2-40B4-BE49-F238E27FC236}">
                      <a16:creationId xmlns:a16="http://schemas.microsoft.com/office/drawing/2014/main" id="{D80A3DD2-98BE-4FA5-AAAA-C6C435FA55DB}"/>
                    </a:ext>
                  </a:extLst>
                </p14:cNvPr>
                <p14:cNvContentPartPr/>
                <p14:nvPr/>
              </p14:nvContentPartPr>
              <p14:xfrm>
                <a:off x="1099770" y="2395686"/>
                <a:ext cx="88920" cy="122400"/>
              </p14:xfrm>
            </p:contentPart>
          </mc:Choice>
          <mc:Fallback>
            <p:pic>
              <p:nvPicPr>
                <p:cNvPr id="8" name="Ink 7">
                  <a:extLst>
                    <a:ext uri="{FF2B5EF4-FFF2-40B4-BE49-F238E27FC236}">
                      <a16:creationId xmlns:a16="http://schemas.microsoft.com/office/drawing/2014/main" id="{D80A3DD2-98BE-4FA5-AAAA-C6C435FA55DB}"/>
                    </a:ext>
                  </a:extLst>
                </p:cNvPr>
                <p:cNvPicPr/>
                <p:nvPr/>
              </p:nvPicPr>
              <p:blipFill>
                <a:blip r:embed="rId10"/>
                <a:stretch>
                  <a:fillRect/>
                </a:stretch>
              </p:blipFill>
              <p:spPr>
                <a:xfrm>
                  <a:off x="1095450" y="2391366"/>
                  <a:ext cx="9756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9" name="Ink 8">
                  <a:extLst>
                    <a:ext uri="{FF2B5EF4-FFF2-40B4-BE49-F238E27FC236}">
                      <a16:creationId xmlns:a16="http://schemas.microsoft.com/office/drawing/2014/main" id="{D5C775F3-87E7-4656-99CD-1017A42A862F}"/>
                    </a:ext>
                  </a:extLst>
                </p14:cNvPr>
                <p14:cNvContentPartPr/>
                <p14:nvPr/>
              </p14:nvContentPartPr>
              <p14:xfrm>
                <a:off x="1216410" y="2429526"/>
                <a:ext cx="84600" cy="88920"/>
              </p14:xfrm>
            </p:contentPart>
          </mc:Choice>
          <mc:Fallback>
            <p:pic>
              <p:nvPicPr>
                <p:cNvPr id="9" name="Ink 8">
                  <a:extLst>
                    <a:ext uri="{FF2B5EF4-FFF2-40B4-BE49-F238E27FC236}">
                      <a16:creationId xmlns:a16="http://schemas.microsoft.com/office/drawing/2014/main" id="{D5C775F3-87E7-4656-99CD-1017A42A862F}"/>
                    </a:ext>
                  </a:extLst>
                </p:cNvPr>
                <p:cNvPicPr/>
                <p:nvPr/>
              </p:nvPicPr>
              <p:blipFill>
                <a:blip r:embed="rId12"/>
                <a:stretch>
                  <a:fillRect/>
                </a:stretch>
              </p:blipFill>
              <p:spPr>
                <a:xfrm>
                  <a:off x="1212090" y="2425206"/>
                  <a:ext cx="9324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0" name="Ink 9">
                  <a:extLst>
                    <a:ext uri="{FF2B5EF4-FFF2-40B4-BE49-F238E27FC236}">
                      <a16:creationId xmlns:a16="http://schemas.microsoft.com/office/drawing/2014/main" id="{C8165E15-BE6A-4D1D-8386-C2936826D6D4}"/>
                    </a:ext>
                  </a:extLst>
                </p14:cNvPr>
                <p14:cNvContentPartPr/>
                <p14:nvPr/>
              </p14:nvContentPartPr>
              <p14:xfrm>
                <a:off x="1323690" y="2437806"/>
                <a:ext cx="80280" cy="78840"/>
              </p14:xfrm>
            </p:contentPart>
          </mc:Choice>
          <mc:Fallback>
            <p:pic>
              <p:nvPicPr>
                <p:cNvPr id="10" name="Ink 9">
                  <a:extLst>
                    <a:ext uri="{FF2B5EF4-FFF2-40B4-BE49-F238E27FC236}">
                      <a16:creationId xmlns:a16="http://schemas.microsoft.com/office/drawing/2014/main" id="{C8165E15-BE6A-4D1D-8386-C2936826D6D4}"/>
                    </a:ext>
                  </a:extLst>
                </p:cNvPr>
                <p:cNvPicPr/>
                <p:nvPr/>
              </p:nvPicPr>
              <p:blipFill>
                <a:blip r:embed="rId14"/>
                <a:stretch>
                  <a:fillRect/>
                </a:stretch>
              </p:blipFill>
              <p:spPr>
                <a:xfrm>
                  <a:off x="1319370" y="2433486"/>
                  <a:ext cx="8892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1" name="Ink 10">
                  <a:extLst>
                    <a:ext uri="{FF2B5EF4-FFF2-40B4-BE49-F238E27FC236}">
                      <a16:creationId xmlns:a16="http://schemas.microsoft.com/office/drawing/2014/main" id="{2A185919-B109-4488-969D-9FFCAE66C0CB}"/>
                    </a:ext>
                  </a:extLst>
                </p14:cNvPr>
                <p14:cNvContentPartPr/>
                <p14:nvPr/>
              </p14:nvContentPartPr>
              <p14:xfrm>
                <a:off x="1437090" y="2331606"/>
                <a:ext cx="57240" cy="317520"/>
              </p14:xfrm>
            </p:contentPart>
          </mc:Choice>
          <mc:Fallback>
            <p:pic>
              <p:nvPicPr>
                <p:cNvPr id="11" name="Ink 10">
                  <a:extLst>
                    <a:ext uri="{FF2B5EF4-FFF2-40B4-BE49-F238E27FC236}">
                      <a16:creationId xmlns:a16="http://schemas.microsoft.com/office/drawing/2014/main" id="{2A185919-B109-4488-969D-9FFCAE66C0CB}"/>
                    </a:ext>
                  </a:extLst>
                </p:cNvPr>
                <p:cNvPicPr/>
                <p:nvPr/>
              </p:nvPicPr>
              <p:blipFill>
                <a:blip r:embed="rId16"/>
                <a:stretch>
                  <a:fillRect/>
                </a:stretch>
              </p:blipFill>
              <p:spPr>
                <a:xfrm>
                  <a:off x="1432770" y="2327286"/>
                  <a:ext cx="65880" cy="32616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2" name="Ink 11">
                  <a:extLst>
                    <a:ext uri="{FF2B5EF4-FFF2-40B4-BE49-F238E27FC236}">
                      <a16:creationId xmlns:a16="http://schemas.microsoft.com/office/drawing/2014/main" id="{7D2024C9-AA5A-4734-8F5C-5C4394B3C6FE}"/>
                    </a:ext>
                  </a:extLst>
                </p14:cNvPr>
                <p14:cNvContentPartPr/>
                <p14:nvPr/>
              </p14:nvContentPartPr>
              <p14:xfrm>
                <a:off x="1432770" y="2447886"/>
                <a:ext cx="97560" cy="23400"/>
              </p14:xfrm>
            </p:contentPart>
          </mc:Choice>
          <mc:Fallback>
            <p:pic>
              <p:nvPicPr>
                <p:cNvPr id="12" name="Ink 11">
                  <a:extLst>
                    <a:ext uri="{FF2B5EF4-FFF2-40B4-BE49-F238E27FC236}">
                      <a16:creationId xmlns:a16="http://schemas.microsoft.com/office/drawing/2014/main" id="{7D2024C9-AA5A-4734-8F5C-5C4394B3C6FE}"/>
                    </a:ext>
                  </a:extLst>
                </p:cNvPr>
                <p:cNvPicPr/>
                <p:nvPr/>
              </p:nvPicPr>
              <p:blipFill>
                <a:blip r:embed="rId18"/>
                <a:stretch>
                  <a:fillRect/>
                </a:stretch>
              </p:blipFill>
              <p:spPr>
                <a:xfrm>
                  <a:off x="1428450" y="2443566"/>
                  <a:ext cx="10620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3" name="Ink 12">
                  <a:extLst>
                    <a:ext uri="{FF2B5EF4-FFF2-40B4-BE49-F238E27FC236}">
                      <a16:creationId xmlns:a16="http://schemas.microsoft.com/office/drawing/2014/main" id="{1B2AAA2B-4F0F-403D-95B1-55E823F0C533}"/>
                    </a:ext>
                  </a:extLst>
                </p14:cNvPr>
                <p14:cNvContentPartPr/>
                <p14:nvPr/>
              </p14:nvContentPartPr>
              <p14:xfrm>
                <a:off x="839130" y="2550846"/>
                <a:ext cx="854640" cy="24480"/>
              </p14:xfrm>
            </p:contentPart>
          </mc:Choice>
          <mc:Fallback>
            <p:pic>
              <p:nvPicPr>
                <p:cNvPr id="13" name="Ink 12">
                  <a:extLst>
                    <a:ext uri="{FF2B5EF4-FFF2-40B4-BE49-F238E27FC236}">
                      <a16:creationId xmlns:a16="http://schemas.microsoft.com/office/drawing/2014/main" id="{1B2AAA2B-4F0F-403D-95B1-55E823F0C533}"/>
                    </a:ext>
                  </a:extLst>
                </p:cNvPr>
                <p:cNvPicPr/>
                <p:nvPr/>
              </p:nvPicPr>
              <p:blipFill>
                <a:blip r:embed="rId20"/>
                <a:stretch>
                  <a:fillRect/>
                </a:stretch>
              </p:blipFill>
              <p:spPr>
                <a:xfrm>
                  <a:off x="834810" y="2546526"/>
                  <a:ext cx="863280" cy="33120"/>
                </a:xfrm>
                <a:prstGeom prst="rect">
                  <a:avLst/>
                </a:prstGeom>
              </p:spPr>
            </p:pic>
          </mc:Fallback>
        </mc:AlternateContent>
      </p:grpSp>
      <p:grpSp>
        <p:nvGrpSpPr>
          <p:cNvPr id="35" name="Group 34">
            <a:extLst>
              <a:ext uri="{FF2B5EF4-FFF2-40B4-BE49-F238E27FC236}">
                <a16:creationId xmlns:a16="http://schemas.microsoft.com/office/drawing/2014/main" id="{549AFAF2-04C3-4306-8990-51CBDD785D61}"/>
              </a:ext>
            </a:extLst>
          </p:cNvPr>
          <p:cNvGrpSpPr/>
          <p:nvPr/>
        </p:nvGrpSpPr>
        <p:grpSpPr>
          <a:xfrm>
            <a:off x="1655250" y="2952246"/>
            <a:ext cx="326520" cy="280440"/>
            <a:chOff x="1655250" y="2952246"/>
            <a:chExt cx="326520" cy="280440"/>
          </a:xfrm>
        </p:grpSpPr>
        <mc:AlternateContent xmlns:mc="http://schemas.openxmlformats.org/markup-compatibility/2006">
          <mc:Choice xmlns:p14="http://schemas.microsoft.com/office/powerpoint/2010/main" Requires="p14">
            <p:contentPart p14:bwMode="auto" r:id="rId21">
              <p14:nvContentPartPr>
                <p14:cNvPr id="15" name="Ink 14">
                  <a:extLst>
                    <a:ext uri="{FF2B5EF4-FFF2-40B4-BE49-F238E27FC236}">
                      <a16:creationId xmlns:a16="http://schemas.microsoft.com/office/drawing/2014/main" id="{2BADDB1C-456E-47A3-AADD-33F88D3BD466}"/>
                    </a:ext>
                  </a:extLst>
                </p14:cNvPr>
                <p14:cNvContentPartPr/>
                <p14:nvPr/>
              </p14:nvContentPartPr>
              <p14:xfrm>
                <a:off x="1673250" y="2952246"/>
                <a:ext cx="56880" cy="280440"/>
              </p14:xfrm>
            </p:contentPart>
          </mc:Choice>
          <mc:Fallback>
            <p:pic>
              <p:nvPicPr>
                <p:cNvPr id="15" name="Ink 14">
                  <a:extLst>
                    <a:ext uri="{FF2B5EF4-FFF2-40B4-BE49-F238E27FC236}">
                      <a16:creationId xmlns:a16="http://schemas.microsoft.com/office/drawing/2014/main" id="{2BADDB1C-456E-47A3-AADD-33F88D3BD466}"/>
                    </a:ext>
                  </a:extLst>
                </p:cNvPr>
                <p:cNvPicPr/>
                <p:nvPr/>
              </p:nvPicPr>
              <p:blipFill>
                <a:blip r:embed="rId22"/>
                <a:stretch>
                  <a:fillRect/>
                </a:stretch>
              </p:blipFill>
              <p:spPr>
                <a:xfrm>
                  <a:off x="1668930" y="2947926"/>
                  <a:ext cx="65520" cy="28908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6" name="Ink 15">
                  <a:extLst>
                    <a:ext uri="{FF2B5EF4-FFF2-40B4-BE49-F238E27FC236}">
                      <a16:creationId xmlns:a16="http://schemas.microsoft.com/office/drawing/2014/main" id="{396BD1AE-739F-45E4-9CB1-91E3F599E803}"/>
                    </a:ext>
                  </a:extLst>
                </p14:cNvPr>
                <p14:cNvContentPartPr/>
                <p14:nvPr/>
              </p14:nvContentPartPr>
              <p14:xfrm>
                <a:off x="1655250" y="2959086"/>
                <a:ext cx="124560" cy="145080"/>
              </p14:xfrm>
            </p:contentPart>
          </mc:Choice>
          <mc:Fallback>
            <p:pic>
              <p:nvPicPr>
                <p:cNvPr id="16" name="Ink 15">
                  <a:extLst>
                    <a:ext uri="{FF2B5EF4-FFF2-40B4-BE49-F238E27FC236}">
                      <a16:creationId xmlns:a16="http://schemas.microsoft.com/office/drawing/2014/main" id="{396BD1AE-739F-45E4-9CB1-91E3F599E803}"/>
                    </a:ext>
                  </a:extLst>
                </p:cNvPr>
                <p:cNvPicPr/>
                <p:nvPr/>
              </p:nvPicPr>
              <p:blipFill>
                <a:blip r:embed="rId24"/>
                <a:stretch>
                  <a:fillRect/>
                </a:stretch>
              </p:blipFill>
              <p:spPr>
                <a:xfrm>
                  <a:off x="1650930" y="2954766"/>
                  <a:ext cx="13320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7" name="Ink 16">
                  <a:extLst>
                    <a:ext uri="{FF2B5EF4-FFF2-40B4-BE49-F238E27FC236}">
                      <a16:creationId xmlns:a16="http://schemas.microsoft.com/office/drawing/2014/main" id="{F83C24BC-1E3F-4C92-A26C-E32B68F697BC}"/>
                    </a:ext>
                  </a:extLst>
                </p14:cNvPr>
                <p14:cNvContentPartPr/>
                <p14:nvPr/>
              </p14:nvContentPartPr>
              <p14:xfrm>
                <a:off x="1833810" y="3090846"/>
                <a:ext cx="147960" cy="124200"/>
              </p14:xfrm>
            </p:contentPart>
          </mc:Choice>
          <mc:Fallback>
            <p:pic>
              <p:nvPicPr>
                <p:cNvPr id="17" name="Ink 16">
                  <a:extLst>
                    <a:ext uri="{FF2B5EF4-FFF2-40B4-BE49-F238E27FC236}">
                      <a16:creationId xmlns:a16="http://schemas.microsoft.com/office/drawing/2014/main" id="{F83C24BC-1E3F-4C92-A26C-E32B68F697BC}"/>
                    </a:ext>
                  </a:extLst>
                </p:cNvPr>
                <p:cNvPicPr/>
                <p:nvPr/>
              </p:nvPicPr>
              <p:blipFill>
                <a:blip r:embed="rId26"/>
                <a:stretch>
                  <a:fillRect/>
                </a:stretch>
              </p:blipFill>
              <p:spPr>
                <a:xfrm>
                  <a:off x="1829490" y="3086526"/>
                  <a:ext cx="156600" cy="1328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7">
            <p14:nvContentPartPr>
              <p14:cNvPr id="18" name="Ink 17">
                <a:extLst>
                  <a:ext uri="{FF2B5EF4-FFF2-40B4-BE49-F238E27FC236}">
                    <a16:creationId xmlns:a16="http://schemas.microsoft.com/office/drawing/2014/main" id="{8B83E42A-2E0C-41B0-89A2-C383D682654B}"/>
                  </a:ext>
                </a:extLst>
              </p14:cNvPr>
              <p14:cNvContentPartPr/>
              <p14:nvPr/>
            </p14:nvContentPartPr>
            <p14:xfrm>
              <a:off x="2232330" y="2956926"/>
              <a:ext cx="116280" cy="363240"/>
            </p14:xfrm>
          </p:contentPart>
        </mc:Choice>
        <mc:Fallback>
          <p:pic>
            <p:nvPicPr>
              <p:cNvPr id="18" name="Ink 17">
                <a:extLst>
                  <a:ext uri="{FF2B5EF4-FFF2-40B4-BE49-F238E27FC236}">
                    <a16:creationId xmlns:a16="http://schemas.microsoft.com/office/drawing/2014/main" id="{8B83E42A-2E0C-41B0-89A2-C383D682654B}"/>
                  </a:ext>
                </a:extLst>
              </p:cNvPr>
              <p:cNvPicPr/>
              <p:nvPr/>
            </p:nvPicPr>
            <p:blipFill>
              <a:blip r:embed="rId28"/>
              <a:stretch>
                <a:fillRect/>
              </a:stretch>
            </p:blipFill>
            <p:spPr>
              <a:xfrm>
                <a:off x="2228010" y="2952606"/>
                <a:ext cx="124920" cy="371880"/>
              </a:xfrm>
              <a:prstGeom prst="rect">
                <a:avLst/>
              </a:prstGeom>
            </p:spPr>
          </p:pic>
        </mc:Fallback>
      </mc:AlternateContent>
      <p:grpSp>
        <p:nvGrpSpPr>
          <p:cNvPr id="34" name="Group 33">
            <a:extLst>
              <a:ext uri="{FF2B5EF4-FFF2-40B4-BE49-F238E27FC236}">
                <a16:creationId xmlns:a16="http://schemas.microsoft.com/office/drawing/2014/main" id="{4FF088DC-4826-49CE-8861-2C25E5D29E00}"/>
              </a:ext>
            </a:extLst>
          </p:cNvPr>
          <p:cNvGrpSpPr/>
          <p:nvPr/>
        </p:nvGrpSpPr>
        <p:grpSpPr>
          <a:xfrm>
            <a:off x="2586210" y="2767206"/>
            <a:ext cx="2064600" cy="533160"/>
            <a:chOff x="2586210" y="2767206"/>
            <a:chExt cx="2064600" cy="533160"/>
          </a:xfrm>
        </p:grpSpPr>
        <mc:AlternateContent xmlns:mc="http://schemas.openxmlformats.org/markup-compatibility/2006">
          <mc:Choice xmlns:p14="http://schemas.microsoft.com/office/powerpoint/2010/main" Requires="p14">
            <p:contentPart p14:bwMode="auto" r:id="rId29">
              <p14:nvContentPartPr>
                <p14:cNvPr id="19" name="Ink 18">
                  <a:extLst>
                    <a:ext uri="{FF2B5EF4-FFF2-40B4-BE49-F238E27FC236}">
                      <a16:creationId xmlns:a16="http://schemas.microsoft.com/office/drawing/2014/main" id="{3B4637F4-9DAF-4C3F-AAB5-78870799D1A2}"/>
                    </a:ext>
                  </a:extLst>
                </p14:cNvPr>
                <p14:cNvContentPartPr/>
                <p14:nvPr/>
              </p14:nvContentPartPr>
              <p14:xfrm>
                <a:off x="2586210" y="2999766"/>
                <a:ext cx="41400" cy="221040"/>
              </p14:xfrm>
            </p:contentPart>
          </mc:Choice>
          <mc:Fallback>
            <p:pic>
              <p:nvPicPr>
                <p:cNvPr id="19" name="Ink 18">
                  <a:extLst>
                    <a:ext uri="{FF2B5EF4-FFF2-40B4-BE49-F238E27FC236}">
                      <a16:creationId xmlns:a16="http://schemas.microsoft.com/office/drawing/2014/main" id="{3B4637F4-9DAF-4C3F-AAB5-78870799D1A2}"/>
                    </a:ext>
                  </a:extLst>
                </p:cNvPr>
                <p:cNvPicPr/>
                <p:nvPr/>
              </p:nvPicPr>
              <p:blipFill>
                <a:blip r:embed="rId30"/>
                <a:stretch>
                  <a:fillRect/>
                </a:stretch>
              </p:blipFill>
              <p:spPr>
                <a:xfrm>
                  <a:off x="2581890" y="2995446"/>
                  <a:ext cx="50040" cy="22968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0" name="Ink 19">
                  <a:extLst>
                    <a:ext uri="{FF2B5EF4-FFF2-40B4-BE49-F238E27FC236}">
                      <a16:creationId xmlns:a16="http://schemas.microsoft.com/office/drawing/2014/main" id="{B44029FE-8E1E-4200-8955-6852C0FAF258}"/>
                    </a:ext>
                  </a:extLst>
                </p14:cNvPr>
                <p14:cNvContentPartPr/>
                <p14:nvPr/>
              </p14:nvContentPartPr>
              <p14:xfrm>
                <a:off x="2751810" y="3030366"/>
                <a:ext cx="68400" cy="199080"/>
              </p14:xfrm>
            </p:contentPart>
          </mc:Choice>
          <mc:Fallback>
            <p:pic>
              <p:nvPicPr>
                <p:cNvPr id="20" name="Ink 19">
                  <a:extLst>
                    <a:ext uri="{FF2B5EF4-FFF2-40B4-BE49-F238E27FC236}">
                      <a16:creationId xmlns:a16="http://schemas.microsoft.com/office/drawing/2014/main" id="{B44029FE-8E1E-4200-8955-6852C0FAF258}"/>
                    </a:ext>
                  </a:extLst>
                </p:cNvPr>
                <p:cNvPicPr/>
                <p:nvPr/>
              </p:nvPicPr>
              <p:blipFill>
                <a:blip r:embed="rId32"/>
                <a:stretch>
                  <a:fillRect/>
                </a:stretch>
              </p:blipFill>
              <p:spPr>
                <a:xfrm>
                  <a:off x="2747490" y="3026046"/>
                  <a:ext cx="77040" cy="20772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1" name="Ink 20">
                  <a:extLst>
                    <a:ext uri="{FF2B5EF4-FFF2-40B4-BE49-F238E27FC236}">
                      <a16:creationId xmlns:a16="http://schemas.microsoft.com/office/drawing/2014/main" id="{27281C16-FDAD-4B68-83A9-026E15977E09}"/>
                    </a:ext>
                  </a:extLst>
                </p14:cNvPr>
                <p14:cNvContentPartPr/>
                <p14:nvPr/>
              </p14:nvContentPartPr>
              <p14:xfrm>
                <a:off x="2723010" y="3076806"/>
                <a:ext cx="122040" cy="132480"/>
              </p14:xfrm>
            </p:contentPart>
          </mc:Choice>
          <mc:Fallback>
            <p:pic>
              <p:nvPicPr>
                <p:cNvPr id="21" name="Ink 20">
                  <a:extLst>
                    <a:ext uri="{FF2B5EF4-FFF2-40B4-BE49-F238E27FC236}">
                      <a16:creationId xmlns:a16="http://schemas.microsoft.com/office/drawing/2014/main" id="{27281C16-FDAD-4B68-83A9-026E15977E09}"/>
                    </a:ext>
                  </a:extLst>
                </p:cNvPr>
                <p:cNvPicPr/>
                <p:nvPr/>
              </p:nvPicPr>
              <p:blipFill>
                <a:blip r:embed="rId34"/>
                <a:stretch>
                  <a:fillRect/>
                </a:stretch>
              </p:blipFill>
              <p:spPr>
                <a:xfrm>
                  <a:off x="2718690" y="3072486"/>
                  <a:ext cx="13068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2" name="Ink 21">
                  <a:extLst>
                    <a:ext uri="{FF2B5EF4-FFF2-40B4-BE49-F238E27FC236}">
                      <a16:creationId xmlns:a16="http://schemas.microsoft.com/office/drawing/2014/main" id="{835EE126-B091-4AA3-BABC-2A0C7CBB78D7}"/>
                    </a:ext>
                  </a:extLst>
                </p14:cNvPr>
                <p14:cNvContentPartPr/>
                <p14:nvPr/>
              </p14:nvContentPartPr>
              <p14:xfrm>
                <a:off x="2922810" y="3139446"/>
                <a:ext cx="83880" cy="3600"/>
              </p14:xfrm>
            </p:contentPart>
          </mc:Choice>
          <mc:Fallback>
            <p:pic>
              <p:nvPicPr>
                <p:cNvPr id="22" name="Ink 21">
                  <a:extLst>
                    <a:ext uri="{FF2B5EF4-FFF2-40B4-BE49-F238E27FC236}">
                      <a16:creationId xmlns:a16="http://schemas.microsoft.com/office/drawing/2014/main" id="{835EE126-B091-4AA3-BABC-2A0C7CBB78D7}"/>
                    </a:ext>
                  </a:extLst>
                </p:cNvPr>
                <p:cNvPicPr/>
                <p:nvPr/>
              </p:nvPicPr>
              <p:blipFill>
                <a:blip r:embed="rId36"/>
                <a:stretch>
                  <a:fillRect/>
                </a:stretch>
              </p:blipFill>
              <p:spPr>
                <a:xfrm>
                  <a:off x="2918490" y="3135126"/>
                  <a:ext cx="92520" cy="1224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3" name="Ink 22">
                  <a:extLst>
                    <a:ext uri="{FF2B5EF4-FFF2-40B4-BE49-F238E27FC236}">
                      <a16:creationId xmlns:a16="http://schemas.microsoft.com/office/drawing/2014/main" id="{EF301530-F890-43C5-90D3-609C7960D742}"/>
                    </a:ext>
                  </a:extLst>
                </p14:cNvPr>
                <p14:cNvContentPartPr/>
                <p14:nvPr/>
              </p14:nvContentPartPr>
              <p14:xfrm>
                <a:off x="3036210" y="3017046"/>
                <a:ext cx="145440" cy="176040"/>
              </p14:xfrm>
            </p:contentPart>
          </mc:Choice>
          <mc:Fallback>
            <p:pic>
              <p:nvPicPr>
                <p:cNvPr id="23" name="Ink 22">
                  <a:extLst>
                    <a:ext uri="{FF2B5EF4-FFF2-40B4-BE49-F238E27FC236}">
                      <a16:creationId xmlns:a16="http://schemas.microsoft.com/office/drawing/2014/main" id="{EF301530-F890-43C5-90D3-609C7960D742}"/>
                    </a:ext>
                  </a:extLst>
                </p:cNvPr>
                <p:cNvPicPr/>
                <p:nvPr/>
              </p:nvPicPr>
              <p:blipFill>
                <a:blip r:embed="rId38"/>
                <a:stretch>
                  <a:fillRect/>
                </a:stretch>
              </p:blipFill>
              <p:spPr>
                <a:xfrm>
                  <a:off x="3031890" y="3012726"/>
                  <a:ext cx="15408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4" name="Ink 23">
                  <a:extLst>
                    <a:ext uri="{FF2B5EF4-FFF2-40B4-BE49-F238E27FC236}">
                      <a16:creationId xmlns:a16="http://schemas.microsoft.com/office/drawing/2014/main" id="{E0D91D77-0162-45E5-8466-D45CBED6EDC3}"/>
                    </a:ext>
                  </a:extLst>
                </p14:cNvPr>
                <p14:cNvContentPartPr/>
                <p14:nvPr/>
              </p14:nvContentPartPr>
              <p14:xfrm>
                <a:off x="3093090" y="3104166"/>
                <a:ext cx="123480" cy="75600"/>
              </p14:xfrm>
            </p:contentPart>
          </mc:Choice>
          <mc:Fallback>
            <p:pic>
              <p:nvPicPr>
                <p:cNvPr id="24" name="Ink 23">
                  <a:extLst>
                    <a:ext uri="{FF2B5EF4-FFF2-40B4-BE49-F238E27FC236}">
                      <a16:creationId xmlns:a16="http://schemas.microsoft.com/office/drawing/2014/main" id="{E0D91D77-0162-45E5-8466-D45CBED6EDC3}"/>
                    </a:ext>
                  </a:extLst>
                </p:cNvPr>
                <p:cNvPicPr/>
                <p:nvPr/>
              </p:nvPicPr>
              <p:blipFill>
                <a:blip r:embed="rId40"/>
                <a:stretch>
                  <a:fillRect/>
                </a:stretch>
              </p:blipFill>
              <p:spPr>
                <a:xfrm>
                  <a:off x="3088770" y="3099846"/>
                  <a:ext cx="13212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5" name="Ink 24">
                  <a:extLst>
                    <a:ext uri="{FF2B5EF4-FFF2-40B4-BE49-F238E27FC236}">
                      <a16:creationId xmlns:a16="http://schemas.microsoft.com/office/drawing/2014/main" id="{E797369E-0DF4-46AB-9887-146826DEF820}"/>
                    </a:ext>
                  </a:extLst>
                </p14:cNvPr>
                <p14:cNvContentPartPr/>
                <p14:nvPr/>
              </p14:nvContentPartPr>
              <p14:xfrm>
                <a:off x="3295770" y="2972406"/>
                <a:ext cx="119520" cy="210600"/>
              </p14:xfrm>
            </p:contentPart>
          </mc:Choice>
          <mc:Fallback>
            <p:pic>
              <p:nvPicPr>
                <p:cNvPr id="25" name="Ink 24">
                  <a:extLst>
                    <a:ext uri="{FF2B5EF4-FFF2-40B4-BE49-F238E27FC236}">
                      <a16:creationId xmlns:a16="http://schemas.microsoft.com/office/drawing/2014/main" id="{E797369E-0DF4-46AB-9887-146826DEF820}"/>
                    </a:ext>
                  </a:extLst>
                </p:cNvPr>
                <p:cNvPicPr/>
                <p:nvPr/>
              </p:nvPicPr>
              <p:blipFill>
                <a:blip r:embed="rId42"/>
                <a:stretch>
                  <a:fillRect/>
                </a:stretch>
              </p:blipFill>
              <p:spPr>
                <a:xfrm>
                  <a:off x="3291450" y="2968086"/>
                  <a:ext cx="128160" cy="21924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6" name="Ink 25">
                  <a:extLst>
                    <a:ext uri="{FF2B5EF4-FFF2-40B4-BE49-F238E27FC236}">
                      <a16:creationId xmlns:a16="http://schemas.microsoft.com/office/drawing/2014/main" id="{AA57EA03-0CBB-4566-B43C-E2E76996E09B}"/>
                    </a:ext>
                  </a:extLst>
                </p14:cNvPr>
                <p14:cNvContentPartPr/>
                <p14:nvPr/>
              </p14:nvContentPartPr>
              <p14:xfrm>
                <a:off x="3498090" y="2980686"/>
                <a:ext cx="68040" cy="185760"/>
              </p14:xfrm>
            </p:contentPart>
          </mc:Choice>
          <mc:Fallback>
            <p:pic>
              <p:nvPicPr>
                <p:cNvPr id="26" name="Ink 25">
                  <a:extLst>
                    <a:ext uri="{FF2B5EF4-FFF2-40B4-BE49-F238E27FC236}">
                      <a16:creationId xmlns:a16="http://schemas.microsoft.com/office/drawing/2014/main" id="{AA57EA03-0CBB-4566-B43C-E2E76996E09B}"/>
                    </a:ext>
                  </a:extLst>
                </p:cNvPr>
                <p:cNvPicPr/>
                <p:nvPr/>
              </p:nvPicPr>
              <p:blipFill>
                <a:blip r:embed="rId44"/>
                <a:stretch>
                  <a:fillRect/>
                </a:stretch>
              </p:blipFill>
              <p:spPr>
                <a:xfrm>
                  <a:off x="3493770" y="2976366"/>
                  <a:ext cx="7668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7" name="Ink 26">
                  <a:extLst>
                    <a:ext uri="{FF2B5EF4-FFF2-40B4-BE49-F238E27FC236}">
                      <a16:creationId xmlns:a16="http://schemas.microsoft.com/office/drawing/2014/main" id="{8DA4227D-B498-44E8-91CF-3CBD1B4C4336}"/>
                    </a:ext>
                  </a:extLst>
                </p14:cNvPr>
                <p14:cNvContentPartPr/>
                <p14:nvPr/>
              </p14:nvContentPartPr>
              <p14:xfrm>
                <a:off x="3465690" y="3024246"/>
                <a:ext cx="102960" cy="131040"/>
              </p14:xfrm>
            </p:contentPart>
          </mc:Choice>
          <mc:Fallback>
            <p:pic>
              <p:nvPicPr>
                <p:cNvPr id="27" name="Ink 26">
                  <a:extLst>
                    <a:ext uri="{FF2B5EF4-FFF2-40B4-BE49-F238E27FC236}">
                      <a16:creationId xmlns:a16="http://schemas.microsoft.com/office/drawing/2014/main" id="{8DA4227D-B498-44E8-91CF-3CBD1B4C4336}"/>
                    </a:ext>
                  </a:extLst>
                </p:cNvPr>
                <p:cNvPicPr/>
                <p:nvPr/>
              </p:nvPicPr>
              <p:blipFill>
                <a:blip r:embed="rId46"/>
                <a:stretch>
                  <a:fillRect/>
                </a:stretch>
              </p:blipFill>
              <p:spPr>
                <a:xfrm>
                  <a:off x="3461370" y="3019926"/>
                  <a:ext cx="11160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28" name="Ink 27">
                  <a:extLst>
                    <a:ext uri="{FF2B5EF4-FFF2-40B4-BE49-F238E27FC236}">
                      <a16:creationId xmlns:a16="http://schemas.microsoft.com/office/drawing/2014/main" id="{4F5102D8-082F-49FB-A447-DDD6CC874C9F}"/>
                    </a:ext>
                  </a:extLst>
                </p14:cNvPr>
                <p14:cNvContentPartPr/>
                <p14:nvPr/>
              </p14:nvContentPartPr>
              <p14:xfrm>
                <a:off x="3632010" y="2956566"/>
                <a:ext cx="108360" cy="236520"/>
              </p14:xfrm>
            </p:contentPart>
          </mc:Choice>
          <mc:Fallback>
            <p:pic>
              <p:nvPicPr>
                <p:cNvPr id="28" name="Ink 27">
                  <a:extLst>
                    <a:ext uri="{FF2B5EF4-FFF2-40B4-BE49-F238E27FC236}">
                      <a16:creationId xmlns:a16="http://schemas.microsoft.com/office/drawing/2014/main" id="{4F5102D8-082F-49FB-A447-DDD6CC874C9F}"/>
                    </a:ext>
                  </a:extLst>
                </p:cNvPr>
                <p:cNvPicPr/>
                <p:nvPr/>
              </p:nvPicPr>
              <p:blipFill>
                <a:blip r:embed="rId48"/>
                <a:stretch>
                  <a:fillRect/>
                </a:stretch>
              </p:blipFill>
              <p:spPr>
                <a:xfrm>
                  <a:off x="3627690" y="2952246"/>
                  <a:ext cx="117000" cy="24516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29" name="Ink 28">
                  <a:extLst>
                    <a:ext uri="{FF2B5EF4-FFF2-40B4-BE49-F238E27FC236}">
                      <a16:creationId xmlns:a16="http://schemas.microsoft.com/office/drawing/2014/main" id="{F0F3E174-4295-4D7C-856C-A5E708A9BDDB}"/>
                    </a:ext>
                  </a:extLst>
                </p14:cNvPr>
                <p14:cNvContentPartPr/>
                <p14:nvPr/>
              </p14:nvContentPartPr>
              <p14:xfrm>
                <a:off x="3795450" y="2871966"/>
                <a:ext cx="61920" cy="416880"/>
              </p14:xfrm>
            </p:contentPart>
          </mc:Choice>
          <mc:Fallback>
            <p:pic>
              <p:nvPicPr>
                <p:cNvPr id="29" name="Ink 28">
                  <a:extLst>
                    <a:ext uri="{FF2B5EF4-FFF2-40B4-BE49-F238E27FC236}">
                      <a16:creationId xmlns:a16="http://schemas.microsoft.com/office/drawing/2014/main" id="{F0F3E174-4295-4D7C-856C-A5E708A9BDDB}"/>
                    </a:ext>
                  </a:extLst>
                </p:cNvPr>
                <p:cNvPicPr/>
                <p:nvPr/>
              </p:nvPicPr>
              <p:blipFill>
                <a:blip r:embed="rId50"/>
                <a:stretch>
                  <a:fillRect/>
                </a:stretch>
              </p:blipFill>
              <p:spPr>
                <a:xfrm>
                  <a:off x="3791130" y="2867646"/>
                  <a:ext cx="70560" cy="42552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0" name="Ink 29">
                  <a:extLst>
                    <a:ext uri="{FF2B5EF4-FFF2-40B4-BE49-F238E27FC236}">
                      <a16:creationId xmlns:a16="http://schemas.microsoft.com/office/drawing/2014/main" id="{82D575CC-06D8-48C6-B9E4-E0DA67823BAC}"/>
                    </a:ext>
                  </a:extLst>
                </p14:cNvPr>
                <p14:cNvContentPartPr/>
                <p14:nvPr/>
              </p14:nvContentPartPr>
              <p14:xfrm>
                <a:off x="4016490" y="3008766"/>
                <a:ext cx="125640" cy="126000"/>
              </p14:xfrm>
            </p:contentPart>
          </mc:Choice>
          <mc:Fallback>
            <p:pic>
              <p:nvPicPr>
                <p:cNvPr id="30" name="Ink 29">
                  <a:extLst>
                    <a:ext uri="{FF2B5EF4-FFF2-40B4-BE49-F238E27FC236}">
                      <a16:creationId xmlns:a16="http://schemas.microsoft.com/office/drawing/2014/main" id="{82D575CC-06D8-48C6-B9E4-E0DA67823BAC}"/>
                    </a:ext>
                  </a:extLst>
                </p:cNvPr>
                <p:cNvPicPr/>
                <p:nvPr/>
              </p:nvPicPr>
              <p:blipFill>
                <a:blip r:embed="rId52"/>
                <a:stretch>
                  <a:fillRect/>
                </a:stretch>
              </p:blipFill>
              <p:spPr>
                <a:xfrm>
                  <a:off x="4012170" y="3004446"/>
                  <a:ext cx="13428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1" name="Ink 30">
                  <a:extLst>
                    <a:ext uri="{FF2B5EF4-FFF2-40B4-BE49-F238E27FC236}">
                      <a16:creationId xmlns:a16="http://schemas.microsoft.com/office/drawing/2014/main" id="{0177FA65-1D28-4EA3-90B2-F20C1BA987FF}"/>
                    </a:ext>
                  </a:extLst>
                </p14:cNvPr>
                <p14:cNvContentPartPr/>
                <p14:nvPr/>
              </p14:nvContentPartPr>
              <p14:xfrm>
                <a:off x="4071930" y="3103806"/>
                <a:ext cx="101880" cy="85680"/>
              </p14:xfrm>
            </p:contentPart>
          </mc:Choice>
          <mc:Fallback>
            <p:pic>
              <p:nvPicPr>
                <p:cNvPr id="31" name="Ink 30">
                  <a:extLst>
                    <a:ext uri="{FF2B5EF4-FFF2-40B4-BE49-F238E27FC236}">
                      <a16:creationId xmlns:a16="http://schemas.microsoft.com/office/drawing/2014/main" id="{0177FA65-1D28-4EA3-90B2-F20C1BA987FF}"/>
                    </a:ext>
                  </a:extLst>
                </p:cNvPr>
                <p:cNvPicPr/>
                <p:nvPr/>
              </p:nvPicPr>
              <p:blipFill>
                <a:blip r:embed="rId54"/>
                <a:stretch>
                  <a:fillRect/>
                </a:stretch>
              </p:blipFill>
              <p:spPr>
                <a:xfrm>
                  <a:off x="4067610" y="3099486"/>
                  <a:ext cx="11052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2" name="Ink 31">
                  <a:extLst>
                    <a:ext uri="{FF2B5EF4-FFF2-40B4-BE49-F238E27FC236}">
                      <a16:creationId xmlns:a16="http://schemas.microsoft.com/office/drawing/2014/main" id="{AA0452F5-1CC5-4A16-969D-DEE5FDCD984B}"/>
                    </a:ext>
                  </a:extLst>
                </p14:cNvPr>
                <p14:cNvContentPartPr/>
                <p14:nvPr/>
              </p14:nvContentPartPr>
              <p14:xfrm>
                <a:off x="4337250" y="3015246"/>
                <a:ext cx="170280" cy="149400"/>
              </p14:xfrm>
            </p:contentPart>
          </mc:Choice>
          <mc:Fallback>
            <p:pic>
              <p:nvPicPr>
                <p:cNvPr id="32" name="Ink 31">
                  <a:extLst>
                    <a:ext uri="{FF2B5EF4-FFF2-40B4-BE49-F238E27FC236}">
                      <a16:creationId xmlns:a16="http://schemas.microsoft.com/office/drawing/2014/main" id="{AA0452F5-1CC5-4A16-969D-DEE5FDCD984B}"/>
                    </a:ext>
                  </a:extLst>
                </p:cNvPr>
                <p:cNvPicPr/>
                <p:nvPr/>
              </p:nvPicPr>
              <p:blipFill>
                <a:blip r:embed="rId56"/>
                <a:stretch>
                  <a:fillRect/>
                </a:stretch>
              </p:blipFill>
              <p:spPr>
                <a:xfrm>
                  <a:off x="4332930" y="3010926"/>
                  <a:ext cx="17892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3" name="Ink 32">
                  <a:extLst>
                    <a:ext uri="{FF2B5EF4-FFF2-40B4-BE49-F238E27FC236}">
                      <a16:creationId xmlns:a16="http://schemas.microsoft.com/office/drawing/2014/main" id="{308E6B35-2979-451E-8375-295C932943B3}"/>
                    </a:ext>
                  </a:extLst>
                </p14:cNvPr>
                <p14:cNvContentPartPr/>
                <p14:nvPr/>
              </p14:nvContentPartPr>
              <p14:xfrm>
                <a:off x="4494570" y="2767206"/>
                <a:ext cx="156240" cy="533160"/>
              </p14:xfrm>
            </p:contentPart>
          </mc:Choice>
          <mc:Fallback>
            <p:pic>
              <p:nvPicPr>
                <p:cNvPr id="33" name="Ink 32">
                  <a:extLst>
                    <a:ext uri="{FF2B5EF4-FFF2-40B4-BE49-F238E27FC236}">
                      <a16:creationId xmlns:a16="http://schemas.microsoft.com/office/drawing/2014/main" id="{308E6B35-2979-451E-8375-295C932943B3}"/>
                    </a:ext>
                  </a:extLst>
                </p:cNvPr>
                <p:cNvPicPr/>
                <p:nvPr/>
              </p:nvPicPr>
              <p:blipFill>
                <a:blip r:embed="rId58"/>
                <a:stretch>
                  <a:fillRect/>
                </a:stretch>
              </p:blipFill>
              <p:spPr>
                <a:xfrm>
                  <a:off x="4490250" y="2762886"/>
                  <a:ext cx="164880" cy="541800"/>
                </a:xfrm>
                <a:prstGeom prst="rect">
                  <a:avLst/>
                </a:prstGeom>
              </p:spPr>
            </p:pic>
          </mc:Fallback>
        </mc:AlternateContent>
      </p:grpSp>
      <p:grpSp>
        <p:nvGrpSpPr>
          <p:cNvPr id="38" name="Group 37">
            <a:extLst>
              <a:ext uri="{FF2B5EF4-FFF2-40B4-BE49-F238E27FC236}">
                <a16:creationId xmlns:a16="http://schemas.microsoft.com/office/drawing/2014/main" id="{3258A5F2-71B4-459B-86D8-2D6544ABB58C}"/>
              </a:ext>
            </a:extLst>
          </p:cNvPr>
          <p:cNvGrpSpPr/>
          <p:nvPr/>
        </p:nvGrpSpPr>
        <p:grpSpPr>
          <a:xfrm>
            <a:off x="4948530" y="3050886"/>
            <a:ext cx="142560" cy="90720"/>
            <a:chOff x="4948530" y="3050886"/>
            <a:chExt cx="142560" cy="90720"/>
          </a:xfrm>
        </p:grpSpPr>
        <mc:AlternateContent xmlns:mc="http://schemas.openxmlformats.org/markup-compatibility/2006">
          <mc:Choice xmlns:p14="http://schemas.microsoft.com/office/powerpoint/2010/main" Requires="p14">
            <p:contentPart p14:bwMode="auto" r:id="rId59">
              <p14:nvContentPartPr>
                <p14:cNvPr id="36" name="Ink 35">
                  <a:extLst>
                    <a:ext uri="{FF2B5EF4-FFF2-40B4-BE49-F238E27FC236}">
                      <a16:creationId xmlns:a16="http://schemas.microsoft.com/office/drawing/2014/main" id="{85D886E0-DC76-4742-9B11-E0F638F748C7}"/>
                    </a:ext>
                  </a:extLst>
                </p14:cNvPr>
                <p14:cNvContentPartPr/>
                <p14:nvPr/>
              </p14:nvContentPartPr>
              <p14:xfrm>
                <a:off x="4948530" y="3050886"/>
                <a:ext cx="136080" cy="25200"/>
              </p14:xfrm>
            </p:contentPart>
          </mc:Choice>
          <mc:Fallback>
            <p:pic>
              <p:nvPicPr>
                <p:cNvPr id="36" name="Ink 35">
                  <a:extLst>
                    <a:ext uri="{FF2B5EF4-FFF2-40B4-BE49-F238E27FC236}">
                      <a16:creationId xmlns:a16="http://schemas.microsoft.com/office/drawing/2014/main" id="{85D886E0-DC76-4742-9B11-E0F638F748C7}"/>
                    </a:ext>
                  </a:extLst>
                </p:cNvPr>
                <p:cNvPicPr/>
                <p:nvPr/>
              </p:nvPicPr>
              <p:blipFill>
                <a:blip r:embed="rId60"/>
                <a:stretch>
                  <a:fillRect/>
                </a:stretch>
              </p:blipFill>
              <p:spPr>
                <a:xfrm>
                  <a:off x="4944210" y="3046566"/>
                  <a:ext cx="14472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7" name="Ink 36">
                  <a:extLst>
                    <a:ext uri="{FF2B5EF4-FFF2-40B4-BE49-F238E27FC236}">
                      <a16:creationId xmlns:a16="http://schemas.microsoft.com/office/drawing/2014/main" id="{24EC73FB-669D-4EEC-BF1C-6FA2881FB6E2}"/>
                    </a:ext>
                  </a:extLst>
                </p14:cNvPr>
                <p14:cNvContentPartPr/>
                <p14:nvPr/>
              </p14:nvContentPartPr>
              <p14:xfrm>
                <a:off x="4950330" y="3125766"/>
                <a:ext cx="140760" cy="15840"/>
              </p14:xfrm>
            </p:contentPart>
          </mc:Choice>
          <mc:Fallback>
            <p:pic>
              <p:nvPicPr>
                <p:cNvPr id="37" name="Ink 36">
                  <a:extLst>
                    <a:ext uri="{FF2B5EF4-FFF2-40B4-BE49-F238E27FC236}">
                      <a16:creationId xmlns:a16="http://schemas.microsoft.com/office/drawing/2014/main" id="{24EC73FB-669D-4EEC-BF1C-6FA2881FB6E2}"/>
                    </a:ext>
                  </a:extLst>
                </p:cNvPr>
                <p:cNvPicPr/>
                <p:nvPr/>
              </p:nvPicPr>
              <p:blipFill>
                <a:blip r:embed="rId62"/>
                <a:stretch>
                  <a:fillRect/>
                </a:stretch>
              </p:blipFill>
              <p:spPr>
                <a:xfrm>
                  <a:off x="4946010" y="3121446"/>
                  <a:ext cx="149400" cy="24480"/>
                </a:xfrm>
                <a:prstGeom prst="rect">
                  <a:avLst/>
                </a:prstGeom>
              </p:spPr>
            </p:pic>
          </mc:Fallback>
        </mc:AlternateContent>
      </p:grpSp>
      <p:grpSp>
        <p:nvGrpSpPr>
          <p:cNvPr id="44" name="Group 43">
            <a:extLst>
              <a:ext uri="{FF2B5EF4-FFF2-40B4-BE49-F238E27FC236}">
                <a16:creationId xmlns:a16="http://schemas.microsoft.com/office/drawing/2014/main" id="{6881E301-1BB2-4FBA-887C-20C9FF0955A7}"/>
              </a:ext>
            </a:extLst>
          </p:cNvPr>
          <p:cNvGrpSpPr/>
          <p:nvPr/>
        </p:nvGrpSpPr>
        <p:grpSpPr>
          <a:xfrm>
            <a:off x="5383050" y="2804286"/>
            <a:ext cx="636120" cy="518760"/>
            <a:chOff x="5383050" y="2804286"/>
            <a:chExt cx="636120" cy="518760"/>
          </a:xfrm>
        </p:grpSpPr>
        <mc:AlternateContent xmlns:mc="http://schemas.openxmlformats.org/markup-compatibility/2006">
          <mc:Choice xmlns:p14="http://schemas.microsoft.com/office/powerpoint/2010/main" Requires="p14">
            <p:contentPart p14:bwMode="auto" r:id="rId63">
              <p14:nvContentPartPr>
                <p14:cNvPr id="39" name="Ink 38">
                  <a:extLst>
                    <a:ext uri="{FF2B5EF4-FFF2-40B4-BE49-F238E27FC236}">
                      <a16:creationId xmlns:a16="http://schemas.microsoft.com/office/drawing/2014/main" id="{E7C7153B-1624-43BE-ADA2-07470951735D}"/>
                    </a:ext>
                  </a:extLst>
                </p14:cNvPr>
                <p14:cNvContentPartPr/>
                <p14:nvPr/>
              </p14:nvContentPartPr>
              <p14:xfrm>
                <a:off x="5401770" y="2933526"/>
                <a:ext cx="58320" cy="279720"/>
              </p14:xfrm>
            </p:contentPart>
          </mc:Choice>
          <mc:Fallback>
            <p:pic>
              <p:nvPicPr>
                <p:cNvPr id="39" name="Ink 38">
                  <a:extLst>
                    <a:ext uri="{FF2B5EF4-FFF2-40B4-BE49-F238E27FC236}">
                      <a16:creationId xmlns:a16="http://schemas.microsoft.com/office/drawing/2014/main" id="{E7C7153B-1624-43BE-ADA2-07470951735D}"/>
                    </a:ext>
                  </a:extLst>
                </p:cNvPr>
                <p:cNvPicPr/>
                <p:nvPr/>
              </p:nvPicPr>
              <p:blipFill>
                <a:blip r:embed="rId64"/>
                <a:stretch>
                  <a:fillRect/>
                </a:stretch>
              </p:blipFill>
              <p:spPr>
                <a:xfrm>
                  <a:off x="5397450" y="2929206"/>
                  <a:ext cx="66960" cy="28836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40" name="Ink 39">
                  <a:extLst>
                    <a:ext uri="{FF2B5EF4-FFF2-40B4-BE49-F238E27FC236}">
                      <a16:creationId xmlns:a16="http://schemas.microsoft.com/office/drawing/2014/main" id="{1BEFCD1E-0580-4423-B709-057AABE0326C}"/>
                    </a:ext>
                  </a:extLst>
                </p14:cNvPr>
                <p14:cNvContentPartPr/>
                <p14:nvPr/>
              </p14:nvContentPartPr>
              <p14:xfrm>
                <a:off x="5383050" y="2931366"/>
                <a:ext cx="155520" cy="137160"/>
              </p14:xfrm>
            </p:contentPart>
          </mc:Choice>
          <mc:Fallback>
            <p:pic>
              <p:nvPicPr>
                <p:cNvPr id="40" name="Ink 39">
                  <a:extLst>
                    <a:ext uri="{FF2B5EF4-FFF2-40B4-BE49-F238E27FC236}">
                      <a16:creationId xmlns:a16="http://schemas.microsoft.com/office/drawing/2014/main" id="{1BEFCD1E-0580-4423-B709-057AABE0326C}"/>
                    </a:ext>
                  </a:extLst>
                </p:cNvPr>
                <p:cNvPicPr/>
                <p:nvPr/>
              </p:nvPicPr>
              <p:blipFill>
                <a:blip r:embed="rId66"/>
                <a:stretch>
                  <a:fillRect/>
                </a:stretch>
              </p:blipFill>
              <p:spPr>
                <a:xfrm>
                  <a:off x="5378730" y="2927046"/>
                  <a:ext cx="16416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1" name="Ink 40">
                  <a:extLst>
                    <a:ext uri="{FF2B5EF4-FFF2-40B4-BE49-F238E27FC236}">
                      <a16:creationId xmlns:a16="http://schemas.microsoft.com/office/drawing/2014/main" id="{E760F6F6-9E8D-40C8-B696-AF688007650C}"/>
                    </a:ext>
                  </a:extLst>
                </p14:cNvPr>
                <p14:cNvContentPartPr/>
                <p14:nvPr/>
              </p14:nvContentPartPr>
              <p14:xfrm>
                <a:off x="5602650" y="3033246"/>
                <a:ext cx="136440" cy="159480"/>
              </p14:xfrm>
            </p:contentPart>
          </mc:Choice>
          <mc:Fallback>
            <p:pic>
              <p:nvPicPr>
                <p:cNvPr id="41" name="Ink 40">
                  <a:extLst>
                    <a:ext uri="{FF2B5EF4-FFF2-40B4-BE49-F238E27FC236}">
                      <a16:creationId xmlns:a16="http://schemas.microsoft.com/office/drawing/2014/main" id="{E760F6F6-9E8D-40C8-B696-AF688007650C}"/>
                    </a:ext>
                  </a:extLst>
                </p:cNvPr>
                <p:cNvPicPr/>
                <p:nvPr/>
              </p:nvPicPr>
              <p:blipFill>
                <a:blip r:embed="rId68"/>
                <a:stretch>
                  <a:fillRect/>
                </a:stretch>
              </p:blipFill>
              <p:spPr>
                <a:xfrm>
                  <a:off x="5598330" y="3028926"/>
                  <a:ext cx="14508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3" name="Ink 42">
                  <a:extLst>
                    <a:ext uri="{FF2B5EF4-FFF2-40B4-BE49-F238E27FC236}">
                      <a16:creationId xmlns:a16="http://schemas.microsoft.com/office/drawing/2014/main" id="{4AD3016A-2B44-4216-AC70-1A586C8AC7A3}"/>
                    </a:ext>
                  </a:extLst>
                </p14:cNvPr>
                <p14:cNvContentPartPr/>
                <p14:nvPr/>
              </p14:nvContentPartPr>
              <p14:xfrm>
                <a:off x="5902170" y="2804286"/>
                <a:ext cx="117000" cy="518760"/>
              </p14:xfrm>
            </p:contentPart>
          </mc:Choice>
          <mc:Fallback>
            <p:pic>
              <p:nvPicPr>
                <p:cNvPr id="43" name="Ink 42">
                  <a:extLst>
                    <a:ext uri="{FF2B5EF4-FFF2-40B4-BE49-F238E27FC236}">
                      <a16:creationId xmlns:a16="http://schemas.microsoft.com/office/drawing/2014/main" id="{4AD3016A-2B44-4216-AC70-1A586C8AC7A3}"/>
                    </a:ext>
                  </a:extLst>
                </p:cNvPr>
                <p:cNvPicPr/>
                <p:nvPr/>
              </p:nvPicPr>
              <p:blipFill>
                <a:blip r:embed="rId70"/>
                <a:stretch>
                  <a:fillRect/>
                </a:stretch>
              </p:blipFill>
              <p:spPr>
                <a:xfrm>
                  <a:off x="5897850" y="2799966"/>
                  <a:ext cx="125640" cy="527400"/>
                </a:xfrm>
                <a:prstGeom prst="rect">
                  <a:avLst/>
                </a:prstGeom>
              </p:spPr>
            </p:pic>
          </mc:Fallback>
        </mc:AlternateContent>
      </p:grpSp>
      <p:grpSp>
        <p:nvGrpSpPr>
          <p:cNvPr id="62" name="Group 61">
            <a:extLst>
              <a:ext uri="{FF2B5EF4-FFF2-40B4-BE49-F238E27FC236}">
                <a16:creationId xmlns:a16="http://schemas.microsoft.com/office/drawing/2014/main" id="{DCA9CD1A-7D16-4DD1-8829-F9CDD3D1447C}"/>
              </a:ext>
            </a:extLst>
          </p:cNvPr>
          <p:cNvGrpSpPr/>
          <p:nvPr/>
        </p:nvGrpSpPr>
        <p:grpSpPr>
          <a:xfrm>
            <a:off x="6247050" y="2776566"/>
            <a:ext cx="1558080" cy="512280"/>
            <a:chOff x="6247050" y="2776566"/>
            <a:chExt cx="1558080" cy="512280"/>
          </a:xfrm>
        </p:grpSpPr>
        <mc:AlternateContent xmlns:mc="http://schemas.openxmlformats.org/markup-compatibility/2006">
          <mc:Choice xmlns:p14="http://schemas.microsoft.com/office/powerpoint/2010/main" Requires="p14">
            <p:contentPart p14:bwMode="auto" r:id="rId71">
              <p14:nvContentPartPr>
                <p14:cNvPr id="45" name="Ink 44">
                  <a:extLst>
                    <a:ext uri="{FF2B5EF4-FFF2-40B4-BE49-F238E27FC236}">
                      <a16:creationId xmlns:a16="http://schemas.microsoft.com/office/drawing/2014/main" id="{F17AD48F-E81E-4809-BF11-D3C734874FEF}"/>
                    </a:ext>
                  </a:extLst>
                </p14:cNvPr>
                <p14:cNvContentPartPr/>
                <p14:nvPr/>
              </p14:nvContentPartPr>
              <p14:xfrm>
                <a:off x="6247050" y="2923446"/>
                <a:ext cx="95040" cy="305640"/>
              </p14:xfrm>
            </p:contentPart>
          </mc:Choice>
          <mc:Fallback>
            <p:pic>
              <p:nvPicPr>
                <p:cNvPr id="45" name="Ink 44">
                  <a:extLst>
                    <a:ext uri="{FF2B5EF4-FFF2-40B4-BE49-F238E27FC236}">
                      <a16:creationId xmlns:a16="http://schemas.microsoft.com/office/drawing/2014/main" id="{F17AD48F-E81E-4809-BF11-D3C734874FEF}"/>
                    </a:ext>
                  </a:extLst>
                </p:cNvPr>
                <p:cNvPicPr/>
                <p:nvPr/>
              </p:nvPicPr>
              <p:blipFill>
                <a:blip r:embed="rId72"/>
                <a:stretch>
                  <a:fillRect/>
                </a:stretch>
              </p:blipFill>
              <p:spPr>
                <a:xfrm>
                  <a:off x="6242730" y="2919126"/>
                  <a:ext cx="103680" cy="31428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6" name="Ink 45">
                  <a:extLst>
                    <a:ext uri="{FF2B5EF4-FFF2-40B4-BE49-F238E27FC236}">
                      <a16:creationId xmlns:a16="http://schemas.microsoft.com/office/drawing/2014/main" id="{4B935D97-593B-4453-BF57-B638445A0C8F}"/>
                    </a:ext>
                  </a:extLst>
                </p14:cNvPr>
                <p14:cNvContentPartPr/>
                <p14:nvPr/>
              </p14:nvContentPartPr>
              <p14:xfrm>
                <a:off x="6454770" y="2973846"/>
                <a:ext cx="58680" cy="220320"/>
              </p14:xfrm>
            </p:contentPart>
          </mc:Choice>
          <mc:Fallback>
            <p:pic>
              <p:nvPicPr>
                <p:cNvPr id="46" name="Ink 45">
                  <a:extLst>
                    <a:ext uri="{FF2B5EF4-FFF2-40B4-BE49-F238E27FC236}">
                      <a16:creationId xmlns:a16="http://schemas.microsoft.com/office/drawing/2014/main" id="{4B935D97-593B-4453-BF57-B638445A0C8F}"/>
                    </a:ext>
                  </a:extLst>
                </p:cNvPr>
                <p:cNvPicPr/>
                <p:nvPr/>
              </p:nvPicPr>
              <p:blipFill>
                <a:blip r:embed="rId74"/>
                <a:stretch>
                  <a:fillRect/>
                </a:stretch>
              </p:blipFill>
              <p:spPr>
                <a:xfrm>
                  <a:off x="6450450" y="2969526"/>
                  <a:ext cx="67320" cy="22896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7" name="Ink 46">
                  <a:extLst>
                    <a:ext uri="{FF2B5EF4-FFF2-40B4-BE49-F238E27FC236}">
                      <a16:creationId xmlns:a16="http://schemas.microsoft.com/office/drawing/2014/main" id="{508E59EE-B2C4-4D91-8D52-6314B8CE4A52}"/>
                    </a:ext>
                  </a:extLst>
                </p14:cNvPr>
                <p14:cNvContentPartPr/>
                <p14:nvPr/>
              </p14:nvContentPartPr>
              <p14:xfrm>
                <a:off x="6419130" y="3040086"/>
                <a:ext cx="291240" cy="164520"/>
              </p14:xfrm>
            </p:contentPart>
          </mc:Choice>
          <mc:Fallback>
            <p:pic>
              <p:nvPicPr>
                <p:cNvPr id="47" name="Ink 46">
                  <a:extLst>
                    <a:ext uri="{FF2B5EF4-FFF2-40B4-BE49-F238E27FC236}">
                      <a16:creationId xmlns:a16="http://schemas.microsoft.com/office/drawing/2014/main" id="{508E59EE-B2C4-4D91-8D52-6314B8CE4A52}"/>
                    </a:ext>
                  </a:extLst>
                </p:cNvPr>
                <p:cNvPicPr/>
                <p:nvPr/>
              </p:nvPicPr>
              <p:blipFill>
                <a:blip r:embed="rId76"/>
                <a:stretch>
                  <a:fillRect/>
                </a:stretch>
              </p:blipFill>
              <p:spPr>
                <a:xfrm>
                  <a:off x="6414810" y="3035766"/>
                  <a:ext cx="29988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48" name="Ink 47">
                  <a:extLst>
                    <a:ext uri="{FF2B5EF4-FFF2-40B4-BE49-F238E27FC236}">
                      <a16:creationId xmlns:a16="http://schemas.microsoft.com/office/drawing/2014/main" id="{E0996E4E-C93F-4277-82AC-AA36BE24506F}"/>
                    </a:ext>
                  </a:extLst>
                </p14:cNvPr>
                <p14:cNvContentPartPr/>
                <p14:nvPr/>
              </p14:nvContentPartPr>
              <p14:xfrm>
                <a:off x="6704250" y="2998686"/>
                <a:ext cx="127440" cy="11520"/>
              </p14:xfrm>
            </p:contentPart>
          </mc:Choice>
          <mc:Fallback>
            <p:pic>
              <p:nvPicPr>
                <p:cNvPr id="48" name="Ink 47">
                  <a:extLst>
                    <a:ext uri="{FF2B5EF4-FFF2-40B4-BE49-F238E27FC236}">
                      <a16:creationId xmlns:a16="http://schemas.microsoft.com/office/drawing/2014/main" id="{E0996E4E-C93F-4277-82AC-AA36BE24506F}"/>
                    </a:ext>
                  </a:extLst>
                </p:cNvPr>
                <p:cNvPicPr/>
                <p:nvPr/>
              </p:nvPicPr>
              <p:blipFill>
                <a:blip r:embed="rId78"/>
                <a:stretch>
                  <a:fillRect/>
                </a:stretch>
              </p:blipFill>
              <p:spPr>
                <a:xfrm>
                  <a:off x="6699930" y="2994366"/>
                  <a:ext cx="13608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49" name="Ink 48">
                  <a:extLst>
                    <a:ext uri="{FF2B5EF4-FFF2-40B4-BE49-F238E27FC236}">
                      <a16:creationId xmlns:a16="http://schemas.microsoft.com/office/drawing/2014/main" id="{BA6D54D3-DDC3-4891-A903-D1933B3A47A8}"/>
                    </a:ext>
                  </a:extLst>
                </p14:cNvPr>
                <p14:cNvContentPartPr/>
                <p14:nvPr/>
              </p14:nvContentPartPr>
              <p14:xfrm>
                <a:off x="6737370" y="3015246"/>
                <a:ext cx="116280" cy="174600"/>
              </p14:xfrm>
            </p:contentPart>
          </mc:Choice>
          <mc:Fallback>
            <p:pic>
              <p:nvPicPr>
                <p:cNvPr id="49" name="Ink 48">
                  <a:extLst>
                    <a:ext uri="{FF2B5EF4-FFF2-40B4-BE49-F238E27FC236}">
                      <a16:creationId xmlns:a16="http://schemas.microsoft.com/office/drawing/2014/main" id="{BA6D54D3-DDC3-4891-A903-D1933B3A47A8}"/>
                    </a:ext>
                  </a:extLst>
                </p:cNvPr>
                <p:cNvPicPr/>
                <p:nvPr/>
              </p:nvPicPr>
              <p:blipFill>
                <a:blip r:embed="rId80"/>
                <a:stretch>
                  <a:fillRect/>
                </a:stretch>
              </p:blipFill>
              <p:spPr>
                <a:xfrm>
                  <a:off x="6733050" y="3010926"/>
                  <a:ext cx="12492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50" name="Ink 49">
                  <a:extLst>
                    <a:ext uri="{FF2B5EF4-FFF2-40B4-BE49-F238E27FC236}">
                      <a16:creationId xmlns:a16="http://schemas.microsoft.com/office/drawing/2014/main" id="{724EA221-D9DD-45BC-918D-47FFDD640C27}"/>
                    </a:ext>
                  </a:extLst>
                </p14:cNvPr>
                <p14:cNvContentPartPr/>
                <p14:nvPr/>
              </p14:nvContentPartPr>
              <p14:xfrm>
                <a:off x="6796050" y="3189846"/>
                <a:ext cx="88560" cy="9000"/>
              </p14:xfrm>
            </p:contentPart>
          </mc:Choice>
          <mc:Fallback>
            <p:pic>
              <p:nvPicPr>
                <p:cNvPr id="50" name="Ink 49">
                  <a:extLst>
                    <a:ext uri="{FF2B5EF4-FFF2-40B4-BE49-F238E27FC236}">
                      <a16:creationId xmlns:a16="http://schemas.microsoft.com/office/drawing/2014/main" id="{724EA221-D9DD-45BC-918D-47FFDD640C27}"/>
                    </a:ext>
                  </a:extLst>
                </p:cNvPr>
                <p:cNvPicPr/>
                <p:nvPr/>
              </p:nvPicPr>
              <p:blipFill>
                <a:blip r:embed="rId82"/>
                <a:stretch>
                  <a:fillRect/>
                </a:stretch>
              </p:blipFill>
              <p:spPr>
                <a:xfrm>
                  <a:off x="6791730" y="3185526"/>
                  <a:ext cx="9720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51" name="Ink 50">
                  <a:extLst>
                    <a:ext uri="{FF2B5EF4-FFF2-40B4-BE49-F238E27FC236}">
                      <a16:creationId xmlns:a16="http://schemas.microsoft.com/office/drawing/2014/main" id="{FB0E0976-C811-4C6B-8B2B-2CF2F06BE0FA}"/>
                    </a:ext>
                  </a:extLst>
                </p14:cNvPr>
                <p14:cNvContentPartPr/>
                <p14:nvPr/>
              </p14:nvContentPartPr>
              <p14:xfrm>
                <a:off x="6883530" y="2981766"/>
                <a:ext cx="137880" cy="238680"/>
              </p14:xfrm>
            </p:contentPart>
          </mc:Choice>
          <mc:Fallback>
            <p:pic>
              <p:nvPicPr>
                <p:cNvPr id="51" name="Ink 50">
                  <a:extLst>
                    <a:ext uri="{FF2B5EF4-FFF2-40B4-BE49-F238E27FC236}">
                      <a16:creationId xmlns:a16="http://schemas.microsoft.com/office/drawing/2014/main" id="{FB0E0976-C811-4C6B-8B2B-2CF2F06BE0FA}"/>
                    </a:ext>
                  </a:extLst>
                </p:cNvPr>
                <p:cNvPicPr/>
                <p:nvPr/>
              </p:nvPicPr>
              <p:blipFill>
                <a:blip r:embed="rId84"/>
                <a:stretch>
                  <a:fillRect/>
                </a:stretch>
              </p:blipFill>
              <p:spPr>
                <a:xfrm>
                  <a:off x="6879210" y="2977446"/>
                  <a:ext cx="146520" cy="24732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52" name="Ink 51">
                  <a:extLst>
                    <a:ext uri="{FF2B5EF4-FFF2-40B4-BE49-F238E27FC236}">
                      <a16:creationId xmlns:a16="http://schemas.microsoft.com/office/drawing/2014/main" id="{4F029757-BA58-407C-92FA-EB8A359F18B6}"/>
                    </a:ext>
                  </a:extLst>
                </p14:cNvPr>
                <p14:cNvContentPartPr/>
                <p14:nvPr/>
              </p14:nvContentPartPr>
              <p14:xfrm>
                <a:off x="7031490" y="3044406"/>
                <a:ext cx="107280" cy="180000"/>
              </p14:xfrm>
            </p:contentPart>
          </mc:Choice>
          <mc:Fallback>
            <p:pic>
              <p:nvPicPr>
                <p:cNvPr id="52" name="Ink 51">
                  <a:extLst>
                    <a:ext uri="{FF2B5EF4-FFF2-40B4-BE49-F238E27FC236}">
                      <a16:creationId xmlns:a16="http://schemas.microsoft.com/office/drawing/2014/main" id="{4F029757-BA58-407C-92FA-EB8A359F18B6}"/>
                    </a:ext>
                  </a:extLst>
                </p:cNvPr>
                <p:cNvPicPr/>
                <p:nvPr/>
              </p:nvPicPr>
              <p:blipFill>
                <a:blip r:embed="rId86"/>
                <a:stretch>
                  <a:fillRect/>
                </a:stretch>
              </p:blipFill>
              <p:spPr>
                <a:xfrm>
                  <a:off x="7027170" y="3040086"/>
                  <a:ext cx="11592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3" name="Ink 52">
                  <a:extLst>
                    <a:ext uri="{FF2B5EF4-FFF2-40B4-BE49-F238E27FC236}">
                      <a16:creationId xmlns:a16="http://schemas.microsoft.com/office/drawing/2014/main" id="{9194D40F-A899-4747-905A-DC1989C5C6F9}"/>
                    </a:ext>
                  </a:extLst>
                </p14:cNvPr>
                <p14:cNvContentPartPr/>
                <p14:nvPr/>
              </p14:nvContentPartPr>
              <p14:xfrm>
                <a:off x="7127250" y="2979606"/>
                <a:ext cx="130320" cy="253080"/>
              </p14:xfrm>
            </p:contentPart>
          </mc:Choice>
          <mc:Fallback>
            <p:pic>
              <p:nvPicPr>
                <p:cNvPr id="53" name="Ink 52">
                  <a:extLst>
                    <a:ext uri="{FF2B5EF4-FFF2-40B4-BE49-F238E27FC236}">
                      <a16:creationId xmlns:a16="http://schemas.microsoft.com/office/drawing/2014/main" id="{9194D40F-A899-4747-905A-DC1989C5C6F9}"/>
                    </a:ext>
                  </a:extLst>
                </p:cNvPr>
                <p:cNvPicPr/>
                <p:nvPr/>
              </p:nvPicPr>
              <p:blipFill>
                <a:blip r:embed="rId88"/>
                <a:stretch>
                  <a:fillRect/>
                </a:stretch>
              </p:blipFill>
              <p:spPr>
                <a:xfrm>
                  <a:off x="7122930" y="2975286"/>
                  <a:ext cx="138960" cy="26172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4" name="Ink 53">
                  <a:extLst>
                    <a:ext uri="{FF2B5EF4-FFF2-40B4-BE49-F238E27FC236}">
                      <a16:creationId xmlns:a16="http://schemas.microsoft.com/office/drawing/2014/main" id="{2681546B-4CC8-4C54-9DAF-3BC816800407}"/>
                    </a:ext>
                  </a:extLst>
                </p14:cNvPr>
                <p14:cNvContentPartPr/>
                <p14:nvPr/>
              </p14:nvContentPartPr>
              <p14:xfrm>
                <a:off x="7295730" y="2914446"/>
                <a:ext cx="135000" cy="374400"/>
              </p14:xfrm>
            </p:contentPart>
          </mc:Choice>
          <mc:Fallback>
            <p:pic>
              <p:nvPicPr>
                <p:cNvPr id="54" name="Ink 53">
                  <a:extLst>
                    <a:ext uri="{FF2B5EF4-FFF2-40B4-BE49-F238E27FC236}">
                      <a16:creationId xmlns:a16="http://schemas.microsoft.com/office/drawing/2014/main" id="{2681546B-4CC8-4C54-9DAF-3BC816800407}"/>
                    </a:ext>
                  </a:extLst>
                </p:cNvPr>
                <p:cNvPicPr/>
                <p:nvPr/>
              </p:nvPicPr>
              <p:blipFill>
                <a:blip r:embed="rId90"/>
                <a:stretch>
                  <a:fillRect/>
                </a:stretch>
              </p:blipFill>
              <p:spPr>
                <a:xfrm>
                  <a:off x="7291410" y="2910126"/>
                  <a:ext cx="143640" cy="38304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55" name="Ink 54">
                  <a:extLst>
                    <a:ext uri="{FF2B5EF4-FFF2-40B4-BE49-F238E27FC236}">
                      <a16:creationId xmlns:a16="http://schemas.microsoft.com/office/drawing/2014/main" id="{F3508421-25F4-438B-A8FF-9CEF34D1423F}"/>
                    </a:ext>
                  </a:extLst>
                </p14:cNvPr>
                <p14:cNvContentPartPr/>
                <p14:nvPr/>
              </p14:nvContentPartPr>
              <p14:xfrm>
                <a:off x="7364850" y="2776566"/>
                <a:ext cx="149400" cy="121320"/>
              </p14:xfrm>
            </p:contentPart>
          </mc:Choice>
          <mc:Fallback>
            <p:pic>
              <p:nvPicPr>
                <p:cNvPr id="55" name="Ink 54">
                  <a:extLst>
                    <a:ext uri="{FF2B5EF4-FFF2-40B4-BE49-F238E27FC236}">
                      <a16:creationId xmlns:a16="http://schemas.microsoft.com/office/drawing/2014/main" id="{F3508421-25F4-438B-A8FF-9CEF34D1423F}"/>
                    </a:ext>
                  </a:extLst>
                </p:cNvPr>
                <p:cNvPicPr/>
                <p:nvPr/>
              </p:nvPicPr>
              <p:blipFill>
                <a:blip r:embed="rId92"/>
                <a:stretch>
                  <a:fillRect/>
                </a:stretch>
              </p:blipFill>
              <p:spPr>
                <a:xfrm>
                  <a:off x="7360530" y="2772246"/>
                  <a:ext cx="15804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56" name="Ink 55">
                  <a:extLst>
                    <a:ext uri="{FF2B5EF4-FFF2-40B4-BE49-F238E27FC236}">
                      <a16:creationId xmlns:a16="http://schemas.microsoft.com/office/drawing/2014/main" id="{D1B1E30D-B54F-4C18-8344-6E2708FCAA21}"/>
                    </a:ext>
                  </a:extLst>
                </p14:cNvPr>
                <p14:cNvContentPartPr/>
                <p14:nvPr/>
              </p14:nvContentPartPr>
              <p14:xfrm>
                <a:off x="7641330" y="2985366"/>
                <a:ext cx="132120" cy="136440"/>
              </p14:xfrm>
            </p:contentPart>
          </mc:Choice>
          <mc:Fallback>
            <p:pic>
              <p:nvPicPr>
                <p:cNvPr id="56" name="Ink 55">
                  <a:extLst>
                    <a:ext uri="{FF2B5EF4-FFF2-40B4-BE49-F238E27FC236}">
                      <a16:creationId xmlns:a16="http://schemas.microsoft.com/office/drawing/2014/main" id="{D1B1E30D-B54F-4C18-8344-6E2708FCAA21}"/>
                    </a:ext>
                  </a:extLst>
                </p:cNvPr>
                <p:cNvPicPr/>
                <p:nvPr/>
              </p:nvPicPr>
              <p:blipFill>
                <a:blip r:embed="rId94"/>
                <a:stretch>
                  <a:fillRect/>
                </a:stretch>
              </p:blipFill>
              <p:spPr>
                <a:xfrm>
                  <a:off x="7637010" y="2981046"/>
                  <a:ext cx="14076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57" name="Ink 56">
                  <a:extLst>
                    <a:ext uri="{FF2B5EF4-FFF2-40B4-BE49-F238E27FC236}">
                      <a16:creationId xmlns:a16="http://schemas.microsoft.com/office/drawing/2014/main" id="{3CD1E8A7-8C4F-4526-B3B2-64BF2765815E}"/>
                    </a:ext>
                  </a:extLst>
                </p14:cNvPr>
                <p14:cNvContentPartPr/>
                <p14:nvPr/>
              </p14:nvContentPartPr>
              <p14:xfrm>
                <a:off x="7681290" y="3099486"/>
                <a:ext cx="123840" cy="91800"/>
              </p14:xfrm>
            </p:contentPart>
          </mc:Choice>
          <mc:Fallback>
            <p:pic>
              <p:nvPicPr>
                <p:cNvPr id="57" name="Ink 56">
                  <a:extLst>
                    <a:ext uri="{FF2B5EF4-FFF2-40B4-BE49-F238E27FC236}">
                      <a16:creationId xmlns:a16="http://schemas.microsoft.com/office/drawing/2014/main" id="{3CD1E8A7-8C4F-4526-B3B2-64BF2765815E}"/>
                    </a:ext>
                  </a:extLst>
                </p:cNvPr>
                <p:cNvPicPr/>
                <p:nvPr/>
              </p:nvPicPr>
              <p:blipFill>
                <a:blip r:embed="rId96"/>
                <a:stretch>
                  <a:fillRect/>
                </a:stretch>
              </p:blipFill>
              <p:spPr>
                <a:xfrm>
                  <a:off x="7676970" y="3095166"/>
                  <a:ext cx="132480" cy="100440"/>
                </a:xfrm>
                <a:prstGeom prst="rect">
                  <a:avLst/>
                </a:prstGeom>
              </p:spPr>
            </p:pic>
          </mc:Fallback>
        </mc:AlternateContent>
      </p:grpSp>
      <p:grpSp>
        <p:nvGrpSpPr>
          <p:cNvPr id="61" name="Group 60">
            <a:extLst>
              <a:ext uri="{FF2B5EF4-FFF2-40B4-BE49-F238E27FC236}">
                <a16:creationId xmlns:a16="http://schemas.microsoft.com/office/drawing/2014/main" id="{F1D37BB9-B742-4C7B-81C9-5D0E399810E5}"/>
              </a:ext>
            </a:extLst>
          </p:cNvPr>
          <p:cNvGrpSpPr/>
          <p:nvPr/>
        </p:nvGrpSpPr>
        <p:grpSpPr>
          <a:xfrm>
            <a:off x="8011050" y="2729046"/>
            <a:ext cx="575640" cy="528840"/>
            <a:chOff x="8011050" y="2729046"/>
            <a:chExt cx="575640" cy="528840"/>
          </a:xfrm>
        </p:grpSpPr>
        <mc:AlternateContent xmlns:mc="http://schemas.openxmlformats.org/markup-compatibility/2006">
          <mc:Choice xmlns:p14="http://schemas.microsoft.com/office/powerpoint/2010/main" Requires="p14">
            <p:contentPart p14:bwMode="auto" r:id="rId97">
              <p14:nvContentPartPr>
                <p14:cNvPr id="58" name="Ink 57">
                  <a:extLst>
                    <a:ext uri="{FF2B5EF4-FFF2-40B4-BE49-F238E27FC236}">
                      <a16:creationId xmlns:a16="http://schemas.microsoft.com/office/drawing/2014/main" id="{5AF9B9D2-4E9F-4C6B-8983-5D3F9FB9BA87}"/>
                    </a:ext>
                  </a:extLst>
                </p14:cNvPr>
                <p14:cNvContentPartPr/>
                <p14:nvPr/>
              </p14:nvContentPartPr>
              <p14:xfrm>
                <a:off x="8011050" y="3043326"/>
                <a:ext cx="200880" cy="157320"/>
              </p14:xfrm>
            </p:contentPart>
          </mc:Choice>
          <mc:Fallback>
            <p:pic>
              <p:nvPicPr>
                <p:cNvPr id="58" name="Ink 57">
                  <a:extLst>
                    <a:ext uri="{FF2B5EF4-FFF2-40B4-BE49-F238E27FC236}">
                      <a16:creationId xmlns:a16="http://schemas.microsoft.com/office/drawing/2014/main" id="{5AF9B9D2-4E9F-4C6B-8983-5D3F9FB9BA87}"/>
                    </a:ext>
                  </a:extLst>
                </p:cNvPr>
                <p:cNvPicPr/>
                <p:nvPr/>
              </p:nvPicPr>
              <p:blipFill>
                <a:blip r:embed="rId98"/>
                <a:stretch>
                  <a:fillRect/>
                </a:stretch>
              </p:blipFill>
              <p:spPr>
                <a:xfrm>
                  <a:off x="8006730" y="3039006"/>
                  <a:ext cx="20952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59" name="Ink 58">
                  <a:extLst>
                    <a:ext uri="{FF2B5EF4-FFF2-40B4-BE49-F238E27FC236}">
                      <a16:creationId xmlns:a16="http://schemas.microsoft.com/office/drawing/2014/main" id="{163D64B7-E840-441B-AE3C-49BBE58705A1}"/>
                    </a:ext>
                  </a:extLst>
                </p14:cNvPr>
                <p14:cNvContentPartPr/>
                <p14:nvPr/>
              </p14:nvContentPartPr>
              <p14:xfrm>
                <a:off x="8159730" y="2847126"/>
                <a:ext cx="147960" cy="98640"/>
              </p14:xfrm>
            </p:contentPart>
          </mc:Choice>
          <mc:Fallback>
            <p:pic>
              <p:nvPicPr>
                <p:cNvPr id="59" name="Ink 58">
                  <a:extLst>
                    <a:ext uri="{FF2B5EF4-FFF2-40B4-BE49-F238E27FC236}">
                      <a16:creationId xmlns:a16="http://schemas.microsoft.com/office/drawing/2014/main" id="{163D64B7-E840-441B-AE3C-49BBE58705A1}"/>
                    </a:ext>
                  </a:extLst>
                </p:cNvPr>
                <p:cNvPicPr/>
                <p:nvPr/>
              </p:nvPicPr>
              <p:blipFill>
                <a:blip r:embed="rId100"/>
                <a:stretch>
                  <a:fillRect/>
                </a:stretch>
              </p:blipFill>
              <p:spPr>
                <a:xfrm>
                  <a:off x="8155410" y="2842806"/>
                  <a:ext cx="15660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60" name="Ink 59">
                  <a:extLst>
                    <a:ext uri="{FF2B5EF4-FFF2-40B4-BE49-F238E27FC236}">
                      <a16:creationId xmlns:a16="http://schemas.microsoft.com/office/drawing/2014/main" id="{C2FC7352-2DD7-4C36-AADD-869466ABC6BD}"/>
                    </a:ext>
                  </a:extLst>
                </p14:cNvPr>
                <p14:cNvContentPartPr/>
                <p14:nvPr/>
              </p14:nvContentPartPr>
              <p14:xfrm>
                <a:off x="8416410" y="2729046"/>
                <a:ext cx="170280" cy="528840"/>
              </p14:xfrm>
            </p:contentPart>
          </mc:Choice>
          <mc:Fallback>
            <p:pic>
              <p:nvPicPr>
                <p:cNvPr id="60" name="Ink 59">
                  <a:extLst>
                    <a:ext uri="{FF2B5EF4-FFF2-40B4-BE49-F238E27FC236}">
                      <a16:creationId xmlns:a16="http://schemas.microsoft.com/office/drawing/2014/main" id="{C2FC7352-2DD7-4C36-AADD-869466ABC6BD}"/>
                    </a:ext>
                  </a:extLst>
                </p:cNvPr>
                <p:cNvPicPr/>
                <p:nvPr/>
              </p:nvPicPr>
              <p:blipFill>
                <a:blip r:embed="rId102"/>
                <a:stretch>
                  <a:fillRect/>
                </a:stretch>
              </p:blipFill>
              <p:spPr>
                <a:xfrm>
                  <a:off x="8412090" y="2724726"/>
                  <a:ext cx="178920" cy="537480"/>
                </a:xfrm>
                <a:prstGeom prst="rect">
                  <a:avLst/>
                </a:prstGeom>
              </p:spPr>
            </p:pic>
          </mc:Fallback>
        </mc:AlternateContent>
      </p:grpSp>
      <p:grpSp>
        <p:nvGrpSpPr>
          <p:cNvPr id="65" name="Group 64">
            <a:extLst>
              <a:ext uri="{FF2B5EF4-FFF2-40B4-BE49-F238E27FC236}">
                <a16:creationId xmlns:a16="http://schemas.microsoft.com/office/drawing/2014/main" id="{12FAE460-991A-4032-85D4-24211C0B66A5}"/>
              </a:ext>
            </a:extLst>
          </p:cNvPr>
          <p:cNvGrpSpPr/>
          <p:nvPr/>
        </p:nvGrpSpPr>
        <p:grpSpPr>
          <a:xfrm>
            <a:off x="5055810" y="3795006"/>
            <a:ext cx="185400" cy="243000"/>
            <a:chOff x="5055810" y="3795006"/>
            <a:chExt cx="185400" cy="243000"/>
          </a:xfrm>
        </p:grpSpPr>
        <mc:AlternateContent xmlns:mc="http://schemas.openxmlformats.org/markup-compatibility/2006">
          <mc:Choice xmlns:p14="http://schemas.microsoft.com/office/powerpoint/2010/main" Requires="p14">
            <p:contentPart p14:bwMode="auto" r:id="rId103">
              <p14:nvContentPartPr>
                <p14:cNvPr id="63" name="Ink 62">
                  <a:extLst>
                    <a:ext uri="{FF2B5EF4-FFF2-40B4-BE49-F238E27FC236}">
                      <a16:creationId xmlns:a16="http://schemas.microsoft.com/office/drawing/2014/main" id="{34CCECAC-51EE-4900-B4CB-EF0B1D4BC207}"/>
                    </a:ext>
                  </a:extLst>
                </p14:cNvPr>
                <p14:cNvContentPartPr/>
                <p14:nvPr/>
              </p14:nvContentPartPr>
              <p14:xfrm>
                <a:off x="5055810" y="3795006"/>
                <a:ext cx="150120" cy="135000"/>
              </p14:xfrm>
            </p:contentPart>
          </mc:Choice>
          <mc:Fallback>
            <p:pic>
              <p:nvPicPr>
                <p:cNvPr id="63" name="Ink 62">
                  <a:extLst>
                    <a:ext uri="{FF2B5EF4-FFF2-40B4-BE49-F238E27FC236}">
                      <a16:creationId xmlns:a16="http://schemas.microsoft.com/office/drawing/2014/main" id="{34CCECAC-51EE-4900-B4CB-EF0B1D4BC207}"/>
                    </a:ext>
                  </a:extLst>
                </p:cNvPr>
                <p:cNvPicPr/>
                <p:nvPr/>
              </p:nvPicPr>
              <p:blipFill>
                <a:blip r:embed="rId104"/>
                <a:stretch>
                  <a:fillRect/>
                </a:stretch>
              </p:blipFill>
              <p:spPr>
                <a:xfrm>
                  <a:off x="5051490" y="3790686"/>
                  <a:ext cx="15876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64" name="Ink 63">
                  <a:extLst>
                    <a:ext uri="{FF2B5EF4-FFF2-40B4-BE49-F238E27FC236}">
                      <a16:creationId xmlns:a16="http://schemas.microsoft.com/office/drawing/2014/main" id="{EF31D21D-F1D1-4C0F-9B0D-4E3E442A3CF0}"/>
                    </a:ext>
                  </a:extLst>
                </p14:cNvPr>
                <p14:cNvContentPartPr/>
                <p14:nvPr/>
              </p14:nvContentPartPr>
              <p14:xfrm>
                <a:off x="5086410" y="3990126"/>
                <a:ext cx="154800" cy="47880"/>
              </p14:xfrm>
            </p:contentPart>
          </mc:Choice>
          <mc:Fallback>
            <p:pic>
              <p:nvPicPr>
                <p:cNvPr id="64" name="Ink 63">
                  <a:extLst>
                    <a:ext uri="{FF2B5EF4-FFF2-40B4-BE49-F238E27FC236}">
                      <a16:creationId xmlns:a16="http://schemas.microsoft.com/office/drawing/2014/main" id="{EF31D21D-F1D1-4C0F-9B0D-4E3E442A3CF0}"/>
                    </a:ext>
                  </a:extLst>
                </p:cNvPr>
                <p:cNvPicPr/>
                <p:nvPr/>
              </p:nvPicPr>
              <p:blipFill>
                <a:blip r:embed="rId106"/>
                <a:stretch>
                  <a:fillRect/>
                </a:stretch>
              </p:blipFill>
              <p:spPr>
                <a:xfrm>
                  <a:off x="5082090" y="3985806"/>
                  <a:ext cx="163440" cy="56520"/>
                </a:xfrm>
                <a:prstGeom prst="rect">
                  <a:avLst/>
                </a:prstGeom>
              </p:spPr>
            </p:pic>
          </mc:Fallback>
        </mc:AlternateContent>
      </p:grpSp>
      <p:grpSp>
        <p:nvGrpSpPr>
          <p:cNvPr id="87" name="Group 86">
            <a:extLst>
              <a:ext uri="{FF2B5EF4-FFF2-40B4-BE49-F238E27FC236}">
                <a16:creationId xmlns:a16="http://schemas.microsoft.com/office/drawing/2014/main" id="{70A9CC9F-5D7B-46E8-90C1-B8A87FF2616B}"/>
              </a:ext>
            </a:extLst>
          </p:cNvPr>
          <p:cNvGrpSpPr/>
          <p:nvPr/>
        </p:nvGrpSpPr>
        <p:grpSpPr>
          <a:xfrm>
            <a:off x="5617050" y="3537606"/>
            <a:ext cx="2606040" cy="594000"/>
            <a:chOff x="5617050" y="3537606"/>
            <a:chExt cx="2606040" cy="594000"/>
          </a:xfrm>
        </p:grpSpPr>
        <mc:AlternateContent xmlns:mc="http://schemas.openxmlformats.org/markup-compatibility/2006">
          <mc:Choice xmlns:p14="http://schemas.microsoft.com/office/powerpoint/2010/main" Requires="p14">
            <p:contentPart p14:bwMode="auto" r:id="rId107">
              <p14:nvContentPartPr>
                <p14:cNvPr id="66" name="Ink 65">
                  <a:extLst>
                    <a:ext uri="{FF2B5EF4-FFF2-40B4-BE49-F238E27FC236}">
                      <a16:creationId xmlns:a16="http://schemas.microsoft.com/office/drawing/2014/main" id="{38A90F06-D569-4853-AFAE-7E0D12D39B31}"/>
                    </a:ext>
                  </a:extLst>
                </p14:cNvPr>
                <p14:cNvContentPartPr/>
                <p14:nvPr/>
              </p14:nvContentPartPr>
              <p14:xfrm>
                <a:off x="5651250" y="3701406"/>
                <a:ext cx="175680" cy="5040"/>
              </p14:xfrm>
            </p:contentPart>
          </mc:Choice>
          <mc:Fallback>
            <p:pic>
              <p:nvPicPr>
                <p:cNvPr id="66" name="Ink 65">
                  <a:extLst>
                    <a:ext uri="{FF2B5EF4-FFF2-40B4-BE49-F238E27FC236}">
                      <a16:creationId xmlns:a16="http://schemas.microsoft.com/office/drawing/2014/main" id="{38A90F06-D569-4853-AFAE-7E0D12D39B31}"/>
                    </a:ext>
                  </a:extLst>
                </p:cNvPr>
                <p:cNvPicPr/>
                <p:nvPr/>
              </p:nvPicPr>
              <p:blipFill>
                <a:blip r:embed="rId108"/>
                <a:stretch>
                  <a:fillRect/>
                </a:stretch>
              </p:blipFill>
              <p:spPr>
                <a:xfrm>
                  <a:off x="5646930" y="3697086"/>
                  <a:ext cx="18432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67" name="Ink 66">
                  <a:extLst>
                    <a:ext uri="{FF2B5EF4-FFF2-40B4-BE49-F238E27FC236}">
                      <a16:creationId xmlns:a16="http://schemas.microsoft.com/office/drawing/2014/main" id="{21C6F221-62C1-4E0D-8C20-EDA490DC6021}"/>
                    </a:ext>
                  </a:extLst>
                </p14:cNvPr>
                <p14:cNvContentPartPr/>
                <p14:nvPr/>
              </p14:nvContentPartPr>
              <p14:xfrm>
                <a:off x="5669970" y="3707526"/>
                <a:ext cx="57960" cy="231120"/>
              </p14:xfrm>
            </p:contentPart>
          </mc:Choice>
          <mc:Fallback>
            <p:pic>
              <p:nvPicPr>
                <p:cNvPr id="67" name="Ink 66">
                  <a:extLst>
                    <a:ext uri="{FF2B5EF4-FFF2-40B4-BE49-F238E27FC236}">
                      <a16:creationId xmlns:a16="http://schemas.microsoft.com/office/drawing/2014/main" id="{21C6F221-62C1-4E0D-8C20-EDA490DC6021}"/>
                    </a:ext>
                  </a:extLst>
                </p:cNvPr>
                <p:cNvPicPr/>
                <p:nvPr/>
              </p:nvPicPr>
              <p:blipFill>
                <a:blip r:embed="rId110"/>
                <a:stretch>
                  <a:fillRect/>
                </a:stretch>
              </p:blipFill>
              <p:spPr>
                <a:xfrm>
                  <a:off x="5665650" y="3703206"/>
                  <a:ext cx="66600" cy="23976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68" name="Ink 67">
                  <a:extLst>
                    <a:ext uri="{FF2B5EF4-FFF2-40B4-BE49-F238E27FC236}">
                      <a16:creationId xmlns:a16="http://schemas.microsoft.com/office/drawing/2014/main" id="{860DEC5D-1499-4702-8F5C-2C1820C13EC4}"/>
                    </a:ext>
                  </a:extLst>
                </p14:cNvPr>
                <p14:cNvContentPartPr/>
                <p14:nvPr/>
              </p14:nvContentPartPr>
              <p14:xfrm>
                <a:off x="5700210" y="3824166"/>
                <a:ext cx="154440" cy="131040"/>
              </p14:xfrm>
            </p:contentPart>
          </mc:Choice>
          <mc:Fallback>
            <p:pic>
              <p:nvPicPr>
                <p:cNvPr id="68" name="Ink 67">
                  <a:extLst>
                    <a:ext uri="{FF2B5EF4-FFF2-40B4-BE49-F238E27FC236}">
                      <a16:creationId xmlns:a16="http://schemas.microsoft.com/office/drawing/2014/main" id="{860DEC5D-1499-4702-8F5C-2C1820C13EC4}"/>
                    </a:ext>
                  </a:extLst>
                </p:cNvPr>
                <p:cNvPicPr/>
                <p:nvPr/>
              </p:nvPicPr>
              <p:blipFill>
                <a:blip r:embed="rId112"/>
                <a:stretch>
                  <a:fillRect/>
                </a:stretch>
              </p:blipFill>
              <p:spPr>
                <a:xfrm>
                  <a:off x="5695890" y="3819846"/>
                  <a:ext cx="16308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69" name="Ink 68">
                  <a:extLst>
                    <a:ext uri="{FF2B5EF4-FFF2-40B4-BE49-F238E27FC236}">
                      <a16:creationId xmlns:a16="http://schemas.microsoft.com/office/drawing/2014/main" id="{D505C321-12C1-44B7-96C8-3835133CDA1B}"/>
                    </a:ext>
                  </a:extLst>
                </p14:cNvPr>
                <p14:cNvContentPartPr/>
                <p14:nvPr/>
              </p14:nvContentPartPr>
              <p14:xfrm>
                <a:off x="5964090" y="3641646"/>
                <a:ext cx="158040" cy="262440"/>
              </p14:xfrm>
            </p:contentPart>
          </mc:Choice>
          <mc:Fallback>
            <p:pic>
              <p:nvPicPr>
                <p:cNvPr id="69" name="Ink 68">
                  <a:extLst>
                    <a:ext uri="{FF2B5EF4-FFF2-40B4-BE49-F238E27FC236}">
                      <a16:creationId xmlns:a16="http://schemas.microsoft.com/office/drawing/2014/main" id="{D505C321-12C1-44B7-96C8-3835133CDA1B}"/>
                    </a:ext>
                  </a:extLst>
                </p:cNvPr>
                <p:cNvPicPr/>
                <p:nvPr/>
              </p:nvPicPr>
              <p:blipFill>
                <a:blip r:embed="rId114"/>
                <a:stretch>
                  <a:fillRect/>
                </a:stretch>
              </p:blipFill>
              <p:spPr>
                <a:xfrm>
                  <a:off x="5959770" y="3637326"/>
                  <a:ext cx="166680" cy="27108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70" name="Ink 69">
                  <a:extLst>
                    <a:ext uri="{FF2B5EF4-FFF2-40B4-BE49-F238E27FC236}">
                      <a16:creationId xmlns:a16="http://schemas.microsoft.com/office/drawing/2014/main" id="{B10101EF-B3CF-4A2F-A65E-56BC7EFF2E1A}"/>
                    </a:ext>
                  </a:extLst>
                </p14:cNvPr>
                <p14:cNvContentPartPr/>
                <p14:nvPr/>
              </p14:nvContentPartPr>
              <p14:xfrm>
                <a:off x="6261450" y="3630486"/>
                <a:ext cx="119880" cy="333720"/>
              </p14:xfrm>
            </p:contentPart>
          </mc:Choice>
          <mc:Fallback>
            <p:pic>
              <p:nvPicPr>
                <p:cNvPr id="70" name="Ink 69">
                  <a:extLst>
                    <a:ext uri="{FF2B5EF4-FFF2-40B4-BE49-F238E27FC236}">
                      <a16:creationId xmlns:a16="http://schemas.microsoft.com/office/drawing/2014/main" id="{B10101EF-B3CF-4A2F-A65E-56BC7EFF2E1A}"/>
                    </a:ext>
                  </a:extLst>
                </p:cNvPr>
                <p:cNvPicPr/>
                <p:nvPr/>
              </p:nvPicPr>
              <p:blipFill>
                <a:blip r:embed="rId116"/>
                <a:stretch>
                  <a:fillRect/>
                </a:stretch>
              </p:blipFill>
              <p:spPr>
                <a:xfrm>
                  <a:off x="6257130" y="3626166"/>
                  <a:ext cx="128520" cy="34236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71" name="Ink 70">
                  <a:extLst>
                    <a:ext uri="{FF2B5EF4-FFF2-40B4-BE49-F238E27FC236}">
                      <a16:creationId xmlns:a16="http://schemas.microsoft.com/office/drawing/2014/main" id="{9EBF74ED-98D1-4EF7-9D2F-CC0CA82696D7}"/>
                    </a:ext>
                  </a:extLst>
                </p14:cNvPr>
                <p14:cNvContentPartPr/>
                <p14:nvPr/>
              </p14:nvContentPartPr>
              <p14:xfrm>
                <a:off x="6531450" y="3692766"/>
                <a:ext cx="87120" cy="212040"/>
              </p14:xfrm>
            </p:contentPart>
          </mc:Choice>
          <mc:Fallback>
            <p:pic>
              <p:nvPicPr>
                <p:cNvPr id="71" name="Ink 70">
                  <a:extLst>
                    <a:ext uri="{FF2B5EF4-FFF2-40B4-BE49-F238E27FC236}">
                      <a16:creationId xmlns:a16="http://schemas.microsoft.com/office/drawing/2014/main" id="{9EBF74ED-98D1-4EF7-9D2F-CC0CA82696D7}"/>
                    </a:ext>
                  </a:extLst>
                </p:cNvPr>
                <p:cNvPicPr/>
                <p:nvPr/>
              </p:nvPicPr>
              <p:blipFill>
                <a:blip r:embed="rId118"/>
                <a:stretch>
                  <a:fillRect/>
                </a:stretch>
              </p:blipFill>
              <p:spPr>
                <a:xfrm>
                  <a:off x="6527130" y="3688446"/>
                  <a:ext cx="95760" cy="22068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72" name="Ink 71">
                  <a:extLst>
                    <a:ext uri="{FF2B5EF4-FFF2-40B4-BE49-F238E27FC236}">
                      <a16:creationId xmlns:a16="http://schemas.microsoft.com/office/drawing/2014/main" id="{9A354438-E7EC-41D7-8F59-4210749F840A}"/>
                    </a:ext>
                  </a:extLst>
                </p14:cNvPr>
                <p14:cNvContentPartPr/>
                <p14:nvPr/>
              </p14:nvContentPartPr>
              <p14:xfrm>
                <a:off x="6505890" y="3737046"/>
                <a:ext cx="136440" cy="172440"/>
              </p14:xfrm>
            </p:contentPart>
          </mc:Choice>
          <mc:Fallback>
            <p:pic>
              <p:nvPicPr>
                <p:cNvPr id="72" name="Ink 71">
                  <a:extLst>
                    <a:ext uri="{FF2B5EF4-FFF2-40B4-BE49-F238E27FC236}">
                      <a16:creationId xmlns:a16="http://schemas.microsoft.com/office/drawing/2014/main" id="{9A354438-E7EC-41D7-8F59-4210749F840A}"/>
                    </a:ext>
                  </a:extLst>
                </p:cNvPr>
                <p:cNvPicPr/>
                <p:nvPr/>
              </p:nvPicPr>
              <p:blipFill>
                <a:blip r:embed="rId120"/>
                <a:stretch>
                  <a:fillRect/>
                </a:stretch>
              </p:blipFill>
              <p:spPr>
                <a:xfrm>
                  <a:off x="6501570" y="3732726"/>
                  <a:ext cx="14508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73" name="Ink 72">
                  <a:extLst>
                    <a:ext uri="{FF2B5EF4-FFF2-40B4-BE49-F238E27FC236}">
                      <a16:creationId xmlns:a16="http://schemas.microsoft.com/office/drawing/2014/main" id="{500B396E-EABB-4305-8E96-5938352362AD}"/>
                    </a:ext>
                  </a:extLst>
                </p14:cNvPr>
                <p14:cNvContentPartPr/>
                <p14:nvPr/>
              </p14:nvContentPartPr>
              <p14:xfrm>
                <a:off x="6739530" y="3682686"/>
                <a:ext cx="278640" cy="133200"/>
              </p14:xfrm>
            </p:contentPart>
          </mc:Choice>
          <mc:Fallback>
            <p:pic>
              <p:nvPicPr>
                <p:cNvPr id="73" name="Ink 72">
                  <a:extLst>
                    <a:ext uri="{FF2B5EF4-FFF2-40B4-BE49-F238E27FC236}">
                      <a16:creationId xmlns:a16="http://schemas.microsoft.com/office/drawing/2014/main" id="{500B396E-EABB-4305-8E96-5938352362AD}"/>
                    </a:ext>
                  </a:extLst>
                </p:cNvPr>
                <p:cNvPicPr/>
                <p:nvPr/>
              </p:nvPicPr>
              <p:blipFill>
                <a:blip r:embed="rId122"/>
                <a:stretch>
                  <a:fillRect/>
                </a:stretch>
              </p:blipFill>
              <p:spPr>
                <a:xfrm>
                  <a:off x="6735210" y="3678366"/>
                  <a:ext cx="28728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74" name="Ink 73">
                  <a:extLst>
                    <a:ext uri="{FF2B5EF4-FFF2-40B4-BE49-F238E27FC236}">
                      <a16:creationId xmlns:a16="http://schemas.microsoft.com/office/drawing/2014/main" id="{54F51C89-FD4B-485C-A155-112A62B56DDD}"/>
                    </a:ext>
                  </a:extLst>
                </p14:cNvPr>
                <p14:cNvContentPartPr/>
                <p14:nvPr/>
              </p14:nvContentPartPr>
              <p14:xfrm>
                <a:off x="6914130" y="3688086"/>
                <a:ext cx="46800" cy="187200"/>
              </p14:xfrm>
            </p:contentPart>
          </mc:Choice>
          <mc:Fallback>
            <p:pic>
              <p:nvPicPr>
                <p:cNvPr id="74" name="Ink 73">
                  <a:extLst>
                    <a:ext uri="{FF2B5EF4-FFF2-40B4-BE49-F238E27FC236}">
                      <a16:creationId xmlns:a16="http://schemas.microsoft.com/office/drawing/2014/main" id="{54F51C89-FD4B-485C-A155-112A62B56DDD}"/>
                    </a:ext>
                  </a:extLst>
                </p:cNvPr>
                <p:cNvPicPr/>
                <p:nvPr/>
              </p:nvPicPr>
              <p:blipFill>
                <a:blip r:embed="rId124"/>
                <a:stretch>
                  <a:fillRect/>
                </a:stretch>
              </p:blipFill>
              <p:spPr>
                <a:xfrm>
                  <a:off x="6909810" y="3683766"/>
                  <a:ext cx="55440" cy="19584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75" name="Ink 74">
                  <a:extLst>
                    <a:ext uri="{FF2B5EF4-FFF2-40B4-BE49-F238E27FC236}">
                      <a16:creationId xmlns:a16="http://schemas.microsoft.com/office/drawing/2014/main" id="{F4BA9FB6-131F-40BA-A293-F8387FA2206E}"/>
                    </a:ext>
                  </a:extLst>
                </p14:cNvPr>
                <p14:cNvContentPartPr/>
                <p14:nvPr/>
              </p14:nvContentPartPr>
              <p14:xfrm>
                <a:off x="6911250" y="3780606"/>
                <a:ext cx="154440" cy="84960"/>
              </p14:xfrm>
            </p:contentPart>
          </mc:Choice>
          <mc:Fallback>
            <p:pic>
              <p:nvPicPr>
                <p:cNvPr id="75" name="Ink 74">
                  <a:extLst>
                    <a:ext uri="{FF2B5EF4-FFF2-40B4-BE49-F238E27FC236}">
                      <a16:creationId xmlns:a16="http://schemas.microsoft.com/office/drawing/2014/main" id="{F4BA9FB6-131F-40BA-A293-F8387FA2206E}"/>
                    </a:ext>
                  </a:extLst>
                </p:cNvPr>
                <p:cNvPicPr/>
                <p:nvPr/>
              </p:nvPicPr>
              <p:blipFill>
                <a:blip r:embed="rId126"/>
                <a:stretch>
                  <a:fillRect/>
                </a:stretch>
              </p:blipFill>
              <p:spPr>
                <a:xfrm>
                  <a:off x="6906930" y="3776286"/>
                  <a:ext cx="16308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76" name="Ink 75">
                  <a:extLst>
                    <a:ext uri="{FF2B5EF4-FFF2-40B4-BE49-F238E27FC236}">
                      <a16:creationId xmlns:a16="http://schemas.microsoft.com/office/drawing/2014/main" id="{EA5830D1-E6D9-4785-AFFF-FA7C773B747C}"/>
                    </a:ext>
                  </a:extLst>
                </p14:cNvPr>
                <p14:cNvContentPartPr/>
                <p14:nvPr/>
              </p14:nvContentPartPr>
              <p14:xfrm>
                <a:off x="7064250" y="3645606"/>
                <a:ext cx="158760" cy="284040"/>
              </p14:xfrm>
            </p:contentPart>
          </mc:Choice>
          <mc:Fallback>
            <p:pic>
              <p:nvPicPr>
                <p:cNvPr id="76" name="Ink 75">
                  <a:extLst>
                    <a:ext uri="{FF2B5EF4-FFF2-40B4-BE49-F238E27FC236}">
                      <a16:creationId xmlns:a16="http://schemas.microsoft.com/office/drawing/2014/main" id="{EA5830D1-E6D9-4785-AFFF-FA7C773B747C}"/>
                    </a:ext>
                  </a:extLst>
                </p:cNvPr>
                <p:cNvPicPr/>
                <p:nvPr/>
              </p:nvPicPr>
              <p:blipFill>
                <a:blip r:embed="rId128"/>
                <a:stretch>
                  <a:fillRect/>
                </a:stretch>
              </p:blipFill>
              <p:spPr>
                <a:xfrm>
                  <a:off x="7059930" y="3641286"/>
                  <a:ext cx="167400" cy="29268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77" name="Ink 76">
                  <a:extLst>
                    <a:ext uri="{FF2B5EF4-FFF2-40B4-BE49-F238E27FC236}">
                      <a16:creationId xmlns:a16="http://schemas.microsoft.com/office/drawing/2014/main" id="{CED4128D-67B6-4C98-B050-C2FDC69ADC57}"/>
                    </a:ext>
                  </a:extLst>
                </p14:cNvPr>
                <p14:cNvContentPartPr/>
                <p14:nvPr/>
              </p14:nvContentPartPr>
              <p14:xfrm>
                <a:off x="7237770" y="3718686"/>
                <a:ext cx="118080" cy="185760"/>
              </p14:xfrm>
            </p:contentPart>
          </mc:Choice>
          <mc:Fallback>
            <p:pic>
              <p:nvPicPr>
                <p:cNvPr id="77" name="Ink 76">
                  <a:extLst>
                    <a:ext uri="{FF2B5EF4-FFF2-40B4-BE49-F238E27FC236}">
                      <a16:creationId xmlns:a16="http://schemas.microsoft.com/office/drawing/2014/main" id="{CED4128D-67B6-4C98-B050-C2FDC69ADC57}"/>
                    </a:ext>
                  </a:extLst>
                </p:cNvPr>
                <p:cNvPicPr/>
                <p:nvPr/>
              </p:nvPicPr>
              <p:blipFill>
                <a:blip r:embed="rId130"/>
                <a:stretch>
                  <a:fillRect/>
                </a:stretch>
              </p:blipFill>
              <p:spPr>
                <a:xfrm>
                  <a:off x="7233450" y="3714366"/>
                  <a:ext cx="12672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78" name="Ink 77">
                  <a:extLst>
                    <a:ext uri="{FF2B5EF4-FFF2-40B4-BE49-F238E27FC236}">
                      <a16:creationId xmlns:a16="http://schemas.microsoft.com/office/drawing/2014/main" id="{163E05FB-EF01-415A-A33E-A3087D9493CE}"/>
                    </a:ext>
                  </a:extLst>
                </p14:cNvPr>
                <p14:cNvContentPartPr/>
                <p14:nvPr/>
              </p14:nvContentPartPr>
              <p14:xfrm>
                <a:off x="7357650" y="3661086"/>
                <a:ext cx="122760" cy="277920"/>
              </p14:xfrm>
            </p:contentPart>
          </mc:Choice>
          <mc:Fallback>
            <p:pic>
              <p:nvPicPr>
                <p:cNvPr id="78" name="Ink 77">
                  <a:extLst>
                    <a:ext uri="{FF2B5EF4-FFF2-40B4-BE49-F238E27FC236}">
                      <a16:creationId xmlns:a16="http://schemas.microsoft.com/office/drawing/2014/main" id="{163E05FB-EF01-415A-A33E-A3087D9493CE}"/>
                    </a:ext>
                  </a:extLst>
                </p:cNvPr>
                <p:cNvPicPr/>
                <p:nvPr/>
              </p:nvPicPr>
              <p:blipFill>
                <a:blip r:embed="rId132"/>
                <a:stretch>
                  <a:fillRect/>
                </a:stretch>
              </p:blipFill>
              <p:spPr>
                <a:xfrm>
                  <a:off x="7353330" y="3656766"/>
                  <a:ext cx="131400" cy="28656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79" name="Ink 78">
                  <a:extLst>
                    <a:ext uri="{FF2B5EF4-FFF2-40B4-BE49-F238E27FC236}">
                      <a16:creationId xmlns:a16="http://schemas.microsoft.com/office/drawing/2014/main" id="{F305E81F-445B-42FE-9AD2-FE933EB571A3}"/>
                    </a:ext>
                  </a:extLst>
                </p14:cNvPr>
                <p14:cNvContentPartPr/>
                <p14:nvPr/>
              </p14:nvContentPartPr>
              <p14:xfrm>
                <a:off x="7471410" y="3600246"/>
                <a:ext cx="156600" cy="376200"/>
              </p14:xfrm>
            </p:contentPart>
          </mc:Choice>
          <mc:Fallback>
            <p:pic>
              <p:nvPicPr>
                <p:cNvPr id="79" name="Ink 78">
                  <a:extLst>
                    <a:ext uri="{FF2B5EF4-FFF2-40B4-BE49-F238E27FC236}">
                      <a16:creationId xmlns:a16="http://schemas.microsoft.com/office/drawing/2014/main" id="{F305E81F-445B-42FE-9AD2-FE933EB571A3}"/>
                    </a:ext>
                  </a:extLst>
                </p:cNvPr>
                <p:cNvPicPr/>
                <p:nvPr/>
              </p:nvPicPr>
              <p:blipFill>
                <a:blip r:embed="rId134"/>
                <a:stretch>
                  <a:fillRect/>
                </a:stretch>
              </p:blipFill>
              <p:spPr>
                <a:xfrm>
                  <a:off x="7467090" y="3595926"/>
                  <a:ext cx="165240" cy="38484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80" name="Ink 79">
                  <a:extLst>
                    <a:ext uri="{FF2B5EF4-FFF2-40B4-BE49-F238E27FC236}">
                      <a16:creationId xmlns:a16="http://schemas.microsoft.com/office/drawing/2014/main" id="{0A1B0C64-A220-4622-9984-45F853CA81A8}"/>
                    </a:ext>
                  </a:extLst>
                </p14:cNvPr>
                <p14:cNvContentPartPr/>
                <p14:nvPr/>
              </p14:nvContentPartPr>
              <p14:xfrm>
                <a:off x="7597410" y="3537606"/>
                <a:ext cx="133200" cy="96480"/>
              </p14:xfrm>
            </p:contentPart>
          </mc:Choice>
          <mc:Fallback>
            <p:pic>
              <p:nvPicPr>
                <p:cNvPr id="80" name="Ink 79">
                  <a:extLst>
                    <a:ext uri="{FF2B5EF4-FFF2-40B4-BE49-F238E27FC236}">
                      <a16:creationId xmlns:a16="http://schemas.microsoft.com/office/drawing/2014/main" id="{0A1B0C64-A220-4622-9984-45F853CA81A8}"/>
                    </a:ext>
                  </a:extLst>
                </p:cNvPr>
                <p:cNvPicPr/>
                <p:nvPr/>
              </p:nvPicPr>
              <p:blipFill>
                <a:blip r:embed="rId136"/>
                <a:stretch>
                  <a:fillRect/>
                </a:stretch>
              </p:blipFill>
              <p:spPr>
                <a:xfrm>
                  <a:off x="7593090" y="3533286"/>
                  <a:ext cx="14184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81" name="Ink 80">
                  <a:extLst>
                    <a:ext uri="{FF2B5EF4-FFF2-40B4-BE49-F238E27FC236}">
                      <a16:creationId xmlns:a16="http://schemas.microsoft.com/office/drawing/2014/main" id="{AB978D3C-D928-418B-886E-4F309D3372B2}"/>
                    </a:ext>
                  </a:extLst>
                </p14:cNvPr>
                <p14:cNvContentPartPr/>
                <p14:nvPr/>
              </p14:nvContentPartPr>
              <p14:xfrm>
                <a:off x="7832490" y="3583686"/>
                <a:ext cx="136080" cy="446760"/>
              </p14:xfrm>
            </p:contentPart>
          </mc:Choice>
          <mc:Fallback>
            <p:pic>
              <p:nvPicPr>
                <p:cNvPr id="81" name="Ink 80">
                  <a:extLst>
                    <a:ext uri="{FF2B5EF4-FFF2-40B4-BE49-F238E27FC236}">
                      <a16:creationId xmlns:a16="http://schemas.microsoft.com/office/drawing/2014/main" id="{AB978D3C-D928-418B-886E-4F309D3372B2}"/>
                    </a:ext>
                  </a:extLst>
                </p:cNvPr>
                <p:cNvPicPr/>
                <p:nvPr/>
              </p:nvPicPr>
              <p:blipFill>
                <a:blip r:embed="rId138"/>
                <a:stretch>
                  <a:fillRect/>
                </a:stretch>
              </p:blipFill>
              <p:spPr>
                <a:xfrm>
                  <a:off x="7828170" y="3579366"/>
                  <a:ext cx="144720" cy="45540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83" name="Ink 82">
                  <a:extLst>
                    <a:ext uri="{FF2B5EF4-FFF2-40B4-BE49-F238E27FC236}">
                      <a16:creationId xmlns:a16="http://schemas.microsoft.com/office/drawing/2014/main" id="{D4164E2D-4AB1-47A2-9E7B-F1CE5AB2791A}"/>
                    </a:ext>
                  </a:extLst>
                </p14:cNvPr>
                <p14:cNvContentPartPr/>
                <p14:nvPr/>
              </p14:nvContentPartPr>
              <p14:xfrm>
                <a:off x="5617050" y="4077246"/>
                <a:ext cx="2606040" cy="54360"/>
              </p14:xfrm>
            </p:contentPart>
          </mc:Choice>
          <mc:Fallback>
            <p:pic>
              <p:nvPicPr>
                <p:cNvPr id="83" name="Ink 82">
                  <a:extLst>
                    <a:ext uri="{FF2B5EF4-FFF2-40B4-BE49-F238E27FC236}">
                      <a16:creationId xmlns:a16="http://schemas.microsoft.com/office/drawing/2014/main" id="{D4164E2D-4AB1-47A2-9E7B-F1CE5AB2791A}"/>
                    </a:ext>
                  </a:extLst>
                </p:cNvPr>
                <p:cNvPicPr/>
                <p:nvPr/>
              </p:nvPicPr>
              <p:blipFill>
                <a:blip r:embed="rId140"/>
                <a:stretch>
                  <a:fillRect/>
                </a:stretch>
              </p:blipFill>
              <p:spPr>
                <a:xfrm>
                  <a:off x="5612730" y="4072926"/>
                  <a:ext cx="2614680" cy="63000"/>
                </a:xfrm>
                <a:prstGeom prst="rect">
                  <a:avLst/>
                </a:prstGeom>
              </p:spPr>
            </p:pic>
          </mc:Fallback>
        </mc:AlternateContent>
      </p:grpSp>
      <p:grpSp>
        <p:nvGrpSpPr>
          <p:cNvPr id="86" name="Group 85">
            <a:extLst>
              <a:ext uri="{FF2B5EF4-FFF2-40B4-BE49-F238E27FC236}">
                <a16:creationId xmlns:a16="http://schemas.microsoft.com/office/drawing/2014/main" id="{4F3C5908-6248-46DC-88E5-C28D336BAA06}"/>
              </a:ext>
            </a:extLst>
          </p:cNvPr>
          <p:cNvGrpSpPr/>
          <p:nvPr/>
        </p:nvGrpSpPr>
        <p:grpSpPr>
          <a:xfrm>
            <a:off x="6803610" y="4230246"/>
            <a:ext cx="348120" cy="287280"/>
            <a:chOff x="6803610" y="4230246"/>
            <a:chExt cx="348120" cy="287280"/>
          </a:xfrm>
        </p:grpSpPr>
        <mc:AlternateContent xmlns:mc="http://schemas.openxmlformats.org/markup-compatibility/2006">
          <mc:Choice xmlns:p14="http://schemas.microsoft.com/office/powerpoint/2010/main" Requires="p14">
            <p:contentPart p14:bwMode="auto" r:id="rId141">
              <p14:nvContentPartPr>
                <p14:cNvPr id="84" name="Ink 83">
                  <a:extLst>
                    <a:ext uri="{FF2B5EF4-FFF2-40B4-BE49-F238E27FC236}">
                      <a16:creationId xmlns:a16="http://schemas.microsoft.com/office/drawing/2014/main" id="{C83334DE-96C0-485B-AEFE-E1E3388C65ED}"/>
                    </a:ext>
                  </a:extLst>
                </p14:cNvPr>
                <p14:cNvContentPartPr/>
                <p14:nvPr/>
              </p14:nvContentPartPr>
              <p14:xfrm>
                <a:off x="6803610" y="4341846"/>
                <a:ext cx="219960" cy="175680"/>
              </p14:xfrm>
            </p:contentPart>
          </mc:Choice>
          <mc:Fallback>
            <p:pic>
              <p:nvPicPr>
                <p:cNvPr id="84" name="Ink 83">
                  <a:extLst>
                    <a:ext uri="{FF2B5EF4-FFF2-40B4-BE49-F238E27FC236}">
                      <a16:creationId xmlns:a16="http://schemas.microsoft.com/office/drawing/2014/main" id="{C83334DE-96C0-485B-AEFE-E1E3388C65ED}"/>
                    </a:ext>
                  </a:extLst>
                </p:cNvPr>
                <p:cNvPicPr/>
                <p:nvPr/>
              </p:nvPicPr>
              <p:blipFill>
                <a:blip r:embed="rId142"/>
                <a:stretch>
                  <a:fillRect/>
                </a:stretch>
              </p:blipFill>
              <p:spPr>
                <a:xfrm>
                  <a:off x="6799290" y="4337526"/>
                  <a:ext cx="22860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85" name="Ink 84">
                  <a:extLst>
                    <a:ext uri="{FF2B5EF4-FFF2-40B4-BE49-F238E27FC236}">
                      <a16:creationId xmlns:a16="http://schemas.microsoft.com/office/drawing/2014/main" id="{091F31BF-C0C4-4927-AB42-896E7D8CA7C1}"/>
                    </a:ext>
                  </a:extLst>
                </p14:cNvPr>
                <p14:cNvContentPartPr/>
                <p14:nvPr/>
              </p14:nvContentPartPr>
              <p14:xfrm>
                <a:off x="6981450" y="4230246"/>
                <a:ext cx="170280" cy="116640"/>
              </p14:xfrm>
            </p:contentPart>
          </mc:Choice>
          <mc:Fallback>
            <p:pic>
              <p:nvPicPr>
                <p:cNvPr id="85" name="Ink 84">
                  <a:extLst>
                    <a:ext uri="{FF2B5EF4-FFF2-40B4-BE49-F238E27FC236}">
                      <a16:creationId xmlns:a16="http://schemas.microsoft.com/office/drawing/2014/main" id="{091F31BF-C0C4-4927-AB42-896E7D8CA7C1}"/>
                    </a:ext>
                  </a:extLst>
                </p:cNvPr>
                <p:cNvPicPr/>
                <p:nvPr/>
              </p:nvPicPr>
              <p:blipFill>
                <a:blip r:embed="rId144"/>
                <a:stretch>
                  <a:fillRect/>
                </a:stretch>
              </p:blipFill>
              <p:spPr>
                <a:xfrm>
                  <a:off x="6977130" y="4225926"/>
                  <a:ext cx="178920" cy="125280"/>
                </a:xfrm>
                <a:prstGeom prst="rect">
                  <a:avLst/>
                </a:prstGeom>
              </p:spPr>
            </p:pic>
          </mc:Fallback>
        </mc:AlternateContent>
      </p:grpSp>
      <p:grpSp>
        <p:nvGrpSpPr>
          <p:cNvPr id="95" name="Group 94">
            <a:extLst>
              <a:ext uri="{FF2B5EF4-FFF2-40B4-BE49-F238E27FC236}">
                <a16:creationId xmlns:a16="http://schemas.microsoft.com/office/drawing/2014/main" id="{F24773AA-131D-4594-B8C9-5B487B6CF3F7}"/>
              </a:ext>
            </a:extLst>
          </p:cNvPr>
          <p:cNvGrpSpPr/>
          <p:nvPr/>
        </p:nvGrpSpPr>
        <p:grpSpPr>
          <a:xfrm>
            <a:off x="9286890" y="3808326"/>
            <a:ext cx="952200" cy="254520"/>
            <a:chOff x="9286890" y="3808326"/>
            <a:chExt cx="952200" cy="254520"/>
          </a:xfrm>
        </p:grpSpPr>
        <mc:AlternateContent xmlns:mc="http://schemas.openxmlformats.org/markup-compatibility/2006">
          <mc:Choice xmlns:p14="http://schemas.microsoft.com/office/powerpoint/2010/main" Requires="p14">
            <p:contentPart p14:bwMode="auto" r:id="rId145">
              <p14:nvContentPartPr>
                <p14:cNvPr id="88" name="Ink 87">
                  <a:extLst>
                    <a:ext uri="{FF2B5EF4-FFF2-40B4-BE49-F238E27FC236}">
                      <a16:creationId xmlns:a16="http://schemas.microsoft.com/office/drawing/2014/main" id="{87248376-C6BA-418A-827A-B4C0A874A57D}"/>
                    </a:ext>
                  </a:extLst>
                </p14:cNvPr>
                <p14:cNvContentPartPr/>
                <p14:nvPr/>
              </p14:nvContentPartPr>
              <p14:xfrm>
                <a:off x="9286890" y="3850446"/>
                <a:ext cx="40320" cy="180720"/>
              </p14:xfrm>
            </p:contentPart>
          </mc:Choice>
          <mc:Fallback>
            <p:pic>
              <p:nvPicPr>
                <p:cNvPr id="88" name="Ink 87">
                  <a:extLst>
                    <a:ext uri="{FF2B5EF4-FFF2-40B4-BE49-F238E27FC236}">
                      <a16:creationId xmlns:a16="http://schemas.microsoft.com/office/drawing/2014/main" id="{87248376-C6BA-418A-827A-B4C0A874A57D}"/>
                    </a:ext>
                  </a:extLst>
                </p:cNvPr>
                <p:cNvPicPr/>
                <p:nvPr/>
              </p:nvPicPr>
              <p:blipFill>
                <a:blip r:embed="rId146"/>
                <a:stretch>
                  <a:fillRect/>
                </a:stretch>
              </p:blipFill>
              <p:spPr>
                <a:xfrm>
                  <a:off x="9282570" y="3846126"/>
                  <a:ext cx="48960" cy="18936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89" name="Ink 88">
                  <a:extLst>
                    <a:ext uri="{FF2B5EF4-FFF2-40B4-BE49-F238E27FC236}">
                      <a16:creationId xmlns:a16="http://schemas.microsoft.com/office/drawing/2014/main" id="{A9CF31F6-B656-4676-B491-1DD8EF928FF0}"/>
                    </a:ext>
                  </a:extLst>
                </p14:cNvPr>
                <p14:cNvContentPartPr/>
                <p14:nvPr/>
              </p14:nvContentPartPr>
              <p14:xfrm>
                <a:off x="9301650" y="3808326"/>
                <a:ext cx="200520" cy="206640"/>
              </p14:xfrm>
            </p:contentPart>
          </mc:Choice>
          <mc:Fallback>
            <p:pic>
              <p:nvPicPr>
                <p:cNvPr id="89" name="Ink 88">
                  <a:extLst>
                    <a:ext uri="{FF2B5EF4-FFF2-40B4-BE49-F238E27FC236}">
                      <a16:creationId xmlns:a16="http://schemas.microsoft.com/office/drawing/2014/main" id="{A9CF31F6-B656-4676-B491-1DD8EF928FF0}"/>
                    </a:ext>
                  </a:extLst>
                </p:cNvPr>
                <p:cNvPicPr/>
                <p:nvPr/>
              </p:nvPicPr>
              <p:blipFill>
                <a:blip r:embed="rId148"/>
                <a:stretch>
                  <a:fillRect/>
                </a:stretch>
              </p:blipFill>
              <p:spPr>
                <a:xfrm>
                  <a:off x="9297330" y="3804006"/>
                  <a:ext cx="209160" cy="21528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90" name="Ink 89">
                  <a:extLst>
                    <a:ext uri="{FF2B5EF4-FFF2-40B4-BE49-F238E27FC236}">
                      <a16:creationId xmlns:a16="http://schemas.microsoft.com/office/drawing/2014/main" id="{D708CC78-AEDD-4B81-9D48-9F20C8B3B56D}"/>
                    </a:ext>
                  </a:extLst>
                </p14:cNvPr>
                <p14:cNvContentPartPr/>
                <p14:nvPr/>
              </p14:nvContentPartPr>
              <p14:xfrm>
                <a:off x="9548970" y="3909486"/>
                <a:ext cx="112320" cy="110880"/>
              </p14:xfrm>
            </p:contentPart>
          </mc:Choice>
          <mc:Fallback>
            <p:pic>
              <p:nvPicPr>
                <p:cNvPr id="90" name="Ink 89">
                  <a:extLst>
                    <a:ext uri="{FF2B5EF4-FFF2-40B4-BE49-F238E27FC236}">
                      <a16:creationId xmlns:a16="http://schemas.microsoft.com/office/drawing/2014/main" id="{D708CC78-AEDD-4B81-9D48-9F20C8B3B56D}"/>
                    </a:ext>
                  </a:extLst>
                </p:cNvPr>
                <p:cNvPicPr/>
                <p:nvPr/>
              </p:nvPicPr>
              <p:blipFill>
                <a:blip r:embed="rId150"/>
                <a:stretch>
                  <a:fillRect/>
                </a:stretch>
              </p:blipFill>
              <p:spPr>
                <a:xfrm>
                  <a:off x="9544650" y="3905166"/>
                  <a:ext cx="12096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91" name="Ink 90">
                  <a:extLst>
                    <a:ext uri="{FF2B5EF4-FFF2-40B4-BE49-F238E27FC236}">
                      <a16:creationId xmlns:a16="http://schemas.microsoft.com/office/drawing/2014/main" id="{2786A527-F1C8-4117-B829-4AB29FC9F545}"/>
                    </a:ext>
                  </a:extLst>
                </p14:cNvPr>
                <p14:cNvContentPartPr/>
                <p14:nvPr/>
              </p14:nvContentPartPr>
              <p14:xfrm>
                <a:off x="9719250" y="3919206"/>
                <a:ext cx="49680" cy="95400"/>
              </p14:xfrm>
            </p:contentPart>
          </mc:Choice>
          <mc:Fallback>
            <p:pic>
              <p:nvPicPr>
                <p:cNvPr id="91" name="Ink 90">
                  <a:extLst>
                    <a:ext uri="{FF2B5EF4-FFF2-40B4-BE49-F238E27FC236}">
                      <a16:creationId xmlns:a16="http://schemas.microsoft.com/office/drawing/2014/main" id="{2786A527-F1C8-4117-B829-4AB29FC9F545}"/>
                    </a:ext>
                  </a:extLst>
                </p:cNvPr>
                <p:cNvPicPr/>
                <p:nvPr/>
              </p:nvPicPr>
              <p:blipFill>
                <a:blip r:embed="rId152"/>
                <a:stretch>
                  <a:fillRect/>
                </a:stretch>
              </p:blipFill>
              <p:spPr>
                <a:xfrm>
                  <a:off x="9714930" y="3914886"/>
                  <a:ext cx="5832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92" name="Ink 91">
                  <a:extLst>
                    <a:ext uri="{FF2B5EF4-FFF2-40B4-BE49-F238E27FC236}">
                      <a16:creationId xmlns:a16="http://schemas.microsoft.com/office/drawing/2014/main" id="{1BBB1314-B12E-4606-BE00-C03A4C9C3D7C}"/>
                    </a:ext>
                  </a:extLst>
                </p14:cNvPr>
                <p14:cNvContentPartPr/>
                <p14:nvPr/>
              </p14:nvContentPartPr>
              <p14:xfrm>
                <a:off x="9850650" y="3834966"/>
                <a:ext cx="17640" cy="227880"/>
              </p14:xfrm>
            </p:contentPart>
          </mc:Choice>
          <mc:Fallback>
            <p:pic>
              <p:nvPicPr>
                <p:cNvPr id="92" name="Ink 91">
                  <a:extLst>
                    <a:ext uri="{FF2B5EF4-FFF2-40B4-BE49-F238E27FC236}">
                      <a16:creationId xmlns:a16="http://schemas.microsoft.com/office/drawing/2014/main" id="{1BBB1314-B12E-4606-BE00-C03A4C9C3D7C}"/>
                    </a:ext>
                  </a:extLst>
                </p:cNvPr>
                <p:cNvPicPr/>
                <p:nvPr/>
              </p:nvPicPr>
              <p:blipFill>
                <a:blip r:embed="rId154"/>
                <a:stretch>
                  <a:fillRect/>
                </a:stretch>
              </p:blipFill>
              <p:spPr>
                <a:xfrm>
                  <a:off x="9846330" y="3830646"/>
                  <a:ext cx="26280" cy="23652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93" name="Ink 92">
                  <a:extLst>
                    <a:ext uri="{FF2B5EF4-FFF2-40B4-BE49-F238E27FC236}">
                      <a16:creationId xmlns:a16="http://schemas.microsoft.com/office/drawing/2014/main" id="{B52E936B-E191-4211-B251-1966BC923C36}"/>
                    </a:ext>
                  </a:extLst>
                </p14:cNvPr>
                <p14:cNvContentPartPr/>
                <p14:nvPr/>
              </p14:nvContentPartPr>
              <p14:xfrm>
                <a:off x="9851010" y="3930006"/>
                <a:ext cx="120960" cy="127800"/>
              </p14:xfrm>
            </p:contentPart>
          </mc:Choice>
          <mc:Fallback>
            <p:pic>
              <p:nvPicPr>
                <p:cNvPr id="93" name="Ink 92">
                  <a:extLst>
                    <a:ext uri="{FF2B5EF4-FFF2-40B4-BE49-F238E27FC236}">
                      <a16:creationId xmlns:a16="http://schemas.microsoft.com/office/drawing/2014/main" id="{B52E936B-E191-4211-B251-1966BC923C36}"/>
                    </a:ext>
                  </a:extLst>
                </p:cNvPr>
                <p:cNvPicPr/>
                <p:nvPr/>
              </p:nvPicPr>
              <p:blipFill>
                <a:blip r:embed="rId156"/>
                <a:stretch>
                  <a:fillRect/>
                </a:stretch>
              </p:blipFill>
              <p:spPr>
                <a:xfrm>
                  <a:off x="9846690" y="3925686"/>
                  <a:ext cx="12960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94" name="Ink 93">
                  <a:extLst>
                    <a:ext uri="{FF2B5EF4-FFF2-40B4-BE49-F238E27FC236}">
                      <a16:creationId xmlns:a16="http://schemas.microsoft.com/office/drawing/2014/main" id="{01FC754E-F4CC-499F-981F-463C532B4DD6}"/>
                    </a:ext>
                  </a:extLst>
                </p14:cNvPr>
                <p14:cNvContentPartPr/>
                <p14:nvPr/>
              </p14:nvContentPartPr>
              <p14:xfrm>
                <a:off x="10015530" y="3949086"/>
                <a:ext cx="223560" cy="105480"/>
              </p14:xfrm>
            </p:contentPart>
          </mc:Choice>
          <mc:Fallback>
            <p:pic>
              <p:nvPicPr>
                <p:cNvPr id="94" name="Ink 93">
                  <a:extLst>
                    <a:ext uri="{FF2B5EF4-FFF2-40B4-BE49-F238E27FC236}">
                      <a16:creationId xmlns:a16="http://schemas.microsoft.com/office/drawing/2014/main" id="{01FC754E-F4CC-499F-981F-463C532B4DD6}"/>
                    </a:ext>
                  </a:extLst>
                </p:cNvPr>
                <p:cNvPicPr/>
                <p:nvPr/>
              </p:nvPicPr>
              <p:blipFill>
                <a:blip r:embed="rId158"/>
                <a:stretch>
                  <a:fillRect/>
                </a:stretch>
              </p:blipFill>
              <p:spPr>
                <a:xfrm>
                  <a:off x="10011210" y="3944766"/>
                  <a:ext cx="232200" cy="114120"/>
                </a:xfrm>
                <a:prstGeom prst="rect">
                  <a:avLst/>
                </a:prstGeom>
              </p:spPr>
            </p:pic>
          </mc:Fallback>
        </mc:AlternateContent>
      </p:grpSp>
      <p:grpSp>
        <p:nvGrpSpPr>
          <p:cNvPr id="109" name="Group 108">
            <a:extLst>
              <a:ext uri="{FF2B5EF4-FFF2-40B4-BE49-F238E27FC236}">
                <a16:creationId xmlns:a16="http://schemas.microsoft.com/office/drawing/2014/main" id="{44F6013B-519D-4AA9-9D67-13B632DE0189}"/>
              </a:ext>
            </a:extLst>
          </p:cNvPr>
          <p:cNvGrpSpPr/>
          <p:nvPr/>
        </p:nvGrpSpPr>
        <p:grpSpPr>
          <a:xfrm>
            <a:off x="5181810" y="5221326"/>
            <a:ext cx="162720" cy="106920"/>
            <a:chOff x="5181810" y="5221326"/>
            <a:chExt cx="162720" cy="106920"/>
          </a:xfrm>
        </p:grpSpPr>
        <mc:AlternateContent xmlns:mc="http://schemas.openxmlformats.org/markup-compatibility/2006">
          <mc:Choice xmlns:p14="http://schemas.microsoft.com/office/powerpoint/2010/main" Requires="p14">
            <p:contentPart p14:bwMode="auto" r:id="rId159">
              <p14:nvContentPartPr>
                <p14:cNvPr id="96" name="Ink 95">
                  <a:extLst>
                    <a:ext uri="{FF2B5EF4-FFF2-40B4-BE49-F238E27FC236}">
                      <a16:creationId xmlns:a16="http://schemas.microsoft.com/office/drawing/2014/main" id="{DF8F4D68-99C1-4E4D-AE84-04E858C8B458}"/>
                    </a:ext>
                  </a:extLst>
                </p14:cNvPr>
                <p14:cNvContentPartPr/>
                <p14:nvPr/>
              </p14:nvContentPartPr>
              <p14:xfrm>
                <a:off x="5181810" y="5221326"/>
                <a:ext cx="141480" cy="30600"/>
              </p14:xfrm>
            </p:contentPart>
          </mc:Choice>
          <mc:Fallback>
            <p:pic>
              <p:nvPicPr>
                <p:cNvPr id="96" name="Ink 95">
                  <a:extLst>
                    <a:ext uri="{FF2B5EF4-FFF2-40B4-BE49-F238E27FC236}">
                      <a16:creationId xmlns:a16="http://schemas.microsoft.com/office/drawing/2014/main" id="{DF8F4D68-99C1-4E4D-AE84-04E858C8B458}"/>
                    </a:ext>
                  </a:extLst>
                </p:cNvPr>
                <p:cNvPicPr/>
                <p:nvPr/>
              </p:nvPicPr>
              <p:blipFill>
                <a:blip r:embed="rId160"/>
                <a:stretch>
                  <a:fillRect/>
                </a:stretch>
              </p:blipFill>
              <p:spPr>
                <a:xfrm>
                  <a:off x="5177490" y="5217006"/>
                  <a:ext cx="15012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97" name="Ink 96">
                  <a:extLst>
                    <a:ext uri="{FF2B5EF4-FFF2-40B4-BE49-F238E27FC236}">
                      <a16:creationId xmlns:a16="http://schemas.microsoft.com/office/drawing/2014/main" id="{CD81C6C2-5A3B-4706-9FF5-10EC3ADD51DF}"/>
                    </a:ext>
                  </a:extLst>
                </p14:cNvPr>
                <p14:cNvContentPartPr/>
                <p14:nvPr/>
              </p14:nvContentPartPr>
              <p14:xfrm>
                <a:off x="5196210" y="5310606"/>
                <a:ext cx="148320" cy="17640"/>
              </p14:xfrm>
            </p:contentPart>
          </mc:Choice>
          <mc:Fallback>
            <p:pic>
              <p:nvPicPr>
                <p:cNvPr id="97" name="Ink 96">
                  <a:extLst>
                    <a:ext uri="{FF2B5EF4-FFF2-40B4-BE49-F238E27FC236}">
                      <a16:creationId xmlns:a16="http://schemas.microsoft.com/office/drawing/2014/main" id="{CD81C6C2-5A3B-4706-9FF5-10EC3ADD51DF}"/>
                    </a:ext>
                  </a:extLst>
                </p:cNvPr>
                <p:cNvPicPr/>
                <p:nvPr/>
              </p:nvPicPr>
              <p:blipFill>
                <a:blip r:embed="rId162"/>
                <a:stretch>
                  <a:fillRect/>
                </a:stretch>
              </p:blipFill>
              <p:spPr>
                <a:xfrm>
                  <a:off x="5191890" y="5306286"/>
                  <a:ext cx="156960" cy="26280"/>
                </a:xfrm>
                <a:prstGeom prst="rect">
                  <a:avLst/>
                </a:prstGeom>
              </p:spPr>
            </p:pic>
          </mc:Fallback>
        </mc:AlternateContent>
      </p:grpSp>
      <p:grpSp>
        <p:nvGrpSpPr>
          <p:cNvPr id="108" name="Group 107">
            <a:extLst>
              <a:ext uri="{FF2B5EF4-FFF2-40B4-BE49-F238E27FC236}">
                <a16:creationId xmlns:a16="http://schemas.microsoft.com/office/drawing/2014/main" id="{8083CDA0-D5D7-4478-A78F-B17AD9AB6E53}"/>
              </a:ext>
            </a:extLst>
          </p:cNvPr>
          <p:cNvGrpSpPr/>
          <p:nvPr/>
        </p:nvGrpSpPr>
        <p:grpSpPr>
          <a:xfrm>
            <a:off x="5670690" y="4994166"/>
            <a:ext cx="957960" cy="741960"/>
            <a:chOff x="5670690" y="4994166"/>
            <a:chExt cx="957960" cy="741960"/>
          </a:xfrm>
        </p:grpSpPr>
        <mc:AlternateContent xmlns:mc="http://schemas.openxmlformats.org/markup-compatibility/2006">
          <mc:Choice xmlns:p14="http://schemas.microsoft.com/office/powerpoint/2010/main" Requires="p14">
            <p:contentPart p14:bwMode="auto" r:id="rId163">
              <p14:nvContentPartPr>
                <p14:cNvPr id="98" name="Ink 97">
                  <a:extLst>
                    <a:ext uri="{FF2B5EF4-FFF2-40B4-BE49-F238E27FC236}">
                      <a16:creationId xmlns:a16="http://schemas.microsoft.com/office/drawing/2014/main" id="{F6106130-B68C-4FED-B4C9-C4DA43030C2C}"/>
                    </a:ext>
                  </a:extLst>
                </p14:cNvPr>
                <p14:cNvContentPartPr/>
                <p14:nvPr/>
              </p14:nvContentPartPr>
              <p14:xfrm>
                <a:off x="5670690" y="5008566"/>
                <a:ext cx="127800" cy="199080"/>
              </p14:xfrm>
            </p:contentPart>
          </mc:Choice>
          <mc:Fallback>
            <p:pic>
              <p:nvPicPr>
                <p:cNvPr id="98" name="Ink 97">
                  <a:extLst>
                    <a:ext uri="{FF2B5EF4-FFF2-40B4-BE49-F238E27FC236}">
                      <a16:creationId xmlns:a16="http://schemas.microsoft.com/office/drawing/2014/main" id="{F6106130-B68C-4FED-B4C9-C4DA43030C2C}"/>
                    </a:ext>
                  </a:extLst>
                </p:cNvPr>
                <p:cNvPicPr/>
                <p:nvPr/>
              </p:nvPicPr>
              <p:blipFill>
                <a:blip r:embed="rId164"/>
                <a:stretch>
                  <a:fillRect/>
                </a:stretch>
              </p:blipFill>
              <p:spPr>
                <a:xfrm>
                  <a:off x="5666370" y="5004246"/>
                  <a:ext cx="136440" cy="20772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99" name="Ink 98">
                  <a:extLst>
                    <a:ext uri="{FF2B5EF4-FFF2-40B4-BE49-F238E27FC236}">
                      <a16:creationId xmlns:a16="http://schemas.microsoft.com/office/drawing/2014/main" id="{6574B74B-D860-4D2A-83C6-3C05C153C2CF}"/>
                    </a:ext>
                  </a:extLst>
                </p14:cNvPr>
                <p14:cNvContentPartPr/>
                <p14:nvPr/>
              </p14:nvContentPartPr>
              <p14:xfrm>
                <a:off x="5842410" y="5130966"/>
                <a:ext cx="132840" cy="98640"/>
              </p14:xfrm>
            </p:contentPart>
          </mc:Choice>
          <mc:Fallback>
            <p:pic>
              <p:nvPicPr>
                <p:cNvPr id="99" name="Ink 98">
                  <a:extLst>
                    <a:ext uri="{FF2B5EF4-FFF2-40B4-BE49-F238E27FC236}">
                      <a16:creationId xmlns:a16="http://schemas.microsoft.com/office/drawing/2014/main" id="{6574B74B-D860-4D2A-83C6-3C05C153C2CF}"/>
                    </a:ext>
                  </a:extLst>
                </p:cNvPr>
                <p:cNvPicPr/>
                <p:nvPr/>
              </p:nvPicPr>
              <p:blipFill>
                <a:blip r:embed="rId166"/>
                <a:stretch>
                  <a:fillRect/>
                </a:stretch>
              </p:blipFill>
              <p:spPr>
                <a:xfrm>
                  <a:off x="5838090" y="5126646"/>
                  <a:ext cx="14148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00" name="Ink 99">
                  <a:extLst>
                    <a:ext uri="{FF2B5EF4-FFF2-40B4-BE49-F238E27FC236}">
                      <a16:creationId xmlns:a16="http://schemas.microsoft.com/office/drawing/2014/main" id="{D172E5C9-F47D-443D-915A-7557A33B7DFE}"/>
                    </a:ext>
                  </a:extLst>
                </p14:cNvPr>
                <p14:cNvContentPartPr/>
                <p14:nvPr/>
              </p14:nvContentPartPr>
              <p14:xfrm>
                <a:off x="6019890" y="5137086"/>
                <a:ext cx="90000" cy="109080"/>
              </p14:xfrm>
            </p:contentPart>
          </mc:Choice>
          <mc:Fallback>
            <p:pic>
              <p:nvPicPr>
                <p:cNvPr id="100" name="Ink 99">
                  <a:extLst>
                    <a:ext uri="{FF2B5EF4-FFF2-40B4-BE49-F238E27FC236}">
                      <a16:creationId xmlns:a16="http://schemas.microsoft.com/office/drawing/2014/main" id="{D172E5C9-F47D-443D-915A-7557A33B7DFE}"/>
                    </a:ext>
                  </a:extLst>
                </p:cNvPr>
                <p:cNvPicPr/>
                <p:nvPr/>
              </p:nvPicPr>
              <p:blipFill>
                <a:blip r:embed="rId168"/>
                <a:stretch>
                  <a:fillRect/>
                </a:stretch>
              </p:blipFill>
              <p:spPr>
                <a:xfrm>
                  <a:off x="6015570" y="5132766"/>
                  <a:ext cx="9864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01" name="Ink 100">
                  <a:extLst>
                    <a:ext uri="{FF2B5EF4-FFF2-40B4-BE49-F238E27FC236}">
                      <a16:creationId xmlns:a16="http://schemas.microsoft.com/office/drawing/2014/main" id="{8F673371-2CCD-41E8-8B91-BD84087123C0}"/>
                    </a:ext>
                  </a:extLst>
                </p14:cNvPr>
                <p14:cNvContentPartPr/>
                <p14:nvPr/>
              </p14:nvContentPartPr>
              <p14:xfrm>
                <a:off x="6161010" y="5003886"/>
                <a:ext cx="127440" cy="235080"/>
              </p14:xfrm>
            </p:contentPart>
          </mc:Choice>
          <mc:Fallback>
            <p:pic>
              <p:nvPicPr>
                <p:cNvPr id="101" name="Ink 100">
                  <a:extLst>
                    <a:ext uri="{FF2B5EF4-FFF2-40B4-BE49-F238E27FC236}">
                      <a16:creationId xmlns:a16="http://schemas.microsoft.com/office/drawing/2014/main" id="{8F673371-2CCD-41E8-8B91-BD84087123C0}"/>
                    </a:ext>
                  </a:extLst>
                </p:cNvPr>
                <p:cNvPicPr/>
                <p:nvPr/>
              </p:nvPicPr>
              <p:blipFill>
                <a:blip r:embed="rId170"/>
                <a:stretch>
                  <a:fillRect/>
                </a:stretch>
              </p:blipFill>
              <p:spPr>
                <a:xfrm>
                  <a:off x="6156690" y="4999566"/>
                  <a:ext cx="136080" cy="24372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02" name="Ink 101">
                  <a:extLst>
                    <a:ext uri="{FF2B5EF4-FFF2-40B4-BE49-F238E27FC236}">
                      <a16:creationId xmlns:a16="http://schemas.microsoft.com/office/drawing/2014/main" id="{1D15BCD0-73DE-4B21-A688-48383EFFB8DB}"/>
                    </a:ext>
                  </a:extLst>
                </p14:cNvPr>
                <p14:cNvContentPartPr/>
                <p14:nvPr/>
              </p14:nvContentPartPr>
              <p14:xfrm>
                <a:off x="6366210" y="5043846"/>
                <a:ext cx="61560" cy="205920"/>
              </p14:xfrm>
            </p:contentPart>
          </mc:Choice>
          <mc:Fallback>
            <p:pic>
              <p:nvPicPr>
                <p:cNvPr id="102" name="Ink 101">
                  <a:extLst>
                    <a:ext uri="{FF2B5EF4-FFF2-40B4-BE49-F238E27FC236}">
                      <a16:creationId xmlns:a16="http://schemas.microsoft.com/office/drawing/2014/main" id="{1D15BCD0-73DE-4B21-A688-48383EFFB8DB}"/>
                    </a:ext>
                  </a:extLst>
                </p:cNvPr>
                <p:cNvPicPr/>
                <p:nvPr/>
              </p:nvPicPr>
              <p:blipFill>
                <a:blip r:embed="rId172"/>
                <a:stretch>
                  <a:fillRect/>
                </a:stretch>
              </p:blipFill>
              <p:spPr>
                <a:xfrm>
                  <a:off x="6361890" y="5039526"/>
                  <a:ext cx="70200" cy="21456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03" name="Ink 102">
                  <a:extLst>
                    <a:ext uri="{FF2B5EF4-FFF2-40B4-BE49-F238E27FC236}">
                      <a16:creationId xmlns:a16="http://schemas.microsoft.com/office/drawing/2014/main" id="{BF31678A-6C43-4889-BEA4-E647BDCE70AB}"/>
                    </a:ext>
                  </a:extLst>
                </p14:cNvPr>
                <p14:cNvContentPartPr/>
                <p14:nvPr/>
              </p14:nvContentPartPr>
              <p14:xfrm>
                <a:off x="6311490" y="5082366"/>
                <a:ext cx="135360" cy="160200"/>
              </p14:xfrm>
            </p:contentPart>
          </mc:Choice>
          <mc:Fallback>
            <p:pic>
              <p:nvPicPr>
                <p:cNvPr id="103" name="Ink 102">
                  <a:extLst>
                    <a:ext uri="{FF2B5EF4-FFF2-40B4-BE49-F238E27FC236}">
                      <a16:creationId xmlns:a16="http://schemas.microsoft.com/office/drawing/2014/main" id="{BF31678A-6C43-4889-BEA4-E647BDCE70AB}"/>
                    </a:ext>
                  </a:extLst>
                </p:cNvPr>
                <p:cNvPicPr/>
                <p:nvPr/>
              </p:nvPicPr>
              <p:blipFill>
                <a:blip r:embed="rId174"/>
                <a:stretch>
                  <a:fillRect/>
                </a:stretch>
              </p:blipFill>
              <p:spPr>
                <a:xfrm>
                  <a:off x="6307170" y="5078046"/>
                  <a:ext cx="14400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04" name="Ink 103">
                  <a:extLst>
                    <a:ext uri="{FF2B5EF4-FFF2-40B4-BE49-F238E27FC236}">
                      <a16:creationId xmlns:a16="http://schemas.microsoft.com/office/drawing/2014/main" id="{67CDF27D-E23A-4F56-BEEC-1373E5B53145}"/>
                    </a:ext>
                  </a:extLst>
                </p14:cNvPr>
                <p14:cNvContentPartPr/>
                <p14:nvPr/>
              </p14:nvContentPartPr>
              <p14:xfrm>
                <a:off x="6444690" y="4994166"/>
                <a:ext cx="133920" cy="303480"/>
              </p14:xfrm>
            </p:contentPart>
          </mc:Choice>
          <mc:Fallback>
            <p:pic>
              <p:nvPicPr>
                <p:cNvPr id="104" name="Ink 103">
                  <a:extLst>
                    <a:ext uri="{FF2B5EF4-FFF2-40B4-BE49-F238E27FC236}">
                      <a16:creationId xmlns:a16="http://schemas.microsoft.com/office/drawing/2014/main" id="{67CDF27D-E23A-4F56-BEEC-1373E5B53145}"/>
                    </a:ext>
                  </a:extLst>
                </p:cNvPr>
                <p:cNvPicPr/>
                <p:nvPr/>
              </p:nvPicPr>
              <p:blipFill>
                <a:blip r:embed="rId176"/>
                <a:stretch>
                  <a:fillRect/>
                </a:stretch>
              </p:blipFill>
              <p:spPr>
                <a:xfrm>
                  <a:off x="6440370" y="4989846"/>
                  <a:ext cx="142560" cy="31212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05" name="Ink 104">
                  <a:extLst>
                    <a:ext uri="{FF2B5EF4-FFF2-40B4-BE49-F238E27FC236}">
                      <a16:creationId xmlns:a16="http://schemas.microsoft.com/office/drawing/2014/main" id="{4BEC7DFD-E515-4192-B7C5-1BA3C8DB1DBC}"/>
                    </a:ext>
                  </a:extLst>
                </p14:cNvPr>
                <p14:cNvContentPartPr/>
                <p14:nvPr/>
              </p14:nvContentPartPr>
              <p14:xfrm>
                <a:off x="5683650" y="5335806"/>
                <a:ext cx="945000" cy="45360"/>
              </p14:xfrm>
            </p:contentPart>
          </mc:Choice>
          <mc:Fallback>
            <p:pic>
              <p:nvPicPr>
                <p:cNvPr id="105" name="Ink 104">
                  <a:extLst>
                    <a:ext uri="{FF2B5EF4-FFF2-40B4-BE49-F238E27FC236}">
                      <a16:creationId xmlns:a16="http://schemas.microsoft.com/office/drawing/2014/main" id="{4BEC7DFD-E515-4192-B7C5-1BA3C8DB1DBC}"/>
                    </a:ext>
                  </a:extLst>
                </p:cNvPr>
                <p:cNvPicPr/>
                <p:nvPr/>
              </p:nvPicPr>
              <p:blipFill>
                <a:blip r:embed="rId178"/>
                <a:stretch>
                  <a:fillRect/>
                </a:stretch>
              </p:blipFill>
              <p:spPr>
                <a:xfrm>
                  <a:off x="5679330" y="5331486"/>
                  <a:ext cx="95364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06" name="Ink 105">
                  <a:extLst>
                    <a:ext uri="{FF2B5EF4-FFF2-40B4-BE49-F238E27FC236}">
                      <a16:creationId xmlns:a16="http://schemas.microsoft.com/office/drawing/2014/main" id="{4E58896E-84D8-453F-8268-9CE603AF5F54}"/>
                    </a:ext>
                  </a:extLst>
                </p14:cNvPr>
                <p14:cNvContentPartPr/>
                <p14:nvPr/>
              </p14:nvContentPartPr>
              <p14:xfrm>
                <a:off x="6176490" y="5595006"/>
                <a:ext cx="165600" cy="141120"/>
              </p14:xfrm>
            </p:contentPart>
          </mc:Choice>
          <mc:Fallback>
            <p:pic>
              <p:nvPicPr>
                <p:cNvPr id="106" name="Ink 105">
                  <a:extLst>
                    <a:ext uri="{FF2B5EF4-FFF2-40B4-BE49-F238E27FC236}">
                      <a16:creationId xmlns:a16="http://schemas.microsoft.com/office/drawing/2014/main" id="{4E58896E-84D8-453F-8268-9CE603AF5F54}"/>
                    </a:ext>
                  </a:extLst>
                </p:cNvPr>
                <p:cNvPicPr/>
                <p:nvPr/>
              </p:nvPicPr>
              <p:blipFill>
                <a:blip r:embed="rId180"/>
                <a:stretch>
                  <a:fillRect/>
                </a:stretch>
              </p:blipFill>
              <p:spPr>
                <a:xfrm>
                  <a:off x="6172170" y="5590686"/>
                  <a:ext cx="17424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07" name="Ink 106">
                  <a:extLst>
                    <a:ext uri="{FF2B5EF4-FFF2-40B4-BE49-F238E27FC236}">
                      <a16:creationId xmlns:a16="http://schemas.microsoft.com/office/drawing/2014/main" id="{FE7643D9-BD4C-468A-8E3E-A4101F560AC2}"/>
                    </a:ext>
                  </a:extLst>
                </p14:cNvPr>
                <p14:cNvContentPartPr/>
                <p14:nvPr/>
              </p14:nvContentPartPr>
              <p14:xfrm>
                <a:off x="6352170" y="5454606"/>
                <a:ext cx="106560" cy="117720"/>
              </p14:xfrm>
            </p:contentPart>
          </mc:Choice>
          <mc:Fallback>
            <p:pic>
              <p:nvPicPr>
                <p:cNvPr id="107" name="Ink 106">
                  <a:extLst>
                    <a:ext uri="{FF2B5EF4-FFF2-40B4-BE49-F238E27FC236}">
                      <a16:creationId xmlns:a16="http://schemas.microsoft.com/office/drawing/2014/main" id="{FE7643D9-BD4C-468A-8E3E-A4101F560AC2}"/>
                    </a:ext>
                  </a:extLst>
                </p:cNvPr>
                <p:cNvPicPr/>
                <p:nvPr/>
              </p:nvPicPr>
              <p:blipFill>
                <a:blip r:embed="rId182"/>
                <a:stretch>
                  <a:fillRect/>
                </a:stretch>
              </p:blipFill>
              <p:spPr>
                <a:xfrm>
                  <a:off x="6347850" y="5450286"/>
                  <a:ext cx="115200" cy="126360"/>
                </a:xfrm>
                <a:prstGeom prst="rect">
                  <a:avLst/>
                </a:prstGeom>
              </p:spPr>
            </p:pic>
          </mc:Fallback>
        </mc:AlternateContent>
      </p:grpSp>
      <p:grpSp>
        <p:nvGrpSpPr>
          <p:cNvPr id="114" name="Group 113">
            <a:extLst>
              <a:ext uri="{FF2B5EF4-FFF2-40B4-BE49-F238E27FC236}">
                <a16:creationId xmlns:a16="http://schemas.microsoft.com/office/drawing/2014/main" id="{5A8F571B-87C2-497A-9973-F43B64A621C3}"/>
              </a:ext>
            </a:extLst>
          </p:cNvPr>
          <p:cNvGrpSpPr/>
          <p:nvPr/>
        </p:nvGrpSpPr>
        <p:grpSpPr>
          <a:xfrm>
            <a:off x="6825210" y="5743326"/>
            <a:ext cx="378360" cy="166320"/>
            <a:chOff x="6825210" y="5743326"/>
            <a:chExt cx="378360" cy="166320"/>
          </a:xfrm>
        </p:grpSpPr>
        <mc:AlternateContent xmlns:mc="http://schemas.openxmlformats.org/markup-compatibility/2006">
          <mc:Choice xmlns:p14="http://schemas.microsoft.com/office/powerpoint/2010/main" Requires="p14">
            <p:contentPart p14:bwMode="auto" r:id="rId183">
              <p14:nvContentPartPr>
                <p14:cNvPr id="110" name="Ink 109">
                  <a:extLst>
                    <a:ext uri="{FF2B5EF4-FFF2-40B4-BE49-F238E27FC236}">
                      <a16:creationId xmlns:a16="http://schemas.microsoft.com/office/drawing/2014/main" id="{D6729854-44CE-4238-8A48-9995F6F15A70}"/>
                    </a:ext>
                  </a:extLst>
                </p14:cNvPr>
                <p14:cNvContentPartPr/>
                <p14:nvPr/>
              </p14:nvContentPartPr>
              <p14:xfrm>
                <a:off x="6825210" y="5746566"/>
                <a:ext cx="43920" cy="8640"/>
              </p14:xfrm>
            </p:contentPart>
          </mc:Choice>
          <mc:Fallback>
            <p:pic>
              <p:nvPicPr>
                <p:cNvPr id="110" name="Ink 109">
                  <a:extLst>
                    <a:ext uri="{FF2B5EF4-FFF2-40B4-BE49-F238E27FC236}">
                      <a16:creationId xmlns:a16="http://schemas.microsoft.com/office/drawing/2014/main" id="{D6729854-44CE-4238-8A48-9995F6F15A70}"/>
                    </a:ext>
                  </a:extLst>
                </p:cNvPr>
                <p:cNvPicPr/>
                <p:nvPr/>
              </p:nvPicPr>
              <p:blipFill>
                <a:blip r:embed="rId184"/>
                <a:stretch>
                  <a:fillRect/>
                </a:stretch>
              </p:blipFill>
              <p:spPr>
                <a:xfrm>
                  <a:off x="6820890" y="5742246"/>
                  <a:ext cx="52560" cy="1728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11" name="Ink 110">
                  <a:extLst>
                    <a:ext uri="{FF2B5EF4-FFF2-40B4-BE49-F238E27FC236}">
                      <a16:creationId xmlns:a16="http://schemas.microsoft.com/office/drawing/2014/main" id="{D4CD7D86-D770-4150-B7C4-BC22170FF5F7}"/>
                    </a:ext>
                  </a:extLst>
                </p14:cNvPr>
                <p14:cNvContentPartPr/>
                <p14:nvPr/>
              </p14:nvContentPartPr>
              <p14:xfrm>
                <a:off x="7040850" y="5748006"/>
                <a:ext cx="20160" cy="161640"/>
              </p14:xfrm>
            </p:contentPart>
          </mc:Choice>
          <mc:Fallback>
            <p:pic>
              <p:nvPicPr>
                <p:cNvPr id="111" name="Ink 110">
                  <a:extLst>
                    <a:ext uri="{FF2B5EF4-FFF2-40B4-BE49-F238E27FC236}">
                      <a16:creationId xmlns:a16="http://schemas.microsoft.com/office/drawing/2014/main" id="{D4CD7D86-D770-4150-B7C4-BC22170FF5F7}"/>
                    </a:ext>
                  </a:extLst>
                </p:cNvPr>
                <p:cNvPicPr/>
                <p:nvPr/>
              </p:nvPicPr>
              <p:blipFill>
                <a:blip r:embed="rId186"/>
                <a:stretch>
                  <a:fillRect/>
                </a:stretch>
              </p:blipFill>
              <p:spPr>
                <a:xfrm>
                  <a:off x="7036530" y="5743686"/>
                  <a:ext cx="2880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12" name="Ink 111">
                  <a:extLst>
                    <a:ext uri="{FF2B5EF4-FFF2-40B4-BE49-F238E27FC236}">
                      <a16:creationId xmlns:a16="http://schemas.microsoft.com/office/drawing/2014/main" id="{3DA2091A-52E6-46BD-97E3-8046164DFFAF}"/>
                    </a:ext>
                  </a:extLst>
                </p14:cNvPr>
                <p14:cNvContentPartPr/>
                <p14:nvPr/>
              </p14:nvContentPartPr>
              <p14:xfrm>
                <a:off x="7034370" y="5743326"/>
                <a:ext cx="167040" cy="142920"/>
              </p14:xfrm>
            </p:contentPart>
          </mc:Choice>
          <mc:Fallback>
            <p:pic>
              <p:nvPicPr>
                <p:cNvPr id="112" name="Ink 111">
                  <a:extLst>
                    <a:ext uri="{FF2B5EF4-FFF2-40B4-BE49-F238E27FC236}">
                      <a16:creationId xmlns:a16="http://schemas.microsoft.com/office/drawing/2014/main" id="{3DA2091A-52E6-46BD-97E3-8046164DFFAF}"/>
                    </a:ext>
                  </a:extLst>
                </p:cNvPr>
                <p:cNvPicPr/>
                <p:nvPr/>
              </p:nvPicPr>
              <p:blipFill>
                <a:blip r:embed="rId188"/>
                <a:stretch>
                  <a:fillRect/>
                </a:stretch>
              </p:blipFill>
              <p:spPr>
                <a:xfrm>
                  <a:off x="7030050" y="5739006"/>
                  <a:ext cx="17568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13" name="Ink 112">
                  <a:extLst>
                    <a:ext uri="{FF2B5EF4-FFF2-40B4-BE49-F238E27FC236}">
                      <a16:creationId xmlns:a16="http://schemas.microsoft.com/office/drawing/2014/main" id="{CC133944-1E75-4D64-A669-CBE74EC68954}"/>
                    </a:ext>
                  </a:extLst>
                </p14:cNvPr>
                <p14:cNvContentPartPr/>
                <p14:nvPr/>
              </p14:nvContentPartPr>
              <p14:xfrm>
                <a:off x="7067130" y="5887686"/>
                <a:ext cx="136440" cy="15120"/>
              </p14:xfrm>
            </p:contentPart>
          </mc:Choice>
          <mc:Fallback>
            <p:pic>
              <p:nvPicPr>
                <p:cNvPr id="113" name="Ink 112">
                  <a:extLst>
                    <a:ext uri="{FF2B5EF4-FFF2-40B4-BE49-F238E27FC236}">
                      <a16:creationId xmlns:a16="http://schemas.microsoft.com/office/drawing/2014/main" id="{CC133944-1E75-4D64-A669-CBE74EC68954}"/>
                    </a:ext>
                  </a:extLst>
                </p:cNvPr>
                <p:cNvPicPr/>
                <p:nvPr/>
              </p:nvPicPr>
              <p:blipFill>
                <a:blip r:embed="rId190"/>
                <a:stretch>
                  <a:fillRect/>
                </a:stretch>
              </p:blipFill>
              <p:spPr>
                <a:xfrm>
                  <a:off x="7062810" y="5883366"/>
                  <a:ext cx="145080" cy="23760"/>
                </a:xfrm>
                <a:prstGeom prst="rect">
                  <a:avLst/>
                </a:prstGeom>
              </p:spPr>
            </p:pic>
          </mc:Fallback>
        </mc:AlternateContent>
      </p:grpSp>
    </p:spTree>
    <p:extLst>
      <p:ext uri="{BB962C8B-B14F-4D97-AF65-F5344CB8AC3E}">
        <p14:creationId xmlns:p14="http://schemas.microsoft.com/office/powerpoint/2010/main" val="38673943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DBC4F-6757-4359-A62C-48FEE266B37A}"/>
              </a:ext>
            </a:extLst>
          </p:cNvPr>
          <p:cNvSpPr>
            <a:spLocks noGrp="1"/>
          </p:cNvSpPr>
          <p:nvPr>
            <p:ph type="title"/>
          </p:nvPr>
        </p:nvSpPr>
        <p:spPr>
          <a:xfrm>
            <a:off x="781050" y="105752"/>
            <a:ext cx="10515600" cy="980097"/>
          </a:xfrm>
        </p:spPr>
        <p:txBody>
          <a:bodyPr>
            <a:normAutofit/>
          </a:bodyPr>
          <a:lstStyle/>
          <a:p>
            <a:r>
              <a:rPr lang="en-CA" dirty="0"/>
              <a:t>Coin flips</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157FCE19-F397-4F32-915B-C470FBB10AB0}"/>
                  </a:ext>
                </a:extLst>
              </p:cNvPr>
              <p:cNvSpPr txBox="1"/>
              <p:nvPr/>
            </p:nvSpPr>
            <p:spPr>
              <a:xfrm>
                <a:off x="781049" y="993959"/>
                <a:ext cx="10701705" cy="5276829"/>
              </a:xfrm>
              <a:prstGeom prst="rect">
                <a:avLst/>
              </a:prstGeom>
              <a:noFill/>
            </p:spPr>
            <p:txBody>
              <a:bodyPr wrap="square" rtlCol="0">
                <a:spAutoFit/>
              </a:bodyPr>
              <a:lstStyle/>
              <a:p>
                <a:r>
                  <a:rPr lang="en-CA" sz="2000" dirty="0"/>
                  <a:t>   </a:t>
                </a:r>
              </a:p>
              <a:p>
                <a:r>
                  <a:rPr lang="en-CA" sz="2000" dirty="0"/>
                  <a:t>Coin flipping: </a:t>
                </a:r>
                <a14:m>
                  <m:oMath xmlns:m="http://schemas.openxmlformats.org/officeDocument/2006/math">
                    <m:r>
                      <a:rPr lang="en-CA" sz="2000" i="1" dirty="0">
                        <a:latin typeface="Cambria Math" panose="02040503050406030204" pitchFamily="18" charset="0"/>
                      </a:rPr>
                      <m:t>𝑛</m:t>
                    </m:r>
                  </m:oMath>
                </a14:m>
                <a:r>
                  <a:rPr lang="en-CA" sz="2000" dirty="0"/>
                  <a:t> independent fair coins (probability ½ head, probability ½ tail)</a:t>
                </a:r>
              </a:p>
              <a:p>
                <a:pPr>
                  <a:lnSpc>
                    <a:spcPct val="150000"/>
                  </a:lnSpc>
                </a:pPr>
                <a:r>
                  <a:rPr lang="en-CA" sz="2000" dirty="0"/>
                  <a:t>What is the probability that there are at least </a:t>
                </a:r>
                <a14:m>
                  <m:oMath xmlns:m="http://schemas.openxmlformats.org/officeDocument/2006/math">
                    <m:r>
                      <a:rPr lang="en-CA" sz="2000" i="1">
                        <a:latin typeface="Cambria Math" panose="02040503050406030204" pitchFamily="18" charset="0"/>
                      </a:rPr>
                      <m:t>3</m:t>
                    </m:r>
                    <m:r>
                      <a:rPr lang="en-CA" sz="2000" i="1">
                        <a:latin typeface="Cambria Math" panose="02040503050406030204" pitchFamily="18" charset="0"/>
                      </a:rPr>
                      <m:t>𝑛</m:t>
                    </m:r>
                    <m:r>
                      <a:rPr lang="en-CA" sz="2000" i="1">
                        <a:latin typeface="Cambria Math" panose="02040503050406030204" pitchFamily="18" charset="0"/>
                      </a:rPr>
                      <m:t>/4</m:t>
                    </m:r>
                  </m:oMath>
                </a14:m>
                <a:r>
                  <a:rPr lang="en-CA" sz="2000" dirty="0"/>
                  <a:t> heads?</a:t>
                </a:r>
              </a:p>
              <a:p>
                <a:endParaRPr lang="en-CA" sz="2000" dirty="0"/>
              </a:p>
              <a:p>
                <a:endParaRPr lang="en-CA" sz="2000" dirty="0"/>
              </a:p>
              <a:p>
                <a:endParaRPr lang="en-CA" sz="2000" dirty="0"/>
              </a:p>
              <a:p>
                <a:endParaRPr lang="en-CA" sz="2000" dirty="0"/>
              </a:p>
              <a:p>
                <a:endParaRPr lang="en-CA" sz="2000" dirty="0"/>
              </a:p>
              <a:p>
                <a:endParaRPr lang="en-CA" sz="2000" dirty="0"/>
              </a:p>
              <a:p>
                <a:endParaRPr lang="en-CA" sz="2000" dirty="0"/>
              </a:p>
              <a:p>
                <a:endParaRPr lang="en-CA" sz="2000" dirty="0"/>
              </a:p>
              <a:p>
                <a:endParaRPr lang="en-CA" sz="2000" dirty="0"/>
              </a:p>
              <a:p>
                <a:endParaRPr lang="en-CA" sz="2000" dirty="0"/>
              </a:p>
              <a:p>
                <a:endParaRPr lang="en-CA" sz="2000" dirty="0"/>
              </a:p>
              <a:p>
                <a:r>
                  <a:rPr lang="en-CA" sz="2000" dirty="0"/>
                  <a:t>Chebyshev is most useful when we only have the second moment.</a:t>
                </a:r>
              </a:p>
              <a:p>
                <a:pPr>
                  <a:lnSpc>
                    <a:spcPct val="150000"/>
                  </a:lnSpc>
                </a:pPr>
                <a:r>
                  <a:rPr lang="en-CA" sz="2000" dirty="0"/>
                  <a:t>This will be very important when we analyze data streaming algorithms.</a:t>
                </a:r>
              </a:p>
            </p:txBody>
          </p:sp>
        </mc:Choice>
        <mc:Fallback xmlns="">
          <p:sp>
            <p:nvSpPr>
              <p:cNvPr id="5" name="TextBox 4">
                <a:extLst>
                  <a:ext uri="{FF2B5EF4-FFF2-40B4-BE49-F238E27FC236}">
                    <a16:creationId xmlns:a16="http://schemas.microsoft.com/office/drawing/2014/main" id="{157FCE19-F397-4F32-915B-C470FBB10AB0}"/>
                  </a:ext>
                </a:extLst>
              </p:cNvPr>
              <p:cNvSpPr txBox="1">
                <a:spLocks noRot="1" noChangeAspect="1" noMove="1" noResize="1" noEditPoints="1" noAdjustHandles="1" noChangeArrowheads="1" noChangeShapeType="1" noTextEdit="1"/>
              </p:cNvSpPr>
              <p:nvPr/>
            </p:nvSpPr>
            <p:spPr>
              <a:xfrm>
                <a:off x="781049" y="993959"/>
                <a:ext cx="10701705" cy="5276829"/>
              </a:xfrm>
              <a:prstGeom prst="rect">
                <a:avLst/>
              </a:prstGeom>
              <a:blipFill>
                <a:blip r:embed="rId2"/>
                <a:stretch>
                  <a:fillRect l="-569" b="-1039"/>
                </a:stretch>
              </a:blipFill>
            </p:spPr>
            <p:txBody>
              <a:bodyPr/>
              <a:lstStyle/>
              <a:p>
                <a:r>
                  <a:rPr lang="en-CA">
                    <a:noFill/>
                  </a:rPr>
                  <a:t> </a:t>
                </a:r>
              </a:p>
            </p:txBody>
          </p:sp>
        </mc:Fallback>
      </mc:AlternateContent>
      <p:sp>
        <p:nvSpPr>
          <p:cNvPr id="3" name="Slide Number Placeholder 2">
            <a:extLst>
              <a:ext uri="{FF2B5EF4-FFF2-40B4-BE49-F238E27FC236}">
                <a16:creationId xmlns:a16="http://schemas.microsoft.com/office/drawing/2014/main" id="{D1BB90A7-678C-43C1-A3BF-EF000701F020}"/>
              </a:ext>
            </a:extLst>
          </p:cNvPr>
          <p:cNvSpPr>
            <a:spLocks noGrp="1"/>
          </p:cNvSpPr>
          <p:nvPr>
            <p:ph type="sldNum" sz="quarter" idx="12"/>
          </p:nvPr>
        </p:nvSpPr>
        <p:spPr/>
        <p:txBody>
          <a:bodyPr/>
          <a:lstStyle/>
          <a:p>
            <a:fld id="{2595D44B-EAE6-4553-A7ED-B796E3CA93DC}" type="slidenum">
              <a:rPr lang="en-CA" smtClean="0"/>
              <a:t>16</a:t>
            </a:fld>
            <a:endParaRPr lang="en-CA"/>
          </a:p>
        </p:txBody>
      </p:sp>
      <mc:AlternateContent xmlns:mc="http://schemas.openxmlformats.org/markup-compatibility/2006">
        <mc:Choice xmlns:p14="http://schemas.microsoft.com/office/powerpoint/2010/main" Requires="p14">
          <p:contentPart p14:bwMode="auto" r:id="rId3">
            <p14:nvContentPartPr>
              <p14:cNvPr id="4" name="Ink 3">
                <a:extLst>
                  <a:ext uri="{FF2B5EF4-FFF2-40B4-BE49-F238E27FC236}">
                    <a16:creationId xmlns:a16="http://schemas.microsoft.com/office/drawing/2014/main" id="{A7FBED93-7F51-49E8-9016-0082C9D18AE3}"/>
                  </a:ext>
                </a:extLst>
              </p14:cNvPr>
              <p14:cNvContentPartPr/>
              <p14:nvPr/>
            </p14:nvContentPartPr>
            <p14:xfrm>
              <a:off x="-30946" y="2566793"/>
              <a:ext cx="360" cy="360"/>
            </p14:xfrm>
          </p:contentPart>
        </mc:Choice>
        <mc:Fallback>
          <p:pic>
            <p:nvPicPr>
              <p:cNvPr id="4" name="Ink 3">
                <a:extLst>
                  <a:ext uri="{FF2B5EF4-FFF2-40B4-BE49-F238E27FC236}">
                    <a16:creationId xmlns:a16="http://schemas.microsoft.com/office/drawing/2014/main" id="{A7FBED93-7F51-49E8-9016-0082C9D18AE3}"/>
                  </a:ext>
                </a:extLst>
              </p:cNvPr>
              <p:cNvPicPr/>
              <p:nvPr/>
            </p:nvPicPr>
            <p:blipFill>
              <a:blip r:embed="rId4"/>
              <a:stretch>
                <a:fillRect/>
              </a:stretch>
            </p:blipFill>
            <p:spPr>
              <a:xfrm>
                <a:off x="-35266" y="2562473"/>
                <a:ext cx="9000" cy="9000"/>
              </a:xfrm>
              <a:prstGeom prst="rect">
                <a:avLst/>
              </a:prstGeom>
            </p:spPr>
          </p:pic>
        </mc:Fallback>
      </mc:AlternateContent>
      <p:grpSp>
        <p:nvGrpSpPr>
          <p:cNvPr id="10" name="Group 9">
            <a:extLst>
              <a:ext uri="{FF2B5EF4-FFF2-40B4-BE49-F238E27FC236}">
                <a16:creationId xmlns:a16="http://schemas.microsoft.com/office/drawing/2014/main" id="{EDE48931-8091-493F-B206-4845E2B47B53}"/>
              </a:ext>
            </a:extLst>
          </p:cNvPr>
          <p:cNvGrpSpPr/>
          <p:nvPr/>
        </p:nvGrpSpPr>
        <p:grpSpPr>
          <a:xfrm>
            <a:off x="3163650" y="2234406"/>
            <a:ext cx="339840" cy="222480"/>
            <a:chOff x="3163650" y="2234406"/>
            <a:chExt cx="339840" cy="222480"/>
          </a:xfrm>
        </p:grpSpPr>
        <mc:AlternateContent xmlns:mc="http://schemas.openxmlformats.org/markup-compatibility/2006">
          <mc:Choice xmlns:p14="http://schemas.microsoft.com/office/powerpoint/2010/main" Requires="p14">
            <p:contentPart p14:bwMode="auto" r:id="rId5">
              <p14:nvContentPartPr>
                <p14:cNvPr id="6" name="Ink 5">
                  <a:extLst>
                    <a:ext uri="{FF2B5EF4-FFF2-40B4-BE49-F238E27FC236}">
                      <a16:creationId xmlns:a16="http://schemas.microsoft.com/office/drawing/2014/main" id="{989FB98F-4DB5-4A88-8459-71472CAE35AD}"/>
                    </a:ext>
                  </a:extLst>
                </p14:cNvPr>
                <p14:cNvContentPartPr/>
                <p14:nvPr/>
              </p14:nvContentPartPr>
              <p14:xfrm>
                <a:off x="3194250" y="2234406"/>
                <a:ext cx="88920" cy="222480"/>
              </p14:xfrm>
            </p:contentPart>
          </mc:Choice>
          <mc:Fallback>
            <p:pic>
              <p:nvPicPr>
                <p:cNvPr id="6" name="Ink 5">
                  <a:extLst>
                    <a:ext uri="{FF2B5EF4-FFF2-40B4-BE49-F238E27FC236}">
                      <a16:creationId xmlns:a16="http://schemas.microsoft.com/office/drawing/2014/main" id="{989FB98F-4DB5-4A88-8459-71472CAE35AD}"/>
                    </a:ext>
                  </a:extLst>
                </p:cNvPr>
                <p:cNvPicPr/>
                <p:nvPr/>
              </p:nvPicPr>
              <p:blipFill>
                <a:blip r:embed="rId6"/>
                <a:stretch>
                  <a:fillRect/>
                </a:stretch>
              </p:blipFill>
              <p:spPr>
                <a:xfrm>
                  <a:off x="3189930" y="2230086"/>
                  <a:ext cx="97560" cy="2311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7" name="Ink 6">
                  <a:extLst>
                    <a:ext uri="{FF2B5EF4-FFF2-40B4-BE49-F238E27FC236}">
                      <a16:creationId xmlns:a16="http://schemas.microsoft.com/office/drawing/2014/main" id="{7303A538-EFA8-4521-BD11-BA6793F30137}"/>
                    </a:ext>
                  </a:extLst>
                </p14:cNvPr>
                <p14:cNvContentPartPr/>
                <p14:nvPr/>
              </p14:nvContentPartPr>
              <p14:xfrm>
                <a:off x="3163650" y="2259246"/>
                <a:ext cx="153720" cy="184320"/>
              </p14:xfrm>
            </p:contentPart>
          </mc:Choice>
          <mc:Fallback>
            <p:pic>
              <p:nvPicPr>
                <p:cNvPr id="7" name="Ink 6">
                  <a:extLst>
                    <a:ext uri="{FF2B5EF4-FFF2-40B4-BE49-F238E27FC236}">
                      <a16:creationId xmlns:a16="http://schemas.microsoft.com/office/drawing/2014/main" id="{7303A538-EFA8-4521-BD11-BA6793F30137}"/>
                    </a:ext>
                  </a:extLst>
                </p:cNvPr>
                <p:cNvPicPr/>
                <p:nvPr/>
              </p:nvPicPr>
              <p:blipFill>
                <a:blip r:embed="rId8"/>
                <a:stretch>
                  <a:fillRect/>
                </a:stretch>
              </p:blipFill>
              <p:spPr>
                <a:xfrm>
                  <a:off x="3159330" y="2254926"/>
                  <a:ext cx="16236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8" name="Ink 7">
                  <a:extLst>
                    <a:ext uri="{FF2B5EF4-FFF2-40B4-BE49-F238E27FC236}">
                      <a16:creationId xmlns:a16="http://schemas.microsoft.com/office/drawing/2014/main" id="{7FD326C4-55BA-4C65-8BF3-991193998B6C}"/>
                    </a:ext>
                  </a:extLst>
                </p14:cNvPr>
                <p14:cNvContentPartPr/>
                <p14:nvPr/>
              </p14:nvContentPartPr>
              <p14:xfrm>
                <a:off x="3401250" y="2344206"/>
                <a:ext cx="102240" cy="8640"/>
              </p14:xfrm>
            </p:contentPart>
          </mc:Choice>
          <mc:Fallback>
            <p:pic>
              <p:nvPicPr>
                <p:cNvPr id="8" name="Ink 7">
                  <a:extLst>
                    <a:ext uri="{FF2B5EF4-FFF2-40B4-BE49-F238E27FC236}">
                      <a16:creationId xmlns:a16="http://schemas.microsoft.com/office/drawing/2014/main" id="{7FD326C4-55BA-4C65-8BF3-991193998B6C}"/>
                    </a:ext>
                  </a:extLst>
                </p:cNvPr>
                <p:cNvPicPr/>
                <p:nvPr/>
              </p:nvPicPr>
              <p:blipFill>
                <a:blip r:embed="rId10"/>
                <a:stretch>
                  <a:fillRect/>
                </a:stretch>
              </p:blipFill>
              <p:spPr>
                <a:xfrm>
                  <a:off x="3396930" y="2339886"/>
                  <a:ext cx="110880" cy="172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9" name="Ink 8">
                  <a:extLst>
                    <a:ext uri="{FF2B5EF4-FFF2-40B4-BE49-F238E27FC236}">
                      <a16:creationId xmlns:a16="http://schemas.microsoft.com/office/drawing/2014/main" id="{6F17791D-5B95-4F06-97C3-21F36E629E1C}"/>
                    </a:ext>
                  </a:extLst>
                </p14:cNvPr>
                <p14:cNvContentPartPr/>
                <p14:nvPr/>
              </p14:nvContentPartPr>
              <p14:xfrm>
                <a:off x="3433290" y="2398206"/>
                <a:ext cx="65520" cy="10800"/>
              </p14:xfrm>
            </p:contentPart>
          </mc:Choice>
          <mc:Fallback>
            <p:pic>
              <p:nvPicPr>
                <p:cNvPr id="9" name="Ink 8">
                  <a:extLst>
                    <a:ext uri="{FF2B5EF4-FFF2-40B4-BE49-F238E27FC236}">
                      <a16:creationId xmlns:a16="http://schemas.microsoft.com/office/drawing/2014/main" id="{6F17791D-5B95-4F06-97C3-21F36E629E1C}"/>
                    </a:ext>
                  </a:extLst>
                </p:cNvPr>
                <p:cNvPicPr/>
                <p:nvPr/>
              </p:nvPicPr>
              <p:blipFill>
                <a:blip r:embed="rId12"/>
                <a:stretch>
                  <a:fillRect/>
                </a:stretch>
              </p:blipFill>
              <p:spPr>
                <a:xfrm>
                  <a:off x="3428970" y="2393886"/>
                  <a:ext cx="74160" cy="194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3">
            <p14:nvContentPartPr>
              <p14:cNvPr id="16" name="Ink 15">
                <a:extLst>
                  <a:ext uri="{FF2B5EF4-FFF2-40B4-BE49-F238E27FC236}">
                    <a16:creationId xmlns:a16="http://schemas.microsoft.com/office/drawing/2014/main" id="{C185AB09-7992-4156-9CBB-20C7AA70CC98}"/>
                  </a:ext>
                </a:extLst>
              </p14:cNvPr>
              <p14:cNvContentPartPr/>
              <p14:nvPr/>
            </p14:nvContentPartPr>
            <p14:xfrm>
              <a:off x="3731370" y="2068446"/>
              <a:ext cx="73080" cy="55440"/>
            </p14:xfrm>
          </p:contentPart>
        </mc:Choice>
        <mc:Fallback>
          <p:pic>
            <p:nvPicPr>
              <p:cNvPr id="16" name="Ink 15">
                <a:extLst>
                  <a:ext uri="{FF2B5EF4-FFF2-40B4-BE49-F238E27FC236}">
                    <a16:creationId xmlns:a16="http://schemas.microsoft.com/office/drawing/2014/main" id="{C185AB09-7992-4156-9CBB-20C7AA70CC98}"/>
                  </a:ext>
                </a:extLst>
              </p:cNvPr>
              <p:cNvPicPr/>
              <p:nvPr/>
            </p:nvPicPr>
            <p:blipFill>
              <a:blip r:embed="rId14"/>
              <a:stretch>
                <a:fillRect/>
              </a:stretch>
            </p:blipFill>
            <p:spPr>
              <a:xfrm>
                <a:off x="3727050" y="2064126"/>
                <a:ext cx="81720" cy="64080"/>
              </a:xfrm>
              <a:prstGeom prst="rect">
                <a:avLst/>
              </a:prstGeom>
            </p:spPr>
          </p:pic>
        </mc:Fallback>
      </mc:AlternateContent>
      <p:grpSp>
        <p:nvGrpSpPr>
          <p:cNvPr id="20" name="Group 19">
            <a:extLst>
              <a:ext uri="{FF2B5EF4-FFF2-40B4-BE49-F238E27FC236}">
                <a16:creationId xmlns:a16="http://schemas.microsoft.com/office/drawing/2014/main" id="{E985AA42-EF5B-4043-A097-7D18D8680734}"/>
              </a:ext>
            </a:extLst>
          </p:cNvPr>
          <p:cNvGrpSpPr/>
          <p:nvPr/>
        </p:nvGrpSpPr>
        <p:grpSpPr>
          <a:xfrm>
            <a:off x="3689610" y="2207766"/>
            <a:ext cx="568080" cy="374040"/>
            <a:chOff x="3689610" y="2207766"/>
            <a:chExt cx="568080" cy="374040"/>
          </a:xfrm>
        </p:grpSpPr>
        <mc:AlternateContent xmlns:mc="http://schemas.openxmlformats.org/markup-compatibility/2006">
          <mc:Choice xmlns:p14="http://schemas.microsoft.com/office/powerpoint/2010/main" Requires="p14">
            <p:contentPart p14:bwMode="auto" r:id="rId15">
              <p14:nvContentPartPr>
                <p14:cNvPr id="11" name="Ink 10">
                  <a:extLst>
                    <a:ext uri="{FF2B5EF4-FFF2-40B4-BE49-F238E27FC236}">
                      <a16:creationId xmlns:a16="http://schemas.microsoft.com/office/drawing/2014/main" id="{F8D97776-AA54-4A4C-B261-EE2C1E932BD4}"/>
                    </a:ext>
                  </a:extLst>
                </p14:cNvPr>
                <p14:cNvContentPartPr/>
                <p14:nvPr/>
              </p14:nvContentPartPr>
              <p14:xfrm>
                <a:off x="3689610" y="2207766"/>
                <a:ext cx="168480" cy="13680"/>
              </p14:xfrm>
            </p:contentPart>
          </mc:Choice>
          <mc:Fallback>
            <p:pic>
              <p:nvPicPr>
                <p:cNvPr id="11" name="Ink 10">
                  <a:extLst>
                    <a:ext uri="{FF2B5EF4-FFF2-40B4-BE49-F238E27FC236}">
                      <a16:creationId xmlns:a16="http://schemas.microsoft.com/office/drawing/2014/main" id="{F8D97776-AA54-4A4C-B261-EE2C1E932BD4}"/>
                    </a:ext>
                  </a:extLst>
                </p:cNvPr>
                <p:cNvPicPr/>
                <p:nvPr/>
              </p:nvPicPr>
              <p:blipFill>
                <a:blip r:embed="rId16"/>
                <a:stretch>
                  <a:fillRect/>
                </a:stretch>
              </p:blipFill>
              <p:spPr>
                <a:xfrm>
                  <a:off x="3685290" y="2203446"/>
                  <a:ext cx="17712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2" name="Ink 11">
                  <a:extLst>
                    <a:ext uri="{FF2B5EF4-FFF2-40B4-BE49-F238E27FC236}">
                      <a16:creationId xmlns:a16="http://schemas.microsoft.com/office/drawing/2014/main" id="{C8F921E1-3644-49AF-9C05-A9D198D0B4EB}"/>
                    </a:ext>
                  </a:extLst>
                </p14:cNvPr>
                <p14:cNvContentPartPr/>
                <p14:nvPr/>
              </p14:nvContentPartPr>
              <p14:xfrm>
                <a:off x="3691410" y="2230086"/>
                <a:ext cx="144720" cy="182880"/>
              </p14:xfrm>
            </p:contentPart>
          </mc:Choice>
          <mc:Fallback>
            <p:pic>
              <p:nvPicPr>
                <p:cNvPr id="12" name="Ink 11">
                  <a:extLst>
                    <a:ext uri="{FF2B5EF4-FFF2-40B4-BE49-F238E27FC236}">
                      <a16:creationId xmlns:a16="http://schemas.microsoft.com/office/drawing/2014/main" id="{C8F921E1-3644-49AF-9C05-A9D198D0B4EB}"/>
                    </a:ext>
                  </a:extLst>
                </p:cNvPr>
                <p:cNvPicPr/>
                <p:nvPr/>
              </p:nvPicPr>
              <p:blipFill>
                <a:blip r:embed="rId18"/>
                <a:stretch>
                  <a:fillRect/>
                </a:stretch>
              </p:blipFill>
              <p:spPr>
                <a:xfrm>
                  <a:off x="3687090" y="2225766"/>
                  <a:ext cx="15336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3" name="Ink 12">
                  <a:extLst>
                    <a:ext uri="{FF2B5EF4-FFF2-40B4-BE49-F238E27FC236}">
                      <a16:creationId xmlns:a16="http://schemas.microsoft.com/office/drawing/2014/main" id="{552B786F-1506-4A00-A082-B50A2319703E}"/>
                    </a:ext>
                  </a:extLst>
                </p14:cNvPr>
                <p14:cNvContentPartPr/>
                <p14:nvPr/>
              </p14:nvContentPartPr>
              <p14:xfrm>
                <a:off x="3713370" y="2487126"/>
                <a:ext cx="29160" cy="79560"/>
              </p14:xfrm>
            </p:contentPart>
          </mc:Choice>
          <mc:Fallback>
            <p:pic>
              <p:nvPicPr>
                <p:cNvPr id="13" name="Ink 12">
                  <a:extLst>
                    <a:ext uri="{FF2B5EF4-FFF2-40B4-BE49-F238E27FC236}">
                      <a16:creationId xmlns:a16="http://schemas.microsoft.com/office/drawing/2014/main" id="{552B786F-1506-4A00-A082-B50A2319703E}"/>
                    </a:ext>
                  </a:extLst>
                </p:cNvPr>
                <p:cNvPicPr/>
                <p:nvPr/>
              </p:nvPicPr>
              <p:blipFill>
                <a:blip r:embed="rId20"/>
                <a:stretch>
                  <a:fillRect/>
                </a:stretch>
              </p:blipFill>
              <p:spPr>
                <a:xfrm>
                  <a:off x="3709050" y="2482806"/>
                  <a:ext cx="3780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4" name="Ink 13">
                  <a:extLst>
                    <a:ext uri="{FF2B5EF4-FFF2-40B4-BE49-F238E27FC236}">
                      <a16:creationId xmlns:a16="http://schemas.microsoft.com/office/drawing/2014/main" id="{64534276-A399-41A5-A27E-710C752D04F7}"/>
                    </a:ext>
                  </a:extLst>
                </p14:cNvPr>
                <p14:cNvContentPartPr/>
                <p14:nvPr/>
              </p14:nvContentPartPr>
              <p14:xfrm>
                <a:off x="3689610" y="2475966"/>
                <a:ext cx="148320" cy="32400"/>
              </p14:xfrm>
            </p:contentPart>
          </mc:Choice>
          <mc:Fallback>
            <p:pic>
              <p:nvPicPr>
                <p:cNvPr id="14" name="Ink 13">
                  <a:extLst>
                    <a:ext uri="{FF2B5EF4-FFF2-40B4-BE49-F238E27FC236}">
                      <a16:creationId xmlns:a16="http://schemas.microsoft.com/office/drawing/2014/main" id="{64534276-A399-41A5-A27E-710C752D04F7}"/>
                    </a:ext>
                  </a:extLst>
                </p:cNvPr>
                <p:cNvPicPr/>
                <p:nvPr/>
              </p:nvPicPr>
              <p:blipFill>
                <a:blip r:embed="rId22"/>
                <a:stretch>
                  <a:fillRect/>
                </a:stretch>
              </p:blipFill>
              <p:spPr>
                <a:xfrm>
                  <a:off x="3685290" y="2471646"/>
                  <a:ext cx="15696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5" name="Ink 14">
                  <a:extLst>
                    <a:ext uri="{FF2B5EF4-FFF2-40B4-BE49-F238E27FC236}">
                      <a16:creationId xmlns:a16="http://schemas.microsoft.com/office/drawing/2014/main" id="{C02B8A5D-2678-46FE-94FE-49C61D7A8BFC}"/>
                    </a:ext>
                  </a:extLst>
                </p14:cNvPr>
                <p14:cNvContentPartPr/>
                <p14:nvPr/>
              </p14:nvContentPartPr>
              <p14:xfrm>
                <a:off x="3787170" y="2498646"/>
                <a:ext cx="154440" cy="83160"/>
              </p14:xfrm>
            </p:contentPart>
          </mc:Choice>
          <mc:Fallback>
            <p:pic>
              <p:nvPicPr>
                <p:cNvPr id="15" name="Ink 14">
                  <a:extLst>
                    <a:ext uri="{FF2B5EF4-FFF2-40B4-BE49-F238E27FC236}">
                      <a16:creationId xmlns:a16="http://schemas.microsoft.com/office/drawing/2014/main" id="{C02B8A5D-2678-46FE-94FE-49C61D7A8BFC}"/>
                    </a:ext>
                  </a:extLst>
                </p:cNvPr>
                <p:cNvPicPr/>
                <p:nvPr/>
              </p:nvPicPr>
              <p:blipFill>
                <a:blip r:embed="rId24"/>
                <a:stretch>
                  <a:fillRect/>
                </a:stretch>
              </p:blipFill>
              <p:spPr>
                <a:xfrm>
                  <a:off x="3782850" y="2494326"/>
                  <a:ext cx="16308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7" name="Ink 16">
                  <a:extLst>
                    <a:ext uri="{FF2B5EF4-FFF2-40B4-BE49-F238E27FC236}">
                      <a16:creationId xmlns:a16="http://schemas.microsoft.com/office/drawing/2014/main" id="{F29B1AD9-34F2-40A8-BFDE-E16CA3B8021D}"/>
                    </a:ext>
                  </a:extLst>
                </p14:cNvPr>
                <p14:cNvContentPartPr/>
                <p14:nvPr/>
              </p14:nvContentPartPr>
              <p14:xfrm>
                <a:off x="4056810" y="2235486"/>
                <a:ext cx="75240" cy="173880"/>
              </p14:xfrm>
            </p:contentPart>
          </mc:Choice>
          <mc:Fallback>
            <p:pic>
              <p:nvPicPr>
                <p:cNvPr id="17" name="Ink 16">
                  <a:extLst>
                    <a:ext uri="{FF2B5EF4-FFF2-40B4-BE49-F238E27FC236}">
                      <a16:creationId xmlns:a16="http://schemas.microsoft.com/office/drawing/2014/main" id="{F29B1AD9-34F2-40A8-BFDE-E16CA3B8021D}"/>
                    </a:ext>
                  </a:extLst>
                </p:cNvPr>
                <p:cNvPicPr/>
                <p:nvPr/>
              </p:nvPicPr>
              <p:blipFill>
                <a:blip r:embed="rId26"/>
                <a:stretch>
                  <a:fillRect/>
                </a:stretch>
              </p:blipFill>
              <p:spPr>
                <a:xfrm>
                  <a:off x="4052490" y="2231166"/>
                  <a:ext cx="8388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8" name="Ink 17">
                  <a:extLst>
                    <a:ext uri="{FF2B5EF4-FFF2-40B4-BE49-F238E27FC236}">
                      <a16:creationId xmlns:a16="http://schemas.microsoft.com/office/drawing/2014/main" id="{51ED5B4C-381F-4098-8DB3-93C8B3F74B00}"/>
                    </a:ext>
                  </a:extLst>
                </p14:cNvPr>
                <p14:cNvContentPartPr/>
                <p14:nvPr/>
              </p14:nvContentPartPr>
              <p14:xfrm>
                <a:off x="4033770" y="2282646"/>
                <a:ext cx="123120" cy="135000"/>
              </p14:xfrm>
            </p:contentPart>
          </mc:Choice>
          <mc:Fallback>
            <p:pic>
              <p:nvPicPr>
                <p:cNvPr id="18" name="Ink 17">
                  <a:extLst>
                    <a:ext uri="{FF2B5EF4-FFF2-40B4-BE49-F238E27FC236}">
                      <a16:creationId xmlns:a16="http://schemas.microsoft.com/office/drawing/2014/main" id="{51ED5B4C-381F-4098-8DB3-93C8B3F74B00}"/>
                    </a:ext>
                  </a:extLst>
                </p:cNvPr>
                <p:cNvPicPr/>
                <p:nvPr/>
              </p:nvPicPr>
              <p:blipFill>
                <a:blip r:embed="rId28"/>
                <a:stretch>
                  <a:fillRect/>
                </a:stretch>
              </p:blipFill>
              <p:spPr>
                <a:xfrm>
                  <a:off x="4029450" y="2278326"/>
                  <a:ext cx="13176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9" name="Ink 18">
                  <a:extLst>
                    <a:ext uri="{FF2B5EF4-FFF2-40B4-BE49-F238E27FC236}">
                      <a16:creationId xmlns:a16="http://schemas.microsoft.com/office/drawing/2014/main" id="{EEFA05A3-72A1-45F9-A068-E75BD800D8A2}"/>
                    </a:ext>
                  </a:extLst>
                </p14:cNvPr>
                <p14:cNvContentPartPr/>
                <p14:nvPr/>
              </p14:nvContentPartPr>
              <p14:xfrm>
                <a:off x="4217730" y="2332686"/>
                <a:ext cx="39960" cy="130680"/>
              </p14:xfrm>
            </p:contentPart>
          </mc:Choice>
          <mc:Fallback>
            <p:pic>
              <p:nvPicPr>
                <p:cNvPr id="19" name="Ink 18">
                  <a:extLst>
                    <a:ext uri="{FF2B5EF4-FFF2-40B4-BE49-F238E27FC236}">
                      <a16:creationId xmlns:a16="http://schemas.microsoft.com/office/drawing/2014/main" id="{EEFA05A3-72A1-45F9-A068-E75BD800D8A2}"/>
                    </a:ext>
                  </a:extLst>
                </p:cNvPr>
                <p:cNvPicPr/>
                <p:nvPr/>
              </p:nvPicPr>
              <p:blipFill>
                <a:blip r:embed="rId30"/>
                <a:stretch>
                  <a:fillRect/>
                </a:stretch>
              </p:blipFill>
              <p:spPr>
                <a:xfrm>
                  <a:off x="4213410" y="2328366"/>
                  <a:ext cx="48600" cy="139320"/>
                </a:xfrm>
                <a:prstGeom prst="rect">
                  <a:avLst/>
                </a:prstGeom>
              </p:spPr>
            </p:pic>
          </mc:Fallback>
        </mc:AlternateContent>
      </p:grpSp>
      <p:grpSp>
        <p:nvGrpSpPr>
          <p:cNvPr id="29" name="Group 28">
            <a:extLst>
              <a:ext uri="{FF2B5EF4-FFF2-40B4-BE49-F238E27FC236}">
                <a16:creationId xmlns:a16="http://schemas.microsoft.com/office/drawing/2014/main" id="{1A6D1E8C-4E0A-4D1B-A496-EBD549CD139B}"/>
              </a:ext>
            </a:extLst>
          </p:cNvPr>
          <p:cNvGrpSpPr/>
          <p:nvPr/>
        </p:nvGrpSpPr>
        <p:grpSpPr>
          <a:xfrm>
            <a:off x="5260290" y="2226846"/>
            <a:ext cx="578160" cy="297000"/>
            <a:chOff x="5260290" y="2226846"/>
            <a:chExt cx="578160" cy="297000"/>
          </a:xfrm>
        </p:grpSpPr>
        <mc:AlternateContent xmlns:mc="http://schemas.openxmlformats.org/markup-compatibility/2006">
          <mc:Choice xmlns:p14="http://schemas.microsoft.com/office/powerpoint/2010/main" Requires="p14">
            <p:contentPart p14:bwMode="auto" r:id="rId31">
              <p14:nvContentPartPr>
                <p14:cNvPr id="21" name="Ink 20">
                  <a:extLst>
                    <a:ext uri="{FF2B5EF4-FFF2-40B4-BE49-F238E27FC236}">
                      <a16:creationId xmlns:a16="http://schemas.microsoft.com/office/drawing/2014/main" id="{1E8E4B50-806C-4A23-84A7-817E7917FAD0}"/>
                    </a:ext>
                  </a:extLst>
                </p14:cNvPr>
                <p14:cNvContentPartPr/>
                <p14:nvPr/>
              </p14:nvContentPartPr>
              <p14:xfrm>
                <a:off x="5260290" y="2288046"/>
                <a:ext cx="154800" cy="5760"/>
              </p14:xfrm>
            </p:contentPart>
          </mc:Choice>
          <mc:Fallback>
            <p:pic>
              <p:nvPicPr>
                <p:cNvPr id="21" name="Ink 20">
                  <a:extLst>
                    <a:ext uri="{FF2B5EF4-FFF2-40B4-BE49-F238E27FC236}">
                      <a16:creationId xmlns:a16="http://schemas.microsoft.com/office/drawing/2014/main" id="{1E8E4B50-806C-4A23-84A7-817E7917FAD0}"/>
                    </a:ext>
                  </a:extLst>
                </p:cNvPr>
                <p:cNvPicPr/>
                <p:nvPr/>
              </p:nvPicPr>
              <p:blipFill>
                <a:blip r:embed="rId32"/>
                <a:stretch>
                  <a:fillRect/>
                </a:stretch>
              </p:blipFill>
              <p:spPr>
                <a:xfrm>
                  <a:off x="5255970" y="2283726"/>
                  <a:ext cx="163440" cy="1440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2" name="Ink 21">
                  <a:extLst>
                    <a:ext uri="{FF2B5EF4-FFF2-40B4-BE49-F238E27FC236}">
                      <a16:creationId xmlns:a16="http://schemas.microsoft.com/office/drawing/2014/main" id="{03C1FDBC-7F67-4A60-9E40-85A15695230F}"/>
                    </a:ext>
                  </a:extLst>
                </p14:cNvPr>
                <p14:cNvContentPartPr/>
                <p14:nvPr/>
              </p14:nvContentPartPr>
              <p14:xfrm>
                <a:off x="5282250" y="2304966"/>
                <a:ext cx="66960" cy="195840"/>
              </p14:xfrm>
            </p:contentPart>
          </mc:Choice>
          <mc:Fallback>
            <p:pic>
              <p:nvPicPr>
                <p:cNvPr id="22" name="Ink 21">
                  <a:extLst>
                    <a:ext uri="{FF2B5EF4-FFF2-40B4-BE49-F238E27FC236}">
                      <a16:creationId xmlns:a16="http://schemas.microsoft.com/office/drawing/2014/main" id="{03C1FDBC-7F67-4A60-9E40-85A15695230F}"/>
                    </a:ext>
                  </a:extLst>
                </p:cNvPr>
                <p:cNvPicPr/>
                <p:nvPr/>
              </p:nvPicPr>
              <p:blipFill>
                <a:blip r:embed="rId34"/>
                <a:stretch>
                  <a:fillRect/>
                </a:stretch>
              </p:blipFill>
              <p:spPr>
                <a:xfrm>
                  <a:off x="5277930" y="2300646"/>
                  <a:ext cx="75600" cy="20448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3" name="Ink 22">
                  <a:extLst>
                    <a:ext uri="{FF2B5EF4-FFF2-40B4-BE49-F238E27FC236}">
                      <a16:creationId xmlns:a16="http://schemas.microsoft.com/office/drawing/2014/main" id="{F2615C67-2519-4BE1-A2AD-026517CFC2CD}"/>
                    </a:ext>
                  </a:extLst>
                </p14:cNvPr>
                <p14:cNvContentPartPr/>
                <p14:nvPr/>
              </p14:nvContentPartPr>
              <p14:xfrm>
                <a:off x="5307450" y="2395686"/>
                <a:ext cx="109080" cy="94680"/>
              </p14:xfrm>
            </p:contentPart>
          </mc:Choice>
          <mc:Fallback>
            <p:pic>
              <p:nvPicPr>
                <p:cNvPr id="23" name="Ink 22">
                  <a:extLst>
                    <a:ext uri="{FF2B5EF4-FFF2-40B4-BE49-F238E27FC236}">
                      <a16:creationId xmlns:a16="http://schemas.microsoft.com/office/drawing/2014/main" id="{F2615C67-2519-4BE1-A2AD-026517CFC2CD}"/>
                    </a:ext>
                  </a:extLst>
                </p:cNvPr>
                <p:cNvPicPr/>
                <p:nvPr/>
              </p:nvPicPr>
              <p:blipFill>
                <a:blip r:embed="rId36"/>
                <a:stretch>
                  <a:fillRect/>
                </a:stretch>
              </p:blipFill>
              <p:spPr>
                <a:xfrm>
                  <a:off x="5303130" y="2391366"/>
                  <a:ext cx="11772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4" name="Ink 23">
                  <a:extLst>
                    <a:ext uri="{FF2B5EF4-FFF2-40B4-BE49-F238E27FC236}">
                      <a16:creationId xmlns:a16="http://schemas.microsoft.com/office/drawing/2014/main" id="{02A5A0A5-0981-4464-A32C-D84A60AEC24B}"/>
                    </a:ext>
                  </a:extLst>
                </p14:cNvPr>
                <p14:cNvContentPartPr/>
                <p14:nvPr/>
              </p14:nvContentPartPr>
              <p14:xfrm>
                <a:off x="5470530" y="2240886"/>
                <a:ext cx="111240" cy="229680"/>
              </p14:xfrm>
            </p:contentPart>
          </mc:Choice>
          <mc:Fallback>
            <p:pic>
              <p:nvPicPr>
                <p:cNvPr id="24" name="Ink 23">
                  <a:extLst>
                    <a:ext uri="{FF2B5EF4-FFF2-40B4-BE49-F238E27FC236}">
                      <a16:creationId xmlns:a16="http://schemas.microsoft.com/office/drawing/2014/main" id="{02A5A0A5-0981-4464-A32C-D84A60AEC24B}"/>
                    </a:ext>
                  </a:extLst>
                </p:cNvPr>
                <p:cNvPicPr/>
                <p:nvPr/>
              </p:nvPicPr>
              <p:blipFill>
                <a:blip r:embed="rId38"/>
                <a:stretch>
                  <a:fillRect/>
                </a:stretch>
              </p:blipFill>
              <p:spPr>
                <a:xfrm>
                  <a:off x="5466210" y="2236566"/>
                  <a:ext cx="119880" cy="23832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5" name="Ink 24">
                  <a:extLst>
                    <a:ext uri="{FF2B5EF4-FFF2-40B4-BE49-F238E27FC236}">
                      <a16:creationId xmlns:a16="http://schemas.microsoft.com/office/drawing/2014/main" id="{EF79209B-2330-4B1A-B611-B121B8E0383B}"/>
                    </a:ext>
                  </a:extLst>
                </p14:cNvPr>
                <p14:cNvContentPartPr/>
                <p14:nvPr/>
              </p14:nvContentPartPr>
              <p14:xfrm>
                <a:off x="5620650" y="2289486"/>
                <a:ext cx="75960" cy="203760"/>
              </p14:xfrm>
            </p:contentPart>
          </mc:Choice>
          <mc:Fallback>
            <p:pic>
              <p:nvPicPr>
                <p:cNvPr id="25" name="Ink 24">
                  <a:extLst>
                    <a:ext uri="{FF2B5EF4-FFF2-40B4-BE49-F238E27FC236}">
                      <a16:creationId xmlns:a16="http://schemas.microsoft.com/office/drawing/2014/main" id="{EF79209B-2330-4B1A-B611-B121B8E0383B}"/>
                    </a:ext>
                  </a:extLst>
                </p:cNvPr>
                <p:cNvPicPr/>
                <p:nvPr/>
              </p:nvPicPr>
              <p:blipFill>
                <a:blip r:embed="rId40"/>
                <a:stretch>
                  <a:fillRect/>
                </a:stretch>
              </p:blipFill>
              <p:spPr>
                <a:xfrm>
                  <a:off x="5616330" y="2285166"/>
                  <a:ext cx="84600" cy="21240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6" name="Ink 25">
                  <a:extLst>
                    <a:ext uri="{FF2B5EF4-FFF2-40B4-BE49-F238E27FC236}">
                      <a16:creationId xmlns:a16="http://schemas.microsoft.com/office/drawing/2014/main" id="{C2A4E013-36D0-49B2-A188-5EFE17336949}"/>
                    </a:ext>
                  </a:extLst>
                </p14:cNvPr>
                <p14:cNvContentPartPr/>
                <p14:nvPr/>
              </p14:nvContentPartPr>
              <p14:xfrm>
                <a:off x="5594370" y="2339166"/>
                <a:ext cx="118800" cy="163800"/>
              </p14:xfrm>
            </p:contentPart>
          </mc:Choice>
          <mc:Fallback>
            <p:pic>
              <p:nvPicPr>
                <p:cNvPr id="26" name="Ink 25">
                  <a:extLst>
                    <a:ext uri="{FF2B5EF4-FFF2-40B4-BE49-F238E27FC236}">
                      <a16:creationId xmlns:a16="http://schemas.microsoft.com/office/drawing/2014/main" id="{C2A4E013-36D0-49B2-A188-5EFE17336949}"/>
                    </a:ext>
                  </a:extLst>
                </p:cNvPr>
                <p:cNvPicPr/>
                <p:nvPr/>
              </p:nvPicPr>
              <p:blipFill>
                <a:blip r:embed="rId42"/>
                <a:stretch>
                  <a:fillRect/>
                </a:stretch>
              </p:blipFill>
              <p:spPr>
                <a:xfrm>
                  <a:off x="5590050" y="2334846"/>
                  <a:ext cx="12744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7" name="Ink 26">
                  <a:extLst>
                    <a:ext uri="{FF2B5EF4-FFF2-40B4-BE49-F238E27FC236}">
                      <a16:creationId xmlns:a16="http://schemas.microsoft.com/office/drawing/2014/main" id="{338C7A73-9170-475D-A947-91C238D720E6}"/>
                    </a:ext>
                  </a:extLst>
                </p14:cNvPr>
                <p14:cNvContentPartPr/>
                <p14:nvPr/>
              </p14:nvContentPartPr>
              <p14:xfrm>
                <a:off x="5721450" y="2226846"/>
                <a:ext cx="117000" cy="297000"/>
              </p14:xfrm>
            </p:contentPart>
          </mc:Choice>
          <mc:Fallback>
            <p:pic>
              <p:nvPicPr>
                <p:cNvPr id="27" name="Ink 26">
                  <a:extLst>
                    <a:ext uri="{FF2B5EF4-FFF2-40B4-BE49-F238E27FC236}">
                      <a16:creationId xmlns:a16="http://schemas.microsoft.com/office/drawing/2014/main" id="{338C7A73-9170-475D-A947-91C238D720E6}"/>
                    </a:ext>
                  </a:extLst>
                </p:cNvPr>
                <p:cNvPicPr/>
                <p:nvPr/>
              </p:nvPicPr>
              <p:blipFill>
                <a:blip r:embed="rId44"/>
                <a:stretch>
                  <a:fillRect/>
                </a:stretch>
              </p:blipFill>
              <p:spPr>
                <a:xfrm>
                  <a:off x="5717130" y="2222526"/>
                  <a:ext cx="125640" cy="3056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5">
            <p14:nvContentPartPr>
              <p14:cNvPr id="28" name="Ink 27">
                <a:extLst>
                  <a:ext uri="{FF2B5EF4-FFF2-40B4-BE49-F238E27FC236}">
                    <a16:creationId xmlns:a16="http://schemas.microsoft.com/office/drawing/2014/main" id="{1337D6C7-1727-47D4-BBF0-D3F978D4751D}"/>
                  </a:ext>
                </a:extLst>
              </p14:cNvPr>
              <p14:cNvContentPartPr/>
              <p14:nvPr/>
            </p14:nvContentPartPr>
            <p14:xfrm>
              <a:off x="6017730" y="2314686"/>
              <a:ext cx="82440" cy="73080"/>
            </p14:xfrm>
          </p:contentPart>
        </mc:Choice>
        <mc:Fallback>
          <p:pic>
            <p:nvPicPr>
              <p:cNvPr id="28" name="Ink 27">
                <a:extLst>
                  <a:ext uri="{FF2B5EF4-FFF2-40B4-BE49-F238E27FC236}">
                    <a16:creationId xmlns:a16="http://schemas.microsoft.com/office/drawing/2014/main" id="{1337D6C7-1727-47D4-BBF0-D3F978D4751D}"/>
                  </a:ext>
                </a:extLst>
              </p:cNvPr>
              <p:cNvPicPr/>
              <p:nvPr/>
            </p:nvPicPr>
            <p:blipFill>
              <a:blip r:embed="rId46"/>
              <a:stretch>
                <a:fillRect/>
              </a:stretch>
            </p:blipFill>
            <p:spPr>
              <a:xfrm>
                <a:off x="6013410" y="2310366"/>
                <a:ext cx="91080" cy="81720"/>
              </a:xfrm>
              <a:prstGeom prst="rect">
                <a:avLst/>
              </a:prstGeom>
            </p:spPr>
          </p:pic>
        </mc:Fallback>
      </mc:AlternateContent>
      <p:grpSp>
        <p:nvGrpSpPr>
          <p:cNvPr id="33" name="Group 32">
            <a:extLst>
              <a:ext uri="{FF2B5EF4-FFF2-40B4-BE49-F238E27FC236}">
                <a16:creationId xmlns:a16="http://schemas.microsoft.com/office/drawing/2014/main" id="{264B7C75-489D-494B-9CDC-9CC20FDC7AE3}"/>
              </a:ext>
            </a:extLst>
          </p:cNvPr>
          <p:cNvGrpSpPr/>
          <p:nvPr/>
        </p:nvGrpSpPr>
        <p:grpSpPr>
          <a:xfrm>
            <a:off x="6269010" y="2153766"/>
            <a:ext cx="331920" cy="181440"/>
            <a:chOff x="6269010" y="2153766"/>
            <a:chExt cx="331920" cy="181440"/>
          </a:xfrm>
        </p:grpSpPr>
        <mc:AlternateContent xmlns:mc="http://schemas.openxmlformats.org/markup-compatibility/2006">
          <mc:Choice xmlns:p14="http://schemas.microsoft.com/office/powerpoint/2010/main" Requires="p14">
            <p:contentPart p14:bwMode="auto" r:id="rId47">
              <p14:nvContentPartPr>
                <p14:cNvPr id="30" name="Ink 29">
                  <a:extLst>
                    <a:ext uri="{FF2B5EF4-FFF2-40B4-BE49-F238E27FC236}">
                      <a16:creationId xmlns:a16="http://schemas.microsoft.com/office/drawing/2014/main" id="{B14A90D4-D7C3-4DF2-9D31-4B2FE880554E}"/>
                    </a:ext>
                  </a:extLst>
                </p14:cNvPr>
                <p14:cNvContentPartPr/>
                <p14:nvPr/>
              </p14:nvContentPartPr>
              <p14:xfrm>
                <a:off x="6340650" y="2153766"/>
                <a:ext cx="127800" cy="124920"/>
              </p14:xfrm>
            </p:contentPart>
          </mc:Choice>
          <mc:Fallback>
            <p:pic>
              <p:nvPicPr>
                <p:cNvPr id="30" name="Ink 29">
                  <a:extLst>
                    <a:ext uri="{FF2B5EF4-FFF2-40B4-BE49-F238E27FC236}">
                      <a16:creationId xmlns:a16="http://schemas.microsoft.com/office/drawing/2014/main" id="{B14A90D4-D7C3-4DF2-9D31-4B2FE880554E}"/>
                    </a:ext>
                  </a:extLst>
                </p:cNvPr>
                <p:cNvPicPr/>
                <p:nvPr/>
              </p:nvPicPr>
              <p:blipFill>
                <a:blip r:embed="rId48"/>
                <a:stretch>
                  <a:fillRect/>
                </a:stretch>
              </p:blipFill>
              <p:spPr>
                <a:xfrm>
                  <a:off x="6336330" y="2149446"/>
                  <a:ext cx="13644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1" name="Ink 30">
                  <a:extLst>
                    <a:ext uri="{FF2B5EF4-FFF2-40B4-BE49-F238E27FC236}">
                      <a16:creationId xmlns:a16="http://schemas.microsoft.com/office/drawing/2014/main" id="{28C372A6-53D4-4BF6-BB79-FA4F25ED1941}"/>
                    </a:ext>
                  </a:extLst>
                </p14:cNvPr>
                <p14:cNvContentPartPr/>
                <p14:nvPr/>
              </p14:nvContentPartPr>
              <p14:xfrm>
                <a:off x="6269010" y="2307846"/>
                <a:ext cx="331920" cy="27360"/>
              </p14:xfrm>
            </p:contentPart>
          </mc:Choice>
          <mc:Fallback>
            <p:pic>
              <p:nvPicPr>
                <p:cNvPr id="31" name="Ink 30">
                  <a:extLst>
                    <a:ext uri="{FF2B5EF4-FFF2-40B4-BE49-F238E27FC236}">
                      <a16:creationId xmlns:a16="http://schemas.microsoft.com/office/drawing/2014/main" id="{28C372A6-53D4-4BF6-BB79-FA4F25ED1941}"/>
                    </a:ext>
                  </a:extLst>
                </p:cNvPr>
                <p:cNvPicPr/>
                <p:nvPr/>
              </p:nvPicPr>
              <p:blipFill>
                <a:blip r:embed="rId50"/>
                <a:stretch>
                  <a:fillRect/>
                </a:stretch>
              </p:blipFill>
              <p:spPr>
                <a:xfrm>
                  <a:off x="6264690" y="2303526"/>
                  <a:ext cx="340560" cy="36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1">
            <p14:nvContentPartPr>
              <p14:cNvPr id="32" name="Ink 31">
                <a:extLst>
                  <a:ext uri="{FF2B5EF4-FFF2-40B4-BE49-F238E27FC236}">
                    <a16:creationId xmlns:a16="http://schemas.microsoft.com/office/drawing/2014/main" id="{70158247-7BBB-4216-9608-CBCF8E951E8D}"/>
                  </a:ext>
                </a:extLst>
              </p14:cNvPr>
              <p14:cNvContentPartPr/>
              <p14:nvPr/>
            </p14:nvContentPartPr>
            <p14:xfrm>
              <a:off x="6398970" y="2423406"/>
              <a:ext cx="204480" cy="126360"/>
            </p14:xfrm>
          </p:contentPart>
        </mc:Choice>
        <mc:Fallback>
          <p:pic>
            <p:nvPicPr>
              <p:cNvPr id="32" name="Ink 31">
                <a:extLst>
                  <a:ext uri="{FF2B5EF4-FFF2-40B4-BE49-F238E27FC236}">
                    <a16:creationId xmlns:a16="http://schemas.microsoft.com/office/drawing/2014/main" id="{70158247-7BBB-4216-9608-CBCF8E951E8D}"/>
                  </a:ext>
                </a:extLst>
              </p:cNvPr>
              <p:cNvPicPr/>
              <p:nvPr/>
            </p:nvPicPr>
            <p:blipFill>
              <a:blip r:embed="rId52"/>
              <a:stretch>
                <a:fillRect/>
              </a:stretch>
            </p:blipFill>
            <p:spPr>
              <a:xfrm>
                <a:off x="6394650" y="2419086"/>
                <a:ext cx="213120" cy="135000"/>
              </a:xfrm>
              <a:prstGeom prst="rect">
                <a:avLst/>
              </a:prstGeom>
            </p:spPr>
          </p:pic>
        </mc:Fallback>
      </mc:AlternateContent>
      <p:grpSp>
        <p:nvGrpSpPr>
          <p:cNvPr id="70" name="Group 69">
            <a:extLst>
              <a:ext uri="{FF2B5EF4-FFF2-40B4-BE49-F238E27FC236}">
                <a16:creationId xmlns:a16="http://schemas.microsoft.com/office/drawing/2014/main" id="{7D7D5BFC-2202-4A2A-B1F9-303399749A35}"/>
              </a:ext>
            </a:extLst>
          </p:cNvPr>
          <p:cNvGrpSpPr/>
          <p:nvPr/>
        </p:nvGrpSpPr>
        <p:grpSpPr>
          <a:xfrm>
            <a:off x="8014290" y="2180766"/>
            <a:ext cx="2378880" cy="436680"/>
            <a:chOff x="8014290" y="2180766"/>
            <a:chExt cx="2378880" cy="436680"/>
          </a:xfrm>
        </p:grpSpPr>
        <mc:AlternateContent xmlns:mc="http://schemas.openxmlformats.org/markup-compatibility/2006">
          <mc:Choice xmlns:p14="http://schemas.microsoft.com/office/powerpoint/2010/main" Requires="p14">
            <p:contentPart p14:bwMode="auto" r:id="rId53">
              <p14:nvContentPartPr>
                <p14:cNvPr id="34" name="Ink 33">
                  <a:extLst>
                    <a:ext uri="{FF2B5EF4-FFF2-40B4-BE49-F238E27FC236}">
                      <a16:creationId xmlns:a16="http://schemas.microsoft.com/office/drawing/2014/main" id="{7A5B6E50-E23A-4B16-A376-9B30E5D18BEB}"/>
                    </a:ext>
                  </a:extLst>
                </p14:cNvPr>
                <p14:cNvContentPartPr/>
                <p14:nvPr/>
              </p14:nvContentPartPr>
              <p14:xfrm>
                <a:off x="8014290" y="2270046"/>
                <a:ext cx="62640" cy="271080"/>
              </p14:xfrm>
            </p:contentPart>
          </mc:Choice>
          <mc:Fallback>
            <p:pic>
              <p:nvPicPr>
                <p:cNvPr id="34" name="Ink 33">
                  <a:extLst>
                    <a:ext uri="{FF2B5EF4-FFF2-40B4-BE49-F238E27FC236}">
                      <a16:creationId xmlns:a16="http://schemas.microsoft.com/office/drawing/2014/main" id="{7A5B6E50-E23A-4B16-A376-9B30E5D18BEB}"/>
                    </a:ext>
                  </a:extLst>
                </p:cNvPr>
                <p:cNvPicPr/>
                <p:nvPr/>
              </p:nvPicPr>
              <p:blipFill>
                <a:blip r:embed="rId54"/>
                <a:stretch>
                  <a:fillRect/>
                </a:stretch>
              </p:blipFill>
              <p:spPr>
                <a:xfrm>
                  <a:off x="8009970" y="2265726"/>
                  <a:ext cx="71280" cy="27972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5" name="Ink 34">
                  <a:extLst>
                    <a:ext uri="{FF2B5EF4-FFF2-40B4-BE49-F238E27FC236}">
                      <a16:creationId xmlns:a16="http://schemas.microsoft.com/office/drawing/2014/main" id="{5F1F8FD7-5361-4A15-827D-3C67E62D9803}"/>
                    </a:ext>
                  </a:extLst>
                </p14:cNvPr>
                <p14:cNvContentPartPr/>
                <p14:nvPr/>
              </p14:nvContentPartPr>
              <p14:xfrm>
                <a:off x="8019330" y="2273646"/>
                <a:ext cx="137880" cy="139320"/>
              </p14:xfrm>
            </p:contentPart>
          </mc:Choice>
          <mc:Fallback>
            <p:pic>
              <p:nvPicPr>
                <p:cNvPr id="35" name="Ink 34">
                  <a:extLst>
                    <a:ext uri="{FF2B5EF4-FFF2-40B4-BE49-F238E27FC236}">
                      <a16:creationId xmlns:a16="http://schemas.microsoft.com/office/drawing/2014/main" id="{5F1F8FD7-5361-4A15-827D-3C67E62D9803}"/>
                    </a:ext>
                  </a:extLst>
                </p:cNvPr>
                <p:cNvPicPr/>
                <p:nvPr/>
              </p:nvPicPr>
              <p:blipFill>
                <a:blip r:embed="rId56"/>
                <a:stretch>
                  <a:fillRect/>
                </a:stretch>
              </p:blipFill>
              <p:spPr>
                <a:xfrm>
                  <a:off x="8015010" y="2269326"/>
                  <a:ext cx="14652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6" name="Ink 35">
                  <a:extLst>
                    <a:ext uri="{FF2B5EF4-FFF2-40B4-BE49-F238E27FC236}">
                      <a16:creationId xmlns:a16="http://schemas.microsoft.com/office/drawing/2014/main" id="{F3DB2534-576F-48E3-B4F3-71FDC1A885A7}"/>
                    </a:ext>
                  </a:extLst>
                </p14:cNvPr>
                <p14:cNvContentPartPr/>
                <p14:nvPr/>
              </p14:nvContentPartPr>
              <p14:xfrm>
                <a:off x="8179890" y="2392086"/>
                <a:ext cx="132480" cy="135000"/>
              </p14:xfrm>
            </p:contentPart>
          </mc:Choice>
          <mc:Fallback>
            <p:pic>
              <p:nvPicPr>
                <p:cNvPr id="36" name="Ink 35">
                  <a:extLst>
                    <a:ext uri="{FF2B5EF4-FFF2-40B4-BE49-F238E27FC236}">
                      <a16:creationId xmlns:a16="http://schemas.microsoft.com/office/drawing/2014/main" id="{F3DB2534-576F-48E3-B4F3-71FDC1A885A7}"/>
                    </a:ext>
                  </a:extLst>
                </p:cNvPr>
                <p:cNvPicPr/>
                <p:nvPr/>
              </p:nvPicPr>
              <p:blipFill>
                <a:blip r:embed="rId58"/>
                <a:stretch>
                  <a:fillRect/>
                </a:stretch>
              </p:blipFill>
              <p:spPr>
                <a:xfrm>
                  <a:off x="8175570" y="2387766"/>
                  <a:ext cx="14112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7" name="Ink 36">
                  <a:extLst>
                    <a:ext uri="{FF2B5EF4-FFF2-40B4-BE49-F238E27FC236}">
                      <a16:creationId xmlns:a16="http://schemas.microsoft.com/office/drawing/2014/main" id="{21B28570-7083-4C35-81D0-F2FCBF54B0B2}"/>
                    </a:ext>
                  </a:extLst>
                </p14:cNvPr>
                <p14:cNvContentPartPr/>
                <p14:nvPr/>
              </p14:nvContentPartPr>
              <p14:xfrm>
                <a:off x="8447730" y="2193726"/>
                <a:ext cx="88200" cy="423720"/>
              </p14:xfrm>
            </p:contentPart>
          </mc:Choice>
          <mc:Fallback>
            <p:pic>
              <p:nvPicPr>
                <p:cNvPr id="37" name="Ink 36">
                  <a:extLst>
                    <a:ext uri="{FF2B5EF4-FFF2-40B4-BE49-F238E27FC236}">
                      <a16:creationId xmlns:a16="http://schemas.microsoft.com/office/drawing/2014/main" id="{21B28570-7083-4C35-81D0-F2FCBF54B0B2}"/>
                    </a:ext>
                  </a:extLst>
                </p:cNvPr>
                <p:cNvPicPr/>
                <p:nvPr/>
              </p:nvPicPr>
              <p:blipFill>
                <a:blip r:embed="rId60"/>
                <a:stretch>
                  <a:fillRect/>
                </a:stretch>
              </p:blipFill>
              <p:spPr>
                <a:xfrm>
                  <a:off x="8443410" y="2189406"/>
                  <a:ext cx="96840" cy="43236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8" name="Ink 37">
                  <a:extLst>
                    <a:ext uri="{FF2B5EF4-FFF2-40B4-BE49-F238E27FC236}">
                      <a16:creationId xmlns:a16="http://schemas.microsoft.com/office/drawing/2014/main" id="{8CA65808-ED7F-4ED7-A9FB-09F4DC57CA35}"/>
                    </a:ext>
                  </a:extLst>
                </p14:cNvPr>
                <p14:cNvContentPartPr/>
                <p14:nvPr/>
              </p14:nvContentPartPr>
              <p14:xfrm>
                <a:off x="8639250" y="2299206"/>
                <a:ext cx="37800" cy="239400"/>
              </p14:xfrm>
            </p:contentPart>
          </mc:Choice>
          <mc:Fallback>
            <p:pic>
              <p:nvPicPr>
                <p:cNvPr id="38" name="Ink 37">
                  <a:extLst>
                    <a:ext uri="{FF2B5EF4-FFF2-40B4-BE49-F238E27FC236}">
                      <a16:creationId xmlns:a16="http://schemas.microsoft.com/office/drawing/2014/main" id="{8CA65808-ED7F-4ED7-A9FB-09F4DC57CA35}"/>
                    </a:ext>
                  </a:extLst>
                </p:cNvPr>
                <p:cNvPicPr/>
                <p:nvPr/>
              </p:nvPicPr>
              <p:blipFill>
                <a:blip r:embed="rId62"/>
                <a:stretch>
                  <a:fillRect/>
                </a:stretch>
              </p:blipFill>
              <p:spPr>
                <a:xfrm>
                  <a:off x="8634930" y="2294886"/>
                  <a:ext cx="46440" cy="24804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39" name="Ink 38">
                  <a:extLst>
                    <a:ext uri="{FF2B5EF4-FFF2-40B4-BE49-F238E27FC236}">
                      <a16:creationId xmlns:a16="http://schemas.microsoft.com/office/drawing/2014/main" id="{4117DD22-3269-4EEB-B88E-ED546D00E1A4}"/>
                    </a:ext>
                  </a:extLst>
                </p14:cNvPr>
                <p14:cNvContentPartPr/>
                <p14:nvPr/>
              </p14:nvContentPartPr>
              <p14:xfrm>
                <a:off x="8792970" y="2307126"/>
                <a:ext cx="76680" cy="217800"/>
              </p14:xfrm>
            </p:contentPart>
          </mc:Choice>
          <mc:Fallback>
            <p:pic>
              <p:nvPicPr>
                <p:cNvPr id="39" name="Ink 38">
                  <a:extLst>
                    <a:ext uri="{FF2B5EF4-FFF2-40B4-BE49-F238E27FC236}">
                      <a16:creationId xmlns:a16="http://schemas.microsoft.com/office/drawing/2014/main" id="{4117DD22-3269-4EEB-B88E-ED546D00E1A4}"/>
                    </a:ext>
                  </a:extLst>
                </p:cNvPr>
                <p:cNvPicPr/>
                <p:nvPr/>
              </p:nvPicPr>
              <p:blipFill>
                <a:blip r:embed="rId64"/>
                <a:stretch>
                  <a:fillRect/>
                </a:stretch>
              </p:blipFill>
              <p:spPr>
                <a:xfrm>
                  <a:off x="8788650" y="2302806"/>
                  <a:ext cx="85320" cy="22644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40" name="Ink 39">
                  <a:extLst>
                    <a:ext uri="{FF2B5EF4-FFF2-40B4-BE49-F238E27FC236}">
                      <a16:creationId xmlns:a16="http://schemas.microsoft.com/office/drawing/2014/main" id="{BA009BDE-0A92-4254-B214-EE79372D20DA}"/>
                    </a:ext>
                  </a:extLst>
                </p14:cNvPr>
                <p14:cNvContentPartPr/>
                <p14:nvPr/>
              </p14:nvContentPartPr>
              <p14:xfrm>
                <a:off x="8778930" y="2346006"/>
                <a:ext cx="95760" cy="182520"/>
              </p14:xfrm>
            </p:contentPart>
          </mc:Choice>
          <mc:Fallback>
            <p:pic>
              <p:nvPicPr>
                <p:cNvPr id="40" name="Ink 39">
                  <a:extLst>
                    <a:ext uri="{FF2B5EF4-FFF2-40B4-BE49-F238E27FC236}">
                      <a16:creationId xmlns:a16="http://schemas.microsoft.com/office/drawing/2014/main" id="{BA009BDE-0A92-4254-B214-EE79372D20DA}"/>
                    </a:ext>
                  </a:extLst>
                </p:cNvPr>
                <p:cNvPicPr/>
                <p:nvPr/>
              </p:nvPicPr>
              <p:blipFill>
                <a:blip r:embed="rId66"/>
                <a:stretch>
                  <a:fillRect/>
                </a:stretch>
              </p:blipFill>
              <p:spPr>
                <a:xfrm>
                  <a:off x="8774610" y="2341686"/>
                  <a:ext cx="104400" cy="19116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1" name="Ink 40">
                  <a:extLst>
                    <a:ext uri="{FF2B5EF4-FFF2-40B4-BE49-F238E27FC236}">
                      <a16:creationId xmlns:a16="http://schemas.microsoft.com/office/drawing/2014/main" id="{0C674678-4264-42FC-A666-D5A95F68EAE3}"/>
                    </a:ext>
                  </a:extLst>
                </p14:cNvPr>
                <p14:cNvContentPartPr/>
                <p14:nvPr/>
              </p14:nvContentPartPr>
              <p14:xfrm>
                <a:off x="8954970" y="2422686"/>
                <a:ext cx="75600" cy="15840"/>
              </p14:xfrm>
            </p:contentPart>
          </mc:Choice>
          <mc:Fallback>
            <p:pic>
              <p:nvPicPr>
                <p:cNvPr id="41" name="Ink 40">
                  <a:extLst>
                    <a:ext uri="{FF2B5EF4-FFF2-40B4-BE49-F238E27FC236}">
                      <a16:creationId xmlns:a16="http://schemas.microsoft.com/office/drawing/2014/main" id="{0C674678-4264-42FC-A666-D5A95F68EAE3}"/>
                    </a:ext>
                  </a:extLst>
                </p:cNvPr>
                <p:cNvPicPr/>
                <p:nvPr/>
              </p:nvPicPr>
              <p:blipFill>
                <a:blip r:embed="rId68"/>
                <a:stretch>
                  <a:fillRect/>
                </a:stretch>
              </p:blipFill>
              <p:spPr>
                <a:xfrm>
                  <a:off x="8950650" y="2418366"/>
                  <a:ext cx="8424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2" name="Ink 41">
                  <a:extLst>
                    <a:ext uri="{FF2B5EF4-FFF2-40B4-BE49-F238E27FC236}">
                      <a16:creationId xmlns:a16="http://schemas.microsoft.com/office/drawing/2014/main" id="{0E7CCA95-2648-4C90-B0F0-65F69A9C0319}"/>
                    </a:ext>
                  </a:extLst>
                </p14:cNvPr>
                <p14:cNvContentPartPr/>
                <p14:nvPr/>
              </p14:nvContentPartPr>
              <p14:xfrm>
                <a:off x="9060090" y="2312886"/>
                <a:ext cx="127800" cy="207360"/>
              </p14:xfrm>
            </p:contentPart>
          </mc:Choice>
          <mc:Fallback>
            <p:pic>
              <p:nvPicPr>
                <p:cNvPr id="42" name="Ink 41">
                  <a:extLst>
                    <a:ext uri="{FF2B5EF4-FFF2-40B4-BE49-F238E27FC236}">
                      <a16:creationId xmlns:a16="http://schemas.microsoft.com/office/drawing/2014/main" id="{0E7CCA95-2648-4C90-B0F0-65F69A9C0319}"/>
                    </a:ext>
                  </a:extLst>
                </p:cNvPr>
                <p:cNvPicPr/>
                <p:nvPr/>
              </p:nvPicPr>
              <p:blipFill>
                <a:blip r:embed="rId70"/>
                <a:stretch>
                  <a:fillRect/>
                </a:stretch>
              </p:blipFill>
              <p:spPr>
                <a:xfrm>
                  <a:off x="9055770" y="2308566"/>
                  <a:ext cx="13644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3" name="Ink 42">
                  <a:extLst>
                    <a:ext uri="{FF2B5EF4-FFF2-40B4-BE49-F238E27FC236}">
                      <a16:creationId xmlns:a16="http://schemas.microsoft.com/office/drawing/2014/main" id="{A6EE6E2E-E636-4C3F-8FCE-D55DCC510308}"/>
                    </a:ext>
                  </a:extLst>
                </p14:cNvPr>
                <p14:cNvContentPartPr/>
                <p14:nvPr/>
              </p14:nvContentPartPr>
              <p14:xfrm>
                <a:off x="9081330" y="2415846"/>
                <a:ext cx="126720" cy="97920"/>
              </p14:xfrm>
            </p:contentPart>
          </mc:Choice>
          <mc:Fallback>
            <p:pic>
              <p:nvPicPr>
                <p:cNvPr id="43" name="Ink 42">
                  <a:extLst>
                    <a:ext uri="{FF2B5EF4-FFF2-40B4-BE49-F238E27FC236}">
                      <a16:creationId xmlns:a16="http://schemas.microsoft.com/office/drawing/2014/main" id="{A6EE6E2E-E636-4C3F-8FCE-D55DCC510308}"/>
                    </a:ext>
                  </a:extLst>
                </p:cNvPr>
                <p:cNvPicPr/>
                <p:nvPr/>
              </p:nvPicPr>
              <p:blipFill>
                <a:blip r:embed="rId72"/>
                <a:stretch>
                  <a:fillRect/>
                </a:stretch>
              </p:blipFill>
              <p:spPr>
                <a:xfrm>
                  <a:off x="9077010" y="2411526"/>
                  <a:ext cx="13536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4" name="Ink 43">
                  <a:extLst>
                    <a:ext uri="{FF2B5EF4-FFF2-40B4-BE49-F238E27FC236}">
                      <a16:creationId xmlns:a16="http://schemas.microsoft.com/office/drawing/2014/main" id="{D2D7B23D-9AAC-4C0F-8DF6-061F8E0DE13C}"/>
                    </a:ext>
                  </a:extLst>
                </p14:cNvPr>
                <p14:cNvContentPartPr/>
                <p14:nvPr/>
              </p14:nvContentPartPr>
              <p14:xfrm>
                <a:off x="9232890" y="2286246"/>
                <a:ext cx="98280" cy="222480"/>
              </p14:xfrm>
            </p:contentPart>
          </mc:Choice>
          <mc:Fallback>
            <p:pic>
              <p:nvPicPr>
                <p:cNvPr id="44" name="Ink 43">
                  <a:extLst>
                    <a:ext uri="{FF2B5EF4-FFF2-40B4-BE49-F238E27FC236}">
                      <a16:creationId xmlns:a16="http://schemas.microsoft.com/office/drawing/2014/main" id="{D2D7B23D-9AAC-4C0F-8DF6-061F8E0DE13C}"/>
                    </a:ext>
                  </a:extLst>
                </p:cNvPr>
                <p:cNvPicPr/>
                <p:nvPr/>
              </p:nvPicPr>
              <p:blipFill>
                <a:blip r:embed="rId74"/>
                <a:stretch>
                  <a:fillRect/>
                </a:stretch>
              </p:blipFill>
              <p:spPr>
                <a:xfrm>
                  <a:off x="9228570" y="2281926"/>
                  <a:ext cx="106920" cy="23112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5" name="Ink 44">
                  <a:extLst>
                    <a:ext uri="{FF2B5EF4-FFF2-40B4-BE49-F238E27FC236}">
                      <a16:creationId xmlns:a16="http://schemas.microsoft.com/office/drawing/2014/main" id="{CFD14012-9376-435D-8C85-0B20BAF3C073}"/>
                    </a:ext>
                  </a:extLst>
                </p14:cNvPr>
                <p14:cNvContentPartPr/>
                <p14:nvPr/>
              </p14:nvContentPartPr>
              <p14:xfrm>
                <a:off x="9386970" y="2319006"/>
                <a:ext cx="76680" cy="173160"/>
              </p14:xfrm>
            </p:contentPart>
          </mc:Choice>
          <mc:Fallback>
            <p:pic>
              <p:nvPicPr>
                <p:cNvPr id="45" name="Ink 44">
                  <a:extLst>
                    <a:ext uri="{FF2B5EF4-FFF2-40B4-BE49-F238E27FC236}">
                      <a16:creationId xmlns:a16="http://schemas.microsoft.com/office/drawing/2014/main" id="{CFD14012-9376-435D-8C85-0B20BAF3C073}"/>
                    </a:ext>
                  </a:extLst>
                </p:cNvPr>
                <p:cNvPicPr/>
                <p:nvPr/>
              </p:nvPicPr>
              <p:blipFill>
                <a:blip r:embed="rId76"/>
                <a:stretch>
                  <a:fillRect/>
                </a:stretch>
              </p:blipFill>
              <p:spPr>
                <a:xfrm>
                  <a:off x="9382650" y="2314686"/>
                  <a:ext cx="8532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46" name="Ink 45">
                  <a:extLst>
                    <a:ext uri="{FF2B5EF4-FFF2-40B4-BE49-F238E27FC236}">
                      <a16:creationId xmlns:a16="http://schemas.microsoft.com/office/drawing/2014/main" id="{1B8A4F7B-010B-4A83-A156-B4B86D3FED64}"/>
                    </a:ext>
                  </a:extLst>
                </p14:cNvPr>
                <p14:cNvContentPartPr/>
                <p14:nvPr/>
              </p14:nvContentPartPr>
              <p14:xfrm>
                <a:off x="9353490" y="2339886"/>
                <a:ext cx="125280" cy="177120"/>
              </p14:xfrm>
            </p:contentPart>
          </mc:Choice>
          <mc:Fallback>
            <p:pic>
              <p:nvPicPr>
                <p:cNvPr id="46" name="Ink 45">
                  <a:extLst>
                    <a:ext uri="{FF2B5EF4-FFF2-40B4-BE49-F238E27FC236}">
                      <a16:creationId xmlns:a16="http://schemas.microsoft.com/office/drawing/2014/main" id="{1B8A4F7B-010B-4A83-A156-B4B86D3FED64}"/>
                    </a:ext>
                  </a:extLst>
                </p:cNvPr>
                <p:cNvPicPr/>
                <p:nvPr/>
              </p:nvPicPr>
              <p:blipFill>
                <a:blip r:embed="rId78"/>
                <a:stretch>
                  <a:fillRect/>
                </a:stretch>
              </p:blipFill>
              <p:spPr>
                <a:xfrm>
                  <a:off x="9349170" y="2335566"/>
                  <a:ext cx="13392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47" name="Ink 46">
                  <a:extLst>
                    <a:ext uri="{FF2B5EF4-FFF2-40B4-BE49-F238E27FC236}">
                      <a16:creationId xmlns:a16="http://schemas.microsoft.com/office/drawing/2014/main" id="{8FFA25F9-B66A-437F-BF92-9AB9445AF92D}"/>
                    </a:ext>
                  </a:extLst>
                </p14:cNvPr>
                <p14:cNvContentPartPr/>
                <p14:nvPr/>
              </p14:nvContentPartPr>
              <p14:xfrm>
                <a:off x="9484530" y="2249526"/>
                <a:ext cx="119160" cy="331200"/>
              </p14:xfrm>
            </p:contentPart>
          </mc:Choice>
          <mc:Fallback>
            <p:pic>
              <p:nvPicPr>
                <p:cNvPr id="47" name="Ink 46">
                  <a:extLst>
                    <a:ext uri="{FF2B5EF4-FFF2-40B4-BE49-F238E27FC236}">
                      <a16:creationId xmlns:a16="http://schemas.microsoft.com/office/drawing/2014/main" id="{8FFA25F9-B66A-437F-BF92-9AB9445AF92D}"/>
                    </a:ext>
                  </a:extLst>
                </p:cNvPr>
                <p:cNvPicPr/>
                <p:nvPr/>
              </p:nvPicPr>
              <p:blipFill>
                <a:blip r:embed="rId80"/>
                <a:stretch>
                  <a:fillRect/>
                </a:stretch>
              </p:blipFill>
              <p:spPr>
                <a:xfrm>
                  <a:off x="9480210" y="2245206"/>
                  <a:ext cx="127800" cy="33984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48" name="Ink 47">
                  <a:extLst>
                    <a:ext uri="{FF2B5EF4-FFF2-40B4-BE49-F238E27FC236}">
                      <a16:creationId xmlns:a16="http://schemas.microsoft.com/office/drawing/2014/main" id="{6B812A5D-433C-435B-B081-73ECE41D8BC7}"/>
                    </a:ext>
                  </a:extLst>
                </p14:cNvPr>
                <p14:cNvContentPartPr/>
                <p14:nvPr/>
              </p14:nvContentPartPr>
              <p14:xfrm>
                <a:off x="9654090" y="2235846"/>
                <a:ext cx="90000" cy="129960"/>
              </p14:xfrm>
            </p:contentPart>
          </mc:Choice>
          <mc:Fallback>
            <p:pic>
              <p:nvPicPr>
                <p:cNvPr id="48" name="Ink 47">
                  <a:extLst>
                    <a:ext uri="{FF2B5EF4-FFF2-40B4-BE49-F238E27FC236}">
                      <a16:creationId xmlns:a16="http://schemas.microsoft.com/office/drawing/2014/main" id="{6B812A5D-433C-435B-B081-73ECE41D8BC7}"/>
                    </a:ext>
                  </a:extLst>
                </p:cNvPr>
                <p:cNvPicPr/>
                <p:nvPr/>
              </p:nvPicPr>
              <p:blipFill>
                <a:blip r:embed="rId82"/>
                <a:stretch>
                  <a:fillRect/>
                </a:stretch>
              </p:blipFill>
              <p:spPr>
                <a:xfrm>
                  <a:off x="9649770" y="2231526"/>
                  <a:ext cx="9864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49" name="Ink 48">
                  <a:extLst>
                    <a:ext uri="{FF2B5EF4-FFF2-40B4-BE49-F238E27FC236}">
                      <a16:creationId xmlns:a16="http://schemas.microsoft.com/office/drawing/2014/main" id="{D590D197-E01E-47BC-99A7-9E0740BD2C62}"/>
                    </a:ext>
                  </a:extLst>
                </p14:cNvPr>
                <p14:cNvContentPartPr/>
                <p14:nvPr/>
              </p14:nvContentPartPr>
              <p14:xfrm>
                <a:off x="9709890" y="2223246"/>
                <a:ext cx="48240" cy="381600"/>
              </p14:xfrm>
            </p:contentPart>
          </mc:Choice>
          <mc:Fallback>
            <p:pic>
              <p:nvPicPr>
                <p:cNvPr id="49" name="Ink 48">
                  <a:extLst>
                    <a:ext uri="{FF2B5EF4-FFF2-40B4-BE49-F238E27FC236}">
                      <a16:creationId xmlns:a16="http://schemas.microsoft.com/office/drawing/2014/main" id="{D590D197-E01E-47BC-99A7-9E0740BD2C62}"/>
                    </a:ext>
                  </a:extLst>
                </p:cNvPr>
                <p:cNvPicPr/>
                <p:nvPr/>
              </p:nvPicPr>
              <p:blipFill>
                <a:blip r:embed="rId84"/>
                <a:stretch>
                  <a:fillRect/>
                </a:stretch>
              </p:blipFill>
              <p:spPr>
                <a:xfrm>
                  <a:off x="9705570" y="2218926"/>
                  <a:ext cx="56880" cy="39024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52" name="Ink 51">
                  <a:extLst>
                    <a:ext uri="{FF2B5EF4-FFF2-40B4-BE49-F238E27FC236}">
                      <a16:creationId xmlns:a16="http://schemas.microsoft.com/office/drawing/2014/main" id="{CEF9BD9A-D333-4511-A1A6-04DD78B0A77B}"/>
                    </a:ext>
                  </a:extLst>
                </p14:cNvPr>
                <p14:cNvContentPartPr/>
                <p14:nvPr/>
              </p14:nvContentPartPr>
              <p14:xfrm>
                <a:off x="9899250" y="2320806"/>
                <a:ext cx="82080" cy="102960"/>
              </p14:xfrm>
            </p:contentPart>
          </mc:Choice>
          <mc:Fallback>
            <p:pic>
              <p:nvPicPr>
                <p:cNvPr id="52" name="Ink 51">
                  <a:extLst>
                    <a:ext uri="{FF2B5EF4-FFF2-40B4-BE49-F238E27FC236}">
                      <a16:creationId xmlns:a16="http://schemas.microsoft.com/office/drawing/2014/main" id="{CEF9BD9A-D333-4511-A1A6-04DD78B0A77B}"/>
                    </a:ext>
                  </a:extLst>
                </p:cNvPr>
                <p:cNvPicPr/>
                <p:nvPr/>
              </p:nvPicPr>
              <p:blipFill>
                <a:blip r:embed="rId86"/>
                <a:stretch>
                  <a:fillRect/>
                </a:stretch>
              </p:blipFill>
              <p:spPr>
                <a:xfrm>
                  <a:off x="9894930" y="2316486"/>
                  <a:ext cx="9072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3" name="Ink 52">
                  <a:extLst>
                    <a:ext uri="{FF2B5EF4-FFF2-40B4-BE49-F238E27FC236}">
                      <a16:creationId xmlns:a16="http://schemas.microsoft.com/office/drawing/2014/main" id="{715F379C-687B-4499-B02C-B9928A176198}"/>
                    </a:ext>
                  </a:extLst>
                </p14:cNvPr>
                <p14:cNvContentPartPr/>
                <p14:nvPr/>
              </p14:nvContentPartPr>
              <p14:xfrm>
                <a:off x="9926250" y="2403966"/>
                <a:ext cx="80280" cy="66600"/>
              </p14:xfrm>
            </p:contentPart>
          </mc:Choice>
          <mc:Fallback>
            <p:pic>
              <p:nvPicPr>
                <p:cNvPr id="53" name="Ink 52">
                  <a:extLst>
                    <a:ext uri="{FF2B5EF4-FFF2-40B4-BE49-F238E27FC236}">
                      <a16:creationId xmlns:a16="http://schemas.microsoft.com/office/drawing/2014/main" id="{715F379C-687B-4499-B02C-B9928A176198}"/>
                    </a:ext>
                  </a:extLst>
                </p:cNvPr>
                <p:cNvPicPr/>
                <p:nvPr/>
              </p:nvPicPr>
              <p:blipFill>
                <a:blip r:embed="rId88"/>
                <a:stretch>
                  <a:fillRect/>
                </a:stretch>
              </p:blipFill>
              <p:spPr>
                <a:xfrm>
                  <a:off x="9921930" y="2399646"/>
                  <a:ext cx="8892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4" name="Ink 53">
                  <a:extLst>
                    <a:ext uri="{FF2B5EF4-FFF2-40B4-BE49-F238E27FC236}">
                      <a16:creationId xmlns:a16="http://schemas.microsoft.com/office/drawing/2014/main" id="{BF5182B6-FA57-42A0-808D-28350BD8F3AC}"/>
                    </a:ext>
                  </a:extLst>
                </p14:cNvPr>
                <p14:cNvContentPartPr/>
                <p14:nvPr/>
              </p14:nvContentPartPr>
              <p14:xfrm>
                <a:off x="10111290" y="2371206"/>
                <a:ext cx="112680" cy="104040"/>
              </p14:xfrm>
            </p:contentPart>
          </mc:Choice>
          <mc:Fallback>
            <p:pic>
              <p:nvPicPr>
                <p:cNvPr id="54" name="Ink 53">
                  <a:extLst>
                    <a:ext uri="{FF2B5EF4-FFF2-40B4-BE49-F238E27FC236}">
                      <a16:creationId xmlns:a16="http://schemas.microsoft.com/office/drawing/2014/main" id="{BF5182B6-FA57-42A0-808D-28350BD8F3AC}"/>
                    </a:ext>
                  </a:extLst>
                </p:cNvPr>
                <p:cNvPicPr/>
                <p:nvPr/>
              </p:nvPicPr>
              <p:blipFill>
                <a:blip r:embed="rId90"/>
                <a:stretch>
                  <a:fillRect/>
                </a:stretch>
              </p:blipFill>
              <p:spPr>
                <a:xfrm>
                  <a:off x="10106970" y="2366886"/>
                  <a:ext cx="12132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55" name="Ink 54">
                  <a:extLst>
                    <a:ext uri="{FF2B5EF4-FFF2-40B4-BE49-F238E27FC236}">
                      <a16:creationId xmlns:a16="http://schemas.microsoft.com/office/drawing/2014/main" id="{46A9429F-6E49-40D2-91C4-12301337F6DD}"/>
                    </a:ext>
                  </a:extLst>
                </p14:cNvPr>
                <p14:cNvContentPartPr/>
                <p14:nvPr/>
              </p14:nvContentPartPr>
              <p14:xfrm>
                <a:off x="10230450" y="2180766"/>
                <a:ext cx="162720" cy="422640"/>
              </p14:xfrm>
            </p:contentPart>
          </mc:Choice>
          <mc:Fallback>
            <p:pic>
              <p:nvPicPr>
                <p:cNvPr id="55" name="Ink 54">
                  <a:extLst>
                    <a:ext uri="{FF2B5EF4-FFF2-40B4-BE49-F238E27FC236}">
                      <a16:creationId xmlns:a16="http://schemas.microsoft.com/office/drawing/2014/main" id="{46A9429F-6E49-40D2-91C4-12301337F6DD}"/>
                    </a:ext>
                  </a:extLst>
                </p:cNvPr>
                <p:cNvPicPr/>
                <p:nvPr/>
              </p:nvPicPr>
              <p:blipFill>
                <a:blip r:embed="rId92"/>
                <a:stretch>
                  <a:fillRect/>
                </a:stretch>
              </p:blipFill>
              <p:spPr>
                <a:xfrm>
                  <a:off x="10226130" y="2176446"/>
                  <a:ext cx="171360" cy="431280"/>
                </a:xfrm>
                <a:prstGeom prst="rect">
                  <a:avLst/>
                </a:prstGeom>
              </p:spPr>
            </p:pic>
          </mc:Fallback>
        </mc:AlternateContent>
      </p:grpSp>
      <p:grpSp>
        <p:nvGrpSpPr>
          <p:cNvPr id="69" name="Group 68">
            <a:extLst>
              <a:ext uri="{FF2B5EF4-FFF2-40B4-BE49-F238E27FC236}">
                <a16:creationId xmlns:a16="http://schemas.microsoft.com/office/drawing/2014/main" id="{3A4D3B77-B9EE-46FC-B25F-F060CFA27F0E}"/>
              </a:ext>
            </a:extLst>
          </p:cNvPr>
          <p:cNvGrpSpPr/>
          <p:nvPr/>
        </p:nvGrpSpPr>
        <p:grpSpPr>
          <a:xfrm>
            <a:off x="10556610" y="2282646"/>
            <a:ext cx="97560" cy="173880"/>
            <a:chOff x="10556610" y="2282646"/>
            <a:chExt cx="97560" cy="173880"/>
          </a:xfrm>
        </p:grpSpPr>
        <mc:AlternateContent xmlns:mc="http://schemas.openxmlformats.org/markup-compatibility/2006">
          <mc:Choice xmlns:p14="http://schemas.microsoft.com/office/powerpoint/2010/main" Requires="p14">
            <p:contentPart p14:bwMode="auto" r:id="rId93">
              <p14:nvContentPartPr>
                <p14:cNvPr id="56" name="Ink 55">
                  <a:extLst>
                    <a:ext uri="{FF2B5EF4-FFF2-40B4-BE49-F238E27FC236}">
                      <a16:creationId xmlns:a16="http://schemas.microsoft.com/office/drawing/2014/main" id="{D9A1DAA1-93AC-4618-A275-A4413345016D}"/>
                    </a:ext>
                  </a:extLst>
                </p14:cNvPr>
                <p14:cNvContentPartPr/>
                <p14:nvPr/>
              </p14:nvContentPartPr>
              <p14:xfrm>
                <a:off x="10556610" y="2282646"/>
                <a:ext cx="97560" cy="126000"/>
              </p14:xfrm>
            </p:contentPart>
          </mc:Choice>
          <mc:Fallback>
            <p:pic>
              <p:nvPicPr>
                <p:cNvPr id="56" name="Ink 55">
                  <a:extLst>
                    <a:ext uri="{FF2B5EF4-FFF2-40B4-BE49-F238E27FC236}">
                      <a16:creationId xmlns:a16="http://schemas.microsoft.com/office/drawing/2014/main" id="{D9A1DAA1-93AC-4618-A275-A4413345016D}"/>
                    </a:ext>
                  </a:extLst>
                </p:cNvPr>
                <p:cNvPicPr/>
                <p:nvPr/>
              </p:nvPicPr>
              <p:blipFill>
                <a:blip r:embed="rId94"/>
                <a:stretch>
                  <a:fillRect/>
                </a:stretch>
              </p:blipFill>
              <p:spPr>
                <a:xfrm>
                  <a:off x="10552290" y="2278326"/>
                  <a:ext cx="10620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57" name="Ink 56">
                  <a:extLst>
                    <a:ext uri="{FF2B5EF4-FFF2-40B4-BE49-F238E27FC236}">
                      <a16:creationId xmlns:a16="http://schemas.microsoft.com/office/drawing/2014/main" id="{29B5CAFD-9233-45EB-915A-F7A5948B8707}"/>
                    </a:ext>
                  </a:extLst>
                </p14:cNvPr>
                <p14:cNvContentPartPr/>
                <p14:nvPr/>
              </p14:nvContentPartPr>
              <p14:xfrm>
                <a:off x="10591170" y="2428446"/>
                <a:ext cx="62640" cy="28080"/>
              </p14:xfrm>
            </p:contentPart>
          </mc:Choice>
          <mc:Fallback>
            <p:pic>
              <p:nvPicPr>
                <p:cNvPr id="57" name="Ink 56">
                  <a:extLst>
                    <a:ext uri="{FF2B5EF4-FFF2-40B4-BE49-F238E27FC236}">
                      <a16:creationId xmlns:a16="http://schemas.microsoft.com/office/drawing/2014/main" id="{29B5CAFD-9233-45EB-915A-F7A5948B8707}"/>
                    </a:ext>
                  </a:extLst>
                </p:cNvPr>
                <p:cNvPicPr/>
                <p:nvPr/>
              </p:nvPicPr>
              <p:blipFill>
                <a:blip r:embed="rId96"/>
                <a:stretch>
                  <a:fillRect/>
                </a:stretch>
              </p:blipFill>
              <p:spPr>
                <a:xfrm>
                  <a:off x="10586850" y="2424126"/>
                  <a:ext cx="71280" cy="36720"/>
                </a:xfrm>
                <a:prstGeom prst="rect">
                  <a:avLst/>
                </a:prstGeom>
              </p:spPr>
            </p:pic>
          </mc:Fallback>
        </mc:AlternateContent>
      </p:grpSp>
      <p:grpSp>
        <p:nvGrpSpPr>
          <p:cNvPr id="68" name="Group 67">
            <a:extLst>
              <a:ext uri="{FF2B5EF4-FFF2-40B4-BE49-F238E27FC236}">
                <a16:creationId xmlns:a16="http://schemas.microsoft.com/office/drawing/2014/main" id="{98B168A3-6174-4754-9894-ABD41B2E341A}"/>
              </a:ext>
            </a:extLst>
          </p:cNvPr>
          <p:cNvGrpSpPr/>
          <p:nvPr/>
        </p:nvGrpSpPr>
        <p:grpSpPr>
          <a:xfrm>
            <a:off x="10823010" y="2008686"/>
            <a:ext cx="858240" cy="654480"/>
            <a:chOff x="10823010" y="2008686"/>
            <a:chExt cx="858240" cy="654480"/>
          </a:xfrm>
        </p:grpSpPr>
        <mc:AlternateContent xmlns:mc="http://schemas.openxmlformats.org/markup-compatibility/2006">
          <mc:Choice xmlns:p14="http://schemas.microsoft.com/office/powerpoint/2010/main" Requires="p14">
            <p:contentPart p14:bwMode="auto" r:id="rId97">
              <p14:nvContentPartPr>
                <p14:cNvPr id="58" name="Ink 57">
                  <a:extLst>
                    <a:ext uri="{FF2B5EF4-FFF2-40B4-BE49-F238E27FC236}">
                      <a16:creationId xmlns:a16="http://schemas.microsoft.com/office/drawing/2014/main" id="{F60DE222-35D9-4C62-A93C-8F166F82C045}"/>
                    </a:ext>
                  </a:extLst>
                </p14:cNvPr>
                <p14:cNvContentPartPr/>
                <p14:nvPr/>
              </p14:nvContentPartPr>
              <p14:xfrm>
                <a:off x="10823010" y="2083566"/>
                <a:ext cx="198720" cy="187920"/>
              </p14:xfrm>
            </p:contentPart>
          </mc:Choice>
          <mc:Fallback>
            <p:pic>
              <p:nvPicPr>
                <p:cNvPr id="58" name="Ink 57">
                  <a:extLst>
                    <a:ext uri="{FF2B5EF4-FFF2-40B4-BE49-F238E27FC236}">
                      <a16:creationId xmlns:a16="http://schemas.microsoft.com/office/drawing/2014/main" id="{F60DE222-35D9-4C62-A93C-8F166F82C045}"/>
                    </a:ext>
                  </a:extLst>
                </p:cNvPr>
                <p:cNvPicPr/>
                <p:nvPr/>
              </p:nvPicPr>
              <p:blipFill>
                <a:blip r:embed="rId98"/>
                <a:stretch>
                  <a:fillRect/>
                </a:stretch>
              </p:blipFill>
              <p:spPr>
                <a:xfrm>
                  <a:off x="10818690" y="2079246"/>
                  <a:ext cx="207360" cy="19656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59" name="Ink 58">
                  <a:extLst>
                    <a:ext uri="{FF2B5EF4-FFF2-40B4-BE49-F238E27FC236}">
                      <a16:creationId xmlns:a16="http://schemas.microsoft.com/office/drawing/2014/main" id="{54F80776-39D5-4558-A550-E1AEED1BB53F}"/>
                    </a:ext>
                  </a:extLst>
                </p14:cNvPr>
                <p14:cNvContentPartPr/>
                <p14:nvPr/>
              </p14:nvContentPartPr>
              <p14:xfrm>
                <a:off x="11078610" y="2158446"/>
                <a:ext cx="104400" cy="107640"/>
              </p14:xfrm>
            </p:contentPart>
          </mc:Choice>
          <mc:Fallback>
            <p:pic>
              <p:nvPicPr>
                <p:cNvPr id="59" name="Ink 58">
                  <a:extLst>
                    <a:ext uri="{FF2B5EF4-FFF2-40B4-BE49-F238E27FC236}">
                      <a16:creationId xmlns:a16="http://schemas.microsoft.com/office/drawing/2014/main" id="{54F80776-39D5-4558-A550-E1AEED1BB53F}"/>
                    </a:ext>
                  </a:extLst>
                </p:cNvPr>
                <p:cNvPicPr/>
                <p:nvPr/>
              </p:nvPicPr>
              <p:blipFill>
                <a:blip r:embed="rId100"/>
                <a:stretch>
                  <a:fillRect/>
                </a:stretch>
              </p:blipFill>
              <p:spPr>
                <a:xfrm>
                  <a:off x="11074290" y="2154126"/>
                  <a:ext cx="11304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60" name="Ink 59">
                  <a:extLst>
                    <a:ext uri="{FF2B5EF4-FFF2-40B4-BE49-F238E27FC236}">
                      <a16:creationId xmlns:a16="http://schemas.microsoft.com/office/drawing/2014/main" id="{090135D2-BF72-4BE5-BFD6-D472248B1871}"/>
                    </a:ext>
                  </a:extLst>
                </p14:cNvPr>
                <p14:cNvContentPartPr/>
                <p14:nvPr/>
              </p14:nvContentPartPr>
              <p14:xfrm>
                <a:off x="11258610" y="2160246"/>
                <a:ext cx="54000" cy="100440"/>
              </p14:xfrm>
            </p:contentPart>
          </mc:Choice>
          <mc:Fallback>
            <p:pic>
              <p:nvPicPr>
                <p:cNvPr id="60" name="Ink 59">
                  <a:extLst>
                    <a:ext uri="{FF2B5EF4-FFF2-40B4-BE49-F238E27FC236}">
                      <a16:creationId xmlns:a16="http://schemas.microsoft.com/office/drawing/2014/main" id="{090135D2-BF72-4BE5-BFD6-D472248B1871}"/>
                    </a:ext>
                  </a:extLst>
                </p:cNvPr>
                <p:cNvPicPr/>
                <p:nvPr/>
              </p:nvPicPr>
              <p:blipFill>
                <a:blip r:embed="rId102"/>
                <a:stretch>
                  <a:fillRect/>
                </a:stretch>
              </p:blipFill>
              <p:spPr>
                <a:xfrm>
                  <a:off x="11254290" y="2155926"/>
                  <a:ext cx="6264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61" name="Ink 60">
                  <a:extLst>
                    <a:ext uri="{FF2B5EF4-FFF2-40B4-BE49-F238E27FC236}">
                      <a16:creationId xmlns:a16="http://schemas.microsoft.com/office/drawing/2014/main" id="{EBE04AA0-66D5-4F66-BD26-D453F93520E7}"/>
                    </a:ext>
                  </a:extLst>
                </p14:cNvPr>
                <p14:cNvContentPartPr/>
                <p14:nvPr/>
              </p14:nvContentPartPr>
              <p14:xfrm>
                <a:off x="11363010" y="2040366"/>
                <a:ext cx="92160" cy="232560"/>
              </p14:xfrm>
            </p:contentPart>
          </mc:Choice>
          <mc:Fallback>
            <p:pic>
              <p:nvPicPr>
                <p:cNvPr id="61" name="Ink 60">
                  <a:extLst>
                    <a:ext uri="{FF2B5EF4-FFF2-40B4-BE49-F238E27FC236}">
                      <a16:creationId xmlns:a16="http://schemas.microsoft.com/office/drawing/2014/main" id="{EBE04AA0-66D5-4F66-BD26-D453F93520E7}"/>
                    </a:ext>
                  </a:extLst>
                </p:cNvPr>
                <p:cNvPicPr/>
                <p:nvPr/>
              </p:nvPicPr>
              <p:blipFill>
                <a:blip r:embed="rId104"/>
                <a:stretch>
                  <a:fillRect/>
                </a:stretch>
              </p:blipFill>
              <p:spPr>
                <a:xfrm>
                  <a:off x="11358690" y="2036046"/>
                  <a:ext cx="100800" cy="24120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62" name="Ink 61">
                  <a:extLst>
                    <a:ext uri="{FF2B5EF4-FFF2-40B4-BE49-F238E27FC236}">
                      <a16:creationId xmlns:a16="http://schemas.microsoft.com/office/drawing/2014/main" id="{C3AD593B-0479-45DF-8807-430C37CAE2A6}"/>
                    </a:ext>
                  </a:extLst>
                </p14:cNvPr>
                <p14:cNvContentPartPr/>
                <p14:nvPr/>
              </p14:nvContentPartPr>
              <p14:xfrm>
                <a:off x="11503410" y="2103726"/>
                <a:ext cx="72360" cy="119520"/>
              </p14:xfrm>
            </p:contentPart>
          </mc:Choice>
          <mc:Fallback>
            <p:pic>
              <p:nvPicPr>
                <p:cNvPr id="62" name="Ink 61">
                  <a:extLst>
                    <a:ext uri="{FF2B5EF4-FFF2-40B4-BE49-F238E27FC236}">
                      <a16:creationId xmlns:a16="http://schemas.microsoft.com/office/drawing/2014/main" id="{C3AD593B-0479-45DF-8807-430C37CAE2A6}"/>
                    </a:ext>
                  </a:extLst>
                </p:cNvPr>
                <p:cNvPicPr/>
                <p:nvPr/>
              </p:nvPicPr>
              <p:blipFill>
                <a:blip r:embed="rId106"/>
                <a:stretch>
                  <a:fillRect/>
                </a:stretch>
              </p:blipFill>
              <p:spPr>
                <a:xfrm>
                  <a:off x="11499090" y="2099406"/>
                  <a:ext cx="8100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63" name="Ink 62">
                  <a:extLst>
                    <a:ext uri="{FF2B5EF4-FFF2-40B4-BE49-F238E27FC236}">
                      <a16:creationId xmlns:a16="http://schemas.microsoft.com/office/drawing/2014/main" id="{BEC7E8C9-410F-413E-ACBC-46B2732342ED}"/>
                    </a:ext>
                  </a:extLst>
                </p14:cNvPr>
                <p14:cNvContentPartPr/>
                <p14:nvPr/>
              </p14:nvContentPartPr>
              <p14:xfrm>
                <a:off x="11479650" y="2092566"/>
                <a:ext cx="94680" cy="161640"/>
              </p14:xfrm>
            </p:contentPart>
          </mc:Choice>
          <mc:Fallback>
            <p:pic>
              <p:nvPicPr>
                <p:cNvPr id="63" name="Ink 62">
                  <a:extLst>
                    <a:ext uri="{FF2B5EF4-FFF2-40B4-BE49-F238E27FC236}">
                      <a16:creationId xmlns:a16="http://schemas.microsoft.com/office/drawing/2014/main" id="{BEC7E8C9-410F-413E-ACBC-46B2732342ED}"/>
                    </a:ext>
                  </a:extLst>
                </p:cNvPr>
                <p:cNvPicPr/>
                <p:nvPr/>
              </p:nvPicPr>
              <p:blipFill>
                <a:blip r:embed="rId108"/>
                <a:stretch>
                  <a:fillRect/>
                </a:stretch>
              </p:blipFill>
              <p:spPr>
                <a:xfrm>
                  <a:off x="11475330" y="2088246"/>
                  <a:ext cx="10332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64" name="Ink 63">
                  <a:extLst>
                    <a:ext uri="{FF2B5EF4-FFF2-40B4-BE49-F238E27FC236}">
                      <a16:creationId xmlns:a16="http://schemas.microsoft.com/office/drawing/2014/main" id="{F07ED608-B00D-4354-BDBD-02F7F45A9612}"/>
                    </a:ext>
                  </a:extLst>
                </p14:cNvPr>
                <p14:cNvContentPartPr/>
                <p14:nvPr/>
              </p14:nvContentPartPr>
              <p14:xfrm>
                <a:off x="11584410" y="2008686"/>
                <a:ext cx="96840" cy="284040"/>
              </p14:xfrm>
            </p:contentPart>
          </mc:Choice>
          <mc:Fallback>
            <p:pic>
              <p:nvPicPr>
                <p:cNvPr id="64" name="Ink 63">
                  <a:extLst>
                    <a:ext uri="{FF2B5EF4-FFF2-40B4-BE49-F238E27FC236}">
                      <a16:creationId xmlns:a16="http://schemas.microsoft.com/office/drawing/2014/main" id="{F07ED608-B00D-4354-BDBD-02F7F45A9612}"/>
                    </a:ext>
                  </a:extLst>
                </p:cNvPr>
                <p:cNvPicPr/>
                <p:nvPr/>
              </p:nvPicPr>
              <p:blipFill>
                <a:blip r:embed="rId110"/>
                <a:stretch>
                  <a:fillRect/>
                </a:stretch>
              </p:blipFill>
              <p:spPr>
                <a:xfrm>
                  <a:off x="11580090" y="2004366"/>
                  <a:ext cx="105480" cy="29268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65" name="Ink 64">
                  <a:extLst>
                    <a:ext uri="{FF2B5EF4-FFF2-40B4-BE49-F238E27FC236}">
                      <a16:creationId xmlns:a16="http://schemas.microsoft.com/office/drawing/2014/main" id="{54BE55E0-BD1B-4826-A0AA-84D1537B66F9}"/>
                    </a:ext>
                  </a:extLst>
                </p14:cNvPr>
                <p14:cNvContentPartPr/>
                <p14:nvPr/>
              </p14:nvContentPartPr>
              <p14:xfrm>
                <a:off x="10913370" y="2375886"/>
                <a:ext cx="744120" cy="59040"/>
              </p14:xfrm>
            </p:contentPart>
          </mc:Choice>
          <mc:Fallback>
            <p:pic>
              <p:nvPicPr>
                <p:cNvPr id="65" name="Ink 64">
                  <a:extLst>
                    <a:ext uri="{FF2B5EF4-FFF2-40B4-BE49-F238E27FC236}">
                      <a16:creationId xmlns:a16="http://schemas.microsoft.com/office/drawing/2014/main" id="{54BE55E0-BD1B-4826-A0AA-84D1537B66F9}"/>
                    </a:ext>
                  </a:extLst>
                </p:cNvPr>
                <p:cNvPicPr/>
                <p:nvPr/>
              </p:nvPicPr>
              <p:blipFill>
                <a:blip r:embed="rId112"/>
                <a:stretch>
                  <a:fillRect/>
                </a:stretch>
              </p:blipFill>
              <p:spPr>
                <a:xfrm>
                  <a:off x="10909050" y="2371566"/>
                  <a:ext cx="75276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66" name="Ink 65">
                  <a:extLst>
                    <a:ext uri="{FF2B5EF4-FFF2-40B4-BE49-F238E27FC236}">
                      <a16:creationId xmlns:a16="http://schemas.microsoft.com/office/drawing/2014/main" id="{D9E6D7B1-DC12-4E1F-AA19-F90BE1F2F4ED}"/>
                    </a:ext>
                  </a:extLst>
                </p14:cNvPr>
                <p14:cNvContentPartPr/>
                <p14:nvPr/>
              </p14:nvContentPartPr>
              <p14:xfrm>
                <a:off x="11254290" y="2551926"/>
                <a:ext cx="142200" cy="111240"/>
              </p14:xfrm>
            </p:contentPart>
          </mc:Choice>
          <mc:Fallback>
            <p:pic>
              <p:nvPicPr>
                <p:cNvPr id="66" name="Ink 65">
                  <a:extLst>
                    <a:ext uri="{FF2B5EF4-FFF2-40B4-BE49-F238E27FC236}">
                      <a16:creationId xmlns:a16="http://schemas.microsoft.com/office/drawing/2014/main" id="{D9E6D7B1-DC12-4E1F-AA19-F90BE1F2F4ED}"/>
                    </a:ext>
                  </a:extLst>
                </p:cNvPr>
                <p:cNvPicPr/>
                <p:nvPr/>
              </p:nvPicPr>
              <p:blipFill>
                <a:blip r:embed="rId114"/>
                <a:stretch>
                  <a:fillRect/>
                </a:stretch>
              </p:blipFill>
              <p:spPr>
                <a:xfrm>
                  <a:off x="11249970" y="2547606"/>
                  <a:ext cx="15084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67" name="Ink 66">
                  <a:extLst>
                    <a:ext uri="{FF2B5EF4-FFF2-40B4-BE49-F238E27FC236}">
                      <a16:creationId xmlns:a16="http://schemas.microsoft.com/office/drawing/2014/main" id="{FC3023CA-A37F-41B1-B4FE-8BFF44760C89}"/>
                    </a:ext>
                  </a:extLst>
                </p14:cNvPr>
                <p14:cNvContentPartPr/>
                <p14:nvPr/>
              </p14:nvContentPartPr>
              <p14:xfrm>
                <a:off x="11440410" y="2446806"/>
                <a:ext cx="102960" cy="95400"/>
              </p14:xfrm>
            </p:contentPart>
          </mc:Choice>
          <mc:Fallback>
            <p:pic>
              <p:nvPicPr>
                <p:cNvPr id="67" name="Ink 66">
                  <a:extLst>
                    <a:ext uri="{FF2B5EF4-FFF2-40B4-BE49-F238E27FC236}">
                      <a16:creationId xmlns:a16="http://schemas.microsoft.com/office/drawing/2014/main" id="{FC3023CA-A37F-41B1-B4FE-8BFF44760C89}"/>
                    </a:ext>
                  </a:extLst>
                </p:cNvPr>
                <p:cNvPicPr/>
                <p:nvPr/>
              </p:nvPicPr>
              <p:blipFill>
                <a:blip r:embed="rId116"/>
                <a:stretch>
                  <a:fillRect/>
                </a:stretch>
              </p:blipFill>
              <p:spPr>
                <a:xfrm>
                  <a:off x="11436090" y="2442486"/>
                  <a:ext cx="111600" cy="104040"/>
                </a:xfrm>
                <a:prstGeom prst="rect">
                  <a:avLst/>
                </a:prstGeom>
              </p:spPr>
            </p:pic>
          </mc:Fallback>
        </mc:AlternateContent>
      </p:grpSp>
      <p:grpSp>
        <p:nvGrpSpPr>
          <p:cNvPr id="78" name="Group 77">
            <a:extLst>
              <a:ext uri="{FF2B5EF4-FFF2-40B4-BE49-F238E27FC236}">
                <a16:creationId xmlns:a16="http://schemas.microsoft.com/office/drawing/2014/main" id="{57EE13C3-7AC4-4BC6-B4C0-2418DD130F91}"/>
              </a:ext>
            </a:extLst>
          </p:cNvPr>
          <p:cNvGrpSpPr/>
          <p:nvPr/>
        </p:nvGrpSpPr>
        <p:grpSpPr>
          <a:xfrm>
            <a:off x="1798890" y="2874846"/>
            <a:ext cx="959040" cy="273600"/>
            <a:chOff x="1798890" y="2874846"/>
            <a:chExt cx="959040" cy="273600"/>
          </a:xfrm>
        </p:grpSpPr>
        <mc:AlternateContent xmlns:mc="http://schemas.openxmlformats.org/markup-compatibility/2006">
          <mc:Choice xmlns:p14="http://schemas.microsoft.com/office/powerpoint/2010/main" Requires="p14">
            <p:contentPart p14:bwMode="auto" r:id="rId117">
              <p14:nvContentPartPr>
                <p14:cNvPr id="71" name="Ink 70">
                  <a:extLst>
                    <a:ext uri="{FF2B5EF4-FFF2-40B4-BE49-F238E27FC236}">
                      <a16:creationId xmlns:a16="http://schemas.microsoft.com/office/drawing/2014/main" id="{1014D5F3-2CDB-4C91-B21A-09412E6B3AEF}"/>
                    </a:ext>
                  </a:extLst>
                </p14:cNvPr>
                <p14:cNvContentPartPr/>
                <p14:nvPr/>
              </p14:nvContentPartPr>
              <p14:xfrm>
                <a:off x="1798890" y="2910846"/>
                <a:ext cx="169920" cy="202680"/>
              </p14:xfrm>
            </p:contentPart>
          </mc:Choice>
          <mc:Fallback>
            <p:pic>
              <p:nvPicPr>
                <p:cNvPr id="71" name="Ink 70">
                  <a:extLst>
                    <a:ext uri="{FF2B5EF4-FFF2-40B4-BE49-F238E27FC236}">
                      <a16:creationId xmlns:a16="http://schemas.microsoft.com/office/drawing/2014/main" id="{1014D5F3-2CDB-4C91-B21A-09412E6B3AEF}"/>
                    </a:ext>
                  </a:extLst>
                </p:cNvPr>
                <p:cNvPicPr/>
                <p:nvPr/>
              </p:nvPicPr>
              <p:blipFill>
                <a:blip r:embed="rId118"/>
                <a:stretch>
                  <a:fillRect/>
                </a:stretch>
              </p:blipFill>
              <p:spPr>
                <a:xfrm>
                  <a:off x="1794570" y="2906526"/>
                  <a:ext cx="178560" cy="21132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72" name="Ink 71">
                  <a:extLst>
                    <a:ext uri="{FF2B5EF4-FFF2-40B4-BE49-F238E27FC236}">
                      <a16:creationId xmlns:a16="http://schemas.microsoft.com/office/drawing/2014/main" id="{1D290A88-6152-48F0-A376-68A3CD1CA7F5}"/>
                    </a:ext>
                  </a:extLst>
                </p14:cNvPr>
                <p14:cNvContentPartPr/>
                <p14:nvPr/>
              </p14:nvContentPartPr>
              <p14:xfrm>
                <a:off x="2035770" y="3004806"/>
                <a:ext cx="106920" cy="121680"/>
              </p14:xfrm>
            </p:contentPart>
          </mc:Choice>
          <mc:Fallback>
            <p:pic>
              <p:nvPicPr>
                <p:cNvPr id="72" name="Ink 71">
                  <a:extLst>
                    <a:ext uri="{FF2B5EF4-FFF2-40B4-BE49-F238E27FC236}">
                      <a16:creationId xmlns:a16="http://schemas.microsoft.com/office/drawing/2014/main" id="{1D290A88-6152-48F0-A376-68A3CD1CA7F5}"/>
                    </a:ext>
                  </a:extLst>
                </p:cNvPr>
                <p:cNvPicPr/>
                <p:nvPr/>
              </p:nvPicPr>
              <p:blipFill>
                <a:blip r:embed="rId120"/>
                <a:stretch>
                  <a:fillRect/>
                </a:stretch>
              </p:blipFill>
              <p:spPr>
                <a:xfrm>
                  <a:off x="2031450" y="3000486"/>
                  <a:ext cx="11556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73" name="Ink 72">
                  <a:extLst>
                    <a:ext uri="{FF2B5EF4-FFF2-40B4-BE49-F238E27FC236}">
                      <a16:creationId xmlns:a16="http://schemas.microsoft.com/office/drawing/2014/main" id="{DA0DA003-A17C-482C-86A5-B7341521F41D}"/>
                    </a:ext>
                  </a:extLst>
                </p14:cNvPr>
                <p14:cNvContentPartPr/>
                <p14:nvPr/>
              </p14:nvContentPartPr>
              <p14:xfrm>
                <a:off x="2209650" y="2996886"/>
                <a:ext cx="81720" cy="131760"/>
              </p14:xfrm>
            </p:contentPart>
          </mc:Choice>
          <mc:Fallback>
            <p:pic>
              <p:nvPicPr>
                <p:cNvPr id="73" name="Ink 72">
                  <a:extLst>
                    <a:ext uri="{FF2B5EF4-FFF2-40B4-BE49-F238E27FC236}">
                      <a16:creationId xmlns:a16="http://schemas.microsoft.com/office/drawing/2014/main" id="{DA0DA003-A17C-482C-86A5-B7341521F41D}"/>
                    </a:ext>
                  </a:extLst>
                </p:cNvPr>
                <p:cNvPicPr/>
                <p:nvPr/>
              </p:nvPicPr>
              <p:blipFill>
                <a:blip r:embed="rId122"/>
                <a:stretch>
                  <a:fillRect/>
                </a:stretch>
              </p:blipFill>
              <p:spPr>
                <a:xfrm>
                  <a:off x="2205330" y="2992566"/>
                  <a:ext cx="9036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74" name="Ink 73">
                  <a:extLst>
                    <a:ext uri="{FF2B5EF4-FFF2-40B4-BE49-F238E27FC236}">
                      <a16:creationId xmlns:a16="http://schemas.microsoft.com/office/drawing/2014/main" id="{5722D342-1E53-432F-97AD-9411E21CBE5C}"/>
                    </a:ext>
                  </a:extLst>
                </p14:cNvPr>
                <p14:cNvContentPartPr/>
                <p14:nvPr/>
              </p14:nvContentPartPr>
              <p14:xfrm>
                <a:off x="2343570" y="2878086"/>
                <a:ext cx="144000" cy="235800"/>
              </p14:xfrm>
            </p:contentPart>
          </mc:Choice>
          <mc:Fallback>
            <p:pic>
              <p:nvPicPr>
                <p:cNvPr id="74" name="Ink 73">
                  <a:extLst>
                    <a:ext uri="{FF2B5EF4-FFF2-40B4-BE49-F238E27FC236}">
                      <a16:creationId xmlns:a16="http://schemas.microsoft.com/office/drawing/2014/main" id="{5722D342-1E53-432F-97AD-9411E21CBE5C}"/>
                    </a:ext>
                  </a:extLst>
                </p:cNvPr>
                <p:cNvPicPr/>
                <p:nvPr/>
              </p:nvPicPr>
              <p:blipFill>
                <a:blip r:embed="rId124"/>
                <a:stretch>
                  <a:fillRect/>
                </a:stretch>
              </p:blipFill>
              <p:spPr>
                <a:xfrm>
                  <a:off x="2339250" y="2873766"/>
                  <a:ext cx="152640" cy="24444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75" name="Ink 74">
                  <a:extLst>
                    <a:ext uri="{FF2B5EF4-FFF2-40B4-BE49-F238E27FC236}">
                      <a16:creationId xmlns:a16="http://schemas.microsoft.com/office/drawing/2014/main" id="{31985799-C102-4074-AB93-D521AFFFF560}"/>
                    </a:ext>
                  </a:extLst>
                </p14:cNvPr>
                <p14:cNvContentPartPr/>
                <p14:nvPr/>
              </p14:nvContentPartPr>
              <p14:xfrm>
                <a:off x="2535810" y="2945046"/>
                <a:ext cx="61200" cy="182520"/>
              </p14:xfrm>
            </p:contentPart>
          </mc:Choice>
          <mc:Fallback>
            <p:pic>
              <p:nvPicPr>
                <p:cNvPr id="75" name="Ink 74">
                  <a:extLst>
                    <a:ext uri="{FF2B5EF4-FFF2-40B4-BE49-F238E27FC236}">
                      <a16:creationId xmlns:a16="http://schemas.microsoft.com/office/drawing/2014/main" id="{31985799-C102-4074-AB93-D521AFFFF560}"/>
                    </a:ext>
                  </a:extLst>
                </p:cNvPr>
                <p:cNvPicPr/>
                <p:nvPr/>
              </p:nvPicPr>
              <p:blipFill>
                <a:blip r:embed="rId126"/>
                <a:stretch>
                  <a:fillRect/>
                </a:stretch>
              </p:blipFill>
              <p:spPr>
                <a:xfrm>
                  <a:off x="2531490" y="2940726"/>
                  <a:ext cx="69840" cy="19116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76" name="Ink 75">
                  <a:extLst>
                    <a:ext uri="{FF2B5EF4-FFF2-40B4-BE49-F238E27FC236}">
                      <a16:creationId xmlns:a16="http://schemas.microsoft.com/office/drawing/2014/main" id="{C2BCD048-A114-4EE0-900F-255D76DD4201}"/>
                    </a:ext>
                  </a:extLst>
                </p14:cNvPr>
                <p14:cNvContentPartPr/>
                <p14:nvPr/>
              </p14:nvContentPartPr>
              <p14:xfrm>
                <a:off x="2500890" y="2976366"/>
                <a:ext cx="120600" cy="123480"/>
              </p14:xfrm>
            </p:contentPart>
          </mc:Choice>
          <mc:Fallback>
            <p:pic>
              <p:nvPicPr>
                <p:cNvPr id="76" name="Ink 75">
                  <a:extLst>
                    <a:ext uri="{FF2B5EF4-FFF2-40B4-BE49-F238E27FC236}">
                      <a16:creationId xmlns:a16="http://schemas.microsoft.com/office/drawing/2014/main" id="{C2BCD048-A114-4EE0-900F-255D76DD4201}"/>
                    </a:ext>
                  </a:extLst>
                </p:cNvPr>
                <p:cNvPicPr/>
                <p:nvPr/>
              </p:nvPicPr>
              <p:blipFill>
                <a:blip r:embed="rId128"/>
                <a:stretch>
                  <a:fillRect/>
                </a:stretch>
              </p:blipFill>
              <p:spPr>
                <a:xfrm>
                  <a:off x="2496570" y="2972046"/>
                  <a:ext cx="12924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77" name="Ink 76">
                  <a:extLst>
                    <a:ext uri="{FF2B5EF4-FFF2-40B4-BE49-F238E27FC236}">
                      <a16:creationId xmlns:a16="http://schemas.microsoft.com/office/drawing/2014/main" id="{BB62609E-20FF-4248-AA09-C2535C22F01E}"/>
                    </a:ext>
                  </a:extLst>
                </p14:cNvPr>
                <p14:cNvContentPartPr/>
                <p14:nvPr/>
              </p14:nvContentPartPr>
              <p14:xfrm>
                <a:off x="2623650" y="2874846"/>
                <a:ext cx="134280" cy="273600"/>
              </p14:xfrm>
            </p:contentPart>
          </mc:Choice>
          <mc:Fallback>
            <p:pic>
              <p:nvPicPr>
                <p:cNvPr id="77" name="Ink 76">
                  <a:extLst>
                    <a:ext uri="{FF2B5EF4-FFF2-40B4-BE49-F238E27FC236}">
                      <a16:creationId xmlns:a16="http://schemas.microsoft.com/office/drawing/2014/main" id="{BB62609E-20FF-4248-AA09-C2535C22F01E}"/>
                    </a:ext>
                  </a:extLst>
                </p:cNvPr>
                <p:cNvPicPr/>
                <p:nvPr/>
              </p:nvPicPr>
              <p:blipFill>
                <a:blip r:embed="rId130"/>
                <a:stretch>
                  <a:fillRect/>
                </a:stretch>
              </p:blipFill>
              <p:spPr>
                <a:xfrm>
                  <a:off x="2619330" y="2870526"/>
                  <a:ext cx="142920" cy="282240"/>
                </a:xfrm>
                <a:prstGeom prst="rect">
                  <a:avLst/>
                </a:prstGeom>
              </p:spPr>
            </p:pic>
          </mc:Fallback>
        </mc:AlternateContent>
      </p:grpSp>
      <p:grpSp>
        <p:nvGrpSpPr>
          <p:cNvPr id="97" name="Group 96">
            <a:extLst>
              <a:ext uri="{FF2B5EF4-FFF2-40B4-BE49-F238E27FC236}">
                <a16:creationId xmlns:a16="http://schemas.microsoft.com/office/drawing/2014/main" id="{E3FEDD33-5D51-4054-9D44-AA12D1814D8F}"/>
              </a:ext>
            </a:extLst>
          </p:cNvPr>
          <p:cNvGrpSpPr/>
          <p:nvPr/>
        </p:nvGrpSpPr>
        <p:grpSpPr>
          <a:xfrm>
            <a:off x="3016410" y="2986446"/>
            <a:ext cx="114480" cy="62640"/>
            <a:chOff x="3016410" y="2986446"/>
            <a:chExt cx="114480" cy="62640"/>
          </a:xfrm>
        </p:grpSpPr>
        <mc:AlternateContent xmlns:mc="http://schemas.openxmlformats.org/markup-compatibility/2006">
          <mc:Choice xmlns:p14="http://schemas.microsoft.com/office/powerpoint/2010/main" Requires="p14">
            <p:contentPart p14:bwMode="auto" r:id="rId131">
              <p14:nvContentPartPr>
                <p14:cNvPr id="79" name="Ink 78">
                  <a:extLst>
                    <a:ext uri="{FF2B5EF4-FFF2-40B4-BE49-F238E27FC236}">
                      <a16:creationId xmlns:a16="http://schemas.microsoft.com/office/drawing/2014/main" id="{887B2C69-710B-4651-A3B9-6DB0184B9D28}"/>
                    </a:ext>
                  </a:extLst>
                </p14:cNvPr>
                <p14:cNvContentPartPr/>
                <p14:nvPr/>
              </p14:nvContentPartPr>
              <p14:xfrm>
                <a:off x="3017130" y="2986446"/>
                <a:ext cx="106200" cy="20160"/>
              </p14:xfrm>
            </p:contentPart>
          </mc:Choice>
          <mc:Fallback>
            <p:pic>
              <p:nvPicPr>
                <p:cNvPr id="79" name="Ink 78">
                  <a:extLst>
                    <a:ext uri="{FF2B5EF4-FFF2-40B4-BE49-F238E27FC236}">
                      <a16:creationId xmlns:a16="http://schemas.microsoft.com/office/drawing/2014/main" id="{887B2C69-710B-4651-A3B9-6DB0184B9D28}"/>
                    </a:ext>
                  </a:extLst>
                </p:cNvPr>
                <p:cNvPicPr/>
                <p:nvPr/>
              </p:nvPicPr>
              <p:blipFill>
                <a:blip r:embed="rId132"/>
                <a:stretch>
                  <a:fillRect/>
                </a:stretch>
              </p:blipFill>
              <p:spPr>
                <a:xfrm>
                  <a:off x="3012810" y="2982126"/>
                  <a:ext cx="11484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80" name="Ink 79">
                  <a:extLst>
                    <a:ext uri="{FF2B5EF4-FFF2-40B4-BE49-F238E27FC236}">
                      <a16:creationId xmlns:a16="http://schemas.microsoft.com/office/drawing/2014/main" id="{09176363-204D-4F70-9DEF-0AD74CCF99CA}"/>
                    </a:ext>
                  </a:extLst>
                </p14:cNvPr>
                <p14:cNvContentPartPr/>
                <p14:nvPr/>
              </p14:nvContentPartPr>
              <p14:xfrm>
                <a:off x="3016410" y="3036126"/>
                <a:ext cx="114480" cy="12960"/>
              </p14:xfrm>
            </p:contentPart>
          </mc:Choice>
          <mc:Fallback>
            <p:pic>
              <p:nvPicPr>
                <p:cNvPr id="80" name="Ink 79">
                  <a:extLst>
                    <a:ext uri="{FF2B5EF4-FFF2-40B4-BE49-F238E27FC236}">
                      <a16:creationId xmlns:a16="http://schemas.microsoft.com/office/drawing/2014/main" id="{09176363-204D-4F70-9DEF-0AD74CCF99CA}"/>
                    </a:ext>
                  </a:extLst>
                </p:cNvPr>
                <p:cNvPicPr/>
                <p:nvPr/>
              </p:nvPicPr>
              <p:blipFill>
                <a:blip r:embed="rId134"/>
                <a:stretch>
                  <a:fillRect/>
                </a:stretch>
              </p:blipFill>
              <p:spPr>
                <a:xfrm>
                  <a:off x="3012090" y="3031806"/>
                  <a:ext cx="123120" cy="21600"/>
                </a:xfrm>
                <a:prstGeom prst="rect">
                  <a:avLst/>
                </a:prstGeom>
              </p:spPr>
            </p:pic>
          </mc:Fallback>
        </mc:AlternateContent>
      </p:grpSp>
      <p:grpSp>
        <p:nvGrpSpPr>
          <p:cNvPr id="96" name="Group 95">
            <a:extLst>
              <a:ext uri="{FF2B5EF4-FFF2-40B4-BE49-F238E27FC236}">
                <a16:creationId xmlns:a16="http://schemas.microsoft.com/office/drawing/2014/main" id="{63DC45B0-F759-402E-BD70-D75422DC190E}"/>
              </a:ext>
            </a:extLst>
          </p:cNvPr>
          <p:cNvGrpSpPr/>
          <p:nvPr/>
        </p:nvGrpSpPr>
        <p:grpSpPr>
          <a:xfrm>
            <a:off x="3364890" y="2730126"/>
            <a:ext cx="1538280" cy="578880"/>
            <a:chOff x="3364890" y="2730126"/>
            <a:chExt cx="1538280" cy="578880"/>
          </a:xfrm>
        </p:grpSpPr>
        <mc:AlternateContent xmlns:mc="http://schemas.openxmlformats.org/markup-compatibility/2006">
          <mc:Choice xmlns:p14="http://schemas.microsoft.com/office/powerpoint/2010/main" Requires="p14">
            <p:contentPart p14:bwMode="auto" r:id="rId135">
              <p14:nvContentPartPr>
                <p14:cNvPr id="81" name="Ink 80">
                  <a:extLst>
                    <a:ext uri="{FF2B5EF4-FFF2-40B4-BE49-F238E27FC236}">
                      <a16:creationId xmlns:a16="http://schemas.microsoft.com/office/drawing/2014/main" id="{A803CA37-EB04-46E2-A090-5564E383CE09}"/>
                    </a:ext>
                  </a:extLst>
                </p14:cNvPr>
                <p14:cNvContentPartPr/>
                <p14:nvPr/>
              </p14:nvContentPartPr>
              <p14:xfrm>
                <a:off x="3384330" y="2876646"/>
                <a:ext cx="169560" cy="20880"/>
              </p14:xfrm>
            </p:contentPart>
          </mc:Choice>
          <mc:Fallback>
            <p:pic>
              <p:nvPicPr>
                <p:cNvPr id="81" name="Ink 80">
                  <a:extLst>
                    <a:ext uri="{FF2B5EF4-FFF2-40B4-BE49-F238E27FC236}">
                      <a16:creationId xmlns:a16="http://schemas.microsoft.com/office/drawing/2014/main" id="{A803CA37-EB04-46E2-A090-5564E383CE09}"/>
                    </a:ext>
                  </a:extLst>
                </p:cNvPr>
                <p:cNvPicPr/>
                <p:nvPr/>
              </p:nvPicPr>
              <p:blipFill>
                <a:blip r:embed="rId136"/>
                <a:stretch>
                  <a:fillRect/>
                </a:stretch>
              </p:blipFill>
              <p:spPr>
                <a:xfrm>
                  <a:off x="3380010" y="2872326"/>
                  <a:ext cx="17820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82" name="Ink 81">
                  <a:extLst>
                    <a:ext uri="{FF2B5EF4-FFF2-40B4-BE49-F238E27FC236}">
                      <a16:creationId xmlns:a16="http://schemas.microsoft.com/office/drawing/2014/main" id="{80F6BCFD-382F-475C-910A-5E0DA2C36F91}"/>
                    </a:ext>
                  </a:extLst>
                </p14:cNvPr>
                <p14:cNvContentPartPr/>
                <p14:nvPr/>
              </p14:nvContentPartPr>
              <p14:xfrm>
                <a:off x="3364890" y="2892126"/>
                <a:ext cx="190800" cy="209160"/>
              </p14:xfrm>
            </p:contentPart>
          </mc:Choice>
          <mc:Fallback>
            <p:pic>
              <p:nvPicPr>
                <p:cNvPr id="82" name="Ink 81">
                  <a:extLst>
                    <a:ext uri="{FF2B5EF4-FFF2-40B4-BE49-F238E27FC236}">
                      <a16:creationId xmlns:a16="http://schemas.microsoft.com/office/drawing/2014/main" id="{80F6BCFD-382F-475C-910A-5E0DA2C36F91}"/>
                    </a:ext>
                  </a:extLst>
                </p:cNvPr>
                <p:cNvPicPr/>
                <p:nvPr/>
              </p:nvPicPr>
              <p:blipFill>
                <a:blip r:embed="rId138"/>
                <a:stretch>
                  <a:fillRect/>
                </a:stretch>
              </p:blipFill>
              <p:spPr>
                <a:xfrm>
                  <a:off x="3360570" y="2887806"/>
                  <a:ext cx="199440" cy="21780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83" name="Ink 82">
                  <a:extLst>
                    <a:ext uri="{FF2B5EF4-FFF2-40B4-BE49-F238E27FC236}">
                      <a16:creationId xmlns:a16="http://schemas.microsoft.com/office/drawing/2014/main" id="{E429D53A-82E3-408C-86C1-CE968486D0E4}"/>
                    </a:ext>
                  </a:extLst>
                </p14:cNvPr>
                <p14:cNvContentPartPr/>
                <p14:nvPr/>
              </p14:nvContentPartPr>
              <p14:xfrm>
                <a:off x="3411690" y="3207126"/>
                <a:ext cx="14400" cy="84960"/>
              </p14:xfrm>
            </p:contentPart>
          </mc:Choice>
          <mc:Fallback>
            <p:pic>
              <p:nvPicPr>
                <p:cNvPr id="83" name="Ink 82">
                  <a:extLst>
                    <a:ext uri="{FF2B5EF4-FFF2-40B4-BE49-F238E27FC236}">
                      <a16:creationId xmlns:a16="http://schemas.microsoft.com/office/drawing/2014/main" id="{E429D53A-82E3-408C-86C1-CE968486D0E4}"/>
                    </a:ext>
                  </a:extLst>
                </p:cNvPr>
                <p:cNvPicPr/>
                <p:nvPr/>
              </p:nvPicPr>
              <p:blipFill>
                <a:blip r:embed="rId140"/>
                <a:stretch>
                  <a:fillRect/>
                </a:stretch>
              </p:blipFill>
              <p:spPr>
                <a:xfrm>
                  <a:off x="3407370" y="3202806"/>
                  <a:ext cx="2304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84" name="Ink 83">
                  <a:extLst>
                    <a:ext uri="{FF2B5EF4-FFF2-40B4-BE49-F238E27FC236}">
                      <a16:creationId xmlns:a16="http://schemas.microsoft.com/office/drawing/2014/main" id="{863BC20A-A980-4E87-974C-A2F48D111180}"/>
                    </a:ext>
                  </a:extLst>
                </p14:cNvPr>
                <p14:cNvContentPartPr/>
                <p14:nvPr/>
              </p14:nvContentPartPr>
              <p14:xfrm>
                <a:off x="3369210" y="3144846"/>
                <a:ext cx="194760" cy="46800"/>
              </p14:xfrm>
            </p:contentPart>
          </mc:Choice>
          <mc:Fallback>
            <p:pic>
              <p:nvPicPr>
                <p:cNvPr id="84" name="Ink 83">
                  <a:extLst>
                    <a:ext uri="{FF2B5EF4-FFF2-40B4-BE49-F238E27FC236}">
                      <a16:creationId xmlns:a16="http://schemas.microsoft.com/office/drawing/2014/main" id="{863BC20A-A980-4E87-974C-A2F48D111180}"/>
                    </a:ext>
                  </a:extLst>
                </p:cNvPr>
                <p:cNvPicPr/>
                <p:nvPr/>
              </p:nvPicPr>
              <p:blipFill>
                <a:blip r:embed="rId142"/>
                <a:stretch>
                  <a:fillRect/>
                </a:stretch>
              </p:blipFill>
              <p:spPr>
                <a:xfrm>
                  <a:off x="3364890" y="3140526"/>
                  <a:ext cx="203400" cy="5544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85" name="Ink 84">
                  <a:extLst>
                    <a:ext uri="{FF2B5EF4-FFF2-40B4-BE49-F238E27FC236}">
                      <a16:creationId xmlns:a16="http://schemas.microsoft.com/office/drawing/2014/main" id="{2658488F-D05D-444A-AC4D-B54024524327}"/>
                    </a:ext>
                  </a:extLst>
                </p14:cNvPr>
                <p14:cNvContentPartPr/>
                <p14:nvPr/>
              </p14:nvContentPartPr>
              <p14:xfrm>
                <a:off x="3498090" y="3192366"/>
                <a:ext cx="156960" cy="116640"/>
              </p14:xfrm>
            </p:contentPart>
          </mc:Choice>
          <mc:Fallback>
            <p:pic>
              <p:nvPicPr>
                <p:cNvPr id="85" name="Ink 84">
                  <a:extLst>
                    <a:ext uri="{FF2B5EF4-FFF2-40B4-BE49-F238E27FC236}">
                      <a16:creationId xmlns:a16="http://schemas.microsoft.com/office/drawing/2014/main" id="{2658488F-D05D-444A-AC4D-B54024524327}"/>
                    </a:ext>
                  </a:extLst>
                </p:cNvPr>
                <p:cNvPicPr/>
                <p:nvPr/>
              </p:nvPicPr>
              <p:blipFill>
                <a:blip r:embed="rId144"/>
                <a:stretch>
                  <a:fillRect/>
                </a:stretch>
              </p:blipFill>
              <p:spPr>
                <a:xfrm>
                  <a:off x="3493770" y="3188046"/>
                  <a:ext cx="16560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86" name="Ink 85">
                  <a:extLst>
                    <a:ext uri="{FF2B5EF4-FFF2-40B4-BE49-F238E27FC236}">
                      <a16:creationId xmlns:a16="http://schemas.microsoft.com/office/drawing/2014/main" id="{4545CCC8-CF6C-462F-A3F7-42E3AFADE6A1}"/>
                    </a:ext>
                  </a:extLst>
                </p14:cNvPr>
                <p14:cNvContentPartPr/>
                <p14:nvPr/>
              </p14:nvContentPartPr>
              <p14:xfrm>
                <a:off x="3436170" y="2730126"/>
                <a:ext cx="104760" cy="93240"/>
              </p14:xfrm>
            </p:contentPart>
          </mc:Choice>
          <mc:Fallback>
            <p:pic>
              <p:nvPicPr>
                <p:cNvPr id="86" name="Ink 85">
                  <a:extLst>
                    <a:ext uri="{FF2B5EF4-FFF2-40B4-BE49-F238E27FC236}">
                      <a16:creationId xmlns:a16="http://schemas.microsoft.com/office/drawing/2014/main" id="{4545CCC8-CF6C-462F-A3F7-42E3AFADE6A1}"/>
                    </a:ext>
                  </a:extLst>
                </p:cNvPr>
                <p:cNvPicPr/>
                <p:nvPr/>
              </p:nvPicPr>
              <p:blipFill>
                <a:blip r:embed="rId146"/>
                <a:stretch>
                  <a:fillRect/>
                </a:stretch>
              </p:blipFill>
              <p:spPr>
                <a:xfrm>
                  <a:off x="3431850" y="2725806"/>
                  <a:ext cx="11340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87" name="Ink 86">
                  <a:extLst>
                    <a:ext uri="{FF2B5EF4-FFF2-40B4-BE49-F238E27FC236}">
                      <a16:creationId xmlns:a16="http://schemas.microsoft.com/office/drawing/2014/main" id="{B1C98ADE-56D7-44A3-949D-802A56C1EF6D}"/>
                    </a:ext>
                  </a:extLst>
                </p14:cNvPr>
                <p14:cNvContentPartPr/>
                <p14:nvPr/>
              </p14:nvContentPartPr>
              <p14:xfrm>
                <a:off x="3782130" y="2878446"/>
                <a:ext cx="165240" cy="181440"/>
              </p14:xfrm>
            </p:contentPart>
          </mc:Choice>
          <mc:Fallback>
            <p:pic>
              <p:nvPicPr>
                <p:cNvPr id="87" name="Ink 86">
                  <a:extLst>
                    <a:ext uri="{FF2B5EF4-FFF2-40B4-BE49-F238E27FC236}">
                      <a16:creationId xmlns:a16="http://schemas.microsoft.com/office/drawing/2014/main" id="{B1C98ADE-56D7-44A3-949D-802A56C1EF6D}"/>
                    </a:ext>
                  </a:extLst>
                </p:cNvPr>
                <p:cNvPicPr/>
                <p:nvPr/>
              </p:nvPicPr>
              <p:blipFill>
                <a:blip r:embed="rId148"/>
                <a:stretch>
                  <a:fillRect/>
                </a:stretch>
              </p:blipFill>
              <p:spPr>
                <a:xfrm>
                  <a:off x="3777810" y="2874126"/>
                  <a:ext cx="173880" cy="19008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88" name="Ink 87">
                  <a:extLst>
                    <a:ext uri="{FF2B5EF4-FFF2-40B4-BE49-F238E27FC236}">
                      <a16:creationId xmlns:a16="http://schemas.microsoft.com/office/drawing/2014/main" id="{A1928381-BC81-46DB-ABC7-A97F6FDF8713}"/>
                    </a:ext>
                  </a:extLst>
                </p14:cNvPr>
                <p14:cNvContentPartPr/>
                <p14:nvPr/>
              </p14:nvContentPartPr>
              <p14:xfrm>
                <a:off x="4033410" y="2962326"/>
                <a:ext cx="90720" cy="107640"/>
              </p14:xfrm>
            </p:contentPart>
          </mc:Choice>
          <mc:Fallback>
            <p:pic>
              <p:nvPicPr>
                <p:cNvPr id="88" name="Ink 87">
                  <a:extLst>
                    <a:ext uri="{FF2B5EF4-FFF2-40B4-BE49-F238E27FC236}">
                      <a16:creationId xmlns:a16="http://schemas.microsoft.com/office/drawing/2014/main" id="{A1928381-BC81-46DB-ABC7-A97F6FDF8713}"/>
                    </a:ext>
                  </a:extLst>
                </p:cNvPr>
                <p:cNvPicPr/>
                <p:nvPr/>
              </p:nvPicPr>
              <p:blipFill>
                <a:blip r:embed="rId150"/>
                <a:stretch>
                  <a:fillRect/>
                </a:stretch>
              </p:blipFill>
              <p:spPr>
                <a:xfrm>
                  <a:off x="4029090" y="2958006"/>
                  <a:ext cx="9936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89" name="Ink 88">
                  <a:extLst>
                    <a:ext uri="{FF2B5EF4-FFF2-40B4-BE49-F238E27FC236}">
                      <a16:creationId xmlns:a16="http://schemas.microsoft.com/office/drawing/2014/main" id="{13D6A214-9A2F-4E01-A82C-87FB726B2AE5}"/>
                    </a:ext>
                  </a:extLst>
                </p14:cNvPr>
                <p14:cNvContentPartPr/>
                <p14:nvPr/>
              </p14:nvContentPartPr>
              <p14:xfrm>
                <a:off x="4183530" y="2970246"/>
                <a:ext cx="71640" cy="92160"/>
              </p14:xfrm>
            </p:contentPart>
          </mc:Choice>
          <mc:Fallback>
            <p:pic>
              <p:nvPicPr>
                <p:cNvPr id="89" name="Ink 88">
                  <a:extLst>
                    <a:ext uri="{FF2B5EF4-FFF2-40B4-BE49-F238E27FC236}">
                      <a16:creationId xmlns:a16="http://schemas.microsoft.com/office/drawing/2014/main" id="{13D6A214-9A2F-4E01-A82C-87FB726B2AE5}"/>
                    </a:ext>
                  </a:extLst>
                </p:cNvPr>
                <p:cNvPicPr/>
                <p:nvPr/>
              </p:nvPicPr>
              <p:blipFill>
                <a:blip r:embed="rId152"/>
                <a:stretch>
                  <a:fillRect/>
                </a:stretch>
              </p:blipFill>
              <p:spPr>
                <a:xfrm>
                  <a:off x="4179210" y="2965926"/>
                  <a:ext cx="8028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90" name="Ink 89">
                  <a:extLst>
                    <a:ext uri="{FF2B5EF4-FFF2-40B4-BE49-F238E27FC236}">
                      <a16:creationId xmlns:a16="http://schemas.microsoft.com/office/drawing/2014/main" id="{72D7DAA0-0D5A-4C89-8041-540595CE92B0}"/>
                    </a:ext>
                  </a:extLst>
                </p14:cNvPr>
                <p14:cNvContentPartPr/>
                <p14:nvPr/>
              </p14:nvContentPartPr>
              <p14:xfrm>
                <a:off x="4316370" y="2839566"/>
                <a:ext cx="111960" cy="219600"/>
              </p14:xfrm>
            </p:contentPart>
          </mc:Choice>
          <mc:Fallback>
            <p:pic>
              <p:nvPicPr>
                <p:cNvPr id="90" name="Ink 89">
                  <a:extLst>
                    <a:ext uri="{FF2B5EF4-FFF2-40B4-BE49-F238E27FC236}">
                      <a16:creationId xmlns:a16="http://schemas.microsoft.com/office/drawing/2014/main" id="{72D7DAA0-0D5A-4C89-8041-540595CE92B0}"/>
                    </a:ext>
                  </a:extLst>
                </p:cNvPr>
                <p:cNvPicPr/>
                <p:nvPr/>
              </p:nvPicPr>
              <p:blipFill>
                <a:blip r:embed="rId154"/>
                <a:stretch>
                  <a:fillRect/>
                </a:stretch>
              </p:blipFill>
              <p:spPr>
                <a:xfrm>
                  <a:off x="4312050" y="2835246"/>
                  <a:ext cx="120600" cy="22824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91" name="Ink 90">
                  <a:extLst>
                    <a:ext uri="{FF2B5EF4-FFF2-40B4-BE49-F238E27FC236}">
                      <a16:creationId xmlns:a16="http://schemas.microsoft.com/office/drawing/2014/main" id="{A9C2D3A4-3EB9-4ECC-B521-B9D14BA12993}"/>
                    </a:ext>
                  </a:extLst>
                </p14:cNvPr>
                <p14:cNvContentPartPr/>
                <p14:nvPr/>
              </p14:nvContentPartPr>
              <p14:xfrm>
                <a:off x="4523010" y="2846406"/>
                <a:ext cx="74880" cy="218880"/>
              </p14:xfrm>
            </p:contentPart>
          </mc:Choice>
          <mc:Fallback>
            <p:pic>
              <p:nvPicPr>
                <p:cNvPr id="91" name="Ink 90">
                  <a:extLst>
                    <a:ext uri="{FF2B5EF4-FFF2-40B4-BE49-F238E27FC236}">
                      <a16:creationId xmlns:a16="http://schemas.microsoft.com/office/drawing/2014/main" id="{A9C2D3A4-3EB9-4ECC-B521-B9D14BA12993}"/>
                    </a:ext>
                  </a:extLst>
                </p:cNvPr>
                <p:cNvPicPr/>
                <p:nvPr/>
              </p:nvPicPr>
              <p:blipFill>
                <a:blip r:embed="rId156"/>
                <a:stretch>
                  <a:fillRect/>
                </a:stretch>
              </p:blipFill>
              <p:spPr>
                <a:xfrm>
                  <a:off x="4518690" y="2842086"/>
                  <a:ext cx="83520" cy="22752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92" name="Ink 91">
                  <a:extLst>
                    <a:ext uri="{FF2B5EF4-FFF2-40B4-BE49-F238E27FC236}">
                      <a16:creationId xmlns:a16="http://schemas.microsoft.com/office/drawing/2014/main" id="{79D7DB27-095A-48A2-93CA-3D2FABFECA15}"/>
                    </a:ext>
                  </a:extLst>
                </p14:cNvPr>
                <p14:cNvContentPartPr/>
                <p14:nvPr/>
              </p14:nvContentPartPr>
              <p14:xfrm>
                <a:off x="4500330" y="2898966"/>
                <a:ext cx="133920" cy="171720"/>
              </p14:xfrm>
            </p:contentPart>
          </mc:Choice>
          <mc:Fallback>
            <p:pic>
              <p:nvPicPr>
                <p:cNvPr id="92" name="Ink 91">
                  <a:extLst>
                    <a:ext uri="{FF2B5EF4-FFF2-40B4-BE49-F238E27FC236}">
                      <a16:creationId xmlns:a16="http://schemas.microsoft.com/office/drawing/2014/main" id="{79D7DB27-095A-48A2-93CA-3D2FABFECA15}"/>
                    </a:ext>
                  </a:extLst>
                </p:cNvPr>
                <p:cNvPicPr/>
                <p:nvPr/>
              </p:nvPicPr>
              <p:blipFill>
                <a:blip r:embed="rId158"/>
                <a:stretch>
                  <a:fillRect/>
                </a:stretch>
              </p:blipFill>
              <p:spPr>
                <a:xfrm>
                  <a:off x="4496010" y="2894646"/>
                  <a:ext cx="14256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93" name="Ink 92">
                  <a:extLst>
                    <a:ext uri="{FF2B5EF4-FFF2-40B4-BE49-F238E27FC236}">
                      <a16:creationId xmlns:a16="http://schemas.microsoft.com/office/drawing/2014/main" id="{5F7D10F5-4125-4834-A0E6-365722FA442F}"/>
                    </a:ext>
                  </a:extLst>
                </p14:cNvPr>
                <p14:cNvContentPartPr/>
                <p14:nvPr/>
              </p14:nvContentPartPr>
              <p14:xfrm>
                <a:off x="4662690" y="2939286"/>
                <a:ext cx="52200" cy="164160"/>
              </p14:xfrm>
            </p:contentPart>
          </mc:Choice>
          <mc:Fallback>
            <p:pic>
              <p:nvPicPr>
                <p:cNvPr id="93" name="Ink 92">
                  <a:extLst>
                    <a:ext uri="{FF2B5EF4-FFF2-40B4-BE49-F238E27FC236}">
                      <a16:creationId xmlns:a16="http://schemas.microsoft.com/office/drawing/2014/main" id="{5F7D10F5-4125-4834-A0E6-365722FA442F}"/>
                    </a:ext>
                  </a:extLst>
                </p:cNvPr>
                <p:cNvPicPr/>
                <p:nvPr/>
              </p:nvPicPr>
              <p:blipFill>
                <a:blip r:embed="rId160"/>
                <a:stretch>
                  <a:fillRect/>
                </a:stretch>
              </p:blipFill>
              <p:spPr>
                <a:xfrm>
                  <a:off x="4658370" y="2934966"/>
                  <a:ext cx="6084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94" name="Ink 93">
                  <a:extLst>
                    <a:ext uri="{FF2B5EF4-FFF2-40B4-BE49-F238E27FC236}">
                      <a16:creationId xmlns:a16="http://schemas.microsoft.com/office/drawing/2014/main" id="{4185B274-3A81-456C-A785-C8CAEA77C053}"/>
                    </a:ext>
                  </a:extLst>
                </p14:cNvPr>
                <p14:cNvContentPartPr/>
                <p14:nvPr/>
              </p14:nvContentPartPr>
              <p14:xfrm>
                <a:off x="4738650" y="2815086"/>
                <a:ext cx="164520" cy="284400"/>
              </p14:xfrm>
            </p:contentPart>
          </mc:Choice>
          <mc:Fallback>
            <p:pic>
              <p:nvPicPr>
                <p:cNvPr id="94" name="Ink 93">
                  <a:extLst>
                    <a:ext uri="{FF2B5EF4-FFF2-40B4-BE49-F238E27FC236}">
                      <a16:creationId xmlns:a16="http://schemas.microsoft.com/office/drawing/2014/main" id="{4185B274-3A81-456C-A785-C8CAEA77C053}"/>
                    </a:ext>
                  </a:extLst>
                </p:cNvPr>
                <p:cNvPicPr/>
                <p:nvPr/>
              </p:nvPicPr>
              <p:blipFill>
                <a:blip r:embed="rId162"/>
                <a:stretch>
                  <a:fillRect/>
                </a:stretch>
              </p:blipFill>
              <p:spPr>
                <a:xfrm>
                  <a:off x="4734330" y="2810766"/>
                  <a:ext cx="173160" cy="293040"/>
                </a:xfrm>
                <a:prstGeom prst="rect">
                  <a:avLst/>
                </a:prstGeom>
              </p:spPr>
            </p:pic>
          </mc:Fallback>
        </mc:AlternateContent>
      </p:grpSp>
      <p:grpSp>
        <p:nvGrpSpPr>
          <p:cNvPr id="110" name="Group 109">
            <a:extLst>
              <a:ext uri="{FF2B5EF4-FFF2-40B4-BE49-F238E27FC236}">
                <a16:creationId xmlns:a16="http://schemas.microsoft.com/office/drawing/2014/main" id="{511DFCD4-62FB-4636-B05C-E5050BC6478C}"/>
              </a:ext>
            </a:extLst>
          </p:cNvPr>
          <p:cNvGrpSpPr/>
          <p:nvPr/>
        </p:nvGrpSpPr>
        <p:grpSpPr>
          <a:xfrm>
            <a:off x="5652690" y="2821566"/>
            <a:ext cx="1553760" cy="291600"/>
            <a:chOff x="5652690" y="2821566"/>
            <a:chExt cx="1553760" cy="291600"/>
          </a:xfrm>
        </p:grpSpPr>
        <mc:AlternateContent xmlns:mc="http://schemas.openxmlformats.org/markup-compatibility/2006">
          <mc:Choice xmlns:p14="http://schemas.microsoft.com/office/powerpoint/2010/main" Requires="p14">
            <p:contentPart p14:bwMode="auto" r:id="rId163">
              <p14:nvContentPartPr>
                <p14:cNvPr id="98" name="Ink 97">
                  <a:extLst>
                    <a:ext uri="{FF2B5EF4-FFF2-40B4-BE49-F238E27FC236}">
                      <a16:creationId xmlns:a16="http://schemas.microsoft.com/office/drawing/2014/main" id="{7D8193EB-A2D6-4B8E-9C00-4EBF2564279D}"/>
                    </a:ext>
                  </a:extLst>
                </p14:cNvPr>
                <p14:cNvContentPartPr/>
                <p14:nvPr/>
              </p14:nvContentPartPr>
              <p14:xfrm>
                <a:off x="5652690" y="2958006"/>
                <a:ext cx="57960" cy="61200"/>
              </p14:xfrm>
            </p:contentPart>
          </mc:Choice>
          <mc:Fallback>
            <p:pic>
              <p:nvPicPr>
                <p:cNvPr id="98" name="Ink 97">
                  <a:extLst>
                    <a:ext uri="{FF2B5EF4-FFF2-40B4-BE49-F238E27FC236}">
                      <a16:creationId xmlns:a16="http://schemas.microsoft.com/office/drawing/2014/main" id="{7D8193EB-A2D6-4B8E-9C00-4EBF2564279D}"/>
                    </a:ext>
                  </a:extLst>
                </p:cNvPr>
                <p:cNvPicPr/>
                <p:nvPr/>
              </p:nvPicPr>
              <p:blipFill>
                <a:blip r:embed="rId164"/>
                <a:stretch>
                  <a:fillRect/>
                </a:stretch>
              </p:blipFill>
              <p:spPr>
                <a:xfrm>
                  <a:off x="5648370" y="2953686"/>
                  <a:ext cx="6660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99" name="Ink 98">
                  <a:extLst>
                    <a:ext uri="{FF2B5EF4-FFF2-40B4-BE49-F238E27FC236}">
                      <a16:creationId xmlns:a16="http://schemas.microsoft.com/office/drawing/2014/main" id="{C7E0E6E8-B75F-4AE2-A0E5-21DB4EA1197E}"/>
                    </a:ext>
                  </a:extLst>
                </p14:cNvPr>
                <p14:cNvContentPartPr/>
                <p14:nvPr/>
              </p14:nvContentPartPr>
              <p14:xfrm>
                <a:off x="5660970" y="2888166"/>
                <a:ext cx="46440" cy="20160"/>
              </p14:xfrm>
            </p:contentPart>
          </mc:Choice>
          <mc:Fallback>
            <p:pic>
              <p:nvPicPr>
                <p:cNvPr id="99" name="Ink 98">
                  <a:extLst>
                    <a:ext uri="{FF2B5EF4-FFF2-40B4-BE49-F238E27FC236}">
                      <a16:creationId xmlns:a16="http://schemas.microsoft.com/office/drawing/2014/main" id="{C7E0E6E8-B75F-4AE2-A0E5-21DB4EA1197E}"/>
                    </a:ext>
                  </a:extLst>
                </p:cNvPr>
                <p:cNvPicPr/>
                <p:nvPr/>
              </p:nvPicPr>
              <p:blipFill>
                <a:blip r:embed="rId166"/>
                <a:stretch>
                  <a:fillRect/>
                </a:stretch>
              </p:blipFill>
              <p:spPr>
                <a:xfrm>
                  <a:off x="5656650" y="2883846"/>
                  <a:ext cx="5508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00" name="Ink 99">
                  <a:extLst>
                    <a:ext uri="{FF2B5EF4-FFF2-40B4-BE49-F238E27FC236}">
                      <a16:creationId xmlns:a16="http://schemas.microsoft.com/office/drawing/2014/main" id="{CB7F7B5B-5061-4075-A465-DD1D025EED12}"/>
                    </a:ext>
                  </a:extLst>
                </p14:cNvPr>
                <p14:cNvContentPartPr/>
                <p14:nvPr/>
              </p14:nvContentPartPr>
              <p14:xfrm>
                <a:off x="5785890" y="2904366"/>
                <a:ext cx="115560" cy="96480"/>
              </p14:xfrm>
            </p:contentPart>
          </mc:Choice>
          <mc:Fallback>
            <p:pic>
              <p:nvPicPr>
                <p:cNvPr id="100" name="Ink 99">
                  <a:extLst>
                    <a:ext uri="{FF2B5EF4-FFF2-40B4-BE49-F238E27FC236}">
                      <a16:creationId xmlns:a16="http://schemas.microsoft.com/office/drawing/2014/main" id="{CB7F7B5B-5061-4075-A465-DD1D025EED12}"/>
                    </a:ext>
                  </a:extLst>
                </p:cNvPr>
                <p:cNvPicPr/>
                <p:nvPr/>
              </p:nvPicPr>
              <p:blipFill>
                <a:blip r:embed="rId168"/>
                <a:stretch>
                  <a:fillRect/>
                </a:stretch>
              </p:blipFill>
              <p:spPr>
                <a:xfrm>
                  <a:off x="5781570" y="2900046"/>
                  <a:ext cx="12420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01" name="Ink 100">
                  <a:extLst>
                    <a:ext uri="{FF2B5EF4-FFF2-40B4-BE49-F238E27FC236}">
                      <a16:creationId xmlns:a16="http://schemas.microsoft.com/office/drawing/2014/main" id="{6D420AF4-8F60-4AE3-9D01-79EAE18CA1A1}"/>
                    </a:ext>
                  </a:extLst>
                </p14:cNvPr>
                <p14:cNvContentPartPr/>
                <p14:nvPr/>
              </p14:nvContentPartPr>
              <p14:xfrm>
                <a:off x="5954010" y="2826246"/>
                <a:ext cx="250560" cy="172440"/>
              </p14:xfrm>
            </p:contentPart>
          </mc:Choice>
          <mc:Fallback>
            <p:pic>
              <p:nvPicPr>
                <p:cNvPr id="101" name="Ink 100">
                  <a:extLst>
                    <a:ext uri="{FF2B5EF4-FFF2-40B4-BE49-F238E27FC236}">
                      <a16:creationId xmlns:a16="http://schemas.microsoft.com/office/drawing/2014/main" id="{6D420AF4-8F60-4AE3-9D01-79EAE18CA1A1}"/>
                    </a:ext>
                  </a:extLst>
                </p:cNvPr>
                <p:cNvPicPr/>
                <p:nvPr/>
              </p:nvPicPr>
              <p:blipFill>
                <a:blip r:embed="rId170"/>
                <a:stretch>
                  <a:fillRect/>
                </a:stretch>
              </p:blipFill>
              <p:spPr>
                <a:xfrm>
                  <a:off x="5949690" y="2821926"/>
                  <a:ext cx="25920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02" name="Ink 101">
                  <a:extLst>
                    <a:ext uri="{FF2B5EF4-FFF2-40B4-BE49-F238E27FC236}">
                      <a16:creationId xmlns:a16="http://schemas.microsoft.com/office/drawing/2014/main" id="{338BFFE8-753B-446B-B63E-736ADAF34A96}"/>
                    </a:ext>
                  </a:extLst>
                </p14:cNvPr>
                <p14:cNvContentPartPr/>
                <p14:nvPr/>
              </p14:nvContentPartPr>
              <p14:xfrm>
                <a:off x="6236250" y="2903646"/>
                <a:ext cx="37440" cy="209520"/>
              </p14:xfrm>
            </p:contentPart>
          </mc:Choice>
          <mc:Fallback>
            <p:pic>
              <p:nvPicPr>
                <p:cNvPr id="102" name="Ink 101">
                  <a:extLst>
                    <a:ext uri="{FF2B5EF4-FFF2-40B4-BE49-F238E27FC236}">
                      <a16:creationId xmlns:a16="http://schemas.microsoft.com/office/drawing/2014/main" id="{338BFFE8-753B-446B-B63E-736ADAF34A96}"/>
                    </a:ext>
                  </a:extLst>
                </p:cNvPr>
                <p:cNvPicPr/>
                <p:nvPr/>
              </p:nvPicPr>
              <p:blipFill>
                <a:blip r:embed="rId172"/>
                <a:stretch>
                  <a:fillRect/>
                </a:stretch>
              </p:blipFill>
              <p:spPr>
                <a:xfrm>
                  <a:off x="6231930" y="2899326"/>
                  <a:ext cx="46080" cy="21816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03" name="Ink 102">
                  <a:extLst>
                    <a:ext uri="{FF2B5EF4-FFF2-40B4-BE49-F238E27FC236}">
                      <a16:creationId xmlns:a16="http://schemas.microsoft.com/office/drawing/2014/main" id="{BDD46857-EF4E-4AA5-BEE3-86BAED7501F3}"/>
                    </a:ext>
                  </a:extLst>
                </p14:cNvPr>
                <p14:cNvContentPartPr/>
                <p14:nvPr/>
              </p14:nvContentPartPr>
              <p14:xfrm>
                <a:off x="6215730" y="2907966"/>
                <a:ext cx="89280" cy="90360"/>
              </p14:xfrm>
            </p:contentPart>
          </mc:Choice>
          <mc:Fallback>
            <p:pic>
              <p:nvPicPr>
                <p:cNvPr id="103" name="Ink 102">
                  <a:extLst>
                    <a:ext uri="{FF2B5EF4-FFF2-40B4-BE49-F238E27FC236}">
                      <a16:creationId xmlns:a16="http://schemas.microsoft.com/office/drawing/2014/main" id="{BDD46857-EF4E-4AA5-BEE3-86BAED7501F3}"/>
                    </a:ext>
                  </a:extLst>
                </p:cNvPr>
                <p:cNvPicPr/>
                <p:nvPr/>
              </p:nvPicPr>
              <p:blipFill>
                <a:blip r:embed="rId174"/>
                <a:stretch>
                  <a:fillRect/>
                </a:stretch>
              </p:blipFill>
              <p:spPr>
                <a:xfrm>
                  <a:off x="6211410" y="2903646"/>
                  <a:ext cx="9792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04" name="Ink 103">
                  <a:extLst>
                    <a:ext uri="{FF2B5EF4-FFF2-40B4-BE49-F238E27FC236}">
                      <a16:creationId xmlns:a16="http://schemas.microsoft.com/office/drawing/2014/main" id="{EFF2DCFF-EE03-4260-BF6B-6ACF977451BC}"/>
                    </a:ext>
                  </a:extLst>
                </p14:cNvPr>
                <p14:cNvContentPartPr/>
                <p14:nvPr/>
              </p14:nvContentPartPr>
              <p14:xfrm>
                <a:off x="6326610" y="2912646"/>
                <a:ext cx="79560" cy="95760"/>
              </p14:xfrm>
            </p:contentPart>
          </mc:Choice>
          <mc:Fallback>
            <p:pic>
              <p:nvPicPr>
                <p:cNvPr id="104" name="Ink 103">
                  <a:extLst>
                    <a:ext uri="{FF2B5EF4-FFF2-40B4-BE49-F238E27FC236}">
                      <a16:creationId xmlns:a16="http://schemas.microsoft.com/office/drawing/2014/main" id="{EFF2DCFF-EE03-4260-BF6B-6ACF977451BC}"/>
                    </a:ext>
                  </a:extLst>
                </p:cNvPr>
                <p:cNvPicPr/>
                <p:nvPr/>
              </p:nvPicPr>
              <p:blipFill>
                <a:blip r:embed="rId176"/>
                <a:stretch>
                  <a:fillRect/>
                </a:stretch>
              </p:blipFill>
              <p:spPr>
                <a:xfrm>
                  <a:off x="6322290" y="2908326"/>
                  <a:ext cx="8820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05" name="Ink 104">
                  <a:extLst>
                    <a:ext uri="{FF2B5EF4-FFF2-40B4-BE49-F238E27FC236}">
                      <a16:creationId xmlns:a16="http://schemas.microsoft.com/office/drawing/2014/main" id="{9C30D952-3D3D-45B3-B6E5-94C0325A6E06}"/>
                    </a:ext>
                  </a:extLst>
                </p14:cNvPr>
                <p14:cNvContentPartPr/>
                <p14:nvPr/>
              </p14:nvContentPartPr>
              <p14:xfrm>
                <a:off x="6443250" y="2922726"/>
                <a:ext cx="84240" cy="77760"/>
              </p14:xfrm>
            </p:contentPart>
          </mc:Choice>
          <mc:Fallback>
            <p:pic>
              <p:nvPicPr>
                <p:cNvPr id="105" name="Ink 104">
                  <a:extLst>
                    <a:ext uri="{FF2B5EF4-FFF2-40B4-BE49-F238E27FC236}">
                      <a16:creationId xmlns:a16="http://schemas.microsoft.com/office/drawing/2014/main" id="{9C30D952-3D3D-45B3-B6E5-94C0325A6E06}"/>
                    </a:ext>
                  </a:extLst>
                </p:cNvPr>
                <p:cNvPicPr/>
                <p:nvPr/>
              </p:nvPicPr>
              <p:blipFill>
                <a:blip r:embed="rId178"/>
                <a:stretch>
                  <a:fillRect/>
                </a:stretch>
              </p:blipFill>
              <p:spPr>
                <a:xfrm>
                  <a:off x="6438930" y="2918406"/>
                  <a:ext cx="9288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06" name="Ink 105">
                  <a:extLst>
                    <a:ext uri="{FF2B5EF4-FFF2-40B4-BE49-F238E27FC236}">
                      <a16:creationId xmlns:a16="http://schemas.microsoft.com/office/drawing/2014/main" id="{EFDE466A-C89B-4CA7-BAC8-852042323BE2}"/>
                    </a:ext>
                  </a:extLst>
                </p14:cNvPr>
                <p14:cNvContentPartPr/>
                <p14:nvPr/>
              </p14:nvContentPartPr>
              <p14:xfrm>
                <a:off x="6599490" y="2821566"/>
                <a:ext cx="130680" cy="172800"/>
              </p14:xfrm>
            </p:contentPart>
          </mc:Choice>
          <mc:Fallback>
            <p:pic>
              <p:nvPicPr>
                <p:cNvPr id="106" name="Ink 105">
                  <a:extLst>
                    <a:ext uri="{FF2B5EF4-FFF2-40B4-BE49-F238E27FC236}">
                      <a16:creationId xmlns:a16="http://schemas.microsoft.com/office/drawing/2014/main" id="{EFDE466A-C89B-4CA7-BAC8-852042323BE2}"/>
                    </a:ext>
                  </a:extLst>
                </p:cNvPr>
                <p:cNvPicPr/>
                <p:nvPr/>
              </p:nvPicPr>
              <p:blipFill>
                <a:blip r:embed="rId180"/>
                <a:stretch>
                  <a:fillRect/>
                </a:stretch>
              </p:blipFill>
              <p:spPr>
                <a:xfrm>
                  <a:off x="6595170" y="2817246"/>
                  <a:ext cx="13932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07" name="Ink 106">
                  <a:extLst>
                    <a:ext uri="{FF2B5EF4-FFF2-40B4-BE49-F238E27FC236}">
                      <a16:creationId xmlns:a16="http://schemas.microsoft.com/office/drawing/2014/main" id="{F9ED37CA-AF70-4991-9862-D7AA247A81CE}"/>
                    </a:ext>
                  </a:extLst>
                </p14:cNvPr>
                <p14:cNvContentPartPr/>
                <p14:nvPr/>
              </p14:nvContentPartPr>
              <p14:xfrm>
                <a:off x="6739170" y="2879166"/>
                <a:ext cx="89280" cy="108720"/>
              </p14:xfrm>
            </p:contentPart>
          </mc:Choice>
          <mc:Fallback>
            <p:pic>
              <p:nvPicPr>
                <p:cNvPr id="107" name="Ink 106">
                  <a:extLst>
                    <a:ext uri="{FF2B5EF4-FFF2-40B4-BE49-F238E27FC236}">
                      <a16:creationId xmlns:a16="http://schemas.microsoft.com/office/drawing/2014/main" id="{F9ED37CA-AF70-4991-9862-D7AA247A81CE}"/>
                    </a:ext>
                  </a:extLst>
                </p:cNvPr>
                <p:cNvPicPr/>
                <p:nvPr/>
              </p:nvPicPr>
              <p:blipFill>
                <a:blip r:embed="rId182"/>
                <a:stretch>
                  <a:fillRect/>
                </a:stretch>
              </p:blipFill>
              <p:spPr>
                <a:xfrm>
                  <a:off x="6734850" y="2874846"/>
                  <a:ext cx="9792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08" name="Ink 107">
                  <a:extLst>
                    <a:ext uri="{FF2B5EF4-FFF2-40B4-BE49-F238E27FC236}">
                      <a16:creationId xmlns:a16="http://schemas.microsoft.com/office/drawing/2014/main" id="{B338D1A7-6EED-4CBA-8317-EF0C6CFBC213}"/>
                    </a:ext>
                  </a:extLst>
                </p14:cNvPr>
                <p14:cNvContentPartPr/>
                <p14:nvPr/>
              </p14:nvContentPartPr>
              <p14:xfrm>
                <a:off x="6860850" y="2900046"/>
                <a:ext cx="72720" cy="83880"/>
              </p14:xfrm>
            </p:contentPart>
          </mc:Choice>
          <mc:Fallback>
            <p:pic>
              <p:nvPicPr>
                <p:cNvPr id="108" name="Ink 107">
                  <a:extLst>
                    <a:ext uri="{FF2B5EF4-FFF2-40B4-BE49-F238E27FC236}">
                      <a16:creationId xmlns:a16="http://schemas.microsoft.com/office/drawing/2014/main" id="{B338D1A7-6EED-4CBA-8317-EF0C6CFBC213}"/>
                    </a:ext>
                  </a:extLst>
                </p:cNvPr>
                <p:cNvPicPr/>
                <p:nvPr/>
              </p:nvPicPr>
              <p:blipFill>
                <a:blip r:embed="rId184"/>
                <a:stretch>
                  <a:fillRect/>
                </a:stretch>
              </p:blipFill>
              <p:spPr>
                <a:xfrm>
                  <a:off x="6856530" y="2895726"/>
                  <a:ext cx="8136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09" name="Ink 108">
                  <a:extLst>
                    <a:ext uri="{FF2B5EF4-FFF2-40B4-BE49-F238E27FC236}">
                      <a16:creationId xmlns:a16="http://schemas.microsoft.com/office/drawing/2014/main" id="{382C17EA-50C6-4BD5-855F-673B8B61F373}"/>
                    </a:ext>
                  </a:extLst>
                </p14:cNvPr>
                <p14:cNvContentPartPr/>
                <p14:nvPr/>
              </p14:nvContentPartPr>
              <p14:xfrm>
                <a:off x="7013850" y="2874486"/>
                <a:ext cx="192600" cy="115560"/>
              </p14:xfrm>
            </p:contentPart>
          </mc:Choice>
          <mc:Fallback>
            <p:pic>
              <p:nvPicPr>
                <p:cNvPr id="109" name="Ink 108">
                  <a:extLst>
                    <a:ext uri="{FF2B5EF4-FFF2-40B4-BE49-F238E27FC236}">
                      <a16:creationId xmlns:a16="http://schemas.microsoft.com/office/drawing/2014/main" id="{382C17EA-50C6-4BD5-855F-673B8B61F373}"/>
                    </a:ext>
                  </a:extLst>
                </p:cNvPr>
                <p:cNvPicPr/>
                <p:nvPr/>
              </p:nvPicPr>
              <p:blipFill>
                <a:blip r:embed="rId186"/>
                <a:stretch>
                  <a:fillRect/>
                </a:stretch>
              </p:blipFill>
              <p:spPr>
                <a:xfrm>
                  <a:off x="7009530" y="2870166"/>
                  <a:ext cx="201240" cy="124200"/>
                </a:xfrm>
                <a:prstGeom prst="rect">
                  <a:avLst/>
                </a:prstGeom>
              </p:spPr>
            </p:pic>
          </mc:Fallback>
        </mc:AlternateContent>
      </p:grpSp>
      <p:grpSp>
        <p:nvGrpSpPr>
          <p:cNvPr id="122" name="Group 121">
            <a:extLst>
              <a:ext uri="{FF2B5EF4-FFF2-40B4-BE49-F238E27FC236}">
                <a16:creationId xmlns:a16="http://schemas.microsoft.com/office/drawing/2014/main" id="{39955A0C-C79C-4C3C-9D28-C251BB8944C7}"/>
              </a:ext>
            </a:extLst>
          </p:cNvPr>
          <p:cNvGrpSpPr/>
          <p:nvPr/>
        </p:nvGrpSpPr>
        <p:grpSpPr>
          <a:xfrm>
            <a:off x="2051970" y="3593406"/>
            <a:ext cx="1080000" cy="299160"/>
            <a:chOff x="2051970" y="3593406"/>
            <a:chExt cx="1080000" cy="299160"/>
          </a:xfrm>
        </p:grpSpPr>
        <mc:AlternateContent xmlns:mc="http://schemas.openxmlformats.org/markup-compatibility/2006">
          <mc:Choice xmlns:p14="http://schemas.microsoft.com/office/powerpoint/2010/main" Requires="p14">
            <p:contentPart p14:bwMode="auto" r:id="rId187">
              <p14:nvContentPartPr>
                <p14:cNvPr id="111" name="Ink 110">
                  <a:extLst>
                    <a:ext uri="{FF2B5EF4-FFF2-40B4-BE49-F238E27FC236}">
                      <a16:creationId xmlns:a16="http://schemas.microsoft.com/office/drawing/2014/main" id="{FF47C755-FA95-4FC3-8725-C357F11D0C50}"/>
                    </a:ext>
                  </a:extLst>
                </p14:cNvPr>
                <p14:cNvContentPartPr/>
                <p14:nvPr/>
              </p14:nvContentPartPr>
              <p14:xfrm>
                <a:off x="2051970" y="3638766"/>
                <a:ext cx="198000" cy="211320"/>
              </p14:xfrm>
            </p:contentPart>
          </mc:Choice>
          <mc:Fallback>
            <p:pic>
              <p:nvPicPr>
                <p:cNvPr id="111" name="Ink 110">
                  <a:extLst>
                    <a:ext uri="{FF2B5EF4-FFF2-40B4-BE49-F238E27FC236}">
                      <a16:creationId xmlns:a16="http://schemas.microsoft.com/office/drawing/2014/main" id="{FF47C755-FA95-4FC3-8725-C357F11D0C50}"/>
                    </a:ext>
                  </a:extLst>
                </p:cNvPr>
                <p:cNvPicPr/>
                <p:nvPr/>
              </p:nvPicPr>
              <p:blipFill>
                <a:blip r:embed="rId188"/>
                <a:stretch>
                  <a:fillRect/>
                </a:stretch>
              </p:blipFill>
              <p:spPr>
                <a:xfrm>
                  <a:off x="2047650" y="3634446"/>
                  <a:ext cx="206640" cy="21996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12" name="Ink 111">
                  <a:extLst>
                    <a:ext uri="{FF2B5EF4-FFF2-40B4-BE49-F238E27FC236}">
                      <a16:creationId xmlns:a16="http://schemas.microsoft.com/office/drawing/2014/main" id="{5F867436-EAC8-4462-935C-2BD0D07D2D8D}"/>
                    </a:ext>
                  </a:extLst>
                </p14:cNvPr>
                <p14:cNvContentPartPr/>
                <p14:nvPr/>
              </p14:nvContentPartPr>
              <p14:xfrm>
                <a:off x="2326290" y="3741726"/>
                <a:ext cx="118440" cy="96840"/>
              </p14:xfrm>
            </p:contentPart>
          </mc:Choice>
          <mc:Fallback>
            <p:pic>
              <p:nvPicPr>
                <p:cNvPr id="112" name="Ink 111">
                  <a:extLst>
                    <a:ext uri="{FF2B5EF4-FFF2-40B4-BE49-F238E27FC236}">
                      <a16:creationId xmlns:a16="http://schemas.microsoft.com/office/drawing/2014/main" id="{5F867436-EAC8-4462-935C-2BD0D07D2D8D}"/>
                    </a:ext>
                  </a:extLst>
                </p:cNvPr>
                <p:cNvPicPr/>
                <p:nvPr/>
              </p:nvPicPr>
              <p:blipFill>
                <a:blip r:embed="rId190"/>
                <a:stretch>
                  <a:fillRect/>
                </a:stretch>
              </p:blipFill>
              <p:spPr>
                <a:xfrm>
                  <a:off x="2321970" y="3737406"/>
                  <a:ext cx="12708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13" name="Ink 112">
                  <a:extLst>
                    <a:ext uri="{FF2B5EF4-FFF2-40B4-BE49-F238E27FC236}">
                      <a16:creationId xmlns:a16="http://schemas.microsoft.com/office/drawing/2014/main" id="{91075792-87B6-44FC-AD57-370210C43D5D}"/>
                    </a:ext>
                  </a:extLst>
                </p14:cNvPr>
                <p14:cNvContentPartPr/>
                <p14:nvPr/>
              </p14:nvContentPartPr>
              <p14:xfrm>
                <a:off x="2463810" y="3730566"/>
                <a:ext cx="79560" cy="104760"/>
              </p14:xfrm>
            </p:contentPart>
          </mc:Choice>
          <mc:Fallback>
            <p:pic>
              <p:nvPicPr>
                <p:cNvPr id="113" name="Ink 112">
                  <a:extLst>
                    <a:ext uri="{FF2B5EF4-FFF2-40B4-BE49-F238E27FC236}">
                      <a16:creationId xmlns:a16="http://schemas.microsoft.com/office/drawing/2014/main" id="{91075792-87B6-44FC-AD57-370210C43D5D}"/>
                    </a:ext>
                  </a:extLst>
                </p:cNvPr>
                <p:cNvPicPr/>
                <p:nvPr/>
              </p:nvPicPr>
              <p:blipFill>
                <a:blip r:embed="rId192"/>
                <a:stretch>
                  <a:fillRect/>
                </a:stretch>
              </p:blipFill>
              <p:spPr>
                <a:xfrm>
                  <a:off x="2459490" y="3726246"/>
                  <a:ext cx="8820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14" name="Ink 113">
                  <a:extLst>
                    <a:ext uri="{FF2B5EF4-FFF2-40B4-BE49-F238E27FC236}">
                      <a16:creationId xmlns:a16="http://schemas.microsoft.com/office/drawing/2014/main" id="{6552D847-8091-45E5-B6E9-D5FFF07439B5}"/>
                    </a:ext>
                  </a:extLst>
                </p14:cNvPr>
                <p14:cNvContentPartPr/>
                <p14:nvPr/>
              </p14:nvContentPartPr>
              <p14:xfrm>
                <a:off x="2586930" y="3593406"/>
                <a:ext cx="159120" cy="262440"/>
              </p14:xfrm>
            </p:contentPart>
          </mc:Choice>
          <mc:Fallback>
            <p:pic>
              <p:nvPicPr>
                <p:cNvPr id="114" name="Ink 113">
                  <a:extLst>
                    <a:ext uri="{FF2B5EF4-FFF2-40B4-BE49-F238E27FC236}">
                      <a16:creationId xmlns:a16="http://schemas.microsoft.com/office/drawing/2014/main" id="{6552D847-8091-45E5-B6E9-D5FFF07439B5}"/>
                    </a:ext>
                  </a:extLst>
                </p:cNvPr>
                <p:cNvPicPr/>
                <p:nvPr/>
              </p:nvPicPr>
              <p:blipFill>
                <a:blip r:embed="rId194"/>
                <a:stretch>
                  <a:fillRect/>
                </a:stretch>
              </p:blipFill>
              <p:spPr>
                <a:xfrm>
                  <a:off x="2582610" y="3589086"/>
                  <a:ext cx="167760" cy="27108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15" name="Ink 114">
                  <a:extLst>
                    <a:ext uri="{FF2B5EF4-FFF2-40B4-BE49-F238E27FC236}">
                      <a16:creationId xmlns:a16="http://schemas.microsoft.com/office/drawing/2014/main" id="{19E5FB5D-8F37-4276-B06E-E4ECF7E45D57}"/>
                    </a:ext>
                  </a:extLst>
                </p14:cNvPr>
                <p14:cNvContentPartPr/>
                <p14:nvPr/>
              </p14:nvContentPartPr>
              <p14:xfrm>
                <a:off x="2816970" y="3642366"/>
                <a:ext cx="52200" cy="203040"/>
              </p14:xfrm>
            </p:contentPart>
          </mc:Choice>
          <mc:Fallback>
            <p:pic>
              <p:nvPicPr>
                <p:cNvPr id="115" name="Ink 114">
                  <a:extLst>
                    <a:ext uri="{FF2B5EF4-FFF2-40B4-BE49-F238E27FC236}">
                      <a16:creationId xmlns:a16="http://schemas.microsoft.com/office/drawing/2014/main" id="{19E5FB5D-8F37-4276-B06E-E4ECF7E45D57}"/>
                    </a:ext>
                  </a:extLst>
                </p:cNvPr>
                <p:cNvPicPr/>
                <p:nvPr/>
              </p:nvPicPr>
              <p:blipFill>
                <a:blip r:embed="rId196"/>
                <a:stretch>
                  <a:fillRect/>
                </a:stretch>
              </p:blipFill>
              <p:spPr>
                <a:xfrm>
                  <a:off x="2812650" y="3638046"/>
                  <a:ext cx="60840" cy="21168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16" name="Ink 115">
                  <a:extLst>
                    <a:ext uri="{FF2B5EF4-FFF2-40B4-BE49-F238E27FC236}">
                      <a16:creationId xmlns:a16="http://schemas.microsoft.com/office/drawing/2014/main" id="{DD87AD40-4CB6-41EC-B471-6F09E9489778}"/>
                    </a:ext>
                  </a:extLst>
                </p14:cNvPr>
                <p14:cNvContentPartPr/>
                <p14:nvPr/>
              </p14:nvContentPartPr>
              <p14:xfrm>
                <a:off x="2786010" y="3688086"/>
                <a:ext cx="200160" cy="204480"/>
              </p14:xfrm>
            </p:contentPart>
          </mc:Choice>
          <mc:Fallback>
            <p:pic>
              <p:nvPicPr>
                <p:cNvPr id="116" name="Ink 115">
                  <a:extLst>
                    <a:ext uri="{FF2B5EF4-FFF2-40B4-BE49-F238E27FC236}">
                      <a16:creationId xmlns:a16="http://schemas.microsoft.com/office/drawing/2014/main" id="{DD87AD40-4CB6-41EC-B471-6F09E9489778}"/>
                    </a:ext>
                  </a:extLst>
                </p:cNvPr>
                <p:cNvPicPr/>
                <p:nvPr/>
              </p:nvPicPr>
              <p:blipFill>
                <a:blip r:embed="rId198"/>
                <a:stretch>
                  <a:fillRect/>
                </a:stretch>
              </p:blipFill>
              <p:spPr>
                <a:xfrm>
                  <a:off x="2781690" y="3683766"/>
                  <a:ext cx="208800" cy="21312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17" name="Ink 116">
                  <a:extLst>
                    <a:ext uri="{FF2B5EF4-FFF2-40B4-BE49-F238E27FC236}">
                      <a16:creationId xmlns:a16="http://schemas.microsoft.com/office/drawing/2014/main" id="{F832FD7E-9ABA-44F8-B843-432115A7BF4A}"/>
                    </a:ext>
                  </a:extLst>
                </p14:cNvPr>
                <p14:cNvContentPartPr/>
                <p14:nvPr/>
              </p14:nvContentPartPr>
              <p14:xfrm>
                <a:off x="2951610" y="3744606"/>
                <a:ext cx="34200" cy="2880"/>
              </p14:xfrm>
            </p:contentPart>
          </mc:Choice>
          <mc:Fallback>
            <p:pic>
              <p:nvPicPr>
                <p:cNvPr id="117" name="Ink 116">
                  <a:extLst>
                    <a:ext uri="{FF2B5EF4-FFF2-40B4-BE49-F238E27FC236}">
                      <a16:creationId xmlns:a16="http://schemas.microsoft.com/office/drawing/2014/main" id="{F832FD7E-9ABA-44F8-B843-432115A7BF4A}"/>
                    </a:ext>
                  </a:extLst>
                </p:cNvPr>
                <p:cNvPicPr/>
                <p:nvPr/>
              </p:nvPicPr>
              <p:blipFill>
                <a:blip r:embed="rId200"/>
                <a:stretch>
                  <a:fillRect/>
                </a:stretch>
              </p:blipFill>
              <p:spPr>
                <a:xfrm>
                  <a:off x="2947290" y="3740286"/>
                  <a:ext cx="42840" cy="1152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18" name="Ink 117">
                  <a:extLst>
                    <a:ext uri="{FF2B5EF4-FFF2-40B4-BE49-F238E27FC236}">
                      <a16:creationId xmlns:a16="http://schemas.microsoft.com/office/drawing/2014/main" id="{B5DF8840-0B76-44F6-BC0E-11B08056EB23}"/>
                    </a:ext>
                  </a:extLst>
                </p14:cNvPr>
                <p14:cNvContentPartPr/>
                <p14:nvPr/>
              </p14:nvContentPartPr>
              <p14:xfrm>
                <a:off x="3012810" y="3619326"/>
                <a:ext cx="119160" cy="224640"/>
              </p14:xfrm>
            </p:contentPart>
          </mc:Choice>
          <mc:Fallback>
            <p:pic>
              <p:nvPicPr>
                <p:cNvPr id="118" name="Ink 117">
                  <a:extLst>
                    <a:ext uri="{FF2B5EF4-FFF2-40B4-BE49-F238E27FC236}">
                      <a16:creationId xmlns:a16="http://schemas.microsoft.com/office/drawing/2014/main" id="{B5DF8840-0B76-44F6-BC0E-11B08056EB23}"/>
                    </a:ext>
                  </a:extLst>
                </p:cNvPr>
                <p:cNvPicPr/>
                <p:nvPr/>
              </p:nvPicPr>
              <p:blipFill>
                <a:blip r:embed="rId202"/>
                <a:stretch>
                  <a:fillRect/>
                </a:stretch>
              </p:blipFill>
              <p:spPr>
                <a:xfrm>
                  <a:off x="3008490" y="3615006"/>
                  <a:ext cx="127800" cy="233280"/>
                </a:xfrm>
                <a:prstGeom prst="rect">
                  <a:avLst/>
                </a:prstGeom>
              </p:spPr>
            </p:pic>
          </mc:Fallback>
        </mc:AlternateContent>
      </p:grpSp>
      <p:grpSp>
        <p:nvGrpSpPr>
          <p:cNvPr id="121" name="Group 120">
            <a:extLst>
              <a:ext uri="{FF2B5EF4-FFF2-40B4-BE49-F238E27FC236}">
                <a16:creationId xmlns:a16="http://schemas.microsoft.com/office/drawing/2014/main" id="{60F9215D-0D34-4337-9A1B-47F6A3168606}"/>
              </a:ext>
            </a:extLst>
          </p:cNvPr>
          <p:cNvGrpSpPr/>
          <p:nvPr/>
        </p:nvGrpSpPr>
        <p:grpSpPr>
          <a:xfrm>
            <a:off x="3335010" y="3698886"/>
            <a:ext cx="135720" cy="84600"/>
            <a:chOff x="3335010" y="3698886"/>
            <a:chExt cx="135720" cy="84600"/>
          </a:xfrm>
        </p:grpSpPr>
        <mc:AlternateContent xmlns:mc="http://schemas.openxmlformats.org/markup-compatibility/2006">
          <mc:Choice xmlns:p14="http://schemas.microsoft.com/office/powerpoint/2010/main" Requires="p14">
            <p:contentPart p14:bwMode="auto" r:id="rId203">
              <p14:nvContentPartPr>
                <p14:cNvPr id="119" name="Ink 118">
                  <a:extLst>
                    <a:ext uri="{FF2B5EF4-FFF2-40B4-BE49-F238E27FC236}">
                      <a16:creationId xmlns:a16="http://schemas.microsoft.com/office/drawing/2014/main" id="{AE98AC60-7C56-4C71-A548-038738B7E86B}"/>
                    </a:ext>
                  </a:extLst>
                </p14:cNvPr>
                <p14:cNvContentPartPr/>
                <p14:nvPr/>
              </p14:nvContentPartPr>
              <p14:xfrm>
                <a:off x="3335010" y="3698886"/>
                <a:ext cx="112320" cy="16200"/>
              </p14:xfrm>
            </p:contentPart>
          </mc:Choice>
          <mc:Fallback>
            <p:pic>
              <p:nvPicPr>
                <p:cNvPr id="119" name="Ink 118">
                  <a:extLst>
                    <a:ext uri="{FF2B5EF4-FFF2-40B4-BE49-F238E27FC236}">
                      <a16:creationId xmlns:a16="http://schemas.microsoft.com/office/drawing/2014/main" id="{AE98AC60-7C56-4C71-A548-038738B7E86B}"/>
                    </a:ext>
                  </a:extLst>
                </p:cNvPr>
                <p:cNvPicPr/>
                <p:nvPr/>
              </p:nvPicPr>
              <p:blipFill>
                <a:blip r:embed="rId204"/>
                <a:stretch>
                  <a:fillRect/>
                </a:stretch>
              </p:blipFill>
              <p:spPr>
                <a:xfrm>
                  <a:off x="3330690" y="3694566"/>
                  <a:ext cx="12096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120" name="Ink 119">
                  <a:extLst>
                    <a:ext uri="{FF2B5EF4-FFF2-40B4-BE49-F238E27FC236}">
                      <a16:creationId xmlns:a16="http://schemas.microsoft.com/office/drawing/2014/main" id="{5F0BCED9-8B31-4F8C-A279-D8AFD794EC0B}"/>
                    </a:ext>
                  </a:extLst>
                </p14:cNvPr>
                <p14:cNvContentPartPr/>
                <p14:nvPr/>
              </p14:nvContentPartPr>
              <p14:xfrm>
                <a:off x="3384330" y="3769806"/>
                <a:ext cx="86400" cy="13680"/>
              </p14:xfrm>
            </p:contentPart>
          </mc:Choice>
          <mc:Fallback>
            <p:pic>
              <p:nvPicPr>
                <p:cNvPr id="120" name="Ink 119">
                  <a:extLst>
                    <a:ext uri="{FF2B5EF4-FFF2-40B4-BE49-F238E27FC236}">
                      <a16:creationId xmlns:a16="http://schemas.microsoft.com/office/drawing/2014/main" id="{5F0BCED9-8B31-4F8C-A279-D8AFD794EC0B}"/>
                    </a:ext>
                  </a:extLst>
                </p:cNvPr>
                <p:cNvPicPr/>
                <p:nvPr/>
              </p:nvPicPr>
              <p:blipFill>
                <a:blip r:embed="rId206"/>
                <a:stretch>
                  <a:fillRect/>
                </a:stretch>
              </p:blipFill>
              <p:spPr>
                <a:xfrm>
                  <a:off x="3380010" y="3765486"/>
                  <a:ext cx="95040" cy="22320"/>
                </a:xfrm>
                <a:prstGeom prst="rect">
                  <a:avLst/>
                </a:prstGeom>
              </p:spPr>
            </p:pic>
          </mc:Fallback>
        </mc:AlternateContent>
      </p:grpSp>
      <p:grpSp>
        <p:nvGrpSpPr>
          <p:cNvPr id="136" name="Group 135">
            <a:extLst>
              <a:ext uri="{FF2B5EF4-FFF2-40B4-BE49-F238E27FC236}">
                <a16:creationId xmlns:a16="http://schemas.microsoft.com/office/drawing/2014/main" id="{572ECC1F-CE42-4159-98D0-4E77D8297386}"/>
              </a:ext>
            </a:extLst>
          </p:cNvPr>
          <p:cNvGrpSpPr/>
          <p:nvPr/>
        </p:nvGrpSpPr>
        <p:grpSpPr>
          <a:xfrm>
            <a:off x="3796530" y="3337086"/>
            <a:ext cx="1304640" cy="592560"/>
            <a:chOff x="3796530" y="3337086"/>
            <a:chExt cx="1304640" cy="592560"/>
          </a:xfrm>
        </p:grpSpPr>
        <mc:AlternateContent xmlns:mc="http://schemas.openxmlformats.org/markup-compatibility/2006">
          <mc:Choice xmlns:p14="http://schemas.microsoft.com/office/powerpoint/2010/main" Requires="p14">
            <p:contentPart p14:bwMode="auto" r:id="rId207">
              <p14:nvContentPartPr>
                <p14:cNvPr id="123" name="Ink 122">
                  <a:extLst>
                    <a:ext uri="{FF2B5EF4-FFF2-40B4-BE49-F238E27FC236}">
                      <a16:creationId xmlns:a16="http://schemas.microsoft.com/office/drawing/2014/main" id="{3DE6704A-B9F6-448D-B4FA-D95A6279C0C2}"/>
                    </a:ext>
                  </a:extLst>
                </p14:cNvPr>
                <p14:cNvContentPartPr/>
                <p14:nvPr/>
              </p14:nvContentPartPr>
              <p14:xfrm>
                <a:off x="3796530" y="3679806"/>
                <a:ext cx="36000" cy="223920"/>
              </p14:xfrm>
            </p:contentPart>
          </mc:Choice>
          <mc:Fallback>
            <p:pic>
              <p:nvPicPr>
                <p:cNvPr id="123" name="Ink 122">
                  <a:extLst>
                    <a:ext uri="{FF2B5EF4-FFF2-40B4-BE49-F238E27FC236}">
                      <a16:creationId xmlns:a16="http://schemas.microsoft.com/office/drawing/2014/main" id="{3DE6704A-B9F6-448D-B4FA-D95A6279C0C2}"/>
                    </a:ext>
                  </a:extLst>
                </p:cNvPr>
                <p:cNvPicPr/>
                <p:nvPr/>
              </p:nvPicPr>
              <p:blipFill>
                <a:blip r:embed="rId208"/>
                <a:stretch>
                  <a:fillRect/>
                </a:stretch>
              </p:blipFill>
              <p:spPr>
                <a:xfrm>
                  <a:off x="3792210" y="3675486"/>
                  <a:ext cx="44640" cy="23256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124" name="Ink 123">
                  <a:extLst>
                    <a:ext uri="{FF2B5EF4-FFF2-40B4-BE49-F238E27FC236}">
                      <a16:creationId xmlns:a16="http://schemas.microsoft.com/office/drawing/2014/main" id="{C786695B-A05A-4449-AA09-DC3931F68917}"/>
                    </a:ext>
                  </a:extLst>
                </p14:cNvPr>
                <p14:cNvContentPartPr/>
                <p14:nvPr/>
              </p14:nvContentPartPr>
              <p14:xfrm>
                <a:off x="3797250" y="3639486"/>
                <a:ext cx="121320" cy="123480"/>
              </p14:xfrm>
            </p:contentPart>
          </mc:Choice>
          <mc:Fallback>
            <p:pic>
              <p:nvPicPr>
                <p:cNvPr id="124" name="Ink 123">
                  <a:extLst>
                    <a:ext uri="{FF2B5EF4-FFF2-40B4-BE49-F238E27FC236}">
                      <a16:creationId xmlns:a16="http://schemas.microsoft.com/office/drawing/2014/main" id="{C786695B-A05A-4449-AA09-DC3931F68917}"/>
                    </a:ext>
                  </a:extLst>
                </p:cNvPr>
                <p:cNvPicPr/>
                <p:nvPr/>
              </p:nvPicPr>
              <p:blipFill>
                <a:blip r:embed="rId210"/>
                <a:stretch>
                  <a:fillRect/>
                </a:stretch>
              </p:blipFill>
              <p:spPr>
                <a:xfrm>
                  <a:off x="3792930" y="3635166"/>
                  <a:ext cx="12996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126" name="Ink 125">
                  <a:extLst>
                    <a:ext uri="{FF2B5EF4-FFF2-40B4-BE49-F238E27FC236}">
                      <a16:creationId xmlns:a16="http://schemas.microsoft.com/office/drawing/2014/main" id="{2D8DA4E9-0DE9-4C62-877F-699DC1064E28}"/>
                    </a:ext>
                  </a:extLst>
                </p14:cNvPr>
                <p14:cNvContentPartPr/>
                <p14:nvPr/>
              </p14:nvContentPartPr>
              <p14:xfrm>
                <a:off x="4062570" y="3505926"/>
                <a:ext cx="124200" cy="286200"/>
              </p14:xfrm>
            </p:contentPart>
          </mc:Choice>
          <mc:Fallback>
            <p:pic>
              <p:nvPicPr>
                <p:cNvPr id="126" name="Ink 125">
                  <a:extLst>
                    <a:ext uri="{FF2B5EF4-FFF2-40B4-BE49-F238E27FC236}">
                      <a16:creationId xmlns:a16="http://schemas.microsoft.com/office/drawing/2014/main" id="{2D8DA4E9-0DE9-4C62-877F-699DC1064E28}"/>
                    </a:ext>
                  </a:extLst>
                </p:cNvPr>
                <p:cNvPicPr/>
                <p:nvPr/>
              </p:nvPicPr>
              <p:blipFill>
                <a:blip r:embed="rId212"/>
                <a:stretch>
                  <a:fillRect/>
                </a:stretch>
              </p:blipFill>
              <p:spPr>
                <a:xfrm>
                  <a:off x="4058250" y="3501606"/>
                  <a:ext cx="132840" cy="29484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128" name="Ink 127">
                  <a:extLst>
                    <a:ext uri="{FF2B5EF4-FFF2-40B4-BE49-F238E27FC236}">
                      <a16:creationId xmlns:a16="http://schemas.microsoft.com/office/drawing/2014/main" id="{8E4631EC-6DA5-4758-90AB-D7D290797B2D}"/>
                    </a:ext>
                  </a:extLst>
                </p14:cNvPr>
                <p14:cNvContentPartPr/>
                <p14:nvPr/>
              </p14:nvContentPartPr>
              <p14:xfrm>
                <a:off x="4301250" y="3580086"/>
                <a:ext cx="34200" cy="215640"/>
              </p14:xfrm>
            </p:contentPart>
          </mc:Choice>
          <mc:Fallback>
            <p:pic>
              <p:nvPicPr>
                <p:cNvPr id="128" name="Ink 127">
                  <a:extLst>
                    <a:ext uri="{FF2B5EF4-FFF2-40B4-BE49-F238E27FC236}">
                      <a16:creationId xmlns:a16="http://schemas.microsoft.com/office/drawing/2014/main" id="{8E4631EC-6DA5-4758-90AB-D7D290797B2D}"/>
                    </a:ext>
                  </a:extLst>
                </p:cNvPr>
                <p:cNvPicPr/>
                <p:nvPr/>
              </p:nvPicPr>
              <p:blipFill>
                <a:blip r:embed="rId214"/>
                <a:stretch>
                  <a:fillRect/>
                </a:stretch>
              </p:blipFill>
              <p:spPr>
                <a:xfrm>
                  <a:off x="4296930" y="3575766"/>
                  <a:ext cx="42840" cy="22428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130" name="Ink 129">
                  <a:extLst>
                    <a:ext uri="{FF2B5EF4-FFF2-40B4-BE49-F238E27FC236}">
                      <a16:creationId xmlns:a16="http://schemas.microsoft.com/office/drawing/2014/main" id="{1035598A-A7AB-4C51-9B3A-465BE9A7AAA2}"/>
                    </a:ext>
                  </a:extLst>
                </p14:cNvPr>
                <p14:cNvContentPartPr/>
                <p14:nvPr/>
              </p14:nvContentPartPr>
              <p14:xfrm>
                <a:off x="4449570" y="3670086"/>
                <a:ext cx="123480" cy="18720"/>
              </p14:xfrm>
            </p:contentPart>
          </mc:Choice>
          <mc:Fallback>
            <p:pic>
              <p:nvPicPr>
                <p:cNvPr id="130" name="Ink 129">
                  <a:extLst>
                    <a:ext uri="{FF2B5EF4-FFF2-40B4-BE49-F238E27FC236}">
                      <a16:creationId xmlns:a16="http://schemas.microsoft.com/office/drawing/2014/main" id="{1035598A-A7AB-4C51-9B3A-465BE9A7AAA2}"/>
                    </a:ext>
                  </a:extLst>
                </p:cNvPr>
                <p:cNvPicPr/>
                <p:nvPr/>
              </p:nvPicPr>
              <p:blipFill>
                <a:blip r:embed="rId216"/>
                <a:stretch>
                  <a:fillRect/>
                </a:stretch>
              </p:blipFill>
              <p:spPr>
                <a:xfrm>
                  <a:off x="4445250" y="3665766"/>
                  <a:ext cx="13212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131" name="Ink 130">
                  <a:extLst>
                    <a:ext uri="{FF2B5EF4-FFF2-40B4-BE49-F238E27FC236}">
                      <a16:creationId xmlns:a16="http://schemas.microsoft.com/office/drawing/2014/main" id="{0AA96586-A963-4C1B-9F25-01F11B64D041}"/>
                    </a:ext>
                  </a:extLst>
                </p14:cNvPr>
                <p14:cNvContentPartPr/>
                <p14:nvPr/>
              </p14:nvContentPartPr>
              <p14:xfrm>
                <a:off x="4696530" y="3597006"/>
                <a:ext cx="23400" cy="332640"/>
              </p14:xfrm>
            </p:contentPart>
          </mc:Choice>
          <mc:Fallback>
            <p:pic>
              <p:nvPicPr>
                <p:cNvPr id="131" name="Ink 130">
                  <a:extLst>
                    <a:ext uri="{FF2B5EF4-FFF2-40B4-BE49-F238E27FC236}">
                      <a16:creationId xmlns:a16="http://schemas.microsoft.com/office/drawing/2014/main" id="{0AA96586-A963-4C1B-9F25-01F11B64D041}"/>
                    </a:ext>
                  </a:extLst>
                </p:cNvPr>
                <p:cNvPicPr/>
                <p:nvPr/>
              </p:nvPicPr>
              <p:blipFill>
                <a:blip r:embed="rId218"/>
                <a:stretch>
                  <a:fillRect/>
                </a:stretch>
              </p:blipFill>
              <p:spPr>
                <a:xfrm>
                  <a:off x="4692210" y="3592686"/>
                  <a:ext cx="32040" cy="34128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132" name="Ink 131">
                  <a:extLst>
                    <a:ext uri="{FF2B5EF4-FFF2-40B4-BE49-F238E27FC236}">
                      <a16:creationId xmlns:a16="http://schemas.microsoft.com/office/drawing/2014/main" id="{425B95CF-F4FC-4ADD-A4D3-E872C72CB4CE}"/>
                    </a:ext>
                  </a:extLst>
                </p14:cNvPr>
                <p14:cNvContentPartPr/>
                <p14:nvPr/>
              </p14:nvContentPartPr>
              <p14:xfrm>
                <a:off x="4692930" y="3592326"/>
                <a:ext cx="122040" cy="147960"/>
              </p14:xfrm>
            </p:contentPart>
          </mc:Choice>
          <mc:Fallback>
            <p:pic>
              <p:nvPicPr>
                <p:cNvPr id="132" name="Ink 131">
                  <a:extLst>
                    <a:ext uri="{FF2B5EF4-FFF2-40B4-BE49-F238E27FC236}">
                      <a16:creationId xmlns:a16="http://schemas.microsoft.com/office/drawing/2014/main" id="{425B95CF-F4FC-4ADD-A4D3-E872C72CB4CE}"/>
                    </a:ext>
                  </a:extLst>
                </p:cNvPr>
                <p:cNvPicPr/>
                <p:nvPr/>
              </p:nvPicPr>
              <p:blipFill>
                <a:blip r:embed="rId220"/>
                <a:stretch>
                  <a:fillRect/>
                </a:stretch>
              </p:blipFill>
              <p:spPr>
                <a:xfrm>
                  <a:off x="4688610" y="3588006"/>
                  <a:ext cx="13068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134" name="Ink 133">
                  <a:extLst>
                    <a:ext uri="{FF2B5EF4-FFF2-40B4-BE49-F238E27FC236}">
                      <a16:creationId xmlns:a16="http://schemas.microsoft.com/office/drawing/2014/main" id="{C5295847-BF79-42C6-9D45-8D958B4C0698}"/>
                    </a:ext>
                  </a:extLst>
                </p14:cNvPr>
                <p14:cNvContentPartPr/>
                <p14:nvPr/>
              </p14:nvContentPartPr>
              <p14:xfrm>
                <a:off x="4894890" y="3480726"/>
                <a:ext cx="92880" cy="318600"/>
              </p14:xfrm>
            </p:contentPart>
          </mc:Choice>
          <mc:Fallback>
            <p:pic>
              <p:nvPicPr>
                <p:cNvPr id="134" name="Ink 133">
                  <a:extLst>
                    <a:ext uri="{FF2B5EF4-FFF2-40B4-BE49-F238E27FC236}">
                      <a16:creationId xmlns:a16="http://schemas.microsoft.com/office/drawing/2014/main" id="{C5295847-BF79-42C6-9D45-8D958B4C0698}"/>
                    </a:ext>
                  </a:extLst>
                </p:cNvPr>
                <p:cNvPicPr/>
                <p:nvPr/>
              </p:nvPicPr>
              <p:blipFill>
                <a:blip r:embed="rId222"/>
                <a:stretch>
                  <a:fillRect/>
                </a:stretch>
              </p:blipFill>
              <p:spPr>
                <a:xfrm>
                  <a:off x="4890570" y="3476406"/>
                  <a:ext cx="101520" cy="32724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135" name="Ink 134">
                  <a:extLst>
                    <a:ext uri="{FF2B5EF4-FFF2-40B4-BE49-F238E27FC236}">
                      <a16:creationId xmlns:a16="http://schemas.microsoft.com/office/drawing/2014/main" id="{FC9624B4-F7FB-43C0-AA3A-C1BFB5650605}"/>
                    </a:ext>
                  </a:extLst>
                </p14:cNvPr>
                <p14:cNvContentPartPr/>
                <p14:nvPr/>
              </p14:nvContentPartPr>
              <p14:xfrm>
                <a:off x="4966530" y="3337086"/>
                <a:ext cx="134640" cy="79920"/>
              </p14:xfrm>
            </p:contentPart>
          </mc:Choice>
          <mc:Fallback>
            <p:pic>
              <p:nvPicPr>
                <p:cNvPr id="135" name="Ink 134">
                  <a:extLst>
                    <a:ext uri="{FF2B5EF4-FFF2-40B4-BE49-F238E27FC236}">
                      <a16:creationId xmlns:a16="http://schemas.microsoft.com/office/drawing/2014/main" id="{FC9624B4-F7FB-43C0-AA3A-C1BFB5650605}"/>
                    </a:ext>
                  </a:extLst>
                </p:cNvPr>
                <p:cNvPicPr/>
                <p:nvPr/>
              </p:nvPicPr>
              <p:blipFill>
                <a:blip r:embed="rId224"/>
                <a:stretch>
                  <a:fillRect/>
                </a:stretch>
              </p:blipFill>
              <p:spPr>
                <a:xfrm>
                  <a:off x="4962210" y="3332766"/>
                  <a:ext cx="143280" cy="88560"/>
                </a:xfrm>
                <a:prstGeom prst="rect">
                  <a:avLst/>
                </a:prstGeom>
              </p:spPr>
            </p:pic>
          </mc:Fallback>
        </mc:AlternateContent>
      </p:grpSp>
      <p:grpSp>
        <p:nvGrpSpPr>
          <p:cNvPr id="139" name="Group 138">
            <a:extLst>
              <a:ext uri="{FF2B5EF4-FFF2-40B4-BE49-F238E27FC236}">
                <a16:creationId xmlns:a16="http://schemas.microsoft.com/office/drawing/2014/main" id="{841A87D6-A012-4AB3-A956-6DEAA7B3CFB1}"/>
              </a:ext>
            </a:extLst>
          </p:cNvPr>
          <p:cNvGrpSpPr/>
          <p:nvPr/>
        </p:nvGrpSpPr>
        <p:grpSpPr>
          <a:xfrm>
            <a:off x="5208450" y="3554886"/>
            <a:ext cx="156240" cy="198000"/>
            <a:chOff x="5208450" y="3554886"/>
            <a:chExt cx="156240" cy="198000"/>
          </a:xfrm>
        </p:grpSpPr>
        <mc:AlternateContent xmlns:mc="http://schemas.openxmlformats.org/markup-compatibility/2006">
          <mc:Choice xmlns:p14="http://schemas.microsoft.com/office/powerpoint/2010/main" Requires="p14">
            <p:contentPart p14:bwMode="auto" r:id="rId225">
              <p14:nvContentPartPr>
                <p14:cNvPr id="137" name="Ink 136">
                  <a:extLst>
                    <a:ext uri="{FF2B5EF4-FFF2-40B4-BE49-F238E27FC236}">
                      <a16:creationId xmlns:a16="http://schemas.microsoft.com/office/drawing/2014/main" id="{10AC0F1F-D607-446A-837D-02AEBA7756A8}"/>
                    </a:ext>
                  </a:extLst>
                </p14:cNvPr>
                <p14:cNvContentPartPr/>
                <p14:nvPr/>
              </p14:nvContentPartPr>
              <p14:xfrm>
                <a:off x="5208450" y="3663966"/>
                <a:ext cx="156240" cy="12240"/>
              </p14:xfrm>
            </p:contentPart>
          </mc:Choice>
          <mc:Fallback>
            <p:pic>
              <p:nvPicPr>
                <p:cNvPr id="137" name="Ink 136">
                  <a:extLst>
                    <a:ext uri="{FF2B5EF4-FFF2-40B4-BE49-F238E27FC236}">
                      <a16:creationId xmlns:a16="http://schemas.microsoft.com/office/drawing/2014/main" id="{10AC0F1F-D607-446A-837D-02AEBA7756A8}"/>
                    </a:ext>
                  </a:extLst>
                </p:cNvPr>
                <p:cNvPicPr/>
                <p:nvPr/>
              </p:nvPicPr>
              <p:blipFill>
                <a:blip r:embed="rId226"/>
                <a:stretch>
                  <a:fillRect/>
                </a:stretch>
              </p:blipFill>
              <p:spPr>
                <a:xfrm>
                  <a:off x="5204130" y="3659646"/>
                  <a:ext cx="16488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138" name="Ink 137">
                  <a:extLst>
                    <a:ext uri="{FF2B5EF4-FFF2-40B4-BE49-F238E27FC236}">
                      <a16:creationId xmlns:a16="http://schemas.microsoft.com/office/drawing/2014/main" id="{001C8BDA-68DD-49B3-993C-88D698B5F736}"/>
                    </a:ext>
                  </a:extLst>
                </p14:cNvPr>
                <p14:cNvContentPartPr/>
                <p14:nvPr/>
              </p14:nvContentPartPr>
              <p14:xfrm>
                <a:off x="5291610" y="3554886"/>
                <a:ext cx="27720" cy="198000"/>
              </p14:xfrm>
            </p:contentPart>
          </mc:Choice>
          <mc:Fallback>
            <p:pic>
              <p:nvPicPr>
                <p:cNvPr id="138" name="Ink 137">
                  <a:extLst>
                    <a:ext uri="{FF2B5EF4-FFF2-40B4-BE49-F238E27FC236}">
                      <a16:creationId xmlns:a16="http://schemas.microsoft.com/office/drawing/2014/main" id="{001C8BDA-68DD-49B3-993C-88D698B5F736}"/>
                    </a:ext>
                  </a:extLst>
                </p:cNvPr>
                <p:cNvPicPr/>
                <p:nvPr/>
              </p:nvPicPr>
              <p:blipFill>
                <a:blip r:embed="rId228"/>
                <a:stretch>
                  <a:fillRect/>
                </a:stretch>
              </p:blipFill>
              <p:spPr>
                <a:xfrm>
                  <a:off x="5287290" y="3550566"/>
                  <a:ext cx="36360" cy="2066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29">
            <p14:nvContentPartPr>
              <p14:cNvPr id="140" name="Ink 139">
                <a:extLst>
                  <a:ext uri="{FF2B5EF4-FFF2-40B4-BE49-F238E27FC236}">
                    <a16:creationId xmlns:a16="http://schemas.microsoft.com/office/drawing/2014/main" id="{AB160566-7B70-4421-AB28-DB742BDB4188}"/>
                  </a:ext>
                </a:extLst>
              </p14:cNvPr>
              <p14:cNvContentPartPr/>
              <p14:nvPr/>
            </p14:nvContentPartPr>
            <p14:xfrm>
              <a:off x="5599050" y="3541206"/>
              <a:ext cx="55800" cy="232920"/>
            </p14:xfrm>
          </p:contentPart>
        </mc:Choice>
        <mc:Fallback>
          <p:pic>
            <p:nvPicPr>
              <p:cNvPr id="140" name="Ink 139">
                <a:extLst>
                  <a:ext uri="{FF2B5EF4-FFF2-40B4-BE49-F238E27FC236}">
                    <a16:creationId xmlns:a16="http://schemas.microsoft.com/office/drawing/2014/main" id="{AB160566-7B70-4421-AB28-DB742BDB4188}"/>
                  </a:ext>
                </a:extLst>
              </p:cNvPr>
              <p:cNvPicPr/>
              <p:nvPr/>
            </p:nvPicPr>
            <p:blipFill>
              <a:blip r:embed="rId230"/>
              <a:stretch>
                <a:fillRect/>
              </a:stretch>
            </p:blipFill>
            <p:spPr>
              <a:xfrm>
                <a:off x="5594730" y="3536886"/>
                <a:ext cx="64440" cy="24156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141" name="Ink 140">
                <a:extLst>
                  <a:ext uri="{FF2B5EF4-FFF2-40B4-BE49-F238E27FC236}">
                    <a16:creationId xmlns:a16="http://schemas.microsoft.com/office/drawing/2014/main" id="{98EDB234-28C9-40D8-B239-0EE078C112D5}"/>
                  </a:ext>
                </a:extLst>
              </p14:cNvPr>
              <p14:cNvContentPartPr/>
              <p14:nvPr/>
            </p14:nvContentPartPr>
            <p14:xfrm>
              <a:off x="5753490" y="3571446"/>
              <a:ext cx="12960" cy="175320"/>
            </p14:xfrm>
          </p:contentPart>
        </mc:Choice>
        <mc:Fallback>
          <p:pic>
            <p:nvPicPr>
              <p:cNvPr id="141" name="Ink 140">
                <a:extLst>
                  <a:ext uri="{FF2B5EF4-FFF2-40B4-BE49-F238E27FC236}">
                    <a16:creationId xmlns:a16="http://schemas.microsoft.com/office/drawing/2014/main" id="{98EDB234-28C9-40D8-B239-0EE078C112D5}"/>
                  </a:ext>
                </a:extLst>
              </p:cNvPr>
              <p:cNvPicPr/>
              <p:nvPr/>
            </p:nvPicPr>
            <p:blipFill>
              <a:blip r:embed="rId232"/>
              <a:stretch>
                <a:fillRect/>
              </a:stretch>
            </p:blipFill>
            <p:spPr>
              <a:xfrm>
                <a:off x="5749170" y="3567126"/>
                <a:ext cx="2160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142" name="Ink 141">
                <a:extLst>
                  <a:ext uri="{FF2B5EF4-FFF2-40B4-BE49-F238E27FC236}">
                    <a16:creationId xmlns:a16="http://schemas.microsoft.com/office/drawing/2014/main" id="{E4A03E0C-1D59-49FF-83E6-913BF1443CB7}"/>
                  </a:ext>
                </a:extLst>
              </p14:cNvPr>
              <p14:cNvContentPartPr/>
              <p14:nvPr/>
            </p14:nvContentPartPr>
            <p14:xfrm>
              <a:off x="5835930" y="3667566"/>
              <a:ext cx="107640" cy="19080"/>
            </p14:xfrm>
          </p:contentPart>
        </mc:Choice>
        <mc:Fallback>
          <p:pic>
            <p:nvPicPr>
              <p:cNvPr id="142" name="Ink 141">
                <a:extLst>
                  <a:ext uri="{FF2B5EF4-FFF2-40B4-BE49-F238E27FC236}">
                    <a16:creationId xmlns:a16="http://schemas.microsoft.com/office/drawing/2014/main" id="{E4A03E0C-1D59-49FF-83E6-913BF1443CB7}"/>
                  </a:ext>
                </a:extLst>
              </p:cNvPr>
              <p:cNvPicPr/>
              <p:nvPr/>
            </p:nvPicPr>
            <p:blipFill>
              <a:blip r:embed="rId234"/>
              <a:stretch>
                <a:fillRect/>
              </a:stretch>
            </p:blipFill>
            <p:spPr>
              <a:xfrm>
                <a:off x="5831610" y="3663246"/>
                <a:ext cx="11628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143" name="Ink 142">
                <a:extLst>
                  <a:ext uri="{FF2B5EF4-FFF2-40B4-BE49-F238E27FC236}">
                    <a16:creationId xmlns:a16="http://schemas.microsoft.com/office/drawing/2014/main" id="{86FFB8CF-4521-44AD-A8D0-A55B90336C42}"/>
                  </a:ext>
                </a:extLst>
              </p14:cNvPr>
              <p14:cNvContentPartPr/>
              <p14:nvPr/>
            </p14:nvContentPartPr>
            <p14:xfrm>
              <a:off x="6006930" y="3614646"/>
              <a:ext cx="23400" cy="291600"/>
            </p14:xfrm>
          </p:contentPart>
        </mc:Choice>
        <mc:Fallback>
          <p:pic>
            <p:nvPicPr>
              <p:cNvPr id="143" name="Ink 142">
                <a:extLst>
                  <a:ext uri="{FF2B5EF4-FFF2-40B4-BE49-F238E27FC236}">
                    <a16:creationId xmlns:a16="http://schemas.microsoft.com/office/drawing/2014/main" id="{86FFB8CF-4521-44AD-A8D0-A55B90336C42}"/>
                  </a:ext>
                </a:extLst>
              </p:cNvPr>
              <p:cNvPicPr/>
              <p:nvPr/>
            </p:nvPicPr>
            <p:blipFill>
              <a:blip r:embed="rId236"/>
              <a:stretch>
                <a:fillRect/>
              </a:stretch>
            </p:blipFill>
            <p:spPr>
              <a:xfrm>
                <a:off x="6002610" y="3610326"/>
                <a:ext cx="32040" cy="30024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144" name="Ink 143">
                <a:extLst>
                  <a:ext uri="{FF2B5EF4-FFF2-40B4-BE49-F238E27FC236}">
                    <a16:creationId xmlns:a16="http://schemas.microsoft.com/office/drawing/2014/main" id="{EA54C310-985F-4E1F-BFCA-3CAEE697653D}"/>
                  </a:ext>
                </a:extLst>
              </p14:cNvPr>
              <p14:cNvContentPartPr/>
              <p14:nvPr/>
            </p14:nvContentPartPr>
            <p14:xfrm>
              <a:off x="6006210" y="3617886"/>
              <a:ext cx="111600" cy="130320"/>
            </p14:xfrm>
          </p:contentPart>
        </mc:Choice>
        <mc:Fallback>
          <p:pic>
            <p:nvPicPr>
              <p:cNvPr id="144" name="Ink 143">
                <a:extLst>
                  <a:ext uri="{FF2B5EF4-FFF2-40B4-BE49-F238E27FC236}">
                    <a16:creationId xmlns:a16="http://schemas.microsoft.com/office/drawing/2014/main" id="{EA54C310-985F-4E1F-BFCA-3CAEE697653D}"/>
                  </a:ext>
                </a:extLst>
              </p:cNvPr>
              <p:cNvPicPr/>
              <p:nvPr/>
            </p:nvPicPr>
            <p:blipFill>
              <a:blip r:embed="rId238"/>
              <a:stretch>
                <a:fillRect/>
              </a:stretch>
            </p:blipFill>
            <p:spPr>
              <a:xfrm>
                <a:off x="6001890" y="3613566"/>
                <a:ext cx="12024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145" name="Ink 144">
                <a:extLst>
                  <a:ext uri="{FF2B5EF4-FFF2-40B4-BE49-F238E27FC236}">
                    <a16:creationId xmlns:a16="http://schemas.microsoft.com/office/drawing/2014/main" id="{C85413EF-94DE-4AC3-8216-681941801358}"/>
                  </a:ext>
                </a:extLst>
              </p14:cNvPr>
              <p14:cNvContentPartPr/>
              <p14:nvPr/>
            </p14:nvContentPartPr>
            <p14:xfrm>
              <a:off x="6112050" y="3500166"/>
              <a:ext cx="104760" cy="313200"/>
            </p14:xfrm>
          </p:contentPart>
        </mc:Choice>
        <mc:Fallback>
          <p:pic>
            <p:nvPicPr>
              <p:cNvPr id="145" name="Ink 144">
                <a:extLst>
                  <a:ext uri="{FF2B5EF4-FFF2-40B4-BE49-F238E27FC236}">
                    <a16:creationId xmlns:a16="http://schemas.microsoft.com/office/drawing/2014/main" id="{C85413EF-94DE-4AC3-8216-681941801358}"/>
                  </a:ext>
                </a:extLst>
              </p:cNvPr>
              <p:cNvPicPr/>
              <p:nvPr/>
            </p:nvPicPr>
            <p:blipFill>
              <a:blip r:embed="rId240"/>
              <a:stretch>
                <a:fillRect/>
              </a:stretch>
            </p:blipFill>
            <p:spPr>
              <a:xfrm>
                <a:off x="6107730" y="3495846"/>
                <a:ext cx="113400" cy="321840"/>
              </a:xfrm>
              <a:prstGeom prst="rect">
                <a:avLst/>
              </a:prstGeom>
            </p:spPr>
          </p:pic>
        </mc:Fallback>
      </mc:AlternateContent>
      <p:grpSp>
        <p:nvGrpSpPr>
          <p:cNvPr id="156" name="Group 155">
            <a:extLst>
              <a:ext uri="{FF2B5EF4-FFF2-40B4-BE49-F238E27FC236}">
                <a16:creationId xmlns:a16="http://schemas.microsoft.com/office/drawing/2014/main" id="{7ED5B3E9-ECE4-4381-943A-44E2287664BB}"/>
              </a:ext>
            </a:extLst>
          </p:cNvPr>
          <p:cNvGrpSpPr/>
          <p:nvPr/>
        </p:nvGrpSpPr>
        <p:grpSpPr>
          <a:xfrm>
            <a:off x="6360810" y="3317286"/>
            <a:ext cx="1090440" cy="591480"/>
            <a:chOff x="6360810" y="3317286"/>
            <a:chExt cx="1090440" cy="591480"/>
          </a:xfrm>
        </p:grpSpPr>
        <mc:AlternateContent xmlns:mc="http://schemas.openxmlformats.org/markup-compatibility/2006">
          <mc:Choice xmlns:p14="http://schemas.microsoft.com/office/powerpoint/2010/main" Requires="p14">
            <p:contentPart p14:bwMode="auto" r:id="rId241">
              <p14:nvContentPartPr>
                <p14:cNvPr id="147" name="Ink 146">
                  <a:extLst>
                    <a:ext uri="{FF2B5EF4-FFF2-40B4-BE49-F238E27FC236}">
                      <a16:creationId xmlns:a16="http://schemas.microsoft.com/office/drawing/2014/main" id="{6A742074-29E6-40CC-AF54-A018098A1128}"/>
                    </a:ext>
                  </a:extLst>
                </p14:cNvPr>
                <p14:cNvContentPartPr/>
                <p14:nvPr/>
              </p14:nvContentPartPr>
              <p14:xfrm>
                <a:off x="6360810" y="3459486"/>
                <a:ext cx="52200" cy="357480"/>
              </p14:xfrm>
            </p:contentPart>
          </mc:Choice>
          <mc:Fallback>
            <p:pic>
              <p:nvPicPr>
                <p:cNvPr id="147" name="Ink 146">
                  <a:extLst>
                    <a:ext uri="{FF2B5EF4-FFF2-40B4-BE49-F238E27FC236}">
                      <a16:creationId xmlns:a16="http://schemas.microsoft.com/office/drawing/2014/main" id="{6A742074-29E6-40CC-AF54-A018098A1128}"/>
                    </a:ext>
                  </a:extLst>
                </p:cNvPr>
                <p:cNvPicPr/>
                <p:nvPr/>
              </p:nvPicPr>
              <p:blipFill>
                <a:blip r:embed="rId242"/>
                <a:stretch>
                  <a:fillRect/>
                </a:stretch>
              </p:blipFill>
              <p:spPr>
                <a:xfrm>
                  <a:off x="6356490" y="3455166"/>
                  <a:ext cx="60840" cy="36612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148" name="Ink 147">
                  <a:extLst>
                    <a:ext uri="{FF2B5EF4-FFF2-40B4-BE49-F238E27FC236}">
                      <a16:creationId xmlns:a16="http://schemas.microsoft.com/office/drawing/2014/main" id="{BDB42BF6-B613-405A-9782-449D8586454C}"/>
                    </a:ext>
                  </a:extLst>
                </p14:cNvPr>
                <p14:cNvContentPartPr/>
                <p14:nvPr/>
              </p14:nvContentPartPr>
              <p14:xfrm>
                <a:off x="6547290" y="3525726"/>
                <a:ext cx="126720" cy="209520"/>
              </p14:xfrm>
            </p:contentPart>
          </mc:Choice>
          <mc:Fallback>
            <p:pic>
              <p:nvPicPr>
                <p:cNvPr id="148" name="Ink 147">
                  <a:extLst>
                    <a:ext uri="{FF2B5EF4-FFF2-40B4-BE49-F238E27FC236}">
                      <a16:creationId xmlns:a16="http://schemas.microsoft.com/office/drawing/2014/main" id="{BDB42BF6-B613-405A-9782-449D8586454C}"/>
                    </a:ext>
                  </a:extLst>
                </p:cNvPr>
                <p:cNvPicPr/>
                <p:nvPr/>
              </p:nvPicPr>
              <p:blipFill>
                <a:blip r:embed="rId244"/>
                <a:stretch>
                  <a:fillRect/>
                </a:stretch>
              </p:blipFill>
              <p:spPr>
                <a:xfrm>
                  <a:off x="6542970" y="3521406"/>
                  <a:ext cx="135360" cy="21816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150" name="Ink 149">
                  <a:extLst>
                    <a:ext uri="{FF2B5EF4-FFF2-40B4-BE49-F238E27FC236}">
                      <a16:creationId xmlns:a16="http://schemas.microsoft.com/office/drawing/2014/main" id="{EBE6FDC2-6F2F-4947-AE93-4CBAC7137253}"/>
                    </a:ext>
                  </a:extLst>
                </p14:cNvPr>
                <p14:cNvContentPartPr/>
                <p14:nvPr/>
              </p14:nvContentPartPr>
              <p14:xfrm>
                <a:off x="6760770" y="3627246"/>
                <a:ext cx="105480" cy="24480"/>
              </p14:xfrm>
            </p:contentPart>
          </mc:Choice>
          <mc:Fallback>
            <p:pic>
              <p:nvPicPr>
                <p:cNvPr id="150" name="Ink 149">
                  <a:extLst>
                    <a:ext uri="{FF2B5EF4-FFF2-40B4-BE49-F238E27FC236}">
                      <a16:creationId xmlns:a16="http://schemas.microsoft.com/office/drawing/2014/main" id="{EBE6FDC2-6F2F-4947-AE93-4CBAC7137253}"/>
                    </a:ext>
                  </a:extLst>
                </p:cNvPr>
                <p:cNvPicPr/>
                <p:nvPr/>
              </p:nvPicPr>
              <p:blipFill>
                <a:blip r:embed="rId246"/>
                <a:stretch>
                  <a:fillRect/>
                </a:stretch>
              </p:blipFill>
              <p:spPr>
                <a:xfrm>
                  <a:off x="6756450" y="3622926"/>
                  <a:ext cx="11412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151" name="Ink 150">
                  <a:extLst>
                    <a:ext uri="{FF2B5EF4-FFF2-40B4-BE49-F238E27FC236}">
                      <a16:creationId xmlns:a16="http://schemas.microsoft.com/office/drawing/2014/main" id="{E244BE9B-F3B9-492E-AAB2-EDA01E6D758A}"/>
                    </a:ext>
                  </a:extLst>
                </p14:cNvPr>
                <p14:cNvContentPartPr/>
                <p14:nvPr/>
              </p14:nvContentPartPr>
              <p14:xfrm>
                <a:off x="6978930" y="3560286"/>
                <a:ext cx="17280" cy="348480"/>
              </p14:xfrm>
            </p:contentPart>
          </mc:Choice>
          <mc:Fallback>
            <p:pic>
              <p:nvPicPr>
                <p:cNvPr id="151" name="Ink 150">
                  <a:extLst>
                    <a:ext uri="{FF2B5EF4-FFF2-40B4-BE49-F238E27FC236}">
                      <a16:creationId xmlns:a16="http://schemas.microsoft.com/office/drawing/2014/main" id="{E244BE9B-F3B9-492E-AAB2-EDA01E6D758A}"/>
                    </a:ext>
                  </a:extLst>
                </p:cNvPr>
                <p:cNvPicPr/>
                <p:nvPr/>
              </p:nvPicPr>
              <p:blipFill>
                <a:blip r:embed="rId248"/>
                <a:stretch>
                  <a:fillRect/>
                </a:stretch>
              </p:blipFill>
              <p:spPr>
                <a:xfrm>
                  <a:off x="6974610" y="3555966"/>
                  <a:ext cx="25920" cy="35712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152" name="Ink 151">
                  <a:extLst>
                    <a:ext uri="{FF2B5EF4-FFF2-40B4-BE49-F238E27FC236}">
                      <a16:creationId xmlns:a16="http://schemas.microsoft.com/office/drawing/2014/main" id="{59912C37-4CDD-4D9D-BE94-44E27282949F}"/>
                    </a:ext>
                  </a:extLst>
                </p14:cNvPr>
                <p14:cNvContentPartPr/>
                <p14:nvPr/>
              </p14:nvContentPartPr>
              <p14:xfrm>
                <a:off x="6967050" y="3560286"/>
                <a:ext cx="136800" cy="147960"/>
              </p14:xfrm>
            </p:contentPart>
          </mc:Choice>
          <mc:Fallback>
            <p:pic>
              <p:nvPicPr>
                <p:cNvPr id="152" name="Ink 151">
                  <a:extLst>
                    <a:ext uri="{FF2B5EF4-FFF2-40B4-BE49-F238E27FC236}">
                      <a16:creationId xmlns:a16="http://schemas.microsoft.com/office/drawing/2014/main" id="{59912C37-4CDD-4D9D-BE94-44E27282949F}"/>
                    </a:ext>
                  </a:extLst>
                </p:cNvPr>
                <p:cNvPicPr/>
                <p:nvPr/>
              </p:nvPicPr>
              <p:blipFill>
                <a:blip r:embed="rId250"/>
                <a:stretch>
                  <a:fillRect/>
                </a:stretch>
              </p:blipFill>
              <p:spPr>
                <a:xfrm>
                  <a:off x="6962730" y="3555966"/>
                  <a:ext cx="14544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154" name="Ink 153">
                  <a:extLst>
                    <a:ext uri="{FF2B5EF4-FFF2-40B4-BE49-F238E27FC236}">
                      <a16:creationId xmlns:a16="http://schemas.microsoft.com/office/drawing/2014/main" id="{618D8CFB-EB5C-4544-B0C9-F8C5951033D4}"/>
                    </a:ext>
                  </a:extLst>
                </p14:cNvPr>
                <p14:cNvContentPartPr/>
                <p14:nvPr/>
              </p14:nvContentPartPr>
              <p14:xfrm>
                <a:off x="7188810" y="3476766"/>
                <a:ext cx="111600" cy="276840"/>
              </p14:xfrm>
            </p:contentPart>
          </mc:Choice>
          <mc:Fallback>
            <p:pic>
              <p:nvPicPr>
                <p:cNvPr id="154" name="Ink 153">
                  <a:extLst>
                    <a:ext uri="{FF2B5EF4-FFF2-40B4-BE49-F238E27FC236}">
                      <a16:creationId xmlns:a16="http://schemas.microsoft.com/office/drawing/2014/main" id="{618D8CFB-EB5C-4544-B0C9-F8C5951033D4}"/>
                    </a:ext>
                  </a:extLst>
                </p:cNvPr>
                <p:cNvPicPr/>
                <p:nvPr/>
              </p:nvPicPr>
              <p:blipFill>
                <a:blip r:embed="rId252"/>
                <a:stretch>
                  <a:fillRect/>
                </a:stretch>
              </p:blipFill>
              <p:spPr>
                <a:xfrm>
                  <a:off x="7184490" y="3472446"/>
                  <a:ext cx="120240" cy="28548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155" name="Ink 154">
                  <a:extLst>
                    <a:ext uri="{FF2B5EF4-FFF2-40B4-BE49-F238E27FC236}">
                      <a16:creationId xmlns:a16="http://schemas.microsoft.com/office/drawing/2014/main" id="{A6BC1C23-FDF1-43ED-A02C-0B0B4833682F}"/>
                    </a:ext>
                  </a:extLst>
                </p14:cNvPr>
                <p14:cNvContentPartPr/>
                <p14:nvPr/>
              </p14:nvContentPartPr>
              <p14:xfrm>
                <a:off x="7268730" y="3317286"/>
                <a:ext cx="182520" cy="90720"/>
              </p14:xfrm>
            </p:contentPart>
          </mc:Choice>
          <mc:Fallback>
            <p:pic>
              <p:nvPicPr>
                <p:cNvPr id="155" name="Ink 154">
                  <a:extLst>
                    <a:ext uri="{FF2B5EF4-FFF2-40B4-BE49-F238E27FC236}">
                      <a16:creationId xmlns:a16="http://schemas.microsoft.com/office/drawing/2014/main" id="{A6BC1C23-FDF1-43ED-A02C-0B0B4833682F}"/>
                    </a:ext>
                  </a:extLst>
                </p:cNvPr>
                <p:cNvPicPr/>
                <p:nvPr/>
              </p:nvPicPr>
              <p:blipFill>
                <a:blip r:embed="rId254"/>
                <a:stretch>
                  <a:fillRect/>
                </a:stretch>
              </p:blipFill>
              <p:spPr>
                <a:xfrm>
                  <a:off x="7264410" y="3312966"/>
                  <a:ext cx="191160" cy="99360"/>
                </a:xfrm>
                <a:prstGeom prst="rect">
                  <a:avLst/>
                </a:prstGeom>
              </p:spPr>
            </p:pic>
          </mc:Fallback>
        </mc:AlternateContent>
      </p:grpSp>
      <p:grpSp>
        <p:nvGrpSpPr>
          <p:cNvPr id="159" name="Group 158">
            <a:extLst>
              <a:ext uri="{FF2B5EF4-FFF2-40B4-BE49-F238E27FC236}">
                <a16:creationId xmlns:a16="http://schemas.microsoft.com/office/drawing/2014/main" id="{EFF5665F-C313-4BFD-BC04-DABCE158F61A}"/>
              </a:ext>
            </a:extLst>
          </p:cNvPr>
          <p:cNvGrpSpPr/>
          <p:nvPr/>
        </p:nvGrpSpPr>
        <p:grpSpPr>
          <a:xfrm>
            <a:off x="7611450" y="3589446"/>
            <a:ext cx="156600" cy="107640"/>
            <a:chOff x="7611450" y="3589446"/>
            <a:chExt cx="156600" cy="107640"/>
          </a:xfrm>
        </p:grpSpPr>
        <mc:AlternateContent xmlns:mc="http://schemas.openxmlformats.org/markup-compatibility/2006">
          <mc:Choice xmlns:p14="http://schemas.microsoft.com/office/powerpoint/2010/main" Requires="p14">
            <p:contentPart p14:bwMode="auto" r:id="rId255">
              <p14:nvContentPartPr>
                <p14:cNvPr id="157" name="Ink 156">
                  <a:extLst>
                    <a:ext uri="{FF2B5EF4-FFF2-40B4-BE49-F238E27FC236}">
                      <a16:creationId xmlns:a16="http://schemas.microsoft.com/office/drawing/2014/main" id="{8B83AA3F-679C-4CC8-B81E-1D5CA4ACE8A7}"/>
                    </a:ext>
                  </a:extLst>
                </p14:cNvPr>
                <p14:cNvContentPartPr/>
                <p14:nvPr/>
              </p14:nvContentPartPr>
              <p14:xfrm>
                <a:off x="7611450" y="3589446"/>
                <a:ext cx="140760" cy="26640"/>
              </p14:xfrm>
            </p:contentPart>
          </mc:Choice>
          <mc:Fallback>
            <p:pic>
              <p:nvPicPr>
                <p:cNvPr id="157" name="Ink 156">
                  <a:extLst>
                    <a:ext uri="{FF2B5EF4-FFF2-40B4-BE49-F238E27FC236}">
                      <a16:creationId xmlns:a16="http://schemas.microsoft.com/office/drawing/2014/main" id="{8B83AA3F-679C-4CC8-B81E-1D5CA4ACE8A7}"/>
                    </a:ext>
                  </a:extLst>
                </p:cNvPr>
                <p:cNvPicPr/>
                <p:nvPr/>
              </p:nvPicPr>
              <p:blipFill>
                <a:blip r:embed="rId256"/>
                <a:stretch>
                  <a:fillRect/>
                </a:stretch>
              </p:blipFill>
              <p:spPr>
                <a:xfrm>
                  <a:off x="7607130" y="3585126"/>
                  <a:ext cx="149400" cy="3528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158" name="Ink 157">
                  <a:extLst>
                    <a:ext uri="{FF2B5EF4-FFF2-40B4-BE49-F238E27FC236}">
                      <a16:creationId xmlns:a16="http://schemas.microsoft.com/office/drawing/2014/main" id="{82981A11-B3D8-4302-A87A-5CCECF4CFD2B}"/>
                    </a:ext>
                  </a:extLst>
                </p14:cNvPr>
                <p14:cNvContentPartPr/>
                <p14:nvPr/>
              </p14:nvContentPartPr>
              <p14:xfrm>
                <a:off x="7650690" y="3675126"/>
                <a:ext cx="117360" cy="21960"/>
              </p14:xfrm>
            </p:contentPart>
          </mc:Choice>
          <mc:Fallback>
            <p:pic>
              <p:nvPicPr>
                <p:cNvPr id="158" name="Ink 157">
                  <a:extLst>
                    <a:ext uri="{FF2B5EF4-FFF2-40B4-BE49-F238E27FC236}">
                      <a16:creationId xmlns:a16="http://schemas.microsoft.com/office/drawing/2014/main" id="{82981A11-B3D8-4302-A87A-5CCECF4CFD2B}"/>
                    </a:ext>
                  </a:extLst>
                </p:cNvPr>
                <p:cNvPicPr/>
                <p:nvPr/>
              </p:nvPicPr>
              <p:blipFill>
                <a:blip r:embed="rId258"/>
                <a:stretch>
                  <a:fillRect/>
                </a:stretch>
              </p:blipFill>
              <p:spPr>
                <a:xfrm>
                  <a:off x="7646370" y="3670806"/>
                  <a:ext cx="126000" cy="30600"/>
                </a:xfrm>
                <a:prstGeom prst="rect">
                  <a:avLst/>
                </a:prstGeom>
              </p:spPr>
            </p:pic>
          </mc:Fallback>
        </mc:AlternateContent>
      </p:grpSp>
      <p:grpSp>
        <p:nvGrpSpPr>
          <p:cNvPr id="168" name="Group 167">
            <a:extLst>
              <a:ext uri="{FF2B5EF4-FFF2-40B4-BE49-F238E27FC236}">
                <a16:creationId xmlns:a16="http://schemas.microsoft.com/office/drawing/2014/main" id="{A034A6DA-173E-4104-8BFA-D393AB67A026}"/>
              </a:ext>
            </a:extLst>
          </p:cNvPr>
          <p:cNvGrpSpPr/>
          <p:nvPr/>
        </p:nvGrpSpPr>
        <p:grpSpPr>
          <a:xfrm>
            <a:off x="8162610" y="3541566"/>
            <a:ext cx="880560" cy="359280"/>
            <a:chOff x="8162610" y="3541566"/>
            <a:chExt cx="880560" cy="359280"/>
          </a:xfrm>
        </p:grpSpPr>
        <mc:AlternateContent xmlns:mc="http://schemas.openxmlformats.org/markup-compatibility/2006">
          <mc:Choice xmlns:p14="http://schemas.microsoft.com/office/powerpoint/2010/main" Requires="p14">
            <p:contentPart p14:bwMode="auto" r:id="rId259">
              <p14:nvContentPartPr>
                <p14:cNvPr id="160" name="Ink 159">
                  <a:extLst>
                    <a:ext uri="{FF2B5EF4-FFF2-40B4-BE49-F238E27FC236}">
                      <a16:creationId xmlns:a16="http://schemas.microsoft.com/office/drawing/2014/main" id="{923E196E-C20F-4C1F-BA2A-D95484E96B92}"/>
                    </a:ext>
                  </a:extLst>
                </p14:cNvPr>
                <p14:cNvContentPartPr/>
                <p14:nvPr/>
              </p14:nvContentPartPr>
              <p14:xfrm>
                <a:off x="8171610" y="3603126"/>
                <a:ext cx="29880" cy="297720"/>
              </p14:xfrm>
            </p:contentPart>
          </mc:Choice>
          <mc:Fallback>
            <p:pic>
              <p:nvPicPr>
                <p:cNvPr id="160" name="Ink 159">
                  <a:extLst>
                    <a:ext uri="{FF2B5EF4-FFF2-40B4-BE49-F238E27FC236}">
                      <a16:creationId xmlns:a16="http://schemas.microsoft.com/office/drawing/2014/main" id="{923E196E-C20F-4C1F-BA2A-D95484E96B92}"/>
                    </a:ext>
                  </a:extLst>
                </p:cNvPr>
                <p:cNvPicPr/>
                <p:nvPr/>
              </p:nvPicPr>
              <p:blipFill>
                <a:blip r:embed="rId260"/>
                <a:stretch>
                  <a:fillRect/>
                </a:stretch>
              </p:blipFill>
              <p:spPr>
                <a:xfrm>
                  <a:off x="8167290" y="3598806"/>
                  <a:ext cx="38520" cy="30636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161" name="Ink 160">
                  <a:extLst>
                    <a:ext uri="{FF2B5EF4-FFF2-40B4-BE49-F238E27FC236}">
                      <a16:creationId xmlns:a16="http://schemas.microsoft.com/office/drawing/2014/main" id="{984709C9-C208-443E-91E1-E0F23A518ABC}"/>
                    </a:ext>
                  </a:extLst>
                </p14:cNvPr>
                <p14:cNvContentPartPr/>
                <p14:nvPr/>
              </p14:nvContentPartPr>
              <p14:xfrm>
                <a:off x="8162610" y="3618606"/>
                <a:ext cx="146160" cy="106920"/>
              </p14:xfrm>
            </p:contentPart>
          </mc:Choice>
          <mc:Fallback>
            <p:pic>
              <p:nvPicPr>
                <p:cNvPr id="161" name="Ink 160">
                  <a:extLst>
                    <a:ext uri="{FF2B5EF4-FFF2-40B4-BE49-F238E27FC236}">
                      <a16:creationId xmlns:a16="http://schemas.microsoft.com/office/drawing/2014/main" id="{984709C9-C208-443E-91E1-E0F23A518ABC}"/>
                    </a:ext>
                  </a:extLst>
                </p:cNvPr>
                <p:cNvPicPr/>
                <p:nvPr/>
              </p:nvPicPr>
              <p:blipFill>
                <a:blip r:embed="rId262"/>
                <a:stretch>
                  <a:fillRect/>
                </a:stretch>
              </p:blipFill>
              <p:spPr>
                <a:xfrm>
                  <a:off x="8158290" y="3614286"/>
                  <a:ext cx="15480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162" name="Ink 161">
                  <a:extLst>
                    <a:ext uri="{FF2B5EF4-FFF2-40B4-BE49-F238E27FC236}">
                      <a16:creationId xmlns:a16="http://schemas.microsoft.com/office/drawing/2014/main" id="{94201939-37DD-4359-B06C-82E568950D3B}"/>
                    </a:ext>
                  </a:extLst>
                </p14:cNvPr>
                <p14:cNvContentPartPr/>
                <p14:nvPr/>
              </p14:nvContentPartPr>
              <p14:xfrm>
                <a:off x="8393730" y="3541566"/>
                <a:ext cx="80640" cy="222840"/>
              </p14:xfrm>
            </p:contentPart>
          </mc:Choice>
          <mc:Fallback>
            <p:pic>
              <p:nvPicPr>
                <p:cNvPr id="162" name="Ink 161">
                  <a:extLst>
                    <a:ext uri="{FF2B5EF4-FFF2-40B4-BE49-F238E27FC236}">
                      <a16:creationId xmlns:a16="http://schemas.microsoft.com/office/drawing/2014/main" id="{94201939-37DD-4359-B06C-82E568950D3B}"/>
                    </a:ext>
                  </a:extLst>
                </p:cNvPr>
                <p:cNvPicPr/>
                <p:nvPr/>
              </p:nvPicPr>
              <p:blipFill>
                <a:blip r:embed="rId264"/>
                <a:stretch>
                  <a:fillRect/>
                </a:stretch>
              </p:blipFill>
              <p:spPr>
                <a:xfrm>
                  <a:off x="8389410" y="3537246"/>
                  <a:ext cx="89280" cy="23148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163" name="Ink 162">
                  <a:extLst>
                    <a:ext uri="{FF2B5EF4-FFF2-40B4-BE49-F238E27FC236}">
                      <a16:creationId xmlns:a16="http://schemas.microsoft.com/office/drawing/2014/main" id="{12B80941-E8FA-4780-ACDB-198788A84363}"/>
                    </a:ext>
                  </a:extLst>
                </p14:cNvPr>
                <p14:cNvContentPartPr/>
                <p14:nvPr/>
              </p14:nvContentPartPr>
              <p14:xfrm>
                <a:off x="8543490" y="3598086"/>
                <a:ext cx="21600" cy="145080"/>
              </p14:xfrm>
            </p:contentPart>
          </mc:Choice>
          <mc:Fallback>
            <p:pic>
              <p:nvPicPr>
                <p:cNvPr id="163" name="Ink 162">
                  <a:extLst>
                    <a:ext uri="{FF2B5EF4-FFF2-40B4-BE49-F238E27FC236}">
                      <a16:creationId xmlns:a16="http://schemas.microsoft.com/office/drawing/2014/main" id="{12B80941-E8FA-4780-ACDB-198788A84363}"/>
                    </a:ext>
                  </a:extLst>
                </p:cNvPr>
                <p:cNvPicPr/>
                <p:nvPr/>
              </p:nvPicPr>
              <p:blipFill>
                <a:blip r:embed="rId266"/>
                <a:stretch>
                  <a:fillRect/>
                </a:stretch>
              </p:blipFill>
              <p:spPr>
                <a:xfrm>
                  <a:off x="8539170" y="3593766"/>
                  <a:ext cx="3024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164" name="Ink 163">
                  <a:extLst>
                    <a:ext uri="{FF2B5EF4-FFF2-40B4-BE49-F238E27FC236}">
                      <a16:creationId xmlns:a16="http://schemas.microsoft.com/office/drawing/2014/main" id="{569E35CD-442E-46A4-BC81-A64FC73D7FA4}"/>
                    </a:ext>
                  </a:extLst>
                </p14:cNvPr>
                <p14:cNvContentPartPr/>
                <p14:nvPr/>
              </p14:nvContentPartPr>
              <p14:xfrm>
                <a:off x="8625930" y="3672606"/>
                <a:ext cx="94320" cy="15840"/>
              </p14:xfrm>
            </p:contentPart>
          </mc:Choice>
          <mc:Fallback>
            <p:pic>
              <p:nvPicPr>
                <p:cNvPr id="164" name="Ink 163">
                  <a:extLst>
                    <a:ext uri="{FF2B5EF4-FFF2-40B4-BE49-F238E27FC236}">
                      <a16:creationId xmlns:a16="http://schemas.microsoft.com/office/drawing/2014/main" id="{569E35CD-442E-46A4-BC81-A64FC73D7FA4}"/>
                    </a:ext>
                  </a:extLst>
                </p:cNvPr>
                <p:cNvPicPr/>
                <p:nvPr/>
              </p:nvPicPr>
              <p:blipFill>
                <a:blip r:embed="rId268"/>
                <a:stretch>
                  <a:fillRect/>
                </a:stretch>
              </p:blipFill>
              <p:spPr>
                <a:xfrm>
                  <a:off x="8621610" y="3668286"/>
                  <a:ext cx="10296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165" name="Ink 164">
                  <a:extLst>
                    <a:ext uri="{FF2B5EF4-FFF2-40B4-BE49-F238E27FC236}">
                      <a16:creationId xmlns:a16="http://schemas.microsoft.com/office/drawing/2014/main" id="{0B3FD8BB-5A42-4602-81C8-CC2E2A147127}"/>
                    </a:ext>
                  </a:extLst>
                </p14:cNvPr>
                <p14:cNvContentPartPr/>
                <p14:nvPr/>
              </p14:nvContentPartPr>
              <p14:xfrm>
                <a:off x="8757690" y="3634446"/>
                <a:ext cx="39600" cy="257040"/>
              </p14:xfrm>
            </p:contentPart>
          </mc:Choice>
          <mc:Fallback>
            <p:pic>
              <p:nvPicPr>
                <p:cNvPr id="165" name="Ink 164">
                  <a:extLst>
                    <a:ext uri="{FF2B5EF4-FFF2-40B4-BE49-F238E27FC236}">
                      <a16:creationId xmlns:a16="http://schemas.microsoft.com/office/drawing/2014/main" id="{0B3FD8BB-5A42-4602-81C8-CC2E2A147127}"/>
                    </a:ext>
                  </a:extLst>
                </p:cNvPr>
                <p:cNvPicPr/>
                <p:nvPr/>
              </p:nvPicPr>
              <p:blipFill>
                <a:blip r:embed="rId270"/>
                <a:stretch>
                  <a:fillRect/>
                </a:stretch>
              </p:blipFill>
              <p:spPr>
                <a:xfrm>
                  <a:off x="8753370" y="3630126"/>
                  <a:ext cx="48240" cy="26568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166" name="Ink 165">
                  <a:extLst>
                    <a:ext uri="{FF2B5EF4-FFF2-40B4-BE49-F238E27FC236}">
                      <a16:creationId xmlns:a16="http://schemas.microsoft.com/office/drawing/2014/main" id="{9FB206ED-E9C4-4FD6-91B6-8FEDFD1C3586}"/>
                    </a:ext>
                  </a:extLst>
                </p14:cNvPr>
                <p14:cNvContentPartPr/>
                <p14:nvPr/>
              </p14:nvContentPartPr>
              <p14:xfrm>
                <a:off x="8764530" y="3642366"/>
                <a:ext cx="122400" cy="112680"/>
              </p14:xfrm>
            </p:contentPart>
          </mc:Choice>
          <mc:Fallback>
            <p:pic>
              <p:nvPicPr>
                <p:cNvPr id="166" name="Ink 165">
                  <a:extLst>
                    <a:ext uri="{FF2B5EF4-FFF2-40B4-BE49-F238E27FC236}">
                      <a16:creationId xmlns:a16="http://schemas.microsoft.com/office/drawing/2014/main" id="{9FB206ED-E9C4-4FD6-91B6-8FEDFD1C3586}"/>
                    </a:ext>
                  </a:extLst>
                </p:cNvPr>
                <p:cNvPicPr/>
                <p:nvPr/>
              </p:nvPicPr>
              <p:blipFill>
                <a:blip r:embed="rId272"/>
                <a:stretch>
                  <a:fillRect/>
                </a:stretch>
              </p:blipFill>
              <p:spPr>
                <a:xfrm>
                  <a:off x="8760210" y="3638046"/>
                  <a:ext cx="13104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167" name="Ink 166">
                  <a:extLst>
                    <a:ext uri="{FF2B5EF4-FFF2-40B4-BE49-F238E27FC236}">
                      <a16:creationId xmlns:a16="http://schemas.microsoft.com/office/drawing/2014/main" id="{330A7AA3-1F24-42A9-884B-0BD62931A6EA}"/>
                    </a:ext>
                  </a:extLst>
                </p14:cNvPr>
                <p14:cNvContentPartPr/>
                <p14:nvPr/>
              </p14:nvContentPartPr>
              <p14:xfrm>
                <a:off x="8922930" y="3544806"/>
                <a:ext cx="120240" cy="274680"/>
              </p14:xfrm>
            </p:contentPart>
          </mc:Choice>
          <mc:Fallback>
            <p:pic>
              <p:nvPicPr>
                <p:cNvPr id="167" name="Ink 166">
                  <a:extLst>
                    <a:ext uri="{FF2B5EF4-FFF2-40B4-BE49-F238E27FC236}">
                      <a16:creationId xmlns:a16="http://schemas.microsoft.com/office/drawing/2014/main" id="{330A7AA3-1F24-42A9-884B-0BD62931A6EA}"/>
                    </a:ext>
                  </a:extLst>
                </p:cNvPr>
                <p:cNvPicPr/>
                <p:nvPr/>
              </p:nvPicPr>
              <p:blipFill>
                <a:blip r:embed="rId274"/>
                <a:stretch>
                  <a:fillRect/>
                </a:stretch>
              </p:blipFill>
              <p:spPr>
                <a:xfrm>
                  <a:off x="8918610" y="3540486"/>
                  <a:ext cx="128880" cy="283320"/>
                </a:xfrm>
                <a:prstGeom prst="rect">
                  <a:avLst/>
                </a:prstGeom>
              </p:spPr>
            </p:pic>
          </mc:Fallback>
        </mc:AlternateContent>
      </p:grpSp>
      <p:grpSp>
        <p:nvGrpSpPr>
          <p:cNvPr id="190" name="Group 189">
            <a:extLst>
              <a:ext uri="{FF2B5EF4-FFF2-40B4-BE49-F238E27FC236}">
                <a16:creationId xmlns:a16="http://schemas.microsoft.com/office/drawing/2014/main" id="{E94CC493-E61A-4F75-9A23-3F3C06D962D1}"/>
              </a:ext>
            </a:extLst>
          </p:cNvPr>
          <p:cNvGrpSpPr/>
          <p:nvPr/>
        </p:nvGrpSpPr>
        <p:grpSpPr>
          <a:xfrm>
            <a:off x="8244690" y="4027206"/>
            <a:ext cx="155880" cy="212400"/>
            <a:chOff x="8244690" y="4027206"/>
            <a:chExt cx="155880" cy="212400"/>
          </a:xfrm>
        </p:grpSpPr>
        <mc:AlternateContent xmlns:mc="http://schemas.openxmlformats.org/markup-compatibility/2006">
          <mc:Choice xmlns:p14="http://schemas.microsoft.com/office/powerpoint/2010/main" Requires="p14">
            <p:contentPart p14:bwMode="auto" r:id="rId275">
              <p14:nvContentPartPr>
                <p14:cNvPr id="169" name="Ink 168">
                  <a:extLst>
                    <a:ext uri="{FF2B5EF4-FFF2-40B4-BE49-F238E27FC236}">
                      <a16:creationId xmlns:a16="http://schemas.microsoft.com/office/drawing/2014/main" id="{5C39F3FB-21F7-4421-A361-B31911D1C9D7}"/>
                    </a:ext>
                  </a:extLst>
                </p14:cNvPr>
                <p14:cNvContentPartPr/>
                <p14:nvPr/>
              </p14:nvContentPartPr>
              <p14:xfrm>
                <a:off x="8286810" y="4085526"/>
                <a:ext cx="42120" cy="154080"/>
              </p14:xfrm>
            </p:contentPart>
          </mc:Choice>
          <mc:Fallback>
            <p:pic>
              <p:nvPicPr>
                <p:cNvPr id="169" name="Ink 168">
                  <a:extLst>
                    <a:ext uri="{FF2B5EF4-FFF2-40B4-BE49-F238E27FC236}">
                      <a16:creationId xmlns:a16="http://schemas.microsoft.com/office/drawing/2014/main" id="{5C39F3FB-21F7-4421-A361-B31911D1C9D7}"/>
                    </a:ext>
                  </a:extLst>
                </p:cNvPr>
                <p:cNvPicPr/>
                <p:nvPr/>
              </p:nvPicPr>
              <p:blipFill>
                <a:blip r:embed="rId276"/>
                <a:stretch>
                  <a:fillRect/>
                </a:stretch>
              </p:blipFill>
              <p:spPr>
                <a:xfrm>
                  <a:off x="8282490" y="4081206"/>
                  <a:ext cx="5076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170" name="Ink 169">
                  <a:extLst>
                    <a:ext uri="{FF2B5EF4-FFF2-40B4-BE49-F238E27FC236}">
                      <a16:creationId xmlns:a16="http://schemas.microsoft.com/office/drawing/2014/main" id="{28F18305-B6F3-419C-A024-2D2AF8B74912}"/>
                    </a:ext>
                  </a:extLst>
                </p14:cNvPr>
                <p14:cNvContentPartPr/>
                <p14:nvPr/>
              </p14:nvContentPartPr>
              <p14:xfrm>
                <a:off x="8244690" y="4027206"/>
                <a:ext cx="155880" cy="86400"/>
              </p14:xfrm>
            </p:contentPart>
          </mc:Choice>
          <mc:Fallback>
            <p:pic>
              <p:nvPicPr>
                <p:cNvPr id="170" name="Ink 169">
                  <a:extLst>
                    <a:ext uri="{FF2B5EF4-FFF2-40B4-BE49-F238E27FC236}">
                      <a16:creationId xmlns:a16="http://schemas.microsoft.com/office/drawing/2014/main" id="{28F18305-B6F3-419C-A024-2D2AF8B74912}"/>
                    </a:ext>
                  </a:extLst>
                </p:cNvPr>
                <p:cNvPicPr/>
                <p:nvPr/>
              </p:nvPicPr>
              <p:blipFill>
                <a:blip r:embed="rId278"/>
                <a:stretch>
                  <a:fillRect/>
                </a:stretch>
              </p:blipFill>
              <p:spPr>
                <a:xfrm>
                  <a:off x="8240370" y="4022886"/>
                  <a:ext cx="164520" cy="95040"/>
                </a:xfrm>
                <a:prstGeom prst="rect">
                  <a:avLst/>
                </a:prstGeom>
              </p:spPr>
            </p:pic>
          </mc:Fallback>
        </mc:AlternateContent>
      </p:grpSp>
      <p:grpSp>
        <p:nvGrpSpPr>
          <p:cNvPr id="189" name="Group 188">
            <a:extLst>
              <a:ext uri="{FF2B5EF4-FFF2-40B4-BE49-F238E27FC236}">
                <a16:creationId xmlns:a16="http://schemas.microsoft.com/office/drawing/2014/main" id="{C3730F90-293A-4A4C-99DF-9EE89F95C147}"/>
              </a:ext>
            </a:extLst>
          </p:cNvPr>
          <p:cNvGrpSpPr/>
          <p:nvPr/>
        </p:nvGrpSpPr>
        <p:grpSpPr>
          <a:xfrm>
            <a:off x="8457810" y="4334286"/>
            <a:ext cx="135000" cy="104040"/>
            <a:chOff x="8457810" y="4334286"/>
            <a:chExt cx="135000" cy="104040"/>
          </a:xfrm>
        </p:grpSpPr>
        <mc:AlternateContent xmlns:mc="http://schemas.openxmlformats.org/markup-compatibility/2006">
          <mc:Choice xmlns:p14="http://schemas.microsoft.com/office/powerpoint/2010/main" Requires="p14">
            <p:contentPart p14:bwMode="auto" r:id="rId279">
              <p14:nvContentPartPr>
                <p14:cNvPr id="171" name="Ink 170">
                  <a:extLst>
                    <a:ext uri="{FF2B5EF4-FFF2-40B4-BE49-F238E27FC236}">
                      <a16:creationId xmlns:a16="http://schemas.microsoft.com/office/drawing/2014/main" id="{5E2F9955-F446-441B-B403-B1680BFF898F}"/>
                    </a:ext>
                  </a:extLst>
                </p14:cNvPr>
                <p14:cNvContentPartPr/>
                <p14:nvPr/>
              </p14:nvContentPartPr>
              <p14:xfrm>
                <a:off x="8457810" y="4334286"/>
                <a:ext cx="122040" cy="32040"/>
              </p14:xfrm>
            </p:contentPart>
          </mc:Choice>
          <mc:Fallback>
            <p:pic>
              <p:nvPicPr>
                <p:cNvPr id="171" name="Ink 170">
                  <a:extLst>
                    <a:ext uri="{FF2B5EF4-FFF2-40B4-BE49-F238E27FC236}">
                      <a16:creationId xmlns:a16="http://schemas.microsoft.com/office/drawing/2014/main" id="{5E2F9955-F446-441B-B403-B1680BFF898F}"/>
                    </a:ext>
                  </a:extLst>
                </p:cNvPr>
                <p:cNvPicPr/>
                <p:nvPr/>
              </p:nvPicPr>
              <p:blipFill>
                <a:blip r:embed="rId280"/>
                <a:stretch>
                  <a:fillRect/>
                </a:stretch>
              </p:blipFill>
              <p:spPr>
                <a:xfrm>
                  <a:off x="8453490" y="4329966"/>
                  <a:ext cx="13068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172" name="Ink 171">
                  <a:extLst>
                    <a:ext uri="{FF2B5EF4-FFF2-40B4-BE49-F238E27FC236}">
                      <a16:creationId xmlns:a16="http://schemas.microsoft.com/office/drawing/2014/main" id="{B98C8135-D13C-4B02-8FF1-5993BB2FA9A1}"/>
                    </a:ext>
                  </a:extLst>
                </p14:cNvPr>
                <p14:cNvContentPartPr/>
                <p14:nvPr/>
              </p14:nvContentPartPr>
              <p14:xfrm>
                <a:off x="8467890" y="4427886"/>
                <a:ext cx="124920" cy="10440"/>
              </p14:xfrm>
            </p:contentPart>
          </mc:Choice>
          <mc:Fallback>
            <p:pic>
              <p:nvPicPr>
                <p:cNvPr id="172" name="Ink 171">
                  <a:extLst>
                    <a:ext uri="{FF2B5EF4-FFF2-40B4-BE49-F238E27FC236}">
                      <a16:creationId xmlns:a16="http://schemas.microsoft.com/office/drawing/2014/main" id="{B98C8135-D13C-4B02-8FF1-5993BB2FA9A1}"/>
                    </a:ext>
                  </a:extLst>
                </p:cNvPr>
                <p:cNvPicPr/>
                <p:nvPr/>
              </p:nvPicPr>
              <p:blipFill>
                <a:blip r:embed="rId282"/>
                <a:stretch>
                  <a:fillRect/>
                </a:stretch>
              </p:blipFill>
              <p:spPr>
                <a:xfrm>
                  <a:off x="8463570" y="4423566"/>
                  <a:ext cx="133560" cy="19080"/>
                </a:xfrm>
                <a:prstGeom prst="rect">
                  <a:avLst/>
                </a:prstGeom>
              </p:spPr>
            </p:pic>
          </mc:Fallback>
        </mc:AlternateContent>
      </p:grpSp>
      <p:grpSp>
        <p:nvGrpSpPr>
          <p:cNvPr id="188" name="Group 187">
            <a:extLst>
              <a:ext uri="{FF2B5EF4-FFF2-40B4-BE49-F238E27FC236}">
                <a16:creationId xmlns:a16="http://schemas.microsoft.com/office/drawing/2014/main" id="{68D765AC-1E69-4DB4-96F3-44D93DA91572}"/>
              </a:ext>
            </a:extLst>
          </p:cNvPr>
          <p:cNvGrpSpPr/>
          <p:nvPr/>
        </p:nvGrpSpPr>
        <p:grpSpPr>
          <a:xfrm>
            <a:off x="8785410" y="4211526"/>
            <a:ext cx="259560" cy="381600"/>
            <a:chOff x="8785410" y="4211526"/>
            <a:chExt cx="259560" cy="381600"/>
          </a:xfrm>
        </p:grpSpPr>
        <mc:AlternateContent xmlns:mc="http://schemas.openxmlformats.org/markup-compatibility/2006">
          <mc:Choice xmlns:p14="http://schemas.microsoft.com/office/powerpoint/2010/main" Requires="p14">
            <p:contentPart p14:bwMode="auto" r:id="rId283">
              <p14:nvContentPartPr>
                <p14:cNvPr id="173" name="Ink 172">
                  <a:extLst>
                    <a:ext uri="{FF2B5EF4-FFF2-40B4-BE49-F238E27FC236}">
                      <a16:creationId xmlns:a16="http://schemas.microsoft.com/office/drawing/2014/main" id="{335BBE2C-BFCC-4B58-A964-8AA805972F9A}"/>
                    </a:ext>
                  </a:extLst>
                </p14:cNvPr>
                <p14:cNvContentPartPr/>
                <p14:nvPr/>
              </p14:nvContentPartPr>
              <p14:xfrm>
                <a:off x="8874330" y="4211526"/>
                <a:ext cx="32760" cy="178200"/>
              </p14:xfrm>
            </p:contentPart>
          </mc:Choice>
          <mc:Fallback>
            <p:pic>
              <p:nvPicPr>
                <p:cNvPr id="173" name="Ink 172">
                  <a:extLst>
                    <a:ext uri="{FF2B5EF4-FFF2-40B4-BE49-F238E27FC236}">
                      <a16:creationId xmlns:a16="http://schemas.microsoft.com/office/drawing/2014/main" id="{335BBE2C-BFCC-4B58-A964-8AA805972F9A}"/>
                    </a:ext>
                  </a:extLst>
                </p:cNvPr>
                <p:cNvPicPr/>
                <p:nvPr/>
              </p:nvPicPr>
              <p:blipFill>
                <a:blip r:embed="rId284"/>
                <a:stretch>
                  <a:fillRect/>
                </a:stretch>
              </p:blipFill>
              <p:spPr>
                <a:xfrm>
                  <a:off x="8870010" y="4207206"/>
                  <a:ext cx="4140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174" name="Ink 173">
                  <a:extLst>
                    <a:ext uri="{FF2B5EF4-FFF2-40B4-BE49-F238E27FC236}">
                      <a16:creationId xmlns:a16="http://schemas.microsoft.com/office/drawing/2014/main" id="{8FC0868D-18B5-4161-BBE0-55917A988ABB}"/>
                    </a:ext>
                  </a:extLst>
                </p14:cNvPr>
                <p14:cNvContentPartPr/>
                <p14:nvPr/>
              </p14:nvContentPartPr>
              <p14:xfrm>
                <a:off x="8785410" y="4389726"/>
                <a:ext cx="259560" cy="15840"/>
              </p14:xfrm>
            </p:contentPart>
          </mc:Choice>
          <mc:Fallback>
            <p:pic>
              <p:nvPicPr>
                <p:cNvPr id="174" name="Ink 173">
                  <a:extLst>
                    <a:ext uri="{FF2B5EF4-FFF2-40B4-BE49-F238E27FC236}">
                      <a16:creationId xmlns:a16="http://schemas.microsoft.com/office/drawing/2014/main" id="{8FC0868D-18B5-4161-BBE0-55917A988ABB}"/>
                    </a:ext>
                  </a:extLst>
                </p:cNvPr>
                <p:cNvPicPr/>
                <p:nvPr/>
              </p:nvPicPr>
              <p:blipFill>
                <a:blip r:embed="rId286"/>
                <a:stretch>
                  <a:fillRect/>
                </a:stretch>
              </p:blipFill>
              <p:spPr>
                <a:xfrm>
                  <a:off x="8781090" y="4385406"/>
                  <a:ext cx="26820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175" name="Ink 174">
                  <a:extLst>
                    <a:ext uri="{FF2B5EF4-FFF2-40B4-BE49-F238E27FC236}">
                      <a16:creationId xmlns:a16="http://schemas.microsoft.com/office/drawing/2014/main" id="{42D63B43-56F0-4752-BAC3-DCE19721A295}"/>
                    </a:ext>
                  </a:extLst>
                </p14:cNvPr>
                <p14:cNvContentPartPr/>
                <p14:nvPr/>
              </p14:nvContentPartPr>
              <p14:xfrm>
                <a:off x="8851290" y="4394406"/>
                <a:ext cx="186480" cy="198720"/>
              </p14:xfrm>
            </p:contentPart>
          </mc:Choice>
          <mc:Fallback>
            <p:pic>
              <p:nvPicPr>
                <p:cNvPr id="175" name="Ink 174">
                  <a:extLst>
                    <a:ext uri="{FF2B5EF4-FFF2-40B4-BE49-F238E27FC236}">
                      <a16:creationId xmlns:a16="http://schemas.microsoft.com/office/drawing/2014/main" id="{42D63B43-56F0-4752-BAC3-DCE19721A295}"/>
                    </a:ext>
                  </a:extLst>
                </p:cNvPr>
                <p:cNvPicPr/>
                <p:nvPr/>
              </p:nvPicPr>
              <p:blipFill>
                <a:blip r:embed="rId288"/>
                <a:stretch>
                  <a:fillRect/>
                </a:stretch>
              </p:blipFill>
              <p:spPr>
                <a:xfrm>
                  <a:off x="8846970" y="4390086"/>
                  <a:ext cx="195120" cy="207360"/>
                </a:xfrm>
                <a:prstGeom prst="rect">
                  <a:avLst/>
                </a:prstGeom>
              </p:spPr>
            </p:pic>
          </mc:Fallback>
        </mc:AlternateContent>
      </p:grpSp>
      <p:grpSp>
        <p:nvGrpSpPr>
          <p:cNvPr id="187" name="Group 186">
            <a:extLst>
              <a:ext uri="{FF2B5EF4-FFF2-40B4-BE49-F238E27FC236}">
                <a16:creationId xmlns:a16="http://schemas.microsoft.com/office/drawing/2014/main" id="{D9A8E784-9C1B-45EB-9CB7-BBC9E320D7CF}"/>
              </a:ext>
            </a:extLst>
          </p:cNvPr>
          <p:cNvGrpSpPr/>
          <p:nvPr/>
        </p:nvGrpSpPr>
        <p:grpSpPr>
          <a:xfrm>
            <a:off x="9309210" y="4287846"/>
            <a:ext cx="612000" cy="208080"/>
            <a:chOff x="9309210" y="4287846"/>
            <a:chExt cx="612000" cy="208080"/>
          </a:xfrm>
        </p:grpSpPr>
        <mc:AlternateContent xmlns:mc="http://schemas.openxmlformats.org/markup-compatibility/2006">
          <mc:Choice xmlns:p14="http://schemas.microsoft.com/office/powerpoint/2010/main" Requires="p14">
            <p:contentPart p14:bwMode="auto" r:id="rId289">
              <p14:nvContentPartPr>
                <p14:cNvPr id="176" name="Ink 175">
                  <a:extLst>
                    <a:ext uri="{FF2B5EF4-FFF2-40B4-BE49-F238E27FC236}">
                      <a16:creationId xmlns:a16="http://schemas.microsoft.com/office/drawing/2014/main" id="{7EFF3297-FD6B-4E10-9C40-B054EE66DE8A}"/>
                    </a:ext>
                  </a:extLst>
                </p14:cNvPr>
                <p14:cNvContentPartPr/>
                <p14:nvPr/>
              </p14:nvContentPartPr>
              <p14:xfrm>
                <a:off x="9309210" y="4385766"/>
                <a:ext cx="172440" cy="110160"/>
              </p14:xfrm>
            </p:contentPart>
          </mc:Choice>
          <mc:Fallback>
            <p:pic>
              <p:nvPicPr>
                <p:cNvPr id="176" name="Ink 175">
                  <a:extLst>
                    <a:ext uri="{FF2B5EF4-FFF2-40B4-BE49-F238E27FC236}">
                      <a16:creationId xmlns:a16="http://schemas.microsoft.com/office/drawing/2014/main" id="{7EFF3297-FD6B-4E10-9C40-B054EE66DE8A}"/>
                    </a:ext>
                  </a:extLst>
                </p:cNvPr>
                <p:cNvPicPr/>
                <p:nvPr/>
              </p:nvPicPr>
              <p:blipFill>
                <a:blip r:embed="rId290"/>
                <a:stretch>
                  <a:fillRect/>
                </a:stretch>
              </p:blipFill>
              <p:spPr>
                <a:xfrm>
                  <a:off x="9304890" y="4381446"/>
                  <a:ext cx="18108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177" name="Ink 176">
                  <a:extLst>
                    <a:ext uri="{FF2B5EF4-FFF2-40B4-BE49-F238E27FC236}">
                      <a16:creationId xmlns:a16="http://schemas.microsoft.com/office/drawing/2014/main" id="{0F69EB1B-39EA-4B94-BB1A-D52541B28A41}"/>
                    </a:ext>
                  </a:extLst>
                </p14:cNvPr>
                <p14:cNvContentPartPr/>
                <p14:nvPr/>
              </p14:nvContentPartPr>
              <p14:xfrm>
                <a:off x="9544650" y="4287846"/>
                <a:ext cx="206640" cy="198720"/>
              </p14:xfrm>
            </p:contentPart>
          </mc:Choice>
          <mc:Fallback>
            <p:pic>
              <p:nvPicPr>
                <p:cNvPr id="177" name="Ink 176">
                  <a:extLst>
                    <a:ext uri="{FF2B5EF4-FFF2-40B4-BE49-F238E27FC236}">
                      <a16:creationId xmlns:a16="http://schemas.microsoft.com/office/drawing/2014/main" id="{0F69EB1B-39EA-4B94-BB1A-D52541B28A41}"/>
                    </a:ext>
                  </a:extLst>
                </p:cNvPr>
                <p:cNvPicPr/>
                <p:nvPr/>
              </p:nvPicPr>
              <p:blipFill>
                <a:blip r:embed="rId292"/>
                <a:stretch>
                  <a:fillRect/>
                </a:stretch>
              </p:blipFill>
              <p:spPr>
                <a:xfrm>
                  <a:off x="9540330" y="4283526"/>
                  <a:ext cx="215280" cy="20736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178" name="Ink 177">
                  <a:extLst>
                    <a:ext uri="{FF2B5EF4-FFF2-40B4-BE49-F238E27FC236}">
                      <a16:creationId xmlns:a16="http://schemas.microsoft.com/office/drawing/2014/main" id="{1CF65934-FB6F-450F-B5E1-68FE052F6E0A}"/>
                    </a:ext>
                  </a:extLst>
                </p14:cNvPr>
                <p14:cNvContentPartPr/>
                <p14:nvPr/>
              </p14:nvContentPartPr>
              <p14:xfrm>
                <a:off x="9804570" y="4389726"/>
                <a:ext cx="116640" cy="85680"/>
              </p14:xfrm>
            </p:contentPart>
          </mc:Choice>
          <mc:Fallback>
            <p:pic>
              <p:nvPicPr>
                <p:cNvPr id="178" name="Ink 177">
                  <a:extLst>
                    <a:ext uri="{FF2B5EF4-FFF2-40B4-BE49-F238E27FC236}">
                      <a16:creationId xmlns:a16="http://schemas.microsoft.com/office/drawing/2014/main" id="{1CF65934-FB6F-450F-B5E1-68FE052F6E0A}"/>
                    </a:ext>
                  </a:extLst>
                </p:cNvPr>
                <p:cNvPicPr/>
                <p:nvPr/>
              </p:nvPicPr>
              <p:blipFill>
                <a:blip r:embed="rId294"/>
                <a:stretch>
                  <a:fillRect/>
                </a:stretch>
              </p:blipFill>
              <p:spPr>
                <a:xfrm>
                  <a:off x="9800250" y="4385406"/>
                  <a:ext cx="125280" cy="94320"/>
                </a:xfrm>
                <a:prstGeom prst="rect">
                  <a:avLst/>
                </a:prstGeom>
              </p:spPr>
            </p:pic>
          </mc:Fallback>
        </mc:AlternateContent>
      </p:grpSp>
      <p:grpSp>
        <p:nvGrpSpPr>
          <p:cNvPr id="186" name="Group 185">
            <a:extLst>
              <a:ext uri="{FF2B5EF4-FFF2-40B4-BE49-F238E27FC236}">
                <a16:creationId xmlns:a16="http://schemas.microsoft.com/office/drawing/2014/main" id="{2E163586-5363-4A38-9B4D-036476F8F14A}"/>
              </a:ext>
            </a:extLst>
          </p:cNvPr>
          <p:cNvGrpSpPr/>
          <p:nvPr/>
        </p:nvGrpSpPr>
        <p:grpSpPr>
          <a:xfrm>
            <a:off x="10250610" y="4336446"/>
            <a:ext cx="290520" cy="277560"/>
            <a:chOff x="10250610" y="4336446"/>
            <a:chExt cx="290520" cy="277560"/>
          </a:xfrm>
        </p:grpSpPr>
        <mc:AlternateContent xmlns:mc="http://schemas.openxmlformats.org/markup-compatibility/2006">
          <mc:Choice xmlns:p14="http://schemas.microsoft.com/office/powerpoint/2010/main" Requires="p14">
            <p:contentPart p14:bwMode="auto" r:id="rId295">
              <p14:nvContentPartPr>
                <p14:cNvPr id="179" name="Ink 178">
                  <a:extLst>
                    <a:ext uri="{FF2B5EF4-FFF2-40B4-BE49-F238E27FC236}">
                      <a16:creationId xmlns:a16="http://schemas.microsoft.com/office/drawing/2014/main" id="{C434CB93-CE33-48C8-8760-50EE587C123F}"/>
                    </a:ext>
                  </a:extLst>
                </p14:cNvPr>
                <p14:cNvContentPartPr/>
                <p14:nvPr/>
              </p14:nvContentPartPr>
              <p14:xfrm>
                <a:off x="10250610" y="4336446"/>
                <a:ext cx="48600" cy="277560"/>
              </p14:xfrm>
            </p:contentPart>
          </mc:Choice>
          <mc:Fallback>
            <p:pic>
              <p:nvPicPr>
                <p:cNvPr id="179" name="Ink 178">
                  <a:extLst>
                    <a:ext uri="{FF2B5EF4-FFF2-40B4-BE49-F238E27FC236}">
                      <a16:creationId xmlns:a16="http://schemas.microsoft.com/office/drawing/2014/main" id="{C434CB93-CE33-48C8-8760-50EE587C123F}"/>
                    </a:ext>
                  </a:extLst>
                </p:cNvPr>
                <p:cNvPicPr/>
                <p:nvPr/>
              </p:nvPicPr>
              <p:blipFill>
                <a:blip r:embed="rId296"/>
                <a:stretch>
                  <a:fillRect/>
                </a:stretch>
              </p:blipFill>
              <p:spPr>
                <a:xfrm>
                  <a:off x="10246290" y="4332126"/>
                  <a:ext cx="57240" cy="28620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180" name="Ink 179">
                  <a:extLst>
                    <a:ext uri="{FF2B5EF4-FFF2-40B4-BE49-F238E27FC236}">
                      <a16:creationId xmlns:a16="http://schemas.microsoft.com/office/drawing/2014/main" id="{BA645390-6985-498C-BEA6-80A0B5B235E7}"/>
                    </a:ext>
                  </a:extLst>
                </p14:cNvPr>
                <p14:cNvContentPartPr/>
                <p14:nvPr/>
              </p14:nvContentPartPr>
              <p14:xfrm>
                <a:off x="10253850" y="4344726"/>
                <a:ext cx="128520" cy="103680"/>
              </p14:xfrm>
            </p:contentPart>
          </mc:Choice>
          <mc:Fallback>
            <p:pic>
              <p:nvPicPr>
                <p:cNvPr id="180" name="Ink 179">
                  <a:extLst>
                    <a:ext uri="{FF2B5EF4-FFF2-40B4-BE49-F238E27FC236}">
                      <a16:creationId xmlns:a16="http://schemas.microsoft.com/office/drawing/2014/main" id="{BA645390-6985-498C-BEA6-80A0B5B235E7}"/>
                    </a:ext>
                  </a:extLst>
                </p:cNvPr>
                <p:cNvPicPr/>
                <p:nvPr/>
              </p:nvPicPr>
              <p:blipFill>
                <a:blip r:embed="rId298"/>
                <a:stretch>
                  <a:fillRect/>
                </a:stretch>
              </p:blipFill>
              <p:spPr>
                <a:xfrm>
                  <a:off x="10249530" y="4340406"/>
                  <a:ext cx="13716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181" name="Ink 180">
                  <a:extLst>
                    <a:ext uri="{FF2B5EF4-FFF2-40B4-BE49-F238E27FC236}">
                      <a16:creationId xmlns:a16="http://schemas.microsoft.com/office/drawing/2014/main" id="{F22326FD-E195-4834-9151-FFCE1D553059}"/>
                    </a:ext>
                  </a:extLst>
                </p14:cNvPr>
                <p14:cNvContentPartPr/>
                <p14:nvPr/>
              </p14:nvContentPartPr>
              <p14:xfrm>
                <a:off x="10468770" y="4342206"/>
                <a:ext cx="72360" cy="63000"/>
              </p14:xfrm>
            </p:contentPart>
          </mc:Choice>
          <mc:Fallback>
            <p:pic>
              <p:nvPicPr>
                <p:cNvPr id="181" name="Ink 180">
                  <a:extLst>
                    <a:ext uri="{FF2B5EF4-FFF2-40B4-BE49-F238E27FC236}">
                      <a16:creationId xmlns:a16="http://schemas.microsoft.com/office/drawing/2014/main" id="{F22326FD-E195-4834-9151-FFCE1D553059}"/>
                    </a:ext>
                  </a:extLst>
                </p:cNvPr>
                <p:cNvPicPr/>
                <p:nvPr/>
              </p:nvPicPr>
              <p:blipFill>
                <a:blip r:embed="rId300"/>
                <a:stretch>
                  <a:fillRect/>
                </a:stretch>
              </p:blipFill>
              <p:spPr>
                <a:xfrm>
                  <a:off x="10464450" y="4337886"/>
                  <a:ext cx="81000" cy="71640"/>
                </a:xfrm>
                <a:prstGeom prst="rect">
                  <a:avLst/>
                </a:prstGeom>
              </p:spPr>
            </p:pic>
          </mc:Fallback>
        </mc:AlternateContent>
      </p:grpSp>
      <p:grpSp>
        <p:nvGrpSpPr>
          <p:cNvPr id="185" name="Group 184">
            <a:extLst>
              <a:ext uri="{FF2B5EF4-FFF2-40B4-BE49-F238E27FC236}">
                <a16:creationId xmlns:a16="http://schemas.microsoft.com/office/drawing/2014/main" id="{3F784577-E070-4B36-B272-48443A2A1C55}"/>
              </a:ext>
            </a:extLst>
          </p:cNvPr>
          <p:cNvGrpSpPr/>
          <p:nvPr/>
        </p:nvGrpSpPr>
        <p:grpSpPr>
          <a:xfrm>
            <a:off x="10699170" y="4208646"/>
            <a:ext cx="178920" cy="393840"/>
            <a:chOff x="10699170" y="4208646"/>
            <a:chExt cx="178920" cy="393840"/>
          </a:xfrm>
        </p:grpSpPr>
        <mc:AlternateContent xmlns:mc="http://schemas.openxmlformats.org/markup-compatibility/2006">
          <mc:Choice xmlns:p14="http://schemas.microsoft.com/office/powerpoint/2010/main" Requires="p14">
            <p:contentPart p14:bwMode="auto" r:id="rId301">
              <p14:nvContentPartPr>
                <p14:cNvPr id="182" name="Ink 181">
                  <a:extLst>
                    <a:ext uri="{FF2B5EF4-FFF2-40B4-BE49-F238E27FC236}">
                      <a16:creationId xmlns:a16="http://schemas.microsoft.com/office/drawing/2014/main" id="{3DE77E00-A18F-4B07-B8D4-BAD0A7161957}"/>
                    </a:ext>
                  </a:extLst>
                </p14:cNvPr>
                <p14:cNvContentPartPr/>
                <p14:nvPr/>
              </p14:nvContentPartPr>
              <p14:xfrm>
                <a:off x="10753530" y="4208646"/>
                <a:ext cx="20520" cy="173160"/>
              </p14:xfrm>
            </p:contentPart>
          </mc:Choice>
          <mc:Fallback>
            <p:pic>
              <p:nvPicPr>
                <p:cNvPr id="182" name="Ink 181">
                  <a:extLst>
                    <a:ext uri="{FF2B5EF4-FFF2-40B4-BE49-F238E27FC236}">
                      <a16:creationId xmlns:a16="http://schemas.microsoft.com/office/drawing/2014/main" id="{3DE77E00-A18F-4B07-B8D4-BAD0A7161957}"/>
                    </a:ext>
                  </a:extLst>
                </p:cNvPr>
                <p:cNvPicPr/>
                <p:nvPr/>
              </p:nvPicPr>
              <p:blipFill>
                <a:blip r:embed="rId302"/>
                <a:stretch>
                  <a:fillRect/>
                </a:stretch>
              </p:blipFill>
              <p:spPr>
                <a:xfrm>
                  <a:off x="10749210" y="4204326"/>
                  <a:ext cx="2916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183" name="Ink 182">
                  <a:extLst>
                    <a:ext uri="{FF2B5EF4-FFF2-40B4-BE49-F238E27FC236}">
                      <a16:creationId xmlns:a16="http://schemas.microsoft.com/office/drawing/2014/main" id="{47365995-7115-4A42-896A-9F6CB4A8F001}"/>
                    </a:ext>
                  </a:extLst>
                </p14:cNvPr>
                <p14:cNvContentPartPr/>
                <p14:nvPr/>
              </p14:nvContentPartPr>
              <p14:xfrm>
                <a:off x="10699170" y="4375326"/>
                <a:ext cx="160920" cy="18000"/>
              </p14:xfrm>
            </p:contentPart>
          </mc:Choice>
          <mc:Fallback>
            <p:pic>
              <p:nvPicPr>
                <p:cNvPr id="183" name="Ink 182">
                  <a:extLst>
                    <a:ext uri="{FF2B5EF4-FFF2-40B4-BE49-F238E27FC236}">
                      <a16:creationId xmlns:a16="http://schemas.microsoft.com/office/drawing/2014/main" id="{47365995-7115-4A42-896A-9F6CB4A8F001}"/>
                    </a:ext>
                  </a:extLst>
                </p:cNvPr>
                <p:cNvPicPr/>
                <p:nvPr/>
              </p:nvPicPr>
              <p:blipFill>
                <a:blip r:embed="rId304"/>
                <a:stretch>
                  <a:fillRect/>
                </a:stretch>
              </p:blipFill>
              <p:spPr>
                <a:xfrm>
                  <a:off x="10694850" y="4371006"/>
                  <a:ext cx="16956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184" name="Ink 183">
                  <a:extLst>
                    <a:ext uri="{FF2B5EF4-FFF2-40B4-BE49-F238E27FC236}">
                      <a16:creationId xmlns:a16="http://schemas.microsoft.com/office/drawing/2014/main" id="{553F56DF-D06C-4966-98E3-5E21C59DBE33}"/>
                    </a:ext>
                  </a:extLst>
                </p14:cNvPr>
                <p14:cNvContentPartPr/>
                <p14:nvPr/>
              </p14:nvContentPartPr>
              <p14:xfrm>
                <a:off x="10723650" y="4481526"/>
                <a:ext cx="154440" cy="120960"/>
              </p14:xfrm>
            </p:contentPart>
          </mc:Choice>
          <mc:Fallback>
            <p:pic>
              <p:nvPicPr>
                <p:cNvPr id="184" name="Ink 183">
                  <a:extLst>
                    <a:ext uri="{FF2B5EF4-FFF2-40B4-BE49-F238E27FC236}">
                      <a16:creationId xmlns:a16="http://schemas.microsoft.com/office/drawing/2014/main" id="{553F56DF-D06C-4966-98E3-5E21C59DBE33}"/>
                    </a:ext>
                  </a:extLst>
                </p:cNvPr>
                <p:cNvPicPr/>
                <p:nvPr/>
              </p:nvPicPr>
              <p:blipFill>
                <a:blip r:embed="rId306"/>
                <a:stretch>
                  <a:fillRect/>
                </a:stretch>
              </p:blipFill>
              <p:spPr>
                <a:xfrm>
                  <a:off x="10719330" y="4477206"/>
                  <a:ext cx="163080" cy="129600"/>
                </a:xfrm>
                <a:prstGeom prst="rect">
                  <a:avLst/>
                </a:prstGeom>
              </p:spPr>
            </p:pic>
          </mc:Fallback>
        </mc:AlternateContent>
      </p:grpSp>
      <p:grpSp>
        <p:nvGrpSpPr>
          <p:cNvPr id="208" name="Group 207">
            <a:extLst>
              <a:ext uri="{FF2B5EF4-FFF2-40B4-BE49-F238E27FC236}">
                <a16:creationId xmlns:a16="http://schemas.microsoft.com/office/drawing/2014/main" id="{525F6794-07C3-4650-9D57-66DE6B1B8DB4}"/>
              </a:ext>
            </a:extLst>
          </p:cNvPr>
          <p:cNvGrpSpPr/>
          <p:nvPr/>
        </p:nvGrpSpPr>
        <p:grpSpPr>
          <a:xfrm>
            <a:off x="1700610" y="4263726"/>
            <a:ext cx="294120" cy="253800"/>
            <a:chOff x="1700610" y="4263726"/>
            <a:chExt cx="294120" cy="253800"/>
          </a:xfrm>
        </p:grpSpPr>
        <mc:AlternateContent xmlns:mc="http://schemas.openxmlformats.org/markup-compatibility/2006">
          <mc:Choice xmlns:p14="http://schemas.microsoft.com/office/powerpoint/2010/main" Requires="p14">
            <p:contentPart p14:bwMode="auto" r:id="rId307">
              <p14:nvContentPartPr>
                <p14:cNvPr id="191" name="Ink 190">
                  <a:extLst>
                    <a:ext uri="{FF2B5EF4-FFF2-40B4-BE49-F238E27FC236}">
                      <a16:creationId xmlns:a16="http://schemas.microsoft.com/office/drawing/2014/main" id="{2B1FF73C-D685-46B2-A1BB-29F07E0DA9C2}"/>
                    </a:ext>
                  </a:extLst>
                </p14:cNvPr>
                <p14:cNvContentPartPr/>
                <p14:nvPr/>
              </p14:nvContentPartPr>
              <p14:xfrm>
                <a:off x="1700610" y="4335006"/>
                <a:ext cx="217800" cy="30960"/>
              </p14:xfrm>
            </p:contentPart>
          </mc:Choice>
          <mc:Fallback>
            <p:pic>
              <p:nvPicPr>
                <p:cNvPr id="191" name="Ink 190">
                  <a:extLst>
                    <a:ext uri="{FF2B5EF4-FFF2-40B4-BE49-F238E27FC236}">
                      <a16:creationId xmlns:a16="http://schemas.microsoft.com/office/drawing/2014/main" id="{2B1FF73C-D685-46B2-A1BB-29F07E0DA9C2}"/>
                    </a:ext>
                  </a:extLst>
                </p:cNvPr>
                <p:cNvPicPr/>
                <p:nvPr/>
              </p:nvPicPr>
              <p:blipFill>
                <a:blip r:embed="rId308"/>
                <a:stretch>
                  <a:fillRect/>
                </a:stretch>
              </p:blipFill>
              <p:spPr>
                <a:xfrm>
                  <a:off x="1696290" y="4330686"/>
                  <a:ext cx="22644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192" name="Ink 191">
                  <a:extLst>
                    <a:ext uri="{FF2B5EF4-FFF2-40B4-BE49-F238E27FC236}">
                      <a16:creationId xmlns:a16="http://schemas.microsoft.com/office/drawing/2014/main" id="{A5112EE0-C654-4BAC-A253-D963712CA142}"/>
                    </a:ext>
                  </a:extLst>
                </p14:cNvPr>
                <p14:cNvContentPartPr/>
                <p14:nvPr/>
              </p14:nvContentPartPr>
              <p14:xfrm>
                <a:off x="1750290" y="4429326"/>
                <a:ext cx="163080" cy="28440"/>
              </p14:xfrm>
            </p:contentPart>
          </mc:Choice>
          <mc:Fallback>
            <p:pic>
              <p:nvPicPr>
                <p:cNvPr id="192" name="Ink 191">
                  <a:extLst>
                    <a:ext uri="{FF2B5EF4-FFF2-40B4-BE49-F238E27FC236}">
                      <a16:creationId xmlns:a16="http://schemas.microsoft.com/office/drawing/2014/main" id="{A5112EE0-C654-4BAC-A253-D963712CA142}"/>
                    </a:ext>
                  </a:extLst>
                </p:cNvPr>
                <p:cNvPicPr/>
                <p:nvPr/>
              </p:nvPicPr>
              <p:blipFill>
                <a:blip r:embed="rId310"/>
                <a:stretch>
                  <a:fillRect/>
                </a:stretch>
              </p:blipFill>
              <p:spPr>
                <a:xfrm>
                  <a:off x="1745970" y="4425006"/>
                  <a:ext cx="17172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193" name="Ink 192">
                  <a:extLst>
                    <a:ext uri="{FF2B5EF4-FFF2-40B4-BE49-F238E27FC236}">
                      <a16:creationId xmlns:a16="http://schemas.microsoft.com/office/drawing/2014/main" id="{10B00FD2-F14F-4353-A318-580C2C86EC8D}"/>
                    </a:ext>
                  </a:extLst>
                </p14:cNvPr>
                <p14:cNvContentPartPr/>
                <p14:nvPr/>
              </p14:nvContentPartPr>
              <p14:xfrm>
                <a:off x="1786650" y="4263726"/>
                <a:ext cx="208080" cy="253800"/>
              </p14:xfrm>
            </p:contentPart>
          </mc:Choice>
          <mc:Fallback>
            <p:pic>
              <p:nvPicPr>
                <p:cNvPr id="193" name="Ink 192">
                  <a:extLst>
                    <a:ext uri="{FF2B5EF4-FFF2-40B4-BE49-F238E27FC236}">
                      <a16:creationId xmlns:a16="http://schemas.microsoft.com/office/drawing/2014/main" id="{10B00FD2-F14F-4353-A318-580C2C86EC8D}"/>
                    </a:ext>
                  </a:extLst>
                </p:cNvPr>
                <p:cNvPicPr/>
                <p:nvPr/>
              </p:nvPicPr>
              <p:blipFill>
                <a:blip r:embed="rId312"/>
                <a:stretch>
                  <a:fillRect/>
                </a:stretch>
              </p:blipFill>
              <p:spPr>
                <a:xfrm>
                  <a:off x="1782330" y="4259406"/>
                  <a:ext cx="216720" cy="262440"/>
                </a:xfrm>
                <a:prstGeom prst="rect">
                  <a:avLst/>
                </a:prstGeom>
              </p:spPr>
            </p:pic>
          </mc:Fallback>
        </mc:AlternateContent>
      </p:grpSp>
      <p:grpSp>
        <p:nvGrpSpPr>
          <p:cNvPr id="207" name="Group 206">
            <a:extLst>
              <a:ext uri="{FF2B5EF4-FFF2-40B4-BE49-F238E27FC236}">
                <a16:creationId xmlns:a16="http://schemas.microsoft.com/office/drawing/2014/main" id="{CC817DB3-617E-479A-ACC7-A8DAE121ADFE}"/>
              </a:ext>
            </a:extLst>
          </p:cNvPr>
          <p:cNvGrpSpPr/>
          <p:nvPr/>
        </p:nvGrpSpPr>
        <p:grpSpPr>
          <a:xfrm>
            <a:off x="2145210" y="4261566"/>
            <a:ext cx="931320" cy="263880"/>
            <a:chOff x="2145210" y="4261566"/>
            <a:chExt cx="931320" cy="263880"/>
          </a:xfrm>
        </p:grpSpPr>
        <mc:AlternateContent xmlns:mc="http://schemas.openxmlformats.org/markup-compatibility/2006">
          <mc:Choice xmlns:p14="http://schemas.microsoft.com/office/powerpoint/2010/main" Requires="p14">
            <p:contentPart p14:bwMode="auto" r:id="rId313">
              <p14:nvContentPartPr>
                <p14:cNvPr id="194" name="Ink 193">
                  <a:extLst>
                    <a:ext uri="{FF2B5EF4-FFF2-40B4-BE49-F238E27FC236}">
                      <a16:creationId xmlns:a16="http://schemas.microsoft.com/office/drawing/2014/main" id="{66B9262F-8843-4A1E-8BAC-0539F052350C}"/>
                    </a:ext>
                  </a:extLst>
                </p14:cNvPr>
                <p14:cNvContentPartPr/>
                <p14:nvPr/>
              </p14:nvContentPartPr>
              <p14:xfrm>
                <a:off x="2145210" y="4288206"/>
                <a:ext cx="157320" cy="186120"/>
              </p14:xfrm>
            </p:contentPart>
          </mc:Choice>
          <mc:Fallback>
            <p:pic>
              <p:nvPicPr>
                <p:cNvPr id="194" name="Ink 193">
                  <a:extLst>
                    <a:ext uri="{FF2B5EF4-FFF2-40B4-BE49-F238E27FC236}">
                      <a16:creationId xmlns:a16="http://schemas.microsoft.com/office/drawing/2014/main" id="{66B9262F-8843-4A1E-8BAC-0539F052350C}"/>
                    </a:ext>
                  </a:extLst>
                </p:cNvPr>
                <p:cNvPicPr/>
                <p:nvPr/>
              </p:nvPicPr>
              <p:blipFill>
                <a:blip r:embed="rId314"/>
                <a:stretch>
                  <a:fillRect/>
                </a:stretch>
              </p:blipFill>
              <p:spPr>
                <a:xfrm>
                  <a:off x="2140890" y="4283886"/>
                  <a:ext cx="165960" cy="194760"/>
                </a:xfrm>
                <a:prstGeom prst="rect">
                  <a:avLst/>
                </a:prstGeom>
              </p:spPr>
            </p:pic>
          </mc:Fallback>
        </mc:AlternateContent>
        <mc:AlternateContent xmlns:mc="http://schemas.openxmlformats.org/markup-compatibility/2006">
          <mc:Choice xmlns:p14="http://schemas.microsoft.com/office/powerpoint/2010/main" Requires="p14">
            <p:contentPart p14:bwMode="auto" r:id="rId315">
              <p14:nvContentPartPr>
                <p14:cNvPr id="195" name="Ink 194">
                  <a:extLst>
                    <a:ext uri="{FF2B5EF4-FFF2-40B4-BE49-F238E27FC236}">
                      <a16:creationId xmlns:a16="http://schemas.microsoft.com/office/drawing/2014/main" id="{86BAD86E-7DD2-4693-AB70-FC491857DE6D}"/>
                    </a:ext>
                  </a:extLst>
                </p14:cNvPr>
                <p14:cNvContentPartPr/>
                <p14:nvPr/>
              </p14:nvContentPartPr>
              <p14:xfrm>
                <a:off x="2347170" y="4366326"/>
                <a:ext cx="120600" cy="123120"/>
              </p14:xfrm>
            </p:contentPart>
          </mc:Choice>
          <mc:Fallback>
            <p:pic>
              <p:nvPicPr>
                <p:cNvPr id="195" name="Ink 194">
                  <a:extLst>
                    <a:ext uri="{FF2B5EF4-FFF2-40B4-BE49-F238E27FC236}">
                      <a16:creationId xmlns:a16="http://schemas.microsoft.com/office/drawing/2014/main" id="{86BAD86E-7DD2-4693-AB70-FC491857DE6D}"/>
                    </a:ext>
                  </a:extLst>
                </p:cNvPr>
                <p:cNvPicPr/>
                <p:nvPr/>
              </p:nvPicPr>
              <p:blipFill>
                <a:blip r:embed="rId316"/>
                <a:stretch>
                  <a:fillRect/>
                </a:stretch>
              </p:blipFill>
              <p:spPr>
                <a:xfrm>
                  <a:off x="2342850" y="4362006"/>
                  <a:ext cx="12924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317">
              <p14:nvContentPartPr>
                <p14:cNvPr id="196" name="Ink 195">
                  <a:extLst>
                    <a:ext uri="{FF2B5EF4-FFF2-40B4-BE49-F238E27FC236}">
                      <a16:creationId xmlns:a16="http://schemas.microsoft.com/office/drawing/2014/main" id="{2B130EB0-5B9A-4471-BF89-F0A788AE76AB}"/>
                    </a:ext>
                  </a:extLst>
                </p14:cNvPr>
                <p14:cNvContentPartPr/>
                <p14:nvPr/>
              </p14:nvContentPartPr>
              <p14:xfrm>
                <a:off x="2516010" y="4390446"/>
                <a:ext cx="68400" cy="82440"/>
              </p14:xfrm>
            </p:contentPart>
          </mc:Choice>
          <mc:Fallback>
            <p:pic>
              <p:nvPicPr>
                <p:cNvPr id="196" name="Ink 195">
                  <a:extLst>
                    <a:ext uri="{FF2B5EF4-FFF2-40B4-BE49-F238E27FC236}">
                      <a16:creationId xmlns:a16="http://schemas.microsoft.com/office/drawing/2014/main" id="{2B130EB0-5B9A-4471-BF89-F0A788AE76AB}"/>
                    </a:ext>
                  </a:extLst>
                </p:cNvPr>
                <p:cNvPicPr/>
                <p:nvPr/>
              </p:nvPicPr>
              <p:blipFill>
                <a:blip r:embed="rId318"/>
                <a:stretch>
                  <a:fillRect/>
                </a:stretch>
              </p:blipFill>
              <p:spPr>
                <a:xfrm>
                  <a:off x="2511690" y="4386126"/>
                  <a:ext cx="7704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319">
              <p14:nvContentPartPr>
                <p14:cNvPr id="197" name="Ink 196">
                  <a:extLst>
                    <a:ext uri="{FF2B5EF4-FFF2-40B4-BE49-F238E27FC236}">
                      <a16:creationId xmlns:a16="http://schemas.microsoft.com/office/drawing/2014/main" id="{9FB7E27E-26FC-493B-8C98-1A0210908699}"/>
                    </a:ext>
                  </a:extLst>
                </p14:cNvPr>
                <p14:cNvContentPartPr/>
                <p14:nvPr/>
              </p14:nvContentPartPr>
              <p14:xfrm>
                <a:off x="2603490" y="4261926"/>
                <a:ext cx="169920" cy="263520"/>
              </p14:xfrm>
            </p:contentPart>
          </mc:Choice>
          <mc:Fallback>
            <p:pic>
              <p:nvPicPr>
                <p:cNvPr id="197" name="Ink 196">
                  <a:extLst>
                    <a:ext uri="{FF2B5EF4-FFF2-40B4-BE49-F238E27FC236}">
                      <a16:creationId xmlns:a16="http://schemas.microsoft.com/office/drawing/2014/main" id="{9FB7E27E-26FC-493B-8C98-1A0210908699}"/>
                    </a:ext>
                  </a:extLst>
                </p:cNvPr>
                <p:cNvPicPr/>
                <p:nvPr/>
              </p:nvPicPr>
              <p:blipFill>
                <a:blip r:embed="rId320"/>
                <a:stretch>
                  <a:fillRect/>
                </a:stretch>
              </p:blipFill>
              <p:spPr>
                <a:xfrm>
                  <a:off x="2599170" y="4257606"/>
                  <a:ext cx="178560" cy="272160"/>
                </a:xfrm>
                <a:prstGeom prst="rect">
                  <a:avLst/>
                </a:prstGeom>
              </p:spPr>
            </p:pic>
          </mc:Fallback>
        </mc:AlternateContent>
        <mc:AlternateContent xmlns:mc="http://schemas.openxmlformats.org/markup-compatibility/2006">
          <mc:Choice xmlns:p14="http://schemas.microsoft.com/office/powerpoint/2010/main" Requires="p14">
            <p:contentPart p14:bwMode="auto" r:id="rId321">
              <p14:nvContentPartPr>
                <p14:cNvPr id="198" name="Ink 197">
                  <a:extLst>
                    <a:ext uri="{FF2B5EF4-FFF2-40B4-BE49-F238E27FC236}">
                      <a16:creationId xmlns:a16="http://schemas.microsoft.com/office/drawing/2014/main" id="{1AB3ABED-C8B6-482D-B275-ADD16468563F}"/>
                    </a:ext>
                  </a:extLst>
                </p14:cNvPr>
                <p14:cNvContentPartPr/>
                <p14:nvPr/>
              </p14:nvContentPartPr>
              <p14:xfrm>
                <a:off x="2831730" y="4335006"/>
                <a:ext cx="61560" cy="168120"/>
              </p14:xfrm>
            </p:contentPart>
          </mc:Choice>
          <mc:Fallback>
            <p:pic>
              <p:nvPicPr>
                <p:cNvPr id="198" name="Ink 197">
                  <a:extLst>
                    <a:ext uri="{FF2B5EF4-FFF2-40B4-BE49-F238E27FC236}">
                      <a16:creationId xmlns:a16="http://schemas.microsoft.com/office/drawing/2014/main" id="{1AB3ABED-C8B6-482D-B275-ADD16468563F}"/>
                    </a:ext>
                  </a:extLst>
                </p:cNvPr>
                <p:cNvPicPr/>
                <p:nvPr/>
              </p:nvPicPr>
              <p:blipFill>
                <a:blip r:embed="rId322"/>
                <a:stretch>
                  <a:fillRect/>
                </a:stretch>
              </p:blipFill>
              <p:spPr>
                <a:xfrm>
                  <a:off x="2827410" y="4330686"/>
                  <a:ext cx="7020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323">
              <p14:nvContentPartPr>
                <p14:cNvPr id="199" name="Ink 198">
                  <a:extLst>
                    <a:ext uri="{FF2B5EF4-FFF2-40B4-BE49-F238E27FC236}">
                      <a16:creationId xmlns:a16="http://schemas.microsoft.com/office/drawing/2014/main" id="{E6C35DC1-2F71-439A-BE12-118DE081784E}"/>
                    </a:ext>
                  </a:extLst>
                </p14:cNvPr>
                <p14:cNvContentPartPr/>
                <p14:nvPr/>
              </p14:nvContentPartPr>
              <p14:xfrm>
                <a:off x="2791410" y="4358046"/>
                <a:ext cx="141120" cy="144000"/>
              </p14:xfrm>
            </p:contentPart>
          </mc:Choice>
          <mc:Fallback>
            <p:pic>
              <p:nvPicPr>
                <p:cNvPr id="199" name="Ink 198">
                  <a:extLst>
                    <a:ext uri="{FF2B5EF4-FFF2-40B4-BE49-F238E27FC236}">
                      <a16:creationId xmlns:a16="http://schemas.microsoft.com/office/drawing/2014/main" id="{E6C35DC1-2F71-439A-BE12-118DE081784E}"/>
                    </a:ext>
                  </a:extLst>
                </p:cNvPr>
                <p:cNvPicPr/>
                <p:nvPr/>
              </p:nvPicPr>
              <p:blipFill>
                <a:blip r:embed="rId324"/>
                <a:stretch>
                  <a:fillRect/>
                </a:stretch>
              </p:blipFill>
              <p:spPr>
                <a:xfrm>
                  <a:off x="2787090" y="4353726"/>
                  <a:ext cx="14976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325">
              <p14:nvContentPartPr>
                <p14:cNvPr id="200" name="Ink 199">
                  <a:extLst>
                    <a:ext uri="{FF2B5EF4-FFF2-40B4-BE49-F238E27FC236}">
                      <a16:creationId xmlns:a16="http://schemas.microsoft.com/office/drawing/2014/main" id="{95C1CE23-FBF2-4A59-A459-58BE73DB2792}"/>
                    </a:ext>
                  </a:extLst>
                </p14:cNvPr>
                <p14:cNvContentPartPr/>
                <p14:nvPr/>
              </p14:nvContentPartPr>
              <p14:xfrm>
                <a:off x="2928930" y="4261566"/>
                <a:ext cx="147600" cy="263520"/>
              </p14:xfrm>
            </p:contentPart>
          </mc:Choice>
          <mc:Fallback>
            <p:pic>
              <p:nvPicPr>
                <p:cNvPr id="200" name="Ink 199">
                  <a:extLst>
                    <a:ext uri="{FF2B5EF4-FFF2-40B4-BE49-F238E27FC236}">
                      <a16:creationId xmlns:a16="http://schemas.microsoft.com/office/drawing/2014/main" id="{95C1CE23-FBF2-4A59-A459-58BE73DB2792}"/>
                    </a:ext>
                  </a:extLst>
                </p:cNvPr>
                <p:cNvPicPr/>
                <p:nvPr/>
              </p:nvPicPr>
              <p:blipFill>
                <a:blip r:embed="rId326"/>
                <a:stretch>
                  <a:fillRect/>
                </a:stretch>
              </p:blipFill>
              <p:spPr>
                <a:xfrm>
                  <a:off x="2924610" y="4257246"/>
                  <a:ext cx="156240" cy="2721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27">
            <p14:nvContentPartPr>
              <p14:cNvPr id="201" name="Ink 200">
                <a:extLst>
                  <a:ext uri="{FF2B5EF4-FFF2-40B4-BE49-F238E27FC236}">
                    <a16:creationId xmlns:a16="http://schemas.microsoft.com/office/drawing/2014/main" id="{65B9151C-CC53-4936-856B-3DBA287EE795}"/>
                  </a:ext>
                </a:extLst>
              </p14:cNvPr>
              <p14:cNvContentPartPr/>
              <p14:nvPr/>
            </p14:nvContentPartPr>
            <p14:xfrm>
              <a:off x="3229170" y="4383606"/>
              <a:ext cx="126000" cy="92880"/>
            </p14:xfrm>
          </p:contentPart>
        </mc:Choice>
        <mc:Fallback>
          <p:pic>
            <p:nvPicPr>
              <p:cNvPr id="201" name="Ink 200">
                <a:extLst>
                  <a:ext uri="{FF2B5EF4-FFF2-40B4-BE49-F238E27FC236}">
                    <a16:creationId xmlns:a16="http://schemas.microsoft.com/office/drawing/2014/main" id="{65B9151C-CC53-4936-856B-3DBA287EE795}"/>
                  </a:ext>
                </a:extLst>
              </p:cNvPr>
              <p:cNvPicPr/>
              <p:nvPr/>
            </p:nvPicPr>
            <p:blipFill>
              <a:blip r:embed="rId328"/>
              <a:stretch>
                <a:fillRect/>
              </a:stretch>
            </p:blipFill>
            <p:spPr>
              <a:xfrm>
                <a:off x="3224850" y="4379286"/>
                <a:ext cx="134640" cy="101520"/>
              </a:xfrm>
              <a:prstGeom prst="rect">
                <a:avLst/>
              </a:prstGeom>
            </p:spPr>
          </p:pic>
        </mc:Fallback>
      </mc:AlternateContent>
      <p:grpSp>
        <p:nvGrpSpPr>
          <p:cNvPr id="206" name="Group 205">
            <a:extLst>
              <a:ext uri="{FF2B5EF4-FFF2-40B4-BE49-F238E27FC236}">
                <a16:creationId xmlns:a16="http://schemas.microsoft.com/office/drawing/2014/main" id="{6B1CF2C0-9253-44C9-AE0F-0E9699756BD5}"/>
              </a:ext>
            </a:extLst>
          </p:cNvPr>
          <p:cNvGrpSpPr/>
          <p:nvPr/>
        </p:nvGrpSpPr>
        <p:grpSpPr>
          <a:xfrm>
            <a:off x="3602490" y="4200006"/>
            <a:ext cx="300240" cy="451080"/>
            <a:chOff x="3602490" y="4200006"/>
            <a:chExt cx="300240" cy="451080"/>
          </a:xfrm>
        </p:grpSpPr>
        <mc:AlternateContent xmlns:mc="http://schemas.openxmlformats.org/markup-compatibility/2006">
          <mc:Choice xmlns:p14="http://schemas.microsoft.com/office/powerpoint/2010/main" Requires="p14">
            <p:contentPart p14:bwMode="auto" r:id="rId329">
              <p14:nvContentPartPr>
                <p14:cNvPr id="202" name="Ink 201">
                  <a:extLst>
                    <a:ext uri="{FF2B5EF4-FFF2-40B4-BE49-F238E27FC236}">
                      <a16:creationId xmlns:a16="http://schemas.microsoft.com/office/drawing/2014/main" id="{2278C91D-4CDA-4F50-ABB4-43921DBC9AB7}"/>
                    </a:ext>
                  </a:extLst>
                </p14:cNvPr>
                <p14:cNvContentPartPr/>
                <p14:nvPr/>
              </p14:nvContentPartPr>
              <p14:xfrm>
                <a:off x="3663690" y="4200006"/>
                <a:ext cx="167400" cy="138600"/>
              </p14:xfrm>
            </p:contentPart>
          </mc:Choice>
          <mc:Fallback>
            <p:pic>
              <p:nvPicPr>
                <p:cNvPr id="202" name="Ink 201">
                  <a:extLst>
                    <a:ext uri="{FF2B5EF4-FFF2-40B4-BE49-F238E27FC236}">
                      <a16:creationId xmlns:a16="http://schemas.microsoft.com/office/drawing/2014/main" id="{2278C91D-4CDA-4F50-ABB4-43921DBC9AB7}"/>
                    </a:ext>
                  </a:extLst>
                </p:cNvPr>
                <p:cNvPicPr/>
                <p:nvPr/>
              </p:nvPicPr>
              <p:blipFill>
                <a:blip r:embed="rId330"/>
                <a:stretch>
                  <a:fillRect/>
                </a:stretch>
              </p:blipFill>
              <p:spPr>
                <a:xfrm>
                  <a:off x="3659370" y="4195686"/>
                  <a:ext cx="17604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331">
              <p14:nvContentPartPr>
                <p14:cNvPr id="203" name="Ink 202">
                  <a:extLst>
                    <a:ext uri="{FF2B5EF4-FFF2-40B4-BE49-F238E27FC236}">
                      <a16:creationId xmlns:a16="http://schemas.microsoft.com/office/drawing/2014/main" id="{855A9240-E02E-4D1A-BB4A-389B77C9EB0A}"/>
                    </a:ext>
                  </a:extLst>
                </p14:cNvPr>
                <p14:cNvContentPartPr/>
                <p14:nvPr/>
              </p14:nvContentPartPr>
              <p14:xfrm>
                <a:off x="3602490" y="4380726"/>
                <a:ext cx="299160" cy="150840"/>
              </p14:xfrm>
            </p:contentPart>
          </mc:Choice>
          <mc:Fallback>
            <p:pic>
              <p:nvPicPr>
                <p:cNvPr id="203" name="Ink 202">
                  <a:extLst>
                    <a:ext uri="{FF2B5EF4-FFF2-40B4-BE49-F238E27FC236}">
                      <a16:creationId xmlns:a16="http://schemas.microsoft.com/office/drawing/2014/main" id="{855A9240-E02E-4D1A-BB4A-389B77C9EB0A}"/>
                    </a:ext>
                  </a:extLst>
                </p:cNvPr>
                <p:cNvPicPr/>
                <p:nvPr/>
              </p:nvPicPr>
              <p:blipFill>
                <a:blip r:embed="rId332"/>
                <a:stretch>
                  <a:fillRect/>
                </a:stretch>
              </p:blipFill>
              <p:spPr>
                <a:xfrm>
                  <a:off x="3598170" y="4376406"/>
                  <a:ext cx="30780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333">
              <p14:nvContentPartPr>
                <p14:cNvPr id="204" name="Ink 203">
                  <a:extLst>
                    <a:ext uri="{FF2B5EF4-FFF2-40B4-BE49-F238E27FC236}">
                      <a16:creationId xmlns:a16="http://schemas.microsoft.com/office/drawing/2014/main" id="{823E76DB-6891-485C-85DB-4F421B95FD2C}"/>
                    </a:ext>
                  </a:extLst>
                </p14:cNvPr>
                <p14:cNvContentPartPr/>
                <p14:nvPr/>
              </p14:nvContentPartPr>
              <p14:xfrm>
                <a:off x="3739650" y="4414926"/>
                <a:ext cx="163080" cy="134280"/>
              </p14:xfrm>
            </p:contentPart>
          </mc:Choice>
          <mc:Fallback>
            <p:pic>
              <p:nvPicPr>
                <p:cNvPr id="204" name="Ink 203">
                  <a:extLst>
                    <a:ext uri="{FF2B5EF4-FFF2-40B4-BE49-F238E27FC236}">
                      <a16:creationId xmlns:a16="http://schemas.microsoft.com/office/drawing/2014/main" id="{823E76DB-6891-485C-85DB-4F421B95FD2C}"/>
                    </a:ext>
                  </a:extLst>
                </p:cNvPr>
                <p:cNvPicPr/>
                <p:nvPr/>
              </p:nvPicPr>
              <p:blipFill>
                <a:blip r:embed="rId334"/>
                <a:stretch>
                  <a:fillRect/>
                </a:stretch>
              </p:blipFill>
              <p:spPr>
                <a:xfrm>
                  <a:off x="3735330" y="4410606"/>
                  <a:ext cx="17172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335">
              <p14:nvContentPartPr>
                <p14:cNvPr id="205" name="Ink 204">
                  <a:extLst>
                    <a:ext uri="{FF2B5EF4-FFF2-40B4-BE49-F238E27FC236}">
                      <a16:creationId xmlns:a16="http://schemas.microsoft.com/office/drawing/2014/main" id="{BB54AC69-E719-466D-AD06-824BD03EAFC0}"/>
                    </a:ext>
                  </a:extLst>
                </p14:cNvPr>
                <p14:cNvContentPartPr/>
                <p14:nvPr/>
              </p14:nvContentPartPr>
              <p14:xfrm>
                <a:off x="3839370" y="4433646"/>
                <a:ext cx="26640" cy="217440"/>
              </p14:xfrm>
            </p:contentPart>
          </mc:Choice>
          <mc:Fallback>
            <p:pic>
              <p:nvPicPr>
                <p:cNvPr id="205" name="Ink 204">
                  <a:extLst>
                    <a:ext uri="{FF2B5EF4-FFF2-40B4-BE49-F238E27FC236}">
                      <a16:creationId xmlns:a16="http://schemas.microsoft.com/office/drawing/2014/main" id="{BB54AC69-E719-466D-AD06-824BD03EAFC0}"/>
                    </a:ext>
                  </a:extLst>
                </p:cNvPr>
                <p:cNvPicPr/>
                <p:nvPr/>
              </p:nvPicPr>
              <p:blipFill>
                <a:blip r:embed="rId336"/>
                <a:stretch>
                  <a:fillRect/>
                </a:stretch>
              </p:blipFill>
              <p:spPr>
                <a:xfrm>
                  <a:off x="3835050" y="4429326"/>
                  <a:ext cx="35280" cy="226080"/>
                </a:xfrm>
                <a:prstGeom prst="rect">
                  <a:avLst/>
                </a:prstGeom>
              </p:spPr>
            </p:pic>
          </mc:Fallback>
        </mc:AlternateContent>
      </p:grpSp>
      <p:grpSp>
        <p:nvGrpSpPr>
          <p:cNvPr id="212" name="Group 211">
            <a:extLst>
              <a:ext uri="{FF2B5EF4-FFF2-40B4-BE49-F238E27FC236}">
                <a16:creationId xmlns:a16="http://schemas.microsoft.com/office/drawing/2014/main" id="{3FE5AE84-8AC7-4527-BACC-3427D51C4182}"/>
              </a:ext>
            </a:extLst>
          </p:cNvPr>
          <p:cNvGrpSpPr/>
          <p:nvPr/>
        </p:nvGrpSpPr>
        <p:grpSpPr>
          <a:xfrm>
            <a:off x="1807170" y="4968246"/>
            <a:ext cx="280800" cy="304920"/>
            <a:chOff x="1807170" y="4968246"/>
            <a:chExt cx="280800" cy="304920"/>
          </a:xfrm>
        </p:grpSpPr>
        <mc:AlternateContent xmlns:mc="http://schemas.openxmlformats.org/markup-compatibility/2006">
          <mc:Choice xmlns:p14="http://schemas.microsoft.com/office/powerpoint/2010/main" Requires="p14">
            <p:contentPart p14:bwMode="auto" r:id="rId337">
              <p14:nvContentPartPr>
                <p14:cNvPr id="209" name="Ink 208">
                  <a:extLst>
                    <a:ext uri="{FF2B5EF4-FFF2-40B4-BE49-F238E27FC236}">
                      <a16:creationId xmlns:a16="http://schemas.microsoft.com/office/drawing/2014/main" id="{A0C1ECB4-40B6-4DA9-BCF9-62D01BB0A6F7}"/>
                    </a:ext>
                  </a:extLst>
                </p14:cNvPr>
                <p14:cNvContentPartPr/>
                <p14:nvPr/>
              </p14:nvContentPartPr>
              <p14:xfrm>
                <a:off x="1807170" y="5057526"/>
                <a:ext cx="209880" cy="27720"/>
              </p14:xfrm>
            </p:contentPart>
          </mc:Choice>
          <mc:Fallback>
            <p:pic>
              <p:nvPicPr>
                <p:cNvPr id="209" name="Ink 208">
                  <a:extLst>
                    <a:ext uri="{FF2B5EF4-FFF2-40B4-BE49-F238E27FC236}">
                      <a16:creationId xmlns:a16="http://schemas.microsoft.com/office/drawing/2014/main" id="{A0C1ECB4-40B6-4DA9-BCF9-62D01BB0A6F7}"/>
                    </a:ext>
                  </a:extLst>
                </p:cNvPr>
                <p:cNvPicPr/>
                <p:nvPr/>
              </p:nvPicPr>
              <p:blipFill>
                <a:blip r:embed="rId338"/>
                <a:stretch>
                  <a:fillRect/>
                </a:stretch>
              </p:blipFill>
              <p:spPr>
                <a:xfrm>
                  <a:off x="1802850" y="5053206"/>
                  <a:ext cx="21852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339">
              <p14:nvContentPartPr>
                <p14:cNvPr id="210" name="Ink 209">
                  <a:extLst>
                    <a:ext uri="{FF2B5EF4-FFF2-40B4-BE49-F238E27FC236}">
                      <a16:creationId xmlns:a16="http://schemas.microsoft.com/office/drawing/2014/main" id="{3A05820B-4AB0-49F2-9C5C-DC97B54EA967}"/>
                    </a:ext>
                  </a:extLst>
                </p14:cNvPr>
                <p14:cNvContentPartPr/>
                <p14:nvPr/>
              </p14:nvContentPartPr>
              <p14:xfrm>
                <a:off x="1825530" y="5148246"/>
                <a:ext cx="219240" cy="29520"/>
              </p14:xfrm>
            </p:contentPart>
          </mc:Choice>
          <mc:Fallback>
            <p:pic>
              <p:nvPicPr>
                <p:cNvPr id="210" name="Ink 209">
                  <a:extLst>
                    <a:ext uri="{FF2B5EF4-FFF2-40B4-BE49-F238E27FC236}">
                      <a16:creationId xmlns:a16="http://schemas.microsoft.com/office/drawing/2014/main" id="{3A05820B-4AB0-49F2-9C5C-DC97B54EA967}"/>
                    </a:ext>
                  </a:extLst>
                </p:cNvPr>
                <p:cNvPicPr/>
                <p:nvPr/>
              </p:nvPicPr>
              <p:blipFill>
                <a:blip r:embed="rId340"/>
                <a:stretch>
                  <a:fillRect/>
                </a:stretch>
              </p:blipFill>
              <p:spPr>
                <a:xfrm>
                  <a:off x="1821210" y="5143926"/>
                  <a:ext cx="22788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341">
              <p14:nvContentPartPr>
                <p14:cNvPr id="211" name="Ink 210">
                  <a:extLst>
                    <a:ext uri="{FF2B5EF4-FFF2-40B4-BE49-F238E27FC236}">
                      <a16:creationId xmlns:a16="http://schemas.microsoft.com/office/drawing/2014/main" id="{C6321962-9871-425B-8E31-6324FAD6F340}"/>
                    </a:ext>
                  </a:extLst>
                </p14:cNvPr>
                <p14:cNvContentPartPr/>
                <p14:nvPr/>
              </p14:nvContentPartPr>
              <p14:xfrm>
                <a:off x="1898610" y="4968246"/>
                <a:ext cx="189360" cy="304920"/>
              </p14:xfrm>
            </p:contentPart>
          </mc:Choice>
          <mc:Fallback>
            <p:pic>
              <p:nvPicPr>
                <p:cNvPr id="211" name="Ink 210">
                  <a:extLst>
                    <a:ext uri="{FF2B5EF4-FFF2-40B4-BE49-F238E27FC236}">
                      <a16:creationId xmlns:a16="http://schemas.microsoft.com/office/drawing/2014/main" id="{C6321962-9871-425B-8E31-6324FAD6F340}"/>
                    </a:ext>
                  </a:extLst>
                </p:cNvPr>
                <p:cNvPicPr/>
                <p:nvPr/>
              </p:nvPicPr>
              <p:blipFill>
                <a:blip r:embed="rId342"/>
                <a:stretch>
                  <a:fillRect/>
                </a:stretch>
              </p:blipFill>
              <p:spPr>
                <a:xfrm>
                  <a:off x="1894290" y="4963926"/>
                  <a:ext cx="198000" cy="313560"/>
                </a:xfrm>
                <a:prstGeom prst="rect">
                  <a:avLst/>
                </a:prstGeom>
              </p:spPr>
            </p:pic>
          </mc:Fallback>
        </mc:AlternateContent>
      </p:grpSp>
      <p:grpSp>
        <p:nvGrpSpPr>
          <p:cNvPr id="217" name="Group 216">
            <a:extLst>
              <a:ext uri="{FF2B5EF4-FFF2-40B4-BE49-F238E27FC236}">
                <a16:creationId xmlns:a16="http://schemas.microsoft.com/office/drawing/2014/main" id="{3FE77CB7-1930-4544-A446-9AB061D5CF45}"/>
              </a:ext>
            </a:extLst>
          </p:cNvPr>
          <p:cNvGrpSpPr/>
          <p:nvPr/>
        </p:nvGrpSpPr>
        <p:grpSpPr>
          <a:xfrm>
            <a:off x="2438610" y="4978686"/>
            <a:ext cx="537480" cy="351360"/>
            <a:chOff x="2438610" y="4978686"/>
            <a:chExt cx="537480" cy="351360"/>
          </a:xfrm>
        </p:grpSpPr>
        <mc:AlternateContent xmlns:mc="http://schemas.openxmlformats.org/markup-compatibility/2006">
          <mc:Choice xmlns:p14="http://schemas.microsoft.com/office/powerpoint/2010/main" Requires="p14">
            <p:contentPart p14:bwMode="auto" r:id="rId343">
              <p14:nvContentPartPr>
                <p14:cNvPr id="213" name="Ink 212">
                  <a:extLst>
                    <a:ext uri="{FF2B5EF4-FFF2-40B4-BE49-F238E27FC236}">
                      <a16:creationId xmlns:a16="http://schemas.microsoft.com/office/drawing/2014/main" id="{EBD39456-7640-4C10-A680-D04AD729AC5A}"/>
                    </a:ext>
                  </a:extLst>
                </p14:cNvPr>
                <p14:cNvContentPartPr/>
                <p14:nvPr/>
              </p14:nvContentPartPr>
              <p14:xfrm>
                <a:off x="2458410" y="5030886"/>
                <a:ext cx="63720" cy="291240"/>
              </p14:xfrm>
            </p:contentPart>
          </mc:Choice>
          <mc:Fallback>
            <p:pic>
              <p:nvPicPr>
                <p:cNvPr id="213" name="Ink 212">
                  <a:extLst>
                    <a:ext uri="{FF2B5EF4-FFF2-40B4-BE49-F238E27FC236}">
                      <a16:creationId xmlns:a16="http://schemas.microsoft.com/office/drawing/2014/main" id="{EBD39456-7640-4C10-A680-D04AD729AC5A}"/>
                    </a:ext>
                  </a:extLst>
                </p:cNvPr>
                <p:cNvPicPr/>
                <p:nvPr/>
              </p:nvPicPr>
              <p:blipFill>
                <a:blip r:embed="rId344"/>
                <a:stretch>
                  <a:fillRect/>
                </a:stretch>
              </p:blipFill>
              <p:spPr>
                <a:xfrm>
                  <a:off x="2454090" y="5026566"/>
                  <a:ext cx="72360" cy="299880"/>
                </a:xfrm>
                <a:prstGeom prst="rect">
                  <a:avLst/>
                </a:prstGeom>
              </p:spPr>
            </p:pic>
          </mc:Fallback>
        </mc:AlternateContent>
        <mc:AlternateContent xmlns:mc="http://schemas.openxmlformats.org/markup-compatibility/2006">
          <mc:Choice xmlns:p14="http://schemas.microsoft.com/office/powerpoint/2010/main" Requires="p14">
            <p:contentPart p14:bwMode="auto" r:id="rId345">
              <p14:nvContentPartPr>
                <p14:cNvPr id="214" name="Ink 213">
                  <a:extLst>
                    <a:ext uri="{FF2B5EF4-FFF2-40B4-BE49-F238E27FC236}">
                      <a16:creationId xmlns:a16="http://schemas.microsoft.com/office/drawing/2014/main" id="{E30B0BC0-CC86-4AD5-9F25-44D3E5B56626}"/>
                    </a:ext>
                  </a:extLst>
                </p14:cNvPr>
                <p14:cNvContentPartPr/>
                <p14:nvPr/>
              </p14:nvContentPartPr>
              <p14:xfrm>
                <a:off x="2438610" y="5007846"/>
                <a:ext cx="151560" cy="164160"/>
              </p14:xfrm>
            </p:contentPart>
          </mc:Choice>
          <mc:Fallback>
            <p:pic>
              <p:nvPicPr>
                <p:cNvPr id="214" name="Ink 213">
                  <a:extLst>
                    <a:ext uri="{FF2B5EF4-FFF2-40B4-BE49-F238E27FC236}">
                      <a16:creationId xmlns:a16="http://schemas.microsoft.com/office/drawing/2014/main" id="{E30B0BC0-CC86-4AD5-9F25-44D3E5B56626}"/>
                    </a:ext>
                  </a:extLst>
                </p:cNvPr>
                <p:cNvPicPr/>
                <p:nvPr/>
              </p:nvPicPr>
              <p:blipFill>
                <a:blip r:embed="rId346"/>
                <a:stretch>
                  <a:fillRect/>
                </a:stretch>
              </p:blipFill>
              <p:spPr>
                <a:xfrm>
                  <a:off x="2434290" y="5003526"/>
                  <a:ext cx="16020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347">
              <p14:nvContentPartPr>
                <p14:cNvPr id="215" name="Ink 214">
                  <a:extLst>
                    <a:ext uri="{FF2B5EF4-FFF2-40B4-BE49-F238E27FC236}">
                      <a16:creationId xmlns:a16="http://schemas.microsoft.com/office/drawing/2014/main" id="{EC1FF0BA-AE7B-472B-98BF-6FFE92231F29}"/>
                    </a:ext>
                  </a:extLst>
                </p14:cNvPr>
                <p14:cNvContentPartPr/>
                <p14:nvPr/>
              </p14:nvContentPartPr>
              <p14:xfrm>
                <a:off x="2602770" y="5141766"/>
                <a:ext cx="130680" cy="157320"/>
              </p14:xfrm>
            </p:contentPart>
          </mc:Choice>
          <mc:Fallback>
            <p:pic>
              <p:nvPicPr>
                <p:cNvPr id="215" name="Ink 214">
                  <a:extLst>
                    <a:ext uri="{FF2B5EF4-FFF2-40B4-BE49-F238E27FC236}">
                      <a16:creationId xmlns:a16="http://schemas.microsoft.com/office/drawing/2014/main" id="{EC1FF0BA-AE7B-472B-98BF-6FFE92231F29}"/>
                    </a:ext>
                  </a:extLst>
                </p:cNvPr>
                <p:cNvPicPr/>
                <p:nvPr/>
              </p:nvPicPr>
              <p:blipFill>
                <a:blip r:embed="rId348"/>
                <a:stretch>
                  <a:fillRect/>
                </a:stretch>
              </p:blipFill>
              <p:spPr>
                <a:xfrm>
                  <a:off x="2598450" y="5137446"/>
                  <a:ext cx="13932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349">
              <p14:nvContentPartPr>
                <p14:cNvPr id="216" name="Ink 215">
                  <a:extLst>
                    <a:ext uri="{FF2B5EF4-FFF2-40B4-BE49-F238E27FC236}">
                      <a16:creationId xmlns:a16="http://schemas.microsoft.com/office/drawing/2014/main" id="{A800118E-6C54-4F5A-BF07-36065B4507F2}"/>
                    </a:ext>
                  </a:extLst>
                </p14:cNvPr>
                <p14:cNvContentPartPr/>
                <p14:nvPr/>
              </p14:nvContentPartPr>
              <p14:xfrm>
                <a:off x="2867730" y="4978686"/>
                <a:ext cx="108360" cy="351360"/>
              </p14:xfrm>
            </p:contentPart>
          </mc:Choice>
          <mc:Fallback>
            <p:pic>
              <p:nvPicPr>
                <p:cNvPr id="216" name="Ink 215">
                  <a:extLst>
                    <a:ext uri="{FF2B5EF4-FFF2-40B4-BE49-F238E27FC236}">
                      <a16:creationId xmlns:a16="http://schemas.microsoft.com/office/drawing/2014/main" id="{A800118E-6C54-4F5A-BF07-36065B4507F2}"/>
                    </a:ext>
                  </a:extLst>
                </p:cNvPr>
                <p:cNvPicPr/>
                <p:nvPr/>
              </p:nvPicPr>
              <p:blipFill>
                <a:blip r:embed="rId350"/>
                <a:stretch>
                  <a:fillRect/>
                </a:stretch>
              </p:blipFill>
              <p:spPr>
                <a:xfrm>
                  <a:off x="2863410" y="4974366"/>
                  <a:ext cx="117000" cy="360000"/>
                </a:xfrm>
                <a:prstGeom prst="rect">
                  <a:avLst/>
                </a:prstGeom>
              </p:spPr>
            </p:pic>
          </mc:Fallback>
        </mc:AlternateContent>
      </p:grpSp>
      <p:grpSp>
        <p:nvGrpSpPr>
          <p:cNvPr id="229" name="Group 228">
            <a:extLst>
              <a:ext uri="{FF2B5EF4-FFF2-40B4-BE49-F238E27FC236}">
                <a16:creationId xmlns:a16="http://schemas.microsoft.com/office/drawing/2014/main" id="{1D5378AF-00EC-4944-B50F-65AEC4F20C2D}"/>
              </a:ext>
            </a:extLst>
          </p:cNvPr>
          <p:cNvGrpSpPr/>
          <p:nvPr/>
        </p:nvGrpSpPr>
        <p:grpSpPr>
          <a:xfrm>
            <a:off x="3158970" y="5079486"/>
            <a:ext cx="477000" cy="234360"/>
            <a:chOff x="3158970" y="5079486"/>
            <a:chExt cx="477000" cy="234360"/>
          </a:xfrm>
        </p:grpSpPr>
        <mc:AlternateContent xmlns:mc="http://schemas.openxmlformats.org/markup-compatibility/2006">
          <mc:Choice xmlns:p14="http://schemas.microsoft.com/office/powerpoint/2010/main" Requires="p14">
            <p:contentPart p14:bwMode="auto" r:id="rId351">
              <p14:nvContentPartPr>
                <p14:cNvPr id="218" name="Ink 217">
                  <a:extLst>
                    <a:ext uri="{FF2B5EF4-FFF2-40B4-BE49-F238E27FC236}">
                      <a16:creationId xmlns:a16="http://schemas.microsoft.com/office/drawing/2014/main" id="{9AD90AD3-52C9-47DB-9B2C-E5F76BC9C75C}"/>
                    </a:ext>
                  </a:extLst>
                </p14:cNvPr>
                <p14:cNvContentPartPr/>
                <p14:nvPr/>
              </p14:nvContentPartPr>
              <p14:xfrm>
                <a:off x="3198570" y="5084526"/>
                <a:ext cx="89280" cy="229320"/>
              </p14:xfrm>
            </p:contentPart>
          </mc:Choice>
          <mc:Fallback>
            <p:pic>
              <p:nvPicPr>
                <p:cNvPr id="218" name="Ink 217">
                  <a:extLst>
                    <a:ext uri="{FF2B5EF4-FFF2-40B4-BE49-F238E27FC236}">
                      <a16:creationId xmlns:a16="http://schemas.microsoft.com/office/drawing/2014/main" id="{9AD90AD3-52C9-47DB-9B2C-E5F76BC9C75C}"/>
                    </a:ext>
                  </a:extLst>
                </p:cNvPr>
                <p:cNvPicPr/>
                <p:nvPr/>
              </p:nvPicPr>
              <p:blipFill>
                <a:blip r:embed="rId352"/>
                <a:stretch>
                  <a:fillRect/>
                </a:stretch>
              </p:blipFill>
              <p:spPr>
                <a:xfrm>
                  <a:off x="3194250" y="5080206"/>
                  <a:ext cx="97920" cy="237960"/>
                </a:xfrm>
                <a:prstGeom prst="rect">
                  <a:avLst/>
                </a:prstGeom>
              </p:spPr>
            </p:pic>
          </mc:Fallback>
        </mc:AlternateContent>
        <mc:AlternateContent xmlns:mc="http://schemas.openxmlformats.org/markup-compatibility/2006">
          <mc:Choice xmlns:p14="http://schemas.microsoft.com/office/powerpoint/2010/main" Requires="p14">
            <p:contentPart p14:bwMode="auto" r:id="rId353">
              <p14:nvContentPartPr>
                <p14:cNvPr id="219" name="Ink 218">
                  <a:extLst>
                    <a:ext uri="{FF2B5EF4-FFF2-40B4-BE49-F238E27FC236}">
                      <a16:creationId xmlns:a16="http://schemas.microsoft.com/office/drawing/2014/main" id="{3A347235-240B-4B26-B383-BB8995A36632}"/>
                    </a:ext>
                  </a:extLst>
                </p14:cNvPr>
                <p14:cNvContentPartPr/>
                <p14:nvPr/>
              </p14:nvContentPartPr>
              <p14:xfrm>
                <a:off x="3158970" y="5111526"/>
                <a:ext cx="168840" cy="162360"/>
              </p14:xfrm>
            </p:contentPart>
          </mc:Choice>
          <mc:Fallback>
            <p:pic>
              <p:nvPicPr>
                <p:cNvPr id="219" name="Ink 218">
                  <a:extLst>
                    <a:ext uri="{FF2B5EF4-FFF2-40B4-BE49-F238E27FC236}">
                      <a16:creationId xmlns:a16="http://schemas.microsoft.com/office/drawing/2014/main" id="{3A347235-240B-4B26-B383-BB8995A36632}"/>
                    </a:ext>
                  </a:extLst>
                </p:cNvPr>
                <p:cNvPicPr/>
                <p:nvPr/>
              </p:nvPicPr>
              <p:blipFill>
                <a:blip r:embed="rId354"/>
                <a:stretch>
                  <a:fillRect/>
                </a:stretch>
              </p:blipFill>
              <p:spPr>
                <a:xfrm>
                  <a:off x="3154650" y="5107206"/>
                  <a:ext cx="17748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355">
              <p14:nvContentPartPr>
                <p14:cNvPr id="220" name="Ink 219">
                  <a:extLst>
                    <a:ext uri="{FF2B5EF4-FFF2-40B4-BE49-F238E27FC236}">
                      <a16:creationId xmlns:a16="http://schemas.microsoft.com/office/drawing/2014/main" id="{3C75DDFA-E6CE-44CA-B2D1-83254D9BC469}"/>
                    </a:ext>
                  </a:extLst>
                </p14:cNvPr>
                <p14:cNvContentPartPr/>
                <p14:nvPr/>
              </p14:nvContentPartPr>
              <p14:xfrm>
                <a:off x="3467490" y="5079486"/>
                <a:ext cx="144000" cy="120240"/>
              </p14:xfrm>
            </p:contentPart>
          </mc:Choice>
          <mc:Fallback>
            <p:pic>
              <p:nvPicPr>
                <p:cNvPr id="220" name="Ink 219">
                  <a:extLst>
                    <a:ext uri="{FF2B5EF4-FFF2-40B4-BE49-F238E27FC236}">
                      <a16:creationId xmlns:a16="http://schemas.microsoft.com/office/drawing/2014/main" id="{3C75DDFA-E6CE-44CA-B2D1-83254D9BC469}"/>
                    </a:ext>
                  </a:extLst>
                </p:cNvPr>
                <p:cNvPicPr/>
                <p:nvPr/>
              </p:nvPicPr>
              <p:blipFill>
                <a:blip r:embed="rId356"/>
                <a:stretch>
                  <a:fillRect/>
                </a:stretch>
              </p:blipFill>
              <p:spPr>
                <a:xfrm>
                  <a:off x="3463170" y="5075166"/>
                  <a:ext cx="15264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357">
              <p14:nvContentPartPr>
                <p14:cNvPr id="221" name="Ink 220">
                  <a:extLst>
                    <a:ext uri="{FF2B5EF4-FFF2-40B4-BE49-F238E27FC236}">
                      <a16:creationId xmlns:a16="http://schemas.microsoft.com/office/drawing/2014/main" id="{7D19533F-034B-454E-9B20-B31963348EC1}"/>
                    </a:ext>
                  </a:extLst>
                </p14:cNvPr>
                <p14:cNvContentPartPr/>
                <p14:nvPr/>
              </p14:nvContentPartPr>
              <p14:xfrm>
                <a:off x="3529410" y="5151846"/>
                <a:ext cx="106560" cy="99000"/>
              </p14:xfrm>
            </p:contentPart>
          </mc:Choice>
          <mc:Fallback>
            <p:pic>
              <p:nvPicPr>
                <p:cNvPr id="221" name="Ink 220">
                  <a:extLst>
                    <a:ext uri="{FF2B5EF4-FFF2-40B4-BE49-F238E27FC236}">
                      <a16:creationId xmlns:a16="http://schemas.microsoft.com/office/drawing/2014/main" id="{7D19533F-034B-454E-9B20-B31963348EC1}"/>
                    </a:ext>
                  </a:extLst>
                </p:cNvPr>
                <p:cNvPicPr/>
                <p:nvPr/>
              </p:nvPicPr>
              <p:blipFill>
                <a:blip r:embed="rId358"/>
                <a:stretch>
                  <a:fillRect/>
                </a:stretch>
              </p:blipFill>
              <p:spPr>
                <a:xfrm>
                  <a:off x="3525090" y="5147526"/>
                  <a:ext cx="115200" cy="107640"/>
                </a:xfrm>
                <a:prstGeom prst="rect">
                  <a:avLst/>
                </a:prstGeom>
              </p:spPr>
            </p:pic>
          </mc:Fallback>
        </mc:AlternateContent>
      </p:grpSp>
      <p:grpSp>
        <p:nvGrpSpPr>
          <p:cNvPr id="228" name="Group 227">
            <a:extLst>
              <a:ext uri="{FF2B5EF4-FFF2-40B4-BE49-F238E27FC236}">
                <a16:creationId xmlns:a16="http://schemas.microsoft.com/office/drawing/2014/main" id="{98DEBE8C-3185-4632-B74E-CAF8DE6C0470}"/>
              </a:ext>
            </a:extLst>
          </p:cNvPr>
          <p:cNvGrpSpPr/>
          <p:nvPr/>
        </p:nvGrpSpPr>
        <p:grpSpPr>
          <a:xfrm>
            <a:off x="3815970" y="4901286"/>
            <a:ext cx="646920" cy="530640"/>
            <a:chOff x="3815970" y="4901286"/>
            <a:chExt cx="646920" cy="530640"/>
          </a:xfrm>
        </p:grpSpPr>
        <mc:AlternateContent xmlns:mc="http://schemas.openxmlformats.org/markup-compatibility/2006">
          <mc:Choice xmlns:p14="http://schemas.microsoft.com/office/powerpoint/2010/main" Requires="p14">
            <p:contentPart p14:bwMode="auto" r:id="rId359">
              <p14:nvContentPartPr>
                <p14:cNvPr id="222" name="Ink 221">
                  <a:extLst>
                    <a:ext uri="{FF2B5EF4-FFF2-40B4-BE49-F238E27FC236}">
                      <a16:creationId xmlns:a16="http://schemas.microsoft.com/office/drawing/2014/main" id="{E7F4D72F-3A56-4A0E-9A9F-B669CD0F0C34}"/>
                    </a:ext>
                  </a:extLst>
                </p14:cNvPr>
                <p14:cNvContentPartPr/>
                <p14:nvPr/>
              </p14:nvContentPartPr>
              <p14:xfrm>
                <a:off x="3851250" y="4901286"/>
                <a:ext cx="123480" cy="138600"/>
              </p14:xfrm>
            </p:contentPart>
          </mc:Choice>
          <mc:Fallback>
            <p:pic>
              <p:nvPicPr>
                <p:cNvPr id="222" name="Ink 221">
                  <a:extLst>
                    <a:ext uri="{FF2B5EF4-FFF2-40B4-BE49-F238E27FC236}">
                      <a16:creationId xmlns:a16="http://schemas.microsoft.com/office/drawing/2014/main" id="{E7F4D72F-3A56-4A0E-9A9F-B669CD0F0C34}"/>
                    </a:ext>
                  </a:extLst>
                </p:cNvPr>
                <p:cNvPicPr/>
                <p:nvPr/>
              </p:nvPicPr>
              <p:blipFill>
                <a:blip r:embed="rId360"/>
                <a:stretch>
                  <a:fillRect/>
                </a:stretch>
              </p:blipFill>
              <p:spPr>
                <a:xfrm>
                  <a:off x="3846930" y="4896966"/>
                  <a:ext cx="13212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361">
              <p14:nvContentPartPr>
                <p14:cNvPr id="223" name="Ink 222">
                  <a:extLst>
                    <a:ext uri="{FF2B5EF4-FFF2-40B4-BE49-F238E27FC236}">
                      <a16:creationId xmlns:a16="http://schemas.microsoft.com/office/drawing/2014/main" id="{E6CE9F2C-10AE-4BF4-B81F-8C4BE0AB5DCB}"/>
                    </a:ext>
                  </a:extLst>
                </p14:cNvPr>
                <p14:cNvContentPartPr/>
                <p14:nvPr/>
              </p14:nvContentPartPr>
              <p14:xfrm>
                <a:off x="4038810" y="4920006"/>
                <a:ext cx="123120" cy="123840"/>
              </p14:xfrm>
            </p:contentPart>
          </mc:Choice>
          <mc:Fallback>
            <p:pic>
              <p:nvPicPr>
                <p:cNvPr id="223" name="Ink 222">
                  <a:extLst>
                    <a:ext uri="{FF2B5EF4-FFF2-40B4-BE49-F238E27FC236}">
                      <a16:creationId xmlns:a16="http://schemas.microsoft.com/office/drawing/2014/main" id="{E6CE9F2C-10AE-4BF4-B81F-8C4BE0AB5DCB}"/>
                    </a:ext>
                  </a:extLst>
                </p:cNvPr>
                <p:cNvPicPr/>
                <p:nvPr/>
              </p:nvPicPr>
              <p:blipFill>
                <a:blip r:embed="rId362"/>
                <a:stretch>
                  <a:fillRect/>
                </a:stretch>
              </p:blipFill>
              <p:spPr>
                <a:xfrm>
                  <a:off x="4034490" y="4915686"/>
                  <a:ext cx="13176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363">
              <p14:nvContentPartPr>
                <p14:cNvPr id="224" name="Ink 223">
                  <a:extLst>
                    <a:ext uri="{FF2B5EF4-FFF2-40B4-BE49-F238E27FC236}">
                      <a16:creationId xmlns:a16="http://schemas.microsoft.com/office/drawing/2014/main" id="{3E215C28-8138-4634-9EF3-55E9DB30774E}"/>
                    </a:ext>
                  </a:extLst>
                </p14:cNvPr>
                <p14:cNvContentPartPr/>
                <p14:nvPr/>
              </p14:nvContentPartPr>
              <p14:xfrm>
                <a:off x="3815970" y="5134926"/>
                <a:ext cx="387000" cy="41760"/>
              </p14:xfrm>
            </p:contentPart>
          </mc:Choice>
          <mc:Fallback>
            <p:pic>
              <p:nvPicPr>
                <p:cNvPr id="224" name="Ink 223">
                  <a:extLst>
                    <a:ext uri="{FF2B5EF4-FFF2-40B4-BE49-F238E27FC236}">
                      <a16:creationId xmlns:a16="http://schemas.microsoft.com/office/drawing/2014/main" id="{3E215C28-8138-4634-9EF3-55E9DB30774E}"/>
                    </a:ext>
                  </a:extLst>
                </p:cNvPr>
                <p:cNvPicPr/>
                <p:nvPr/>
              </p:nvPicPr>
              <p:blipFill>
                <a:blip r:embed="rId364"/>
                <a:stretch>
                  <a:fillRect/>
                </a:stretch>
              </p:blipFill>
              <p:spPr>
                <a:xfrm>
                  <a:off x="3811650" y="5130606"/>
                  <a:ext cx="395640" cy="50400"/>
                </a:xfrm>
                <a:prstGeom prst="rect">
                  <a:avLst/>
                </a:prstGeom>
              </p:spPr>
            </p:pic>
          </mc:Fallback>
        </mc:AlternateContent>
        <mc:AlternateContent xmlns:mc="http://schemas.openxmlformats.org/markup-compatibility/2006">
          <mc:Choice xmlns:p14="http://schemas.microsoft.com/office/powerpoint/2010/main" Requires="p14">
            <p:contentPart p14:bwMode="auto" r:id="rId365">
              <p14:nvContentPartPr>
                <p14:cNvPr id="225" name="Ink 224">
                  <a:extLst>
                    <a:ext uri="{FF2B5EF4-FFF2-40B4-BE49-F238E27FC236}">
                      <a16:creationId xmlns:a16="http://schemas.microsoft.com/office/drawing/2014/main" id="{6AE17222-456A-494B-BA55-4794C2168C7F}"/>
                    </a:ext>
                  </a:extLst>
                </p14:cNvPr>
                <p14:cNvContentPartPr/>
                <p14:nvPr/>
              </p14:nvContentPartPr>
              <p14:xfrm>
                <a:off x="4008210" y="5130246"/>
                <a:ext cx="189000" cy="154080"/>
              </p14:xfrm>
            </p:contentPart>
          </mc:Choice>
          <mc:Fallback>
            <p:pic>
              <p:nvPicPr>
                <p:cNvPr id="225" name="Ink 224">
                  <a:extLst>
                    <a:ext uri="{FF2B5EF4-FFF2-40B4-BE49-F238E27FC236}">
                      <a16:creationId xmlns:a16="http://schemas.microsoft.com/office/drawing/2014/main" id="{6AE17222-456A-494B-BA55-4794C2168C7F}"/>
                    </a:ext>
                  </a:extLst>
                </p:cNvPr>
                <p:cNvPicPr/>
                <p:nvPr/>
              </p:nvPicPr>
              <p:blipFill>
                <a:blip r:embed="rId366"/>
                <a:stretch>
                  <a:fillRect/>
                </a:stretch>
              </p:blipFill>
              <p:spPr>
                <a:xfrm>
                  <a:off x="4003890" y="5125926"/>
                  <a:ext cx="19764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367">
              <p14:nvContentPartPr>
                <p14:cNvPr id="226" name="Ink 225">
                  <a:extLst>
                    <a:ext uri="{FF2B5EF4-FFF2-40B4-BE49-F238E27FC236}">
                      <a16:creationId xmlns:a16="http://schemas.microsoft.com/office/drawing/2014/main" id="{59E319C0-F480-497A-84A9-29E7C11A6D77}"/>
                    </a:ext>
                  </a:extLst>
                </p14:cNvPr>
                <p14:cNvContentPartPr/>
                <p14:nvPr/>
              </p14:nvContentPartPr>
              <p14:xfrm>
                <a:off x="4109730" y="5175246"/>
                <a:ext cx="30960" cy="256680"/>
              </p14:xfrm>
            </p:contentPart>
          </mc:Choice>
          <mc:Fallback>
            <p:pic>
              <p:nvPicPr>
                <p:cNvPr id="226" name="Ink 225">
                  <a:extLst>
                    <a:ext uri="{FF2B5EF4-FFF2-40B4-BE49-F238E27FC236}">
                      <a16:creationId xmlns:a16="http://schemas.microsoft.com/office/drawing/2014/main" id="{59E319C0-F480-497A-84A9-29E7C11A6D77}"/>
                    </a:ext>
                  </a:extLst>
                </p:cNvPr>
                <p:cNvPicPr/>
                <p:nvPr/>
              </p:nvPicPr>
              <p:blipFill>
                <a:blip r:embed="rId368"/>
                <a:stretch>
                  <a:fillRect/>
                </a:stretch>
              </p:blipFill>
              <p:spPr>
                <a:xfrm>
                  <a:off x="4105410" y="5170926"/>
                  <a:ext cx="39600" cy="265320"/>
                </a:xfrm>
                <a:prstGeom prst="rect">
                  <a:avLst/>
                </a:prstGeom>
              </p:spPr>
            </p:pic>
          </mc:Fallback>
        </mc:AlternateContent>
        <mc:AlternateContent xmlns:mc="http://schemas.openxmlformats.org/markup-compatibility/2006">
          <mc:Choice xmlns:p14="http://schemas.microsoft.com/office/powerpoint/2010/main" Requires="p14">
            <p:contentPart p14:bwMode="auto" r:id="rId369">
              <p14:nvContentPartPr>
                <p14:cNvPr id="227" name="Ink 226">
                  <a:extLst>
                    <a:ext uri="{FF2B5EF4-FFF2-40B4-BE49-F238E27FC236}">
                      <a16:creationId xmlns:a16="http://schemas.microsoft.com/office/drawing/2014/main" id="{196E04F6-00AD-4BEB-987B-7FE0AE7427E9}"/>
                    </a:ext>
                  </a:extLst>
                </p14:cNvPr>
                <p14:cNvContentPartPr/>
                <p14:nvPr/>
              </p14:nvContentPartPr>
              <p14:xfrm>
                <a:off x="4310610" y="4955646"/>
                <a:ext cx="152280" cy="379800"/>
              </p14:xfrm>
            </p:contentPart>
          </mc:Choice>
          <mc:Fallback>
            <p:pic>
              <p:nvPicPr>
                <p:cNvPr id="227" name="Ink 226">
                  <a:extLst>
                    <a:ext uri="{FF2B5EF4-FFF2-40B4-BE49-F238E27FC236}">
                      <a16:creationId xmlns:a16="http://schemas.microsoft.com/office/drawing/2014/main" id="{196E04F6-00AD-4BEB-987B-7FE0AE7427E9}"/>
                    </a:ext>
                  </a:extLst>
                </p:cNvPr>
                <p:cNvPicPr/>
                <p:nvPr/>
              </p:nvPicPr>
              <p:blipFill>
                <a:blip r:embed="rId370"/>
                <a:stretch>
                  <a:fillRect/>
                </a:stretch>
              </p:blipFill>
              <p:spPr>
                <a:xfrm>
                  <a:off x="4306290" y="4951326"/>
                  <a:ext cx="160920" cy="388440"/>
                </a:xfrm>
                <a:prstGeom prst="rect">
                  <a:avLst/>
                </a:prstGeom>
              </p:spPr>
            </p:pic>
          </mc:Fallback>
        </mc:AlternateContent>
      </p:grpSp>
      <p:grpSp>
        <p:nvGrpSpPr>
          <p:cNvPr id="237" name="Group 236">
            <a:extLst>
              <a:ext uri="{FF2B5EF4-FFF2-40B4-BE49-F238E27FC236}">
                <a16:creationId xmlns:a16="http://schemas.microsoft.com/office/drawing/2014/main" id="{7D92A9D8-CDAA-4E97-8467-7A4EC081247E}"/>
              </a:ext>
            </a:extLst>
          </p:cNvPr>
          <p:cNvGrpSpPr/>
          <p:nvPr/>
        </p:nvGrpSpPr>
        <p:grpSpPr>
          <a:xfrm>
            <a:off x="4689690" y="5033046"/>
            <a:ext cx="163800" cy="172440"/>
            <a:chOff x="4689690" y="5033046"/>
            <a:chExt cx="163800" cy="172440"/>
          </a:xfrm>
        </p:grpSpPr>
        <mc:AlternateContent xmlns:mc="http://schemas.openxmlformats.org/markup-compatibility/2006">
          <mc:Choice xmlns:p14="http://schemas.microsoft.com/office/powerpoint/2010/main" Requires="p14">
            <p:contentPart p14:bwMode="auto" r:id="rId371">
              <p14:nvContentPartPr>
                <p14:cNvPr id="230" name="Ink 229">
                  <a:extLst>
                    <a:ext uri="{FF2B5EF4-FFF2-40B4-BE49-F238E27FC236}">
                      <a16:creationId xmlns:a16="http://schemas.microsoft.com/office/drawing/2014/main" id="{BA13946B-1D21-42A7-8E9B-DE9E36C4EC7A}"/>
                    </a:ext>
                  </a:extLst>
                </p14:cNvPr>
                <p14:cNvContentPartPr/>
                <p14:nvPr/>
              </p14:nvContentPartPr>
              <p14:xfrm>
                <a:off x="4689690" y="5033046"/>
                <a:ext cx="131040" cy="117720"/>
              </p14:xfrm>
            </p:contentPart>
          </mc:Choice>
          <mc:Fallback>
            <p:pic>
              <p:nvPicPr>
                <p:cNvPr id="230" name="Ink 229">
                  <a:extLst>
                    <a:ext uri="{FF2B5EF4-FFF2-40B4-BE49-F238E27FC236}">
                      <a16:creationId xmlns:a16="http://schemas.microsoft.com/office/drawing/2014/main" id="{BA13946B-1D21-42A7-8E9B-DE9E36C4EC7A}"/>
                    </a:ext>
                  </a:extLst>
                </p:cNvPr>
                <p:cNvPicPr/>
                <p:nvPr/>
              </p:nvPicPr>
              <p:blipFill>
                <a:blip r:embed="rId372"/>
                <a:stretch>
                  <a:fillRect/>
                </a:stretch>
              </p:blipFill>
              <p:spPr>
                <a:xfrm>
                  <a:off x="4685370" y="5028726"/>
                  <a:ext cx="13968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373">
              <p14:nvContentPartPr>
                <p14:cNvPr id="231" name="Ink 230">
                  <a:extLst>
                    <a:ext uri="{FF2B5EF4-FFF2-40B4-BE49-F238E27FC236}">
                      <a16:creationId xmlns:a16="http://schemas.microsoft.com/office/drawing/2014/main" id="{3320EDAB-1118-4A64-A12F-A132116DA201}"/>
                    </a:ext>
                  </a:extLst>
                </p14:cNvPr>
                <p14:cNvContentPartPr/>
                <p14:nvPr/>
              </p14:nvContentPartPr>
              <p14:xfrm>
                <a:off x="4721730" y="5183886"/>
                <a:ext cx="131760" cy="21600"/>
              </p14:xfrm>
            </p:contentPart>
          </mc:Choice>
          <mc:Fallback>
            <p:pic>
              <p:nvPicPr>
                <p:cNvPr id="231" name="Ink 230">
                  <a:extLst>
                    <a:ext uri="{FF2B5EF4-FFF2-40B4-BE49-F238E27FC236}">
                      <a16:creationId xmlns:a16="http://schemas.microsoft.com/office/drawing/2014/main" id="{3320EDAB-1118-4A64-A12F-A132116DA201}"/>
                    </a:ext>
                  </a:extLst>
                </p:cNvPr>
                <p:cNvPicPr/>
                <p:nvPr/>
              </p:nvPicPr>
              <p:blipFill>
                <a:blip r:embed="rId374"/>
                <a:stretch>
                  <a:fillRect/>
                </a:stretch>
              </p:blipFill>
              <p:spPr>
                <a:xfrm>
                  <a:off x="4717410" y="5179566"/>
                  <a:ext cx="140400" cy="30240"/>
                </a:xfrm>
                <a:prstGeom prst="rect">
                  <a:avLst/>
                </a:prstGeom>
              </p:spPr>
            </p:pic>
          </mc:Fallback>
        </mc:AlternateContent>
      </p:grpSp>
      <p:grpSp>
        <p:nvGrpSpPr>
          <p:cNvPr id="236" name="Group 235">
            <a:extLst>
              <a:ext uri="{FF2B5EF4-FFF2-40B4-BE49-F238E27FC236}">
                <a16:creationId xmlns:a16="http://schemas.microsoft.com/office/drawing/2014/main" id="{3ECDF776-D032-4F82-9409-640343CE19D5}"/>
              </a:ext>
            </a:extLst>
          </p:cNvPr>
          <p:cNvGrpSpPr/>
          <p:nvPr/>
        </p:nvGrpSpPr>
        <p:grpSpPr>
          <a:xfrm>
            <a:off x="5161290" y="4872486"/>
            <a:ext cx="563760" cy="470520"/>
            <a:chOff x="5161290" y="4872486"/>
            <a:chExt cx="563760" cy="470520"/>
          </a:xfrm>
        </p:grpSpPr>
        <mc:AlternateContent xmlns:mc="http://schemas.openxmlformats.org/markup-compatibility/2006">
          <mc:Choice xmlns:p14="http://schemas.microsoft.com/office/powerpoint/2010/main" Requires="p14">
            <p:contentPart p14:bwMode="auto" r:id="rId375">
              <p14:nvContentPartPr>
                <p14:cNvPr id="232" name="Ink 231">
                  <a:extLst>
                    <a:ext uri="{FF2B5EF4-FFF2-40B4-BE49-F238E27FC236}">
                      <a16:creationId xmlns:a16="http://schemas.microsoft.com/office/drawing/2014/main" id="{4E4DF550-E063-4F9B-BEA4-74534A4DCD9D}"/>
                    </a:ext>
                  </a:extLst>
                </p14:cNvPr>
                <p14:cNvContentPartPr/>
                <p14:nvPr/>
              </p14:nvContentPartPr>
              <p14:xfrm>
                <a:off x="5182890" y="4994526"/>
                <a:ext cx="38160" cy="262440"/>
              </p14:xfrm>
            </p:contentPart>
          </mc:Choice>
          <mc:Fallback>
            <p:pic>
              <p:nvPicPr>
                <p:cNvPr id="232" name="Ink 231">
                  <a:extLst>
                    <a:ext uri="{FF2B5EF4-FFF2-40B4-BE49-F238E27FC236}">
                      <a16:creationId xmlns:a16="http://schemas.microsoft.com/office/drawing/2014/main" id="{4E4DF550-E063-4F9B-BEA4-74534A4DCD9D}"/>
                    </a:ext>
                  </a:extLst>
                </p:cNvPr>
                <p:cNvPicPr/>
                <p:nvPr/>
              </p:nvPicPr>
              <p:blipFill>
                <a:blip r:embed="rId376"/>
                <a:stretch>
                  <a:fillRect/>
                </a:stretch>
              </p:blipFill>
              <p:spPr>
                <a:xfrm>
                  <a:off x="5178570" y="4990206"/>
                  <a:ext cx="46800" cy="271080"/>
                </a:xfrm>
                <a:prstGeom prst="rect">
                  <a:avLst/>
                </a:prstGeom>
              </p:spPr>
            </p:pic>
          </mc:Fallback>
        </mc:AlternateContent>
        <mc:AlternateContent xmlns:mc="http://schemas.openxmlformats.org/markup-compatibility/2006">
          <mc:Choice xmlns:p14="http://schemas.microsoft.com/office/powerpoint/2010/main" Requires="p14">
            <p:contentPart p14:bwMode="auto" r:id="rId377">
              <p14:nvContentPartPr>
                <p14:cNvPr id="233" name="Ink 232">
                  <a:extLst>
                    <a:ext uri="{FF2B5EF4-FFF2-40B4-BE49-F238E27FC236}">
                      <a16:creationId xmlns:a16="http://schemas.microsoft.com/office/drawing/2014/main" id="{F84A5DB7-888D-4826-814F-B46AF1CAE8A5}"/>
                    </a:ext>
                  </a:extLst>
                </p14:cNvPr>
                <p14:cNvContentPartPr/>
                <p14:nvPr/>
              </p14:nvContentPartPr>
              <p14:xfrm>
                <a:off x="5161290" y="4997766"/>
                <a:ext cx="128520" cy="135720"/>
              </p14:xfrm>
            </p:contentPart>
          </mc:Choice>
          <mc:Fallback>
            <p:pic>
              <p:nvPicPr>
                <p:cNvPr id="233" name="Ink 232">
                  <a:extLst>
                    <a:ext uri="{FF2B5EF4-FFF2-40B4-BE49-F238E27FC236}">
                      <a16:creationId xmlns:a16="http://schemas.microsoft.com/office/drawing/2014/main" id="{F84A5DB7-888D-4826-814F-B46AF1CAE8A5}"/>
                    </a:ext>
                  </a:extLst>
                </p:cNvPr>
                <p:cNvPicPr/>
                <p:nvPr/>
              </p:nvPicPr>
              <p:blipFill>
                <a:blip r:embed="rId378"/>
                <a:stretch>
                  <a:fillRect/>
                </a:stretch>
              </p:blipFill>
              <p:spPr>
                <a:xfrm>
                  <a:off x="5156970" y="4993446"/>
                  <a:ext cx="13716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379">
              <p14:nvContentPartPr>
                <p14:cNvPr id="234" name="Ink 233">
                  <a:extLst>
                    <a:ext uri="{FF2B5EF4-FFF2-40B4-BE49-F238E27FC236}">
                      <a16:creationId xmlns:a16="http://schemas.microsoft.com/office/drawing/2014/main" id="{53D33639-EE3C-4514-9D9B-C1AB719DDFB4}"/>
                    </a:ext>
                  </a:extLst>
                </p14:cNvPr>
                <p14:cNvContentPartPr/>
                <p14:nvPr/>
              </p14:nvContentPartPr>
              <p14:xfrm>
                <a:off x="5330490" y="5090286"/>
                <a:ext cx="117720" cy="149400"/>
              </p14:xfrm>
            </p:contentPart>
          </mc:Choice>
          <mc:Fallback>
            <p:pic>
              <p:nvPicPr>
                <p:cNvPr id="234" name="Ink 233">
                  <a:extLst>
                    <a:ext uri="{FF2B5EF4-FFF2-40B4-BE49-F238E27FC236}">
                      <a16:creationId xmlns:a16="http://schemas.microsoft.com/office/drawing/2014/main" id="{53D33639-EE3C-4514-9D9B-C1AB719DDFB4}"/>
                    </a:ext>
                  </a:extLst>
                </p:cNvPr>
                <p:cNvPicPr/>
                <p:nvPr/>
              </p:nvPicPr>
              <p:blipFill>
                <a:blip r:embed="rId380"/>
                <a:stretch>
                  <a:fillRect/>
                </a:stretch>
              </p:blipFill>
              <p:spPr>
                <a:xfrm>
                  <a:off x="5326170" y="5085966"/>
                  <a:ext cx="12636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381">
              <p14:nvContentPartPr>
                <p14:cNvPr id="235" name="Ink 234">
                  <a:extLst>
                    <a:ext uri="{FF2B5EF4-FFF2-40B4-BE49-F238E27FC236}">
                      <a16:creationId xmlns:a16="http://schemas.microsoft.com/office/drawing/2014/main" id="{C1C87BF4-A356-480A-A7ED-7F47121127DE}"/>
                    </a:ext>
                  </a:extLst>
                </p14:cNvPr>
                <p14:cNvContentPartPr/>
                <p14:nvPr/>
              </p14:nvContentPartPr>
              <p14:xfrm>
                <a:off x="5595090" y="4872486"/>
                <a:ext cx="129960" cy="470520"/>
              </p14:xfrm>
            </p:contentPart>
          </mc:Choice>
          <mc:Fallback>
            <p:pic>
              <p:nvPicPr>
                <p:cNvPr id="235" name="Ink 234">
                  <a:extLst>
                    <a:ext uri="{FF2B5EF4-FFF2-40B4-BE49-F238E27FC236}">
                      <a16:creationId xmlns:a16="http://schemas.microsoft.com/office/drawing/2014/main" id="{C1C87BF4-A356-480A-A7ED-7F47121127DE}"/>
                    </a:ext>
                  </a:extLst>
                </p:cNvPr>
                <p:cNvPicPr/>
                <p:nvPr/>
              </p:nvPicPr>
              <p:blipFill>
                <a:blip r:embed="rId382"/>
                <a:stretch>
                  <a:fillRect/>
                </a:stretch>
              </p:blipFill>
              <p:spPr>
                <a:xfrm>
                  <a:off x="5590770" y="4868166"/>
                  <a:ext cx="138600" cy="479160"/>
                </a:xfrm>
                <a:prstGeom prst="rect">
                  <a:avLst/>
                </a:prstGeom>
              </p:spPr>
            </p:pic>
          </mc:Fallback>
        </mc:AlternateContent>
      </p:grpSp>
      <p:grpSp>
        <p:nvGrpSpPr>
          <p:cNvPr id="254" name="Group 253">
            <a:extLst>
              <a:ext uri="{FF2B5EF4-FFF2-40B4-BE49-F238E27FC236}">
                <a16:creationId xmlns:a16="http://schemas.microsoft.com/office/drawing/2014/main" id="{F9359CD3-E361-4E14-B468-9BC6A454AE85}"/>
              </a:ext>
            </a:extLst>
          </p:cNvPr>
          <p:cNvGrpSpPr/>
          <p:nvPr/>
        </p:nvGrpSpPr>
        <p:grpSpPr>
          <a:xfrm>
            <a:off x="5920890" y="4918206"/>
            <a:ext cx="1220040" cy="404640"/>
            <a:chOff x="5920890" y="4918206"/>
            <a:chExt cx="1220040" cy="404640"/>
          </a:xfrm>
        </p:grpSpPr>
        <mc:AlternateContent xmlns:mc="http://schemas.openxmlformats.org/markup-compatibility/2006">
          <mc:Choice xmlns:p14="http://schemas.microsoft.com/office/powerpoint/2010/main" Requires="p14">
            <p:contentPart p14:bwMode="auto" r:id="rId383">
              <p14:nvContentPartPr>
                <p14:cNvPr id="238" name="Ink 237">
                  <a:extLst>
                    <a:ext uri="{FF2B5EF4-FFF2-40B4-BE49-F238E27FC236}">
                      <a16:creationId xmlns:a16="http://schemas.microsoft.com/office/drawing/2014/main" id="{BF253DAE-18E6-4748-A1DA-606CD66E3F4C}"/>
                    </a:ext>
                  </a:extLst>
                </p14:cNvPr>
                <p14:cNvContentPartPr/>
                <p14:nvPr/>
              </p14:nvContentPartPr>
              <p14:xfrm>
                <a:off x="5920890" y="4966806"/>
                <a:ext cx="43560" cy="321480"/>
              </p14:xfrm>
            </p:contentPart>
          </mc:Choice>
          <mc:Fallback>
            <p:pic>
              <p:nvPicPr>
                <p:cNvPr id="238" name="Ink 237">
                  <a:extLst>
                    <a:ext uri="{FF2B5EF4-FFF2-40B4-BE49-F238E27FC236}">
                      <a16:creationId xmlns:a16="http://schemas.microsoft.com/office/drawing/2014/main" id="{BF253DAE-18E6-4748-A1DA-606CD66E3F4C}"/>
                    </a:ext>
                  </a:extLst>
                </p:cNvPr>
                <p:cNvPicPr/>
                <p:nvPr/>
              </p:nvPicPr>
              <p:blipFill>
                <a:blip r:embed="rId384"/>
                <a:stretch>
                  <a:fillRect/>
                </a:stretch>
              </p:blipFill>
              <p:spPr>
                <a:xfrm>
                  <a:off x="5916570" y="4962486"/>
                  <a:ext cx="52200" cy="330120"/>
                </a:xfrm>
                <a:prstGeom prst="rect">
                  <a:avLst/>
                </a:prstGeom>
              </p:spPr>
            </p:pic>
          </mc:Fallback>
        </mc:AlternateContent>
        <mc:AlternateContent xmlns:mc="http://schemas.openxmlformats.org/markup-compatibility/2006">
          <mc:Choice xmlns:p14="http://schemas.microsoft.com/office/powerpoint/2010/main" Requires="p14">
            <p:contentPart p14:bwMode="auto" r:id="rId385">
              <p14:nvContentPartPr>
                <p14:cNvPr id="239" name="Ink 238">
                  <a:extLst>
                    <a:ext uri="{FF2B5EF4-FFF2-40B4-BE49-F238E27FC236}">
                      <a16:creationId xmlns:a16="http://schemas.microsoft.com/office/drawing/2014/main" id="{6EE14325-886A-4052-8F31-02C63BF95A84}"/>
                    </a:ext>
                  </a:extLst>
                </p14:cNvPr>
                <p14:cNvContentPartPr/>
                <p14:nvPr/>
              </p14:nvContentPartPr>
              <p14:xfrm>
                <a:off x="6095490" y="5034486"/>
                <a:ext cx="66600" cy="193680"/>
              </p14:xfrm>
            </p:contentPart>
          </mc:Choice>
          <mc:Fallback>
            <p:pic>
              <p:nvPicPr>
                <p:cNvPr id="239" name="Ink 238">
                  <a:extLst>
                    <a:ext uri="{FF2B5EF4-FFF2-40B4-BE49-F238E27FC236}">
                      <a16:creationId xmlns:a16="http://schemas.microsoft.com/office/drawing/2014/main" id="{6EE14325-886A-4052-8F31-02C63BF95A84}"/>
                    </a:ext>
                  </a:extLst>
                </p:cNvPr>
                <p:cNvPicPr/>
                <p:nvPr/>
              </p:nvPicPr>
              <p:blipFill>
                <a:blip r:embed="rId386"/>
                <a:stretch>
                  <a:fillRect/>
                </a:stretch>
              </p:blipFill>
              <p:spPr>
                <a:xfrm>
                  <a:off x="6091170" y="5030166"/>
                  <a:ext cx="75240" cy="202320"/>
                </a:xfrm>
                <a:prstGeom prst="rect">
                  <a:avLst/>
                </a:prstGeom>
              </p:spPr>
            </p:pic>
          </mc:Fallback>
        </mc:AlternateContent>
        <mc:AlternateContent xmlns:mc="http://schemas.openxmlformats.org/markup-compatibility/2006">
          <mc:Choice xmlns:p14="http://schemas.microsoft.com/office/powerpoint/2010/main" Requires="p14">
            <p:contentPart p14:bwMode="auto" r:id="rId387">
              <p14:nvContentPartPr>
                <p14:cNvPr id="240" name="Ink 239">
                  <a:extLst>
                    <a:ext uri="{FF2B5EF4-FFF2-40B4-BE49-F238E27FC236}">
                      <a16:creationId xmlns:a16="http://schemas.microsoft.com/office/drawing/2014/main" id="{74ED8CED-04E5-49ED-99D6-77416541C49E}"/>
                    </a:ext>
                  </a:extLst>
                </p14:cNvPr>
                <p14:cNvContentPartPr/>
                <p14:nvPr/>
              </p14:nvContentPartPr>
              <p14:xfrm>
                <a:off x="6058050" y="5083086"/>
                <a:ext cx="276120" cy="165960"/>
              </p14:xfrm>
            </p:contentPart>
          </mc:Choice>
          <mc:Fallback>
            <p:pic>
              <p:nvPicPr>
                <p:cNvPr id="240" name="Ink 239">
                  <a:extLst>
                    <a:ext uri="{FF2B5EF4-FFF2-40B4-BE49-F238E27FC236}">
                      <a16:creationId xmlns:a16="http://schemas.microsoft.com/office/drawing/2014/main" id="{74ED8CED-04E5-49ED-99D6-77416541C49E}"/>
                    </a:ext>
                  </a:extLst>
                </p:cNvPr>
                <p:cNvPicPr/>
                <p:nvPr/>
              </p:nvPicPr>
              <p:blipFill>
                <a:blip r:embed="rId388"/>
                <a:stretch>
                  <a:fillRect/>
                </a:stretch>
              </p:blipFill>
              <p:spPr>
                <a:xfrm>
                  <a:off x="6053730" y="5078766"/>
                  <a:ext cx="28476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389">
              <p14:nvContentPartPr>
                <p14:cNvPr id="242" name="Ink 241">
                  <a:extLst>
                    <a:ext uri="{FF2B5EF4-FFF2-40B4-BE49-F238E27FC236}">
                      <a16:creationId xmlns:a16="http://schemas.microsoft.com/office/drawing/2014/main" id="{070FD8AE-94CE-401B-8399-5BB39B27F46C}"/>
                    </a:ext>
                  </a:extLst>
                </p14:cNvPr>
                <p14:cNvContentPartPr/>
                <p14:nvPr/>
              </p14:nvContentPartPr>
              <p14:xfrm>
                <a:off x="6484650" y="4926126"/>
                <a:ext cx="118800" cy="122400"/>
              </p14:xfrm>
            </p:contentPart>
          </mc:Choice>
          <mc:Fallback>
            <p:pic>
              <p:nvPicPr>
                <p:cNvPr id="242" name="Ink 241">
                  <a:extLst>
                    <a:ext uri="{FF2B5EF4-FFF2-40B4-BE49-F238E27FC236}">
                      <a16:creationId xmlns:a16="http://schemas.microsoft.com/office/drawing/2014/main" id="{070FD8AE-94CE-401B-8399-5BB39B27F46C}"/>
                    </a:ext>
                  </a:extLst>
                </p:cNvPr>
                <p:cNvPicPr/>
                <p:nvPr/>
              </p:nvPicPr>
              <p:blipFill>
                <a:blip r:embed="rId390"/>
                <a:stretch>
                  <a:fillRect/>
                </a:stretch>
              </p:blipFill>
              <p:spPr>
                <a:xfrm>
                  <a:off x="6480330" y="4921806"/>
                  <a:ext cx="12744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391">
              <p14:nvContentPartPr>
                <p14:cNvPr id="243" name="Ink 242">
                  <a:extLst>
                    <a:ext uri="{FF2B5EF4-FFF2-40B4-BE49-F238E27FC236}">
                      <a16:creationId xmlns:a16="http://schemas.microsoft.com/office/drawing/2014/main" id="{2DF93C8E-8F8C-4601-A487-A6DEB8C8812E}"/>
                    </a:ext>
                  </a:extLst>
                </p14:cNvPr>
                <p14:cNvContentPartPr/>
                <p14:nvPr/>
              </p14:nvContentPartPr>
              <p14:xfrm>
                <a:off x="6447570" y="5126286"/>
                <a:ext cx="223200" cy="12960"/>
              </p14:xfrm>
            </p:contentPart>
          </mc:Choice>
          <mc:Fallback>
            <p:pic>
              <p:nvPicPr>
                <p:cNvPr id="243" name="Ink 242">
                  <a:extLst>
                    <a:ext uri="{FF2B5EF4-FFF2-40B4-BE49-F238E27FC236}">
                      <a16:creationId xmlns:a16="http://schemas.microsoft.com/office/drawing/2014/main" id="{2DF93C8E-8F8C-4601-A487-A6DEB8C8812E}"/>
                    </a:ext>
                  </a:extLst>
                </p:cNvPr>
                <p:cNvPicPr/>
                <p:nvPr/>
              </p:nvPicPr>
              <p:blipFill>
                <a:blip r:embed="rId392"/>
                <a:stretch>
                  <a:fillRect/>
                </a:stretch>
              </p:blipFill>
              <p:spPr>
                <a:xfrm>
                  <a:off x="6443250" y="5121966"/>
                  <a:ext cx="23184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393">
              <p14:nvContentPartPr>
                <p14:cNvPr id="244" name="Ink 243">
                  <a:extLst>
                    <a:ext uri="{FF2B5EF4-FFF2-40B4-BE49-F238E27FC236}">
                      <a16:creationId xmlns:a16="http://schemas.microsoft.com/office/drawing/2014/main" id="{ED2462E2-8E16-4E5D-BD60-23EA1E3F971E}"/>
                    </a:ext>
                  </a:extLst>
                </p14:cNvPr>
                <p14:cNvContentPartPr/>
                <p14:nvPr/>
              </p14:nvContentPartPr>
              <p14:xfrm>
                <a:off x="6513450" y="5217006"/>
                <a:ext cx="163080" cy="105840"/>
              </p14:xfrm>
            </p:contentPart>
          </mc:Choice>
          <mc:Fallback>
            <p:pic>
              <p:nvPicPr>
                <p:cNvPr id="244" name="Ink 243">
                  <a:extLst>
                    <a:ext uri="{FF2B5EF4-FFF2-40B4-BE49-F238E27FC236}">
                      <a16:creationId xmlns:a16="http://schemas.microsoft.com/office/drawing/2014/main" id="{ED2462E2-8E16-4E5D-BD60-23EA1E3F971E}"/>
                    </a:ext>
                  </a:extLst>
                </p:cNvPr>
                <p:cNvPicPr/>
                <p:nvPr/>
              </p:nvPicPr>
              <p:blipFill>
                <a:blip r:embed="rId394"/>
                <a:stretch>
                  <a:fillRect/>
                </a:stretch>
              </p:blipFill>
              <p:spPr>
                <a:xfrm>
                  <a:off x="6509130" y="5212686"/>
                  <a:ext cx="17172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395">
              <p14:nvContentPartPr>
                <p14:cNvPr id="245" name="Ink 244">
                  <a:extLst>
                    <a:ext uri="{FF2B5EF4-FFF2-40B4-BE49-F238E27FC236}">
                      <a16:creationId xmlns:a16="http://schemas.microsoft.com/office/drawing/2014/main" id="{7BBEB2A2-7360-4E17-B903-8312E913379D}"/>
                    </a:ext>
                  </a:extLst>
                </p14:cNvPr>
                <p14:cNvContentPartPr/>
                <p14:nvPr/>
              </p14:nvContentPartPr>
              <p14:xfrm>
                <a:off x="6800010" y="4918206"/>
                <a:ext cx="41040" cy="395640"/>
              </p14:xfrm>
            </p:contentPart>
          </mc:Choice>
          <mc:Fallback>
            <p:pic>
              <p:nvPicPr>
                <p:cNvPr id="245" name="Ink 244">
                  <a:extLst>
                    <a:ext uri="{FF2B5EF4-FFF2-40B4-BE49-F238E27FC236}">
                      <a16:creationId xmlns:a16="http://schemas.microsoft.com/office/drawing/2014/main" id="{7BBEB2A2-7360-4E17-B903-8312E913379D}"/>
                    </a:ext>
                  </a:extLst>
                </p:cNvPr>
                <p:cNvPicPr/>
                <p:nvPr/>
              </p:nvPicPr>
              <p:blipFill>
                <a:blip r:embed="rId396"/>
                <a:stretch>
                  <a:fillRect/>
                </a:stretch>
              </p:blipFill>
              <p:spPr>
                <a:xfrm>
                  <a:off x="6795690" y="4913886"/>
                  <a:ext cx="49680" cy="404280"/>
                </a:xfrm>
                <a:prstGeom prst="rect">
                  <a:avLst/>
                </a:prstGeom>
              </p:spPr>
            </p:pic>
          </mc:Fallback>
        </mc:AlternateContent>
        <mc:AlternateContent xmlns:mc="http://schemas.openxmlformats.org/markup-compatibility/2006">
          <mc:Choice xmlns:p14="http://schemas.microsoft.com/office/powerpoint/2010/main" Requires="p14">
            <p:contentPart p14:bwMode="auto" r:id="rId397">
              <p14:nvContentPartPr>
                <p14:cNvPr id="246" name="Ink 245">
                  <a:extLst>
                    <a:ext uri="{FF2B5EF4-FFF2-40B4-BE49-F238E27FC236}">
                      <a16:creationId xmlns:a16="http://schemas.microsoft.com/office/drawing/2014/main" id="{4C969876-5468-4CE6-9CE0-DCC010CE6355}"/>
                    </a:ext>
                  </a:extLst>
                </p14:cNvPr>
                <p14:cNvContentPartPr/>
                <p14:nvPr/>
              </p14:nvContentPartPr>
              <p14:xfrm>
                <a:off x="6989370" y="5066166"/>
                <a:ext cx="130320" cy="138240"/>
              </p14:xfrm>
            </p:contentPart>
          </mc:Choice>
          <mc:Fallback>
            <p:pic>
              <p:nvPicPr>
                <p:cNvPr id="246" name="Ink 245">
                  <a:extLst>
                    <a:ext uri="{FF2B5EF4-FFF2-40B4-BE49-F238E27FC236}">
                      <a16:creationId xmlns:a16="http://schemas.microsoft.com/office/drawing/2014/main" id="{4C969876-5468-4CE6-9CE0-DCC010CE6355}"/>
                    </a:ext>
                  </a:extLst>
                </p:cNvPr>
                <p:cNvPicPr/>
                <p:nvPr/>
              </p:nvPicPr>
              <p:blipFill>
                <a:blip r:embed="rId398"/>
                <a:stretch>
                  <a:fillRect/>
                </a:stretch>
              </p:blipFill>
              <p:spPr>
                <a:xfrm>
                  <a:off x="6985050" y="5061846"/>
                  <a:ext cx="13896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399">
              <p14:nvContentPartPr>
                <p14:cNvPr id="247" name="Ink 246">
                  <a:extLst>
                    <a:ext uri="{FF2B5EF4-FFF2-40B4-BE49-F238E27FC236}">
                      <a16:creationId xmlns:a16="http://schemas.microsoft.com/office/drawing/2014/main" id="{2C7FC8E2-A35D-4B0E-826F-A190A663A007}"/>
                    </a:ext>
                  </a:extLst>
                </p14:cNvPr>
                <p14:cNvContentPartPr/>
                <p14:nvPr/>
              </p14:nvContentPartPr>
              <p14:xfrm>
                <a:off x="7037250" y="5167326"/>
                <a:ext cx="103680" cy="75240"/>
              </p14:xfrm>
            </p:contentPart>
          </mc:Choice>
          <mc:Fallback>
            <p:pic>
              <p:nvPicPr>
                <p:cNvPr id="247" name="Ink 246">
                  <a:extLst>
                    <a:ext uri="{FF2B5EF4-FFF2-40B4-BE49-F238E27FC236}">
                      <a16:creationId xmlns:a16="http://schemas.microsoft.com/office/drawing/2014/main" id="{2C7FC8E2-A35D-4B0E-826F-A190A663A007}"/>
                    </a:ext>
                  </a:extLst>
                </p:cNvPr>
                <p:cNvPicPr/>
                <p:nvPr/>
              </p:nvPicPr>
              <p:blipFill>
                <a:blip r:embed="rId400"/>
                <a:stretch>
                  <a:fillRect/>
                </a:stretch>
              </p:blipFill>
              <p:spPr>
                <a:xfrm>
                  <a:off x="7032930" y="5163006"/>
                  <a:ext cx="112320" cy="83880"/>
                </a:xfrm>
                <a:prstGeom prst="rect">
                  <a:avLst/>
                </a:prstGeom>
              </p:spPr>
            </p:pic>
          </mc:Fallback>
        </mc:AlternateContent>
      </p:grpSp>
      <p:grpSp>
        <p:nvGrpSpPr>
          <p:cNvPr id="253" name="Group 252">
            <a:extLst>
              <a:ext uri="{FF2B5EF4-FFF2-40B4-BE49-F238E27FC236}">
                <a16:creationId xmlns:a16="http://schemas.microsoft.com/office/drawing/2014/main" id="{253E890A-569A-410E-BB92-07045FA95B1A}"/>
              </a:ext>
            </a:extLst>
          </p:cNvPr>
          <p:cNvGrpSpPr/>
          <p:nvPr/>
        </p:nvGrpSpPr>
        <p:grpSpPr>
          <a:xfrm>
            <a:off x="7297530" y="4846566"/>
            <a:ext cx="501480" cy="531360"/>
            <a:chOff x="7297530" y="4846566"/>
            <a:chExt cx="501480" cy="531360"/>
          </a:xfrm>
        </p:grpSpPr>
        <mc:AlternateContent xmlns:mc="http://schemas.openxmlformats.org/markup-compatibility/2006">
          <mc:Choice xmlns:p14="http://schemas.microsoft.com/office/powerpoint/2010/main" Requires="p14">
            <p:contentPart p14:bwMode="auto" r:id="rId401">
              <p14:nvContentPartPr>
                <p14:cNvPr id="248" name="Ink 247">
                  <a:extLst>
                    <a:ext uri="{FF2B5EF4-FFF2-40B4-BE49-F238E27FC236}">
                      <a16:creationId xmlns:a16="http://schemas.microsoft.com/office/drawing/2014/main" id="{13AE339C-C7C5-4964-B3A0-43F73E511982}"/>
                    </a:ext>
                  </a:extLst>
                </p14:cNvPr>
                <p14:cNvContentPartPr/>
                <p14:nvPr/>
              </p14:nvContentPartPr>
              <p14:xfrm>
                <a:off x="7334250" y="4907046"/>
                <a:ext cx="140760" cy="131400"/>
              </p14:xfrm>
            </p:contentPart>
          </mc:Choice>
          <mc:Fallback>
            <p:pic>
              <p:nvPicPr>
                <p:cNvPr id="248" name="Ink 247">
                  <a:extLst>
                    <a:ext uri="{FF2B5EF4-FFF2-40B4-BE49-F238E27FC236}">
                      <a16:creationId xmlns:a16="http://schemas.microsoft.com/office/drawing/2014/main" id="{13AE339C-C7C5-4964-B3A0-43F73E511982}"/>
                    </a:ext>
                  </a:extLst>
                </p:cNvPr>
                <p:cNvPicPr/>
                <p:nvPr/>
              </p:nvPicPr>
              <p:blipFill>
                <a:blip r:embed="rId402"/>
                <a:stretch>
                  <a:fillRect/>
                </a:stretch>
              </p:blipFill>
              <p:spPr>
                <a:xfrm>
                  <a:off x="7329930" y="4902726"/>
                  <a:ext cx="14940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403">
              <p14:nvContentPartPr>
                <p14:cNvPr id="249" name="Ink 248">
                  <a:extLst>
                    <a:ext uri="{FF2B5EF4-FFF2-40B4-BE49-F238E27FC236}">
                      <a16:creationId xmlns:a16="http://schemas.microsoft.com/office/drawing/2014/main" id="{4A3BF6E4-EF3C-4DFB-B04F-BD0D70A27C75}"/>
                    </a:ext>
                  </a:extLst>
                </p14:cNvPr>
                <p14:cNvContentPartPr/>
                <p14:nvPr/>
              </p14:nvContentPartPr>
              <p14:xfrm>
                <a:off x="7297530" y="5092806"/>
                <a:ext cx="247680" cy="26280"/>
              </p14:xfrm>
            </p:contentPart>
          </mc:Choice>
          <mc:Fallback>
            <p:pic>
              <p:nvPicPr>
                <p:cNvPr id="249" name="Ink 248">
                  <a:extLst>
                    <a:ext uri="{FF2B5EF4-FFF2-40B4-BE49-F238E27FC236}">
                      <a16:creationId xmlns:a16="http://schemas.microsoft.com/office/drawing/2014/main" id="{4A3BF6E4-EF3C-4DFB-B04F-BD0D70A27C75}"/>
                    </a:ext>
                  </a:extLst>
                </p:cNvPr>
                <p:cNvPicPr/>
                <p:nvPr/>
              </p:nvPicPr>
              <p:blipFill>
                <a:blip r:embed="rId404"/>
                <a:stretch>
                  <a:fillRect/>
                </a:stretch>
              </p:blipFill>
              <p:spPr>
                <a:xfrm>
                  <a:off x="7293210" y="5088486"/>
                  <a:ext cx="25632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405">
              <p14:nvContentPartPr>
                <p14:cNvPr id="250" name="Ink 249">
                  <a:extLst>
                    <a:ext uri="{FF2B5EF4-FFF2-40B4-BE49-F238E27FC236}">
                      <a16:creationId xmlns:a16="http://schemas.microsoft.com/office/drawing/2014/main" id="{9A52B1A3-F72D-4B62-ACE1-9ACB4B561163}"/>
                    </a:ext>
                  </a:extLst>
                </p14:cNvPr>
                <p14:cNvContentPartPr/>
                <p14:nvPr/>
              </p14:nvContentPartPr>
              <p14:xfrm>
                <a:off x="7372410" y="5108286"/>
                <a:ext cx="150480" cy="127800"/>
              </p14:xfrm>
            </p:contentPart>
          </mc:Choice>
          <mc:Fallback>
            <p:pic>
              <p:nvPicPr>
                <p:cNvPr id="250" name="Ink 249">
                  <a:extLst>
                    <a:ext uri="{FF2B5EF4-FFF2-40B4-BE49-F238E27FC236}">
                      <a16:creationId xmlns:a16="http://schemas.microsoft.com/office/drawing/2014/main" id="{9A52B1A3-F72D-4B62-ACE1-9ACB4B561163}"/>
                    </a:ext>
                  </a:extLst>
                </p:cNvPr>
                <p:cNvPicPr/>
                <p:nvPr/>
              </p:nvPicPr>
              <p:blipFill>
                <a:blip r:embed="rId406"/>
                <a:stretch>
                  <a:fillRect/>
                </a:stretch>
              </p:blipFill>
              <p:spPr>
                <a:xfrm>
                  <a:off x="7368090" y="5103966"/>
                  <a:ext cx="15912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407">
              <p14:nvContentPartPr>
                <p14:cNvPr id="251" name="Ink 250">
                  <a:extLst>
                    <a:ext uri="{FF2B5EF4-FFF2-40B4-BE49-F238E27FC236}">
                      <a16:creationId xmlns:a16="http://schemas.microsoft.com/office/drawing/2014/main" id="{D3CADD54-695C-4260-B7AC-38C6478C4AC0}"/>
                    </a:ext>
                  </a:extLst>
                </p14:cNvPr>
                <p14:cNvContentPartPr/>
                <p14:nvPr/>
              </p14:nvContentPartPr>
              <p14:xfrm>
                <a:off x="7459170" y="5143926"/>
                <a:ext cx="34920" cy="219600"/>
              </p14:xfrm>
            </p:contentPart>
          </mc:Choice>
          <mc:Fallback>
            <p:pic>
              <p:nvPicPr>
                <p:cNvPr id="251" name="Ink 250">
                  <a:extLst>
                    <a:ext uri="{FF2B5EF4-FFF2-40B4-BE49-F238E27FC236}">
                      <a16:creationId xmlns:a16="http://schemas.microsoft.com/office/drawing/2014/main" id="{D3CADD54-695C-4260-B7AC-38C6478C4AC0}"/>
                    </a:ext>
                  </a:extLst>
                </p:cNvPr>
                <p:cNvPicPr/>
                <p:nvPr/>
              </p:nvPicPr>
              <p:blipFill>
                <a:blip r:embed="rId408"/>
                <a:stretch>
                  <a:fillRect/>
                </a:stretch>
              </p:blipFill>
              <p:spPr>
                <a:xfrm>
                  <a:off x="7454850" y="5139606"/>
                  <a:ext cx="43560" cy="228240"/>
                </a:xfrm>
                <a:prstGeom prst="rect">
                  <a:avLst/>
                </a:prstGeom>
              </p:spPr>
            </p:pic>
          </mc:Fallback>
        </mc:AlternateContent>
        <mc:AlternateContent xmlns:mc="http://schemas.openxmlformats.org/markup-compatibility/2006">
          <mc:Choice xmlns:p14="http://schemas.microsoft.com/office/powerpoint/2010/main" Requires="p14">
            <p:contentPart p14:bwMode="auto" r:id="rId409">
              <p14:nvContentPartPr>
                <p14:cNvPr id="252" name="Ink 251">
                  <a:extLst>
                    <a:ext uri="{FF2B5EF4-FFF2-40B4-BE49-F238E27FC236}">
                      <a16:creationId xmlns:a16="http://schemas.microsoft.com/office/drawing/2014/main" id="{27A95687-DAD1-4378-BD9E-F47B722BBB9A}"/>
                    </a:ext>
                  </a:extLst>
                </p14:cNvPr>
                <p14:cNvContentPartPr/>
                <p14:nvPr/>
              </p14:nvContentPartPr>
              <p14:xfrm>
                <a:off x="7628730" y="4846566"/>
                <a:ext cx="170280" cy="531360"/>
              </p14:xfrm>
            </p:contentPart>
          </mc:Choice>
          <mc:Fallback>
            <p:pic>
              <p:nvPicPr>
                <p:cNvPr id="252" name="Ink 251">
                  <a:extLst>
                    <a:ext uri="{FF2B5EF4-FFF2-40B4-BE49-F238E27FC236}">
                      <a16:creationId xmlns:a16="http://schemas.microsoft.com/office/drawing/2014/main" id="{27A95687-DAD1-4378-BD9E-F47B722BBB9A}"/>
                    </a:ext>
                  </a:extLst>
                </p:cNvPr>
                <p:cNvPicPr/>
                <p:nvPr/>
              </p:nvPicPr>
              <p:blipFill>
                <a:blip r:embed="rId410"/>
                <a:stretch>
                  <a:fillRect/>
                </a:stretch>
              </p:blipFill>
              <p:spPr>
                <a:xfrm>
                  <a:off x="7624410" y="4842246"/>
                  <a:ext cx="178920" cy="540000"/>
                </a:xfrm>
                <a:prstGeom prst="rect">
                  <a:avLst/>
                </a:prstGeom>
              </p:spPr>
            </p:pic>
          </mc:Fallback>
        </mc:AlternateContent>
      </p:grpSp>
      <p:grpSp>
        <p:nvGrpSpPr>
          <p:cNvPr id="257" name="Group 256">
            <a:extLst>
              <a:ext uri="{FF2B5EF4-FFF2-40B4-BE49-F238E27FC236}">
                <a16:creationId xmlns:a16="http://schemas.microsoft.com/office/drawing/2014/main" id="{D1F256F7-09F9-4C60-8C6F-792A12646229}"/>
              </a:ext>
            </a:extLst>
          </p:cNvPr>
          <p:cNvGrpSpPr/>
          <p:nvPr/>
        </p:nvGrpSpPr>
        <p:grpSpPr>
          <a:xfrm>
            <a:off x="8007810" y="5016126"/>
            <a:ext cx="113040" cy="207000"/>
            <a:chOff x="8007810" y="5016126"/>
            <a:chExt cx="113040" cy="207000"/>
          </a:xfrm>
        </p:grpSpPr>
        <mc:AlternateContent xmlns:mc="http://schemas.openxmlformats.org/markup-compatibility/2006">
          <mc:Choice xmlns:p14="http://schemas.microsoft.com/office/powerpoint/2010/main" Requires="p14">
            <p:contentPart p14:bwMode="auto" r:id="rId411">
              <p14:nvContentPartPr>
                <p14:cNvPr id="255" name="Ink 254">
                  <a:extLst>
                    <a:ext uri="{FF2B5EF4-FFF2-40B4-BE49-F238E27FC236}">
                      <a16:creationId xmlns:a16="http://schemas.microsoft.com/office/drawing/2014/main" id="{375D32A0-0F0C-419F-881B-E9D3DCF94203}"/>
                    </a:ext>
                  </a:extLst>
                </p14:cNvPr>
                <p14:cNvContentPartPr/>
                <p14:nvPr/>
              </p14:nvContentPartPr>
              <p14:xfrm>
                <a:off x="8007810" y="5016126"/>
                <a:ext cx="113040" cy="133920"/>
              </p14:xfrm>
            </p:contentPart>
          </mc:Choice>
          <mc:Fallback>
            <p:pic>
              <p:nvPicPr>
                <p:cNvPr id="255" name="Ink 254">
                  <a:extLst>
                    <a:ext uri="{FF2B5EF4-FFF2-40B4-BE49-F238E27FC236}">
                      <a16:creationId xmlns:a16="http://schemas.microsoft.com/office/drawing/2014/main" id="{375D32A0-0F0C-419F-881B-E9D3DCF94203}"/>
                    </a:ext>
                  </a:extLst>
                </p:cNvPr>
                <p:cNvPicPr/>
                <p:nvPr/>
              </p:nvPicPr>
              <p:blipFill>
                <a:blip r:embed="rId412"/>
                <a:stretch>
                  <a:fillRect/>
                </a:stretch>
              </p:blipFill>
              <p:spPr>
                <a:xfrm>
                  <a:off x="8003490" y="5011806"/>
                  <a:ext cx="12168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413">
              <p14:nvContentPartPr>
                <p14:cNvPr id="256" name="Ink 255">
                  <a:extLst>
                    <a:ext uri="{FF2B5EF4-FFF2-40B4-BE49-F238E27FC236}">
                      <a16:creationId xmlns:a16="http://schemas.microsoft.com/office/drawing/2014/main" id="{1EDAC461-CA03-46A3-906E-299C6839D907}"/>
                    </a:ext>
                  </a:extLst>
                </p14:cNvPr>
                <p14:cNvContentPartPr/>
                <p14:nvPr/>
              </p14:nvContentPartPr>
              <p14:xfrm>
                <a:off x="8009970" y="5190366"/>
                <a:ext cx="106200" cy="32760"/>
              </p14:xfrm>
            </p:contentPart>
          </mc:Choice>
          <mc:Fallback>
            <p:pic>
              <p:nvPicPr>
                <p:cNvPr id="256" name="Ink 255">
                  <a:extLst>
                    <a:ext uri="{FF2B5EF4-FFF2-40B4-BE49-F238E27FC236}">
                      <a16:creationId xmlns:a16="http://schemas.microsoft.com/office/drawing/2014/main" id="{1EDAC461-CA03-46A3-906E-299C6839D907}"/>
                    </a:ext>
                  </a:extLst>
                </p:cNvPr>
                <p:cNvPicPr/>
                <p:nvPr/>
              </p:nvPicPr>
              <p:blipFill>
                <a:blip r:embed="rId414"/>
                <a:stretch>
                  <a:fillRect/>
                </a:stretch>
              </p:blipFill>
              <p:spPr>
                <a:xfrm>
                  <a:off x="8005650" y="5186046"/>
                  <a:ext cx="114840" cy="41400"/>
                </a:xfrm>
                <a:prstGeom prst="rect">
                  <a:avLst/>
                </a:prstGeom>
              </p:spPr>
            </p:pic>
          </mc:Fallback>
        </mc:AlternateContent>
      </p:grpSp>
      <p:grpSp>
        <p:nvGrpSpPr>
          <p:cNvPr id="263" name="Group 262">
            <a:extLst>
              <a:ext uri="{FF2B5EF4-FFF2-40B4-BE49-F238E27FC236}">
                <a16:creationId xmlns:a16="http://schemas.microsoft.com/office/drawing/2014/main" id="{C63CA300-D655-453F-9709-43CC2114F0FD}"/>
              </a:ext>
            </a:extLst>
          </p:cNvPr>
          <p:cNvGrpSpPr/>
          <p:nvPr/>
        </p:nvGrpSpPr>
        <p:grpSpPr>
          <a:xfrm>
            <a:off x="8394090" y="4844406"/>
            <a:ext cx="549720" cy="576720"/>
            <a:chOff x="8394090" y="4844406"/>
            <a:chExt cx="549720" cy="576720"/>
          </a:xfrm>
        </p:grpSpPr>
        <mc:AlternateContent xmlns:mc="http://schemas.openxmlformats.org/markup-compatibility/2006">
          <mc:Choice xmlns:p14="http://schemas.microsoft.com/office/powerpoint/2010/main" Requires="p14">
            <p:contentPart p14:bwMode="auto" r:id="rId415">
              <p14:nvContentPartPr>
                <p14:cNvPr id="258" name="Ink 257">
                  <a:extLst>
                    <a:ext uri="{FF2B5EF4-FFF2-40B4-BE49-F238E27FC236}">
                      <a16:creationId xmlns:a16="http://schemas.microsoft.com/office/drawing/2014/main" id="{D70875EA-F7EF-4640-B958-7851B875E873}"/>
                    </a:ext>
                  </a:extLst>
                </p14:cNvPr>
                <p14:cNvContentPartPr/>
                <p14:nvPr/>
              </p14:nvContentPartPr>
              <p14:xfrm>
                <a:off x="8483010" y="4844406"/>
                <a:ext cx="115920" cy="128520"/>
              </p14:xfrm>
            </p:contentPart>
          </mc:Choice>
          <mc:Fallback>
            <p:pic>
              <p:nvPicPr>
                <p:cNvPr id="258" name="Ink 257">
                  <a:extLst>
                    <a:ext uri="{FF2B5EF4-FFF2-40B4-BE49-F238E27FC236}">
                      <a16:creationId xmlns:a16="http://schemas.microsoft.com/office/drawing/2014/main" id="{D70875EA-F7EF-4640-B958-7851B875E873}"/>
                    </a:ext>
                  </a:extLst>
                </p:cNvPr>
                <p:cNvPicPr/>
                <p:nvPr/>
              </p:nvPicPr>
              <p:blipFill>
                <a:blip r:embed="rId416"/>
                <a:stretch>
                  <a:fillRect/>
                </a:stretch>
              </p:blipFill>
              <p:spPr>
                <a:xfrm>
                  <a:off x="8478690" y="4840086"/>
                  <a:ext cx="12456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417">
              <p14:nvContentPartPr>
                <p14:cNvPr id="259" name="Ink 258">
                  <a:extLst>
                    <a:ext uri="{FF2B5EF4-FFF2-40B4-BE49-F238E27FC236}">
                      <a16:creationId xmlns:a16="http://schemas.microsoft.com/office/drawing/2014/main" id="{401AA55D-D698-4847-99A7-0608BA261779}"/>
                    </a:ext>
                  </a:extLst>
                </p14:cNvPr>
                <p14:cNvContentPartPr/>
                <p14:nvPr/>
              </p14:nvContentPartPr>
              <p14:xfrm>
                <a:off x="8394090" y="4976166"/>
                <a:ext cx="345240" cy="29160"/>
              </p14:xfrm>
            </p:contentPart>
          </mc:Choice>
          <mc:Fallback>
            <p:pic>
              <p:nvPicPr>
                <p:cNvPr id="259" name="Ink 258">
                  <a:extLst>
                    <a:ext uri="{FF2B5EF4-FFF2-40B4-BE49-F238E27FC236}">
                      <a16:creationId xmlns:a16="http://schemas.microsoft.com/office/drawing/2014/main" id="{401AA55D-D698-4847-99A7-0608BA261779}"/>
                    </a:ext>
                  </a:extLst>
                </p:cNvPr>
                <p:cNvPicPr/>
                <p:nvPr/>
              </p:nvPicPr>
              <p:blipFill>
                <a:blip r:embed="rId418"/>
                <a:stretch>
                  <a:fillRect/>
                </a:stretch>
              </p:blipFill>
              <p:spPr>
                <a:xfrm>
                  <a:off x="8389770" y="4971846"/>
                  <a:ext cx="353880" cy="37800"/>
                </a:xfrm>
                <a:prstGeom prst="rect">
                  <a:avLst/>
                </a:prstGeom>
              </p:spPr>
            </p:pic>
          </mc:Fallback>
        </mc:AlternateContent>
        <mc:AlternateContent xmlns:mc="http://schemas.openxmlformats.org/markup-compatibility/2006">
          <mc:Choice xmlns:p14="http://schemas.microsoft.com/office/powerpoint/2010/main" Requires="p14">
            <p:contentPart p14:bwMode="auto" r:id="rId419">
              <p14:nvContentPartPr>
                <p14:cNvPr id="260" name="Ink 259">
                  <a:extLst>
                    <a:ext uri="{FF2B5EF4-FFF2-40B4-BE49-F238E27FC236}">
                      <a16:creationId xmlns:a16="http://schemas.microsoft.com/office/drawing/2014/main" id="{0DA970C2-52D1-4916-9A35-5BFE6B62E609}"/>
                    </a:ext>
                  </a:extLst>
                </p14:cNvPr>
                <p14:cNvContentPartPr/>
                <p14:nvPr/>
              </p14:nvContentPartPr>
              <p14:xfrm>
                <a:off x="8524050" y="4993806"/>
                <a:ext cx="174600" cy="117360"/>
              </p14:xfrm>
            </p:contentPart>
          </mc:Choice>
          <mc:Fallback>
            <p:pic>
              <p:nvPicPr>
                <p:cNvPr id="260" name="Ink 259">
                  <a:extLst>
                    <a:ext uri="{FF2B5EF4-FFF2-40B4-BE49-F238E27FC236}">
                      <a16:creationId xmlns:a16="http://schemas.microsoft.com/office/drawing/2014/main" id="{0DA970C2-52D1-4916-9A35-5BFE6B62E609}"/>
                    </a:ext>
                  </a:extLst>
                </p:cNvPr>
                <p:cNvPicPr/>
                <p:nvPr/>
              </p:nvPicPr>
              <p:blipFill>
                <a:blip r:embed="rId420"/>
                <a:stretch>
                  <a:fillRect/>
                </a:stretch>
              </p:blipFill>
              <p:spPr>
                <a:xfrm>
                  <a:off x="8519730" y="4989486"/>
                  <a:ext cx="18324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421">
              <p14:nvContentPartPr>
                <p14:cNvPr id="261" name="Ink 260">
                  <a:extLst>
                    <a:ext uri="{FF2B5EF4-FFF2-40B4-BE49-F238E27FC236}">
                      <a16:creationId xmlns:a16="http://schemas.microsoft.com/office/drawing/2014/main" id="{DA95F8AC-1103-4687-BAC8-4E71A3F79A55}"/>
                    </a:ext>
                  </a:extLst>
                </p14:cNvPr>
                <p14:cNvContentPartPr/>
                <p14:nvPr/>
              </p14:nvContentPartPr>
              <p14:xfrm>
                <a:off x="8636010" y="4988046"/>
                <a:ext cx="9360" cy="190080"/>
              </p14:xfrm>
            </p:contentPart>
          </mc:Choice>
          <mc:Fallback>
            <p:pic>
              <p:nvPicPr>
                <p:cNvPr id="261" name="Ink 260">
                  <a:extLst>
                    <a:ext uri="{FF2B5EF4-FFF2-40B4-BE49-F238E27FC236}">
                      <a16:creationId xmlns:a16="http://schemas.microsoft.com/office/drawing/2014/main" id="{DA95F8AC-1103-4687-BAC8-4E71A3F79A55}"/>
                    </a:ext>
                  </a:extLst>
                </p:cNvPr>
                <p:cNvPicPr/>
                <p:nvPr/>
              </p:nvPicPr>
              <p:blipFill>
                <a:blip r:embed="rId422"/>
                <a:stretch>
                  <a:fillRect/>
                </a:stretch>
              </p:blipFill>
              <p:spPr>
                <a:xfrm>
                  <a:off x="8631690" y="4983726"/>
                  <a:ext cx="18000" cy="198720"/>
                </a:xfrm>
                <a:prstGeom prst="rect">
                  <a:avLst/>
                </a:prstGeom>
              </p:spPr>
            </p:pic>
          </mc:Fallback>
        </mc:AlternateContent>
        <mc:AlternateContent xmlns:mc="http://schemas.openxmlformats.org/markup-compatibility/2006">
          <mc:Choice xmlns:p14="http://schemas.microsoft.com/office/powerpoint/2010/main" Requires="p14">
            <p:contentPart p14:bwMode="auto" r:id="rId423">
              <p14:nvContentPartPr>
                <p14:cNvPr id="262" name="Ink 261">
                  <a:extLst>
                    <a:ext uri="{FF2B5EF4-FFF2-40B4-BE49-F238E27FC236}">
                      <a16:creationId xmlns:a16="http://schemas.microsoft.com/office/drawing/2014/main" id="{FD5A5337-B187-47AD-A986-4A3F8EE900A4}"/>
                    </a:ext>
                  </a:extLst>
                </p14:cNvPr>
                <p14:cNvContentPartPr/>
                <p14:nvPr/>
              </p14:nvContentPartPr>
              <p14:xfrm>
                <a:off x="8699730" y="4958526"/>
                <a:ext cx="244080" cy="462600"/>
              </p14:xfrm>
            </p:contentPart>
          </mc:Choice>
          <mc:Fallback>
            <p:pic>
              <p:nvPicPr>
                <p:cNvPr id="262" name="Ink 261">
                  <a:extLst>
                    <a:ext uri="{FF2B5EF4-FFF2-40B4-BE49-F238E27FC236}">
                      <a16:creationId xmlns:a16="http://schemas.microsoft.com/office/drawing/2014/main" id="{FD5A5337-B187-47AD-A986-4A3F8EE900A4}"/>
                    </a:ext>
                  </a:extLst>
                </p:cNvPr>
                <p:cNvPicPr/>
                <p:nvPr/>
              </p:nvPicPr>
              <p:blipFill>
                <a:blip r:embed="rId424"/>
                <a:stretch>
                  <a:fillRect/>
                </a:stretch>
              </p:blipFill>
              <p:spPr>
                <a:xfrm>
                  <a:off x="8695410" y="4954206"/>
                  <a:ext cx="252720" cy="4712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25">
            <p14:nvContentPartPr>
              <p14:cNvPr id="264" name="Ink 263">
                <a:extLst>
                  <a:ext uri="{FF2B5EF4-FFF2-40B4-BE49-F238E27FC236}">
                    <a16:creationId xmlns:a16="http://schemas.microsoft.com/office/drawing/2014/main" id="{F42038F6-7F97-49C4-B0AB-C3D46EAF6A13}"/>
                  </a:ext>
                </a:extLst>
              </p14:cNvPr>
              <p14:cNvContentPartPr/>
              <p14:nvPr/>
            </p14:nvContentPartPr>
            <p14:xfrm>
              <a:off x="7240290" y="4580526"/>
              <a:ext cx="398520" cy="153360"/>
            </p14:xfrm>
          </p:contentPart>
        </mc:Choice>
        <mc:Fallback>
          <p:pic>
            <p:nvPicPr>
              <p:cNvPr id="264" name="Ink 263">
                <a:extLst>
                  <a:ext uri="{FF2B5EF4-FFF2-40B4-BE49-F238E27FC236}">
                    <a16:creationId xmlns:a16="http://schemas.microsoft.com/office/drawing/2014/main" id="{F42038F6-7F97-49C4-B0AB-C3D46EAF6A13}"/>
                  </a:ext>
                </a:extLst>
              </p:cNvPr>
              <p:cNvPicPr/>
              <p:nvPr/>
            </p:nvPicPr>
            <p:blipFill>
              <a:blip r:embed="rId426"/>
              <a:stretch>
                <a:fillRect/>
              </a:stretch>
            </p:blipFill>
            <p:spPr>
              <a:xfrm>
                <a:off x="7235970" y="4576206"/>
                <a:ext cx="40716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427">
            <p14:nvContentPartPr>
              <p14:cNvPr id="265" name="Ink 264">
                <a:extLst>
                  <a:ext uri="{FF2B5EF4-FFF2-40B4-BE49-F238E27FC236}">
                    <a16:creationId xmlns:a16="http://schemas.microsoft.com/office/drawing/2014/main" id="{57EEE3EF-74C6-47D1-8CCA-A4BE51B31EB7}"/>
                  </a:ext>
                </a:extLst>
              </p14:cNvPr>
              <p14:cNvContentPartPr/>
              <p14:nvPr/>
            </p14:nvContentPartPr>
            <p14:xfrm>
              <a:off x="7365930" y="4310886"/>
              <a:ext cx="193320" cy="128880"/>
            </p14:xfrm>
          </p:contentPart>
        </mc:Choice>
        <mc:Fallback>
          <p:pic>
            <p:nvPicPr>
              <p:cNvPr id="265" name="Ink 264">
                <a:extLst>
                  <a:ext uri="{FF2B5EF4-FFF2-40B4-BE49-F238E27FC236}">
                    <a16:creationId xmlns:a16="http://schemas.microsoft.com/office/drawing/2014/main" id="{57EEE3EF-74C6-47D1-8CCA-A4BE51B31EB7}"/>
                  </a:ext>
                </a:extLst>
              </p:cNvPr>
              <p:cNvPicPr/>
              <p:nvPr/>
            </p:nvPicPr>
            <p:blipFill>
              <a:blip r:embed="rId428"/>
              <a:stretch>
                <a:fillRect/>
              </a:stretch>
            </p:blipFill>
            <p:spPr>
              <a:xfrm>
                <a:off x="7361610" y="4306566"/>
                <a:ext cx="201960" cy="137520"/>
              </a:xfrm>
              <a:prstGeom prst="rect">
                <a:avLst/>
              </a:prstGeom>
            </p:spPr>
          </p:pic>
        </mc:Fallback>
      </mc:AlternateContent>
      <p:grpSp>
        <p:nvGrpSpPr>
          <p:cNvPr id="283" name="Group 282">
            <a:extLst>
              <a:ext uri="{FF2B5EF4-FFF2-40B4-BE49-F238E27FC236}">
                <a16:creationId xmlns:a16="http://schemas.microsoft.com/office/drawing/2014/main" id="{7F957750-5D72-44C2-8284-D8124FC81D2F}"/>
              </a:ext>
            </a:extLst>
          </p:cNvPr>
          <p:cNvGrpSpPr/>
          <p:nvPr/>
        </p:nvGrpSpPr>
        <p:grpSpPr>
          <a:xfrm>
            <a:off x="8947050" y="5075886"/>
            <a:ext cx="568440" cy="465120"/>
            <a:chOff x="8947050" y="5075886"/>
            <a:chExt cx="568440" cy="465120"/>
          </a:xfrm>
        </p:grpSpPr>
        <mc:AlternateContent xmlns:mc="http://schemas.openxmlformats.org/markup-compatibility/2006">
          <mc:Choice xmlns:p14="http://schemas.microsoft.com/office/powerpoint/2010/main" Requires="p14">
            <p:contentPart p14:bwMode="auto" r:id="rId429">
              <p14:nvContentPartPr>
                <p14:cNvPr id="266" name="Ink 265">
                  <a:extLst>
                    <a:ext uri="{FF2B5EF4-FFF2-40B4-BE49-F238E27FC236}">
                      <a16:creationId xmlns:a16="http://schemas.microsoft.com/office/drawing/2014/main" id="{92AE0999-762D-4B81-866A-42488A257B51}"/>
                    </a:ext>
                  </a:extLst>
                </p14:cNvPr>
                <p14:cNvContentPartPr/>
                <p14:nvPr/>
              </p14:nvContentPartPr>
              <p14:xfrm>
                <a:off x="8947050" y="5131326"/>
                <a:ext cx="124200" cy="371880"/>
              </p14:xfrm>
            </p:contentPart>
          </mc:Choice>
          <mc:Fallback>
            <p:pic>
              <p:nvPicPr>
                <p:cNvPr id="266" name="Ink 265">
                  <a:extLst>
                    <a:ext uri="{FF2B5EF4-FFF2-40B4-BE49-F238E27FC236}">
                      <a16:creationId xmlns:a16="http://schemas.microsoft.com/office/drawing/2014/main" id="{92AE0999-762D-4B81-866A-42488A257B51}"/>
                    </a:ext>
                  </a:extLst>
                </p:cNvPr>
                <p:cNvPicPr/>
                <p:nvPr/>
              </p:nvPicPr>
              <p:blipFill>
                <a:blip r:embed="rId430"/>
                <a:stretch>
                  <a:fillRect/>
                </a:stretch>
              </p:blipFill>
              <p:spPr>
                <a:xfrm>
                  <a:off x="8942730" y="5127006"/>
                  <a:ext cx="132840" cy="380520"/>
                </a:xfrm>
                <a:prstGeom prst="rect">
                  <a:avLst/>
                </a:prstGeom>
              </p:spPr>
            </p:pic>
          </mc:Fallback>
        </mc:AlternateContent>
        <mc:AlternateContent xmlns:mc="http://schemas.openxmlformats.org/markup-compatibility/2006">
          <mc:Choice xmlns:p14="http://schemas.microsoft.com/office/powerpoint/2010/main" Requires="p14">
            <p:contentPart p14:bwMode="auto" r:id="rId431">
              <p14:nvContentPartPr>
                <p14:cNvPr id="267" name="Ink 266">
                  <a:extLst>
                    <a:ext uri="{FF2B5EF4-FFF2-40B4-BE49-F238E27FC236}">
                      <a16:creationId xmlns:a16="http://schemas.microsoft.com/office/drawing/2014/main" id="{5ED6BDB2-B5F5-438C-B947-180C774CD1B1}"/>
                    </a:ext>
                  </a:extLst>
                </p14:cNvPr>
                <p14:cNvContentPartPr/>
                <p14:nvPr/>
              </p14:nvContentPartPr>
              <p14:xfrm>
                <a:off x="9117690" y="5134566"/>
                <a:ext cx="97560" cy="105480"/>
              </p14:xfrm>
            </p:contentPart>
          </mc:Choice>
          <mc:Fallback>
            <p:pic>
              <p:nvPicPr>
                <p:cNvPr id="267" name="Ink 266">
                  <a:extLst>
                    <a:ext uri="{FF2B5EF4-FFF2-40B4-BE49-F238E27FC236}">
                      <a16:creationId xmlns:a16="http://schemas.microsoft.com/office/drawing/2014/main" id="{5ED6BDB2-B5F5-438C-B947-180C774CD1B1}"/>
                    </a:ext>
                  </a:extLst>
                </p:cNvPr>
                <p:cNvPicPr/>
                <p:nvPr/>
              </p:nvPicPr>
              <p:blipFill>
                <a:blip r:embed="rId432"/>
                <a:stretch>
                  <a:fillRect/>
                </a:stretch>
              </p:blipFill>
              <p:spPr>
                <a:xfrm>
                  <a:off x="9113370" y="5130246"/>
                  <a:ext cx="10620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433">
              <p14:nvContentPartPr>
                <p14:cNvPr id="268" name="Ink 267">
                  <a:extLst>
                    <a:ext uri="{FF2B5EF4-FFF2-40B4-BE49-F238E27FC236}">
                      <a16:creationId xmlns:a16="http://schemas.microsoft.com/office/drawing/2014/main" id="{A2E7EA24-0398-407F-89B2-FF98D0528FE5}"/>
                    </a:ext>
                  </a:extLst>
                </p14:cNvPr>
                <p14:cNvContentPartPr/>
                <p14:nvPr/>
              </p14:nvContentPartPr>
              <p14:xfrm>
                <a:off x="9059730" y="5305566"/>
                <a:ext cx="222480" cy="21960"/>
              </p14:xfrm>
            </p:contentPart>
          </mc:Choice>
          <mc:Fallback>
            <p:pic>
              <p:nvPicPr>
                <p:cNvPr id="268" name="Ink 267">
                  <a:extLst>
                    <a:ext uri="{FF2B5EF4-FFF2-40B4-BE49-F238E27FC236}">
                      <a16:creationId xmlns:a16="http://schemas.microsoft.com/office/drawing/2014/main" id="{A2E7EA24-0398-407F-89B2-FF98D0528FE5}"/>
                    </a:ext>
                  </a:extLst>
                </p:cNvPr>
                <p:cNvPicPr/>
                <p:nvPr/>
              </p:nvPicPr>
              <p:blipFill>
                <a:blip r:embed="rId434"/>
                <a:stretch>
                  <a:fillRect/>
                </a:stretch>
              </p:blipFill>
              <p:spPr>
                <a:xfrm>
                  <a:off x="9055410" y="5301246"/>
                  <a:ext cx="23112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435">
              <p14:nvContentPartPr>
                <p14:cNvPr id="269" name="Ink 268">
                  <a:extLst>
                    <a:ext uri="{FF2B5EF4-FFF2-40B4-BE49-F238E27FC236}">
                      <a16:creationId xmlns:a16="http://schemas.microsoft.com/office/drawing/2014/main" id="{05A8583D-55AD-4221-AD6A-D2887A9596C7}"/>
                    </a:ext>
                  </a:extLst>
                </p14:cNvPr>
                <p14:cNvContentPartPr/>
                <p14:nvPr/>
              </p14:nvContentPartPr>
              <p14:xfrm>
                <a:off x="9162330" y="5321406"/>
                <a:ext cx="126720" cy="124560"/>
              </p14:xfrm>
            </p:contentPart>
          </mc:Choice>
          <mc:Fallback>
            <p:pic>
              <p:nvPicPr>
                <p:cNvPr id="269" name="Ink 268">
                  <a:extLst>
                    <a:ext uri="{FF2B5EF4-FFF2-40B4-BE49-F238E27FC236}">
                      <a16:creationId xmlns:a16="http://schemas.microsoft.com/office/drawing/2014/main" id="{05A8583D-55AD-4221-AD6A-D2887A9596C7}"/>
                    </a:ext>
                  </a:extLst>
                </p:cNvPr>
                <p:cNvPicPr/>
                <p:nvPr/>
              </p:nvPicPr>
              <p:blipFill>
                <a:blip r:embed="rId436"/>
                <a:stretch>
                  <a:fillRect/>
                </a:stretch>
              </p:blipFill>
              <p:spPr>
                <a:xfrm>
                  <a:off x="9158010" y="5317086"/>
                  <a:ext cx="13536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437">
              <p14:nvContentPartPr>
                <p14:cNvPr id="270" name="Ink 269">
                  <a:extLst>
                    <a:ext uri="{FF2B5EF4-FFF2-40B4-BE49-F238E27FC236}">
                      <a16:creationId xmlns:a16="http://schemas.microsoft.com/office/drawing/2014/main" id="{6656B903-D09B-4999-AC30-8345BC4CA221}"/>
                    </a:ext>
                  </a:extLst>
                </p14:cNvPr>
                <p14:cNvContentPartPr/>
                <p14:nvPr/>
              </p14:nvContentPartPr>
              <p14:xfrm>
                <a:off x="9253770" y="5349126"/>
                <a:ext cx="23400" cy="176760"/>
              </p14:xfrm>
            </p:contentPart>
          </mc:Choice>
          <mc:Fallback>
            <p:pic>
              <p:nvPicPr>
                <p:cNvPr id="270" name="Ink 269">
                  <a:extLst>
                    <a:ext uri="{FF2B5EF4-FFF2-40B4-BE49-F238E27FC236}">
                      <a16:creationId xmlns:a16="http://schemas.microsoft.com/office/drawing/2014/main" id="{6656B903-D09B-4999-AC30-8345BC4CA221}"/>
                    </a:ext>
                  </a:extLst>
                </p:cNvPr>
                <p:cNvPicPr/>
                <p:nvPr/>
              </p:nvPicPr>
              <p:blipFill>
                <a:blip r:embed="rId438"/>
                <a:stretch>
                  <a:fillRect/>
                </a:stretch>
              </p:blipFill>
              <p:spPr>
                <a:xfrm>
                  <a:off x="9249450" y="5344806"/>
                  <a:ext cx="3204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439">
              <p14:nvContentPartPr>
                <p14:cNvPr id="271" name="Ink 270">
                  <a:extLst>
                    <a:ext uri="{FF2B5EF4-FFF2-40B4-BE49-F238E27FC236}">
                      <a16:creationId xmlns:a16="http://schemas.microsoft.com/office/drawing/2014/main" id="{990A263A-1609-4F7F-98C2-5878BF2B67E4}"/>
                    </a:ext>
                  </a:extLst>
                </p14:cNvPr>
                <p14:cNvContentPartPr/>
                <p14:nvPr/>
              </p14:nvContentPartPr>
              <p14:xfrm>
                <a:off x="9310290" y="5171646"/>
                <a:ext cx="114840" cy="369360"/>
              </p14:xfrm>
            </p:contentPart>
          </mc:Choice>
          <mc:Fallback>
            <p:pic>
              <p:nvPicPr>
                <p:cNvPr id="271" name="Ink 270">
                  <a:extLst>
                    <a:ext uri="{FF2B5EF4-FFF2-40B4-BE49-F238E27FC236}">
                      <a16:creationId xmlns:a16="http://schemas.microsoft.com/office/drawing/2014/main" id="{990A263A-1609-4F7F-98C2-5878BF2B67E4}"/>
                    </a:ext>
                  </a:extLst>
                </p:cNvPr>
                <p:cNvPicPr/>
                <p:nvPr/>
              </p:nvPicPr>
              <p:blipFill>
                <a:blip r:embed="rId440"/>
                <a:stretch>
                  <a:fillRect/>
                </a:stretch>
              </p:blipFill>
              <p:spPr>
                <a:xfrm>
                  <a:off x="9305970" y="5167326"/>
                  <a:ext cx="123480" cy="378000"/>
                </a:xfrm>
                <a:prstGeom prst="rect">
                  <a:avLst/>
                </a:prstGeom>
              </p:spPr>
            </p:pic>
          </mc:Fallback>
        </mc:AlternateContent>
        <mc:AlternateContent xmlns:mc="http://schemas.openxmlformats.org/markup-compatibility/2006">
          <mc:Choice xmlns:p14="http://schemas.microsoft.com/office/powerpoint/2010/main" Requires="p14">
            <p:contentPart p14:bwMode="auto" r:id="rId441">
              <p14:nvContentPartPr>
                <p14:cNvPr id="273" name="Ink 272">
                  <a:extLst>
                    <a:ext uri="{FF2B5EF4-FFF2-40B4-BE49-F238E27FC236}">
                      <a16:creationId xmlns:a16="http://schemas.microsoft.com/office/drawing/2014/main" id="{A73C270B-E81D-48FA-A1E1-1B933BB223ED}"/>
                    </a:ext>
                  </a:extLst>
                </p14:cNvPr>
                <p14:cNvContentPartPr/>
                <p14:nvPr/>
              </p14:nvContentPartPr>
              <p14:xfrm>
                <a:off x="9400290" y="5075886"/>
                <a:ext cx="115200" cy="88920"/>
              </p14:xfrm>
            </p:contentPart>
          </mc:Choice>
          <mc:Fallback>
            <p:pic>
              <p:nvPicPr>
                <p:cNvPr id="273" name="Ink 272">
                  <a:extLst>
                    <a:ext uri="{FF2B5EF4-FFF2-40B4-BE49-F238E27FC236}">
                      <a16:creationId xmlns:a16="http://schemas.microsoft.com/office/drawing/2014/main" id="{A73C270B-E81D-48FA-A1E1-1B933BB223ED}"/>
                    </a:ext>
                  </a:extLst>
                </p:cNvPr>
                <p:cNvPicPr/>
                <p:nvPr/>
              </p:nvPicPr>
              <p:blipFill>
                <a:blip r:embed="rId442"/>
                <a:stretch>
                  <a:fillRect/>
                </a:stretch>
              </p:blipFill>
              <p:spPr>
                <a:xfrm>
                  <a:off x="9395970" y="5071566"/>
                  <a:ext cx="123840" cy="97560"/>
                </a:xfrm>
                <a:prstGeom prst="rect">
                  <a:avLst/>
                </a:prstGeom>
              </p:spPr>
            </p:pic>
          </mc:Fallback>
        </mc:AlternateContent>
      </p:grpSp>
      <p:grpSp>
        <p:nvGrpSpPr>
          <p:cNvPr id="282" name="Group 281">
            <a:extLst>
              <a:ext uri="{FF2B5EF4-FFF2-40B4-BE49-F238E27FC236}">
                <a16:creationId xmlns:a16="http://schemas.microsoft.com/office/drawing/2014/main" id="{F3989B8D-315D-4C95-9B78-455D37697551}"/>
              </a:ext>
            </a:extLst>
          </p:cNvPr>
          <p:cNvGrpSpPr/>
          <p:nvPr/>
        </p:nvGrpSpPr>
        <p:grpSpPr>
          <a:xfrm>
            <a:off x="9776490" y="5123046"/>
            <a:ext cx="98640" cy="74880"/>
            <a:chOff x="9776490" y="5123046"/>
            <a:chExt cx="98640" cy="74880"/>
          </a:xfrm>
        </p:grpSpPr>
        <mc:AlternateContent xmlns:mc="http://schemas.openxmlformats.org/markup-compatibility/2006">
          <mc:Choice xmlns:p14="http://schemas.microsoft.com/office/powerpoint/2010/main" Requires="p14">
            <p:contentPart p14:bwMode="auto" r:id="rId443">
              <p14:nvContentPartPr>
                <p14:cNvPr id="274" name="Ink 273">
                  <a:extLst>
                    <a:ext uri="{FF2B5EF4-FFF2-40B4-BE49-F238E27FC236}">
                      <a16:creationId xmlns:a16="http://schemas.microsoft.com/office/drawing/2014/main" id="{2083B1F7-1A18-4B82-B17F-00D766B798D6}"/>
                    </a:ext>
                  </a:extLst>
                </p14:cNvPr>
                <p14:cNvContentPartPr/>
                <p14:nvPr/>
              </p14:nvContentPartPr>
              <p14:xfrm>
                <a:off x="9776490" y="5123046"/>
                <a:ext cx="90720" cy="21960"/>
              </p14:xfrm>
            </p:contentPart>
          </mc:Choice>
          <mc:Fallback>
            <p:pic>
              <p:nvPicPr>
                <p:cNvPr id="274" name="Ink 273">
                  <a:extLst>
                    <a:ext uri="{FF2B5EF4-FFF2-40B4-BE49-F238E27FC236}">
                      <a16:creationId xmlns:a16="http://schemas.microsoft.com/office/drawing/2014/main" id="{2083B1F7-1A18-4B82-B17F-00D766B798D6}"/>
                    </a:ext>
                  </a:extLst>
                </p:cNvPr>
                <p:cNvPicPr/>
                <p:nvPr/>
              </p:nvPicPr>
              <p:blipFill>
                <a:blip r:embed="rId444"/>
                <a:stretch>
                  <a:fillRect/>
                </a:stretch>
              </p:blipFill>
              <p:spPr>
                <a:xfrm>
                  <a:off x="9772170" y="5118726"/>
                  <a:ext cx="9936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445">
              <p14:nvContentPartPr>
                <p14:cNvPr id="275" name="Ink 274">
                  <a:extLst>
                    <a:ext uri="{FF2B5EF4-FFF2-40B4-BE49-F238E27FC236}">
                      <a16:creationId xmlns:a16="http://schemas.microsoft.com/office/drawing/2014/main" id="{1A45E633-FEB7-4A3F-94C8-A8C454E0D949}"/>
                    </a:ext>
                  </a:extLst>
                </p14:cNvPr>
                <p14:cNvContentPartPr/>
                <p14:nvPr/>
              </p14:nvContentPartPr>
              <p14:xfrm>
                <a:off x="9787650" y="5179926"/>
                <a:ext cx="87480" cy="18000"/>
              </p14:xfrm>
            </p:contentPart>
          </mc:Choice>
          <mc:Fallback>
            <p:pic>
              <p:nvPicPr>
                <p:cNvPr id="275" name="Ink 274">
                  <a:extLst>
                    <a:ext uri="{FF2B5EF4-FFF2-40B4-BE49-F238E27FC236}">
                      <a16:creationId xmlns:a16="http://schemas.microsoft.com/office/drawing/2014/main" id="{1A45E633-FEB7-4A3F-94C8-A8C454E0D949}"/>
                    </a:ext>
                  </a:extLst>
                </p:cNvPr>
                <p:cNvPicPr/>
                <p:nvPr/>
              </p:nvPicPr>
              <p:blipFill>
                <a:blip r:embed="rId446"/>
                <a:stretch>
                  <a:fillRect/>
                </a:stretch>
              </p:blipFill>
              <p:spPr>
                <a:xfrm>
                  <a:off x="9783330" y="5175606"/>
                  <a:ext cx="96120" cy="26640"/>
                </a:xfrm>
                <a:prstGeom prst="rect">
                  <a:avLst/>
                </a:prstGeom>
              </p:spPr>
            </p:pic>
          </mc:Fallback>
        </mc:AlternateContent>
      </p:grpSp>
      <p:grpSp>
        <p:nvGrpSpPr>
          <p:cNvPr id="281" name="Group 280">
            <a:extLst>
              <a:ext uri="{FF2B5EF4-FFF2-40B4-BE49-F238E27FC236}">
                <a16:creationId xmlns:a16="http://schemas.microsoft.com/office/drawing/2014/main" id="{62901B3E-7816-479F-89CB-346836A489B6}"/>
              </a:ext>
            </a:extLst>
          </p:cNvPr>
          <p:cNvGrpSpPr/>
          <p:nvPr/>
        </p:nvGrpSpPr>
        <p:grpSpPr>
          <a:xfrm>
            <a:off x="10119210" y="4956726"/>
            <a:ext cx="485640" cy="459720"/>
            <a:chOff x="10119210" y="4956726"/>
            <a:chExt cx="485640" cy="459720"/>
          </a:xfrm>
        </p:grpSpPr>
        <mc:AlternateContent xmlns:mc="http://schemas.openxmlformats.org/markup-compatibility/2006">
          <mc:Choice xmlns:p14="http://schemas.microsoft.com/office/powerpoint/2010/main" Requires="p14">
            <p:contentPart p14:bwMode="auto" r:id="rId447">
              <p14:nvContentPartPr>
                <p14:cNvPr id="276" name="Ink 275">
                  <a:extLst>
                    <a:ext uri="{FF2B5EF4-FFF2-40B4-BE49-F238E27FC236}">
                      <a16:creationId xmlns:a16="http://schemas.microsoft.com/office/drawing/2014/main" id="{AECD3F93-C713-43B0-8CD6-BD5953138F64}"/>
                    </a:ext>
                  </a:extLst>
                </p14:cNvPr>
                <p14:cNvContentPartPr/>
                <p14:nvPr/>
              </p14:nvContentPartPr>
              <p14:xfrm>
                <a:off x="10171050" y="4956726"/>
                <a:ext cx="153360" cy="122760"/>
              </p14:xfrm>
            </p:contentPart>
          </mc:Choice>
          <mc:Fallback>
            <p:pic>
              <p:nvPicPr>
                <p:cNvPr id="276" name="Ink 275">
                  <a:extLst>
                    <a:ext uri="{FF2B5EF4-FFF2-40B4-BE49-F238E27FC236}">
                      <a16:creationId xmlns:a16="http://schemas.microsoft.com/office/drawing/2014/main" id="{AECD3F93-C713-43B0-8CD6-BD5953138F64}"/>
                    </a:ext>
                  </a:extLst>
                </p:cNvPr>
                <p:cNvPicPr/>
                <p:nvPr/>
              </p:nvPicPr>
              <p:blipFill>
                <a:blip r:embed="rId448"/>
                <a:stretch>
                  <a:fillRect/>
                </a:stretch>
              </p:blipFill>
              <p:spPr>
                <a:xfrm>
                  <a:off x="10166730" y="4952406"/>
                  <a:ext cx="16200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449">
              <p14:nvContentPartPr>
                <p14:cNvPr id="277" name="Ink 276">
                  <a:extLst>
                    <a:ext uri="{FF2B5EF4-FFF2-40B4-BE49-F238E27FC236}">
                      <a16:creationId xmlns:a16="http://schemas.microsoft.com/office/drawing/2014/main" id="{8D07DDA7-681A-4436-BC4C-259E6EDCE100}"/>
                    </a:ext>
                  </a:extLst>
                </p14:cNvPr>
                <p14:cNvContentPartPr/>
                <p14:nvPr/>
              </p14:nvContentPartPr>
              <p14:xfrm>
                <a:off x="10276530" y="4991646"/>
                <a:ext cx="16560" cy="167040"/>
              </p14:xfrm>
            </p:contentPart>
          </mc:Choice>
          <mc:Fallback>
            <p:pic>
              <p:nvPicPr>
                <p:cNvPr id="277" name="Ink 276">
                  <a:extLst>
                    <a:ext uri="{FF2B5EF4-FFF2-40B4-BE49-F238E27FC236}">
                      <a16:creationId xmlns:a16="http://schemas.microsoft.com/office/drawing/2014/main" id="{8D07DDA7-681A-4436-BC4C-259E6EDCE100}"/>
                    </a:ext>
                  </a:extLst>
                </p:cNvPr>
                <p:cNvPicPr/>
                <p:nvPr/>
              </p:nvPicPr>
              <p:blipFill>
                <a:blip r:embed="rId450"/>
                <a:stretch>
                  <a:fillRect/>
                </a:stretch>
              </p:blipFill>
              <p:spPr>
                <a:xfrm>
                  <a:off x="10272210" y="4987326"/>
                  <a:ext cx="2520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451">
              <p14:nvContentPartPr>
                <p14:cNvPr id="278" name="Ink 277">
                  <a:extLst>
                    <a:ext uri="{FF2B5EF4-FFF2-40B4-BE49-F238E27FC236}">
                      <a16:creationId xmlns:a16="http://schemas.microsoft.com/office/drawing/2014/main" id="{950D351B-BA92-435F-B787-CE0DC6AA59D9}"/>
                    </a:ext>
                  </a:extLst>
                </p14:cNvPr>
                <p14:cNvContentPartPr/>
                <p14:nvPr/>
              </p14:nvContentPartPr>
              <p14:xfrm>
                <a:off x="10119210" y="5166246"/>
                <a:ext cx="322560" cy="25920"/>
              </p14:xfrm>
            </p:contentPart>
          </mc:Choice>
          <mc:Fallback>
            <p:pic>
              <p:nvPicPr>
                <p:cNvPr id="278" name="Ink 277">
                  <a:extLst>
                    <a:ext uri="{FF2B5EF4-FFF2-40B4-BE49-F238E27FC236}">
                      <a16:creationId xmlns:a16="http://schemas.microsoft.com/office/drawing/2014/main" id="{950D351B-BA92-435F-B787-CE0DC6AA59D9}"/>
                    </a:ext>
                  </a:extLst>
                </p:cNvPr>
                <p:cNvPicPr/>
                <p:nvPr/>
              </p:nvPicPr>
              <p:blipFill>
                <a:blip r:embed="rId452"/>
                <a:stretch>
                  <a:fillRect/>
                </a:stretch>
              </p:blipFill>
              <p:spPr>
                <a:xfrm>
                  <a:off x="10114890" y="5161926"/>
                  <a:ext cx="33120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453">
              <p14:nvContentPartPr>
                <p14:cNvPr id="279" name="Ink 278">
                  <a:extLst>
                    <a:ext uri="{FF2B5EF4-FFF2-40B4-BE49-F238E27FC236}">
                      <a16:creationId xmlns:a16="http://schemas.microsoft.com/office/drawing/2014/main" id="{966B80BF-519E-4888-ACAA-39B2103C0EB4}"/>
                    </a:ext>
                  </a:extLst>
                </p14:cNvPr>
                <p14:cNvContentPartPr/>
                <p14:nvPr/>
              </p14:nvContentPartPr>
              <p14:xfrm>
                <a:off x="10224690" y="5280006"/>
                <a:ext cx="154440" cy="123480"/>
              </p14:xfrm>
            </p:contentPart>
          </mc:Choice>
          <mc:Fallback>
            <p:pic>
              <p:nvPicPr>
                <p:cNvPr id="279" name="Ink 278">
                  <a:extLst>
                    <a:ext uri="{FF2B5EF4-FFF2-40B4-BE49-F238E27FC236}">
                      <a16:creationId xmlns:a16="http://schemas.microsoft.com/office/drawing/2014/main" id="{966B80BF-519E-4888-ACAA-39B2103C0EB4}"/>
                    </a:ext>
                  </a:extLst>
                </p:cNvPr>
                <p:cNvPicPr/>
                <p:nvPr/>
              </p:nvPicPr>
              <p:blipFill>
                <a:blip r:embed="rId454"/>
                <a:stretch>
                  <a:fillRect/>
                </a:stretch>
              </p:blipFill>
              <p:spPr>
                <a:xfrm>
                  <a:off x="10220370" y="5275686"/>
                  <a:ext cx="16308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455">
              <p14:nvContentPartPr>
                <p14:cNvPr id="280" name="Ink 279">
                  <a:extLst>
                    <a:ext uri="{FF2B5EF4-FFF2-40B4-BE49-F238E27FC236}">
                      <a16:creationId xmlns:a16="http://schemas.microsoft.com/office/drawing/2014/main" id="{5CF4F09B-3BC1-44F1-952E-CC3CFC4E4238}"/>
                    </a:ext>
                  </a:extLst>
                </p14:cNvPr>
                <p14:cNvContentPartPr/>
                <p14:nvPr/>
              </p14:nvContentPartPr>
              <p14:xfrm>
                <a:off x="10551930" y="5395926"/>
                <a:ext cx="52920" cy="20520"/>
              </p14:xfrm>
            </p:contentPart>
          </mc:Choice>
          <mc:Fallback>
            <p:pic>
              <p:nvPicPr>
                <p:cNvPr id="280" name="Ink 279">
                  <a:extLst>
                    <a:ext uri="{FF2B5EF4-FFF2-40B4-BE49-F238E27FC236}">
                      <a16:creationId xmlns:a16="http://schemas.microsoft.com/office/drawing/2014/main" id="{5CF4F09B-3BC1-44F1-952E-CC3CFC4E4238}"/>
                    </a:ext>
                  </a:extLst>
                </p:cNvPr>
                <p:cNvPicPr/>
                <p:nvPr/>
              </p:nvPicPr>
              <p:blipFill>
                <a:blip r:embed="rId456"/>
                <a:stretch>
                  <a:fillRect/>
                </a:stretch>
              </p:blipFill>
              <p:spPr>
                <a:xfrm>
                  <a:off x="10547610" y="5391606"/>
                  <a:ext cx="61560" cy="291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57">
            <p14:nvContentPartPr>
              <p14:cNvPr id="284" name="Ink 283">
                <a:extLst>
                  <a:ext uri="{FF2B5EF4-FFF2-40B4-BE49-F238E27FC236}">
                    <a16:creationId xmlns:a16="http://schemas.microsoft.com/office/drawing/2014/main" id="{B79DE114-C8F4-4C32-9273-EC104FED650C}"/>
                  </a:ext>
                </a:extLst>
              </p14:cNvPr>
              <p14:cNvContentPartPr/>
              <p14:nvPr/>
            </p14:nvContentPartPr>
            <p14:xfrm>
              <a:off x="5508690" y="6200526"/>
              <a:ext cx="2879640" cy="68040"/>
            </p14:xfrm>
          </p:contentPart>
        </mc:Choice>
        <mc:Fallback>
          <p:pic>
            <p:nvPicPr>
              <p:cNvPr id="284" name="Ink 283">
                <a:extLst>
                  <a:ext uri="{FF2B5EF4-FFF2-40B4-BE49-F238E27FC236}">
                    <a16:creationId xmlns:a16="http://schemas.microsoft.com/office/drawing/2014/main" id="{B79DE114-C8F4-4C32-9273-EC104FED650C}"/>
                  </a:ext>
                </a:extLst>
              </p:cNvPr>
              <p:cNvPicPr/>
              <p:nvPr/>
            </p:nvPicPr>
            <p:blipFill>
              <a:blip r:embed="rId458"/>
              <a:stretch>
                <a:fillRect/>
              </a:stretch>
            </p:blipFill>
            <p:spPr>
              <a:xfrm>
                <a:off x="5504370" y="6196206"/>
                <a:ext cx="2888280" cy="76680"/>
              </a:xfrm>
              <a:prstGeom prst="rect">
                <a:avLst/>
              </a:prstGeom>
            </p:spPr>
          </p:pic>
        </mc:Fallback>
      </mc:AlternateContent>
    </p:spTree>
    <p:extLst>
      <p:ext uri="{BB962C8B-B14F-4D97-AF65-F5344CB8AC3E}">
        <p14:creationId xmlns:p14="http://schemas.microsoft.com/office/powerpoint/2010/main" val="568077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4" end="1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DBC4F-6757-4359-A62C-48FEE266B37A}"/>
              </a:ext>
            </a:extLst>
          </p:cNvPr>
          <p:cNvSpPr>
            <a:spLocks noGrp="1"/>
          </p:cNvSpPr>
          <p:nvPr>
            <p:ph type="title"/>
          </p:nvPr>
        </p:nvSpPr>
        <p:spPr>
          <a:xfrm>
            <a:off x="781050" y="105752"/>
            <a:ext cx="10515600" cy="980097"/>
          </a:xfrm>
        </p:spPr>
        <p:txBody>
          <a:bodyPr>
            <a:normAutofit/>
          </a:bodyPr>
          <a:lstStyle/>
          <a:p>
            <a:r>
              <a:rPr lang="en-CA" dirty="0"/>
              <a:t>Sum of independent random variables</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157FCE19-F397-4F32-915B-C470FBB10AB0}"/>
                  </a:ext>
                </a:extLst>
              </p:cNvPr>
              <p:cNvSpPr txBox="1"/>
              <p:nvPr/>
            </p:nvSpPr>
            <p:spPr>
              <a:xfrm>
                <a:off x="781049" y="993959"/>
                <a:ext cx="10701705" cy="5493748"/>
              </a:xfrm>
              <a:prstGeom prst="rect">
                <a:avLst/>
              </a:prstGeom>
              <a:noFill/>
            </p:spPr>
            <p:txBody>
              <a:bodyPr wrap="square" rtlCol="0">
                <a:spAutoFit/>
              </a:bodyPr>
              <a:lstStyle/>
              <a:p>
                <a:r>
                  <a:rPr lang="en-CA" sz="2000" dirty="0"/>
                  <a:t>   </a:t>
                </a:r>
              </a:p>
              <a:p>
                <a:r>
                  <a:rPr lang="en-CA" sz="2000" dirty="0"/>
                  <a:t>Our goal is to bound </a:t>
                </a:r>
                <a14:m>
                  <m:oMath xmlns:m="http://schemas.openxmlformats.org/officeDocument/2006/math">
                    <m:func>
                      <m:funcPr>
                        <m:ctrlPr>
                          <a:rPr lang="en-CA" sz="2000" b="0" i="1" smtClean="0">
                            <a:latin typeface="Cambria Math" panose="02040503050406030204" pitchFamily="18" charset="0"/>
                          </a:rPr>
                        </m:ctrlPr>
                      </m:funcPr>
                      <m:fName>
                        <m:r>
                          <m:rPr>
                            <m:sty m:val="p"/>
                          </m:rPr>
                          <a:rPr lang="en-CA" sz="2000" b="0" i="0" smtClean="0">
                            <a:latin typeface="Cambria Math" panose="02040503050406030204" pitchFamily="18" charset="0"/>
                          </a:rPr>
                          <m:t>Pr</m:t>
                        </m:r>
                      </m:fName>
                      <m:e>
                        <m:d>
                          <m:dPr>
                            <m:begChr m:val="["/>
                            <m:endChr m:val="]"/>
                            <m:ctrlPr>
                              <a:rPr lang="en-CA" sz="2000" b="0" i="1" smtClean="0">
                                <a:latin typeface="Cambria Math" panose="02040503050406030204" pitchFamily="18" charset="0"/>
                              </a:rPr>
                            </m:ctrlPr>
                          </m:dPr>
                          <m:e>
                            <m:r>
                              <a:rPr lang="en-CA" sz="2000" b="0" i="1" smtClean="0">
                                <a:latin typeface="Cambria Math" panose="02040503050406030204" pitchFamily="18" charset="0"/>
                              </a:rPr>
                              <m:t> </m:t>
                            </m:r>
                            <m:r>
                              <a:rPr lang="en-CA" sz="2000" b="0" i="1" smtClean="0">
                                <a:latin typeface="Cambria Math" panose="02040503050406030204" pitchFamily="18" charset="0"/>
                              </a:rPr>
                              <m:t>𝑋</m:t>
                            </m:r>
                            <m:r>
                              <a:rPr lang="en-CA" sz="2000" b="0" i="1" smtClean="0">
                                <a:latin typeface="Cambria Math" panose="02040503050406030204" pitchFamily="18" charset="0"/>
                              </a:rPr>
                              <m:t>≥</m:t>
                            </m:r>
                            <m:d>
                              <m:dPr>
                                <m:ctrlPr>
                                  <a:rPr lang="en-CA" sz="2000" b="0" i="1" smtClean="0">
                                    <a:latin typeface="Cambria Math" panose="02040503050406030204" pitchFamily="18" charset="0"/>
                                  </a:rPr>
                                </m:ctrlPr>
                              </m:dPr>
                              <m:e>
                                <m:r>
                                  <a:rPr lang="en-CA" sz="2000" b="0" i="1" smtClean="0">
                                    <a:latin typeface="Cambria Math" panose="02040503050406030204" pitchFamily="18" charset="0"/>
                                  </a:rPr>
                                  <m:t>1+</m:t>
                                </m:r>
                                <m:r>
                                  <a:rPr lang="en-CA" sz="2000" b="0" i="1" smtClean="0">
                                    <a:latin typeface="Cambria Math" panose="02040503050406030204" pitchFamily="18" charset="0"/>
                                  </a:rPr>
                                  <m:t>𝜖</m:t>
                                </m:r>
                              </m:e>
                            </m:d>
                            <m:r>
                              <a:rPr lang="en-CA" sz="2000" b="0" i="1" smtClean="0">
                                <a:latin typeface="Cambria Math" panose="02040503050406030204" pitchFamily="18" charset="0"/>
                              </a:rPr>
                              <m:t>𝐸</m:t>
                            </m:r>
                            <m:d>
                              <m:dPr>
                                <m:begChr m:val="["/>
                                <m:endChr m:val="]"/>
                                <m:ctrlPr>
                                  <a:rPr lang="en-CA" sz="2000" b="0" i="1" smtClean="0">
                                    <a:latin typeface="Cambria Math" panose="02040503050406030204" pitchFamily="18" charset="0"/>
                                  </a:rPr>
                                </m:ctrlPr>
                              </m:dPr>
                              <m:e>
                                <m:r>
                                  <a:rPr lang="en-CA" sz="2000" b="0" i="1" smtClean="0">
                                    <a:latin typeface="Cambria Math" panose="02040503050406030204" pitchFamily="18" charset="0"/>
                                  </a:rPr>
                                  <m:t>𝑋</m:t>
                                </m:r>
                              </m:e>
                            </m:d>
                          </m:e>
                        </m:d>
                      </m:e>
                    </m:func>
                  </m:oMath>
                </a14:m>
                <a:r>
                  <a:rPr lang="en-CA" sz="2000" dirty="0"/>
                  <a:t> and </a:t>
                </a:r>
                <a14:m>
                  <m:oMath xmlns:m="http://schemas.openxmlformats.org/officeDocument/2006/math">
                    <m:func>
                      <m:funcPr>
                        <m:ctrlPr>
                          <a:rPr lang="en-CA" sz="2000" i="1">
                            <a:latin typeface="Cambria Math" panose="02040503050406030204" pitchFamily="18" charset="0"/>
                          </a:rPr>
                        </m:ctrlPr>
                      </m:funcPr>
                      <m:fName>
                        <m:r>
                          <m:rPr>
                            <m:sty m:val="p"/>
                          </m:rPr>
                          <a:rPr lang="en-CA" sz="2000">
                            <a:latin typeface="Cambria Math" panose="02040503050406030204" pitchFamily="18" charset="0"/>
                          </a:rPr>
                          <m:t>Pr</m:t>
                        </m:r>
                      </m:fName>
                      <m:e>
                        <m:d>
                          <m:dPr>
                            <m:begChr m:val="["/>
                            <m:endChr m:val="]"/>
                            <m:ctrlPr>
                              <a:rPr lang="en-CA" sz="2000" i="1">
                                <a:latin typeface="Cambria Math" panose="02040503050406030204" pitchFamily="18" charset="0"/>
                              </a:rPr>
                            </m:ctrlPr>
                          </m:dPr>
                          <m:e>
                            <m:r>
                              <a:rPr lang="en-CA" sz="2000" i="1">
                                <a:latin typeface="Cambria Math" panose="02040503050406030204" pitchFamily="18" charset="0"/>
                              </a:rPr>
                              <m:t> </m:t>
                            </m:r>
                            <m:r>
                              <a:rPr lang="en-CA" sz="2000" i="1">
                                <a:latin typeface="Cambria Math" panose="02040503050406030204" pitchFamily="18" charset="0"/>
                              </a:rPr>
                              <m:t>𝑋</m:t>
                            </m:r>
                            <m:r>
                              <a:rPr lang="en-CA" sz="2000" b="0" i="1" smtClean="0">
                                <a:latin typeface="Cambria Math" panose="02040503050406030204" pitchFamily="18" charset="0"/>
                              </a:rPr>
                              <m:t>≤</m:t>
                            </m:r>
                            <m:d>
                              <m:dPr>
                                <m:ctrlPr>
                                  <a:rPr lang="en-CA" sz="2000" i="1">
                                    <a:latin typeface="Cambria Math" panose="02040503050406030204" pitchFamily="18" charset="0"/>
                                  </a:rPr>
                                </m:ctrlPr>
                              </m:dPr>
                              <m:e>
                                <m:r>
                                  <a:rPr lang="en-CA" sz="2000" i="1">
                                    <a:latin typeface="Cambria Math" panose="02040503050406030204" pitchFamily="18" charset="0"/>
                                  </a:rPr>
                                  <m:t>1</m:t>
                                </m:r>
                                <m:r>
                                  <a:rPr lang="en-CA" sz="2000" b="0" i="1" smtClean="0">
                                    <a:latin typeface="Cambria Math" panose="02040503050406030204" pitchFamily="18" charset="0"/>
                                  </a:rPr>
                                  <m:t>−</m:t>
                                </m:r>
                                <m:r>
                                  <a:rPr lang="en-CA" sz="2000" i="1">
                                    <a:latin typeface="Cambria Math" panose="02040503050406030204" pitchFamily="18" charset="0"/>
                                  </a:rPr>
                                  <m:t>𝜖</m:t>
                                </m:r>
                              </m:e>
                            </m:d>
                            <m:r>
                              <a:rPr lang="en-CA" sz="2000" i="1">
                                <a:latin typeface="Cambria Math" panose="02040503050406030204" pitchFamily="18" charset="0"/>
                              </a:rPr>
                              <m:t>𝐸</m:t>
                            </m:r>
                            <m:d>
                              <m:dPr>
                                <m:begChr m:val="["/>
                                <m:endChr m:val="]"/>
                                <m:ctrlPr>
                                  <a:rPr lang="en-CA" sz="2000" i="1">
                                    <a:latin typeface="Cambria Math" panose="02040503050406030204" pitchFamily="18" charset="0"/>
                                  </a:rPr>
                                </m:ctrlPr>
                              </m:dPr>
                              <m:e>
                                <m:r>
                                  <a:rPr lang="en-CA" sz="2000" i="1">
                                    <a:latin typeface="Cambria Math" panose="02040503050406030204" pitchFamily="18" charset="0"/>
                                  </a:rPr>
                                  <m:t>𝑋</m:t>
                                </m:r>
                              </m:e>
                            </m:d>
                          </m:e>
                        </m:d>
                      </m:e>
                    </m:func>
                  </m:oMath>
                </a14:m>
                <a:r>
                  <a:rPr lang="en-CA" sz="2000" dirty="0"/>
                  <a:t>.</a:t>
                </a:r>
              </a:p>
              <a:p>
                <a:endParaRPr lang="en-CA" sz="2000" dirty="0"/>
              </a:p>
              <a:p>
                <a:r>
                  <a:rPr lang="en-CA" sz="2000" dirty="0"/>
                  <a:t>We consider the setting when </a:t>
                </a:r>
                <a14:m>
                  <m:oMath xmlns:m="http://schemas.openxmlformats.org/officeDocument/2006/math">
                    <m:r>
                      <a:rPr lang="en-CA" sz="2000" b="0" i="1" smtClean="0">
                        <a:latin typeface="Cambria Math" panose="02040503050406030204" pitchFamily="18" charset="0"/>
                      </a:rPr>
                      <m:t>𝑋</m:t>
                    </m:r>
                  </m:oMath>
                </a14:m>
                <a:r>
                  <a:rPr lang="en-CA" sz="2000" dirty="0"/>
                  <a:t> is the sum of independent random variables.</a:t>
                </a:r>
              </a:p>
              <a:p>
                <a:endParaRPr lang="en-CA" sz="2000" dirty="0"/>
              </a:p>
              <a:p>
                <a:r>
                  <a:rPr lang="en-CA" sz="2000" dirty="0"/>
                  <a:t>The law of large numbers says that the sum of </a:t>
                </a:r>
                <a14:m>
                  <m:oMath xmlns:m="http://schemas.openxmlformats.org/officeDocument/2006/math">
                    <m:r>
                      <a:rPr lang="en-CA" sz="2000" i="1" dirty="0" smtClean="0">
                        <a:latin typeface="Cambria Math" panose="02040503050406030204" pitchFamily="18" charset="0"/>
                      </a:rPr>
                      <m:t>𝑛</m:t>
                    </m:r>
                  </m:oMath>
                </a14:m>
                <a:r>
                  <a:rPr lang="en-CA" sz="2000" dirty="0"/>
                  <a:t> identically distributed random variables is</a:t>
                </a:r>
              </a:p>
              <a:p>
                <a:pPr>
                  <a:lnSpc>
                    <a:spcPct val="150000"/>
                  </a:lnSpc>
                </a:pPr>
                <a:r>
                  <a:rPr lang="en-CA" sz="2000" dirty="0"/>
                  <a:t>     approximately </a:t>
                </a:r>
                <a14:m>
                  <m:oMath xmlns:m="http://schemas.openxmlformats.org/officeDocument/2006/math">
                    <m:r>
                      <a:rPr lang="en-CA" sz="2000" b="0" i="1" smtClean="0">
                        <a:latin typeface="Cambria Math" panose="02040503050406030204" pitchFamily="18" charset="0"/>
                      </a:rPr>
                      <m:t>𝑛</m:t>
                    </m:r>
                    <m:r>
                      <a:rPr lang="en-CA" sz="2000" b="0" i="1" smtClean="0">
                        <a:latin typeface="Cambria Math" panose="02040503050406030204" pitchFamily="18" charset="0"/>
                      </a:rPr>
                      <m:t>𝜇</m:t>
                    </m:r>
                  </m:oMath>
                </a14:m>
                <a:r>
                  <a:rPr lang="en-CA" sz="2000" dirty="0"/>
                  <a:t>, where </a:t>
                </a:r>
                <a14:m>
                  <m:oMath xmlns:m="http://schemas.openxmlformats.org/officeDocument/2006/math">
                    <m:r>
                      <a:rPr lang="en-CA" sz="2000" b="0" i="1" smtClean="0">
                        <a:latin typeface="Cambria Math" panose="02040503050406030204" pitchFamily="18" charset="0"/>
                      </a:rPr>
                      <m:t>𝜇</m:t>
                    </m:r>
                  </m:oMath>
                </a14:m>
                <a:r>
                  <a:rPr lang="en-CA" sz="2000" dirty="0"/>
                  <a:t> is the mean of a random variable.  </a:t>
                </a:r>
              </a:p>
              <a:p>
                <a:endParaRPr lang="en-CA" sz="2000" dirty="0"/>
              </a:p>
              <a:p>
                <a:r>
                  <a:rPr lang="en-CA" sz="2000" dirty="0"/>
                  <a:t>The central limit theorem says that </a:t>
                </a:r>
              </a:p>
              <a:p>
                <a:pPr/>
                <a14:m>
                  <m:oMathPara xmlns:m="http://schemas.openxmlformats.org/officeDocument/2006/math">
                    <m:oMathParaPr>
                      <m:jc m:val="centerGroup"/>
                    </m:oMathParaPr>
                    <m:oMath xmlns:m="http://schemas.openxmlformats.org/officeDocument/2006/math">
                      <m:f>
                        <m:fPr>
                          <m:ctrlPr>
                            <a:rPr lang="en-CA" sz="2000" b="0" i="1" smtClean="0">
                              <a:latin typeface="Cambria Math" panose="02040503050406030204" pitchFamily="18" charset="0"/>
                            </a:rPr>
                          </m:ctrlPr>
                        </m:fPr>
                        <m:num>
                          <m:r>
                            <a:rPr lang="en-CA" sz="2000" i="1">
                              <a:latin typeface="Cambria Math" panose="02040503050406030204" pitchFamily="18" charset="0"/>
                            </a:rPr>
                            <m:t>𝑋</m:t>
                          </m:r>
                          <m:r>
                            <a:rPr lang="en-CA" sz="2000" i="1">
                              <a:latin typeface="Cambria Math" panose="02040503050406030204" pitchFamily="18" charset="0"/>
                            </a:rPr>
                            <m:t> −</m:t>
                          </m:r>
                          <m:r>
                            <a:rPr lang="en-CA" sz="2000" i="1">
                              <a:latin typeface="Cambria Math" panose="02040503050406030204" pitchFamily="18" charset="0"/>
                            </a:rPr>
                            <m:t>𝑛</m:t>
                          </m:r>
                          <m:r>
                            <a:rPr lang="en-CA" sz="2000" i="1">
                              <a:latin typeface="Cambria Math" panose="02040503050406030204" pitchFamily="18" charset="0"/>
                            </a:rPr>
                            <m:t>𝜇</m:t>
                          </m:r>
                        </m:num>
                        <m:den>
                          <m:rad>
                            <m:radPr>
                              <m:degHide m:val="on"/>
                              <m:ctrlPr>
                                <a:rPr lang="en-CA" sz="2000" b="0" i="1" smtClean="0">
                                  <a:latin typeface="Cambria Math" panose="02040503050406030204" pitchFamily="18" charset="0"/>
                                </a:rPr>
                              </m:ctrlPr>
                            </m:radPr>
                            <m:deg/>
                            <m:e>
                              <m:r>
                                <a:rPr lang="en-CA" sz="2000" b="0" i="1" smtClean="0">
                                  <a:latin typeface="Cambria Math" panose="02040503050406030204" pitchFamily="18" charset="0"/>
                                </a:rPr>
                                <m:t>𝑛</m:t>
                              </m:r>
                              <m:sSup>
                                <m:sSupPr>
                                  <m:ctrlPr>
                                    <a:rPr lang="en-CA" sz="2000" b="0" i="1" smtClean="0">
                                      <a:latin typeface="Cambria Math" panose="02040503050406030204" pitchFamily="18" charset="0"/>
                                    </a:rPr>
                                  </m:ctrlPr>
                                </m:sSupPr>
                                <m:e>
                                  <m:r>
                                    <a:rPr lang="en-CA" sz="2000" b="0" i="1" smtClean="0">
                                      <a:latin typeface="Cambria Math" panose="02040503050406030204" pitchFamily="18" charset="0"/>
                                    </a:rPr>
                                    <m:t>𝜎</m:t>
                                  </m:r>
                                </m:e>
                                <m:sup>
                                  <m:r>
                                    <a:rPr lang="en-CA" sz="2000" b="0" i="1" smtClean="0">
                                      <a:latin typeface="Cambria Math" panose="02040503050406030204" pitchFamily="18" charset="0"/>
                                    </a:rPr>
                                    <m:t>2</m:t>
                                  </m:r>
                                </m:sup>
                              </m:sSup>
                            </m:e>
                          </m:rad>
                        </m:den>
                      </m:f>
                      <m:r>
                        <a:rPr lang="en-CA" sz="2000" b="0" i="1" smtClean="0">
                          <a:latin typeface="Cambria Math" panose="02040503050406030204" pitchFamily="18" charset="0"/>
                        </a:rPr>
                        <m:t>→</m:t>
                      </m:r>
                      <m:r>
                        <a:rPr lang="en-CA" sz="2000" b="0" i="1" smtClean="0">
                          <a:latin typeface="Cambria Math" panose="02040503050406030204" pitchFamily="18" charset="0"/>
                        </a:rPr>
                        <m:t>𝑁</m:t>
                      </m:r>
                      <m:d>
                        <m:dPr>
                          <m:ctrlPr>
                            <a:rPr lang="en-CA" sz="2000" b="0" i="1" smtClean="0">
                              <a:latin typeface="Cambria Math" panose="02040503050406030204" pitchFamily="18" charset="0"/>
                            </a:rPr>
                          </m:ctrlPr>
                        </m:dPr>
                        <m:e>
                          <m:r>
                            <a:rPr lang="en-CA" sz="2000" b="0" i="1" smtClean="0">
                              <a:latin typeface="Cambria Math" panose="02040503050406030204" pitchFamily="18" charset="0"/>
                            </a:rPr>
                            <m:t>0,1</m:t>
                          </m:r>
                        </m:e>
                      </m:d>
                      <m:r>
                        <a:rPr lang="en-CA" sz="2000" b="0" i="1" smtClean="0">
                          <a:latin typeface="Cambria Math" panose="02040503050406030204" pitchFamily="18" charset="0"/>
                        </a:rPr>
                        <m:t>,</m:t>
                      </m:r>
                    </m:oMath>
                  </m:oMathPara>
                </a14:m>
                <a:endParaRPr lang="en-CA" sz="2000" dirty="0"/>
              </a:p>
              <a:p>
                <a:pPr>
                  <a:lnSpc>
                    <a:spcPct val="150000"/>
                  </a:lnSpc>
                </a:pPr>
                <a:r>
                  <a:rPr lang="en-CA" sz="2000" dirty="0"/>
                  <a:t>    where </a:t>
                </a:r>
                <a14:m>
                  <m:oMath xmlns:m="http://schemas.openxmlformats.org/officeDocument/2006/math">
                    <m:r>
                      <a:rPr lang="en-CA" sz="2000" b="0" i="1" smtClean="0">
                        <a:latin typeface="Cambria Math" panose="02040503050406030204" pitchFamily="18" charset="0"/>
                      </a:rPr>
                      <m:t>𝜎</m:t>
                    </m:r>
                  </m:oMath>
                </a14:m>
                <a:r>
                  <a:rPr lang="en-CA" sz="2000" dirty="0"/>
                  <a:t> is the standard derivation of a random variable.  </a:t>
                </a:r>
              </a:p>
              <a:p>
                <a:pPr>
                  <a:lnSpc>
                    <a:spcPct val="150000"/>
                  </a:lnSpc>
                </a:pPr>
                <a:r>
                  <a:rPr lang="en-CA" sz="2000" dirty="0"/>
                  <a:t>So the typical derivation from the mean is of the order </a:t>
                </a:r>
                <a14:m>
                  <m:oMath xmlns:m="http://schemas.openxmlformats.org/officeDocument/2006/math">
                    <m:rad>
                      <m:radPr>
                        <m:degHide m:val="on"/>
                        <m:ctrlPr>
                          <a:rPr lang="en-CA" sz="2000" b="0" i="1" smtClean="0">
                            <a:latin typeface="Cambria Math" panose="02040503050406030204" pitchFamily="18" charset="0"/>
                          </a:rPr>
                        </m:ctrlPr>
                      </m:radPr>
                      <m:deg/>
                      <m:e>
                        <m:r>
                          <a:rPr lang="en-CA" sz="2000" b="0" i="1" smtClean="0">
                            <a:latin typeface="Cambria Math" panose="02040503050406030204" pitchFamily="18" charset="0"/>
                          </a:rPr>
                          <m:t>𝑛</m:t>
                        </m:r>
                      </m:e>
                    </m:rad>
                    <m:r>
                      <a:rPr lang="en-CA" sz="2000" b="0" i="1" smtClean="0">
                        <a:latin typeface="Cambria Math" panose="02040503050406030204" pitchFamily="18" charset="0"/>
                      </a:rPr>
                      <m:t>𝜎</m:t>
                    </m:r>
                  </m:oMath>
                </a14:m>
                <a:r>
                  <a:rPr lang="en-CA" sz="2000" dirty="0"/>
                  <a:t>.</a:t>
                </a:r>
              </a:p>
              <a:p>
                <a:pPr>
                  <a:lnSpc>
                    <a:spcPct val="150000"/>
                  </a:lnSpc>
                </a:pPr>
                <a:endParaRPr lang="en-CA" sz="2000" dirty="0"/>
              </a:p>
              <a:p>
                <a:pPr>
                  <a:lnSpc>
                    <a:spcPct val="150000"/>
                  </a:lnSpc>
                </a:pPr>
                <a:r>
                  <a:rPr lang="en-CA" sz="2000" dirty="0"/>
                  <a:t>Chernoff bound is to give us quantitative estimate of the probability </a:t>
                </a:r>
                <a14:m>
                  <m:oMath xmlns:m="http://schemas.openxmlformats.org/officeDocument/2006/math">
                    <m:r>
                      <a:rPr lang="en-CA" sz="2000" i="1" dirty="0" smtClean="0">
                        <a:latin typeface="Cambria Math" panose="02040503050406030204" pitchFamily="18" charset="0"/>
                      </a:rPr>
                      <m:t>𝑋</m:t>
                    </m:r>
                  </m:oMath>
                </a14:m>
                <a:r>
                  <a:rPr lang="en-CA" sz="2000" dirty="0"/>
                  <a:t> is far from </a:t>
                </a:r>
                <a14:m>
                  <m:oMath xmlns:m="http://schemas.openxmlformats.org/officeDocument/2006/math">
                    <m:r>
                      <a:rPr lang="en-CA" sz="2000" i="1" dirty="0" smtClean="0">
                        <a:latin typeface="Cambria Math" panose="02040503050406030204" pitchFamily="18" charset="0"/>
                      </a:rPr>
                      <m:t>𝐸</m:t>
                    </m:r>
                    <m:r>
                      <a:rPr lang="en-CA" sz="2000" i="1" dirty="0" smtClean="0">
                        <a:latin typeface="Cambria Math" panose="02040503050406030204" pitchFamily="18" charset="0"/>
                      </a:rPr>
                      <m:t>[</m:t>
                    </m:r>
                    <m:r>
                      <a:rPr lang="en-CA" sz="2000" i="1" dirty="0" smtClean="0">
                        <a:latin typeface="Cambria Math" panose="02040503050406030204" pitchFamily="18" charset="0"/>
                      </a:rPr>
                      <m:t>𝑋</m:t>
                    </m:r>
                    <m:r>
                      <a:rPr lang="en-CA" sz="2000" i="1" dirty="0" smtClean="0">
                        <a:latin typeface="Cambria Math" panose="02040503050406030204" pitchFamily="18" charset="0"/>
                      </a:rPr>
                      <m:t>]</m:t>
                    </m:r>
                  </m:oMath>
                </a14:m>
                <a:r>
                  <a:rPr lang="en-CA" sz="2000" dirty="0"/>
                  <a:t> for any </a:t>
                </a:r>
                <a14:m>
                  <m:oMath xmlns:m="http://schemas.openxmlformats.org/officeDocument/2006/math">
                    <m:r>
                      <a:rPr lang="en-CA" sz="2000" i="1" dirty="0" smtClean="0">
                        <a:latin typeface="Cambria Math" panose="02040503050406030204" pitchFamily="18" charset="0"/>
                      </a:rPr>
                      <m:t>𝑛</m:t>
                    </m:r>
                  </m:oMath>
                </a14:m>
                <a:r>
                  <a:rPr lang="en-CA" sz="2000" dirty="0"/>
                  <a:t>.</a:t>
                </a:r>
              </a:p>
            </p:txBody>
          </p:sp>
        </mc:Choice>
        <mc:Fallback xmlns="">
          <p:sp>
            <p:nvSpPr>
              <p:cNvPr id="5" name="TextBox 4">
                <a:extLst>
                  <a:ext uri="{FF2B5EF4-FFF2-40B4-BE49-F238E27FC236}">
                    <a16:creationId xmlns:a16="http://schemas.microsoft.com/office/drawing/2014/main" id="{157FCE19-F397-4F32-915B-C470FBB10AB0}"/>
                  </a:ext>
                </a:extLst>
              </p:cNvPr>
              <p:cNvSpPr txBox="1">
                <a:spLocks noRot="1" noChangeAspect="1" noMove="1" noResize="1" noEditPoints="1" noAdjustHandles="1" noChangeArrowheads="1" noChangeShapeType="1" noTextEdit="1"/>
              </p:cNvSpPr>
              <p:nvPr/>
            </p:nvSpPr>
            <p:spPr>
              <a:xfrm>
                <a:off x="781049" y="993959"/>
                <a:ext cx="10701705" cy="5493748"/>
              </a:xfrm>
              <a:prstGeom prst="rect">
                <a:avLst/>
              </a:prstGeom>
              <a:blipFill>
                <a:blip r:embed="rId2"/>
                <a:stretch>
                  <a:fillRect l="-569" b="-999"/>
                </a:stretch>
              </a:blipFill>
            </p:spPr>
            <p:txBody>
              <a:bodyPr/>
              <a:lstStyle/>
              <a:p>
                <a:r>
                  <a:rPr lang="en-CA">
                    <a:noFill/>
                  </a:rPr>
                  <a:t> </a:t>
                </a:r>
              </a:p>
            </p:txBody>
          </p:sp>
        </mc:Fallback>
      </mc:AlternateContent>
      <p:pic>
        <p:nvPicPr>
          <p:cNvPr id="3" name="Picture 2">
            <a:extLst>
              <a:ext uri="{FF2B5EF4-FFF2-40B4-BE49-F238E27FC236}">
                <a16:creationId xmlns:a16="http://schemas.microsoft.com/office/drawing/2014/main" id="{CBBB7291-9714-4615-A8D1-692F45E053D7}"/>
              </a:ext>
            </a:extLst>
          </p:cNvPr>
          <p:cNvPicPr>
            <a:picLocks noChangeAspect="1"/>
          </p:cNvPicPr>
          <p:nvPr/>
        </p:nvPicPr>
        <p:blipFill>
          <a:blip r:embed="rId3"/>
          <a:stretch>
            <a:fillRect/>
          </a:stretch>
        </p:blipFill>
        <p:spPr>
          <a:xfrm>
            <a:off x="8992203" y="993959"/>
            <a:ext cx="2991109" cy="1238357"/>
          </a:xfrm>
          <a:prstGeom prst="rect">
            <a:avLst/>
          </a:prstGeom>
        </p:spPr>
      </p:pic>
      <p:sp>
        <p:nvSpPr>
          <p:cNvPr id="4" name="Slide Number Placeholder 3">
            <a:extLst>
              <a:ext uri="{FF2B5EF4-FFF2-40B4-BE49-F238E27FC236}">
                <a16:creationId xmlns:a16="http://schemas.microsoft.com/office/drawing/2014/main" id="{25D30FCE-0749-4338-B5D0-92948D63839B}"/>
              </a:ext>
            </a:extLst>
          </p:cNvPr>
          <p:cNvSpPr>
            <a:spLocks noGrp="1"/>
          </p:cNvSpPr>
          <p:nvPr>
            <p:ph type="sldNum" sz="quarter" idx="12"/>
          </p:nvPr>
        </p:nvSpPr>
        <p:spPr/>
        <p:txBody>
          <a:bodyPr/>
          <a:lstStyle/>
          <a:p>
            <a:fld id="{2595D44B-EAE6-4553-A7ED-B796E3CA93DC}" type="slidenum">
              <a:rPr lang="en-CA" smtClean="0"/>
              <a:t>17</a:t>
            </a:fld>
            <a:endParaRPr lang="en-CA"/>
          </a:p>
        </p:txBody>
      </p:sp>
      <mc:AlternateContent xmlns:mc="http://schemas.openxmlformats.org/markup-compatibility/2006">
        <mc:Choice xmlns:p14="http://schemas.microsoft.com/office/powerpoint/2010/main" Requires="p14">
          <p:contentPart p14:bwMode="auto" r:id="rId4">
            <p14:nvContentPartPr>
              <p14:cNvPr id="6" name="Ink 5">
                <a:extLst>
                  <a:ext uri="{FF2B5EF4-FFF2-40B4-BE49-F238E27FC236}">
                    <a16:creationId xmlns:a16="http://schemas.microsoft.com/office/drawing/2014/main" id="{53303E0A-F26B-4C48-B172-229267225A05}"/>
                  </a:ext>
                </a:extLst>
              </p14:cNvPr>
              <p14:cNvContentPartPr/>
              <p14:nvPr/>
            </p14:nvContentPartPr>
            <p14:xfrm>
              <a:off x="3097050" y="1115166"/>
              <a:ext cx="2269800" cy="219240"/>
            </p14:xfrm>
          </p:contentPart>
        </mc:Choice>
        <mc:Fallback>
          <p:pic>
            <p:nvPicPr>
              <p:cNvPr id="6" name="Ink 5">
                <a:extLst>
                  <a:ext uri="{FF2B5EF4-FFF2-40B4-BE49-F238E27FC236}">
                    <a16:creationId xmlns:a16="http://schemas.microsoft.com/office/drawing/2014/main" id="{53303E0A-F26B-4C48-B172-229267225A05}"/>
                  </a:ext>
                </a:extLst>
              </p:cNvPr>
              <p:cNvPicPr/>
              <p:nvPr/>
            </p:nvPicPr>
            <p:blipFill>
              <a:blip r:embed="rId5"/>
              <a:stretch>
                <a:fillRect/>
              </a:stretch>
            </p:blipFill>
            <p:spPr>
              <a:xfrm>
                <a:off x="3092730" y="1110846"/>
                <a:ext cx="2278440" cy="2278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7" name="Ink 6">
                <a:extLst>
                  <a:ext uri="{FF2B5EF4-FFF2-40B4-BE49-F238E27FC236}">
                    <a16:creationId xmlns:a16="http://schemas.microsoft.com/office/drawing/2014/main" id="{EB4DEB67-8F21-4429-A8CD-8964E4280B6B}"/>
                  </a:ext>
                </a:extLst>
              </p14:cNvPr>
              <p14:cNvContentPartPr/>
              <p14:nvPr/>
            </p14:nvContentPartPr>
            <p14:xfrm>
              <a:off x="5980650" y="1129926"/>
              <a:ext cx="2012400" cy="189000"/>
            </p14:xfrm>
          </p:contentPart>
        </mc:Choice>
        <mc:Fallback>
          <p:pic>
            <p:nvPicPr>
              <p:cNvPr id="7" name="Ink 6">
                <a:extLst>
                  <a:ext uri="{FF2B5EF4-FFF2-40B4-BE49-F238E27FC236}">
                    <a16:creationId xmlns:a16="http://schemas.microsoft.com/office/drawing/2014/main" id="{EB4DEB67-8F21-4429-A8CD-8964E4280B6B}"/>
                  </a:ext>
                </a:extLst>
              </p:cNvPr>
              <p:cNvPicPr/>
              <p:nvPr/>
            </p:nvPicPr>
            <p:blipFill>
              <a:blip r:embed="rId7"/>
              <a:stretch>
                <a:fillRect/>
              </a:stretch>
            </p:blipFill>
            <p:spPr>
              <a:xfrm>
                <a:off x="5976330" y="1125606"/>
                <a:ext cx="2021040" cy="197640"/>
              </a:xfrm>
              <a:prstGeom prst="rect">
                <a:avLst/>
              </a:prstGeom>
            </p:spPr>
          </p:pic>
        </mc:Fallback>
      </mc:AlternateContent>
      <p:grpSp>
        <p:nvGrpSpPr>
          <p:cNvPr id="27" name="Group 26">
            <a:extLst>
              <a:ext uri="{FF2B5EF4-FFF2-40B4-BE49-F238E27FC236}">
                <a16:creationId xmlns:a16="http://schemas.microsoft.com/office/drawing/2014/main" id="{FE1191C4-4155-4347-B21D-CC095D519EC4}"/>
              </a:ext>
            </a:extLst>
          </p:cNvPr>
          <p:cNvGrpSpPr/>
          <p:nvPr/>
        </p:nvGrpSpPr>
        <p:grpSpPr>
          <a:xfrm>
            <a:off x="6630450" y="847326"/>
            <a:ext cx="1142280" cy="169920"/>
            <a:chOff x="6630450" y="847326"/>
            <a:chExt cx="1142280" cy="169920"/>
          </a:xfrm>
        </p:grpSpPr>
        <mc:AlternateContent xmlns:mc="http://schemas.openxmlformats.org/markup-compatibility/2006">
          <mc:Choice xmlns:p14="http://schemas.microsoft.com/office/powerpoint/2010/main" Requires="p14">
            <p:contentPart p14:bwMode="auto" r:id="rId8">
              <p14:nvContentPartPr>
                <p14:cNvPr id="8" name="Ink 7">
                  <a:extLst>
                    <a:ext uri="{FF2B5EF4-FFF2-40B4-BE49-F238E27FC236}">
                      <a16:creationId xmlns:a16="http://schemas.microsoft.com/office/drawing/2014/main" id="{E193D49F-A591-425A-BA9E-1D836AAF8EB1}"/>
                    </a:ext>
                  </a:extLst>
                </p14:cNvPr>
                <p14:cNvContentPartPr/>
                <p14:nvPr/>
              </p14:nvContentPartPr>
              <p14:xfrm>
                <a:off x="6630450" y="872166"/>
                <a:ext cx="32760" cy="140760"/>
              </p14:xfrm>
            </p:contentPart>
          </mc:Choice>
          <mc:Fallback>
            <p:pic>
              <p:nvPicPr>
                <p:cNvPr id="8" name="Ink 7">
                  <a:extLst>
                    <a:ext uri="{FF2B5EF4-FFF2-40B4-BE49-F238E27FC236}">
                      <a16:creationId xmlns:a16="http://schemas.microsoft.com/office/drawing/2014/main" id="{E193D49F-A591-425A-BA9E-1D836AAF8EB1}"/>
                    </a:ext>
                  </a:extLst>
                </p:cNvPr>
                <p:cNvPicPr/>
                <p:nvPr/>
              </p:nvPicPr>
              <p:blipFill>
                <a:blip r:embed="rId9"/>
                <a:stretch>
                  <a:fillRect/>
                </a:stretch>
              </p:blipFill>
              <p:spPr>
                <a:xfrm>
                  <a:off x="6626130" y="867846"/>
                  <a:ext cx="4140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97D37965-50AC-4394-AB3C-EA201530A74A}"/>
                    </a:ext>
                  </a:extLst>
                </p14:cNvPr>
                <p14:cNvContentPartPr/>
                <p14:nvPr/>
              </p14:nvContentPartPr>
              <p14:xfrm>
                <a:off x="6691650" y="911046"/>
                <a:ext cx="268200" cy="83520"/>
              </p14:xfrm>
            </p:contentPart>
          </mc:Choice>
          <mc:Fallback>
            <p:pic>
              <p:nvPicPr>
                <p:cNvPr id="9" name="Ink 8">
                  <a:extLst>
                    <a:ext uri="{FF2B5EF4-FFF2-40B4-BE49-F238E27FC236}">
                      <a16:creationId xmlns:a16="http://schemas.microsoft.com/office/drawing/2014/main" id="{97D37965-50AC-4394-AB3C-EA201530A74A}"/>
                    </a:ext>
                  </a:extLst>
                </p:cNvPr>
                <p:cNvPicPr/>
                <p:nvPr/>
              </p:nvPicPr>
              <p:blipFill>
                <a:blip r:embed="rId11"/>
                <a:stretch>
                  <a:fillRect/>
                </a:stretch>
              </p:blipFill>
              <p:spPr>
                <a:xfrm>
                  <a:off x="6687330" y="906726"/>
                  <a:ext cx="27684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0" name="Ink 9">
                  <a:extLst>
                    <a:ext uri="{FF2B5EF4-FFF2-40B4-BE49-F238E27FC236}">
                      <a16:creationId xmlns:a16="http://schemas.microsoft.com/office/drawing/2014/main" id="{348449E5-D3CC-4085-9666-231BDCCB6F6F}"/>
                    </a:ext>
                  </a:extLst>
                </p14:cNvPr>
                <p14:cNvContentPartPr/>
                <p14:nvPr/>
              </p14:nvContentPartPr>
              <p14:xfrm>
                <a:off x="6997650" y="894126"/>
                <a:ext cx="152280" cy="79920"/>
              </p14:xfrm>
            </p:contentPart>
          </mc:Choice>
          <mc:Fallback>
            <p:pic>
              <p:nvPicPr>
                <p:cNvPr id="10" name="Ink 9">
                  <a:extLst>
                    <a:ext uri="{FF2B5EF4-FFF2-40B4-BE49-F238E27FC236}">
                      <a16:creationId xmlns:a16="http://schemas.microsoft.com/office/drawing/2014/main" id="{348449E5-D3CC-4085-9666-231BDCCB6F6F}"/>
                    </a:ext>
                  </a:extLst>
                </p:cNvPr>
                <p:cNvPicPr/>
                <p:nvPr/>
              </p:nvPicPr>
              <p:blipFill>
                <a:blip r:embed="rId13"/>
                <a:stretch>
                  <a:fillRect/>
                </a:stretch>
              </p:blipFill>
              <p:spPr>
                <a:xfrm>
                  <a:off x="6993330" y="889806"/>
                  <a:ext cx="16092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1245AA65-03F4-4F5C-AA01-6609DD5D007D}"/>
                    </a:ext>
                  </a:extLst>
                </p14:cNvPr>
                <p14:cNvContentPartPr/>
                <p14:nvPr/>
              </p14:nvContentPartPr>
              <p14:xfrm>
                <a:off x="7413450" y="847326"/>
                <a:ext cx="55440" cy="169920"/>
              </p14:xfrm>
            </p:contentPart>
          </mc:Choice>
          <mc:Fallback>
            <p:pic>
              <p:nvPicPr>
                <p:cNvPr id="11" name="Ink 10">
                  <a:extLst>
                    <a:ext uri="{FF2B5EF4-FFF2-40B4-BE49-F238E27FC236}">
                      <a16:creationId xmlns:a16="http://schemas.microsoft.com/office/drawing/2014/main" id="{1245AA65-03F4-4F5C-AA01-6609DD5D007D}"/>
                    </a:ext>
                  </a:extLst>
                </p:cNvPr>
                <p:cNvPicPr/>
                <p:nvPr/>
              </p:nvPicPr>
              <p:blipFill>
                <a:blip r:embed="rId15"/>
                <a:stretch>
                  <a:fillRect/>
                </a:stretch>
              </p:blipFill>
              <p:spPr>
                <a:xfrm>
                  <a:off x="7409130" y="843006"/>
                  <a:ext cx="6408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606745EA-A5E8-4B7B-9E22-7DA37B08E434}"/>
                    </a:ext>
                  </a:extLst>
                </p14:cNvPr>
                <p14:cNvContentPartPr/>
                <p14:nvPr/>
              </p14:nvContentPartPr>
              <p14:xfrm>
                <a:off x="7345050" y="903486"/>
                <a:ext cx="165240" cy="7920"/>
              </p14:xfrm>
            </p:contentPart>
          </mc:Choice>
          <mc:Fallback>
            <p:pic>
              <p:nvPicPr>
                <p:cNvPr id="12" name="Ink 11">
                  <a:extLst>
                    <a:ext uri="{FF2B5EF4-FFF2-40B4-BE49-F238E27FC236}">
                      <a16:creationId xmlns:a16="http://schemas.microsoft.com/office/drawing/2014/main" id="{606745EA-A5E8-4B7B-9E22-7DA37B08E434}"/>
                    </a:ext>
                  </a:extLst>
                </p:cNvPr>
                <p:cNvPicPr/>
                <p:nvPr/>
              </p:nvPicPr>
              <p:blipFill>
                <a:blip r:embed="rId17"/>
                <a:stretch>
                  <a:fillRect/>
                </a:stretch>
              </p:blipFill>
              <p:spPr>
                <a:xfrm>
                  <a:off x="7340730" y="899166"/>
                  <a:ext cx="17388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Ink 12">
                  <a:extLst>
                    <a:ext uri="{FF2B5EF4-FFF2-40B4-BE49-F238E27FC236}">
                      <a16:creationId xmlns:a16="http://schemas.microsoft.com/office/drawing/2014/main" id="{4ADCC0CA-F970-4F4B-B310-C03957A8B52C}"/>
                    </a:ext>
                  </a:extLst>
                </p14:cNvPr>
                <p14:cNvContentPartPr/>
                <p14:nvPr/>
              </p14:nvContentPartPr>
              <p14:xfrm>
                <a:off x="7536210" y="912846"/>
                <a:ext cx="154440" cy="72720"/>
              </p14:xfrm>
            </p:contentPart>
          </mc:Choice>
          <mc:Fallback>
            <p:pic>
              <p:nvPicPr>
                <p:cNvPr id="13" name="Ink 12">
                  <a:extLst>
                    <a:ext uri="{FF2B5EF4-FFF2-40B4-BE49-F238E27FC236}">
                      <a16:creationId xmlns:a16="http://schemas.microsoft.com/office/drawing/2014/main" id="{4ADCC0CA-F970-4F4B-B310-C03957A8B52C}"/>
                    </a:ext>
                  </a:extLst>
                </p:cNvPr>
                <p:cNvPicPr/>
                <p:nvPr/>
              </p:nvPicPr>
              <p:blipFill>
                <a:blip r:embed="rId19"/>
                <a:stretch>
                  <a:fillRect/>
                </a:stretch>
              </p:blipFill>
              <p:spPr>
                <a:xfrm>
                  <a:off x="7531890" y="908526"/>
                  <a:ext cx="16308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4" name="Ink 13">
                  <a:extLst>
                    <a:ext uri="{FF2B5EF4-FFF2-40B4-BE49-F238E27FC236}">
                      <a16:creationId xmlns:a16="http://schemas.microsoft.com/office/drawing/2014/main" id="{986C3782-701A-4DB7-AE08-7B524A1642AF}"/>
                    </a:ext>
                  </a:extLst>
                </p14:cNvPr>
                <p14:cNvContentPartPr/>
                <p14:nvPr/>
              </p14:nvContentPartPr>
              <p14:xfrm>
                <a:off x="7648170" y="872166"/>
                <a:ext cx="4680" cy="720"/>
              </p14:xfrm>
            </p:contentPart>
          </mc:Choice>
          <mc:Fallback>
            <p:pic>
              <p:nvPicPr>
                <p:cNvPr id="14" name="Ink 13">
                  <a:extLst>
                    <a:ext uri="{FF2B5EF4-FFF2-40B4-BE49-F238E27FC236}">
                      <a16:creationId xmlns:a16="http://schemas.microsoft.com/office/drawing/2014/main" id="{986C3782-701A-4DB7-AE08-7B524A1642AF}"/>
                    </a:ext>
                  </a:extLst>
                </p:cNvPr>
                <p:cNvPicPr/>
                <p:nvPr/>
              </p:nvPicPr>
              <p:blipFill>
                <a:blip r:embed="rId21"/>
                <a:stretch>
                  <a:fillRect/>
                </a:stretch>
              </p:blipFill>
              <p:spPr>
                <a:xfrm>
                  <a:off x="7643850" y="867846"/>
                  <a:ext cx="13320" cy="936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5" name="Ink 14">
                  <a:extLst>
                    <a:ext uri="{FF2B5EF4-FFF2-40B4-BE49-F238E27FC236}">
                      <a16:creationId xmlns:a16="http://schemas.microsoft.com/office/drawing/2014/main" id="{9C946506-B893-4FF5-B051-04A029C67AB7}"/>
                    </a:ext>
                  </a:extLst>
                </p14:cNvPr>
                <p14:cNvContentPartPr/>
                <p14:nvPr/>
              </p14:nvContentPartPr>
              <p14:xfrm>
                <a:off x="7743930" y="849126"/>
                <a:ext cx="28800" cy="134640"/>
              </p14:xfrm>
            </p:contentPart>
          </mc:Choice>
          <mc:Fallback>
            <p:pic>
              <p:nvPicPr>
                <p:cNvPr id="15" name="Ink 14">
                  <a:extLst>
                    <a:ext uri="{FF2B5EF4-FFF2-40B4-BE49-F238E27FC236}">
                      <a16:creationId xmlns:a16="http://schemas.microsoft.com/office/drawing/2014/main" id="{9C946506-B893-4FF5-B051-04A029C67AB7}"/>
                    </a:ext>
                  </a:extLst>
                </p:cNvPr>
                <p:cNvPicPr/>
                <p:nvPr/>
              </p:nvPicPr>
              <p:blipFill>
                <a:blip r:embed="rId23"/>
                <a:stretch>
                  <a:fillRect/>
                </a:stretch>
              </p:blipFill>
              <p:spPr>
                <a:xfrm>
                  <a:off x="7739610" y="844806"/>
                  <a:ext cx="37440" cy="143280"/>
                </a:xfrm>
                <a:prstGeom prst="rect">
                  <a:avLst/>
                </a:prstGeom>
              </p:spPr>
            </p:pic>
          </mc:Fallback>
        </mc:AlternateContent>
      </p:grpSp>
      <p:grpSp>
        <p:nvGrpSpPr>
          <p:cNvPr id="26" name="Group 25">
            <a:extLst>
              <a:ext uri="{FF2B5EF4-FFF2-40B4-BE49-F238E27FC236}">
                <a16:creationId xmlns:a16="http://schemas.microsoft.com/office/drawing/2014/main" id="{8E317F54-0206-4674-8B67-6DD056745F29}"/>
              </a:ext>
            </a:extLst>
          </p:cNvPr>
          <p:cNvGrpSpPr/>
          <p:nvPr/>
        </p:nvGrpSpPr>
        <p:grpSpPr>
          <a:xfrm>
            <a:off x="3558210" y="847326"/>
            <a:ext cx="1174320" cy="285840"/>
            <a:chOff x="3558210" y="847326"/>
            <a:chExt cx="1174320" cy="285840"/>
          </a:xfrm>
        </p:grpSpPr>
        <mc:AlternateContent xmlns:mc="http://schemas.openxmlformats.org/markup-compatibility/2006">
          <mc:Choice xmlns:p14="http://schemas.microsoft.com/office/powerpoint/2010/main" Requires="p14">
            <p:contentPart p14:bwMode="auto" r:id="rId24">
              <p14:nvContentPartPr>
                <p14:cNvPr id="16" name="Ink 15">
                  <a:extLst>
                    <a:ext uri="{FF2B5EF4-FFF2-40B4-BE49-F238E27FC236}">
                      <a16:creationId xmlns:a16="http://schemas.microsoft.com/office/drawing/2014/main" id="{26D0852F-19E8-48F9-87BA-48EC031556ED}"/>
                    </a:ext>
                  </a:extLst>
                </p14:cNvPr>
                <p14:cNvContentPartPr/>
                <p14:nvPr/>
              </p14:nvContentPartPr>
              <p14:xfrm>
                <a:off x="3558210" y="941286"/>
                <a:ext cx="126360" cy="94320"/>
              </p14:xfrm>
            </p:contentPart>
          </mc:Choice>
          <mc:Fallback>
            <p:pic>
              <p:nvPicPr>
                <p:cNvPr id="16" name="Ink 15">
                  <a:extLst>
                    <a:ext uri="{FF2B5EF4-FFF2-40B4-BE49-F238E27FC236}">
                      <a16:creationId xmlns:a16="http://schemas.microsoft.com/office/drawing/2014/main" id="{26D0852F-19E8-48F9-87BA-48EC031556ED}"/>
                    </a:ext>
                  </a:extLst>
                </p:cNvPr>
                <p:cNvPicPr/>
                <p:nvPr/>
              </p:nvPicPr>
              <p:blipFill>
                <a:blip r:embed="rId25"/>
                <a:stretch>
                  <a:fillRect/>
                </a:stretch>
              </p:blipFill>
              <p:spPr>
                <a:xfrm>
                  <a:off x="3553890" y="936966"/>
                  <a:ext cx="13500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7" name="Ink 16">
                  <a:extLst>
                    <a:ext uri="{FF2B5EF4-FFF2-40B4-BE49-F238E27FC236}">
                      <a16:creationId xmlns:a16="http://schemas.microsoft.com/office/drawing/2014/main" id="{8EF92DB2-1FF5-444B-8C79-FAD4209328DF}"/>
                    </a:ext>
                  </a:extLst>
                </p14:cNvPr>
                <p14:cNvContentPartPr/>
                <p14:nvPr/>
              </p14:nvContentPartPr>
              <p14:xfrm>
                <a:off x="3723450" y="932286"/>
                <a:ext cx="58320" cy="200880"/>
              </p14:xfrm>
            </p:contentPart>
          </mc:Choice>
          <mc:Fallback>
            <p:pic>
              <p:nvPicPr>
                <p:cNvPr id="17" name="Ink 16">
                  <a:extLst>
                    <a:ext uri="{FF2B5EF4-FFF2-40B4-BE49-F238E27FC236}">
                      <a16:creationId xmlns:a16="http://schemas.microsoft.com/office/drawing/2014/main" id="{8EF92DB2-1FF5-444B-8C79-FAD4209328DF}"/>
                    </a:ext>
                  </a:extLst>
                </p:cNvPr>
                <p:cNvPicPr/>
                <p:nvPr/>
              </p:nvPicPr>
              <p:blipFill>
                <a:blip r:embed="rId27"/>
                <a:stretch>
                  <a:fillRect/>
                </a:stretch>
              </p:blipFill>
              <p:spPr>
                <a:xfrm>
                  <a:off x="3719130" y="927966"/>
                  <a:ext cx="66960" cy="20952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8" name="Ink 17">
                  <a:extLst>
                    <a:ext uri="{FF2B5EF4-FFF2-40B4-BE49-F238E27FC236}">
                      <a16:creationId xmlns:a16="http://schemas.microsoft.com/office/drawing/2014/main" id="{21B822C3-891D-483E-80FD-5618F27D5868}"/>
                    </a:ext>
                  </a:extLst>
                </p14:cNvPr>
                <p14:cNvContentPartPr/>
                <p14:nvPr/>
              </p14:nvContentPartPr>
              <p14:xfrm>
                <a:off x="3728490" y="927246"/>
                <a:ext cx="150840" cy="194760"/>
              </p14:xfrm>
            </p:contentPart>
          </mc:Choice>
          <mc:Fallback>
            <p:pic>
              <p:nvPicPr>
                <p:cNvPr id="18" name="Ink 17">
                  <a:extLst>
                    <a:ext uri="{FF2B5EF4-FFF2-40B4-BE49-F238E27FC236}">
                      <a16:creationId xmlns:a16="http://schemas.microsoft.com/office/drawing/2014/main" id="{21B822C3-891D-483E-80FD-5618F27D5868}"/>
                    </a:ext>
                  </a:extLst>
                </p:cNvPr>
                <p:cNvPicPr/>
                <p:nvPr/>
              </p:nvPicPr>
              <p:blipFill>
                <a:blip r:embed="rId29"/>
                <a:stretch>
                  <a:fillRect/>
                </a:stretch>
              </p:blipFill>
              <p:spPr>
                <a:xfrm>
                  <a:off x="3724170" y="922926"/>
                  <a:ext cx="159480" cy="20340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9" name="Ink 18">
                  <a:extLst>
                    <a:ext uri="{FF2B5EF4-FFF2-40B4-BE49-F238E27FC236}">
                      <a16:creationId xmlns:a16="http://schemas.microsoft.com/office/drawing/2014/main" id="{787DD9B8-D72B-473A-844B-AA688F912B80}"/>
                    </a:ext>
                  </a:extLst>
                </p14:cNvPr>
                <p14:cNvContentPartPr/>
                <p14:nvPr/>
              </p14:nvContentPartPr>
              <p14:xfrm>
                <a:off x="3837930" y="945966"/>
                <a:ext cx="84960" cy="80640"/>
              </p14:xfrm>
            </p:contentPart>
          </mc:Choice>
          <mc:Fallback>
            <p:pic>
              <p:nvPicPr>
                <p:cNvPr id="19" name="Ink 18">
                  <a:extLst>
                    <a:ext uri="{FF2B5EF4-FFF2-40B4-BE49-F238E27FC236}">
                      <a16:creationId xmlns:a16="http://schemas.microsoft.com/office/drawing/2014/main" id="{787DD9B8-D72B-473A-844B-AA688F912B80}"/>
                    </a:ext>
                  </a:extLst>
                </p:cNvPr>
                <p:cNvPicPr/>
                <p:nvPr/>
              </p:nvPicPr>
              <p:blipFill>
                <a:blip r:embed="rId31"/>
                <a:stretch>
                  <a:fillRect/>
                </a:stretch>
              </p:blipFill>
              <p:spPr>
                <a:xfrm>
                  <a:off x="3833610" y="941646"/>
                  <a:ext cx="9360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0" name="Ink 19">
                  <a:extLst>
                    <a:ext uri="{FF2B5EF4-FFF2-40B4-BE49-F238E27FC236}">
                      <a16:creationId xmlns:a16="http://schemas.microsoft.com/office/drawing/2014/main" id="{4F132317-A3BA-4DDB-B554-955E9E0B0CA5}"/>
                    </a:ext>
                  </a:extLst>
                </p14:cNvPr>
                <p14:cNvContentPartPr/>
                <p14:nvPr/>
              </p14:nvContentPartPr>
              <p14:xfrm>
                <a:off x="3972210" y="914286"/>
                <a:ext cx="153000" cy="106560"/>
              </p14:xfrm>
            </p:contentPart>
          </mc:Choice>
          <mc:Fallback>
            <p:pic>
              <p:nvPicPr>
                <p:cNvPr id="20" name="Ink 19">
                  <a:extLst>
                    <a:ext uri="{FF2B5EF4-FFF2-40B4-BE49-F238E27FC236}">
                      <a16:creationId xmlns:a16="http://schemas.microsoft.com/office/drawing/2014/main" id="{4F132317-A3BA-4DDB-B554-955E9E0B0CA5}"/>
                    </a:ext>
                  </a:extLst>
                </p:cNvPr>
                <p:cNvPicPr/>
                <p:nvPr/>
              </p:nvPicPr>
              <p:blipFill>
                <a:blip r:embed="rId33"/>
                <a:stretch>
                  <a:fillRect/>
                </a:stretch>
              </p:blipFill>
              <p:spPr>
                <a:xfrm>
                  <a:off x="3967890" y="909966"/>
                  <a:ext cx="16164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1" name="Ink 20">
                  <a:extLst>
                    <a:ext uri="{FF2B5EF4-FFF2-40B4-BE49-F238E27FC236}">
                      <a16:creationId xmlns:a16="http://schemas.microsoft.com/office/drawing/2014/main" id="{32C2362F-EF75-45AF-A85C-4AC3F0007EA1}"/>
                    </a:ext>
                  </a:extLst>
                </p14:cNvPr>
                <p14:cNvContentPartPr/>
                <p14:nvPr/>
              </p14:nvContentPartPr>
              <p14:xfrm>
                <a:off x="4397370" y="888366"/>
                <a:ext cx="55440" cy="173880"/>
              </p14:xfrm>
            </p:contentPart>
          </mc:Choice>
          <mc:Fallback>
            <p:pic>
              <p:nvPicPr>
                <p:cNvPr id="21" name="Ink 20">
                  <a:extLst>
                    <a:ext uri="{FF2B5EF4-FFF2-40B4-BE49-F238E27FC236}">
                      <a16:creationId xmlns:a16="http://schemas.microsoft.com/office/drawing/2014/main" id="{32C2362F-EF75-45AF-A85C-4AC3F0007EA1}"/>
                    </a:ext>
                  </a:extLst>
                </p:cNvPr>
                <p:cNvPicPr/>
                <p:nvPr/>
              </p:nvPicPr>
              <p:blipFill>
                <a:blip r:embed="rId35"/>
                <a:stretch>
                  <a:fillRect/>
                </a:stretch>
              </p:blipFill>
              <p:spPr>
                <a:xfrm>
                  <a:off x="4393050" y="884046"/>
                  <a:ext cx="6408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2" name="Ink 21">
                  <a:extLst>
                    <a:ext uri="{FF2B5EF4-FFF2-40B4-BE49-F238E27FC236}">
                      <a16:creationId xmlns:a16="http://schemas.microsoft.com/office/drawing/2014/main" id="{9A471F18-D167-4C62-BE27-286C531A9EC8}"/>
                    </a:ext>
                  </a:extLst>
                </p14:cNvPr>
                <p14:cNvContentPartPr/>
                <p14:nvPr/>
              </p14:nvContentPartPr>
              <p14:xfrm>
                <a:off x="4366770" y="943086"/>
                <a:ext cx="130680" cy="13320"/>
              </p14:xfrm>
            </p:contentPart>
          </mc:Choice>
          <mc:Fallback>
            <p:pic>
              <p:nvPicPr>
                <p:cNvPr id="22" name="Ink 21">
                  <a:extLst>
                    <a:ext uri="{FF2B5EF4-FFF2-40B4-BE49-F238E27FC236}">
                      <a16:creationId xmlns:a16="http://schemas.microsoft.com/office/drawing/2014/main" id="{9A471F18-D167-4C62-BE27-286C531A9EC8}"/>
                    </a:ext>
                  </a:extLst>
                </p:cNvPr>
                <p:cNvPicPr/>
                <p:nvPr/>
              </p:nvPicPr>
              <p:blipFill>
                <a:blip r:embed="rId37"/>
                <a:stretch>
                  <a:fillRect/>
                </a:stretch>
              </p:blipFill>
              <p:spPr>
                <a:xfrm>
                  <a:off x="4362450" y="938766"/>
                  <a:ext cx="13932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3" name="Ink 22">
                  <a:extLst>
                    <a:ext uri="{FF2B5EF4-FFF2-40B4-BE49-F238E27FC236}">
                      <a16:creationId xmlns:a16="http://schemas.microsoft.com/office/drawing/2014/main" id="{DDA759B7-694D-4BA9-9D83-91C5D0C2498D}"/>
                    </a:ext>
                  </a:extLst>
                </p14:cNvPr>
                <p14:cNvContentPartPr/>
                <p14:nvPr/>
              </p14:nvContentPartPr>
              <p14:xfrm>
                <a:off x="4518330" y="924726"/>
                <a:ext cx="88200" cy="84240"/>
              </p14:xfrm>
            </p:contentPart>
          </mc:Choice>
          <mc:Fallback>
            <p:pic>
              <p:nvPicPr>
                <p:cNvPr id="23" name="Ink 22">
                  <a:extLst>
                    <a:ext uri="{FF2B5EF4-FFF2-40B4-BE49-F238E27FC236}">
                      <a16:creationId xmlns:a16="http://schemas.microsoft.com/office/drawing/2014/main" id="{DDA759B7-694D-4BA9-9D83-91C5D0C2498D}"/>
                    </a:ext>
                  </a:extLst>
                </p:cNvPr>
                <p:cNvPicPr/>
                <p:nvPr/>
              </p:nvPicPr>
              <p:blipFill>
                <a:blip r:embed="rId39"/>
                <a:stretch>
                  <a:fillRect/>
                </a:stretch>
              </p:blipFill>
              <p:spPr>
                <a:xfrm>
                  <a:off x="4514010" y="920406"/>
                  <a:ext cx="9684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4" name="Ink 23">
                  <a:extLst>
                    <a:ext uri="{FF2B5EF4-FFF2-40B4-BE49-F238E27FC236}">
                      <a16:creationId xmlns:a16="http://schemas.microsoft.com/office/drawing/2014/main" id="{DC2FFF4D-006F-4395-BD68-943C4F7FC206}"/>
                    </a:ext>
                  </a:extLst>
                </p14:cNvPr>
                <p14:cNvContentPartPr/>
                <p14:nvPr/>
              </p14:nvContentPartPr>
              <p14:xfrm>
                <a:off x="4614450" y="862086"/>
                <a:ext cx="54000" cy="146520"/>
              </p14:xfrm>
            </p:contentPart>
          </mc:Choice>
          <mc:Fallback>
            <p:pic>
              <p:nvPicPr>
                <p:cNvPr id="24" name="Ink 23">
                  <a:extLst>
                    <a:ext uri="{FF2B5EF4-FFF2-40B4-BE49-F238E27FC236}">
                      <a16:creationId xmlns:a16="http://schemas.microsoft.com/office/drawing/2014/main" id="{DC2FFF4D-006F-4395-BD68-943C4F7FC206}"/>
                    </a:ext>
                  </a:extLst>
                </p:cNvPr>
                <p:cNvPicPr/>
                <p:nvPr/>
              </p:nvPicPr>
              <p:blipFill>
                <a:blip r:embed="rId41"/>
                <a:stretch>
                  <a:fillRect/>
                </a:stretch>
              </p:blipFill>
              <p:spPr>
                <a:xfrm>
                  <a:off x="4610130" y="857766"/>
                  <a:ext cx="6264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5" name="Ink 24">
                  <a:extLst>
                    <a:ext uri="{FF2B5EF4-FFF2-40B4-BE49-F238E27FC236}">
                      <a16:creationId xmlns:a16="http://schemas.microsoft.com/office/drawing/2014/main" id="{F7819C1A-8533-47DC-9DB8-B64EE57280B1}"/>
                    </a:ext>
                  </a:extLst>
                </p14:cNvPr>
                <p14:cNvContentPartPr/>
                <p14:nvPr/>
              </p14:nvContentPartPr>
              <p14:xfrm>
                <a:off x="4716330" y="847326"/>
                <a:ext cx="16200" cy="169920"/>
              </p14:xfrm>
            </p:contentPart>
          </mc:Choice>
          <mc:Fallback>
            <p:pic>
              <p:nvPicPr>
                <p:cNvPr id="25" name="Ink 24">
                  <a:extLst>
                    <a:ext uri="{FF2B5EF4-FFF2-40B4-BE49-F238E27FC236}">
                      <a16:creationId xmlns:a16="http://schemas.microsoft.com/office/drawing/2014/main" id="{F7819C1A-8533-47DC-9DB8-B64EE57280B1}"/>
                    </a:ext>
                  </a:extLst>
                </p:cNvPr>
                <p:cNvPicPr/>
                <p:nvPr/>
              </p:nvPicPr>
              <p:blipFill>
                <a:blip r:embed="rId43"/>
                <a:stretch>
                  <a:fillRect/>
                </a:stretch>
              </p:blipFill>
              <p:spPr>
                <a:xfrm>
                  <a:off x="4712010" y="843006"/>
                  <a:ext cx="24840" cy="1785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4">
            <p14:nvContentPartPr>
              <p14:cNvPr id="28" name="Ink 27">
                <a:extLst>
                  <a:ext uri="{FF2B5EF4-FFF2-40B4-BE49-F238E27FC236}">
                    <a16:creationId xmlns:a16="http://schemas.microsoft.com/office/drawing/2014/main" id="{763A6E76-E053-4522-BD61-CC268ABC6DA3}"/>
                  </a:ext>
                </a:extLst>
              </p14:cNvPr>
              <p14:cNvContentPartPr/>
              <p14:nvPr/>
            </p14:nvContentPartPr>
            <p14:xfrm>
              <a:off x="4004610" y="2321526"/>
              <a:ext cx="211320" cy="34560"/>
            </p14:xfrm>
          </p:contentPart>
        </mc:Choice>
        <mc:Fallback>
          <p:pic>
            <p:nvPicPr>
              <p:cNvPr id="28" name="Ink 27">
                <a:extLst>
                  <a:ext uri="{FF2B5EF4-FFF2-40B4-BE49-F238E27FC236}">
                    <a16:creationId xmlns:a16="http://schemas.microsoft.com/office/drawing/2014/main" id="{763A6E76-E053-4522-BD61-CC268ABC6DA3}"/>
                  </a:ext>
                </a:extLst>
              </p:cNvPr>
              <p:cNvPicPr/>
              <p:nvPr/>
            </p:nvPicPr>
            <p:blipFill>
              <a:blip r:embed="rId45"/>
              <a:stretch>
                <a:fillRect/>
              </a:stretch>
            </p:blipFill>
            <p:spPr>
              <a:xfrm>
                <a:off x="4000290" y="2317206"/>
                <a:ext cx="21996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29" name="Ink 28">
                <a:extLst>
                  <a:ext uri="{FF2B5EF4-FFF2-40B4-BE49-F238E27FC236}">
                    <a16:creationId xmlns:a16="http://schemas.microsoft.com/office/drawing/2014/main" id="{3D2348BB-32F7-4605-B46E-282C21714A1A}"/>
                  </a:ext>
                </a:extLst>
              </p14:cNvPr>
              <p14:cNvContentPartPr/>
              <p14:nvPr/>
            </p14:nvContentPartPr>
            <p14:xfrm>
              <a:off x="4847730" y="2299206"/>
              <a:ext cx="434880" cy="23040"/>
            </p14:xfrm>
          </p:contentPart>
        </mc:Choice>
        <mc:Fallback>
          <p:pic>
            <p:nvPicPr>
              <p:cNvPr id="29" name="Ink 28">
                <a:extLst>
                  <a:ext uri="{FF2B5EF4-FFF2-40B4-BE49-F238E27FC236}">
                    <a16:creationId xmlns:a16="http://schemas.microsoft.com/office/drawing/2014/main" id="{3D2348BB-32F7-4605-B46E-282C21714A1A}"/>
                  </a:ext>
                </a:extLst>
              </p:cNvPr>
              <p:cNvPicPr/>
              <p:nvPr/>
            </p:nvPicPr>
            <p:blipFill>
              <a:blip r:embed="rId47"/>
              <a:stretch>
                <a:fillRect/>
              </a:stretch>
            </p:blipFill>
            <p:spPr>
              <a:xfrm>
                <a:off x="4843410" y="2294886"/>
                <a:ext cx="44352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0" name="Ink 29">
                <a:extLst>
                  <a:ext uri="{FF2B5EF4-FFF2-40B4-BE49-F238E27FC236}">
                    <a16:creationId xmlns:a16="http://schemas.microsoft.com/office/drawing/2014/main" id="{F237E376-4C69-40C1-B8EB-B891F1F66A19}"/>
                  </a:ext>
                </a:extLst>
              </p14:cNvPr>
              <p14:cNvContentPartPr/>
              <p14:nvPr/>
            </p14:nvContentPartPr>
            <p14:xfrm>
              <a:off x="5625330" y="2256366"/>
              <a:ext cx="1352880" cy="40680"/>
            </p14:xfrm>
          </p:contentPart>
        </mc:Choice>
        <mc:Fallback>
          <p:pic>
            <p:nvPicPr>
              <p:cNvPr id="30" name="Ink 29">
                <a:extLst>
                  <a:ext uri="{FF2B5EF4-FFF2-40B4-BE49-F238E27FC236}">
                    <a16:creationId xmlns:a16="http://schemas.microsoft.com/office/drawing/2014/main" id="{F237E376-4C69-40C1-B8EB-B891F1F66A19}"/>
                  </a:ext>
                </a:extLst>
              </p:cNvPr>
              <p:cNvPicPr/>
              <p:nvPr/>
            </p:nvPicPr>
            <p:blipFill>
              <a:blip r:embed="rId49"/>
              <a:stretch>
                <a:fillRect/>
              </a:stretch>
            </p:blipFill>
            <p:spPr>
              <a:xfrm>
                <a:off x="5621010" y="2252046"/>
                <a:ext cx="1361520" cy="49320"/>
              </a:xfrm>
              <a:prstGeom prst="rect">
                <a:avLst/>
              </a:prstGeom>
            </p:spPr>
          </p:pic>
        </mc:Fallback>
      </mc:AlternateContent>
      <p:grpSp>
        <p:nvGrpSpPr>
          <p:cNvPr id="33" name="Group 32">
            <a:extLst>
              <a:ext uri="{FF2B5EF4-FFF2-40B4-BE49-F238E27FC236}">
                <a16:creationId xmlns:a16="http://schemas.microsoft.com/office/drawing/2014/main" id="{FF75497A-F164-4BDE-930A-9D5217D2DFF5}"/>
              </a:ext>
            </a:extLst>
          </p:cNvPr>
          <p:cNvGrpSpPr/>
          <p:nvPr/>
        </p:nvGrpSpPr>
        <p:grpSpPr>
          <a:xfrm>
            <a:off x="2697810" y="3330966"/>
            <a:ext cx="302040" cy="105120"/>
            <a:chOff x="2697810" y="3330966"/>
            <a:chExt cx="302040" cy="105120"/>
          </a:xfrm>
        </p:grpSpPr>
        <mc:AlternateContent xmlns:mc="http://schemas.openxmlformats.org/markup-compatibility/2006">
          <mc:Choice xmlns:p14="http://schemas.microsoft.com/office/powerpoint/2010/main" Requires="p14">
            <p:contentPart p14:bwMode="auto" r:id="rId50">
              <p14:nvContentPartPr>
                <p14:cNvPr id="31" name="Ink 30">
                  <a:extLst>
                    <a:ext uri="{FF2B5EF4-FFF2-40B4-BE49-F238E27FC236}">
                      <a16:creationId xmlns:a16="http://schemas.microsoft.com/office/drawing/2014/main" id="{761789B4-9072-4B24-AA5D-C47F08AED937}"/>
                    </a:ext>
                  </a:extLst>
                </p14:cNvPr>
                <p14:cNvContentPartPr/>
                <p14:nvPr/>
              </p14:nvContentPartPr>
              <p14:xfrm>
                <a:off x="2697810" y="3330966"/>
                <a:ext cx="285480" cy="36000"/>
              </p14:xfrm>
            </p:contentPart>
          </mc:Choice>
          <mc:Fallback>
            <p:pic>
              <p:nvPicPr>
                <p:cNvPr id="31" name="Ink 30">
                  <a:extLst>
                    <a:ext uri="{FF2B5EF4-FFF2-40B4-BE49-F238E27FC236}">
                      <a16:creationId xmlns:a16="http://schemas.microsoft.com/office/drawing/2014/main" id="{761789B4-9072-4B24-AA5D-C47F08AED937}"/>
                    </a:ext>
                  </a:extLst>
                </p:cNvPr>
                <p:cNvPicPr/>
                <p:nvPr/>
              </p:nvPicPr>
              <p:blipFill>
                <a:blip r:embed="rId51"/>
                <a:stretch>
                  <a:fillRect/>
                </a:stretch>
              </p:blipFill>
              <p:spPr>
                <a:xfrm>
                  <a:off x="2693490" y="3326646"/>
                  <a:ext cx="29412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2" name="Ink 31">
                  <a:extLst>
                    <a:ext uri="{FF2B5EF4-FFF2-40B4-BE49-F238E27FC236}">
                      <a16:creationId xmlns:a16="http://schemas.microsoft.com/office/drawing/2014/main" id="{38ABA9C0-F688-40E8-A335-6D7CFE7FF612}"/>
                    </a:ext>
                  </a:extLst>
                </p14:cNvPr>
                <p14:cNvContentPartPr/>
                <p14:nvPr/>
              </p14:nvContentPartPr>
              <p14:xfrm>
                <a:off x="2718690" y="3384606"/>
                <a:ext cx="281160" cy="51480"/>
              </p14:xfrm>
            </p:contentPart>
          </mc:Choice>
          <mc:Fallback>
            <p:pic>
              <p:nvPicPr>
                <p:cNvPr id="32" name="Ink 31">
                  <a:extLst>
                    <a:ext uri="{FF2B5EF4-FFF2-40B4-BE49-F238E27FC236}">
                      <a16:creationId xmlns:a16="http://schemas.microsoft.com/office/drawing/2014/main" id="{38ABA9C0-F688-40E8-A335-6D7CFE7FF612}"/>
                    </a:ext>
                  </a:extLst>
                </p:cNvPr>
                <p:cNvPicPr/>
                <p:nvPr/>
              </p:nvPicPr>
              <p:blipFill>
                <a:blip r:embed="rId53"/>
                <a:stretch>
                  <a:fillRect/>
                </a:stretch>
              </p:blipFill>
              <p:spPr>
                <a:xfrm>
                  <a:off x="2714370" y="3380286"/>
                  <a:ext cx="289800" cy="601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4">
            <p14:nvContentPartPr>
              <p14:cNvPr id="34" name="Ink 33">
                <a:extLst>
                  <a:ext uri="{FF2B5EF4-FFF2-40B4-BE49-F238E27FC236}">
                    <a16:creationId xmlns:a16="http://schemas.microsoft.com/office/drawing/2014/main" id="{45684389-7925-45EF-BBCF-31E2F7311E2A}"/>
                  </a:ext>
                </a:extLst>
              </p14:cNvPr>
              <p14:cNvContentPartPr/>
              <p14:nvPr/>
            </p14:nvContentPartPr>
            <p14:xfrm>
              <a:off x="3839730" y="3315486"/>
              <a:ext cx="159840" cy="35640"/>
            </p14:xfrm>
          </p:contentPart>
        </mc:Choice>
        <mc:Fallback>
          <p:pic>
            <p:nvPicPr>
              <p:cNvPr id="34" name="Ink 33">
                <a:extLst>
                  <a:ext uri="{FF2B5EF4-FFF2-40B4-BE49-F238E27FC236}">
                    <a16:creationId xmlns:a16="http://schemas.microsoft.com/office/drawing/2014/main" id="{45684389-7925-45EF-BBCF-31E2F7311E2A}"/>
                  </a:ext>
                </a:extLst>
              </p:cNvPr>
              <p:cNvPicPr/>
              <p:nvPr/>
            </p:nvPicPr>
            <p:blipFill>
              <a:blip r:embed="rId55"/>
              <a:stretch>
                <a:fillRect/>
              </a:stretch>
            </p:blipFill>
            <p:spPr>
              <a:xfrm>
                <a:off x="3835410" y="3311166"/>
                <a:ext cx="168480" cy="44280"/>
              </a:xfrm>
              <a:prstGeom prst="rect">
                <a:avLst/>
              </a:prstGeom>
            </p:spPr>
          </p:pic>
        </mc:Fallback>
      </mc:AlternateContent>
      <p:grpSp>
        <p:nvGrpSpPr>
          <p:cNvPr id="37" name="Group 36">
            <a:extLst>
              <a:ext uri="{FF2B5EF4-FFF2-40B4-BE49-F238E27FC236}">
                <a16:creationId xmlns:a16="http://schemas.microsoft.com/office/drawing/2014/main" id="{1EC21955-F989-48CE-B346-B7788ACD6BC1}"/>
              </a:ext>
            </a:extLst>
          </p:cNvPr>
          <p:cNvGrpSpPr/>
          <p:nvPr/>
        </p:nvGrpSpPr>
        <p:grpSpPr>
          <a:xfrm>
            <a:off x="8147850" y="2272926"/>
            <a:ext cx="2793240" cy="2168280"/>
            <a:chOff x="8147850" y="2272926"/>
            <a:chExt cx="2793240" cy="2168280"/>
          </a:xfrm>
        </p:grpSpPr>
        <mc:AlternateContent xmlns:mc="http://schemas.openxmlformats.org/markup-compatibility/2006">
          <mc:Choice xmlns:p14="http://schemas.microsoft.com/office/powerpoint/2010/main" Requires="p14">
            <p:contentPart p14:bwMode="auto" r:id="rId56">
              <p14:nvContentPartPr>
                <p14:cNvPr id="35" name="Ink 34">
                  <a:extLst>
                    <a:ext uri="{FF2B5EF4-FFF2-40B4-BE49-F238E27FC236}">
                      <a16:creationId xmlns:a16="http://schemas.microsoft.com/office/drawing/2014/main" id="{78FA29D7-B27B-4A51-83FE-A2616004836D}"/>
                    </a:ext>
                  </a:extLst>
                </p14:cNvPr>
                <p14:cNvContentPartPr/>
                <p14:nvPr/>
              </p14:nvContentPartPr>
              <p14:xfrm>
                <a:off x="8147850" y="2342406"/>
                <a:ext cx="2710080" cy="2098800"/>
              </p14:xfrm>
            </p:contentPart>
          </mc:Choice>
          <mc:Fallback>
            <p:pic>
              <p:nvPicPr>
                <p:cNvPr id="35" name="Ink 34">
                  <a:extLst>
                    <a:ext uri="{FF2B5EF4-FFF2-40B4-BE49-F238E27FC236}">
                      <a16:creationId xmlns:a16="http://schemas.microsoft.com/office/drawing/2014/main" id="{78FA29D7-B27B-4A51-83FE-A2616004836D}"/>
                    </a:ext>
                  </a:extLst>
                </p:cNvPr>
                <p:cNvPicPr/>
                <p:nvPr/>
              </p:nvPicPr>
              <p:blipFill>
                <a:blip r:embed="rId57"/>
                <a:stretch>
                  <a:fillRect/>
                </a:stretch>
              </p:blipFill>
              <p:spPr>
                <a:xfrm>
                  <a:off x="8143530" y="2338086"/>
                  <a:ext cx="2718720" cy="210744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6" name="Ink 35">
                  <a:extLst>
                    <a:ext uri="{FF2B5EF4-FFF2-40B4-BE49-F238E27FC236}">
                      <a16:creationId xmlns:a16="http://schemas.microsoft.com/office/drawing/2014/main" id="{D729A4A2-8EE2-4B5D-8E4D-C0B49DDFF939}"/>
                    </a:ext>
                  </a:extLst>
                </p14:cNvPr>
                <p14:cNvContentPartPr/>
                <p14:nvPr/>
              </p14:nvContentPartPr>
              <p14:xfrm>
                <a:off x="10684410" y="2272926"/>
                <a:ext cx="256680" cy="174240"/>
              </p14:xfrm>
            </p:contentPart>
          </mc:Choice>
          <mc:Fallback>
            <p:pic>
              <p:nvPicPr>
                <p:cNvPr id="36" name="Ink 35">
                  <a:extLst>
                    <a:ext uri="{FF2B5EF4-FFF2-40B4-BE49-F238E27FC236}">
                      <a16:creationId xmlns:a16="http://schemas.microsoft.com/office/drawing/2014/main" id="{D729A4A2-8EE2-4B5D-8E4D-C0B49DDFF939}"/>
                    </a:ext>
                  </a:extLst>
                </p:cNvPr>
                <p:cNvPicPr/>
                <p:nvPr/>
              </p:nvPicPr>
              <p:blipFill>
                <a:blip r:embed="rId59"/>
                <a:stretch>
                  <a:fillRect/>
                </a:stretch>
              </p:blipFill>
              <p:spPr>
                <a:xfrm>
                  <a:off x="10680090" y="2268606"/>
                  <a:ext cx="265320" cy="1828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0">
            <p14:nvContentPartPr>
              <p14:cNvPr id="38" name="Ink 37">
                <a:extLst>
                  <a:ext uri="{FF2B5EF4-FFF2-40B4-BE49-F238E27FC236}">
                    <a16:creationId xmlns:a16="http://schemas.microsoft.com/office/drawing/2014/main" id="{05B90EF6-C85B-4AA4-A9EB-99C34118314C}"/>
                  </a:ext>
                </a:extLst>
              </p14:cNvPr>
              <p14:cNvContentPartPr/>
              <p14:nvPr/>
            </p14:nvContentPartPr>
            <p14:xfrm>
              <a:off x="8591730" y="5288740"/>
              <a:ext cx="198720" cy="316800"/>
            </p14:xfrm>
          </p:contentPart>
        </mc:Choice>
        <mc:Fallback>
          <p:pic>
            <p:nvPicPr>
              <p:cNvPr id="38" name="Ink 37">
                <a:extLst>
                  <a:ext uri="{FF2B5EF4-FFF2-40B4-BE49-F238E27FC236}">
                    <a16:creationId xmlns:a16="http://schemas.microsoft.com/office/drawing/2014/main" id="{05B90EF6-C85B-4AA4-A9EB-99C34118314C}"/>
                  </a:ext>
                </a:extLst>
              </p:cNvPr>
              <p:cNvPicPr/>
              <p:nvPr/>
            </p:nvPicPr>
            <p:blipFill>
              <a:blip r:embed="rId61"/>
              <a:stretch>
                <a:fillRect/>
              </a:stretch>
            </p:blipFill>
            <p:spPr>
              <a:xfrm>
                <a:off x="8587410" y="5284420"/>
                <a:ext cx="207360" cy="32544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39" name="Ink 38">
                <a:extLst>
                  <a:ext uri="{FF2B5EF4-FFF2-40B4-BE49-F238E27FC236}">
                    <a16:creationId xmlns:a16="http://schemas.microsoft.com/office/drawing/2014/main" id="{C3F5F67A-0455-46A4-999A-CEC50B1E2E94}"/>
                  </a:ext>
                </a:extLst>
              </p14:cNvPr>
              <p14:cNvContentPartPr/>
              <p14:nvPr/>
            </p14:nvContentPartPr>
            <p14:xfrm>
              <a:off x="8594970" y="5105140"/>
              <a:ext cx="204120" cy="142920"/>
            </p14:xfrm>
          </p:contentPart>
        </mc:Choice>
        <mc:Fallback>
          <p:pic>
            <p:nvPicPr>
              <p:cNvPr id="39" name="Ink 38">
                <a:extLst>
                  <a:ext uri="{FF2B5EF4-FFF2-40B4-BE49-F238E27FC236}">
                    <a16:creationId xmlns:a16="http://schemas.microsoft.com/office/drawing/2014/main" id="{C3F5F67A-0455-46A4-999A-CEC50B1E2E94}"/>
                  </a:ext>
                </a:extLst>
              </p:cNvPr>
              <p:cNvPicPr/>
              <p:nvPr/>
            </p:nvPicPr>
            <p:blipFill>
              <a:blip r:embed="rId63"/>
              <a:stretch>
                <a:fillRect/>
              </a:stretch>
            </p:blipFill>
            <p:spPr>
              <a:xfrm>
                <a:off x="8590650" y="5100820"/>
                <a:ext cx="21276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41" name="Ink 40">
                <a:extLst>
                  <a:ext uri="{FF2B5EF4-FFF2-40B4-BE49-F238E27FC236}">
                    <a16:creationId xmlns:a16="http://schemas.microsoft.com/office/drawing/2014/main" id="{FD05B5A0-F661-4ED5-B833-02F6C79DAA22}"/>
                  </a:ext>
                </a:extLst>
              </p14:cNvPr>
              <p14:cNvContentPartPr/>
              <p14:nvPr/>
            </p14:nvContentPartPr>
            <p14:xfrm>
              <a:off x="8879010" y="5300260"/>
              <a:ext cx="98640" cy="343080"/>
            </p14:xfrm>
          </p:contentPart>
        </mc:Choice>
        <mc:Fallback>
          <p:pic>
            <p:nvPicPr>
              <p:cNvPr id="41" name="Ink 40">
                <a:extLst>
                  <a:ext uri="{FF2B5EF4-FFF2-40B4-BE49-F238E27FC236}">
                    <a16:creationId xmlns:a16="http://schemas.microsoft.com/office/drawing/2014/main" id="{FD05B5A0-F661-4ED5-B833-02F6C79DAA22}"/>
                  </a:ext>
                </a:extLst>
              </p:cNvPr>
              <p:cNvPicPr/>
              <p:nvPr/>
            </p:nvPicPr>
            <p:blipFill>
              <a:blip r:embed="rId65"/>
              <a:stretch>
                <a:fillRect/>
              </a:stretch>
            </p:blipFill>
            <p:spPr>
              <a:xfrm>
                <a:off x="8874690" y="5295940"/>
                <a:ext cx="107280" cy="35172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42" name="Ink 41">
                <a:extLst>
                  <a:ext uri="{FF2B5EF4-FFF2-40B4-BE49-F238E27FC236}">
                    <a16:creationId xmlns:a16="http://schemas.microsoft.com/office/drawing/2014/main" id="{92B21F51-41B0-4460-A2D0-0BACA5425E85}"/>
                  </a:ext>
                </a:extLst>
              </p14:cNvPr>
              <p14:cNvContentPartPr/>
              <p14:nvPr/>
            </p14:nvContentPartPr>
            <p14:xfrm>
              <a:off x="9057570" y="5437060"/>
              <a:ext cx="102960" cy="159120"/>
            </p14:xfrm>
          </p:contentPart>
        </mc:Choice>
        <mc:Fallback>
          <p:pic>
            <p:nvPicPr>
              <p:cNvPr id="42" name="Ink 41">
                <a:extLst>
                  <a:ext uri="{FF2B5EF4-FFF2-40B4-BE49-F238E27FC236}">
                    <a16:creationId xmlns:a16="http://schemas.microsoft.com/office/drawing/2014/main" id="{92B21F51-41B0-4460-A2D0-0BACA5425E85}"/>
                  </a:ext>
                </a:extLst>
              </p:cNvPr>
              <p:cNvPicPr/>
              <p:nvPr/>
            </p:nvPicPr>
            <p:blipFill>
              <a:blip r:embed="rId67"/>
              <a:stretch>
                <a:fillRect/>
              </a:stretch>
            </p:blipFill>
            <p:spPr>
              <a:xfrm>
                <a:off x="9053250" y="5432740"/>
                <a:ext cx="11160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43" name="Ink 42">
                <a:extLst>
                  <a:ext uri="{FF2B5EF4-FFF2-40B4-BE49-F238E27FC236}">
                    <a16:creationId xmlns:a16="http://schemas.microsoft.com/office/drawing/2014/main" id="{F1DF4F21-4076-415A-827B-9232A70D1CB5}"/>
                  </a:ext>
                </a:extLst>
              </p14:cNvPr>
              <p14:cNvContentPartPr/>
              <p14:nvPr/>
            </p14:nvContentPartPr>
            <p14:xfrm>
              <a:off x="9158370" y="5250220"/>
              <a:ext cx="105120" cy="120240"/>
            </p14:xfrm>
          </p:contentPart>
        </mc:Choice>
        <mc:Fallback>
          <p:pic>
            <p:nvPicPr>
              <p:cNvPr id="43" name="Ink 42">
                <a:extLst>
                  <a:ext uri="{FF2B5EF4-FFF2-40B4-BE49-F238E27FC236}">
                    <a16:creationId xmlns:a16="http://schemas.microsoft.com/office/drawing/2014/main" id="{F1DF4F21-4076-415A-827B-9232A70D1CB5}"/>
                  </a:ext>
                </a:extLst>
              </p:cNvPr>
              <p:cNvPicPr/>
              <p:nvPr/>
            </p:nvPicPr>
            <p:blipFill>
              <a:blip r:embed="rId69"/>
              <a:stretch>
                <a:fillRect/>
              </a:stretch>
            </p:blipFill>
            <p:spPr>
              <a:xfrm>
                <a:off x="9154050" y="5245900"/>
                <a:ext cx="11376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44" name="Ink 43">
                <a:extLst>
                  <a:ext uri="{FF2B5EF4-FFF2-40B4-BE49-F238E27FC236}">
                    <a16:creationId xmlns:a16="http://schemas.microsoft.com/office/drawing/2014/main" id="{61F03CA8-C68F-4D6C-BE01-7C06A9110C97}"/>
                  </a:ext>
                </a:extLst>
              </p14:cNvPr>
              <p14:cNvContentPartPr/>
              <p14:nvPr/>
            </p14:nvContentPartPr>
            <p14:xfrm>
              <a:off x="9347010" y="5385940"/>
              <a:ext cx="82440" cy="266760"/>
            </p14:xfrm>
          </p:contentPart>
        </mc:Choice>
        <mc:Fallback>
          <p:pic>
            <p:nvPicPr>
              <p:cNvPr id="44" name="Ink 43">
                <a:extLst>
                  <a:ext uri="{FF2B5EF4-FFF2-40B4-BE49-F238E27FC236}">
                    <a16:creationId xmlns:a16="http://schemas.microsoft.com/office/drawing/2014/main" id="{61F03CA8-C68F-4D6C-BE01-7C06A9110C97}"/>
                  </a:ext>
                </a:extLst>
              </p:cNvPr>
              <p:cNvPicPr/>
              <p:nvPr/>
            </p:nvPicPr>
            <p:blipFill>
              <a:blip r:embed="rId71"/>
              <a:stretch>
                <a:fillRect/>
              </a:stretch>
            </p:blipFill>
            <p:spPr>
              <a:xfrm>
                <a:off x="9342690" y="5381620"/>
                <a:ext cx="91080" cy="27540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46" name="Ink 45">
                <a:extLst>
                  <a:ext uri="{FF2B5EF4-FFF2-40B4-BE49-F238E27FC236}">
                    <a16:creationId xmlns:a16="http://schemas.microsoft.com/office/drawing/2014/main" id="{C06048B1-43C4-45D7-B43E-82C79D5C68B6}"/>
                  </a:ext>
                </a:extLst>
              </p14:cNvPr>
              <p14:cNvContentPartPr/>
              <p14:nvPr/>
            </p14:nvContentPartPr>
            <p14:xfrm>
              <a:off x="9620610" y="5457580"/>
              <a:ext cx="110160" cy="15120"/>
            </p14:xfrm>
          </p:contentPart>
        </mc:Choice>
        <mc:Fallback>
          <p:pic>
            <p:nvPicPr>
              <p:cNvPr id="46" name="Ink 45">
                <a:extLst>
                  <a:ext uri="{FF2B5EF4-FFF2-40B4-BE49-F238E27FC236}">
                    <a16:creationId xmlns:a16="http://schemas.microsoft.com/office/drawing/2014/main" id="{C06048B1-43C4-45D7-B43E-82C79D5C68B6}"/>
                  </a:ext>
                </a:extLst>
              </p:cNvPr>
              <p:cNvPicPr/>
              <p:nvPr/>
            </p:nvPicPr>
            <p:blipFill>
              <a:blip r:embed="rId73"/>
              <a:stretch>
                <a:fillRect/>
              </a:stretch>
            </p:blipFill>
            <p:spPr>
              <a:xfrm>
                <a:off x="9616290" y="5453260"/>
                <a:ext cx="11880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47" name="Ink 46">
                <a:extLst>
                  <a:ext uri="{FF2B5EF4-FFF2-40B4-BE49-F238E27FC236}">
                    <a16:creationId xmlns:a16="http://schemas.microsoft.com/office/drawing/2014/main" id="{3658FBDB-658F-41F4-8AD7-205C069DD6E4}"/>
                  </a:ext>
                </a:extLst>
              </p14:cNvPr>
              <p14:cNvContentPartPr/>
              <p14:nvPr/>
            </p14:nvContentPartPr>
            <p14:xfrm>
              <a:off x="9625290" y="5562340"/>
              <a:ext cx="116640" cy="14400"/>
            </p14:xfrm>
          </p:contentPart>
        </mc:Choice>
        <mc:Fallback>
          <p:pic>
            <p:nvPicPr>
              <p:cNvPr id="47" name="Ink 46">
                <a:extLst>
                  <a:ext uri="{FF2B5EF4-FFF2-40B4-BE49-F238E27FC236}">
                    <a16:creationId xmlns:a16="http://schemas.microsoft.com/office/drawing/2014/main" id="{3658FBDB-658F-41F4-8AD7-205C069DD6E4}"/>
                  </a:ext>
                </a:extLst>
              </p:cNvPr>
              <p:cNvPicPr/>
              <p:nvPr/>
            </p:nvPicPr>
            <p:blipFill>
              <a:blip r:embed="rId75"/>
              <a:stretch>
                <a:fillRect/>
              </a:stretch>
            </p:blipFill>
            <p:spPr>
              <a:xfrm>
                <a:off x="9620970" y="5558020"/>
                <a:ext cx="125280" cy="23040"/>
              </a:xfrm>
              <a:prstGeom prst="rect">
                <a:avLst/>
              </a:prstGeom>
            </p:spPr>
          </p:pic>
        </mc:Fallback>
      </mc:AlternateContent>
      <p:grpSp>
        <p:nvGrpSpPr>
          <p:cNvPr id="67" name="Group 66">
            <a:extLst>
              <a:ext uri="{FF2B5EF4-FFF2-40B4-BE49-F238E27FC236}">
                <a16:creationId xmlns:a16="http://schemas.microsoft.com/office/drawing/2014/main" id="{90F3584B-D862-47CB-BBE0-ABED33B984B6}"/>
              </a:ext>
            </a:extLst>
          </p:cNvPr>
          <p:cNvGrpSpPr/>
          <p:nvPr/>
        </p:nvGrpSpPr>
        <p:grpSpPr>
          <a:xfrm>
            <a:off x="10019130" y="5162740"/>
            <a:ext cx="1987920" cy="618120"/>
            <a:chOff x="10019130" y="5162740"/>
            <a:chExt cx="1987920" cy="618120"/>
          </a:xfrm>
        </p:grpSpPr>
        <mc:AlternateContent xmlns:mc="http://schemas.openxmlformats.org/markup-compatibility/2006">
          <mc:Choice xmlns:p14="http://schemas.microsoft.com/office/powerpoint/2010/main" Requires="p14">
            <p:contentPart p14:bwMode="auto" r:id="rId76">
              <p14:nvContentPartPr>
                <p14:cNvPr id="49" name="Ink 48">
                  <a:extLst>
                    <a:ext uri="{FF2B5EF4-FFF2-40B4-BE49-F238E27FC236}">
                      <a16:creationId xmlns:a16="http://schemas.microsoft.com/office/drawing/2014/main" id="{EB0A4535-AF43-4077-A5A7-3C2F8112A267}"/>
                    </a:ext>
                  </a:extLst>
                </p14:cNvPr>
                <p14:cNvContentPartPr/>
                <p14:nvPr/>
              </p14:nvContentPartPr>
              <p14:xfrm>
                <a:off x="10019130" y="5370460"/>
                <a:ext cx="218520" cy="249840"/>
              </p14:xfrm>
            </p:contentPart>
          </mc:Choice>
          <mc:Fallback>
            <p:pic>
              <p:nvPicPr>
                <p:cNvPr id="49" name="Ink 48">
                  <a:extLst>
                    <a:ext uri="{FF2B5EF4-FFF2-40B4-BE49-F238E27FC236}">
                      <a16:creationId xmlns:a16="http://schemas.microsoft.com/office/drawing/2014/main" id="{EB0A4535-AF43-4077-A5A7-3C2F8112A267}"/>
                    </a:ext>
                  </a:extLst>
                </p:cNvPr>
                <p:cNvPicPr/>
                <p:nvPr/>
              </p:nvPicPr>
              <p:blipFill>
                <a:blip r:embed="rId77"/>
                <a:stretch>
                  <a:fillRect/>
                </a:stretch>
              </p:blipFill>
              <p:spPr>
                <a:xfrm>
                  <a:off x="10014810" y="5366140"/>
                  <a:ext cx="227160" cy="25848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50" name="Ink 49">
                  <a:extLst>
                    <a:ext uri="{FF2B5EF4-FFF2-40B4-BE49-F238E27FC236}">
                      <a16:creationId xmlns:a16="http://schemas.microsoft.com/office/drawing/2014/main" id="{BB077490-2882-4864-B42E-5BFFDD1C8A64}"/>
                    </a:ext>
                  </a:extLst>
                </p14:cNvPr>
                <p14:cNvContentPartPr/>
                <p14:nvPr/>
              </p14:nvContentPartPr>
              <p14:xfrm>
                <a:off x="10285530" y="5326180"/>
                <a:ext cx="101520" cy="312120"/>
              </p14:xfrm>
            </p:contentPart>
          </mc:Choice>
          <mc:Fallback>
            <p:pic>
              <p:nvPicPr>
                <p:cNvPr id="50" name="Ink 49">
                  <a:extLst>
                    <a:ext uri="{FF2B5EF4-FFF2-40B4-BE49-F238E27FC236}">
                      <a16:creationId xmlns:a16="http://schemas.microsoft.com/office/drawing/2014/main" id="{BB077490-2882-4864-B42E-5BFFDD1C8A64}"/>
                    </a:ext>
                  </a:extLst>
                </p:cNvPr>
                <p:cNvPicPr/>
                <p:nvPr/>
              </p:nvPicPr>
              <p:blipFill>
                <a:blip r:embed="rId79"/>
                <a:stretch>
                  <a:fillRect/>
                </a:stretch>
              </p:blipFill>
              <p:spPr>
                <a:xfrm>
                  <a:off x="10281210" y="5321860"/>
                  <a:ext cx="110160" cy="32076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52" name="Ink 51">
                  <a:extLst>
                    <a:ext uri="{FF2B5EF4-FFF2-40B4-BE49-F238E27FC236}">
                      <a16:creationId xmlns:a16="http://schemas.microsoft.com/office/drawing/2014/main" id="{5A147A7D-0AA2-44A2-802B-A432C3A7B363}"/>
                    </a:ext>
                  </a:extLst>
                </p14:cNvPr>
                <p14:cNvContentPartPr/>
                <p14:nvPr/>
              </p14:nvContentPartPr>
              <p14:xfrm>
                <a:off x="10430250" y="5440660"/>
                <a:ext cx="127080" cy="176760"/>
              </p14:xfrm>
            </p:contentPart>
          </mc:Choice>
          <mc:Fallback>
            <p:pic>
              <p:nvPicPr>
                <p:cNvPr id="52" name="Ink 51">
                  <a:extLst>
                    <a:ext uri="{FF2B5EF4-FFF2-40B4-BE49-F238E27FC236}">
                      <a16:creationId xmlns:a16="http://schemas.microsoft.com/office/drawing/2014/main" id="{5A147A7D-0AA2-44A2-802B-A432C3A7B363}"/>
                    </a:ext>
                  </a:extLst>
                </p:cNvPr>
                <p:cNvPicPr/>
                <p:nvPr/>
              </p:nvPicPr>
              <p:blipFill>
                <a:blip r:embed="rId81"/>
                <a:stretch>
                  <a:fillRect/>
                </a:stretch>
              </p:blipFill>
              <p:spPr>
                <a:xfrm>
                  <a:off x="10425930" y="5436340"/>
                  <a:ext cx="13572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54" name="Ink 53">
                  <a:extLst>
                    <a:ext uri="{FF2B5EF4-FFF2-40B4-BE49-F238E27FC236}">
                      <a16:creationId xmlns:a16="http://schemas.microsoft.com/office/drawing/2014/main" id="{15B05CA3-D028-44B5-B182-545697A9E774}"/>
                    </a:ext>
                  </a:extLst>
                </p14:cNvPr>
                <p14:cNvContentPartPr/>
                <p14:nvPr/>
              </p14:nvContentPartPr>
              <p14:xfrm>
                <a:off x="10586490" y="5277940"/>
                <a:ext cx="96120" cy="120600"/>
              </p14:xfrm>
            </p:contentPart>
          </mc:Choice>
          <mc:Fallback>
            <p:pic>
              <p:nvPicPr>
                <p:cNvPr id="54" name="Ink 53">
                  <a:extLst>
                    <a:ext uri="{FF2B5EF4-FFF2-40B4-BE49-F238E27FC236}">
                      <a16:creationId xmlns:a16="http://schemas.microsoft.com/office/drawing/2014/main" id="{15B05CA3-D028-44B5-B182-545697A9E774}"/>
                    </a:ext>
                  </a:extLst>
                </p:cNvPr>
                <p:cNvPicPr/>
                <p:nvPr/>
              </p:nvPicPr>
              <p:blipFill>
                <a:blip r:embed="rId83"/>
                <a:stretch>
                  <a:fillRect/>
                </a:stretch>
              </p:blipFill>
              <p:spPr>
                <a:xfrm>
                  <a:off x="10582170" y="5273620"/>
                  <a:ext cx="10476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55" name="Ink 54">
                  <a:extLst>
                    <a:ext uri="{FF2B5EF4-FFF2-40B4-BE49-F238E27FC236}">
                      <a16:creationId xmlns:a16="http://schemas.microsoft.com/office/drawing/2014/main" id="{B82D0B7F-EBD9-47C0-B66E-35CAC98BC7F5}"/>
                    </a:ext>
                  </a:extLst>
                </p14:cNvPr>
                <p14:cNvContentPartPr/>
                <p14:nvPr/>
              </p14:nvContentPartPr>
              <p14:xfrm>
                <a:off x="10834530" y="5453260"/>
                <a:ext cx="44640" cy="237240"/>
              </p14:xfrm>
            </p:contentPart>
          </mc:Choice>
          <mc:Fallback>
            <p:pic>
              <p:nvPicPr>
                <p:cNvPr id="55" name="Ink 54">
                  <a:extLst>
                    <a:ext uri="{FF2B5EF4-FFF2-40B4-BE49-F238E27FC236}">
                      <a16:creationId xmlns:a16="http://schemas.microsoft.com/office/drawing/2014/main" id="{B82D0B7F-EBD9-47C0-B66E-35CAC98BC7F5}"/>
                    </a:ext>
                  </a:extLst>
                </p:cNvPr>
                <p:cNvPicPr/>
                <p:nvPr/>
              </p:nvPicPr>
              <p:blipFill>
                <a:blip r:embed="rId85"/>
                <a:stretch>
                  <a:fillRect/>
                </a:stretch>
              </p:blipFill>
              <p:spPr>
                <a:xfrm>
                  <a:off x="10830210" y="5448940"/>
                  <a:ext cx="53280" cy="24588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56" name="Ink 55">
                  <a:extLst>
                    <a:ext uri="{FF2B5EF4-FFF2-40B4-BE49-F238E27FC236}">
                      <a16:creationId xmlns:a16="http://schemas.microsoft.com/office/drawing/2014/main" id="{B97AFEF1-85F1-4798-B9FD-BC794C1EF0C4}"/>
                    </a:ext>
                  </a:extLst>
                </p14:cNvPr>
                <p14:cNvContentPartPr/>
                <p14:nvPr/>
              </p14:nvContentPartPr>
              <p14:xfrm>
                <a:off x="10848930" y="5435260"/>
                <a:ext cx="89280" cy="133560"/>
              </p14:xfrm>
            </p:contentPart>
          </mc:Choice>
          <mc:Fallback>
            <p:pic>
              <p:nvPicPr>
                <p:cNvPr id="56" name="Ink 55">
                  <a:extLst>
                    <a:ext uri="{FF2B5EF4-FFF2-40B4-BE49-F238E27FC236}">
                      <a16:creationId xmlns:a16="http://schemas.microsoft.com/office/drawing/2014/main" id="{B97AFEF1-85F1-4798-B9FD-BC794C1EF0C4}"/>
                    </a:ext>
                  </a:extLst>
                </p:cNvPr>
                <p:cNvPicPr/>
                <p:nvPr/>
              </p:nvPicPr>
              <p:blipFill>
                <a:blip r:embed="rId87"/>
                <a:stretch>
                  <a:fillRect/>
                </a:stretch>
              </p:blipFill>
              <p:spPr>
                <a:xfrm>
                  <a:off x="10844610" y="5430940"/>
                  <a:ext cx="9792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57" name="Ink 56">
                  <a:extLst>
                    <a:ext uri="{FF2B5EF4-FFF2-40B4-BE49-F238E27FC236}">
                      <a16:creationId xmlns:a16="http://schemas.microsoft.com/office/drawing/2014/main" id="{5125F584-B08B-48DE-AA5A-5554DCDE4A99}"/>
                    </a:ext>
                  </a:extLst>
                </p14:cNvPr>
                <p14:cNvContentPartPr/>
                <p14:nvPr/>
              </p14:nvContentPartPr>
              <p14:xfrm>
                <a:off x="10978170" y="5353900"/>
                <a:ext cx="119880" cy="213840"/>
              </p14:xfrm>
            </p:contentPart>
          </mc:Choice>
          <mc:Fallback>
            <p:pic>
              <p:nvPicPr>
                <p:cNvPr id="57" name="Ink 56">
                  <a:extLst>
                    <a:ext uri="{FF2B5EF4-FFF2-40B4-BE49-F238E27FC236}">
                      <a16:creationId xmlns:a16="http://schemas.microsoft.com/office/drawing/2014/main" id="{5125F584-B08B-48DE-AA5A-5554DCDE4A99}"/>
                    </a:ext>
                  </a:extLst>
                </p:cNvPr>
                <p:cNvPicPr/>
                <p:nvPr/>
              </p:nvPicPr>
              <p:blipFill>
                <a:blip r:embed="rId89"/>
                <a:stretch>
                  <a:fillRect/>
                </a:stretch>
              </p:blipFill>
              <p:spPr>
                <a:xfrm>
                  <a:off x="10973850" y="5349580"/>
                  <a:ext cx="128520" cy="22248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58" name="Ink 57">
                  <a:extLst>
                    <a:ext uri="{FF2B5EF4-FFF2-40B4-BE49-F238E27FC236}">
                      <a16:creationId xmlns:a16="http://schemas.microsoft.com/office/drawing/2014/main" id="{20D32C45-AB70-46EA-A6C8-D9B0EB989683}"/>
                    </a:ext>
                  </a:extLst>
                </p14:cNvPr>
                <p14:cNvContentPartPr/>
                <p14:nvPr/>
              </p14:nvContentPartPr>
              <p14:xfrm>
                <a:off x="11138370" y="5459380"/>
                <a:ext cx="88920" cy="253800"/>
              </p14:xfrm>
            </p:contentPart>
          </mc:Choice>
          <mc:Fallback>
            <p:pic>
              <p:nvPicPr>
                <p:cNvPr id="58" name="Ink 57">
                  <a:extLst>
                    <a:ext uri="{FF2B5EF4-FFF2-40B4-BE49-F238E27FC236}">
                      <a16:creationId xmlns:a16="http://schemas.microsoft.com/office/drawing/2014/main" id="{20D32C45-AB70-46EA-A6C8-D9B0EB989683}"/>
                    </a:ext>
                  </a:extLst>
                </p:cNvPr>
                <p:cNvPicPr/>
                <p:nvPr/>
              </p:nvPicPr>
              <p:blipFill>
                <a:blip r:embed="rId91"/>
                <a:stretch>
                  <a:fillRect/>
                </a:stretch>
              </p:blipFill>
              <p:spPr>
                <a:xfrm>
                  <a:off x="11134050" y="5455060"/>
                  <a:ext cx="97560" cy="26244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59" name="Ink 58">
                  <a:extLst>
                    <a:ext uri="{FF2B5EF4-FFF2-40B4-BE49-F238E27FC236}">
                      <a16:creationId xmlns:a16="http://schemas.microsoft.com/office/drawing/2014/main" id="{2387236F-506C-4B82-B123-0CAB7EDA5B4A}"/>
                    </a:ext>
                  </a:extLst>
                </p14:cNvPr>
                <p14:cNvContentPartPr/>
                <p14:nvPr/>
              </p14:nvContentPartPr>
              <p14:xfrm>
                <a:off x="11275170" y="5355340"/>
                <a:ext cx="52920" cy="249840"/>
              </p14:xfrm>
            </p:contentPart>
          </mc:Choice>
          <mc:Fallback>
            <p:pic>
              <p:nvPicPr>
                <p:cNvPr id="59" name="Ink 58">
                  <a:extLst>
                    <a:ext uri="{FF2B5EF4-FFF2-40B4-BE49-F238E27FC236}">
                      <a16:creationId xmlns:a16="http://schemas.microsoft.com/office/drawing/2014/main" id="{2387236F-506C-4B82-B123-0CAB7EDA5B4A}"/>
                    </a:ext>
                  </a:extLst>
                </p:cNvPr>
                <p:cNvPicPr/>
                <p:nvPr/>
              </p:nvPicPr>
              <p:blipFill>
                <a:blip r:embed="rId93"/>
                <a:stretch>
                  <a:fillRect/>
                </a:stretch>
              </p:blipFill>
              <p:spPr>
                <a:xfrm>
                  <a:off x="11270850" y="5351020"/>
                  <a:ext cx="61560" cy="25848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60" name="Ink 59">
                  <a:extLst>
                    <a:ext uri="{FF2B5EF4-FFF2-40B4-BE49-F238E27FC236}">
                      <a16:creationId xmlns:a16="http://schemas.microsoft.com/office/drawing/2014/main" id="{9F4846C2-833A-4E79-A462-585BEE6FA179}"/>
                    </a:ext>
                  </a:extLst>
                </p14:cNvPr>
                <p14:cNvContentPartPr/>
                <p14:nvPr/>
              </p14:nvContentPartPr>
              <p14:xfrm>
                <a:off x="11333130" y="5491060"/>
                <a:ext cx="82800" cy="90720"/>
              </p14:xfrm>
            </p:contentPart>
          </mc:Choice>
          <mc:Fallback>
            <p:pic>
              <p:nvPicPr>
                <p:cNvPr id="60" name="Ink 59">
                  <a:extLst>
                    <a:ext uri="{FF2B5EF4-FFF2-40B4-BE49-F238E27FC236}">
                      <a16:creationId xmlns:a16="http://schemas.microsoft.com/office/drawing/2014/main" id="{9F4846C2-833A-4E79-A462-585BEE6FA179}"/>
                    </a:ext>
                  </a:extLst>
                </p:cNvPr>
                <p:cNvPicPr/>
                <p:nvPr/>
              </p:nvPicPr>
              <p:blipFill>
                <a:blip r:embed="rId95"/>
                <a:stretch>
                  <a:fillRect/>
                </a:stretch>
              </p:blipFill>
              <p:spPr>
                <a:xfrm>
                  <a:off x="11328810" y="5486740"/>
                  <a:ext cx="9144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61" name="Ink 60">
                  <a:extLst>
                    <a:ext uri="{FF2B5EF4-FFF2-40B4-BE49-F238E27FC236}">
                      <a16:creationId xmlns:a16="http://schemas.microsoft.com/office/drawing/2014/main" id="{E1D93B62-D888-47DD-BFF9-C13D5D195BBD}"/>
                    </a:ext>
                  </a:extLst>
                </p14:cNvPr>
                <p14:cNvContentPartPr/>
                <p14:nvPr/>
              </p14:nvContentPartPr>
              <p14:xfrm>
                <a:off x="11392530" y="5483860"/>
                <a:ext cx="100800" cy="297000"/>
              </p14:xfrm>
            </p:contentPart>
          </mc:Choice>
          <mc:Fallback>
            <p:pic>
              <p:nvPicPr>
                <p:cNvPr id="61" name="Ink 60">
                  <a:extLst>
                    <a:ext uri="{FF2B5EF4-FFF2-40B4-BE49-F238E27FC236}">
                      <a16:creationId xmlns:a16="http://schemas.microsoft.com/office/drawing/2014/main" id="{E1D93B62-D888-47DD-BFF9-C13D5D195BBD}"/>
                    </a:ext>
                  </a:extLst>
                </p:cNvPr>
                <p:cNvPicPr/>
                <p:nvPr/>
              </p:nvPicPr>
              <p:blipFill>
                <a:blip r:embed="rId97"/>
                <a:stretch>
                  <a:fillRect/>
                </a:stretch>
              </p:blipFill>
              <p:spPr>
                <a:xfrm>
                  <a:off x="11388210" y="5479540"/>
                  <a:ext cx="109440" cy="30564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62" name="Ink 61">
                  <a:extLst>
                    <a:ext uri="{FF2B5EF4-FFF2-40B4-BE49-F238E27FC236}">
                      <a16:creationId xmlns:a16="http://schemas.microsoft.com/office/drawing/2014/main" id="{608DDDB4-10B8-4F51-9281-57DEEB6787F3}"/>
                    </a:ext>
                  </a:extLst>
                </p14:cNvPr>
                <p14:cNvContentPartPr/>
                <p14:nvPr/>
              </p14:nvContentPartPr>
              <p14:xfrm>
                <a:off x="11572170" y="5388460"/>
                <a:ext cx="43920" cy="200160"/>
              </p14:xfrm>
            </p:contentPart>
          </mc:Choice>
          <mc:Fallback>
            <p:pic>
              <p:nvPicPr>
                <p:cNvPr id="62" name="Ink 61">
                  <a:extLst>
                    <a:ext uri="{FF2B5EF4-FFF2-40B4-BE49-F238E27FC236}">
                      <a16:creationId xmlns:a16="http://schemas.microsoft.com/office/drawing/2014/main" id="{608DDDB4-10B8-4F51-9281-57DEEB6787F3}"/>
                    </a:ext>
                  </a:extLst>
                </p:cNvPr>
                <p:cNvPicPr/>
                <p:nvPr/>
              </p:nvPicPr>
              <p:blipFill>
                <a:blip r:embed="rId99"/>
                <a:stretch>
                  <a:fillRect/>
                </a:stretch>
              </p:blipFill>
              <p:spPr>
                <a:xfrm>
                  <a:off x="11567850" y="5384140"/>
                  <a:ext cx="52560" cy="20880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63" name="Ink 62">
                  <a:extLst>
                    <a:ext uri="{FF2B5EF4-FFF2-40B4-BE49-F238E27FC236}">
                      <a16:creationId xmlns:a16="http://schemas.microsoft.com/office/drawing/2014/main" id="{37D2FF07-D79C-4981-A83A-05F1FBF1EEFC}"/>
                    </a:ext>
                  </a:extLst>
                </p14:cNvPr>
                <p14:cNvContentPartPr/>
                <p14:nvPr/>
              </p14:nvContentPartPr>
              <p14:xfrm>
                <a:off x="11647770" y="5478100"/>
                <a:ext cx="76320" cy="119520"/>
              </p14:xfrm>
            </p:contentPart>
          </mc:Choice>
          <mc:Fallback>
            <p:pic>
              <p:nvPicPr>
                <p:cNvPr id="63" name="Ink 62">
                  <a:extLst>
                    <a:ext uri="{FF2B5EF4-FFF2-40B4-BE49-F238E27FC236}">
                      <a16:creationId xmlns:a16="http://schemas.microsoft.com/office/drawing/2014/main" id="{37D2FF07-D79C-4981-A83A-05F1FBF1EEFC}"/>
                    </a:ext>
                  </a:extLst>
                </p:cNvPr>
                <p:cNvPicPr/>
                <p:nvPr/>
              </p:nvPicPr>
              <p:blipFill>
                <a:blip r:embed="rId101"/>
                <a:stretch>
                  <a:fillRect/>
                </a:stretch>
              </p:blipFill>
              <p:spPr>
                <a:xfrm>
                  <a:off x="11643450" y="5473780"/>
                  <a:ext cx="8496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64" name="Ink 63">
                  <a:extLst>
                    <a:ext uri="{FF2B5EF4-FFF2-40B4-BE49-F238E27FC236}">
                      <a16:creationId xmlns:a16="http://schemas.microsoft.com/office/drawing/2014/main" id="{84810E32-7C32-47F0-9F34-786CA14D67F4}"/>
                    </a:ext>
                  </a:extLst>
                </p14:cNvPr>
                <p14:cNvContentPartPr/>
                <p14:nvPr/>
              </p14:nvContentPartPr>
              <p14:xfrm>
                <a:off x="11733810" y="5305300"/>
                <a:ext cx="88200" cy="338400"/>
              </p14:xfrm>
            </p:contentPart>
          </mc:Choice>
          <mc:Fallback>
            <p:pic>
              <p:nvPicPr>
                <p:cNvPr id="64" name="Ink 63">
                  <a:extLst>
                    <a:ext uri="{FF2B5EF4-FFF2-40B4-BE49-F238E27FC236}">
                      <a16:creationId xmlns:a16="http://schemas.microsoft.com/office/drawing/2014/main" id="{84810E32-7C32-47F0-9F34-786CA14D67F4}"/>
                    </a:ext>
                  </a:extLst>
                </p:cNvPr>
                <p:cNvPicPr/>
                <p:nvPr/>
              </p:nvPicPr>
              <p:blipFill>
                <a:blip r:embed="rId103"/>
                <a:stretch>
                  <a:fillRect/>
                </a:stretch>
              </p:blipFill>
              <p:spPr>
                <a:xfrm>
                  <a:off x="11729490" y="5300980"/>
                  <a:ext cx="96840" cy="34704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65" name="Ink 64">
                  <a:extLst>
                    <a:ext uri="{FF2B5EF4-FFF2-40B4-BE49-F238E27FC236}">
                      <a16:creationId xmlns:a16="http://schemas.microsoft.com/office/drawing/2014/main" id="{8FCDE48D-7A48-4B52-B0FD-78121629BA80}"/>
                    </a:ext>
                  </a:extLst>
                </p14:cNvPr>
                <p14:cNvContentPartPr/>
                <p14:nvPr/>
              </p14:nvContentPartPr>
              <p14:xfrm>
                <a:off x="11827410" y="5162740"/>
                <a:ext cx="179640" cy="596520"/>
              </p14:xfrm>
            </p:contentPart>
          </mc:Choice>
          <mc:Fallback>
            <p:pic>
              <p:nvPicPr>
                <p:cNvPr id="65" name="Ink 64">
                  <a:extLst>
                    <a:ext uri="{FF2B5EF4-FFF2-40B4-BE49-F238E27FC236}">
                      <a16:creationId xmlns:a16="http://schemas.microsoft.com/office/drawing/2014/main" id="{8FCDE48D-7A48-4B52-B0FD-78121629BA80}"/>
                    </a:ext>
                  </a:extLst>
                </p:cNvPr>
                <p:cNvPicPr/>
                <p:nvPr/>
              </p:nvPicPr>
              <p:blipFill>
                <a:blip r:embed="rId105"/>
                <a:stretch>
                  <a:fillRect/>
                </a:stretch>
              </p:blipFill>
              <p:spPr>
                <a:xfrm>
                  <a:off x="11823090" y="5158420"/>
                  <a:ext cx="188280" cy="605160"/>
                </a:xfrm>
                <a:prstGeom prst="rect">
                  <a:avLst/>
                </a:prstGeom>
              </p:spPr>
            </p:pic>
          </mc:Fallback>
        </mc:AlternateContent>
      </p:grpSp>
    </p:spTree>
    <p:extLst>
      <p:ext uri="{BB962C8B-B14F-4D97-AF65-F5344CB8AC3E}">
        <p14:creationId xmlns:p14="http://schemas.microsoft.com/office/powerpoint/2010/main" val="3408273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DBC4F-6757-4359-A62C-48FEE266B37A}"/>
              </a:ext>
            </a:extLst>
          </p:cNvPr>
          <p:cNvSpPr>
            <a:spLocks noGrp="1"/>
          </p:cNvSpPr>
          <p:nvPr>
            <p:ph type="title"/>
          </p:nvPr>
        </p:nvSpPr>
        <p:spPr>
          <a:xfrm>
            <a:off x="781050" y="105752"/>
            <a:ext cx="10515600" cy="980097"/>
          </a:xfrm>
        </p:spPr>
        <p:txBody>
          <a:bodyPr>
            <a:normAutofit/>
          </a:bodyPr>
          <a:lstStyle/>
          <a:p>
            <a:r>
              <a:rPr lang="en-CA" dirty="0"/>
              <a:t>First Approach</a:t>
            </a:r>
          </a:p>
        </p:txBody>
      </p:sp>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157FCE19-F397-4F32-915B-C470FBB10AB0}"/>
                  </a:ext>
                </a:extLst>
              </p:cNvPr>
              <p:cNvSpPr txBox="1"/>
              <p:nvPr/>
            </p:nvSpPr>
            <p:spPr>
              <a:xfrm>
                <a:off x="781049" y="993959"/>
                <a:ext cx="10701705" cy="3323987"/>
              </a:xfrm>
              <a:prstGeom prst="rect">
                <a:avLst/>
              </a:prstGeom>
              <a:noFill/>
            </p:spPr>
            <p:txBody>
              <a:bodyPr wrap="square" rtlCol="0">
                <a:spAutoFit/>
              </a:bodyPr>
              <a:lstStyle/>
              <a:p>
                <a:r>
                  <a:rPr lang="en-CA" sz="2000" dirty="0"/>
                  <a:t>   </a:t>
                </a:r>
              </a:p>
              <a:p>
                <a:r>
                  <a:rPr lang="en-CA" sz="2000" dirty="0"/>
                  <a:t>Consider the simpler setting when there are </a:t>
                </a:r>
                <a14:m>
                  <m:oMath xmlns:m="http://schemas.openxmlformats.org/officeDocument/2006/math">
                    <m:r>
                      <a:rPr lang="en-CA" sz="2000" i="1" dirty="0" smtClean="0">
                        <a:latin typeface="Cambria Math" panose="02040503050406030204" pitchFamily="18" charset="0"/>
                      </a:rPr>
                      <m:t>𝑛</m:t>
                    </m:r>
                  </m:oMath>
                </a14:m>
                <a:r>
                  <a:rPr lang="en-CA" sz="2000" dirty="0"/>
                  <a:t> independent coin flips, each with probability </a:t>
                </a:r>
                <a14:m>
                  <m:oMath xmlns:m="http://schemas.openxmlformats.org/officeDocument/2006/math">
                    <m:r>
                      <a:rPr lang="en-CA" sz="2000" i="1" dirty="0" smtClean="0">
                        <a:latin typeface="Cambria Math" panose="02040503050406030204" pitchFamily="18" charset="0"/>
                      </a:rPr>
                      <m:t>𝑝</m:t>
                    </m:r>
                  </m:oMath>
                </a14:m>
                <a:r>
                  <a:rPr lang="en-CA" sz="2000" dirty="0"/>
                  <a:t> head.</a:t>
                </a:r>
              </a:p>
              <a:p>
                <a:pPr>
                  <a:lnSpc>
                    <a:spcPct val="150000"/>
                  </a:lnSpc>
                </a:pPr>
                <a:r>
                  <a:rPr lang="en-CA" sz="2000" dirty="0"/>
                  <a:t>A direct approach is to bound </a:t>
                </a:r>
                <a14:m>
                  <m:oMath xmlns:m="http://schemas.openxmlformats.org/officeDocument/2006/math">
                    <m:r>
                      <m:rPr>
                        <m:sty m:val="p"/>
                      </m:rPr>
                      <a:rPr lang="en-CA" sz="2000" b="0" i="0" smtClean="0">
                        <a:latin typeface="Cambria Math" panose="02040503050406030204" pitchFamily="18" charset="0"/>
                      </a:rPr>
                      <m:t>Pr</m:t>
                    </m:r>
                    <m:r>
                      <a:rPr lang="en-CA" sz="2000" b="0" i="1" smtClean="0">
                        <a:latin typeface="Cambria Math" panose="02040503050406030204" pitchFamily="18" charset="0"/>
                      </a:rPr>
                      <m:t>⁡(</m:t>
                    </m:r>
                    <m:r>
                      <a:rPr lang="en-CA" sz="2000" b="0" i="1" smtClean="0">
                        <a:latin typeface="Cambria Math" panose="02040503050406030204" pitchFamily="18" charset="0"/>
                      </a:rPr>
                      <m:t>𝑋</m:t>
                    </m:r>
                    <m:r>
                      <a:rPr lang="en-CA" sz="2000" b="0" i="1" smtClean="0">
                        <a:latin typeface="Cambria Math" panose="02040503050406030204" pitchFamily="18" charset="0"/>
                      </a:rPr>
                      <m:t>≥</m:t>
                    </m:r>
                    <m:r>
                      <a:rPr lang="en-CA" sz="2000" b="0" i="1" smtClean="0">
                        <a:latin typeface="Cambria Math" panose="02040503050406030204" pitchFamily="18" charset="0"/>
                      </a:rPr>
                      <m:t>𝑘</m:t>
                    </m:r>
                    <m:r>
                      <a:rPr lang="en-CA" sz="2000" b="0" i="1" smtClean="0">
                        <a:latin typeface="Cambria Math" panose="02040503050406030204" pitchFamily="18" charset="0"/>
                      </a:rPr>
                      <m:t>)</m:t>
                    </m:r>
                  </m:oMath>
                </a14:m>
                <a:r>
                  <a:rPr lang="en-CA" sz="2000" dirty="0"/>
                  <a:t>.</a:t>
                </a:r>
              </a:p>
              <a:p>
                <a:pPr>
                  <a:lnSpc>
                    <a:spcPct val="150000"/>
                  </a:lnSpc>
                </a:pPr>
                <a:endParaRPr lang="en-CA" sz="2000" dirty="0"/>
              </a:p>
              <a:p>
                <a:pPr>
                  <a:lnSpc>
                    <a:spcPct val="150000"/>
                  </a:lnSpc>
                </a:pPr>
                <a:endParaRPr lang="en-CA" sz="2000" dirty="0"/>
              </a:p>
              <a:p>
                <a:pPr>
                  <a:lnSpc>
                    <a:spcPct val="150000"/>
                  </a:lnSpc>
                </a:pPr>
                <a:endParaRPr lang="en-CA" sz="2000" dirty="0"/>
              </a:p>
              <a:p>
                <a:pPr>
                  <a:lnSpc>
                    <a:spcPct val="150000"/>
                  </a:lnSpc>
                </a:pPr>
                <a:r>
                  <a:rPr lang="en-CA" sz="2000" dirty="0"/>
                  <a:t>This is possible but difficult to be generalized.</a:t>
                </a:r>
              </a:p>
              <a:p>
                <a:endParaRPr lang="en-CA" sz="2000" dirty="0"/>
              </a:p>
            </p:txBody>
          </p:sp>
        </mc:Choice>
        <mc:Fallback>
          <p:sp>
            <p:nvSpPr>
              <p:cNvPr id="5" name="TextBox 4">
                <a:extLst>
                  <a:ext uri="{FF2B5EF4-FFF2-40B4-BE49-F238E27FC236}">
                    <a16:creationId xmlns:a16="http://schemas.microsoft.com/office/drawing/2014/main" id="{157FCE19-F397-4F32-915B-C470FBB10AB0}"/>
                  </a:ext>
                </a:extLst>
              </p:cNvPr>
              <p:cNvSpPr txBox="1">
                <a:spLocks noRot="1" noChangeAspect="1" noMove="1" noResize="1" noEditPoints="1" noAdjustHandles="1" noChangeArrowheads="1" noChangeShapeType="1" noTextEdit="1"/>
              </p:cNvSpPr>
              <p:nvPr/>
            </p:nvSpPr>
            <p:spPr>
              <a:xfrm>
                <a:off x="781049" y="993959"/>
                <a:ext cx="10701705" cy="3323987"/>
              </a:xfrm>
              <a:prstGeom prst="rect">
                <a:avLst/>
              </a:prstGeom>
              <a:blipFill>
                <a:blip r:embed="rId2"/>
                <a:stretch>
                  <a:fillRect l="-569"/>
                </a:stretch>
              </a:blipFill>
            </p:spPr>
            <p:txBody>
              <a:bodyPr/>
              <a:lstStyle/>
              <a:p>
                <a:r>
                  <a:rPr lang="en-CA">
                    <a:noFill/>
                  </a:rPr>
                  <a:t> </a:t>
                </a:r>
              </a:p>
            </p:txBody>
          </p:sp>
        </mc:Fallback>
      </mc:AlternateContent>
      <p:sp>
        <p:nvSpPr>
          <p:cNvPr id="3" name="Slide Number Placeholder 2">
            <a:extLst>
              <a:ext uri="{FF2B5EF4-FFF2-40B4-BE49-F238E27FC236}">
                <a16:creationId xmlns:a16="http://schemas.microsoft.com/office/drawing/2014/main" id="{8A758537-F178-414A-AF2F-824D8C1E001E}"/>
              </a:ext>
            </a:extLst>
          </p:cNvPr>
          <p:cNvSpPr>
            <a:spLocks noGrp="1"/>
          </p:cNvSpPr>
          <p:nvPr>
            <p:ph type="sldNum" sz="quarter" idx="12"/>
          </p:nvPr>
        </p:nvSpPr>
        <p:spPr/>
        <p:txBody>
          <a:bodyPr/>
          <a:lstStyle/>
          <a:p>
            <a:fld id="{2595D44B-EAE6-4553-A7ED-B796E3CA93DC}" type="slidenum">
              <a:rPr lang="en-CA" smtClean="0"/>
              <a:t>18</a:t>
            </a:fld>
            <a:endParaRPr lang="en-CA"/>
          </a:p>
        </p:txBody>
      </p:sp>
      <p:grpSp>
        <p:nvGrpSpPr>
          <p:cNvPr id="20" name="Group 19">
            <a:extLst>
              <a:ext uri="{FF2B5EF4-FFF2-40B4-BE49-F238E27FC236}">
                <a16:creationId xmlns:a16="http://schemas.microsoft.com/office/drawing/2014/main" id="{E1BEDCFF-3C64-4C5E-A731-392AD08C232F}"/>
              </a:ext>
            </a:extLst>
          </p:cNvPr>
          <p:cNvGrpSpPr/>
          <p:nvPr/>
        </p:nvGrpSpPr>
        <p:grpSpPr>
          <a:xfrm>
            <a:off x="1163850" y="2528526"/>
            <a:ext cx="987840" cy="316080"/>
            <a:chOff x="1163850" y="2528526"/>
            <a:chExt cx="987840" cy="316080"/>
          </a:xfrm>
        </p:grpSpPr>
        <mc:AlternateContent xmlns:mc="http://schemas.openxmlformats.org/markup-compatibility/2006">
          <mc:Choice xmlns:p14="http://schemas.microsoft.com/office/powerpoint/2010/main" Requires="p14">
            <p:contentPart p14:bwMode="auto" r:id="rId3">
              <p14:nvContentPartPr>
                <p14:cNvPr id="10" name="Ink 9">
                  <a:extLst>
                    <a:ext uri="{FF2B5EF4-FFF2-40B4-BE49-F238E27FC236}">
                      <a16:creationId xmlns:a16="http://schemas.microsoft.com/office/drawing/2014/main" id="{807BC045-7C25-4338-8C43-FADA2E275325}"/>
                    </a:ext>
                  </a:extLst>
                </p14:cNvPr>
                <p14:cNvContentPartPr/>
                <p14:nvPr/>
              </p14:nvContentPartPr>
              <p14:xfrm>
                <a:off x="1175730" y="2537526"/>
                <a:ext cx="68040" cy="277200"/>
              </p14:xfrm>
            </p:contentPart>
          </mc:Choice>
          <mc:Fallback>
            <p:pic>
              <p:nvPicPr>
                <p:cNvPr id="10" name="Ink 9">
                  <a:extLst>
                    <a:ext uri="{FF2B5EF4-FFF2-40B4-BE49-F238E27FC236}">
                      <a16:creationId xmlns:a16="http://schemas.microsoft.com/office/drawing/2014/main" id="{807BC045-7C25-4338-8C43-FADA2E275325}"/>
                    </a:ext>
                  </a:extLst>
                </p:cNvPr>
                <p:cNvPicPr/>
                <p:nvPr/>
              </p:nvPicPr>
              <p:blipFill>
                <a:blip r:embed="rId4"/>
                <a:stretch>
                  <a:fillRect/>
                </a:stretch>
              </p:blipFill>
              <p:spPr>
                <a:xfrm>
                  <a:off x="1171410" y="2533206"/>
                  <a:ext cx="76680" cy="2858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11" name="Ink 10">
                  <a:extLst>
                    <a:ext uri="{FF2B5EF4-FFF2-40B4-BE49-F238E27FC236}">
                      <a16:creationId xmlns:a16="http://schemas.microsoft.com/office/drawing/2014/main" id="{A5C005FF-C2CB-49A2-83EC-652442A3DA69}"/>
                    </a:ext>
                  </a:extLst>
                </p14:cNvPr>
                <p14:cNvContentPartPr/>
                <p14:nvPr/>
              </p14:nvContentPartPr>
              <p14:xfrm>
                <a:off x="1163850" y="2534646"/>
                <a:ext cx="105480" cy="139680"/>
              </p14:xfrm>
            </p:contentPart>
          </mc:Choice>
          <mc:Fallback>
            <p:pic>
              <p:nvPicPr>
                <p:cNvPr id="11" name="Ink 10">
                  <a:extLst>
                    <a:ext uri="{FF2B5EF4-FFF2-40B4-BE49-F238E27FC236}">
                      <a16:creationId xmlns:a16="http://schemas.microsoft.com/office/drawing/2014/main" id="{A5C005FF-C2CB-49A2-83EC-652442A3DA69}"/>
                    </a:ext>
                  </a:extLst>
                </p:cNvPr>
                <p:cNvPicPr/>
                <p:nvPr/>
              </p:nvPicPr>
              <p:blipFill>
                <a:blip r:embed="rId6"/>
                <a:stretch>
                  <a:fillRect/>
                </a:stretch>
              </p:blipFill>
              <p:spPr>
                <a:xfrm>
                  <a:off x="1159530" y="2530326"/>
                  <a:ext cx="11412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2" name="Ink 11">
                  <a:extLst>
                    <a:ext uri="{FF2B5EF4-FFF2-40B4-BE49-F238E27FC236}">
                      <a16:creationId xmlns:a16="http://schemas.microsoft.com/office/drawing/2014/main" id="{D656F79B-5B1E-413A-B1AA-EF5B26EE3051}"/>
                    </a:ext>
                  </a:extLst>
                </p14:cNvPr>
                <p14:cNvContentPartPr/>
                <p14:nvPr/>
              </p14:nvContentPartPr>
              <p14:xfrm>
                <a:off x="1342050" y="2650926"/>
                <a:ext cx="69840" cy="135000"/>
              </p14:xfrm>
            </p:contentPart>
          </mc:Choice>
          <mc:Fallback>
            <p:pic>
              <p:nvPicPr>
                <p:cNvPr id="12" name="Ink 11">
                  <a:extLst>
                    <a:ext uri="{FF2B5EF4-FFF2-40B4-BE49-F238E27FC236}">
                      <a16:creationId xmlns:a16="http://schemas.microsoft.com/office/drawing/2014/main" id="{D656F79B-5B1E-413A-B1AA-EF5B26EE3051}"/>
                    </a:ext>
                  </a:extLst>
                </p:cNvPr>
                <p:cNvPicPr/>
                <p:nvPr/>
              </p:nvPicPr>
              <p:blipFill>
                <a:blip r:embed="rId8"/>
                <a:stretch>
                  <a:fillRect/>
                </a:stretch>
              </p:blipFill>
              <p:spPr>
                <a:xfrm>
                  <a:off x="1337730" y="2646606"/>
                  <a:ext cx="7848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3" name="Ink 12">
                  <a:extLst>
                    <a:ext uri="{FF2B5EF4-FFF2-40B4-BE49-F238E27FC236}">
                      <a16:creationId xmlns:a16="http://schemas.microsoft.com/office/drawing/2014/main" id="{93D5E0A6-4D8D-49E9-9BC1-BB882D85D92C}"/>
                    </a:ext>
                  </a:extLst>
                </p14:cNvPr>
                <p14:cNvContentPartPr/>
                <p14:nvPr/>
              </p14:nvContentPartPr>
              <p14:xfrm>
                <a:off x="1482090" y="2551206"/>
                <a:ext cx="108360" cy="263160"/>
              </p14:xfrm>
            </p:contentPart>
          </mc:Choice>
          <mc:Fallback>
            <p:pic>
              <p:nvPicPr>
                <p:cNvPr id="13" name="Ink 12">
                  <a:extLst>
                    <a:ext uri="{FF2B5EF4-FFF2-40B4-BE49-F238E27FC236}">
                      <a16:creationId xmlns:a16="http://schemas.microsoft.com/office/drawing/2014/main" id="{93D5E0A6-4D8D-49E9-9BC1-BB882D85D92C}"/>
                    </a:ext>
                  </a:extLst>
                </p:cNvPr>
                <p:cNvPicPr/>
                <p:nvPr/>
              </p:nvPicPr>
              <p:blipFill>
                <a:blip r:embed="rId10"/>
                <a:stretch>
                  <a:fillRect/>
                </a:stretch>
              </p:blipFill>
              <p:spPr>
                <a:xfrm>
                  <a:off x="1477770" y="2546886"/>
                  <a:ext cx="117000" cy="2718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4" name="Ink 13">
                  <a:extLst>
                    <a:ext uri="{FF2B5EF4-FFF2-40B4-BE49-F238E27FC236}">
                      <a16:creationId xmlns:a16="http://schemas.microsoft.com/office/drawing/2014/main" id="{D57A9F02-5212-4503-AE73-FBFAB09D6248}"/>
                    </a:ext>
                  </a:extLst>
                </p14:cNvPr>
                <p14:cNvContentPartPr/>
                <p14:nvPr/>
              </p14:nvContentPartPr>
              <p14:xfrm>
                <a:off x="1582530" y="2599806"/>
                <a:ext cx="122400" cy="182520"/>
              </p14:xfrm>
            </p:contentPart>
          </mc:Choice>
          <mc:Fallback>
            <p:pic>
              <p:nvPicPr>
                <p:cNvPr id="14" name="Ink 13">
                  <a:extLst>
                    <a:ext uri="{FF2B5EF4-FFF2-40B4-BE49-F238E27FC236}">
                      <a16:creationId xmlns:a16="http://schemas.microsoft.com/office/drawing/2014/main" id="{D57A9F02-5212-4503-AE73-FBFAB09D6248}"/>
                    </a:ext>
                  </a:extLst>
                </p:cNvPr>
                <p:cNvPicPr/>
                <p:nvPr/>
              </p:nvPicPr>
              <p:blipFill>
                <a:blip r:embed="rId12"/>
                <a:stretch>
                  <a:fillRect/>
                </a:stretch>
              </p:blipFill>
              <p:spPr>
                <a:xfrm>
                  <a:off x="1578210" y="2595486"/>
                  <a:ext cx="131040" cy="19116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5" name="Ink 14">
                  <a:extLst>
                    <a:ext uri="{FF2B5EF4-FFF2-40B4-BE49-F238E27FC236}">
                      <a16:creationId xmlns:a16="http://schemas.microsoft.com/office/drawing/2014/main" id="{3ECF659C-0AAA-4BF4-9FC1-C1E33B97553C}"/>
                    </a:ext>
                  </a:extLst>
                </p14:cNvPr>
                <p14:cNvContentPartPr/>
                <p14:nvPr/>
              </p14:nvContentPartPr>
              <p14:xfrm>
                <a:off x="1745250" y="2658846"/>
                <a:ext cx="64800" cy="76320"/>
              </p14:xfrm>
            </p:contentPart>
          </mc:Choice>
          <mc:Fallback>
            <p:pic>
              <p:nvPicPr>
                <p:cNvPr id="15" name="Ink 14">
                  <a:extLst>
                    <a:ext uri="{FF2B5EF4-FFF2-40B4-BE49-F238E27FC236}">
                      <a16:creationId xmlns:a16="http://schemas.microsoft.com/office/drawing/2014/main" id="{3ECF659C-0AAA-4BF4-9FC1-C1E33B97553C}"/>
                    </a:ext>
                  </a:extLst>
                </p:cNvPr>
                <p:cNvPicPr/>
                <p:nvPr/>
              </p:nvPicPr>
              <p:blipFill>
                <a:blip r:embed="rId14"/>
                <a:stretch>
                  <a:fillRect/>
                </a:stretch>
              </p:blipFill>
              <p:spPr>
                <a:xfrm>
                  <a:off x="1740930" y="2654526"/>
                  <a:ext cx="7344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6" name="Ink 15">
                  <a:extLst>
                    <a:ext uri="{FF2B5EF4-FFF2-40B4-BE49-F238E27FC236}">
                      <a16:creationId xmlns:a16="http://schemas.microsoft.com/office/drawing/2014/main" id="{C3FEFD4C-F47E-4C00-AA94-B7F6317426A6}"/>
                    </a:ext>
                  </a:extLst>
                </p14:cNvPr>
                <p14:cNvContentPartPr/>
                <p14:nvPr/>
              </p14:nvContentPartPr>
              <p14:xfrm>
                <a:off x="1794210" y="2595126"/>
                <a:ext cx="249480" cy="187560"/>
              </p14:xfrm>
            </p:contentPart>
          </mc:Choice>
          <mc:Fallback>
            <p:pic>
              <p:nvPicPr>
                <p:cNvPr id="16" name="Ink 15">
                  <a:extLst>
                    <a:ext uri="{FF2B5EF4-FFF2-40B4-BE49-F238E27FC236}">
                      <a16:creationId xmlns:a16="http://schemas.microsoft.com/office/drawing/2014/main" id="{C3FEFD4C-F47E-4C00-AA94-B7F6317426A6}"/>
                    </a:ext>
                  </a:extLst>
                </p:cNvPr>
                <p:cNvPicPr/>
                <p:nvPr/>
              </p:nvPicPr>
              <p:blipFill>
                <a:blip r:embed="rId16"/>
                <a:stretch>
                  <a:fillRect/>
                </a:stretch>
              </p:blipFill>
              <p:spPr>
                <a:xfrm>
                  <a:off x="1789890" y="2590806"/>
                  <a:ext cx="258120" cy="19620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7" name="Ink 16">
                  <a:extLst>
                    <a:ext uri="{FF2B5EF4-FFF2-40B4-BE49-F238E27FC236}">
                      <a16:creationId xmlns:a16="http://schemas.microsoft.com/office/drawing/2014/main" id="{0F2B11E4-AE1E-4AAC-9B7D-7CAC1D373366}"/>
                    </a:ext>
                  </a:extLst>
                </p14:cNvPr>
                <p14:cNvContentPartPr/>
                <p14:nvPr/>
              </p14:nvContentPartPr>
              <p14:xfrm>
                <a:off x="2058810" y="2528526"/>
                <a:ext cx="92880" cy="316080"/>
              </p14:xfrm>
            </p:contentPart>
          </mc:Choice>
          <mc:Fallback>
            <p:pic>
              <p:nvPicPr>
                <p:cNvPr id="17" name="Ink 16">
                  <a:extLst>
                    <a:ext uri="{FF2B5EF4-FFF2-40B4-BE49-F238E27FC236}">
                      <a16:creationId xmlns:a16="http://schemas.microsoft.com/office/drawing/2014/main" id="{0F2B11E4-AE1E-4AAC-9B7D-7CAC1D373366}"/>
                    </a:ext>
                  </a:extLst>
                </p:cNvPr>
                <p:cNvPicPr/>
                <p:nvPr/>
              </p:nvPicPr>
              <p:blipFill>
                <a:blip r:embed="rId18"/>
                <a:stretch>
                  <a:fillRect/>
                </a:stretch>
              </p:blipFill>
              <p:spPr>
                <a:xfrm>
                  <a:off x="2054490" y="2524206"/>
                  <a:ext cx="101520" cy="324720"/>
                </a:xfrm>
                <a:prstGeom prst="rect">
                  <a:avLst/>
                </a:prstGeom>
              </p:spPr>
            </p:pic>
          </mc:Fallback>
        </mc:AlternateContent>
      </p:grpSp>
      <p:grpSp>
        <p:nvGrpSpPr>
          <p:cNvPr id="25" name="Group 24">
            <a:extLst>
              <a:ext uri="{FF2B5EF4-FFF2-40B4-BE49-F238E27FC236}">
                <a16:creationId xmlns:a16="http://schemas.microsoft.com/office/drawing/2014/main" id="{59F0149B-A901-4344-A8EC-307813AE43F8}"/>
              </a:ext>
            </a:extLst>
          </p:cNvPr>
          <p:cNvGrpSpPr/>
          <p:nvPr/>
        </p:nvGrpSpPr>
        <p:grpSpPr>
          <a:xfrm>
            <a:off x="2287410" y="2569206"/>
            <a:ext cx="617760" cy="461160"/>
            <a:chOff x="2287410" y="2569206"/>
            <a:chExt cx="617760" cy="461160"/>
          </a:xfrm>
        </p:grpSpPr>
        <mc:AlternateContent xmlns:mc="http://schemas.openxmlformats.org/markup-compatibility/2006">
          <mc:Choice xmlns:p14="http://schemas.microsoft.com/office/powerpoint/2010/main" Requires="p14">
            <p:contentPart p14:bwMode="auto" r:id="rId19">
              <p14:nvContentPartPr>
                <p14:cNvPr id="4" name="Ink 3">
                  <a:extLst>
                    <a:ext uri="{FF2B5EF4-FFF2-40B4-BE49-F238E27FC236}">
                      <a16:creationId xmlns:a16="http://schemas.microsoft.com/office/drawing/2014/main" id="{AA894BAE-A3E3-4202-82BE-8545A96462B2}"/>
                    </a:ext>
                  </a:extLst>
                </p14:cNvPr>
                <p14:cNvContentPartPr/>
                <p14:nvPr/>
              </p14:nvContentPartPr>
              <p14:xfrm>
                <a:off x="2477850" y="2569206"/>
                <a:ext cx="215640" cy="35640"/>
              </p14:xfrm>
            </p:contentPart>
          </mc:Choice>
          <mc:Fallback>
            <p:pic>
              <p:nvPicPr>
                <p:cNvPr id="4" name="Ink 3">
                  <a:extLst>
                    <a:ext uri="{FF2B5EF4-FFF2-40B4-BE49-F238E27FC236}">
                      <a16:creationId xmlns:a16="http://schemas.microsoft.com/office/drawing/2014/main" id="{AA894BAE-A3E3-4202-82BE-8545A96462B2}"/>
                    </a:ext>
                  </a:extLst>
                </p:cNvPr>
                <p:cNvPicPr/>
                <p:nvPr/>
              </p:nvPicPr>
              <p:blipFill>
                <a:blip r:embed="rId20"/>
                <a:stretch>
                  <a:fillRect/>
                </a:stretch>
              </p:blipFill>
              <p:spPr>
                <a:xfrm>
                  <a:off x="2473530" y="2564886"/>
                  <a:ext cx="22428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6" name="Ink 5">
                  <a:extLst>
                    <a:ext uri="{FF2B5EF4-FFF2-40B4-BE49-F238E27FC236}">
                      <a16:creationId xmlns:a16="http://schemas.microsoft.com/office/drawing/2014/main" id="{0E2633CC-C5CD-419A-9A50-A838D517ED6B}"/>
                    </a:ext>
                  </a:extLst>
                </p14:cNvPr>
                <p14:cNvContentPartPr/>
                <p14:nvPr/>
              </p14:nvContentPartPr>
              <p14:xfrm>
                <a:off x="2471370" y="2591526"/>
                <a:ext cx="190080" cy="200160"/>
              </p14:xfrm>
            </p:contentPart>
          </mc:Choice>
          <mc:Fallback>
            <p:pic>
              <p:nvPicPr>
                <p:cNvPr id="6" name="Ink 5">
                  <a:extLst>
                    <a:ext uri="{FF2B5EF4-FFF2-40B4-BE49-F238E27FC236}">
                      <a16:creationId xmlns:a16="http://schemas.microsoft.com/office/drawing/2014/main" id="{0E2633CC-C5CD-419A-9A50-A838D517ED6B}"/>
                    </a:ext>
                  </a:extLst>
                </p:cNvPr>
                <p:cNvPicPr/>
                <p:nvPr/>
              </p:nvPicPr>
              <p:blipFill>
                <a:blip r:embed="rId22"/>
                <a:stretch>
                  <a:fillRect/>
                </a:stretch>
              </p:blipFill>
              <p:spPr>
                <a:xfrm>
                  <a:off x="2467050" y="2587206"/>
                  <a:ext cx="198720" cy="20880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7" name="Ink 6">
                  <a:extLst>
                    <a:ext uri="{FF2B5EF4-FFF2-40B4-BE49-F238E27FC236}">
                      <a16:creationId xmlns:a16="http://schemas.microsoft.com/office/drawing/2014/main" id="{1D9117BE-622E-4A90-97C2-DFF7424C1088}"/>
                    </a:ext>
                  </a:extLst>
                </p14:cNvPr>
                <p14:cNvContentPartPr/>
                <p14:nvPr/>
              </p14:nvContentPartPr>
              <p14:xfrm>
                <a:off x="2550210" y="2950446"/>
                <a:ext cx="16200" cy="70200"/>
              </p14:xfrm>
            </p:contentPart>
          </mc:Choice>
          <mc:Fallback>
            <p:pic>
              <p:nvPicPr>
                <p:cNvPr id="7" name="Ink 6">
                  <a:extLst>
                    <a:ext uri="{FF2B5EF4-FFF2-40B4-BE49-F238E27FC236}">
                      <a16:creationId xmlns:a16="http://schemas.microsoft.com/office/drawing/2014/main" id="{1D9117BE-622E-4A90-97C2-DFF7424C1088}"/>
                    </a:ext>
                  </a:extLst>
                </p:cNvPr>
                <p:cNvPicPr/>
                <p:nvPr/>
              </p:nvPicPr>
              <p:blipFill>
                <a:blip r:embed="rId24"/>
                <a:stretch>
                  <a:fillRect/>
                </a:stretch>
              </p:blipFill>
              <p:spPr>
                <a:xfrm>
                  <a:off x="2545890" y="2946126"/>
                  <a:ext cx="2484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8" name="Ink 7">
                  <a:extLst>
                    <a:ext uri="{FF2B5EF4-FFF2-40B4-BE49-F238E27FC236}">
                      <a16:creationId xmlns:a16="http://schemas.microsoft.com/office/drawing/2014/main" id="{5875FE65-6130-4807-A538-B786AC4714C9}"/>
                    </a:ext>
                  </a:extLst>
                </p14:cNvPr>
                <p14:cNvContentPartPr/>
                <p14:nvPr/>
              </p14:nvContentPartPr>
              <p14:xfrm>
                <a:off x="2530410" y="2870526"/>
                <a:ext cx="16200" cy="7560"/>
              </p14:xfrm>
            </p:contentPart>
          </mc:Choice>
          <mc:Fallback>
            <p:pic>
              <p:nvPicPr>
                <p:cNvPr id="8" name="Ink 7">
                  <a:extLst>
                    <a:ext uri="{FF2B5EF4-FFF2-40B4-BE49-F238E27FC236}">
                      <a16:creationId xmlns:a16="http://schemas.microsoft.com/office/drawing/2014/main" id="{5875FE65-6130-4807-A538-B786AC4714C9}"/>
                    </a:ext>
                  </a:extLst>
                </p:cNvPr>
                <p:cNvPicPr/>
                <p:nvPr/>
              </p:nvPicPr>
              <p:blipFill>
                <a:blip r:embed="rId26"/>
                <a:stretch>
                  <a:fillRect/>
                </a:stretch>
              </p:blipFill>
              <p:spPr>
                <a:xfrm>
                  <a:off x="2526090" y="2866206"/>
                  <a:ext cx="24840" cy="1620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8" name="Ink 17">
                  <a:extLst>
                    <a:ext uri="{FF2B5EF4-FFF2-40B4-BE49-F238E27FC236}">
                      <a16:creationId xmlns:a16="http://schemas.microsoft.com/office/drawing/2014/main" id="{D13A345C-8901-4062-B524-6A301B86B818}"/>
                    </a:ext>
                  </a:extLst>
                </p14:cNvPr>
                <p14:cNvContentPartPr/>
                <p14:nvPr/>
              </p14:nvContentPartPr>
              <p14:xfrm>
                <a:off x="2287410" y="2677926"/>
                <a:ext cx="81360" cy="61200"/>
              </p14:xfrm>
            </p:contentPart>
          </mc:Choice>
          <mc:Fallback>
            <p:pic>
              <p:nvPicPr>
                <p:cNvPr id="18" name="Ink 17">
                  <a:extLst>
                    <a:ext uri="{FF2B5EF4-FFF2-40B4-BE49-F238E27FC236}">
                      <a16:creationId xmlns:a16="http://schemas.microsoft.com/office/drawing/2014/main" id="{D13A345C-8901-4062-B524-6A301B86B818}"/>
                    </a:ext>
                  </a:extLst>
                </p:cNvPr>
                <p:cNvPicPr/>
                <p:nvPr/>
              </p:nvPicPr>
              <p:blipFill>
                <a:blip r:embed="rId28"/>
                <a:stretch>
                  <a:fillRect/>
                </a:stretch>
              </p:blipFill>
              <p:spPr>
                <a:xfrm>
                  <a:off x="2283090" y="2673606"/>
                  <a:ext cx="9000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1" name="Ink 20">
                  <a:extLst>
                    <a:ext uri="{FF2B5EF4-FFF2-40B4-BE49-F238E27FC236}">
                      <a16:creationId xmlns:a16="http://schemas.microsoft.com/office/drawing/2014/main" id="{84C634DE-DAD2-41F5-B3C7-B3DD5485D243}"/>
                    </a:ext>
                  </a:extLst>
                </p14:cNvPr>
                <p14:cNvContentPartPr/>
                <p14:nvPr/>
              </p14:nvContentPartPr>
              <p14:xfrm>
                <a:off x="2647050" y="2907966"/>
                <a:ext cx="77760" cy="74160"/>
              </p14:xfrm>
            </p:contentPart>
          </mc:Choice>
          <mc:Fallback>
            <p:pic>
              <p:nvPicPr>
                <p:cNvPr id="21" name="Ink 20">
                  <a:extLst>
                    <a:ext uri="{FF2B5EF4-FFF2-40B4-BE49-F238E27FC236}">
                      <a16:creationId xmlns:a16="http://schemas.microsoft.com/office/drawing/2014/main" id="{84C634DE-DAD2-41F5-B3C7-B3DD5485D243}"/>
                    </a:ext>
                  </a:extLst>
                </p:cNvPr>
                <p:cNvPicPr/>
                <p:nvPr/>
              </p:nvPicPr>
              <p:blipFill>
                <a:blip r:embed="rId30"/>
                <a:stretch>
                  <a:fillRect/>
                </a:stretch>
              </p:blipFill>
              <p:spPr>
                <a:xfrm>
                  <a:off x="2642730" y="2903646"/>
                  <a:ext cx="8640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2" name="Ink 21">
                  <a:extLst>
                    <a:ext uri="{FF2B5EF4-FFF2-40B4-BE49-F238E27FC236}">
                      <a16:creationId xmlns:a16="http://schemas.microsoft.com/office/drawing/2014/main" id="{400140DB-6E6E-4E05-879C-49E163C3B07F}"/>
                    </a:ext>
                  </a:extLst>
                </p14:cNvPr>
                <p14:cNvContentPartPr/>
                <p14:nvPr/>
              </p14:nvContentPartPr>
              <p14:xfrm>
                <a:off x="2689890" y="2964486"/>
                <a:ext cx="70200" cy="49680"/>
              </p14:xfrm>
            </p:contentPart>
          </mc:Choice>
          <mc:Fallback>
            <p:pic>
              <p:nvPicPr>
                <p:cNvPr id="22" name="Ink 21">
                  <a:extLst>
                    <a:ext uri="{FF2B5EF4-FFF2-40B4-BE49-F238E27FC236}">
                      <a16:creationId xmlns:a16="http://schemas.microsoft.com/office/drawing/2014/main" id="{400140DB-6E6E-4E05-879C-49E163C3B07F}"/>
                    </a:ext>
                  </a:extLst>
                </p:cNvPr>
                <p:cNvPicPr/>
                <p:nvPr/>
              </p:nvPicPr>
              <p:blipFill>
                <a:blip r:embed="rId32"/>
                <a:stretch>
                  <a:fillRect/>
                </a:stretch>
              </p:blipFill>
              <p:spPr>
                <a:xfrm>
                  <a:off x="2685570" y="2960166"/>
                  <a:ext cx="78840" cy="5832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3" name="Ink 22">
                  <a:extLst>
                    <a:ext uri="{FF2B5EF4-FFF2-40B4-BE49-F238E27FC236}">
                      <a16:creationId xmlns:a16="http://schemas.microsoft.com/office/drawing/2014/main" id="{B3F78359-8B36-4220-9DCA-05AB679C7A6D}"/>
                    </a:ext>
                  </a:extLst>
                </p14:cNvPr>
                <p14:cNvContentPartPr/>
                <p14:nvPr/>
              </p14:nvContentPartPr>
              <p14:xfrm>
                <a:off x="2828490" y="2875206"/>
                <a:ext cx="13680" cy="155160"/>
              </p14:xfrm>
            </p:contentPart>
          </mc:Choice>
          <mc:Fallback>
            <p:pic>
              <p:nvPicPr>
                <p:cNvPr id="23" name="Ink 22">
                  <a:extLst>
                    <a:ext uri="{FF2B5EF4-FFF2-40B4-BE49-F238E27FC236}">
                      <a16:creationId xmlns:a16="http://schemas.microsoft.com/office/drawing/2014/main" id="{B3F78359-8B36-4220-9DCA-05AB679C7A6D}"/>
                    </a:ext>
                  </a:extLst>
                </p:cNvPr>
                <p:cNvPicPr/>
                <p:nvPr/>
              </p:nvPicPr>
              <p:blipFill>
                <a:blip r:embed="rId34"/>
                <a:stretch>
                  <a:fillRect/>
                </a:stretch>
              </p:blipFill>
              <p:spPr>
                <a:xfrm>
                  <a:off x="2824170" y="2870886"/>
                  <a:ext cx="2232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4" name="Ink 23">
                  <a:extLst>
                    <a:ext uri="{FF2B5EF4-FFF2-40B4-BE49-F238E27FC236}">
                      <a16:creationId xmlns:a16="http://schemas.microsoft.com/office/drawing/2014/main" id="{04540241-45DA-416F-B206-13F7618DDE36}"/>
                    </a:ext>
                  </a:extLst>
                </p14:cNvPr>
                <p14:cNvContentPartPr/>
                <p14:nvPr/>
              </p14:nvContentPartPr>
              <p14:xfrm>
                <a:off x="2820210" y="2923086"/>
                <a:ext cx="84960" cy="78120"/>
              </p14:xfrm>
            </p:contentPart>
          </mc:Choice>
          <mc:Fallback>
            <p:pic>
              <p:nvPicPr>
                <p:cNvPr id="24" name="Ink 23">
                  <a:extLst>
                    <a:ext uri="{FF2B5EF4-FFF2-40B4-BE49-F238E27FC236}">
                      <a16:creationId xmlns:a16="http://schemas.microsoft.com/office/drawing/2014/main" id="{04540241-45DA-416F-B206-13F7618DDE36}"/>
                    </a:ext>
                  </a:extLst>
                </p:cNvPr>
                <p:cNvPicPr/>
                <p:nvPr/>
              </p:nvPicPr>
              <p:blipFill>
                <a:blip r:embed="rId36"/>
                <a:stretch>
                  <a:fillRect/>
                </a:stretch>
              </p:blipFill>
              <p:spPr>
                <a:xfrm>
                  <a:off x="2815890" y="2918766"/>
                  <a:ext cx="93600" cy="86760"/>
                </a:xfrm>
                <a:prstGeom prst="rect">
                  <a:avLst/>
                </a:prstGeom>
              </p:spPr>
            </p:pic>
          </mc:Fallback>
        </mc:AlternateContent>
      </p:grpSp>
      <p:grpSp>
        <p:nvGrpSpPr>
          <p:cNvPr id="34" name="Group 33">
            <a:extLst>
              <a:ext uri="{FF2B5EF4-FFF2-40B4-BE49-F238E27FC236}">
                <a16:creationId xmlns:a16="http://schemas.microsoft.com/office/drawing/2014/main" id="{F440DA02-9B28-49C2-B752-63A66D78C0A3}"/>
              </a:ext>
            </a:extLst>
          </p:cNvPr>
          <p:cNvGrpSpPr/>
          <p:nvPr/>
        </p:nvGrpSpPr>
        <p:grpSpPr>
          <a:xfrm>
            <a:off x="3040530" y="2414046"/>
            <a:ext cx="509040" cy="513000"/>
            <a:chOff x="3040530" y="2414046"/>
            <a:chExt cx="509040" cy="513000"/>
          </a:xfrm>
        </p:grpSpPr>
        <mc:AlternateContent xmlns:mc="http://schemas.openxmlformats.org/markup-compatibility/2006">
          <mc:Choice xmlns:p14="http://schemas.microsoft.com/office/powerpoint/2010/main" Requires="p14">
            <p:contentPart p14:bwMode="auto" r:id="rId37">
              <p14:nvContentPartPr>
                <p14:cNvPr id="26" name="Ink 25">
                  <a:extLst>
                    <a:ext uri="{FF2B5EF4-FFF2-40B4-BE49-F238E27FC236}">
                      <a16:creationId xmlns:a16="http://schemas.microsoft.com/office/drawing/2014/main" id="{5AAA8DA8-489E-41FA-9B3E-F8128413DC65}"/>
                    </a:ext>
                  </a:extLst>
                </p14:cNvPr>
                <p14:cNvContentPartPr/>
                <p14:nvPr/>
              </p14:nvContentPartPr>
              <p14:xfrm>
                <a:off x="3040530" y="2459406"/>
                <a:ext cx="123120" cy="461160"/>
              </p14:xfrm>
            </p:contentPart>
          </mc:Choice>
          <mc:Fallback>
            <p:pic>
              <p:nvPicPr>
                <p:cNvPr id="26" name="Ink 25">
                  <a:extLst>
                    <a:ext uri="{FF2B5EF4-FFF2-40B4-BE49-F238E27FC236}">
                      <a16:creationId xmlns:a16="http://schemas.microsoft.com/office/drawing/2014/main" id="{5AAA8DA8-489E-41FA-9B3E-F8128413DC65}"/>
                    </a:ext>
                  </a:extLst>
                </p:cNvPr>
                <p:cNvPicPr/>
                <p:nvPr/>
              </p:nvPicPr>
              <p:blipFill>
                <a:blip r:embed="rId38"/>
                <a:stretch>
                  <a:fillRect/>
                </a:stretch>
              </p:blipFill>
              <p:spPr>
                <a:xfrm>
                  <a:off x="3036210" y="2455086"/>
                  <a:ext cx="131760" cy="46980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7" name="Ink 26">
                  <a:extLst>
                    <a:ext uri="{FF2B5EF4-FFF2-40B4-BE49-F238E27FC236}">
                      <a16:creationId xmlns:a16="http://schemas.microsoft.com/office/drawing/2014/main" id="{134BCD12-465F-4178-8085-BE5E4CE0DC6C}"/>
                    </a:ext>
                  </a:extLst>
                </p14:cNvPr>
                <p14:cNvContentPartPr/>
                <p14:nvPr/>
              </p14:nvContentPartPr>
              <p14:xfrm>
                <a:off x="3210090" y="2464806"/>
                <a:ext cx="115920" cy="108000"/>
              </p14:xfrm>
            </p:contentPart>
          </mc:Choice>
          <mc:Fallback>
            <p:pic>
              <p:nvPicPr>
                <p:cNvPr id="27" name="Ink 26">
                  <a:extLst>
                    <a:ext uri="{FF2B5EF4-FFF2-40B4-BE49-F238E27FC236}">
                      <a16:creationId xmlns:a16="http://schemas.microsoft.com/office/drawing/2014/main" id="{134BCD12-465F-4178-8085-BE5E4CE0DC6C}"/>
                    </a:ext>
                  </a:extLst>
                </p:cNvPr>
                <p:cNvPicPr/>
                <p:nvPr/>
              </p:nvPicPr>
              <p:blipFill>
                <a:blip r:embed="rId40"/>
                <a:stretch>
                  <a:fillRect/>
                </a:stretch>
              </p:blipFill>
              <p:spPr>
                <a:xfrm>
                  <a:off x="3205770" y="2460486"/>
                  <a:ext cx="12456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8" name="Ink 27">
                  <a:extLst>
                    <a:ext uri="{FF2B5EF4-FFF2-40B4-BE49-F238E27FC236}">
                      <a16:creationId xmlns:a16="http://schemas.microsoft.com/office/drawing/2014/main" id="{B1B3DB5D-BC8B-45DC-AE60-87C7839F516A}"/>
                    </a:ext>
                  </a:extLst>
                </p14:cNvPr>
                <p14:cNvContentPartPr/>
                <p14:nvPr/>
              </p14:nvContentPartPr>
              <p14:xfrm>
                <a:off x="3322770" y="2808966"/>
                <a:ext cx="15840" cy="107640"/>
              </p14:xfrm>
            </p:contentPart>
          </mc:Choice>
          <mc:Fallback>
            <p:pic>
              <p:nvPicPr>
                <p:cNvPr id="28" name="Ink 27">
                  <a:extLst>
                    <a:ext uri="{FF2B5EF4-FFF2-40B4-BE49-F238E27FC236}">
                      <a16:creationId xmlns:a16="http://schemas.microsoft.com/office/drawing/2014/main" id="{B1B3DB5D-BC8B-45DC-AE60-87C7839F516A}"/>
                    </a:ext>
                  </a:extLst>
                </p:cNvPr>
                <p:cNvPicPr/>
                <p:nvPr/>
              </p:nvPicPr>
              <p:blipFill>
                <a:blip r:embed="rId42"/>
                <a:stretch>
                  <a:fillRect/>
                </a:stretch>
              </p:blipFill>
              <p:spPr>
                <a:xfrm>
                  <a:off x="3318450" y="2804646"/>
                  <a:ext cx="2448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9" name="Ink 28">
                  <a:extLst>
                    <a:ext uri="{FF2B5EF4-FFF2-40B4-BE49-F238E27FC236}">
                      <a16:creationId xmlns:a16="http://schemas.microsoft.com/office/drawing/2014/main" id="{69FF06B5-6207-4350-93E7-E005EED59E35}"/>
                    </a:ext>
                  </a:extLst>
                </p14:cNvPr>
                <p14:cNvContentPartPr/>
                <p14:nvPr/>
              </p14:nvContentPartPr>
              <p14:xfrm>
                <a:off x="3298650" y="2727246"/>
                <a:ext cx="47160" cy="12240"/>
              </p14:xfrm>
            </p:contentPart>
          </mc:Choice>
          <mc:Fallback>
            <p:pic>
              <p:nvPicPr>
                <p:cNvPr id="29" name="Ink 28">
                  <a:extLst>
                    <a:ext uri="{FF2B5EF4-FFF2-40B4-BE49-F238E27FC236}">
                      <a16:creationId xmlns:a16="http://schemas.microsoft.com/office/drawing/2014/main" id="{69FF06B5-6207-4350-93E7-E005EED59E35}"/>
                    </a:ext>
                  </a:extLst>
                </p:cNvPr>
                <p:cNvPicPr/>
                <p:nvPr/>
              </p:nvPicPr>
              <p:blipFill>
                <a:blip r:embed="rId44"/>
                <a:stretch>
                  <a:fillRect/>
                </a:stretch>
              </p:blipFill>
              <p:spPr>
                <a:xfrm>
                  <a:off x="3294330" y="2722926"/>
                  <a:ext cx="5580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30" name="Ink 29">
                  <a:extLst>
                    <a:ext uri="{FF2B5EF4-FFF2-40B4-BE49-F238E27FC236}">
                      <a16:creationId xmlns:a16="http://schemas.microsoft.com/office/drawing/2014/main" id="{66630ACD-450E-4C12-8A87-13609CC50BEC}"/>
                    </a:ext>
                  </a:extLst>
                </p14:cNvPr>
                <p14:cNvContentPartPr/>
                <p14:nvPr/>
              </p14:nvContentPartPr>
              <p14:xfrm>
                <a:off x="3424650" y="2414046"/>
                <a:ext cx="124920" cy="513000"/>
              </p14:xfrm>
            </p:contentPart>
          </mc:Choice>
          <mc:Fallback>
            <p:pic>
              <p:nvPicPr>
                <p:cNvPr id="30" name="Ink 29">
                  <a:extLst>
                    <a:ext uri="{FF2B5EF4-FFF2-40B4-BE49-F238E27FC236}">
                      <a16:creationId xmlns:a16="http://schemas.microsoft.com/office/drawing/2014/main" id="{66630ACD-450E-4C12-8A87-13609CC50BEC}"/>
                    </a:ext>
                  </a:extLst>
                </p:cNvPr>
                <p:cNvPicPr/>
                <p:nvPr/>
              </p:nvPicPr>
              <p:blipFill>
                <a:blip r:embed="rId46"/>
                <a:stretch>
                  <a:fillRect/>
                </a:stretch>
              </p:blipFill>
              <p:spPr>
                <a:xfrm>
                  <a:off x="3420330" y="2409726"/>
                  <a:ext cx="133560" cy="521640"/>
                </a:xfrm>
                <a:prstGeom prst="rect">
                  <a:avLst/>
                </a:prstGeom>
              </p:spPr>
            </p:pic>
          </mc:Fallback>
        </mc:AlternateContent>
      </p:grpSp>
      <p:grpSp>
        <p:nvGrpSpPr>
          <p:cNvPr id="46" name="Group 45">
            <a:extLst>
              <a:ext uri="{FF2B5EF4-FFF2-40B4-BE49-F238E27FC236}">
                <a16:creationId xmlns:a16="http://schemas.microsoft.com/office/drawing/2014/main" id="{2817B299-71E0-40F6-ACC3-15DFE6C50CB6}"/>
              </a:ext>
            </a:extLst>
          </p:cNvPr>
          <p:cNvGrpSpPr/>
          <p:nvPr/>
        </p:nvGrpSpPr>
        <p:grpSpPr>
          <a:xfrm>
            <a:off x="3727770" y="2313966"/>
            <a:ext cx="1248120" cy="634680"/>
            <a:chOff x="3727770" y="2313966"/>
            <a:chExt cx="1248120" cy="634680"/>
          </a:xfrm>
        </p:grpSpPr>
        <mc:AlternateContent xmlns:mc="http://schemas.openxmlformats.org/markup-compatibility/2006">
          <mc:Choice xmlns:p14="http://schemas.microsoft.com/office/powerpoint/2010/main" Requires="p14">
            <p:contentPart p14:bwMode="auto" r:id="rId47">
              <p14:nvContentPartPr>
                <p14:cNvPr id="31" name="Ink 30">
                  <a:extLst>
                    <a:ext uri="{FF2B5EF4-FFF2-40B4-BE49-F238E27FC236}">
                      <a16:creationId xmlns:a16="http://schemas.microsoft.com/office/drawing/2014/main" id="{CDDF6061-FA89-44EF-8D06-6BA452DBF6FC}"/>
                    </a:ext>
                  </a:extLst>
                </p14:cNvPr>
                <p14:cNvContentPartPr/>
                <p14:nvPr/>
              </p14:nvContentPartPr>
              <p14:xfrm>
                <a:off x="3727770" y="2639406"/>
                <a:ext cx="34200" cy="309240"/>
              </p14:xfrm>
            </p:contentPart>
          </mc:Choice>
          <mc:Fallback>
            <p:pic>
              <p:nvPicPr>
                <p:cNvPr id="31" name="Ink 30">
                  <a:extLst>
                    <a:ext uri="{FF2B5EF4-FFF2-40B4-BE49-F238E27FC236}">
                      <a16:creationId xmlns:a16="http://schemas.microsoft.com/office/drawing/2014/main" id="{CDDF6061-FA89-44EF-8D06-6BA452DBF6FC}"/>
                    </a:ext>
                  </a:extLst>
                </p:cNvPr>
                <p:cNvPicPr/>
                <p:nvPr/>
              </p:nvPicPr>
              <p:blipFill>
                <a:blip r:embed="rId48"/>
                <a:stretch>
                  <a:fillRect/>
                </a:stretch>
              </p:blipFill>
              <p:spPr>
                <a:xfrm>
                  <a:off x="3723450" y="2635086"/>
                  <a:ext cx="42840" cy="31788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2" name="Ink 31">
                  <a:extLst>
                    <a:ext uri="{FF2B5EF4-FFF2-40B4-BE49-F238E27FC236}">
                      <a16:creationId xmlns:a16="http://schemas.microsoft.com/office/drawing/2014/main" id="{142E3E8B-40D1-4308-A1F8-2B789CA9845C}"/>
                    </a:ext>
                  </a:extLst>
                </p14:cNvPr>
                <p14:cNvContentPartPr/>
                <p14:nvPr/>
              </p14:nvContentPartPr>
              <p14:xfrm>
                <a:off x="3733530" y="2629326"/>
                <a:ext cx="106560" cy="133560"/>
              </p14:xfrm>
            </p:contentPart>
          </mc:Choice>
          <mc:Fallback>
            <p:pic>
              <p:nvPicPr>
                <p:cNvPr id="32" name="Ink 31">
                  <a:extLst>
                    <a:ext uri="{FF2B5EF4-FFF2-40B4-BE49-F238E27FC236}">
                      <a16:creationId xmlns:a16="http://schemas.microsoft.com/office/drawing/2014/main" id="{142E3E8B-40D1-4308-A1F8-2B789CA9845C}"/>
                    </a:ext>
                  </a:extLst>
                </p:cNvPr>
                <p:cNvPicPr/>
                <p:nvPr/>
              </p:nvPicPr>
              <p:blipFill>
                <a:blip r:embed="rId50"/>
                <a:stretch>
                  <a:fillRect/>
                </a:stretch>
              </p:blipFill>
              <p:spPr>
                <a:xfrm>
                  <a:off x="3729210" y="2625006"/>
                  <a:ext cx="11520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5" name="Ink 34">
                  <a:extLst>
                    <a:ext uri="{FF2B5EF4-FFF2-40B4-BE49-F238E27FC236}">
                      <a16:creationId xmlns:a16="http://schemas.microsoft.com/office/drawing/2014/main" id="{18E2EA76-20FD-46DD-9872-AC9C6A83AF68}"/>
                    </a:ext>
                  </a:extLst>
                </p14:cNvPr>
                <p14:cNvContentPartPr/>
                <p14:nvPr/>
              </p14:nvContentPartPr>
              <p14:xfrm>
                <a:off x="3900930" y="2471286"/>
                <a:ext cx="27720" cy="80280"/>
              </p14:xfrm>
            </p:contentPart>
          </mc:Choice>
          <mc:Fallback>
            <p:pic>
              <p:nvPicPr>
                <p:cNvPr id="35" name="Ink 34">
                  <a:extLst>
                    <a:ext uri="{FF2B5EF4-FFF2-40B4-BE49-F238E27FC236}">
                      <a16:creationId xmlns:a16="http://schemas.microsoft.com/office/drawing/2014/main" id="{18E2EA76-20FD-46DD-9872-AC9C6A83AF68}"/>
                    </a:ext>
                  </a:extLst>
                </p:cNvPr>
                <p:cNvPicPr/>
                <p:nvPr/>
              </p:nvPicPr>
              <p:blipFill>
                <a:blip r:embed="rId52"/>
                <a:stretch>
                  <a:fillRect/>
                </a:stretch>
              </p:blipFill>
              <p:spPr>
                <a:xfrm>
                  <a:off x="3896610" y="2466966"/>
                  <a:ext cx="3636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6" name="Ink 35">
                  <a:extLst>
                    <a:ext uri="{FF2B5EF4-FFF2-40B4-BE49-F238E27FC236}">
                      <a16:creationId xmlns:a16="http://schemas.microsoft.com/office/drawing/2014/main" id="{B17F158E-F5AD-48F7-BBC6-CFF472129578}"/>
                    </a:ext>
                  </a:extLst>
                </p14:cNvPr>
                <p14:cNvContentPartPr/>
                <p14:nvPr/>
              </p14:nvContentPartPr>
              <p14:xfrm>
                <a:off x="3874290" y="2360406"/>
                <a:ext cx="52920" cy="7560"/>
              </p14:xfrm>
            </p:contentPart>
          </mc:Choice>
          <mc:Fallback>
            <p:pic>
              <p:nvPicPr>
                <p:cNvPr id="36" name="Ink 35">
                  <a:extLst>
                    <a:ext uri="{FF2B5EF4-FFF2-40B4-BE49-F238E27FC236}">
                      <a16:creationId xmlns:a16="http://schemas.microsoft.com/office/drawing/2014/main" id="{B17F158E-F5AD-48F7-BBC6-CFF472129578}"/>
                    </a:ext>
                  </a:extLst>
                </p:cNvPr>
                <p:cNvPicPr/>
                <p:nvPr/>
              </p:nvPicPr>
              <p:blipFill>
                <a:blip r:embed="rId54"/>
                <a:stretch>
                  <a:fillRect/>
                </a:stretch>
              </p:blipFill>
              <p:spPr>
                <a:xfrm>
                  <a:off x="3869970" y="2356086"/>
                  <a:ext cx="61560" cy="1620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7" name="Ink 36">
                  <a:extLst>
                    <a:ext uri="{FF2B5EF4-FFF2-40B4-BE49-F238E27FC236}">
                      <a16:creationId xmlns:a16="http://schemas.microsoft.com/office/drawing/2014/main" id="{BBA7F051-A9C6-4B56-83D3-7726E13C0DB0}"/>
                    </a:ext>
                  </a:extLst>
                </p14:cNvPr>
                <p14:cNvContentPartPr/>
                <p14:nvPr/>
              </p14:nvContentPartPr>
              <p14:xfrm>
                <a:off x="4041690" y="2589726"/>
                <a:ext cx="58680" cy="206280"/>
              </p14:xfrm>
            </p:contentPart>
          </mc:Choice>
          <mc:Fallback>
            <p:pic>
              <p:nvPicPr>
                <p:cNvPr id="37" name="Ink 36">
                  <a:extLst>
                    <a:ext uri="{FF2B5EF4-FFF2-40B4-BE49-F238E27FC236}">
                      <a16:creationId xmlns:a16="http://schemas.microsoft.com/office/drawing/2014/main" id="{BBA7F051-A9C6-4B56-83D3-7726E13C0DB0}"/>
                    </a:ext>
                  </a:extLst>
                </p:cNvPr>
                <p:cNvPicPr/>
                <p:nvPr/>
              </p:nvPicPr>
              <p:blipFill>
                <a:blip r:embed="rId56"/>
                <a:stretch>
                  <a:fillRect/>
                </a:stretch>
              </p:blipFill>
              <p:spPr>
                <a:xfrm>
                  <a:off x="4037370" y="2585406"/>
                  <a:ext cx="67320" cy="21492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8" name="Ink 37">
                  <a:extLst>
                    <a:ext uri="{FF2B5EF4-FFF2-40B4-BE49-F238E27FC236}">
                      <a16:creationId xmlns:a16="http://schemas.microsoft.com/office/drawing/2014/main" id="{F00437CC-E456-4FA4-9424-DC9484D394F5}"/>
                    </a:ext>
                  </a:extLst>
                </p14:cNvPr>
                <p14:cNvContentPartPr/>
                <p14:nvPr/>
              </p14:nvContentPartPr>
              <p14:xfrm>
                <a:off x="4204050" y="2630046"/>
                <a:ext cx="12240" cy="139680"/>
              </p14:xfrm>
            </p:contentPart>
          </mc:Choice>
          <mc:Fallback>
            <p:pic>
              <p:nvPicPr>
                <p:cNvPr id="38" name="Ink 37">
                  <a:extLst>
                    <a:ext uri="{FF2B5EF4-FFF2-40B4-BE49-F238E27FC236}">
                      <a16:creationId xmlns:a16="http://schemas.microsoft.com/office/drawing/2014/main" id="{F00437CC-E456-4FA4-9424-DC9484D394F5}"/>
                    </a:ext>
                  </a:extLst>
                </p:cNvPr>
                <p:cNvPicPr/>
                <p:nvPr/>
              </p:nvPicPr>
              <p:blipFill>
                <a:blip r:embed="rId58"/>
                <a:stretch>
                  <a:fillRect/>
                </a:stretch>
              </p:blipFill>
              <p:spPr>
                <a:xfrm>
                  <a:off x="4199730" y="2625726"/>
                  <a:ext cx="2088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9" name="Ink 38">
                  <a:extLst>
                    <a:ext uri="{FF2B5EF4-FFF2-40B4-BE49-F238E27FC236}">
                      <a16:creationId xmlns:a16="http://schemas.microsoft.com/office/drawing/2014/main" id="{D494D874-9967-4B6E-8DB9-E7DA9A515FF9}"/>
                    </a:ext>
                  </a:extLst>
                </p14:cNvPr>
                <p14:cNvContentPartPr/>
                <p14:nvPr/>
              </p14:nvContentPartPr>
              <p14:xfrm>
                <a:off x="4266330" y="2702766"/>
                <a:ext cx="100440" cy="10800"/>
              </p14:xfrm>
            </p:contentPart>
          </mc:Choice>
          <mc:Fallback>
            <p:pic>
              <p:nvPicPr>
                <p:cNvPr id="39" name="Ink 38">
                  <a:extLst>
                    <a:ext uri="{FF2B5EF4-FFF2-40B4-BE49-F238E27FC236}">
                      <a16:creationId xmlns:a16="http://schemas.microsoft.com/office/drawing/2014/main" id="{D494D874-9967-4B6E-8DB9-E7DA9A515FF9}"/>
                    </a:ext>
                  </a:extLst>
                </p:cNvPr>
                <p:cNvPicPr/>
                <p:nvPr/>
              </p:nvPicPr>
              <p:blipFill>
                <a:blip r:embed="rId60"/>
                <a:stretch>
                  <a:fillRect/>
                </a:stretch>
              </p:blipFill>
              <p:spPr>
                <a:xfrm>
                  <a:off x="4262010" y="2698446"/>
                  <a:ext cx="10908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40" name="Ink 39">
                  <a:extLst>
                    <a:ext uri="{FF2B5EF4-FFF2-40B4-BE49-F238E27FC236}">
                      <a16:creationId xmlns:a16="http://schemas.microsoft.com/office/drawing/2014/main" id="{7CFD43D3-5045-4845-BD7D-F5C92FFB1BE5}"/>
                    </a:ext>
                  </a:extLst>
                </p14:cNvPr>
                <p14:cNvContentPartPr/>
                <p14:nvPr/>
              </p14:nvContentPartPr>
              <p14:xfrm>
                <a:off x="4451010" y="2630406"/>
                <a:ext cx="113400" cy="288000"/>
              </p14:xfrm>
            </p:contentPart>
          </mc:Choice>
          <mc:Fallback>
            <p:pic>
              <p:nvPicPr>
                <p:cNvPr id="40" name="Ink 39">
                  <a:extLst>
                    <a:ext uri="{FF2B5EF4-FFF2-40B4-BE49-F238E27FC236}">
                      <a16:creationId xmlns:a16="http://schemas.microsoft.com/office/drawing/2014/main" id="{7CFD43D3-5045-4845-BD7D-F5C92FFB1BE5}"/>
                    </a:ext>
                  </a:extLst>
                </p:cNvPr>
                <p:cNvPicPr/>
                <p:nvPr/>
              </p:nvPicPr>
              <p:blipFill>
                <a:blip r:embed="rId62"/>
                <a:stretch>
                  <a:fillRect/>
                </a:stretch>
              </p:blipFill>
              <p:spPr>
                <a:xfrm>
                  <a:off x="4446690" y="2626086"/>
                  <a:ext cx="122040" cy="29664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41" name="Ink 40">
                  <a:extLst>
                    <a:ext uri="{FF2B5EF4-FFF2-40B4-BE49-F238E27FC236}">
                      <a16:creationId xmlns:a16="http://schemas.microsoft.com/office/drawing/2014/main" id="{44D15707-4464-41A6-A621-3C3FC85094AC}"/>
                    </a:ext>
                  </a:extLst>
                </p14:cNvPr>
                <p14:cNvContentPartPr/>
                <p14:nvPr/>
              </p14:nvContentPartPr>
              <p14:xfrm>
                <a:off x="4603290" y="2578206"/>
                <a:ext cx="59040" cy="196560"/>
              </p14:xfrm>
            </p:contentPart>
          </mc:Choice>
          <mc:Fallback>
            <p:pic>
              <p:nvPicPr>
                <p:cNvPr id="41" name="Ink 40">
                  <a:extLst>
                    <a:ext uri="{FF2B5EF4-FFF2-40B4-BE49-F238E27FC236}">
                      <a16:creationId xmlns:a16="http://schemas.microsoft.com/office/drawing/2014/main" id="{44D15707-4464-41A6-A621-3C3FC85094AC}"/>
                    </a:ext>
                  </a:extLst>
                </p:cNvPr>
                <p:cNvPicPr/>
                <p:nvPr/>
              </p:nvPicPr>
              <p:blipFill>
                <a:blip r:embed="rId64"/>
                <a:stretch>
                  <a:fillRect/>
                </a:stretch>
              </p:blipFill>
              <p:spPr>
                <a:xfrm>
                  <a:off x="4598970" y="2573886"/>
                  <a:ext cx="67680" cy="20520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42" name="Ink 41">
                  <a:extLst>
                    <a:ext uri="{FF2B5EF4-FFF2-40B4-BE49-F238E27FC236}">
                      <a16:creationId xmlns:a16="http://schemas.microsoft.com/office/drawing/2014/main" id="{B4EB8B0D-51F2-4D43-AAAD-4C9418953CF8}"/>
                    </a:ext>
                  </a:extLst>
                </p14:cNvPr>
                <p14:cNvContentPartPr/>
                <p14:nvPr/>
              </p14:nvContentPartPr>
              <p14:xfrm>
                <a:off x="4676370" y="2383806"/>
                <a:ext cx="89280" cy="94680"/>
              </p14:xfrm>
            </p:contentPart>
          </mc:Choice>
          <mc:Fallback>
            <p:pic>
              <p:nvPicPr>
                <p:cNvPr id="42" name="Ink 41">
                  <a:extLst>
                    <a:ext uri="{FF2B5EF4-FFF2-40B4-BE49-F238E27FC236}">
                      <a16:creationId xmlns:a16="http://schemas.microsoft.com/office/drawing/2014/main" id="{B4EB8B0D-51F2-4D43-AAAD-4C9418953CF8}"/>
                    </a:ext>
                  </a:extLst>
                </p:cNvPr>
                <p:cNvPicPr/>
                <p:nvPr/>
              </p:nvPicPr>
              <p:blipFill>
                <a:blip r:embed="rId66"/>
                <a:stretch>
                  <a:fillRect/>
                </a:stretch>
              </p:blipFill>
              <p:spPr>
                <a:xfrm>
                  <a:off x="4672050" y="2379486"/>
                  <a:ext cx="9792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3" name="Ink 42">
                  <a:extLst>
                    <a:ext uri="{FF2B5EF4-FFF2-40B4-BE49-F238E27FC236}">
                      <a16:creationId xmlns:a16="http://schemas.microsoft.com/office/drawing/2014/main" id="{33F6168F-5E0B-4E7B-8C32-1510C4D156DD}"/>
                    </a:ext>
                  </a:extLst>
                </p14:cNvPr>
                <p14:cNvContentPartPr/>
                <p14:nvPr/>
              </p14:nvContentPartPr>
              <p14:xfrm>
                <a:off x="4802730" y="2409726"/>
                <a:ext cx="78480" cy="10080"/>
              </p14:xfrm>
            </p:contentPart>
          </mc:Choice>
          <mc:Fallback>
            <p:pic>
              <p:nvPicPr>
                <p:cNvPr id="43" name="Ink 42">
                  <a:extLst>
                    <a:ext uri="{FF2B5EF4-FFF2-40B4-BE49-F238E27FC236}">
                      <a16:creationId xmlns:a16="http://schemas.microsoft.com/office/drawing/2014/main" id="{33F6168F-5E0B-4E7B-8C32-1510C4D156DD}"/>
                    </a:ext>
                  </a:extLst>
                </p:cNvPr>
                <p:cNvPicPr/>
                <p:nvPr/>
              </p:nvPicPr>
              <p:blipFill>
                <a:blip r:embed="rId68"/>
                <a:stretch>
                  <a:fillRect/>
                </a:stretch>
              </p:blipFill>
              <p:spPr>
                <a:xfrm>
                  <a:off x="4798410" y="2405406"/>
                  <a:ext cx="8712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4" name="Ink 43">
                  <a:extLst>
                    <a:ext uri="{FF2B5EF4-FFF2-40B4-BE49-F238E27FC236}">
                      <a16:creationId xmlns:a16="http://schemas.microsoft.com/office/drawing/2014/main" id="{C1F6E87E-6AA6-4914-88BB-4E398D342672}"/>
                    </a:ext>
                  </a:extLst>
                </p14:cNvPr>
                <p14:cNvContentPartPr/>
                <p14:nvPr/>
              </p14:nvContentPartPr>
              <p14:xfrm>
                <a:off x="4957530" y="2391366"/>
                <a:ext cx="14760" cy="104760"/>
              </p14:xfrm>
            </p:contentPart>
          </mc:Choice>
          <mc:Fallback>
            <p:pic>
              <p:nvPicPr>
                <p:cNvPr id="44" name="Ink 43">
                  <a:extLst>
                    <a:ext uri="{FF2B5EF4-FFF2-40B4-BE49-F238E27FC236}">
                      <a16:creationId xmlns:a16="http://schemas.microsoft.com/office/drawing/2014/main" id="{C1F6E87E-6AA6-4914-88BB-4E398D342672}"/>
                    </a:ext>
                  </a:extLst>
                </p:cNvPr>
                <p:cNvPicPr/>
                <p:nvPr/>
              </p:nvPicPr>
              <p:blipFill>
                <a:blip r:embed="rId70"/>
                <a:stretch>
                  <a:fillRect/>
                </a:stretch>
              </p:blipFill>
              <p:spPr>
                <a:xfrm>
                  <a:off x="4953210" y="2387046"/>
                  <a:ext cx="2340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5" name="Ink 44">
                  <a:extLst>
                    <a:ext uri="{FF2B5EF4-FFF2-40B4-BE49-F238E27FC236}">
                      <a16:creationId xmlns:a16="http://schemas.microsoft.com/office/drawing/2014/main" id="{DE962489-0BC3-43AC-BE36-AF58B2C148A0}"/>
                    </a:ext>
                  </a:extLst>
                </p14:cNvPr>
                <p14:cNvContentPartPr/>
                <p14:nvPr/>
              </p14:nvContentPartPr>
              <p14:xfrm>
                <a:off x="4930170" y="2313966"/>
                <a:ext cx="45720" cy="12240"/>
              </p14:xfrm>
            </p:contentPart>
          </mc:Choice>
          <mc:Fallback>
            <p:pic>
              <p:nvPicPr>
                <p:cNvPr id="45" name="Ink 44">
                  <a:extLst>
                    <a:ext uri="{FF2B5EF4-FFF2-40B4-BE49-F238E27FC236}">
                      <a16:creationId xmlns:a16="http://schemas.microsoft.com/office/drawing/2014/main" id="{DE962489-0BC3-43AC-BE36-AF58B2C148A0}"/>
                    </a:ext>
                  </a:extLst>
                </p:cNvPr>
                <p:cNvPicPr/>
                <p:nvPr/>
              </p:nvPicPr>
              <p:blipFill>
                <a:blip r:embed="rId72"/>
                <a:stretch>
                  <a:fillRect/>
                </a:stretch>
              </p:blipFill>
              <p:spPr>
                <a:xfrm>
                  <a:off x="4925850" y="2309646"/>
                  <a:ext cx="54360" cy="20880"/>
                </a:xfrm>
                <a:prstGeom prst="rect">
                  <a:avLst/>
                </a:prstGeom>
              </p:spPr>
            </p:pic>
          </mc:Fallback>
        </mc:AlternateContent>
      </p:grpSp>
      <p:grpSp>
        <p:nvGrpSpPr>
          <p:cNvPr id="61" name="Group 60">
            <a:extLst>
              <a:ext uri="{FF2B5EF4-FFF2-40B4-BE49-F238E27FC236}">
                <a16:creationId xmlns:a16="http://schemas.microsoft.com/office/drawing/2014/main" id="{332B260B-6EFA-49CC-912C-4CEFDDE4E68B}"/>
              </a:ext>
            </a:extLst>
          </p:cNvPr>
          <p:cNvGrpSpPr/>
          <p:nvPr/>
        </p:nvGrpSpPr>
        <p:grpSpPr>
          <a:xfrm>
            <a:off x="5801730" y="2585046"/>
            <a:ext cx="359640" cy="327600"/>
            <a:chOff x="5801730" y="2585046"/>
            <a:chExt cx="359640" cy="327600"/>
          </a:xfrm>
        </p:grpSpPr>
        <mc:AlternateContent xmlns:mc="http://schemas.openxmlformats.org/markup-compatibility/2006">
          <mc:Choice xmlns:p14="http://schemas.microsoft.com/office/powerpoint/2010/main" Requires="p14">
            <p:contentPart p14:bwMode="auto" r:id="rId73">
              <p14:nvContentPartPr>
                <p14:cNvPr id="50" name="Ink 49">
                  <a:extLst>
                    <a:ext uri="{FF2B5EF4-FFF2-40B4-BE49-F238E27FC236}">
                      <a16:creationId xmlns:a16="http://schemas.microsoft.com/office/drawing/2014/main" id="{85BF8DF5-0BC5-44E3-831C-97622C9A70DD}"/>
                    </a:ext>
                  </a:extLst>
                </p14:cNvPr>
                <p14:cNvContentPartPr/>
                <p14:nvPr/>
              </p14:nvContentPartPr>
              <p14:xfrm>
                <a:off x="5801730" y="2595126"/>
                <a:ext cx="129600" cy="158040"/>
              </p14:xfrm>
            </p:contentPart>
          </mc:Choice>
          <mc:Fallback>
            <p:pic>
              <p:nvPicPr>
                <p:cNvPr id="50" name="Ink 49">
                  <a:extLst>
                    <a:ext uri="{FF2B5EF4-FFF2-40B4-BE49-F238E27FC236}">
                      <a16:creationId xmlns:a16="http://schemas.microsoft.com/office/drawing/2014/main" id="{85BF8DF5-0BC5-44E3-831C-97622C9A70DD}"/>
                    </a:ext>
                  </a:extLst>
                </p:cNvPr>
                <p:cNvPicPr/>
                <p:nvPr/>
              </p:nvPicPr>
              <p:blipFill>
                <a:blip r:embed="rId74"/>
                <a:stretch>
                  <a:fillRect/>
                </a:stretch>
              </p:blipFill>
              <p:spPr>
                <a:xfrm>
                  <a:off x="5797050" y="2590806"/>
                  <a:ext cx="13824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51" name="Ink 50">
                  <a:extLst>
                    <a:ext uri="{FF2B5EF4-FFF2-40B4-BE49-F238E27FC236}">
                      <a16:creationId xmlns:a16="http://schemas.microsoft.com/office/drawing/2014/main" id="{D6B58F6D-2BD5-4DBF-A5D3-75090A6F2EF8}"/>
                    </a:ext>
                  </a:extLst>
                </p14:cNvPr>
                <p14:cNvContentPartPr/>
                <p14:nvPr/>
              </p14:nvContentPartPr>
              <p14:xfrm>
                <a:off x="5982810" y="2708166"/>
                <a:ext cx="28800" cy="34920"/>
              </p14:xfrm>
            </p:contentPart>
          </mc:Choice>
          <mc:Fallback>
            <p:pic>
              <p:nvPicPr>
                <p:cNvPr id="51" name="Ink 50">
                  <a:extLst>
                    <a:ext uri="{FF2B5EF4-FFF2-40B4-BE49-F238E27FC236}">
                      <a16:creationId xmlns:a16="http://schemas.microsoft.com/office/drawing/2014/main" id="{D6B58F6D-2BD5-4DBF-A5D3-75090A6F2EF8}"/>
                    </a:ext>
                  </a:extLst>
                </p:cNvPr>
                <p:cNvPicPr/>
                <p:nvPr/>
              </p:nvPicPr>
              <p:blipFill>
                <a:blip r:embed="rId76"/>
                <a:stretch>
                  <a:fillRect/>
                </a:stretch>
              </p:blipFill>
              <p:spPr>
                <a:xfrm>
                  <a:off x="5978490" y="2703846"/>
                  <a:ext cx="37440" cy="4356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52" name="Ink 51">
                  <a:extLst>
                    <a:ext uri="{FF2B5EF4-FFF2-40B4-BE49-F238E27FC236}">
                      <a16:creationId xmlns:a16="http://schemas.microsoft.com/office/drawing/2014/main" id="{4D865C7A-534C-41D4-9EB9-865C66E4F840}"/>
                    </a:ext>
                  </a:extLst>
                </p14:cNvPr>
                <p14:cNvContentPartPr/>
                <p14:nvPr/>
              </p14:nvContentPartPr>
              <p14:xfrm>
                <a:off x="6020610" y="2585046"/>
                <a:ext cx="140760" cy="327600"/>
              </p14:xfrm>
            </p:contentPart>
          </mc:Choice>
          <mc:Fallback>
            <p:pic>
              <p:nvPicPr>
                <p:cNvPr id="52" name="Ink 51">
                  <a:extLst>
                    <a:ext uri="{FF2B5EF4-FFF2-40B4-BE49-F238E27FC236}">
                      <a16:creationId xmlns:a16="http://schemas.microsoft.com/office/drawing/2014/main" id="{4D865C7A-534C-41D4-9EB9-865C66E4F840}"/>
                    </a:ext>
                  </a:extLst>
                </p:cNvPr>
                <p:cNvPicPr/>
                <p:nvPr/>
              </p:nvPicPr>
              <p:blipFill>
                <a:blip r:embed="rId78"/>
                <a:stretch>
                  <a:fillRect/>
                </a:stretch>
              </p:blipFill>
              <p:spPr>
                <a:xfrm>
                  <a:off x="6016290" y="2580726"/>
                  <a:ext cx="149400" cy="336240"/>
                </a:xfrm>
                <a:prstGeom prst="rect">
                  <a:avLst/>
                </a:prstGeom>
              </p:spPr>
            </p:pic>
          </mc:Fallback>
        </mc:AlternateContent>
      </p:grpSp>
      <p:grpSp>
        <p:nvGrpSpPr>
          <p:cNvPr id="60" name="Group 59">
            <a:extLst>
              <a:ext uri="{FF2B5EF4-FFF2-40B4-BE49-F238E27FC236}">
                <a16:creationId xmlns:a16="http://schemas.microsoft.com/office/drawing/2014/main" id="{CFEE2240-AEF0-4FE6-AD59-2E3B271FD08F}"/>
              </a:ext>
            </a:extLst>
          </p:cNvPr>
          <p:cNvGrpSpPr/>
          <p:nvPr/>
        </p:nvGrpSpPr>
        <p:grpSpPr>
          <a:xfrm>
            <a:off x="6410490" y="2501166"/>
            <a:ext cx="488520" cy="301320"/>
            <a:chOff x="6410490" y="2501166"/>
            <a:chExt cx="488520" cy="301320"/>
          </a:xfrm>
        </p:grpSpPr>
        <mc:AlternateContent xmlns:mc="http://schemas.openxmlformats.org/markup-compatibility/2006">
          <mc:Choice xmlns:p14="http://schemas.microsoft.com/office/powerpoint/2010/main" Requires="p14">
            <p:contentPart p14:bwMode="auto" r:id="rId79">
              <p14:nvContentPartPr>
                <p14:cNvPr id="47" name="Ink 46">
                  <a:extLst>
                    <a:ext uri="{FF2B5EF4-FFF2-40B4-BE49-F238E27FC236}">
                      <a16:creationId xmlns:a16="http://schemas.microsoft.com/office/drawing/2014/main" id="{E6E38D12-42C2-482A-9D9A-C23D7AE3C23E}"/>
                    </a:ext>
                  </a:extLst>
                </p14:cNvPr>
                <p14:cNvContentPartPr/>
                <p14:nvPr/>
              </p14:nvContentPartPr>
              <p14:xfrm>
                <a:off x="6410490" y="2550486"/>
                <a:ext cx="52560" cy="252000"/>
              </p14:xfrm>
            </p:contentPart>
          </mc:Choice>
          <mc:Fallback>
            <p:pic>
              <p:nvPicPr>
                <p:cNvPr id="47" name="Ink 46">
                  <a:extLst>
                    <a:ext uri="{FF2B5EF4-FFF2-40B4-BE49-F238E27FC236}">
                      <a16:creationId xmlns:a16="http://schemas.microsoft.com/office/drawing/2014/main" id="{E6E38D12-42C2-482A-9D9A-C23D7AE3C23E}"/>
                    </a:ext>
                  </a:extLst>
                </p:cNvPr>
                <p:cNvPicPr/>
                <p:nvPr/>
              </p:nvPicPr>
              <p:blipFill>
                <a:blip r:embed="rId80"/>
                <a:stretch>
                  <a:fillRect/>
                </a:stretch>
              </p:blipFill>
              <p:spPr>
                <a:xfrm>
                  <a:off x="6406170" y="2546166"/>
                  <a:ext cx="61200" cy="26064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48" name="Ink 47">
                  <a:extLst>
                    <a:ext uri="{FF2B5EF4-FFF2-40B4-BE49-F238E27FC236}">
                      <a16:creationId xmlns:a16="http://schemas.microsoft.com/office/drawing/2014/main" id="{489803DC-B02D-431D-B051-7B75B4CA31BA}"/>
                    </a:ext>
                  </a:extLst>
                </p14:cNvPr>
                <p14:cNvContentPartPr/>
                <p14:nvPr/>
              </p14:nvContentPartPr>
              <p14:xfrm>
                <a:off x="6416250" y="2541846"/>
                <a:ext cx="124200" cy="139320"/>
              </p14:xfrm>
            </p:contentPart>
          </mc:Choice>
          <mc:Fallback>
            <p:pic>
              <p:nvPicPr>
                <p:cNvPr id="48" name="Ink 47">
                  <a:extLst>
                    <a:ext uri="{FF2B5EF4-FFF2-40B4-BE49-F238E27FC236}">
                      <a16:creationId xmlns:a16="http://schemas.microsoft.com/office/drawing/2014/main" id="{489803DC-B02D-431D-B051-7B75B4CA31BA}"/>
                    </a:ext>
                  </a:extLst>
                </p:cNvPr>
                <p:cNvPicPr/>
                <p:nvPr/>
              </p:nvPicPr>
              <p:blipFill>
                <a:blip r:embed="rId82"/>
                <a:stretch>
                  <a:fillRect/>
                </a:stretch>
              </p:blipFill>
              <p:spPr>
                <a:xfrm>
                  <a:off x="6411930" y="2537526"/>
                  <a:ext cx="13284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49" name="Ink 48">
                  <a:extLst>
                    <a:ext uri="{FF2B5EF4-FFF2-40B4-BE49-F238E27FC236}">
                      <a16:creationId xmlns:a16="http://schemas.microsoft.com/office/drawing/2014/main" id="{43AA2C45-4F48-46A4-8D53-A10CABDAFC98}"/>
                    </a:ext>
                  </a:extLst>
                </p14:cNvPr>
                <p14:cNvContentPartPr/>
                <p14:nvPr/>
              </p14:nvContentPartPr>
              <p14:xfrm>
                <a:off x="6577890" y="2655606"/>
                <a:ext cx="116640" cy="113760"/>
              </p14:xfrm>
            </p:contentPart>
          </mc:Choice>
          <mc:Fallback>
            <p:pic>
              <p:nvPicPr>
                <p:cNvPr id="49" name="Ink 48">
                  <a:extLst>
                    <a:ext uri="{FF2B5EF4-FFF2-40B4-BE49-F238E27FC236}">
                      <a16:creationId xmlns:a16="http://schemas.microsoft.com/office/drawing/2014/main" id="{43AA2C45-4F48-46A4-8D53-A10CABDAFC98}"/>
                    </a:ext>
                  </a:extLst>
                </p:cNvPr>
                <p:cNvPicPr/>
                <p:nvPr/>
              </p:nvPicPr>
              <p:blipFill>
                <a:blip r:embed="rId84"/>
                <a:stretch>
                  <a:fillRect/>
                </a:stretch>
              </p:blipFill>
              <p:spPr>
                <a:xfrm>
                  <a:off x="6573570" y="2651286"/>
                  <a:ext cx="12528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53" name="Ink 52">
                  <a:extLst>
                    <a:ext uri="{FF2B5EF4-FFF2-40B4-BE49-F238E27FC236}">
                      <a16:creationId xmlns:a16="http://schemas.microsoft.com/office/drawing/2014/main" id="{8E0E9652-C59C-4C2B-B210-5F182644EEB7}"/>
                    </a:ext>
                  </a:extLst>
                </p14:cNvPr>
                <p14:cNvContentPartPr/>
                <p14:nvPr/>
              </p14:nvContentPartPr>
              <p14:xfrm>
                <a:off x="6815130" y="2501166"/>
                <a:ext cx="83880" cy="262080"/>
              </p14:xfrm>
            </p:contentPart>
          </mc:Choice>
          <mc:Fallback>
            <p:pic>
              <p:nvPicPr>
                <p:cNvPr id="53" name="Ink 52">
                  <a:extLst>
                    <a:ext uri="{FF2B5EF4-FFF2-40B4-BE49-F238E27FC236}">
                      <a16:creationId xmlns:a16="http://schemas.microsoft.com/office/drawing/2014/main" id="{8E0E9652-C59C-4C2B-B210-5F182644EEB7}"/>
                    </a:ext>
                  </a:extLst>
                </p:cNvPr>
                <p:cNvPicPr/>
                <p:nvPr/>
              </p:nvPicPr>
              <p:blipFill>
                <a:blip r:embed="rId86"/>
                <a:stretch>
                  <a:fillRect/>
                </a:stretch>
              </p:blipFill>
              <p:spPr>
                <a:xfrm>
                  <a:off x="6810810" y="2496846"/>
                  <a:ext cx="92520" cy="270720"/>
                </a:xfrm>
                <a:prstGeom prst="rect">
                  <a:avLst/>
                </a:prstGeom>
              </p:spPr>
            </p:pic>
          </mc:Fallback>
        </mc:AlternateContent>
      </p:grpSp>
      <p:grpSp>
        <p:nvGrpSpPr>
          <p:cNvPr id="59" name="Group 58">
            <a:extLst>
              <a:ext uri="{FF2B5EF4-FFF2-40B4-BE49-F238E27FC236}">
                <a16:creationId xmlns:a16="http://schemas.microsoft.com/office/drawing/2014/main" id="{5606E569-B88C-4FA3-94DD-2E9EB3D25097}"/>
              </a:ext>
            </a:extLst>
          </p:cNvPr>
          <p:cNvGrpSpPr/>
          <p:nvPr/>
        </p:nvGrpSpPr>
        <p:grpSpPr>
          <a:xfrm>
            <a:off x="7048050" y="2538606"/>
            <a:ext cx="111600" cy="203760"/>
            <a:chOff x="7048050" y="2538606"/>
            <a:chExt cx="111600" cy="203760"/>
          </a:xfrm>
        </p:grpSpPr>
        <mc:AlternateContent xmlns:mc="http://schemas.openxmlformats.org/markup-compatibility/2006">
          <mc:Choice xmlns:p14="http://schemas.microsoft.com/office/powerpoint/2010/main" Requires="p14">
            <p:contentPart p14:bwMode="auto" r:id="rId87">
              <p14:nvContentPartPr>
                <p14:cNvPr id="54" name="Ink 53">
                  <a:extLst>
                    <a:ext uri="{FF2B5EF4-FFF2-40B4-BE49-F238E27FC236}">
                      <a16:creationId xmlns:a16="http://schemas.microsoft.com/office/drawing/2014/main" id="{61C766D1-52BD-4E5D-9F63-1A1E6697E8FB}"/>
                    </a:ext>
                  </a:extLst>
                </p14:cNvPr>
                <p14:cNvContentPartPr/>
                <p14:nvPr/>
              </p14:nvContentPartPr>
              <p14:xfrm>
                <a:off x="7069290" y="2538606"/>
                <a:ext cx="75960" cy="203760"/>
              </p14:xfrm>
            </p:contentPart>
          </mc:Choice>
          <mc:Fallback>
            <p:pic>
              <p:nvPicPr>
                <p:cNvPr id="54" name="Ink 53">
                  <a:extLst>
                    <a:ext uri="{FF2B5EF4-FFF2-40B4-BE49-F238E27FC236}">
                      <a16:creationId xmlns:a16="http://schemas.microsoft.com/office/drawing/2014/main" id="{61C766D1-52BD-4E5D-9F63-1A1E6697E8FB}"/>
                    </a:ext>
                  </a:extLst>
                </p:cNvPr>
                <p:cNvPicPr/>
                <p:nvPr/>
              </p:nvPicPr>
              <p:blipFill>
                <a:blip r:embed="rId88"/>
                <a:stretch>
                  <a:fillRect/>
                </a:stretch>
              </p:blipFill>
              <p:spPr>
                <a:xfrm>
                  <a:off x="7064970" y="2534286"/>
                  <a:ext cx="84600" cy="21240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5" name="Ink 54">
                  <a:extLst>
                    <a:ext uri="{FF2B5EF4-FFF2-40B4-BE49-F238E27FC236}">
                      <a16:creationId xmlns:a16="http://schemas.microsoft.com/office/drawing/2014/main" id="{F43EDF19-EB3A-48CA-B138-E3421B79390C}"/>
                    </a:ext>
                  </a:extLst>
                </p14:cNvPr>
                <p14:cNvContentPartPr/>
                <p14:nvPr/>
              </p14:nvContentPartPr>
              <p14:xfrm>
                <a:off x="7048050" y="2544366"/>
                <a:ext cx="111600" cy="180360"/>
              </p14:xfrm>
            </p:contentPart>
          </mc:Choice>
          <mc:Fallback>
            <p:pic>
              <p:nvPicPr>
                <p:cNvPr id="55" name="Ink 54">
                  <a:extLst>
                    <a:ext uri="{FF2B5EF4-FFF2-40B4-BE49-F238E27FC236}">
                      <a16:creationId xmlns:a16="http://schemas.microsoft.com/office/drawing/2014/main" id="{F43EDF19-EB3A-48CA-B138-E3421B79390C}"/>
                    </a:ext>
                  </a:extLst>
                </p:cNvPr>
                <p:cNvPicPr/>
                <p:nvPr/>
              </p:nvPicPr>
              <p:blipFill>
                <a:blip r:embed="rId90"/>
                <a:stretch>
                  <a:fillRect/>
                </a:stretch>
              </p:blipFill>
              <p:spPr>
                <a:xfrm>
                  <a:off x="7043730" y="2540046"/>
                  <a:ext cx="120240" cy="189000"/>
                </a:xfrm>
                <a:prstGeom prst="rect">
                  <a:avLst/>
                </a:prstGeom>
              </p:spPr>
            </p:pic>
          </mc:Fallback>
        </mc:AlternateContent>
      </p:grpSp>
      <p:grpSp>
        <p:nvGrpSpPr>
          <p:cNvPr id="58" name="Group 57">
            <a:extLst>
              <a:ext uri="{FF2B5EF4-FFF2-40B4-BE49-F238E27FC236}">
                <a16:creationId xmlns:a16="http://schemas.microsoft.com/office/drawing/2014/main" id="{86F7492F-329F-45DB-8077-C74FDB2FF892}"/>
              </a:ext>
            </a:extLst>
          </p:cNvPr>
          <p:cNvGrpSpPr/>
          <p:nvPr/>
        </p:nvGrpSpPr>
        <p:grpSpPr>
          <a:xfrm>
            <a:off x="7284570" y="2565966"/>
            <a:ext cx="154440" cy="140400"/>
            <a:chOff x="7284570" y="2565966"/>
            <a:chExt cx="154440" cy="140400"/>
          </a:xfrm>
        </p:grpSpPr>
        <mc:AlternateContent xmlns:mc="http://schemas.openxmlformats.org/markup-compatibility/2006">
          <mc:Choice xmlns:p14="http://schemas.microsoft.com/office/powerpoint/2010/main" Requires="p14">
            <p:contentPart p14:bwMode="auto" r:id="rId91">
              <p14:nvContentPartPr>
                <p14:cNvPr id="56" name="Ink 55">
                  <a:extLst>
                    <a:ext uri="{FF2B5EF4-FFF2-40B4-BE49-F238E27FC236}">
                      <a16:creationId xmlns:a16="http://schemas.microsoft.com/office/drawing/2014/main" id="{803AC8C4-DF78-4196-A7DF-4EAD02E91518}"/>
                    </a:ext>
                  </a:extLst>
                </p14:cNvPr>
                <p14:cNvContentPartPr/>
                <p14:nvPr/>
              </p14:nvContentPartPr>
              <p14:xfrm>
                <a:off x="7284570" y="2565966"/>
                <a:ext cx="125280" cy="115560"/>
              </p14:xfrm>
            </p:contentPart>
          </mc:Choice>
          <mc:Fallback>
            <p:pic>
              <p:nvPicPr>
                <p:cNvPr id="56" name="Ink 55">
                  <a:extLst>
                    <a:ext uri="{FF2B5EF4-FFF2-40B4-BE49-F238E27FC236}">
                      <a16:creationId xmlns:a16="http://schemas.microsoft.com/office/drawing/2014/main" id="{803AC8C4-DF78-4196-A7DF-4EAD02E91518}"/>
                    </a:ext>
                  </a:extLst>
                </p:cNvPr>
                <p:cNvPicPr/>
                <p:nvPr/>
              </p:nvPicPr>
              <p:blipFill>
                <a:blip r:embed="rId92"/>
                <a:stretch>
                  <a:fillRect/>
                </a:stretch>
              </p:blipFill>
              <p:spPr>
                <a:xfrm>
                  <a:off x="7280250" y="2561646"/>
                  <a:ext cx="13392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57" name="Ink 56">
                  <a:extLst>
                    <a:ext uri="{FF2B5EF4-FFF2-40B4-BE49-F238E27FC236}">
                      <a16:creationId xmlns:a16="http://schemas.microsoft.com/office/drawing/2014/main" id="{B795030D-1BE3-49DD-A435-D4BE177C6012}"/>
                    </a:ext>
                  </a:extLst>
                </p14:cNvPr>
                <p14:cNvContentPartPr/>
                <p14:nvPr/>
              </p14:nvContentPartPr>
              <p14:xfrm>
                <a:off x="7343970" y="2666766"/>
                <a:ext cx="95040" cy="39600"/>
              </p14:xfrm>
            </p:contentPart>
          </mc:Choice>
          <mc:Fallback>
            <p:pic>
              <p:nvPicPr>
                <p:cNvPr id="57" name="Ink 56">
                  <a:extLst>
                    <a:ext uri="{FF2B5EF4-FFF2-40B4-BE49-F238E27FC236}">
                      <a16:creationId xmlns:a16="http://schemas.microsoft.com/office/drawing/2014/main" id="{B795030D-1BE3-49DD-A435-D4BE177C6012}"/>
                    </a:ext>
                  </a:extLst>
                </p:cNvPr>
                <p:cNvPicPr/>
                <p:nvPr/>
              </p:nvPicPr>
              <p:blipFill>
                <a:blip r:embed="rId94"/>
                <a:stretch>
                  <a:fillRect/>
                </a:stretch>
              </p:blipFill>
              <p:spPr>
                <a:xfrm>
                  <a:off x="7339650" y="2662446"/>
                  <a:ext cx="103680" cy="48240"/>
                </a:xfrm>
                <a:prstGeom prst="rect">
                  <a:avLst/>
                </a:prstGeom>
              </p:spPr>
            </p:pic>
          </mc:Fallback>
        </mc:AlternateContent>
      </p:grpSp>
      <p:grpSp>
        <p:nvGrpSpPr>
          <p:cNvPr id="71" name="Group 70">
            <a:extLst>
              <a:ext uri="{FF2B5EF4-FFF2-40B4-BE49-F238E27FC236}">
                <a16:creationId xmlns:a16="http://schemas.microsoft.com/office/drawing/2014/main" id="{83D463D5-F082-45D4-8435-0247FD262DA8}"/>
              </a:ext>
            </a:extLst>
          </p:cNvPr>
          <p:cNvGrpSpPr/>
          <p:nvPr/>
        </p:nvGrpSpPr>
        <p:grpSpPr>
          <a:xfrm>
            <a:off x="7593810" y="2414766"/>
            <a:ext cx="672120" cy="431280"/>
            <a:chOff x="7593810" y="2414766"/>
            <a:chExt cx="672120" cy="431280"/>
          </a:xfrm>
        </p:grpSpPr>
        <mc:AlternateContent xmlns:mc="http://schemas.openxmlformats.org/markup-compatibility/2006">
          <mc:Choice xmlns:p14="http://schemas.microsoft.com/office/powerpoint/2010/main" Requires="p14">
            <p:contentPart p14:bwMode="auto" r:id="rId95">
              <p14:nvContentPartPr>
                <p14:cNvPr id="62" name="Ink 61">
                  <a:extLst>
                    <a:ext uri="{FF2B5EF4-FFF2-40B4-BE49-F238E27FC236}">
                      <a16:creationId xmlns:a16="http://schemas.microsoft.com/office/drawing/2014/main" id="{0F12E9DC-E4C2-4977-A052-25A83F227D3E}"/>
                    </a:ext>
                  </a:extLst>
                </p14:cNvPr>
                <p14:cNvContentPartPr/>
                <p14:nvPr/>
              </p14:nvContentPartPr>
              <p14:xfrm>
                <a:off x="7612890" y="2570646"/>
                <a:ext cx="360" cy="720"/>
              </p14:xfrm>
            </p:contentPart>
          </mc:Choice>
          <mc:Fallback>
            <p:pic>
              <p:nvPicPr>
                <p:cNvPr id="62" name="Ink 61">
                  <a:extLst>
                    <a:ext uri="{FF2B5EF4-FFF2-40B4-BE49-F238E27FC236}">
                      <a16:creationId xmlns:a16="http://schemas.microsoft.com/office/drawing/2014/main" id="{0F12E9DC-E4C2-4977-A052-25A83F227D3E}"/>
                    </a:ext>
                  </a:extLst>
                </p:cNvPr>
                <p:cNvPicPr/>
                <p:nvPr/>
              </p:nvPicPr>
              <p:blipFill>
                <a:blip r:embed="rId96"/>
                <a:stretch>
                  <a:fillRect/>
                </a:stretch>
              </p:blipFill>
              <p:spPr>
                <a:xfrm>
                  <a:off x="7608570" y="2566326"/>
                  <a:ext cx="9000" cy="936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63" name="Ink 62">
                  <a:extLst>
                    <a:ext uri="{FF2B5EF4-FFF2-40B4-BE49-F238E27FC236}">
                      <a16:creationId xmlns:a16="http://schemas.microsoft.com/office/drawing/2014/main" id="{9BD4B0EA-3BC7-42AB-A9F9-E1E0C3BDBE12}"/>
                    </a:ext>
                  </a:extLst>
                </p14:cNvPr>
                <p14:cNvContentPartPr/>
                <p14:nvPr/>
              </p14:nvContentPartPr>
              <p14:xfrm>
                <a:off x="7593810" y="2540766"/>
                <a:ext cx="134640" cy="136800"/>
              </p14:xfrm>
            </p:contentPart>
          </mc:Choice>
          <mc:Fallback>
            <p:pic>
              <p:nvPicPr>
                <p:cNvPr id="63" name="Ink 62">
                  <a:extLst>
                    <a:ext uri="{FF2B5EF4-FFF2-40B4-BE49-F238E27FC236}">
                      <a16:creationId xmlns:a16="http://schemas.microsoft.com/office/drawing/2014/main" id="{9BD4B0EA-3BC7-42AB-A9F9-E1E0C3BDBE12}"/>
                    </a:ext>
                  </a:extLst>
                </p:cNvPr>
                <p:cNvPicPr/>
                <p:nvPr/>
              </p:nvPicPr>
              <p:blipFill>
                <a:blip r:embed="rId98"/>
                <a:stretch>
                  <a:fillRect/>
                </a:stretch>
              </p:blipFill>
              <p:spPr>
                <a:xfrm>
                  <a:off x="7589490" y="2536446"/>
                  <a:ext cx="14328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64" name="Ink 63">
                  <a:extLst>
                    <a:ext uri="{FF2B5EF4-FFF2-40B4-BE49-F238E27FC236}">
                      <a16:creationId xmlns:a16="http://schemas.microsoft.com/office/drawing/2014/main" id="{84CAB00C-075F-4EB7-A2D5-28048FB00A6F}"/>
                    </a:ext>
                  </a:extLst>
                </p14:cNvPr>
                <p14:cNvContentPartPr/>
                <p14:nvPr/>
              </p14:nvContentPartPr>
              <p14:xfrm>
                <a:off x="7799010" y="2573166"/>
                <a:ext cx="48240" cy="272880"/>
              </p14:xfrm>
            </p:contentPart>
          </mc:Choice>
          <mc:Fallback>
            <p:pic>
              <p:nvPicPr>
                <p:cNvPr id="64" name="Ink 63">
                  <a:extLst>
                    <a:ext uri="{FF2B5EF4-FFF2-40B4-BE49-F238E27FC236}">
                      <a16:creationId xmlns:a16="http://schemas.microsoft.com/office/drawing/2014/main" id="{84CAB00C-075F-4EB7-A2D5-28048FB00A6F}"/>
                    </a:ext>
                  </a:extLst>
                </p:cNvPr>
                <p:cNvPicPr/>
                <p:nvPr/>
              </p:nvPicPr>
              <p:blipFill>
                <a:blip r:embed="rId100"/>
                <a:stretch>
                  <a:fillRect/>
                </a:stretch>
              </p:blipFill>
              <p:spPr>
                <a:xfrm>
                  <a:off x="7794690" y="2568846"/>
                  <a:ext cx="56880" cy="28152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65" name="Ink 64">
                  <a:extLst>
                    <a:ext uri="{FF2B5EF4-FFF2-40B4-BE49-F238E27FC236}">
                      <a16:creationId xmlns:a16="http://schemas.microsoft.com/office/drawing/2014/main" id="{F1A22602-C3C9-4A6B-98DB-1139DF5CCA8C}"/>
                    </a:ext>
                  </a:extLst>
                </p14:cNvPr>
                <p14:cNvContentPartPr/>
                <p14:nvPr/>
              </p14:nvContentPartPr>
              <p14:xfrm>
                <a:off x="7809810" y="2563806"/>
                <a:ext cx="111600" cy="114840"/>
              </p14:xfrm>
            </p:contentPart>
          </mc:Choice>
          <mc:Fallback>
            <p:pic>
              <p:nvPicPr>
                <p:cNvPr id="65" name="Ink 64">
                  <a:extLst>
                    <a:ext uri="{FF2B5EF4-FFF2-40B4-BE49-F238E27FC236}">
                      <a16:creationId xmlns:a16="http://schemas.microsoft.com/office/drawing/2014/main" id="{F1A22602-C3C9-4A6B-98DB-1139DF5CCA8C}"/>
                    </a:ext>
                  </a:extLst>
                </p:cNvPr>
                <p:cNvPicPr/>
                <p:nvPr/>
              </p:nvPicPr>
              <p:blipFill>
                <a:blip r:embed="rId102"/>
                <a:stretch>
                  <a:fillRect/>
                </a:stretch>
              </p:blipFill>
              <p:spPr>
                <a:xfrm>
                  <a:off x="7805490" y="2559486"/>
                  <a:ext cx="12024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66" name="Ink 65">
                  <a:extLst>
                    <a:ext uri="{FF2B5EF4-FFF2-40B4-BE49-F238E27FC236}">
                      <a16:creationId xmlns:a16="http://schemas.microsoft.com/office/drawing/2014/main" id="{A61CCAD8-F930-453F-8EBC-DAA2E3201564}"/>
                    </a:ext>
                  </a:extLst>
                </p14:cNvPr>
                <p14:cNvContentPartPr/>
                <p14:nvPr/>
              </p14:nvContentPartPr>
              <p14:xfrm>
                <a:off x="7959210" y="2562366"/>
                <a:ext cx="102240" cy="132120"/>
              </p14:xfrm>
            </p:contentPart>
          </mc:Choice>
          <mc:Fallback>
            <p:pic>
              <p:nvPicPr>
                <p:cNvPr id="66" name="Ink 65">
                  <a:extLst>
                    <a:ext uri="{FF2B5EF4-FFF2-40B4-BE49-F238E27FC236}">
                      <a16:creationId xmlns:a16="http://schemas.microsoft.com/office/drawing/2014/main" id="{A61CCAD8-F930-453F-8EBC-DAA2E3201564}"/>
                    </a:ext>
                  </a:extLst>
                </p:cNvPr>
                <p:cNvPicPr/>
                <p:nvPr/>
              </p:nvPicPr>
              <p:blipFill>
                <a:blip r:embed="rId104"/>
                <a:stretch>
                  <a:fillRect/>
                </a:stretch>
              </p:blipFill>
              <p:spPr>
                <a:xfrm>
                  <a:off x="7954890" y="2558046"/>
                  <a:ext cx="11088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67" name="Ink 66">
                  <a:extLst>
                    <a:ext uri="{FF2B5EF4-FFF2-40B4-BE49-F238E27FC236}">
                      <a16:creationId xmlns:a16="http://schemas.microsoft.com/office/drawing/2014/main" id="{F0121FE9-F03E-4DFF-9298-433B51CD67DE}"/>
                    </a:ext>
                  </a:extLst>
                </p14:cNvPr>
                <p14:cNvContentPartPr/>
                <p14:nvPr/>
              </p14:nvContentPartPr>
              <p14:xfrm>
                <a:off x="8141010" y="2414766"/>
                <a:ext cx="124920" cy="381240"/>
              </p14:xfrm>
            </p:contentPart>
          </mc:Choice>
          <mc:Fallback>
            <p:pic>
              <p:nvPicPr>
                <p:cNvPr id="67" name="Ink 66">
                  <a:extLst>
                    <a:ext uri="{FF2B5EF4-FFF2-40B4-BE49-F238E27FC236}">
                      <a16:creationId xmlns:a16="http://schemas.microsoft.com/office/drawing/2014/main" id="{F0121FE9-F03E-4DFF-9298-433B51CD67DE}"/>
                    </a:ext>
                  </a:extLst>
                </p:cNvPr>
                <p:cNvPicPr/>
                <p:nvPr/>
              </p:nvPicPr>
              <p:blipFill>
                <a:blip r:embed="rId106"/>
                <a:stretch>
                  <a:fillRect/>
                </a:stretch>
              </p:blipFill>
              <p:spPr>
                <a:xfrm>
                  <a:off x="8136690" y="2410446"/>
                  <a:ext cx="133560" cy="389880"/>
                </a:xfrm>
                <a:prstGeom prst="rect">
                  <a:avLst/>
                </a:prstGeom>
              </p:spPr>
            </p:pic>
          </mc:Fallback>
        </mc:AlternateContent>
      </p:grpSp>
      <p:grpSp>
        <p:nvGrpSpPr>
          <p:cNvPr id="70" name="Group 69">
            <a:extLst>
              <a:ext uri="{FF2B5EF4-FFF2-40B4-BE49-F238E27FC236}">
                <a16:creationId xmlns:a16="http://schemas.microsoft.com/office/drawing/2014/main" id="{1FD83D4A-EE69-4006-A4B6-26E65F4D8595}"/>
              </a:ext>
            </a:extLst>
          </p:cNvPr>
          <p:cNvGrpSpPr/>
          <p:nvPr/>
        </p:nvGrpSpPr>
        <p:grpSpPr>
          <a:xfrm>
            <a:off x="8618730" y="2512326"/>
            <a:ext cx="170640" cy="182880"/>
            <a:chOff x="8618730" y="2512326"/>
            <a:chExt cx="170640" cy="182880"/>
          </a:xfrm>
        </p:grpSpPr>
        <mc:AlternateContent xmlns:mc="http://schemas.openxmlformats.org/markup-compatibility/2006">
          <mc:Choice xmlns:p14="http://schemas.microsoft.com/office/powerpoint/2010/main" Requires="p14">
            <p:contentPart p14:bwMode="auto" r:id="rId107">
              <p14:nvContentPartPr>
                <p14:cNvPr id="68" name="Ink 67">
                  <a:extLst>
                    <a:ext uri="{FF2B5EF4-FFF2-40B4-BE49-F238E27FC236}">
                      <a16:creationId xmlns:a16="http://schemas.microsoft.com/office/drawing/2014/main" id="{38969C15-9D92-49CA-8521-659315F30591}"/>
                    </a:ext>
                  </a:extLst>
                </p14:cNvPr>
                <p14:cNvContentPartPr/>
                <p14:nvPr/>
              </p14:nvContentPartPr>
              <p14:xfrm>
                <a:off x="8618730" y="2578926"/>
                <a:ext cx="20880" cy="116280"/>
              </p14:xfrm>
            </p:contentPart>
          </mc:Choice>
          <mc:Fallback>
            <p:pic>
              <p:nvPicPr>
                <p:cNvPr id="68" name="Ink 67">
                  <a:extLst>
                    <a:ext uri="{FF2B5EF4-FFF2-40B4-BE49-F238E27FC236}">
                      <a16:creationId xmlns:a16="http://schemas.microsoft.com/office/drawing/2014/main" id="{38969C15-9D92-49CA-8521-659315F30591}"/>
                    </a:ext>
                  </a:extLst>
                </p:cNvPr>
                <p:cNvPicPr/>
                <p:nvPr/>
              </p:nvPicPr>
              <p:blipFill>
                <a:blip r:embed="rId108"/>
                <a:stretch>
                  <a:fillRect/>
                </a:stretch>
              </p:blipFill>
              <p:spPr>
                <a:xfrm>
                  <a:off x="8614410" y="2574606"/>
                  <a:ext cx="2952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69" name="Ink 68">
                  <a:extLst>
                    <a:ext uri="{FF2B5EF4-FFF2-40B4-BE49-F238E27FC236}">
                      <a16:creationId xmlns:a16="http://schemas.microsoft.com/office/drawing/2014/main" id="{F04280EF-286B-4F32-87A1-C739135ACEDE}"/>
                    </a:ext>
                  </a:extLst>
                </p14:cNvPr>
                <p14:cNvContentPartPr/>
                <p14:nvPr/>
              </p14:nvContentPartPr>
              <p14:xfrm>
                <a:off x="8630970" y="2512326"/>
                <a:ext cx="158400" cy="158760"/>
              </p14:xfrm>
            </p:contentPart>
          </mc:Choice>
          <mc:Fallback>
            <p:pic>
              <p:nvPicPr>
                <p:cNvPr id="69" name="Ink 68">
                  <a:extLst>
                    <a:ext uri="{FF2B5EF4-FFF2-40B4-BE49-F238E27FC236}">
                      <a16:creationId xmlns:a16="http://schemas.microsoft.com/office/drawing/2014/main" id="{F04280EF-286B-4F32-87A1-C739135ACEDE}"/>
                    </a:ext>
                  </a:extLst>
                </p:cNvPr>
                <p:cNvPicPr/>
                <p:nvPr/>
              </p:nvPicPr>
              <p:blipFill>
                <a:blip r:embed="rId110"/>
                <a:stretch>
                  <a:fillRect/>
                </a:stretch>
              </p:blipFill>
              <p:spPr>
                <a:xfrm>
                  <a:off x="8626650" y="2508006"/>
                  <a:ext cx="167040" cy="167400"/>
                </a:xfrm>
                <a:prstGeom prst="rect">
                  <a:avLst/>
                </a:prstGeom>
              </p:spPr>
            </p:pic>
          </mc:Fallback>
        </mc:AlternateContent>
      </p:grpSp>
      <p:grpSp>
        <p:nvGrpSpPr>
          <p:cNvPr id="75" name="Group 74">
            <a:extLst>
              <a:ext uri="{FF2B5EF4-FFF2-40B4-BE49-F238E27FC236}">
                <a16:creationId xmlns:a16="http://schemas.microsoft.com/office/drawing/2014/main" id="{6D7D2585-21E1-4455-BF8D-EC24DF4FDE40}"/>
              </a:ext>
            </a:extLst>
          </p:cNvPr>
          <p:cNvGrpSpPr/>
          <p:nvPr/>
        </p:nvGrpSpPr>
        <p:grpSpPr>
          <a:xfrm>
            <a:off x="9105450" y="2540046"/>
            <a:ext cx="414360" cy="285480"/>
            <a:chOff x="9105450" y="2540046"/>
            <a:chExt cx="414360" cy="285480"/>
          </a:xfrm>
        </p:grpSpPr>
        <mc:AlternateContent xmlns:mc="http://schemas.openxmlformats.org/markup-compatibility/2006">
          <mc:Choice xmlns:p14="http://schemas.microsoft.com/office/powerpoint/2010/main" Requires="p14">
            <p:contentPart p14:bwMode="auto" r:id="rId111">
              <p14:nvContentPartPr>
                <p14:cNvPr id="72" name="Ink 71">
                  <a:extLst>
                    <a:ext uri="{FF2B5EF4-FFF2-40B4-BE49-F238E27FC236}">
                      <a16:creationId xmlns:a16="http://schemas.microsoft.com/office/drawing/2014/main" id="{CC252A8D-E1C9-4215-ADA8-C8A4C144208E}"/>
                    </a:ext>
                  </a:extLst>
                </p14:cNvPr>
                <p14:cNvContentPartPr/>
                <p14:nvPr/>
              </p14:nvContentPartPr>
              <p14:xfrm>
                <a:off x="9105450" y="2540046"/>
                <a:ext cx="127440" cy="137880"/>
              </p14:xfrm>
            </p:contentPart>
          </mc:Choice>
          <mc:Fallback>
            <p:pic>
              <p:nvPicPr>
                <p:cNvPr id="72" name="Ink 71">
                  <a:extLst>
                    <a:ext uri="{FF2B5EF4-FFF2-40B4-BE49-F238E27FC236}">
                      <a16:creationId xmlns:a16="http://schemas.microsoft.com/office/drawing/2014/main" id="{CC252A8D-E1C9-4215-ADA8-C8A4C144208E}"/>
                    </a:ext>
                  </a:extLst>
                </p:cNvPr>
                <p:cNvPicPr/>
                <p:nvPr/>
              </p:nvPicPr>
              <p:blipFill>
                <a:blip r:embed="rId112"/>
                <a:stretch>
                  <a:fillRect/>
                </a:stretch>
              </p:blipFill>
              <p:spPr>
                <a:xfrm>
                  <a:off x="9101130" y="2535726"/>
                  <a:ext cx="13608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73" name="Ink 72">
                  <a:extLst>
                    <a:ext uri="{FF2B5EF4-FFF2-40B4-BE49-F238E27FC236}">
                      <a16:creationId xmlns:a16="http://schemas.microsoft.com/office/drawing/2014/main" id="{A88760F8-18EA-4E39-A279-401CB382A6D1}"/>
                    </a:ext>
                  </a:extLst>
                </p14:cNvPr>
                <p14:cNvContentPartPr/>
                <p14:nvPr/>
              </p14:nvContentPartPr>
              <p14:xfrm>
                <a:off x="9258450" y="2544006"/>
                <a:ext cx="63360" cy="100440"/>
              </p14:xfrm>
            </p:contentPart>
          </mc:Choice>
          <mc:Fallback>
            <p:pic>
              <p:nvPicPr>
                <p:cNvPr id="73" name="Ink 72">
                  <a:extLst>
                    <a:ext uri="{FF2B5EF4-FFF2-40B4-BE49-F238E27FC236}">
                      <a16:creationId xmlns:a16="http://schemas.microsoft.com/office/drawing/2014/main" id="{A88760F8-18EA-4E39-A279-401CB382A6D1}"/>
                    </a:ext>
                  </a:extLst>
                </p:cNvPr>
                <p:cNvPicPr/>
                <p:nvPr/>
              </p:nvPicPr>
              <p:blipFill>
                <a:blip r:embed="rId114"/>
                <a:stretch>
                  <a:fillRect/>
                </a:stretch>
              </p:blipFill>
              <p:spPr>
                <a:xfrm>
                  <a:off x="9254130" y="2539686"/>
                  <a:ext cx="7200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74" name="Ink 73">
                  <a:extLst>
                    <a:ext uri="{FF2B5EF4-FFF2-40B4-BE49-F238E27FC236}">
                      <a16:creationId xmlns:a16="http://schemas.microsoft.com/office/drawing/2014/main" id="{772D2EE2-A10C-4EFA-ADBA-672CFD7BACE7}"/>
                    </a:ext>
                  </a:extLst>
                </p14:cNvPr>
                <p14:cNvContentPartPr/>
                <p14:nvPr/>
              </p14:nvContentPartPr>
              <p14:xfrm>
                <a:off x="9388050" y="2558766"/>
                <a:ext cx="131760" cy="266760"/>
              </p14:xfrm>
            </p:contentPart>
          </mc:Choice>
          <mc:Fallback>
            <p:pic>
              <p:nvPicPr>
                <p:cNvPr id="74" name="Ink 73">
                  <a:extLst>
                    <a:ext uri="{FF2B5EF4-FFF2-40B4-BE49-F238E27FC236}">
                      <a16:creationId xmlns:a16="http://schemas.microsoft.com/office/drawing/2014/main" id="{772D2EE2-A10C-4EFA-ADBA-672CFD7BACE7}"/>
                    </a:ext>
                  </a:extLst>
                </p:cNvPr>
                <p:cNvPicPr/>
                <p:nvPr/>
              </p:nvPicPr>
              <p:blipFill>
                <a:blip r:embed="rId116"/>
                <a:stretch>
                  <a:fillRect/>
                </a:stretch>
              </p:blipFill>
              <p:spPr>
                <a:xfrm>
                  <a:off x="9383730" y="2554446"/>
                  <a:ext cx="140400" cy="275400"/>
                </a:xfrm>
                <a:prstGeom prst="rect">
                  <a:avLst/>
                </a:prstGeom>
              </p:spPr>
            </p:pic>
          </mc:Fallback>
        </mc:AlternateContent>
      </p:grpSp>
      <p:grpSp>
        <p:nvGrpSpPr>
          <p:cNvPr id="81" name="Group 80">
            <a:extLst>
              <a:ext uri="{FF2B5EF4-FFF2-40B4-BE49-F238E27FC236}">
                <a16:creationId xmlns:a16="http://schemas.microsoft.com/office/drawing/2014/main" id="{A6B365A9-B829-40E7-ACEC-EA6729AAC9AF}"/>
              </a:ext>
            </a:extLst>
          </p:cNvPr>
          <p:cNvGrpSpPr/>
          <p:nvPr/>
        </p:nvGrpSpPr>
        <p:grpSpPr>
          <a:xfrm>
            <a:off x="9756690" y="2518806"/>
            <a:ext cx="589320" cy="229680"/>
            <a:chOff x="9756690" y="2518806"/>
            <a:chExt cx="589320" cy="229680"/>
          </a:xfrm>
        </p:grpSpPr>
        <mc:AlternateContent xmlns:mc="http://schemas.openxmlformats.org/markup-compatibility/2006">
          <mc:Choice xmlns:p14="http://schemas.microsoft.com/office/powerpoint/2010/main" Requires="p14">
            <p:contentPart p14:bwMode="auto" r:id="rId117">
              <p14:nvContentPartPr>
                <p14:cNvPr id="76" name="Ink 75">
                  <a:extLst>
                    <a:ext uri="{FF2B5EF4-FFF2-40B4-BE49-F238E27FC236}">
                      <a16:creationId xmlns:a16="http://schemas.microsoft.com/office/drawing/2014/main" id="{D2303AA9-D5C7-4280-BCE5-9DDA42691510}"/>
                    </a:ext>
                  </a:extLst>
                </p14:cNvPr>
                <p14:cNvContentPartPr/>
                <p14:nvPr/>
              </p14:nvContentPartPr>
              <p14:xfrm>
                <a:off x="9756690" y="2554086"/>
                <a:ext cx="82800" cy="147960"/>
              </p14:xfrm>
            </p:contentPart>
          </mc:Choice>
          <mc:Fallback>
            <p:pic>
              <p:nvPicPr>
                <p:cNvPr id="76" name="Ink 75">
                  <a:extLst>
                    <a:ext uri="{FF2B5EF4-FFF2-40B4-BE49-F238E27FC236}">
                      <a16:creationId xmlns:a16="http://schemas.microsoft.com/office/drawing/2014/main" id="{D2303AA9-D5C7-4280-BCE5-9DDA42691510}"/>
                    </a:ext>
                  </a:extLst>
                </p:cNvPr>
                <p:cNvPicPr/>
                <p:nvPr/>
              </p:nvPicPr>
              <p:blipFill>
                <a:blip r:embed="rId118"/>
                <a:stretch>
                  <a:fillRect/>
                </a:stretch>
              </p:blipFill>
              <p:spPr>
                <a:xfrm>
                  <a:off x="9752370" y="2549766"/>
                  <a:ext cx="9144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77" name="Ink 76">
                  <a:extLst>
                    <a:ext uri="{FF2B5EF4-FFF2-40B4-BE49-F238E27FC236}">
                      <a16:creationId xmlns:a16="http://schemas.microsoft.com/office/drawing/2014/main" id="{15C9C5F4-AD2D-4653-B854-D35F8031408A}"/>
                    </a:ext>
                  </a:extLst>
                </p14:cNvPr>
                <p14:cNvContentPartPr/>
                <p14:nvPr/>
              </p14:nvContentPartPr>
              <p14:xfrm>
                <a:off x="9908610" y="2603046"/>
                <a:ext cx="198720" cy="93960"/>
              </p14:xfrm>
            </p:contentPart>
          </mc:Choice>
          <mc:Fallback>
            <p:pic>
              <p:nvPicPr>
                <p:cNvPr id="77" name="Ink 76">
                  <a:extLst>
                    <a:ext uri="{FF2B5EF4-FFF2-40B4-BE49-F238E27FC236}">
                      <a16:creationId xmlns:a16="http://schemas.microsoft.com/office/drawing/2014/main" id="{15C9C5F4-AD2D-4653-B854-D35F8031408A}"/>
                    </a:ext>
                  </a:extLst>
                </p:cNvPr>
                <p:cNvPicPr/>
                <p:nvPr/>
              </p:nvPicPr>
              <p:blipFill>
                <a:blip r:embed="rId120"/>
                <a:stretch>
                  <a:fillRect/>
                </a:stretch>
              </p:blipFill>
              <p:spPr>
                <a:xfrm>
                  <a:off x="9904290" y="2598726"/>
                  <a:ext cx="20736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78" name="Ink 77">
                  <a:extLst>
                    <a:ext uri="{FF2B5EF4-FFF2-40B4-BE49-F238E27FC236}">
                      <a16:creationId xmlns:a16="http://schemas.microsoft.com/office/drawing/2014/main" id="{7F04D794-F9F9-40FA-B2C2-E9C2C0A234BA}"/>
                    </a:ext>
                  </a:extLst>
                </p14:cNvPr>
                <p14:cNvContentPartPr/>
                <p14:nvPr/>
              </p14:nvContentPartPr>
              <p14:xfrm>
                <a:off x="10095450" y="2608806"/>
                <a:ext cx="85320" cy="110520"/>
              </p14:xfrm>
            </p:contentPart>
          </mc:Choice>
          <mc:Fallback>
            <p:pic>
              <p:nvPicPr>
                <p:cNvPr id="78" name="Ink 77">
                  <a:extLst>
                    <a:ext uri="{FF2B5EF4-FFF2-40B4-BE49-F238E27FC236}">
                      <a16:creationId xmlns:a16="http://schemas.microsoft.com/office/drawing/2014/main" id="{7F04D794-F9F9-40FA-B2C2-E9C2C0A234BA}"/>
                    </a:ext>
                  </a:extLst>
                </p:cNvPr>
                <p:cNvPicPr/>
                <p:nvPr/>
              </p:nvPicPr>
              <p:blipFill>
                <a:blip r:embed="rId122"/>
                <a:stretch>
                  <a:fillRect/>
                </a:stretch>
              </p:blipFill>
              <p:spPr>
                <a:xfrm>
                  <a:off x="10091130" y="2604486"/>
                  <a:ext cx="9396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79" name="Ink 78">
                  <a:extLst>
                    <a:ext uri="{FF2B5EF4-FFF2-40B4-BE49-F238E27FC236}">
                      <a16:creationId xmlns:a16="http://schemas.microsoft.com/office/drawing/2014/main" id="{7D7853D9-E39B-4D8A-96CD-3186575C77ED}"/>
                    </a:ext>
                  </a:extLst>
                </p14:cNvPr>
                <p14:cNvContentPartPr/>
                <p14:nvPr/>
              </p14:nvContentPartPr>
              <p14:xfrm>
                <a:off x="10248450" y="2528166"/>
                <a:ext cx="23760" cy="220320"/>
              </p14:xfrm>
            </p:contentPart>
          </mc:Choice>
          <mc:Fallback>
            <p:pic>
              <p:nvPicPr>
                <p:cNvPr id="79" name="Ink 78">
                  <a:extLst>
                    <a:ext uri="{FF2B5EF4-FFF2-40B4-BE49-F238E27FC236}">
                      <a16:creationId xmlns:a16="http://schemas.microsoft.com/office/drawing/2014/main" id="{7D7853D9-E39B-4D8A-96CD-3186575C77ED}"/>
                    </a:ext>
                  </a:extLst>
                </p:cNvPr>
                <p:cNvPicPr/>
                <p:nvPr/>
              </p:nvPicPr>
              <p:blipFill>
                <a:blip r:embed="rId124"/>
                <a:stretch>
                  <a:fillRect/>
                </a:stretch>
              </p:blipFill>
              <p:spPr>
                <a:xfrm>
                  <a:off x="10244130" y="2523846"/>
                  <a:ext cx="32400" cy="22896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80" name="Ink 79">
                  <a:extLst>
                    <a:ext uri="{FF2B5EF4-FFF2-40B4-BE49-F238E27FC236}">
                      <a16:creationId xmlns:a16="http://schemas.microsoft.com/office/drawing/2014/main" id="{E97E73D0-2060-4CF9-915B-D18E16C2900D}"/>
                    </a:ext>
                  </a:extLst>
                </p14:cNvPr>
                <p14:cNvContentPartPr/>
                <p14:nvPr/>
              </p14:nvContentPartPr>
              <p14:xfrm>
                <a:off x="10314690" y="2518806"/>
                <a:ext cx="31320" cy="226440"/>
              </p14:xfrm>
            </p:contentPart>
          </mc:Choice>
          <mc:Fallback>
            <p:pic>
              <p:nvPicPr>
                <p:cNvPr id="80" name="Ink 79">
                  <a:extLst>
                    <a:ext uri="{FF2B5EF4-FFF2-40B4-BE49-F238E27FC236}">
                      <a16:creationId xmlns:a16="http://schemas.microsoft.com/office/drawing/2014/main" id="{E97E73D0-2060-4CF9-915B-D18E16C2900D}"/>
                    </a:ext>
                  </a:extLst>
                </p:cNvPr>
                <p:cNvPicPr/>
                <p:nvPr/>
              </p:nvPicPr>
              <p:blipFill>
                <a:blip r:embed="rId126"/>
                <a:stretch>
                  <a:fillRect/>
                </a:stretch>
              </p:blipFill>
              <p:spPr>
                <a:xfrm>
                  <a:off x="10310370" y="2514486"/>
                  <a:ext cx="39960" cy="235080"/>
                </a:xfrm>
                <a:prstGeom prst="rect">
                  <a:avLst/>
                </a:prstGeom>
              </p:spPr>
            </p:pic>
          </mc:Fallback>
        </mc:AlternateContent>
      </p:grpSp>
      <p:grpSp>
        <p:nvGrpSpPr>
          <p:cNvPr id="91" name="Group 90">
            <a:extLst>
              <a:ext uri="{FF2B5EF4-FFF2-40B4-BE49-F238E27FC236}">
                <a16:creationId xmlns:a16="http://schemas.microsoft.com/office/drawing/2014/main" id="{1ADF2E6C-4B46-4445-8741-F8B9530B0241}"/>
              </a:ext>
            </a:extLst>
          </p:cNvPr>
          <p:cNvGrpSpPr/>
          <p:nvPr/>
        </p:nvGrpSpPr>
        <p:grpSpPr>
          <a:xfrm>
            <a:off x="3422130" y="4563606"/>
            <a:ext cx="543960" cy="183240"/>
            <a:chOff x="3422130" y="4563606"/>
            <a:chExt cx="543960" cy="183240"/>
          </a:xfrm>
        </p:grpSpPr>
        <mc:AlternateContent xmlns:mc="http://schemas.openxmlformats.org/markup-compatibility/2006">
          <mc:Choice xmlns:p14="http://schemas.microsoft.com/office/powerpoint/2010/main" Requires="p14">
            <p:contentPart p14:bwMode="auto" r:id="rId127">
              <p14:nvContentPartPr>
                <p14:cNvPr id="82" name="Ink 81">
                  <a:extLst>
                    <a:ext uri="{FF2B5EF4-FFF2-40B4-BE49-F238E27FC236}">
                      <a16:creationId xmlns:a16="http://schemas.microsoft.com/office/drawing/2014/main" id="{DB632D4F-EDB1-4B00-BEFF-DE3197D83B77}"/>
                    </a:ext>
                  </a:extLst>
                </p14:cNvPr>
                <p14:cNvContentPartPr/>
                <p14:nvPr/>
              </p14:nvContentPartPr>
              <p14:xfrm>
                <a:off x="3422130" y="4610406"/>
                <a:ext cx="158040" cy="136440"/>
              </p14:xfrm>
            </p:contentPart>
          </mc:Choice>
          <mc:Fallback>
            <p:pic>
              <p:nvPicPr>
                <p:cNvPr id="82" name="Ink 81">
                  <a:extLst>
                    <a:ext uri="{FF2B5EF4-FFF2-40B4-BE49-F238E27FC236}">
                      <a16:creationId xmlns:a16="http://schemas.microsoft.com/office/drawing/2014/main" id="{DB632D4F-EDB1-4B00-BEFF-DE3197D83B77}"/>
                    </a:ext>
                  </a:extLst>
                </p:cNvPr>
                <p:cNvPicPr/>
                <p:nvPr/>
              </p:nvPicPr>
              <p:blipFill>
                <a:blip r:embed="rId128"/>
                <a:stretch>
                  <a:fillRect/>
                </a:stretch>
              </p:blipFill>
              <p:spPr>
                <a:xfrm>
                  <a:off x="3417810" y="4606086"/>
                  <a:ext cx="16668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83" name="Ink 82">
                  <a:extLst>
                    <a:ext uri="{FF2B5EF4-FFF2-40B4-BE49-F238E27FC236}">
                      <a16:creationId xmlns:a16="http://schemas.microsoft.com/office/drawing/2014/main" id="{30667C2E-FE3F-492E-B115-57DE158267A1}"/>
                    </a:ext>
                  </a:extLst>
                </p14:cNvPr>
                <p14:cNvContentPartPr/>
                <p14:nvPr/>
              </p14:nvContentPartPr>
              <p14:xfrm>
                <a:off x="3566490" y="4607166"/>
                <a:ext cx="162720" cy="120960"/>
              </p14:xfrm>
            </p:contentPart>
          </mc:Choice>
          <mc:Fallback>
            <p:pic>
              <p:nvPicPr>
                <p:cNvPr id="83" name="Ink 82">
                  <a:extLst>
                    <a:ext uri="{FF2B5EF4-FFF2-40B4-BE49-F238E27FC236}">
                      <a16:creationId xmlns:a16="http://schemas.microsoft.com/office/drawing/2014/main" id="{30667C2E-FE3F-492E-B115-57DE158267A1}"/>
                    </a:ext>
                  </a:extLst>
                </p:cNvPr>
                <p:cNvPicPr/>
                <p:nvPr/>
              </p:nvPicPr>
              <p:blipFill>
                <a:blip r:embed="rId130"/>
                <a:stretch>
                  <a:fillRect/>
                </a:stretch>
              </p:blipFill>
              <p:spPr>
                <a:xfrm>
                  <a:off x="3562170" y="4602846"/>
                  <a:ext cx="17136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84" name="Ink 83">
                  <a:extLst>
                    <a:ext uri="{FF2B5EF4-FFF2-40B4-BE49-F238E27FC236}">
                      <a16:creationId xmlns:a16="http://schemas.microsoft.com/office/drawing/2014/main" id="{DFF54232-CE95-447B-B2F5-C72896E7FC88}"/>
                    </a:ext>
                  </a:extLst>
                </p14:cNvPr>
                <p14:cNvContentPartPr/>
                <p14:nvPr/>
              </p14:nvContentPartPr>
              <p14:xfrm>
                <a:off x="3739290" y="4617246"/>
                <a:ext cx="55800" cy="104400"/>
              </p14:xfrm>
            </p:contentPart>
          </mc:Choice>
          <mc:Fallback>
            <p:pic>
              <p:nvPicPr>
                <p:cNvPr id="84" name="Ink 83">
                  <a:extLst>
                    <a:ext uri="{FF2B5EF4-FFF2-40B4-BE49-F238E27FC236}">
                      <a16:creationId xmlns:a16="http://schemas.microsoft.com/office/drawing/2014/main" id="{DFF54232-CE95-447B-B2F5-C72896E7FC88}"/>
                    </a:ext>
                  </a:extLst>
                </p:cNvPr>
                <p:cNvPicPr/>
                <p:nvPr/>
              </p:nvPicPr>
              <p:blipFill>
                <a:blip r:embed="rId132"/>
                <a:stretch>
                  <a:fillRect/>
                </a:stretch>
              </p:blipFill>
              <p:spPr>
                <a:xfrm>
                  <a:off x="3734970" y="4612926"/>
                  <a:ext cx="6444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85" name="Ink 84">
                  <a:extLst>
                    <a:ext uri="{FF2B5EF4-FFF2-40B4-BE49-F238E27FC236}">
                      <a16:creationId xmlns:a16="http://schemas.microsoft.com/office/drawing/2014/main" id="{41A57C80-7F19-4D58-9022-07FD182FF5A3}"/>
                    </a:ext>
                  </a:extLst>
                </p14:cNvPr>
                <p14:cNvContentPartPr/>
                <p14:nvPr/>
              </p14:nvContentPartPr>
              <p14:xfrm>
                <a:off x="3845130" y="4563606"/>
                <a:ext cx="120960" cy="168120"/>
              </p14:xfrm>
            </p:contentPart>
          </mc:Choice>
          <mc:Fallback>
            <p:pic>
              <p:nvPicPr>
                <p:cNvPr id="85" name="Ink 84">
                  <a:extLst>
                    <a:ext uri="{FF2B5EF4-FFF2-40B4-BE49-F238E27FC236}">
                      <a16:creationId xmlns:a16="http://schemas.microsoft.com/office/drawing/2014/main" id="{41A57C80-7F19-4D58-9022-07FD182FF5A3}"/>
                    </a:ext>
                  </a:extLst>
                </p:cNvPr>
                <p:cNvPicPr/>
                <p:nvPr/>
              </p:nvPicPr>
              <p:blipFill>
                <a:blip r:embed="rId134"/>
                <a:stretch>
                  <a:fillRect/>
                </a:stretch>
              </p:blipFill>
              <p:spPr>
                <a:xfrm>
                  <a:off x="3840810" y="4559286"/>
                  <a:ext cx="129600" cy="176760"/>
                </a:xfrm>
                <a:prstGeom prst="rect">
                  <a:avLst/>
                </a:prstGeom>
              </p:spPr>
            </p:pic>
          </mc:Fallback>
        </mc:AlternateContent>
      </p:grpSp>
      <p:grpSp>
        <p:nvGrpSpPr>
          <p:cNvPr id="90" name="Group 89">
            <a:extLst>
              <a:ext uri="{FF2B5EF4-FFF2-40B4-BE49-F238E27FC236}">
                <a16:creationId xmlns:a16="http://schemas.microsoft.com/office/drawing/2014/main" id="{C67B7D65-B7F8-47DB-9DA0-DEB0ED5E3C3A}"/>
              </a:ext>
            </a:extLst>
          </p:cNvPr>
          <p:cNvGrpSpPr/>
          <p:nvPr/>
        </p:nvGrpSpPr>
        <p:grpSpPr>
          <a:xfrm>
            <a:off x="4321770" y="4494846"/>
            <a:ext cx="569880" cy="241920"/>
            <a:chOff x="4321770" y="4494846"/>
            <a:chExt cx="569880" cy="241920"/>
          </a:xfrm>
        </p:grpSpPr>
        <mc:AlternateContent xmlns:mc="http://schemas.openxmlformats.org/markup-compatibility/2006">
          <mc:Choice xmlns:p14="http://schemas.microsoft.com/office/powerpoint/2010/main" Requires="p14">
            <p:contentPart p14:bwMode="auto" r:id="rId135">
              <p14:nvContentPartPr>
                <p14:cNvPr id="86" name="Ink 85">
                  <a:extLst>
                    <a:ext uri="{FF2B5EF4-FFF2-40B4-BE49-F238E27FC236}">
                      <a16:creationId xmlns:a16="http://schemas.microsoft.com/office/drawing/2014/main" id="{286A9862-3369-4972-AB9B-4D196C104E5C}"/>
                    </a:ext>
                  </a:extLst>
                </p14:cNvPr>
                <p14:cNvContentPartPr/>
                <p14:nvPr/>
              </p14:nvContentPartPr>
              <p14:xfrm>
                <a:off x="4321770" y="4540566"/>
                <a:ext cx="148680" cy="172080"/>
              </p14:xfrm>
            </p:contentPart>
          </mc:Choice>
          <mc:Fallback>
            <p:pic>
              <p:nvPicPr>
                <p:cNvPr id="86" name="Ink 85">
                  <a:extLst>
                    <a:ext uri="{FF2B5EF4-FFF2-40B4-BE49-F238E27FC236}">
                      <a16:creationId xmlns:a16="http://schemas.microsoft.com/office/drawing/2014/main" id="{286A9862-3369-4972-AB9B-4D196C104E5C}"/>
                    </a:ext>
                  </a:extLst>
                </p:cNvPr>
                <p:cNvPicPr/>
                <p:nvPr/>
              </p:nvPicPr>
              <p:blipFill>
                <a:blip r:embed="rId136"/>
                <a:stretch>
                  <a:fillRect/>
                </a:stretch>
              </p:blipFill>
              <p:spPr>
                <a:xfrm>
                  <a:off x="4317450" y="4536246"/>
                  <a:ext cx="15732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87" name="Ink 86">
                  <a:extLst>
                    <a:ext uri="{FF2B5EF4-FFF2-40B4-BE49-F238E27FC236}">
                      <a16:creationId xmlns:a16="http://schemas.microsoft.com/office/drawing/2014/main" id="{7DBC470F-D9FB-424D-BAAD-71582E29355E}"/>
                    </a:ext>
                  </a:extLst>
                </p14:cNvPr>
                <p14:cNvContentPartPr/>
                <p14:nvPr/>
              </p14:nvContentPartPr>
              <p14:xfrm>
                <a:off x="4500330" y="4586286"/>
                <a:ext cx="101520" cy="97200"/>
              </p14:xfrm>
            </p:contentPart>
          </mc:Choice>
          <mc:Fallback>
            <p:pic>
              <p:nvPicPr>
                <p:cNvPr id="87" name="Ink 86">
                  <a:extLst>
                    <a:ext uri="{FF2B5EF4-FFF2-40B4-BE49-F238E27FC236}">
                      <a16:creationId xmlns:a16="http://schemas.microsoft.com/office/drawing/2014/main" id="{7DBC470F-D9FB-424D-BAAD-71582E29355E}"/>
                    </a:ext>
                  </a:extLst>
                </p:cNvPr>
                <p:cNvPicPr/>
                <p:nvPr/>
              </p:nvPicPr>
              <p:blipFill>
                <a:blip r:embed="rId138"/>
                <a:stretch>
                  <a:fillRect/>
                </a:stretch>
              </p:blipFill>
              <p:spPr>
                <a:xfrm>
                  <a:off x="4496010" y="4581966"/>
                  <a:ext cx="11016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88" name="Ink 87">
                  <a:extLst>
                    <a:ext uri="{FF2B5EF4-FFF2-40B4-BE49-F238E27FC236}">
                      <a16:creationId xmlns:a16="http://schemas.microsoft.com/office/drawing/2014/main" id="{430EE57A-C1CA-4AFF-99E7-2CA5775F43E8}"/>
                    </a:ext>
                  </a:extLst>
                </p14:cNvPr>
                <p14:cNvContentPartPr/>
                <p14:nvPr/>
              </p14:nvContentPartPr>
              <p14:xfrm>
                <a:off x="4620570" y="4594206"/>
                <a:ext cx="110520" cy="93240"/>
              </p14:xfrm>
            </p:contentPart>
          </mc:Choice>
          <mc:Fallback>
            <p:pic>
              <p:nvPicPr>
                <p:cNvPr id="88" name="Ink 87">
                  <a:extLst>
                    <a:ext uri="{FF2B5EF4-FFF2-40B4-BE49-F238E27FC236}">
                      <a16:creationId xmlns:a16="http://schemas.microsoft.com/office/drawing/2014/main" id="{430EE57A-C1CA-4AFF-99E7-2CA5775F43E8}"/>
                    </a:ext>
                  </a:extLst>
                </p:cNvPr>
                <p:cNvPicPr/>
                <p:nvPr/>
              </p:nvPicPr>
              <p:blipFill>
                <a:blip r:embed="rId140"/>
                <a:stretch>
                  <a:fillRect/>
                </a:stretch>
              </p:blipFill>
              <p:spPr>
                <a:xfrm>
                  <a:off x="4616250" y="4589886"/>
                  <a:ext cx="11916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89" name="Ink 88">
                  <a:extLst>
                    <a:ext uri="{FF2B5EF4-FFF2-40B4-BE49-F238E27FC236}">
                      <a16:creationId xmlns:a16="http://schemas.microsoft.com/office/drawing/2014/main" id="{AA4DFDB2-6F9D-4B29-9565-2A65575367DF}"/>
                    </a:ext>
                  </a:extLst>
                </p14:cNvPr>
                <p14:cNvContentPartPr/>
                <p14:nvPr/>
              </p14:nvContentPartPr>
              <p14:xfrm>
                <a:off x="4751610" y="4494846"/>
                <a:ext cx="140040" cy="241920"/>
              </p14:xfrm>
            </p:contentPart>
          </mc:Choice>
          <mc:Fallback>
            <p:pic>
              <p:nvPicPr>
                <p:cNvPr id="89" name="Ink 88">
                  <a:extLst>
                    <a:ext uri="{FF2B5EF4-FFF2-40B4-BE49-F238E27FC236}">
                      <a16:creationId xmlns:a16="http://schemas.microsoft.com/office/drawing/2014/main" id="{AA4DFDB2-6F9D-4B29-9565-2A65575367DF}"/>
                    </a:ext>
                  </a:extLst>
                </p:cNvPr>
                <p:cNvPicPr/>
                <p:nvPr/>
              </p:nvPicPr>
              <p:blipFill>
                <a:blip r:embed="rId142"/>
                <a:stretch>
                  <a:fillRect/>
                </a:stretch>
              </p:blipFill>
              <p:spPr>
                <a:xfrm>
                  <a:off x="4747290" y="4490526"/>
                  <a:ext cx="148680" cy="250560"/>
                </a:xfrm>
                <a:prstGeom prst="rect">
                  <a:avLst/>
                </a:prstGeom>
              </p:spPr>
            </p:pic>
          </mc:Fallback>
        </mc:AlternateContent>
      </p:grpSp>
      <p:grpSp>
        <p:nvGrpSpPr>
          <p:cNvPr id="95" name="Group 94">
            <a:extLst>
              <a:ext uri="{FF2B5EF4-FFF2-40B4-BE49-F238E27FC236}">
                <a16:creationId xmlns:a16="http://schemas.microsoft.com/office/drawing/2014/main" id="{CB646053-36A8-41BE-B614-C2A7E9E68464}"/>
              </a:ext>
            </a:extLst>
          </p:cNvPr>
          <p:cNvGrpSpPr/>
          <p:nvPr/>
        </p:nvGrpSpPr>
        <p:grpSpPr>
          <a:xfrm>
            <a:off x="5586090" y="4538766"/>
            <a:ext cx="256320" cy="322200"/>
            <a:chOff x="5586090" y="4538766"/>
            <a:chExt cx="256320" cy="322200"/>
          </a:xfrm>
        </p:grpSpPr>
        <mc:AlternateContent xmlns:mc="http://schemas.openxmlformats.org/markup-compatibility/2006">
          <mc:Choice xmlns:p14="http://schemas.microsoft.com/office/powerpoint/2010/main" Requires="p14">
            <p:contentPart p14:bwMode="auto" r:id="rId143">
              <p14:nvContentPartPr>
                <p14:cNvPr id="92" name="Ink 91">
                  <a:extLst>
                    <a:ext uri="{FF2B5EF4-FFF2-40B4-BE49-F238E27FC236}">
                      <a16:creationId xmlns:a16="http://schemas.microsoft.com/office/drawing/2014/main" id="{DF43736C-4F9D-4ADB-8827-BD38B9C660A3}"/>
                    </a:ext>
                  </a:extLst>
                </p14:cNvPr>
                <p14:cNvContentPartPr/>
                <p14:nvPr/>
              </p14:nvContentPartPr>
              <p14:xfrm>
                <a:off x="5592930" y="4547406"/>
                <a:ext cx="85320" cy="313560"/>
              </p14:xfrm>
            </p:contentPart>
          </mc:Choice>
          <mc:Fallback>
            <p:pic>
              <p:nvPicPr>
                <p:cNvPr id="92" name="Ink 91">
                  <a:extLst>
                    <a:ext uri="{FF2B5EF4-FFF2-40B4-BE49-F238E27FC236}">
                      <a16:creationId xmlns:a16="http://schemas.microsoft.com/office/drawing/2014/main" id="{DF43736C-4F9D-4ADB-8827-BD38B9C660A3}"/>
                    </a:ext>
                  </a:extLst>
                </p:cNvPr>
                <p:cNvPicPr/>
                <p:nvPr/>
              </p:nvPicPr>
              <p:blipFill>
                <a:blip r:embed="rId144"/>
                <a:stretch>
                  <a:fillRect/>
                </a:stretch>
              </p:blipFill>
              <p:spPr>
                <a:xfrm>
                  <a:off x="5588610" y="4543086"/>
                  <a:ext cx="93960" cy="32220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93" name="Ink 92">
                  <a:extLst>
                    <a:ext uri="{FF2B5EF4-FFF2-40B4-BE49-F238E27FC236}">
                      <a16:creationId xmlns:a16="http://schemas.microsoft.com/office/drawing/2014/main" id="{900FBC3E-51BC-4C10-BC12-16E38DAD403A}"/>
                    </a:ext>
                  </a:extLst>
                </p14:cNvPr>
                <p14:cNvContentPartPr/>
                <p14:nvPr/>
              </p14:nvContentPartPr>
              <p14:xfrm>
                <a:off x="5586090" y="4538766"/>
                <a:ext cx="137520" cy="170640"/>
              </p14:xfrm>
            </p:contentPart>
          </mc:Choice>
          <mc:Fallback>
            <p:pic>
              <p:nvPicPr>
                <p:cNvPr id="93" name="Ink 92">
                  <a:extLst>
                    <a:ext uri="{FF2B5EF4-FFF2-40B4-BE49-F238E27FC236}">
                      <a16:creationId xmlns:a16="http://schemas.microsoft.com/office/drawing/2014/main" id="{900FBC3E-51BC-4C10-BC12-16E38DAD403A}"/>
                    </a:ext>
                  </a:extLst>
                </p:cNvPr>
                <p:cNvPicPr/>
                <p:nvPr/>
              </p:nvPicPr>
              <p:blipFill>
                <a:blip r:embed="rId146"/>
                <a:stretch>
                  <a:fillRect/>
                </a:stretch>
              </p:blipFill>
              <p:spPr>
                <a:xfrm>
                  <a:off x="5581770" y="4534446"/>
                  <a:ext cx="14616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94" name="Ink 93">
                  <a:extLst>
                    <a:ext uri="{FF2B5EF4-FFF2-40B4-BE49-F238E27FC236}">
                      <a16:creationId xmlns:a16="http://schemas.microsoft.com/office/drawing/2014/main" id="{F6872B8D-F74B-4A51-A6D2-526D6CFA1A6B}"/>
                    </a:ext>
                  </a:extLst>
                </p14:cNvPr>
                <p14:cNvContentPartPr/>
                <p14:nvPr/>
              </p14:nvContentPartPr>
              <p14:xfrm>
                <a:off x="5798130" y="4595646"/>
                <a:ext cx="44280" cy="188280"/>
              </p14:xfrm>
            </p:contentPart>
          </mc:Choice>
          <mc:Fallback>
            <p:pic>
              <p:nvPicPr>
                <p:cNvPr id="94" name="Ink 93">
                  <a:extLst>
                    <a:ext uri="{FF2B5EF4-FFF2-40B4-BE49-F238E27FC236}">
                      <a16:creationId xmlns:a16="http://schemas.microsoft.com/office/drawing/2014/main" id="{F6872B8D-F74B-4A51-A6D2-526D6CFA1A6B}"/>
                    </a:ext>
                  </a:extLst>
                </p:cNvPr>
                <p:cNvPicPr/>
                <p:nvPr/>
              </p:nvPicPr>
              <p:blipFill>
                <a:blip r:embed="rId148"/>
                <a:stretch>
                  <a:fillRect/>
                </a:stretch>
              </p:blipFill>
              <p:spPr>
                <a:xfrm>
                  <a:off x="5793810" y="4591326"/>
                  <a:ext cx="52920" cy="196920"/>
                </a:xfrm>
                <a:prstGeom prst="rect">
                  <a:avLst/>
                </a:prstGeom>
              </p:spPr>
            </p:pic>
          </mc:Fallback>
        </mc:AlternateContent>
      </p:grpSp>
    </p:spTree>
    <p:extLst>
      <p:ext uri="{BB962C8B-B14F-4D97-AF65-F5344CB8AC3E}">
        <p14:creationId xmlns:p14="http://schemas.microsoft.com/office/powerpoint/2010/main" val="3332693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DBC4F-6757-4359-A62C-48FEE266B37A}"/>
              </a:ext>
            </a:extLst>
          </p:cNvPr>
          <p:cNvSpPr>
            <a:spLocks noGrp="1"/>
          </p:cNvSpPr>
          <p:nvPr>
            <p:ph type="title"/>
          </p:nvPr>
        </p:nvSpPr>
        <p:spPr>
          <a:xfrm>
            <a:off x="781050" y="105752"/>
            <a:ext cx="10515600" cy="980097"/>
          </a:xfrm>
        </p:spPr>
        <p:txBody>
          <a:bodyPr>
            <a:normAutofit/>
          </a:bodyPr>
          <a:lstStyle/>
          <a:p>
            <a:r>
              <a:rPr lang="en-CA" dirty="0"/>
              <a:t>Approach using Markov’s inequality</a:t>
            </a:r>
          </a:p>
        </p:txBody>
      </p:sp>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157FCE19-F397-4F32-915B-C470FBB10AB0}"/>
                  </a:ext>
                </a:extLst>
              </p:cNvPr>
              <p:cNvSpPr txBox="1"/>
              <p:nvPr/>
            </p:nvSpPr>
            <p:spPr>
              <a:xfrm>
                <a:off x="781049" y="993959"/>
                <a:ext cx="10701705" cy="3477875"/>
              </a:xfrm>
              <a:prstGeom prst="rect">
                <a:avLst/>
              </a:prstGeom>
              <a:noFill/>
            </p:spPr>
            <p:txBody>
              <a:bodyPr wrap="square" rtlCol="0">
                <a:spAutoFit/>
              </a:bodyPr>
              <a:lstStyle/>
              <a:p>
                <a:r>
                  <a:rPr lang="en-CA" sz="2000" dirty="0"/>
                  <a:t>   </a:t>
                </a:r>
              </a:p>
              <a:p>
                <a:r>
                  <a:rPr lang="en-CA" sz="2000" dirty="0"/>
                  <a:t>Instead, we generalize the approach in proving </a:t>
                </a:r>
                <a:r>
                  <a:rPr lang="en-CA" sz="2000" dirty="0" err="1"/>
                  <a:t>Cherbyshev’s</a:t>
                </a:r>
                <a:r>
                  <a:rPr lang="en-CA" sz="2000" dirty="0"/>
                  <a:t> inequality. </a:t>
                </a:r>
              </a:p>
              <a:p>
                <a:endParaRPr lang="en-CA" sz="2000" dirty="0"/>
              </a:p>
              <a:p>
                <a:endParaRPr lang="en-CA" sz="2000" dirty="0"/>
              </a:p>
              <a:p>
                <a14:m>
                  <m:oMath xmlns:m="http://schemas.openxmlformats.org/officeDocument/2006/math">
                    <m:r>
                      <a:rPr lang="en-CA" sz="2000" i="1" dirty="0" smtClean="0">
                        <a:latin typeface="Cambria Math" panose="02040503050406030204" pitchFamily="18" charset="0"/>
                      </a:rPr>
                      <m:t>2</m:t>
                    </m:r>
                    <m:r>
                      <a:rPr lang="en-CA" sz="2000" i="1" dirty="0" smtClean="0">
                        <a:latin typeface="Cambria Math" panose="02040503050406030204" pitchFamily="18" charset="0"/>
                      </a:rPr>
                      <m:t>𝑘</m:t>
                    </m:r>
                  </m:oMath>
                </a14:m>
                <a:r>
                  <a:rPr lang="en-CA" sz="2000" dirty="0"/>
                  <a:t>-th moment:</a:t>
                </a:r>
              </a:p>
              <a:p>
                <a:endParaRPr lang="en-CA" sz="2000" dirty="0"/>
              </a:p>
              <a:p>
                <a:endParaRPr lang="en-CA" sz="2000" dirty="0"/>
              </a:p>
              <a:p>
                <a:endParaRPr lang="en-CA" sz="2000" dirty="0"/>
              </a:p>
              <a:p>
                <a:endParaRPr lang="en-CA" sz="2000" dirty="0"/>
              </a:p>
              <a:p>
                <a:endParaRPr lang="en-CA" sz="2000" dirty="0"/>
              </a:p>
              <a:p>
                <a:r>
                  <a:rPr lang="en-CA" sz="2000" dirty="0"/>
                  <a:t>Chernoff:</a:t>
                </a:r>
              </a:p>
            </p:txBody>
          </p:sp>
        </mc:Choice>
        <mc:Fallback>
          <p:sp>
            <p:nvSpPr>
              <p:cNvPr id="5" name="TextBox 4">
                <a:extLst>
                  <a:ext uri="{FF2B5EF4-FFF2-40B4-BE49-F238E27FC236}">
                    <a16:creationId xmlns:a16="http://schemas.microsoft.com/office/drawing/2014/main" id="{157FCE19-F397-4F32-915B-C470FBB10AB0}"/>
                  </a:ext>
                </a:extLst>
              </p:cNvPr>
              <p:cNvSpPr txBox="1">
                <a:spLocks noRot="1" noChangeAspect="1" noMove="1" noResize="1" noEditPoints="1" noAdjustHandles="1" noChangeArrowheads="1" noChangeShapeType="1" noTextEdit="1"/>
              </p:cNvSpPr>
              <p:nvPr/>
            </p:nvSpPr>
            <p:spPr>
              <a:xfrm>
                <a:off x="781049" y="993959"/>
                <a:ext cx="10701705" cy="3477875"/>
              </a:xfrm>
              <a:prstGeom prst="rect">
                <a:avLst/>
              </a:prstGeom>
              <a:blipFill>
                <a:blip r:embed="rId2"/>
                <a:stretch>
                  <a:fillRect l="-569" b="-2102"/>
                </a:stretch>
              </a:blipFill>
            </p:spPr>
            <p:txBody>
              <a:bodyPr/>
              <a:lstStyle/>
              <a:p>
                <a:r>
                  <a:rPr lang="en-CA">
                    <a:noFill/>
                  </a:rPr>
                  <a:t> </a:t>
                </a:r>
              </a:p>
            </p:txBody>
          </p:sp>
        </mc:Fallback>
      </mc:AlternateContent>
      <p:sp>
        <p:nvSpPr>
          <p:cNvPr id="3" name="Slide Number Placeholder 2">
            <a:extLst>
              <a:ext uri="{FF2B5EF4-FFF2-40B4-BE49-F238E27FC236}">
                <a16:creationId xmlns:a16="http://schemas.microsoft.com/office/drawing/2014/main" id="{7F49A34B-D3B5-4515-A4AD-82E9D00C70A5}"/>
              </a:ext>
            </a:extLst>
          </p:cNvPr>
          <p:cNvSpPr>
            <a:spLocks noGrp="1"/>
          </p:cNvSpPr>
          <p:nvPr>
            <p:ph type="sldNum" sz="quarter" idx="12"/>
          </p:nvPr>
        </p:nvSpPr>
        <p:spPr/>
        <p:txBody>
          <a:bodyPr/>
          <a:lstStyle/>
          <a:p>
            <a:fld id="{2595D44B-EAE6-4553-A7ED-B796E3CA93DC}" type="slidenum">
              <a:rPr lang="en-CA" smtClean="0"/>
              <a:t>19</a:t>
            </a:fld>
            <a:endParaRPr lang="en-CA"/>
          </a:p>
        </p:txBody>
      </p:sp>
      <p:grpSp>
        <p:nvGrpSpPr>
          <p:cNvPr id="9" name="Group 8">
            <a:extLst>
              <a:ext uri="{FF2B5EF4-FFF2-40B4-BE49-F238E27FC236}">
                <a16:creationId xmlns:a16="http://schemas.microsoft.com/office/drawing/2014/main" id="{70BE8062-0CDB-4904-80EA-2E98228F54B3}"/>
              </a:ext>
            </a:extLst>
          </p:cNvPr>
          <p:cNvGrpSpPr/>
          <p:nvPr/>
        </p:nvGrpSpPr>
        <p:grpSpPr>
          <a:xfrm>
            <a:off x="1859730" y="3000486"/>
            <a:ext cx="288360" cy="323280"/>
            <a:chOff x="1859730" y="3000486"/>
            <a:chExt cx="288360" cy="323280"/>
          </a:xfrm>
        </p:grpSpPr>
        <mc:AlternateContent xmlns:mc="http://schemas.openxmlformats.org/markup-compatibility/2006">
          <mc:Choice xmlns:p14="http://schemas.microsoft.com/office/powerpoint/2010/main" Requires="p14">
            <p:contentPart p14:bwMode="auto" r:id="rId3">
              <p14:nvContentPartPr>
                <p14:cNvPr id="4" name="Ink 3">
                  <a:extLst>
                    <a:ext uri="{FF2B5EF4-FFF2-40B4-BE49-F238E27FC236}">
                      <a16:creationId xmlns:a16="http://schemas.microsoft.com/office/drawing/2014/main" id="{552C680F-323A-4B09-ABD6-4971611896CD}"/>
                    </a:ext>
                  </a:extLst>
                </p14:cNvPr>
                <p14:cNvContentPartPr/>
                <p14:nvPr/>
              </p14:nvContentPartPr>
              <p14:xfrm>
                <a:off x="1859730" y="3015246"/>
                <a:ext cx="33480" cy="293040"/>
              </p14:xfrm>
            </p:contentPart>
          </mc:Choice>
          <mc:Fallback>
            <p:pic>
              <p:nvPicPr>
                <p:cNvPr id="4" name="Ink 3">
                  <a:extLst>
                    <a:ext uri="{FF2B5EF4-FFF2-40B4-BE49-F238E27FC236}">
                      <a16:creationId xmlns:a16="http://schemas.microsoft.com/office/drawing/2014/main" id="{552C680F-323A-4B09-ABD6-4971611896CD}"/>
                    </a:ext>
                  </a:extLst>
                </p:cNvPr>
                <p:cNvPicPr/>
                <p:nvPr/>
              </p:nvPicPr>
              <p:blipFill>
                <a:blip r:embed="rId4"/>
                <a:stretch>
                  <a:fillRect/>
                </a:stretch>
              </p:blipFill>
              <p:spPr>
                <a:xfrm>
                  <a:off x="1855410" y="3010926"/>
                  <a:ext cx="42120" cy="3016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6" name="Ink 5">
                  <a:extLst>
                    <a:ext uri="{FF2B5EF4-FFF2-40B4-BE49-F238E27FC236}">
                      <a16:creationId xmlns:a16="http://schemas.microsoft.com/office/drawing/2014/main" id="{A38A7A06-09E3-4079-9880-E4AC37900CB1}"/>
                    </a:ext>
                  </a:extLst>
                </p14:cNvPr>
                <p14:cNvContentPartPr/>
                <p14:nvPr/>
              </p14:nvContentPartPr>
              <p14:xfrm>
                <a:off x="1861530" y="3000486"/>
                <a:ext cx="148320" cy="169560"/>
              </p14:xfrm>
            </p:contentPart>
          </mc:Choice>
          <mc:Fallback>
            <p:pic>
              <p:nvPicPr>
                <p:cNvPr id="6" name="Ink 5">
                  <a:extLst>
                    <a:ext uri="{FF2B5EF4-FFF2-40B4-BE49-F238E27FC236}">
                      <a16:creationId xmlns:a16="http://schemas.microsoft.com/office/drawing/2014/main" id="{A38A7A06-09E3-4079-9880-E4AC37900CB1}"/>
                    </a:ext>
                  </a:extLst>
                </p:cNvPr>
                <p:cNvPicPr/>
                <p:nvPr/>
              </p:nvPicPr>
              <p:blipFill>
                <a:blip r:embed="rId6"/>
                <a:stretch>
                  <a:fillRect/>
                </a:stretch>
              </p:blipFill>
              <p:spPr>
                <a:xfrm>
                  <a:off x="1857210" y="2996166"/>
                  <a:ext cx="15696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7" name="Ink 6">
                  <a:extLst>
                    <a:ext uri="{FF2B5EF4-FFF2-40B4-BE49-F238E27FC236}">
                      <a16:creationId xmlns:a16="http://schemas.microsoft.com/office/drawing/2014/main" id="{437ED736-EC83-4319-A34B-028B30083E05}"/>
                    </a:ext>
                  </a:extLst>
                </p14:cNvPr>
                <p14:cNvContentPartPr/>
                <p14:nvPr/>
              </p14:nvContentPartPr>
              <p14:xfrm>
                <a:off x="2030370" y="3151686"/>
                <a:ext cx="117720" cy="172080"/>
              </p14:xfrm>
            </p:contentPart>
          </mc:Choice>
          <mc:Fallback>
            <p:pic>
              <p:nvPicPr>
                <p:cNvPr id="7" name="Ink 6">
                  <a:extLst>
                    <a:ext uri="{FF2B5EF4-FFF2-40B4-BE49-F238E27FC236}">
                      <a16:creationId xmlns:a16="http://schemas.microsoft.com/office/drawing/2014/main" id="{437ED736-EC83-4319-A34B-028B30083E05}"/>
                    </a:ext>
                  </a:extLst>
                </p:cNvPr>
                <p:cNvPicPr/>
                <p:nvPr/>
              </p:nvPicPr>
              <p:blipFill>
                <a:blip r:embed="rId8"/>
                <a:stretch>
                  <a:fillRect/>
                </a:stretch>
              </p:blipFill>
              <p:spPr>
                <a:xfrm>
                  <a:off x="2026050" y="3147366"/>
                  <a:ext cx="126360" cy="1807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9">
            <p14:nvContentPartPr>
              <p14:cNvPr id="8" name="Ink 7">
                <a:extLst>
                  <a:ext uri="{FF2B5EF4-FFF2-40B4-BE49-F238E27FC236}">
                    <a16:creationId xmlns:a16="http://schemas.microsoft.com/office/drawing/2014/main" id="{66AE04C8-773C-4640-A319-8CAB4E315C89}"/>
                  </a:ext>
                </a:extLst>
              </p14:cNvPr>
              <p14:cNvContentPartPr/>
              <p14:nvPr/>
            </p14:nvContentPartPr>
            <p14:xfrm>
              <a:off x="2306850" y="2950446"/>
              <a:ext cx="77760" cy="408600"/>
            </p14:xfrm>
          </p:contentPart>
        </mc:Choice>
        <mc:Fallback>
          <p:pic>
            <p:nvPicPr>
              <p:cNvPr id="8" name="Ink 7">
                <a:extLst>
                  <a:ext uri="{FF2B5EF4-FFF2-40B4-BE49-F238E27FC236}">
                    <a16:creationId xmlns:a16="http://schemas.microsoft.com/office/drawing/2014/main" id="{66AE04C8-773C-4640-A319-8CAB4E315C89}"/>
                  </a:ext>
                </a:extLst>
              </p:cNvPr>
              <p:cNvPicPr/>
              <p:nvPr/>
            </p:nvPicPr>
            <p:blipFill>
              <a:blip r:embed="rId10"/>
              <a:stretch>
                <a:fillRect/>
              </a:stretch>
            </p:blipFill>
            <p:spPr>
              <a:xfrm>
                <a:off x="2302530" y="2946126"/>
                <a:ext cx="86400" cy="417240"/>
              </a:xfrm>
              <a:prstGeom prst="rect">
                <a:avLst/>
              </a:prstGeom>
            </p:spPr>
          </p:pic>
        </mc:Fallback>
      </mc:AlternateContent>
      <p:grpSp>
        <p:nvGrpSpPr>
          <p:cNvPr id="25" name="Group 24">
            <a:extLst>
              <a:ext uri="{FF2B5EF4-FFF2-40B4-BE49-F238E27FC236}">
                <a16:creationId xmlns:a16="http://schemas.microsoft.com/office/drawing/2014/main" id="{BAE2E735-169E-4CAF-B1E3-0E949EDC49D2}"/>
              </a:ext>
            </a:extLst>
          </p:cNvPr>
          <p:cNvGrpSpPr/>
          <p:nvPr/>
        </p:nvGrpSpPr>
        <p:grpSpPr>
          <a:xfrm>
            <a:off x="2662530" y="2915886"/>
            <a:ext cx="1487160" cy="451440"/>
            <a:chOff x="2662530" y="2915886"/>
            <a:chExt cx="1487160" cy="451440"/>
          </a:xfrm>
        </p:grpSpPr>
        <mc:AlternateContent xmlns:mc="http://schemas.openxmlformats.org/markup-compatibility/2006">
          <mc:Choice xmlns:p14="http://schemas.microsoft.com/office/powerpoint/2010/main" Requires="p14">
            <p:contentPart p14:bwMode="auto" r:id="rId11">
              <p14:nvContentPartPr>
                <p14:cNvPr id="10" name="Ink 9">
                  <a:extLst>
                    <a:ext uri="{FF2B5EF4-FFF2-40B4-BE49-F238E27FC236}">
                      <a16:creationId xmlns:a16="http://schemas.microsoft.com/office/drawing/2014/main" id="{CCAC293B-C181-48B6-921F-176376B424CD}"/>
                    </a:ext>
                  </a:extLst>
                </p14:cNvPr>
                <p14:cNvContentPartPr/>
                <p14:nvPr/>
              </p14:nvContentPartPr>
              <p14:xfrm>
                <a:off x="2662530" y="2985006"/>
                <a:ext cx="13320" cy="299880"/>
              </p14:xfrm>
            </p:contentPart>
          </mc:Choice>
          <mc:Fallback>
            <p:pic>
              <p:nvPicPr>
                <p:cNvPr id="10" name="Ink 9">
                  <a:extLst>
                    <a:ext uri="{FF2B5EF4-FFF2-40B4-BE49-F238E27FC236}">
                      <a16:creationId xmlns:a16="http://schemas.microsoft.com/office/drawing/2014/main" id="{CCAC293B-C181-48B6-921F-176376B424CD}"/>
                    </a:ext>
                  </a:extLst>
                </p:cNvPr>
                <p:cNvPicPr/>
                <p:nvPr/>
              </p:nvPicPr>
              <p:blipFill>
                <a:blip r:embed="rId12"/>
                <a:stretch>
                  <a:fillRect/>
                </a:stretch>
              </p:blipFill>
              <p:spPr>
                <a:xfrm>
                  <a:off x="2658210" y="2980686"/>
                  <a:ext cx="21960" cy="30852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1" name="Ink 10">
                  <a:extLst>
                    <a:ext uri="{FF2B5EF4-FFF2-40B4-BE49-F238E27FC236}">
                      <a16:creationId xmlns:a16="http://schemas.microsoft.com/office/drawing/2014/main" id="{DAC8859C-3AEF-42AB-9FE0-3FFA51756EEC}"/>
                    </a:ext>
                  </a:extLst>
                </p14:cNvPr>
                <p14:cNvContentPartPr/>
                <p14:nvPr/>
              </p14:nvContentPartPr>
              <p14:xfrm>
                <a:off x="2805450" y="3027486"/>
                <a:ext cx="97200" cy="234000"/>
              </p14:xfrm>
            </p:contentPart>
          </mc:Choice>
          <mc:Fallback>
            <p:pic>
              <p:nvPicPr>
                <p:cNvPr id="11" name="Ink 10">
                  <a:extLst>
                    <a:ext uri="{FF2B5EF4-FFF2-40B4-BE49-F238E27FC236}">
                      <a16:creationId xmlns:a16="http://schemas.microsoft.com/office/drawing/2014/main" id="{DAC8859C-3AEF-42AB-9FE0-3FFA51756EEC}"/>
                    </a:ext>
                  </a:extLst>
                </p:cNvPr>
                <p:cNvPicPr/>
                <p:nvPr/>
              </p:nvPicPr>
              <p:blipFill>
                <a:blip r:embed="rId14"/>
                <a:stretch>
                  <a:fillRect/>
                </a:stretch>
              </p:blipFill>
              <p:spPr>
                <a:xfrm>
                  <a:off x="2801130" y="3023166"/>
                  <a:ext cx="105840" cy="24264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2" name="Ink 11">
                  <a:extLst>
                    <a:ext uri="{FF2B5EF4-FFF2-40B4-BE49-F238E27FC236}">
                      <a16:creationId xmlns:a16="http://schemas.microsoft.com/office/drawing/2014/main" id="{B4BBE7E0-8A26-4397-B252-7BC9271294A2}"/>
                    </a:ext>
                  </a:extLst>
                </p14:cNvPr>
                <p14:cNvContentPartPr/>
                <p14:nvPr/>
              </p14:nvContentPartPr>
              <p14:xfrm>
                <a:off x="2787090" y="3076806"/>
                <a:ext cx="320760" cy="197640"/>
              </p14:xfrm>
            </p:contentPart>
          </mc:Choice>
          <mc:Fallback>
            <p:pic>
              <p:nvPicPr>
                <p:cNvPr id="12" name="Ink 11">
                  <a:extLst>
                    <a:ext uri="{FF2B5EF4-FFF2-40B4-BE49-F238E27FC236}">
                      <a16:creationId xmlns:a16="http://schemas.microsoft.com/office/drawing/2014/main" id="{B4BBE7E0-8A26-4397-B252-7BC9271294A2}"/>
                    </a:ext>
                  </a:extLst>
                </p:cNvPr>
                <p:cNvPicPr/>
                <p:nvPr/>
              </p:nvPicPr>
              <p:blipFill>
                <a:blip r:embed="rId16"/>
                <a:stretch>
                  <a:fillRect/>
                </a:stretch>
              </p:blipFill>
              <p:spPr>
                <a:xfrm>
                  <a:off x="2782770" y="3072486"/>
                  <a:ext cx="329400" cy="20628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3" name="Ink 12">
                  <a:extLst>
                    <a:ext uri="{FF2B5EF4-FFF2-40B4-BE49-F238E27FC236}">
                      <a16:creationId xmlns:a16="http://schemas.microsoft.com/office/drawing/2014/main" id="{0AEDC94B-D1AA-4A7F-909A-FCF089957458}"/>
                    </a:ext>
                  </a:extLst>
                </p14:cNvPr>
                <p14:cNvContentPartPr/>
                <p14:nvPr/>
              </p14:nvContentPartPr>
              <p14:xfrm>
                <a:off x="3134490" y="3048726"/>
                <a:ext cx="168840" cy="10080"/>
              </p14:xfrm>
            </p:contentPart>
          </mc:Choice>
          <mc:Fallback>
            <p:pic>
              <p:nvPicPr>
                <p:cNvPr id="13" name="Ink 12">
                  <a:extLst>
                    <a:ext uri="{FF2B5EF4-FFF2-40B4-BE49-F238E27FC236}">
                      <a16:creationId xmlns:a16="http://schemas.microsoft.com/office/drawing/2014/main" id="{0AEDC94B-D1AA-4A7F-909A-FCF089957458}"/>
                    </a:ext>
                  </a:extLst>
                </p:cNvPr>
                <p:cNvPicPr/>
                <p:nvPr/>
              </p:nvPicPr>
              <p:blipFill>
                <a:blip r:embed="rId18"/>
                <a:stretch>
                  <a:fillRect/>
                </a:stretch>
              </p:blipFill>
              <p:spPr>
                <a:xfrm>
                  <a:off x="3130170" y="3044406"/>
                  <a:ext cx="17748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4" name="Ink 13">
                  <a:extLst>
                    <a:ext uri="{FF2B5EF4-FFF2-40B4-BE49-F238E27FC236}">
                      <a16:creationId xmlns:a16="http://schemas.microsoft.com/office/drawing/2014/main" id="{F11803EA-47E2-4C67-9493-D8CE35883514}"/>
                    </a:ext>
                  </a:extLst>
                </p14:cNvPr>
                <p14:cNvContentPartPr/>
                <p14:nvPr/>
              </p14:nvContentPartPr>
              <p14:xfrm>
                <a:off x="3173730" y="3082206"/>
                <a:ext cx="117720" cy="197280"/>
              </p14:xfrm>
            </p:contentPart>
          </mc:Choice>
          <mc:Fallback>
            <p:pic>
              <p:nvPicPr>
                <p:cNvPr id="14" name="Ink 13">
                  <a:extLst>
                    <a:ext uri="{FF2B5EF4-FFF2-40B4-BE49-F238E27FC236}">
                      <a16:creationId xmlns:a16="http://schemas.microsoft.com/office/drawing/2014/main" id="{F11803EA-47E2-4C67-9493-D8CE35883514}"/>
                    </a:ext>
                  </a:extLst>
                </p:cNvPr>
                <p:cNvPicPr/>
                <p:nvPr/>
              </p:nvPicPr>
              <p:blipFill>
                <a:blip r:embed="rId20"/>
                <a:stretch>
                  <a:fillRect/>
                </a:stretch>
              </p:blipFill>
              <p:spPr>
                <a:xfrm>
                  <a:off x="3169410" y="3077886"/>
                  <a:ext cx="126360" cy="20592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5" name="Ink 14">
                  <a:extLst>
                    <a:ext uri="{FF2B5EF4-FFF2-40B4-BE49-F238E27FC236}">
                      <a16:creationId xmlns:a16="http://schemas.microsoft.com/office/drawing/2014/main" id="{B306090D-69DE-4614-9852-A8F48D9E790D}"/>
                    </a:ext>
                  </a:extLst>
                </p14:cNvPr>
                <p14:cNvContentPartPr/>
                <p14:nvPr/>
              </p14:nvContentPartPr>
              <p14:xfrm>
                <a:off x="3214410" y="3235566"/>
                <a:ext cx="100800" cy="20880"/>
              </p14:xfrm>
            </p:contentPart>
          </mc:Choice>
          <mc:Fallback>
            <p:pic>
              <p:nvPicPr>
                <p:cNvPr id="15" name="Ink 14">
                  <a:extLst>
                    <a:ext uri="{FF2B5EF4-FFF2-40B4-BE49-F238E27FC236}">
                      <a16:creationId xmlns:a16="http://schemas.microsoft.com/office/drawing/2014/main" id="{B306090D-69DE-4614-9852-A8F48D9E790D}"/>
                    </a:ext>
                  </a:extLst>
                </p:cNvPr>
                <p:cNvPicPr/>
                <p:nvPr/>
              </p:nvPicPr>
              <p:blipFill>
                <a:blip r:embed="rId22"/>
                <a:stretch>
                  <a:fillRect/>
                </a:stretch>
              </p:blipFill>
              <p:spPr>
                <a:xfrm>
                  <a:off x="3210090" y="3231246"/>
                  <a:ext cx="10944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6" name="Ink 15">
                  <a:extLst>
                    <a:ext uri="{FF2B5EF4-FFF2-40B4-BE49-F238E27FC236}">
                      <a16:creationId xmlns:a16="http://schemas.microsoft.com/office/drawing/2014/main" id="{AAD0F1C0-F00E-4532-B3A1-D5DDE6DC25A1}"/>
                    </a:ext>
                  </a:extLst>
                </p14:cNvPr>
                <p14:cNvContentPartPr/>
                <p14:nvPr/>
              </p14:nvContentPartPr>
              <p14:xfrm>
                <a:off x="3353730" y="2994726"/>
                <a:ext cx="242640" cy="306360"/>
              </p14:xfrm>
            </p:contentPart>
          </mc:Choice>
          <mc:Fallback>
            <p:pic>
              <p:nvPicPr>
                <p:cNvPr id="16" name="Ink 15">
                  <a:extLst>
                    <a:ext uri="{FF2B5EF4-FFF2-40B4-BE49-F238E27FC236}">
                      <a16:creationId xmlns:a16="http://schemas.microsoft.com/office/drawing/2014/main" id="{AAD0F1C0-F00E-4532-B3A1-D5DDE6DC25A1}"/>
                    </a:ext>
                  </a:extLst>
                </p:cNvPr>
                <p:cNvPicPr/>
                <p:nvPr/>
              </p:nvPicPr>
              <p:blipFill>
                <a:blip r:embed="rId24"/>
                <a:stretch>
                  <a:fillRect/>
                </a:stretch>
              </p:blipFill>
              <p:spPr>
                <a:xfrm>
                  <a:off x="3349410" y="2990406"/>
                  <a:ext cx="251280" cy="31500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7" name="Ink 16">
                  <a:extLst>
                    <a:ext uri="{FF2B5EF4-FFF2-40B4-BE49-F238E27FC236}">
                      <a16:creationId xmlns:a16="http://schemas.microsoft.com/office/drawing/2014/main" id="{1E90078B-58FD-4E3B-AA05-1B3F141CFAB7}"/>
                    </a:ext>
                  </a:extLst>
                </p14:cNvPr>
                <p14:cNvContentPartPr/>
                <p14:nvPr/>
              </p14:nvContentPartPr>
              <p14:xfrm>
                <a:off x="3498810" y="3101646"/>
                <a:ext cx="118080" cy="156960"/>
              </p14:xfrm>
            </p:contentPart>
          </mc:Choice>
          <mc:Fallback>
            <p:pic>
              <p:nvPicPr>
                <p:cNvPr id="17" name="Ink 16">
                  <a:extLst>
                    <a:ext uri="{FF2B5EF4-FFF2-40B4-BE49-F238E27FC236}">
                      <a16:creationId xmlns:a16="http://schemas.microsoft.com/office/drawing/2014/main" id="{1E90078B-58FD-4E3B-AA05-1B3F141CFAB7}"/>
                    </a:ext>
                  </a:extLst>
                </p:cNvPr>
                <p:cNvPicPr/>
                <p:nvPr/>
              </p:nvPicPr>
              <p:blipFill>
                <a:blip r:embed="rId26"/>
                <a:stretch>
                  <a:fillRect/>
                </a:stretch>
              </p:blipFill>
              <p:spPr>
                <a:xfrm>
                  <a:off x="3494490" y="3097326"/>
                  <a:ext cx="12672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8" name="Ink 17">
                  <a:extLst>
                    <a:ext uri="{FF2B5EF4-FFF2-40B4-BE49-F238E27FC236}">
                      <a16:creationId xmlns:a16="http://schemas.microsoft.com/office/drawing/2014/main" id="{0E68DA5E-17DB-4A65-B365-0D25DFC3C1CB}"/>
                    </a:ext>
                  </a:extLst>
                </p14:cNvPr>
                <p14:cNvContentPartPr/>
                <p14:nvPr/>
              </p14:nvContentPartPr>
              <p14:xfrm>
                <a:off x="3638850" y="2978526"/>
                <a:ext cx="114840" cy="309960"/>
              </p14:xfrm>
            </p:contentPart>
          </mc:Choice>
          <mc:Fallback>
            <p:pic>
              <p:nvPicPr>
                <p:cNvPr id="18" name="Ink 17">
                  <a:extLst>
                    <a:ext uri="{FF2B5EF4-FFF2-40B4-BE49-F238E27FC236}">
                      <a16:creationId xmlns:a16="http://schemas.microsoft.com/office/drawing/2014/main" id="{0E68DA5E-17DB-4A65-B365-0D25DFC3C1CB}"/>
                    </a:ext>
                  </a:extLst>
                </p:cNvPr>
                <p:cNvPicPr/>
                <p:nvPr/>
              </p:nvPicPr>
              <p:blipFill>
                <a:blip r:embed="rId28"/>
                <a:stretch>
                  <a:fillRect/>
                </a:stretch>
              </p:blipFill>
              <p:spPr>
                <a:xfrm>
                  <a:off x="3634530" y="2974206"/>
                  <a:ext cx="123480" cy="31860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9" name="Ink 18">
                  <a:extLst>
                    <a:ext uri="{FF2B5EF4-FFF2-40B4-BE49-F238E27FC236}">
                      <a16:creationId xmlns:a16="http://schemas.microsoft.com/office/drawing/2014/main" id="{1B1376D5-E812-4481-8DF8-F73195D48572}"/>
                    </a:ext>
                  </a:extLst>
                </p14:cNvPr>
                <p14:cNvContentPartPr/>
                <p14:nvPr/>
              </p14:nvContentPartPr>
              <p14:xfrm>
                <a:off x="3837210" y="2915886"/>
                <a:ext cx="21960" cy="451440"/>
              </p14:xfrm>
            </p:contentPart>
          </mc:Choice>
          <mc:Fallback>
            <p:pic>
              <p:nvPicPr>
                <p:cNvPr id="19" name="Ink 18">
                  <a:extLst>
                    <a:ext uri="{FF2B5EF4-FFF2-40B4-BE49-F238E27FC236}">
                      <a16:creationId xmlns:a16="http://schemas.microsoft.com/office/drawing/2014/main" id="{1B1376D5-E812-4481-8DF8-F73195D48572}"/>
                    </a:ext>
                  </a:extLst>
                </p:cNvPr>
                <p:cNvPicPr/>
                <p:nvPr/>
              </p:nvPicPr>
              <p:blipFill>
                <a:blip r:embed="rId30"/>
                <a:stretch>
                  <a:fillRect/>
                </a:stretch>
              </p:blipFill>
              <p:spPr>
                <a:xfrm>
                  <a:off x="3832890" y="2911566"/>
                  <a:ext cx="30600" cy="46008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0" name="Ink 19">
                  <a:extLst>
                    <a:ext uri="{FF2B5EF4-FFF2-40B4-BE49-F238E27FC236}">
                      <a16:creationId xmlns:a16="http://schemas.microsoft.com/office/drawing/2014/main" id="{641C7B84-B660-45E0-98EB-CD11531577B2}"/>
                    </a:ext>
                  </a:extLst>
                </p14:cNvPr>
                <p14:cNvContentPartPr/>
                <p14:nvPr/>
              </p14:nvContentPartPr>
              <p14:xfrm>
                <a:off x="3980490" y="3104526"/>
                <a:ext cx="147960" cy="157320"/>
              </p14:xfrm>
            </p:contentPart>
          </mc:Choice>
          <mc:Fallback>
            <p:pic>
              <p:nvPicPr>
                <p:cNvPr id="20" name="Ink 19">
                  <a:extLst>
                    <a:ext uri="{FF2B5EF4-FFF2-40B4-BE49-F238E27FC236}">
                      <a16:creationId xmlns:a16="http://schemas.microsoft.com/office/drawing/2014/main" id="{641C7B84-B660-45E0-98EB-CD11531577B2}"/>
                    </a:ext>
                  </a:extLst>
                </p:cNvPr>
                <p:cNvPicPr/>
                <p:nvPr/>
              </p:nvPicPr>
              <p:blipFill>
                <a:blip r:embed="rId32"/>
                <a:stretch>
                  <a:fillRect/>
                </a:stretch>
              </p:blipFill>
              <p:spPr>
                <a:xfrm>
                  <a:off x="3976170" y="3100206"/>
                  <a:ext cx="15660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1" name="Ink 20">
                  <a:extLst>
                    <a:ext uri="{FF2B5EF4-FFF2-40B4-BE49-F238E27FC236}">
                      <a16:creationId xmlns:a16="http://schemas.microsoft.com/office/drawing/2014/main" id="{E100E5B8-CE0F-44AF-9BB3-67F32D844BF6}"/>
                    </a:ext>
                  </a:extLst>
                </p14:cNvPr>
                <p14:cNvContentPartPr/>
                <p14:nvPr/>
              </p14:nvContentPartPr>
              <p14:xfrm>
                <a:off x="4040250" y="3202806"/>
                <a:ext cx="109440" cy="95040"/>
              </p14:xfrm>
            </p:contentPart>
          </mc:Choice>
          <mc:Fallback>
            <p:pic>
              <p:nvPicPr>
                <p:cNvPr id="21" name="Ink 20">
                  <a:extLst>
                    <a:ext uri="{FF2B5EF4-FFF2-40B4-BE49-F238E27FC236}">
                      <a16:creationId xmlns:a16="http://schemas.microsoft.com/office/drawing/2014/main" id="{E100E5B8-CE0F-44AF-9BB3-67F32D844BF6}"/>
                    </a:ext>
                  </a:extLst>
                </p:cNvPr>
                <p:cNvPicPr/>
                <p:nvPr/>
              </p:nvPicPr>
              <p:blipFill>
                <a:blip r:embed="rId34"/>
                <a:stretch>
                  <a:fillRect/>
                </a:stretch>
              </p:blipFill>
              <p:spPr>
                <a:xfrm>
                  <a:off x="4035930" y="3198486"/>
                  <a:ext cx="118080" cy="103680"/>
                </a:xfrm>
                <a:prstGeom prst="rect">
                  <a:avLst/>
                </a:prstGeom>
              </p:spPr>
            </p:pic>
          </mc:Fallback>
        </mc:AlternateContent>
      </p:grpSp>
      <p:grpSp>
        <p:nvGrpSpPr>
          <p:cNvPr id="24" name="Group 23">
            <a:extLst>
              <a:ext uri="{FF2B5EF4-FFF2-40B4-BE49-F238E27FC236}">
                <a16:creationId xmlns:a16="http://schemas.microsoft.com/office/drawing/2014/main" id="{607423AB-A8DC-4B4B-9829-E837B34E4871}"/>
              </a:ext>
            </a:extLst>
          </p:cNvPr>
          <p:cNvGrpSpPr/>
          <p:nvPr/>
        </p:nvGrpSpPr>
        <p:grpSpPr>
          <a:xfrm>
            <a:off x="4305570" y="2908326"/>
            <a:ext cx="299520" cy="517320"/>
            <a:chOff x="4305570" y="2908326"/>
            <a:chExt cx="299520" cy="517320"/>
          </a:xfrm>
        </p:grpSpPr>
        <mc:AlternateContent xmlns:mc="http://schemas.openxmlformats.org/markup-compatibility/2006">
          <mc:Choice xmlns:p14="http://schemas.microsoft.com/office/powerpoint/2010/main" Requires="p14">
            <p:contentPart p14:bwMode="auto" r:id="rId35">
              <p14:nvContentPartPr>
                <p14:cNvPr id="22" name="Ink 21">
                  <a:extLst>
                    <a:ext uri="{FF2B5EF4-FFF2-40B4-BE49-F238E27FC236}">
                      <a16:creationId xmlns:a16="http://schemas.microsoft.com/office/drawing/2014/main" id="{79C0BC82-1CD6-4D3F-92C7-D2CCAB49A450}"/>
                    </a:ext>
                  </a:extLst>
                </p14:cNvPr>
                <p14:cNvContentPartPr/>
                <p14:nvPr/>
              </p14:nvContentPartPr>
              <p14:xfrm>
                <a:off x="4305570" y="3102366"/>
                <a:ext cx="150120" cy="147240"/>
              </p14:xfrm>
            </p:contentPart>
          </mc:Choice>
          <mc:Fallback>
            <p:pic>
              <p:nvPicPr>
                <p:cNvPr id="22" name="Ink 21">
                  <a:extLst>
                    <a:ext uri="{FF2B5EF4-FFF2-40B4-BE49-F238E27FC236}">
                      <a16:creationId xmlns:a16="http://schemas.microsoft.com/office/drawing/2014/main" id="{79C0BC82-1CD6-4D3F-92C7-D2CCAB49A450}"/>
                    </a:ext>
                  </a:extLst>
                </p:cNvPr>
                <p:cNvPicPr/>
                <p:nvPr/>
              </p:nvPicPr>
              <p:blipFill>
                <a:blip r:embed="rId36"/>
                <a:stretch>
                  <a:fillRect/>
                </a:stretch>
              </p:blipFill>
              <p:spPr>
                <a:xfrm>
                  <a:off x="4301250" y="3098046"/>
                  <a:ext cx="15876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3" name="Ink 22">
                  <a:extLst>
                    <a:ext uri="{FF2B5EF4-FFF2-40B4-BE49-F238E27FC236}">
                      <a16:creationId xmlns:a16="http://schemas.microsoft.com/office/drawing/2014/main" id="{A16B185A-0FB1-4359-B3DA-BC762E6FDBF7}"/>
                    </a:ext>
                  </a:extLst>
                </p14:cNvPr>
                <p14:cNvContentPartPr/>
                <p14:nvPr/>
              </p14:nvContentPartPr>
              <p14:xfrm>
                <a:off x="4466850" y="2908326"/>
                <a:ext cx="138240" cy="517320"/>
              </p14:xfrm>
            </p:contentPart>
          </mc:Choice>
          <mc:Fallback>
            <p:pic>
              <p:nvPicPr>
                <p:cNvPr id="23" name="Ink 22">
                  <a:extLst>
                    <a:ext uri="{FF2B5EF4-FFF2-40B4-BE49-F238E27FC236}">
                      <a16:creationId xmlns:a16="http://schemas.microsoft.com/office/drawing/2014/main" id="{A16B185A-0FB1-4359-B3DA-BC762E6FDBF7}"/>
                    </a:ext>
                  </a:extLst>
                </p:cNvPr>
                <p:cNvPicPr/>
                <p:nvPr/>
              </p:nvPicPr>
              <p:blipFill>
                <a:blip r:embed="rId38"/>
                <a:stretch>
                  <a:fillRect/>
                </a:stretch>
              </p:blipFill>
              <p:spPr>
                <a:xfrm>
                  <a:off x="4462530" y="2904006"/>
                  <a:ext cx="146880" cy="525960"/>
                </a:xfrm>
                <a:prstGeom prst="rect">
                  <a:avLst/>
                </a:prstGeom>
              </p:spPr>
            </p:pic>
          </mc:Fallback>
        </mc:AlternateContent>
      </p:grpSp>
      <p:grpSp>
        <p:nvGrpSpPr>
          <p:cNvPr id="28" name="Group 27">
            <a:extLst>
              <a:ext uri="{FF2B5EF4-FFF2-40B4-BE49-F238E27FC236}">
                <a16:creationId xmlns:a16="http://schemas.microsoft.com/office/drawing/2014/main" id="{12AFE444-190D-4E89-962F-00DE879D96B9}"/>
              </a:ext>
            </a:extLst>
          </p:cNvPr>
          <p:cNvGrpSpPr/>
          <p:nvPr/>
        </p:nvGrpSpPr>
        <p:grpSpPr>
          <a:xfrm>
            <a:off x="4891290" y="3129006"/>
            <a:ext cx="152280" cy="87840"/>
            <a:chOff x="4891290" y="3129006"/>
            <a:chExt cx="152280" cy="87840"/>
          </a:xfrm>
        </p:grpSpPr>
        <mc:AlternateContent xmlns:mc="http://schemas.openxmlformats.org/markup-compatibility/2006">
          <mc:Choice xmlns:p14="http://schemas.microsoft.com/office/powerpoint/2010/main" Requires="p14">
            <p:contentPart p14:bwMode="auto" r:id="rId39">
              <p14:nvContentPartPr>
                <p14:cNvPr id="26" name="Ink 25">
                  <a:extLst>
                    <a:ext uri="{FF2B5EF4-FFF2-40B4-BE49-F238E27FC236}">
                      <a16:creationId xmlns:a16="http://schemas.microsoft.com/office/drawing/2014/main" id="{5280C570-4620-495E-98C8-9BDEE9DF0D39}"/>
                    </a:ext>
                  </a:extLst>
                </p14:cNvPr>
                <p14:cNvContentPartPr/>
                <p14:nvPr/>
              </p14:nvContentPartPr>
              <p14:xfrm>
                <a:off x="4891290" y="3129006"/>
                <a:ext cx="136440" cy="23760"/>
              </p14:xfrm>
            </p:contentPart>
          </mc:Choice>
          <mc:Fallback>
            <p:pic>
              <p:nvPicPr>
                <p:cNvPr id="26" name="Ink 25">
                  <a:extLst>
                    <a:ext uri="{FF2B5EF4-FFF2-40B4-BE49-F238E27FC236}">
                      <a16:creationId xmlns:a16="http://schemas.microsoft.com/office/drawing/2014/main" id="{5280C570-4620-495E-98C8-9BDEE9DF0D39}"/>
                    </a:ext>
                  </a:extLst>
                </p:cNvPr>
                <p:cNvPicPr/>
                <p:nvPr/>
              </p:nvPicPr>
              <p:blipFill>
                <a:blip r:embed="rId40"/>
                <a:stretch>
                  <a:fillRect/>
                </a:stretch>
              </p:blipFill>
              <p:spPr>
                <a:xfrm>
                  <a:off x="4886970" y="3124686"/>
                  <a:ext cx="14508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7" name="Ink 26">
                  <a:extLst>
                    <a:ext uri="{FF2B5EF4-FFF2-40B4-BE49-F238E27FC236}">
                      <a16:creationId xmlns:a16="http://schemas.microsoft.com/office/drawing/2014/main" id="{D7BF147E-A040-4AD8-9502-1EB7778E315B}"/>
                    </a:ext>
                  </a:extLst>
                </p14:cNvPr>
                <p14:cNvContentPartPr/>
                <p14:nvPr/>
              </p14:nvContentPartPr>
              <p14:xfrm>
                <a:off x="4910370" y="3207126"/>
                <a:ext cx="133200" cy="9720"/>
              </p14:xfrm>
            </p:contentPart>
          </mc:Choice>
          <mc:Fallback>
            <p:pic>
              <p:nvPicPr>
                <p:cNvPr id="27" name="Ink 26">
                  <a:extLst>
                    <a:ext uri="{FF2B5EF4-FFF2-40B4-BE49-F238E27FC236}">
                      <a16:creationId xmlns:a16="http://schemas.microsoft.com/office/drawing/2014/main" id="{D7BF147E-A040-4AD8-9502-1EB7778E315B}"/>
                    </a:ext>
                  </a:extLst>
                </p:cNvPr>
                <p:cNvPicPr/>
                <p:nvPr/>
              </p:nvPicPr>
              <p:blipFill>
                <a:blip r:embed="rId42"/>
                <a:stretch>
                  <a:fillRect/>
                </a:stretch>
              </p:blipFill>
              <p:spPr>
                <a:xfrm>
                  <a:off x="4906050" y="3202806"/>
                  <a:ext cx="141840" cy="18360"/>
                </a:xfrm>
                <a:prstGeom prst="rect">
                  <a:avLst/>
                </a:prstGeom>
              </p:spPr>
            </p:pic>
          </mc:Fallback>
        </mc:AlternateContent>
      </p:grpSp>
      <p:grpSp>
        <p:nvGrpSpPr>
          <p:cNvPr id="48" name="Group 47">
            <a:extLst>
              <a:ext uri="{FF2B5EF4-FFF2-40B4-BE49-F238E27FC236}">
                <a16:creationId xmlns:a16="http://schemas.microsoft.com/office/drawing/2014/main" id="{97F01AE6-B1CD-4554-88FC-BDFCF8F7E404}"/>
              </a:ext>
            </a:extLst>
          </p:cNvPr>
          <p:cNvGrpSpPr/>
          <p:nvPr/>
        </p:nvGrpSpPr>
        <p:grpSpPr>
          <a:xfrm>
            <a:off x="5362170" y="2972766"/>
            <a:ext cx="275040" cy="359640"/>
            <a:chOff x="5362170" y="2972766"/>
            <a:chExt cx="275040" cy="359640"/>
          </a:xfrm>
        </p:grpSpPr>
        <mc:AlternateContent xmlns:mc="http://schemas.openxmlformats.org/markup-compatibility/2006">
          <mc:Choice xmlns:p14="http://schemas.microsoft.com/office/powerpoint/2010/main" Requires="p14">
            <p:contentPart p14:bwMode="auto" r:id="rId43">
              <p14:nvContentPartPr>
                <p14:cNvPr id="29" name="Ink 28">
                  <a:extLst>
                    <a:ext uri="{FF2B5EF4-FFF2-40B4-BE49-F238E27FC236}">
                      <a16:creationId xmlns:a16="http://schemas.microsoft.com/office/drawing/2014/main" id="{E26474ED-BD43-47B5-B99B-C90A213D1969}"/>
                    </a:ext>
                  </a:extLst>
                </p14:cNvPr>
                <p14:cNvContentPartPr/>
                <p14:nvPr/>
              </p14:nvContentPartPr>
              <p14:xfrm>
                <a:off x="5378370" y="2972766"/>
                <a:ext cx="10800" cy="359640"/>
              </p14:xfrm>
            </p:contentPart>
          </mc:Choice>
          <mc:Fallback>
            <p:pic>
              <p:nvPicPr>
                <p:cNvPr id="29" name="Ink 28">
                  <a:extLst>
                    <a:ext uri="{FF2B5EF4-FFF2-40B4-BE49-F238E27FC236}">
                      <a16:creationId xmlns:a16="http://schemas.microsoft.com/office/drawing/2014/main" id="{E26474ED-BD43-47B5-B99B-C90A213D1969}"/>
                    </a:ext>
                  </a:extLst>
                </p:cNvPr>
                <p:cNvPicPr/>
                <p:nvPr/>
              </p:nvPicPr>
              <p:blipFill>
                <a:blip r:embed="rId44"/>
                <a:stretch>
                  <a:fillRect/>
                </a:stretch>
              </p:blipFill>
              <p:spPr>
                <a:xfrm>
                  <a:off x="5374050" y="2968446"/>
                  <a:ext cx="19440" cy="36828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30" name="Ink 29">
                  <a:extLst>
                    <a:ext uri="{FF2B5EF4-FFF2-40B4-BE49-F238E27FC236}">
                      <a16:creationId xmlns:a16="http://schemas.microsoft.com/office/drawing/2014/main" id="{569F13D5-A508-4BC1-986F-3B02BCFB64FA}"/>
                    </a:ext>
                  </a:extLst>
                </p14:cNvPr>
                <p14:cNvContentPartPr/>
                <p14:nvPr/>
              </p14:nvContentPartPr>
              <p14:xfrm>
                <a:off x="5362170" y="2991486"/>
                <a:ext cx="123480" cy="169560"/>
              </p14:xfrm>
            </p:contentPart>
          </mc:Choice>
          <mc:Fallback>
            <p:pic>
              <p:nvPicPr>
                <p:cNvPr id="30" name="Ink 29">
                  <a:extLst>
                    <a:ext uri="{FF2B5EF4-FFF2-40B4-BE49-F238E27FC236}">
                      <a16:creationId xmlns:a16="http://schemas.microsoft.com/office/drawing/2014/main" id="{569F13D5-A508-4BC1-986F-3B02BCFB64FA}"/>
                    </a:ext>
                  </a:extLst>
                </p:cNvPr>
                <p:cNvPicPr/>
                <p:nvPr/>
              </p:nvPicPr>
              <p:blipFill>
                <a:blip r:embed="rId46"/>
                <a:stretch>
                  <a:fillRect/>
                </a:stretch>
              </p:blipFill>
              <p:spPr>
                <a:xfrm>
                  <a:off x="5357850" y="2987166"/>
                  <a:ext cx="13212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1" name="Ink 30">
                  <a:extLst>
                    <a:ext uri="{FF2B5EF4-FFF2-40B4-BE49-F238E27FC236}">
                      <a16:creationId xmlns:a16="http://schemas.microsoft.com/office/drawing/2014/main" id="{6DC5A115-1CB0-42B2-BC8E-A4E28C25838B}"/>
                    </a:ext>
                  </a:extLst>
                </p14:cNvPr>
                <p14:cNvContentPartPr/>
                <p14:nvPr/>
              </p14:nvContentPartPr>
              <p14:xfrm>
                <a:off x="5502930" y="3153486"/>
                <a:ext cx="134280" cy="173880"/>
              </p14:xfrm>
            </p:contentPart>
          </mc:Choice>
          <mc:Fallback>
            <p:pic>
              <p:nvPicPr>
                <p:cNvPr id="31" name="Ink 30">
                  <a:extLst>
                    <a:ext uri="{FF2B5EF4-FFF2-40B4-BE49-F238E27FC236}">
                      <a16:creationId xmlns:a16="http://schemas.microsoft.com/office/drawing/2014/main" id="{6DC5A115-1CB0-42B2-BC8E-A4E28C25838B}"/>
                    </a:ext>
                  </a:extLst>
                </p:cNvPr>
                <p:cNvPicPr/>
                <p:nvPr/>
              </p:nvPicPr>
              <p:blipFill>
                <a:blip r:embed="rId48"/>
                <a:stretch>
                  <a:fillRect/>
                </a:stretch>
              </p:blipFill>
              <p:spPr>
                <a:xfrm>
                  <a:off x="5498610" y="3149166"/>
                  <a:ext cx="142920" cy="1825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9">
            <p14:nvContentPartPr>
              <p14:cNvPr id="32" name="Ink 31">
                <a:extLst>
                  <a:ext uri="{FF2B5EF4-FFF2-40B4-BE49-F238E27FC236}">
                    <a16:creationId xmlns:a16="http://schemas.microsoft.com/office/drawing/2014/main" id="{AC039BD5-3D1C-4EBD-A654-80734444153A}"/>
                  </a:ext>
                </a:extLst>
              </p14:cNvPr>
              <p14:cNvContentPartPr/>
              <p14:nvPr/>
            </p14:nvContentPartPr>
            <p14:xfrm>
              <a:off x="5813250" y="2947566"/>
              <a:ext cx="119520" cy="418320"/>
            </p14:xfrm>
          </p:contentPart>
        </mc:Choice>
        <mc:Fallback>
          <p:pic>
            <p:nvPicPr>
              <p:cNvPr id="32" name="Ink 31">
                <a:extLst>
                  <a:ext uri="{FF2B5EF4-FFF2-40B4-BE49-F238E27FC236}">
                    <a16:creationId xmlns:a16="http://schemas.microsoft.com/office/drawing/2014/main" id="{AC039BD5-3D1C-4EBD-A654-80734444153A}"/>
                  </a:ext>
                </a:extLst>
              </p:cNvPr>
              <p:cNvPicPr/>
              <p:nvPr/>
            </p:nvPicPr>
            <p:blipFill>
              <a:blip r:embed="rId50"/>
              <a:stretch>
                <a:fillRect/>
              </a:stretch>
            </p:blipFill>
            <p:spPr>
              <a:xfrm>
                <a:off x="5808930" y="2943246"/>
                <a:ext cx="128160" cy="426960"/>
              </a:xfrm>
              <a:prstGeom prst="rect">
                <a:avLst/>
              </a:prstGeom>
            </p:spPr>
          </p:pic>
        </mc:Fallback>
      </mc:AlternateContent>
      <p:grpSp>
        <p:nvGrpSpPr>
          <p:cNvPr id="47" name="Group 46">
            <a:extLst>
              <a:ext uri="{FF2B5EF4-FFF2-40B4-BE49-F238E27FC236}">
                <a16:creationId xmlns:a16="http://schemas.microsoft.com/office/drawing/2014/main" id="{75FF3CDD-4E0D-4A5C-AE93-3F3EB6509A42}"/>
              </a:ext>
            </a:extLst>
          </p:cNvPr>
          <p:cNvGrpSpPr/>
          <p:nvPr/>
        </p:nvGrpSpPr>
        <p:grpSpPr>
          <a:xfrm>
            <a:off x="6163890" y="2802126"/>
            <a:ext cx="1800720" cy="649080"/>
            <a:chOff x="6163890" y="2802126"/>
            <a:chExt cx="1800720" cy="649080"/>
          </a:xfrm>
        </p:grpSpPr>
        <mc:AlternateContent xmlns:mc="http://schemas.openxmlformats.org/markup-compatibility/2006">
          <mc:Choice xmlns:p14="http://schemas.microsoft.com/office/powerpoint/2010/main" Requires="p14">
            <p:contentPart p14:bwMode="auto" r:id="rId51">
              <p14:nvContentPartPr>
                <p14:cNvPr id="33" name="Ink 32">
                  <a:extLst>
                    <a:ext uri="{FF2B5EF4-FFF2-40B4-BE49-F238E27FC236}">
                      <a16:creationId xmlns:a16="http://schemas.microsoft.com/office/drawing/2014/main" id="{7E8E7154-3C14-4135-B1DE-A0796D6005E8}"/>
                    </a:ext>
                  </a:extLst>
                </p14:cNvPr>
                <p14:cNvContentPartPr/>
                <p14:nvPr/>
              </p14:nvContentPartPr>
              <p14:xfrm>
                <a:off x="6163890" y="3024606"/>
                <a:ext cx="30600" cy="291240"/>
              </p14:xfrm>
            </p:contentPart>
          </mc:Choice>
          <mc:Fallback>
            <p:pic>
              <p:nvPicPr>
                <p:cNvPr id="33" name="Ink 32">
                  <a:extLst>
                    <a:ext uri="{FF2B5EF4-FFF2-40B4-BE49-F238E27FC236}">
                      <a16:creationId xmlns:a16="http://schemas.microsoft.com/office/drawing/2014/main" id="{7E8E7154-3C14-4135-B1DE-A0796D6005E8}"/>
                    </a:ext>
                  </a:extLst>
                </p:cNvPr>
                <p:cNvPicPr/>
                <p:nvPr/>
              </p:nvPicPr>
              <p:blipFill>
                <a:blip r:embed="rId52"/>
                <a:stretch>
                  <a:fillRect/>
                </a:stretch>
              </p:blipFill>
              <p:spPr>
                <a:xfrm>
                  <a:off x="6159570" y="3020286"/>
                  <a:ext cx="39240" cy="29988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4" name="Ink 33">
                  <a:extLst>
                    <a:ext uri="{FF2B5EF4-FFF2-40B4-BE49-F238E27FC236}">
                      <a16:creationId xmlns:a16="http://schemas.microsoft.com/office/drawing/2014/main" id="{F9BACA1D-25FC-4288-81C9-D3C1016B5ED1}"/>
                    </a:ext>
                  </a:extLst>
                </p14:cNvPr>
                <p14:cNvContentPartPr/>
                <p14:nvPr/>
              </p14:nvContentPartPr>
              <p14:xfrm>
                <a:off x="6332010" y="3081126"/>
                <a:ext cx="124560" cy="214920"/>
              </p14:xfrm>
            </p:contentPart>
          </mc:Choice>
          <mc:Fallback>
            <p:pic>
              <p:nvPicPr>
                <p:cNvPr id="34" name="Ink 33">
                  <a:extLst>
                    <a:ext uri="{FF2B5EF4-FFF2-40B4-BE49-F238E27FC236}">
                      <a16:creationId xmlns:a16="http://schemas.microsoft.com/office/drawing/2014/main" id="{F9BACA1D-25FC-4288-81C9-D3C1016B5ED1}"/>
                    </a:ext>
                  </a:extLst>
                </p:cNvPr>
                <p:cNvPicPr/>
                <p:nvPr/>
              </p:nvPicPr>
              <p:blipFill>
                <a:blip r:embed="rId54"/>
                <a:stretch>
                  <a:fillRect/>
                </a:stretch>
              </p:blipFill>
              <p:spPr>
                <a:xfrm>
                  <a:off x="6327690" y="3076806"/>
                  <a:ext cx="133200" cy="22356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5" name="Ink 34">
                  <a:extLst>
                    <a:ext uri="{FF2B5EF4-FFF2-40B4-BE49-F238E27FC236}">
                      <a16:creationId xmlns:a16="http://schemas.microsoft.com/office/drawing/2014/main" id="{73B55689-3D25-4145-AEF3-6AD663F0EF1F}"/>
                    </a:ext>
                  </a:extLst>
                </p14:cNvPr>
                <p14:cNvContentPartPr/>
                <p14:nvPr/>
              </p14:nvContentPartPr>
              <p14:xfrm>
                <a:off x="6319410" y="3101286"/>
                <a:ext cx="130320" cy="189720"/>
              </p14:xfrm>
            </p:contentPart>
          </mc:Choice>
          <mc:Fallback>
            <p:pic>
              <p:nvPicPr>
                <p:cNvPr id="35" name="Ink 34">
                  <a:extLst>
                    <a:ext uri="{FF2B5EF4-FFF2-40B4-BE49-F238E27FC236}">
                      <a16:creationId xmlns:a16="http://schemas.microsoft.com/office/drawing/2014/main" id="{73B55689-3D25-4145-AEF3-6AD663F0EF1F}"/>
                    </a:ext>
                  </a:extLst>
                </p:cNvPr>
                <p:cNvPicPr/>
                <p:nvPr/>
              </p:nvPicPr>
              <p:blipFill>
                <a:blip r:embed="rId56"/>
                <a:stretch>
                  <a:fillRect/>
                </a:stretch>
              </p:blipFill>
              <p:spPr>
                <a:xfrm>
                  <a:off x="6315090" y="3096966"/>
                  <a:ext cx="138960"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6" name="Ink 35">
                  <a:extLst>
                    <a:ext uri="{FF2B5EF4-FFF2-40B4-BE49-F238E27FC236}">
                      <a16:creationId xmlns:a16="http://schemas.microsoft.com/office/drawing/2014/main" id="{1B6A0B81-034B-4CA8-BEF4-31F85DF814E8}"/>
                    </a:ext>
                  </a:extLst>
                </p14:cNvPr>
                <p14:cNvContentPartPr/>
                <p14:nvPr/>
              </p14:nvContentPartPr>
              <p14:xfrm>
                <a:off x="6512010" y="3073926"/>
                <a:ext cx="334080" cy="127800"/>
              </p14:xfrm>
            </p:contentPart>
          </mc:Choice>
          <mc:Fallback>
            <p:pic>
              <p:nvPicPr>
                <p:cNvPr id="36" name="Ink 35">
                  <a:extLst>
                    <a:ext uri="{FF2B5EF4-FFF2-40B4-BE49-F238E27FC236}">
                      <a16:creationId xmlns:a16="http://schemas.microsoft.com/office/drawing/2014/main" id="{1B6A0B81-034B-4CA8-BEF4-31F85DF814E8}"/>
                    </a:ext>
                  </a:extLst>
                </p:cNvPr>
                <p:cNvPicPr/>
                <p:nvPr/>
              </p:nvPicPr>
              <p:blipFill>
                <a:blip r:embed="rId58"/>
                <a:stretch>
                  <a:fillRect/>
                </a:stretch>
              </p:blipFill>
              <p:spPr>
                <a:xfrm>
                  <a:off x="6507690" y="3069606"/>
                  <a:ext cx="34272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7" name="Ink 36">
                  <a:extLst>
                    <a:ext uri="{FF2B5EF4-FFF2-40B4-BE49-F238E27FC236}">
                      <a16:creationId xmlns:a16="http://schemas.microsoft.com/office/drawing/2014/main" id="{96883C9A-C73A-47D3-B38E-09FEB2DACF79}"/>
                    </a:ext>
                  </a:extLst>
                </p14:cNvPr>
                <p14:cNvContentPartPr/>
                <p14:nvPr/>
              </p14:nvContentPartPr>
              <p14:xfrm>
                <a:off x="6716130" y="3093006"/>
                <a:ext cx="103680" cy="214560"/>
              </p14:xfrm>
            </p:contentPart>
          </mc:Choice>
          <mc:Fallback>
            <p:pic>
              <p:nvPicPr>
                <p:cNvPr id="37" name="Ink 36">
                  <a:extLst>
                    <a:ext uri="{FF2B5EF4-FFF2-40B4-BE49-F238E27FC236}">
                      <a16:creationId xmlns:a16="http://schemas.microsoft.com/office/drawing/2014/main" id="{96883C9A-C73A-47D3-B38E-09FEB2DACF79}"/>
                    </a:ext>
                  </a:extLst>
                </p:cNvPr>
                <p:cNvPicPr/>
                <p:nvPr/>
              </p:nvPicPr>
              <p:blipFill>
                <a:blip r:embed="rId60"/>
                <a:stretch>
                  <a:fillRect/>
                </a:stretch>
              </p:blipFill>
              <p:spPr>
                <a:xfrm>
                  <a:off x="6711810" y="3088686"/>
                  <a:ext cx="112320" cy="22320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8" name="Ink 37">
                  <a:extLst>
                    <a:ext uri="{FF2B5EF4-FFF2-40B4-BE49-F238E27FC236}">
                      <a16:creationId xmlns:a16="http://schemas.microsoft.com/office/drawing/2014/main" id="{D936B45F-F921-4B3A-A3B1-E9A3C4BF3F8F}"/>
                    </a:ext>
                  </a:extLst>
                </p14:cNvPr>
                <p14:cNvContentPartPr/>
                <p14:nvPr/>
              </p14:nvContentPartPr>
              <p14:xfrm>
                <a:off x="6741690" y="3281286"/>
                <a:ext cx="90720" cy="13320"/>
              </p14:xfrm>
            </p:contentPart>
          </mc:Choice>
          <mc:Fallback>
            <p:pic>
              <p:nvPicPr>
                <p:cNvPr id="38" name="Ink 37">
                  <a:extLst>
                    <a:ext uri="{FF2B5EF4-FFF2-40B4-BE49-F238E27FC236}">
                      <a16:creationId xmlns:a16="http://schemas.microsoft.com/office/drawing/2014/main" id="{D936B45F-F921-4B3A-A3B1-E9A3C4BF3F8F}"/>
                    </a:ext>
                  </a:extLst>
                </p:cNvPr>
                <p:cNvPicPr/>
                <p:nvPr/>
              </p:nvPicPr>
              <p:blipFill>
                <a:blip r:embed="rId62"/>
                <a:stretch>
                  <a:fillRect/>
                </a:stretch>
              </p:blipFill>
              <p:spPr>
                <a:xfrm>
                  <a:off x="6737370" y="3276966"/>
                  <a:ext cx="9936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39" name="Ink 38">
                  <a:extLst>
                    <a:ext uri="{FF2B5EF4-FFF2-40B4-BE49-F238E27FC236}">
                      <a16:creationId xmlns:a16="http://schemas.microsoft.com/office/drawing/2014/main" id="{3BC3080B-7C0F-432A-B63A-9D945D61AB55}"/>
                    </a:ext>
                  </a:extLst>
                </p14:cNvPr>
                <p14:cNvContentPartPr/>
                <p14:nvPr/>
              </p14:nvContentPartPr>
              <p14:xfrm>
                <a:off x="6894690" y="3042246"/>
                <a:ext cx="259200" cy="270360"/>
              </p14:xfrm>
            </p:contentPart>
          </mc:Choice>
          <mc:Fallback>
            <p:pic>
              <p:nvPicPr>
                <p:cNvPr id="39" name="Ink 38">
                  <a:extLst>
                    <a:ext uri="{FF2B5EF4-FFF2-40B4-BE49-F238E27FC236}">
                      <a16:creationId xmlns:a16="http://schemas.microsoft.com/office/drawing/2014/main" id="{3BC3080B-7C0F-432A-B63A-9D945D61AB55}"/>
                    </a:ext>
                  </a:extLst>
                </p:cNvPr>
                <p:cNvPicPr/>
                <p:nvPr/>
              </p:nvPicPr>
              <p:blipFill>
                <a:blip r:embed="rId64"/>
                <a:stretch>
                  <a:fillRect/>
                </a:stretch>
              </p:blipFill>
              <p:spPr>
                <a:xfrm>
                  <a:off x="6890370" y="3037926"/>
                  <a:ext cx="267840" cy="27900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40" name="Ink 39">
                  <a:extLst>
                    <a:ext uri="{FF2B5EF4-FFF2-40B4-BE49-F238E27FC236}">
                      <a16:creationId xmlns:a16="http://schemas.microsoft.com/office/drawing/2014/main" id="{D4D4A8CE-B71E-4EC3-9C3E-2CF7CE77D424}"/>
                    </a:ext>
                  </a:extLst>
                </p14:cNvPr>
                <p14:cNvContentPartPr/>
                <p14:nvPr/>
              </p14:nvContentPartPr>
              <p14:xfrm>
                <a:off x="7052730" y="3129006"/>
                <a:ext cx="110880" cy="186840"/>
              </p14:xfrm>
            </p:contentPart>
          </mc:Choice>
          <mc:Fallback>
            <p:pic>
              <p:nvPicPr>
                <p:cNvPr id="40" name="Ink 39">
                  <a:extLst>
                    <a:ext uri="{FF2B5EF4-FFF2-40B4-BE49-F238E27FC236}">
                      <a16:creationId xmlns:a16="http://schemas.microsoft.com/office/drawing/2014/main" id="{D4D4A8CE-B71E-4EC3-9C3E-2CF7CE77D424}"/>
                    </a:ext>
                  </a:extLst>
                </p:cNvPr>
                <p:cNvPicPr/>
                <p:nvPr/>
              </p:nvPicPr>
              <p:blipFill>
                <a:blip r:embed="rId66"/>
                <a:stretch>
                  <a:fillRect/>
                </a:stretch>
              </p:blipFill>
              <p:spPr>
                <a:xfrm>
                  <a:off x="7048410" y="3124686"/>
                  <a:ext cx="119520" cy="19548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1" name="Ink 40">
                  <a:extLst>
                    <a:ext uri="{FF2B5EF4-FFF2-40B4-BE49-F238E27FC236}">
                      <a16:creationId xmlns:a16="http://schemas.microsoft.com/office/drawing/2014/main" id="{EC365BCF-027F-4762-8FC9-DF3D69452273}"/>
                    </a:ext>
                  </a:extLst>
                </p14:cNvPr>
                <p14:cNvContentPartPr/>
                <p14:nvPr/>
              </p14:nvContentPartPr>
              <p14:xfrm>
                <a:off x="7175490" y="3035406"/>
                <a:ext cx="143280" cy="329760"/>
              </p14:xfrm>
            </p:contentPart>
          </mc:Choice>
          <mc:Fallback>
            <p:pic>
              <p:nvPicPr>
                <p:cNvPr id="41" name="Ink 40">
                  <a:extLst>
                    <a:ext uri="{FF2B5EF4-FFF2-40B4-BE49-F238E27FC236}">
                      <a16:creationId xmlns:a16="http://schemas.microsoft.com/office/drawing/2014/main" id="{EC365BCF-027F-4762-8FC9-DF3D69452273}"/>
                    </a:ext>
                  </a:extLst>
                </p:cNvPr>
                <p:cNvPicPr/>
                <p:nvPr/>
              </p:nvPicPr>
              <p:blipFill>
                <a:blip r:embed="rId68"/>
                <a:stretch>
                  <a:fillRect/>
                </a:stretch>
              </p:blipFill>
              <p:spPr>
                <a:xfrm>
                  <a:off x="7171170" y="3031086"/>
                  <a:ext cx="151920" cy="33840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2" name="Ink 41">
                  <a:extLst>
                    <a:ext uri="{FF2B5EF4-FFF2-40B4-BE49-F238E27FC236}">
                      <a16:creationId xmlns:a16="http://schemas.microsoft.com/office/drawing/2014/main" id="{2E726BBB-FA5C-45D9-B30D-FC5B4F62C047}"/>
                    </a:ext>
                  </a:extLst>
                </p14:cNvPr>
                <p14:cNvContentPartPr/>
                <p14:nvPr/>
              </p14:nvContentPartPr>
              <p14:xfrm>
                <a:off x="7411290" y="2994006"/>
                <a:ext cx="50040" cy="457200"/>
              </p14:xfrm>
            </p:contentPart>
          </mc:Choice>
          <mc:Fallback>
            <p:pic>
              <p:nvPicPr>
                <p:cNvPr id="42" name="Ink 41">
                  <a:extLst>
                    <a:ext uri="{FF2B5EF4-FFF2-40B4-BE49-F238E27FC236}">
                      <a16:creationId xmlns:a16="http://schemas.microsoft.com/office/drawing/2014/main" id="{2E726BBB-FA5C-45D9-B30D-FC5B4F62C047}"/>
                    </a:ext>
                  </a:extLst>
                </p:cNvPr>
                <p:cNvPicPr/>
                <p:nvPr/>
              </p:nvPicPr>
              <p:blipFill>
                <a:blip r:embed="rId70"/>
                <a:stretch>
                  <a:fillRect/>
                </a:stretch>
              </p:blipFill>
              <p:spPr>
                <a:xfrm>
                  <a:off x="7406970" y="2989686"/>
                  <a:ext cx="58680" cy="46584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3" name="Ink 42">
                  <a:extLst>
                    <a:ext uri="{FF2B5EF4-FFF2-40B4-BE49-F238E27FC236}">
                      <a16:creationId xmlns:a16="http://schemas.microsoft.com/office/drawing/2014/main" id="{D4B3160B-756B-40E1-9F7C-D09943ADF56A}"/>
                    </a:ext>
                  </a:extLst>
                </p14:cNvPr>
                <p14:cNvContentPartPr/>
                <p14:nvPr/>
              </p14:nvContentPartPr>
              <p14:xfrm>
                <a:off x="7497690" y="2875206"/>
                <a:ext cx="94680" cy="100080"/>
              </p14:xfrm>
            </p:contentPart>
          </mc:Choice>
          <mc:Fallback>
            <p:pic>
              <p:nvPicPr>
                <p:cNvPr id="43" name="Ink 42">
                  <a:extLst>
                    <a:ext uri="{FF2B5EF4-FFF2-40B4-BE49-F238E27FC236}">
                      <a16:creationId xmlns:a16="http://schemas.microsoft.com/office/drawing/2014/main" id="{D4B3160B-756B-40E1-9F7C-D09943ADF56A}"/>
                    </a:ext>
                  </a:extLst>
                </p:cNvPr>
                <p:cNvPicPr/>
                <p:nvPr/>
              </p:nvPicPr>
              <p:blipFill>
                <a:blip r:embed="rId72"/>
                <a:stretch>
                  <a:fillRect/>
                </a:stretch>
              </p:blipFill>
              <p:spPr>
                <a:xfrm>
                  <a:off x="7493370" y="2870886"/>
                  <a:ext cx="10332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4" name="Ink 43">
                  <a:extLst>
                    <a:ext uri="{FF2B5EF4-FFF2-40B4-BE49-F238E27FC236}">
                      <a16:creationId xmlns:a16="http://schemas.microsoft.com/office/drawing/2014/main" id="{E6D5D626-2D47-47B9-BEFC-F860214E1287}"/>
                    </a:ext>
                  </a:extLst>
                </p14:cNvPr>
                <p14:cNvContentPartPr/>
                <p14:nvPr/>
              </p14:nvContentPartPr>
              <p14:xfrm>
                <a:off x="7643850" y="2802126"/>
                <a:ext cx="21600" cy="192960"/>
              </p14:xfrm>
            </p:contentPart>
          </mc:Choice>
          <mc:Fallback>
            <p:pic>
              <p:nvPicPr>
                <p:cNvPr id="44" name="Ink 43">
                  <a:extLst>
                    <a:ext uri="{FF2B5EF4-FFF2-40B4-BE49-F238E27FC236}">
                      <a16:creationId xmlns:a16="http://schemas.microsoft.com/office/drawing/2014/main" id="{E6D5D626-2D47-47B9-BEFC-F860214E1287}"/>
                    </a:ext>
                  </a:extLst>
                </p:cNvPr>
                <p:cNvPicPr/>
                <p:nvPr/>
              </p:nvPicPr>
              <p:blipFill>
                <a:blip r:embed="rId74"/>
                <a:stretch>
                  <a:fillRect/>
                </a:stretch>
              </p:blipFill>
              <p:spPr>
                <a:xfrm>
                  <a:off x="7639530" y="2797806"/>
                  <a:ext cx="30240" cy="20160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5" name="Ink 44">
                  <a:extLst>
                    <a:ext uri="{FF2B5EF4-FFF2-40B4-BE49-F238E27FC236}">
                      <a16:creationId xmlns:a16="http://schemas.microsoft.com/office/drawing/2014/main" id="{95DEDCE6-8A81-4855-96F4-0744A67F01D3}"/>
                    </a:ext>
                  </a:extLst>
                </p14:cNvPr>
                <p14:cNvContentPartPr/>
                <p14:nvPr/>
              </p14:nvContentPartPr>
              <p14:xfrm>
                <a:off x="7664370" y="2873766"/>
                <a:ext cx="90000" cy="100440"/>
              </p14:xfrm>
            </p:contentPart>
          </mc:Choice>
          <mc:Fallback>
            <p:pic>
              <p:nvPicPr>
                <p:cNvPr id="45" name="Ink 44">
                  <a:extLst>
                    <a:ext uri="{FF2B5EF4-FFF2-40B4-BE49-F238E27FC236}">
                      <a16:creationId xmlns:a16="http://schemas.microsoft.com/office/drawing/2014/main" id="{95DEDCE6-8A81-4855-96F4-0744A67F01D3}"/>
                    </a:ext>
                  </a:extLst>
                </p:cNvPr>
                <p:cNvPicPr/>
                <p:nvPr/>
              </p:nvPicPr>
              <p:blipFill>
                <a:blip r:embed="rId76"/>
                <a:stretch>
                  <a:fillRect/>
                </a:stretch>
              </p:blipFill>
              <p:spPr>
                <a:xfrm>
                  <a:off x="7660050" y="2869446"/>
                  <a:ext cx="9864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46" name="Ink 45">
                  <a:extLst>
                    <a:ext uri="{FF2B5EF4-FFF2-40B4-BE49-F238E27FC236}">
                      <a16:creationId xmlns:a16="http://schemas.microsoft.com/office/drawing/2014/main" id="{F67BEBD5-66D2-4C96-89BC-7D53C3007D6E}"/>
                    </a:ext>
                  </a:extLst>
                </p14:cNvPr>
                <p14:cNvContentPartPr/>
                <p14:nvPr/>
              </p14:nvContentPartPr>
              <p14:xfrm>
                <a:off x="7801890" y="3139446"/>
                <a:ext cx="162720" cy="173880"/>
              </p14:xfrm>
            </p:contentPart>
          </mc:Choice>
          <mc:Fallback>
            <p:pic>
              <p:nvPicPr>
                <p:cNvPr id="46" name="Ink 45">
                  <a:extLst>
                    <a:ext uri="{FF2B5EF4-FFF2-40B4-BE49-F238E27FC236}">
                      <a16:creationId xmlns:a16="http://schemas.microsoft.com/office/drawing/2014/main" id="{F67BEBD5-66D2-4C96-89BC-7D53C3007D6E}"/>
                    </a:ext>
                  </a:extLst>
                </p:cNvPr>
                <p:cNvPicPr/>
                <p:nvPr/>
              </p:nvPicPr>
              <p:blipFill>
                <a:blip r:embed="rId78"/>
                <a:stretch>
                  <a:fillRect/>
                </a:stretch>
              </p:blipFill>
              <p:spPr>
                <a:xfrm>
                  <a:off x="7797570" y="3135126"/>
                  <a:ext cx="171360" cy="182520"/>
                </a:xfrm>
                <a:prstGeom prst="rect">
                  <a:avLst/>
                </a:prstGeom>
              </p:spPr>
            </p:pic>
          </mc:Fallback>
        </mc:AlternateContent>
      </p:grpSp>
      <p:grpSp>
        <p:nvGrpSpPr>
          <p:cNvPr id="54" name="Group 53">
            <a:extLst>
              <a:ext uri="{FF2B5EF4-FFF2-40B4-BE49-F238E27FC236}">
                <a16:creationId xmlns:a16="http://schemas.microsoft.com/office/drawing/2014/main" id="{EA0D5B3B-ED73-418B-8A70-133242737CEC}"/>
              </a:ext>
            </a:extLst>
          </p:cNvPr>
          <p:cNvGrpSpPr/>
          <p:nvPr/>
        </p:nvGrpSpPr>
        <p:grpSpPr>
          <a:xfrm>
            <a:off x="8121570" y="2880606"/>
            <a:ext cx="639000" cy="587160"/>
            <a:chOff x="8121570" y="2880606"/>
            <a:chExt cx="639000" cy="587160"/>
          </a:xfrm>
        </p:grpSpPr>
        <mc:AlternateContent xmlns:mc="http://schemas.openxmlformats.org/markup-compatibility/2006">
          <mc:Choice xmlns:p14="http://schemas.microsoft.com/office/powerpoint/2010/main" Requires="p14">
            <p:contentPart p14:bwMode="auto" r:id="rId79">
              <p14:nvContentPartPr>
                <p14:cNvPr id="49" name="Ink 48">
                  <a:extLst>
                    <a:ext uri="{FF2B5EF4-FFF2-40B4-BE49-F238E27FC236}">
                      <a16:creationId xmlns:a16="http://schemas.microsoft.com/office/drawing/2014/main" id="{7798531C-C553-41CE-875B-0A231B7F4CA2}"/>
                    </a:ext>
                  </a:extLst>
                </p14:cNvPr>
                <p14:cNvContentPartPr/>
                <p14:nvPr/>
              </p14:nvContentPartPr>
              <p14:xfrm>
                <a:off x="8121570" y="3188046"/>
                <a:ext cx="197640" cy="184680"/>
              </p14:xfrm>
            </p:contentPart>
          </mc:Choice>
          <mc:Fallback>
            <p:pic>
              <p:nvPicPr>
                <p:cNvPr id="49" name="Ink 48">
                  <a:extLst>
                    <a:ext uri="{FF2B5EF4-FFF2-40B4-BE49-F238E27FC236}">
                      <a16:creationId xmlns:a16="http://schemas.microsoft.com/office/drawing/2014/main" id="{7798531C-C553-41CE-875B-0A231B7F4CA2}"/>
                    </a:ext>
                  </a:extLst>
                </p:cNvPr>
                <p:cNvPicPr/>
                <p:nvPr/>
              </p:nvPicPr>
              <p:blipFill>
                <a:blip r:embed="rId80"/>
                <a:stretch>
                  <a:fillRect/>
                </a:stretch>
              </p:blipFill>
              <p:spPr>
                <a:xfrm>
                  <a:off x="8117250" y="3183726"/>
                  <a:ext cx="206280" cy="19332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50" name="Ink 49">
                  <a:extLst>
                    <a:ext uri="{FF2B5EF4-FFF2-40B4-BE49-F238E27FC236}">
                      <a16:creationId xmlns:a16="http://schemas.microsoft.com/office/drawing/2014/main" id="{22EBE49F-89DA-4778-8925-F86A3E488841}"/>
                    </a:ext>
                  </a:extLst>
                </p14:cNvPr>
                <p14:cNvContentPartPr/>
                <p14:nvPr/>
              </p14:nvContentPartPr>
              <p14:xfrm>
                <a:off x="8277450" y="2953326"/>
                <a:ext cx="139320" cy="99000"/>
              </p14:xfrm>
            </p:contentPart>
          </mc:Choice>
          <mc:Fallback>
            <p:pic>
              <p:nvPicPr>
                <p:cNvPr id="50" name="Ink 49">
                  <a:extLst>
                    <a:ext uri="{FF2B5EF4-FFF2-40B4-BE49-F238E27FC236}">
                      <a16:creationId xmlns:a16="http://schemas.microsoft.com/office/drawing/2014/main" id="{22EBE49F-89DA-4778-8925-F86A3E488841}"/>
                    </a:ext>
                  </a:extLst>
                </p:cNvPr>
                <p:cNvPicPr/>
                <p:nvPr/>
              </p:nvPicPr>
              <p:blipFill>
                <a:blip r:embed="rId82"/>
                <a:stretch>
                  <a:fillRect/>
                </a:stretch>
              </p:blipFill>
              <p:spPr>
                <a:xfrm>
                  <a:off x="8273130" y="2949006"/>
                  <a:ext cx="14796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51" name="Ink 50">
                  <a:extLst>
                    <a:ext uri="{FF2B5EF4-FFF2-40B4-BE49-F238E27FC236}">
                      <a16:creationId xmlns:a16="http://schemas.microsoft.com/office/drawing/2014/main" id="{9ADB873B-BA82-4CE0-8B96-CC560D61DF3B}"/>
                    </a:ext>
                  </a:extLst>
                </p14:cNvPr>
                <p14:cNvContentPartPr/>
                <p14:nvPr/>
              </p14:nvContentPartPr>
              <p14:xfrm>
                <a:off x="8434410" y="2897166"/>
                <a:ext cx="29520" cy="177480"/>
              </p14:xfrm>
            </p:contentPart>
          </mc:Choice>
          <mc:Fallback>
            <p:pic>
              <p:nvPicPr>
                <p:cNvPr id="51" name="Ink 50">
                  <a:extLst>
                    <a:ext uri="{FF2B5EF4-FFF2-40B4-BE49-F238E27FC236}">
                      <a16:creationId xmlns:a16="http://schemas.microsoft.com/office/drawing/2014/main" id="{9ADB873B-BA82-4CE0-8B96-CC560D61DF3B}"/>
                    </a:ext>
                  </a:extLst>
                </p:cNvPr>
                <p:cNvPicPr/>
                <p:nvPr/>
              </p:nvPicPr>
              <p:blipFill>
                <a:blip r:embed="rId84"/>
                <a:stretch>
                  <a:fillRect/>
                </a:stretch>
              </p:blipFill>
              <p:spPr>
                <a:xfrm>
                  <a:off x="8430090" y="2892846"/>
                  <a:ext cx="38160" cy="18612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52" name="Ink 51">
                  <a:extLst>
                    <a:ext uri="{FF2B5EF4-FFF2-40B4-BE49-F238E27FC236}">
                      <a16:creationId xmlns:a16="http://schemas.microsoft.com/office/drawing/2014/main" id="{15F979D1-A1D1-4F86-84C1-66CD4C6295C0}"/>
                    </a:ext>
                  </a:extLst>
                </p14:cNvPr>
                <p14:cNvContentPartPr/>
                <p14:nvPr/>
              </p14:nvContentPartPr>
              <p14:xfrm>
                <a:off x="8449530" y="2952246"/>
                <a:ext cx="108720" cy="96480"/>
              </p14:xfrm>
            </p:contentPart>
          </mc:Choice>
          <mc:Fallback>
            <p:pic>
              <p:nvPicPr>
                <p:cNvPr id="52" name="Ink 51">
                  <a:extLst>
                    <a:ext uri="{FF2B5EF4-FFF2-40B4-BE49-F238E27FC236}">
                      <a16:creationId xmlns:a16="http://schemas.microsoft.com/office/drawing/2014/main" id="{15F979D1-A1D1-4F86-84C1-66CD4C6295C0}"/>
                    </a:ext>
                  </a:extLst>
                </p:cNvPr>
                <p:cNvPicPr/>
                <p:nvPr/>
              </p:nvPicPr>
              <p:blipFill>
                <a:blip r:embed="rId86"/>
                <a:stretch>
                  <a:fillRect/>
                </a:stretch>
              </p:blipFill>
              <p:spPr>
                <a:xfrm>
                  <a:off x="8445210" y="2947926"/>
                  <a:ext cx="11736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3" name="Ink 52">
                  <a:extLst>
                    <a:ext uri="{FF2B5EF4-FFF2-40B4-BE49-F238E27FC236}">
                      <a16:creationId xmlns:a16="http://schemas.microsoft.com/office/drawing/2014/main" id="{2830CA5D-F141-437D-AD07-472E99AAE000}"/>
                    </a:ext>
                  </a:extLst>
                </p14:cNvPr>
                <p14:cNvContentPartPr/>
                <p14:nvPr/>
              </p14:nvContentPartPr>
              <p14:xfrm>
                <a:off x="8610450" y="2880606"/>
                <a:ext cx="150120" cy="587160"/>
              </p14:xfrm>
            </p:contentPart>
          </mc:Choice>
          <mc:Fallback>
            <p:pic>
              <p:nvPicPr>
                <p:cNvPr id="53" name="Ink 52">
                  <a:extLst>
                    <a:ext uri="{FF2B5EF4-FFF2-40B4-BE49-F238E27FC236}">
                      <a16:creationId xmlns:a16="http://schemas.microsoft.com/office/drawing/2014/main" id="{2830CA5D-F141-437D-AD07-472E99AAE000}"/>
                    </a:ext>
                  </a:extLst>
                </p:cNvPr>
                <p:cNvPicPr/>
                <p:nvPr/>
              </p:nvPicPr>
              <p:blipFill>
                <a:blip r:embed="rId88"/>
                <a:stretch>
                  <a:fillRect/>
                </a:stretch>
              </p:blipFill>
              <p:spPr>
                <a:xfrm>
                  <a:off x="8606130" y="2876286"/>
                  <a:ext cx="158760" cy="595800"/>
                </a:xfrm>
                <a:prstGeom prst="rect">
                  <a:avLst/>
                </a:prstGeom>
              </p:spPr>
            </p:pic>
          </mc:Fallback>
        </mc:AlternateContent>
      </p:grpSp>
      <p:grpSp>
        <p:nvGrpSpPr>
          <p:cNvPr id="57" name="Group 56">
            <a:extLst>
              <a:ext uri="{FF2B5EF4-FFF2-40B4-BE49-F238E27FC236}">
                <a16:creationId xmlns:a16="http://schemas.microsoft.com/office/drawing/2014/main" id="{4FD15725-A162-431C-BBC4-DABB9BE14A3F}"/>
              </a:ext>
            </a:extLst>
          </p:cNvPr>
          <p:cNvGrpSpPr/>
          <p:nvPr/>
        </p:nvGrpSpPr>
        <p:grpSpPr>
          <a:xfrm>
            <a:off x="9109410" y="3042966"/>
            <a:ext cx="134640" cy="206640"/>
            <a:chOff x="9109410" y="3042966"/>
            <a:chExt cx="134640" cy="206640"/>
          </a:xfrm>
        </p:grpSpPr>
        <mc:AlternateContent xmlns:mc="http://schemas.openxmlformats.org/markup-compatibility/2006">
          <mc:Choice xmlns:p14="http://schemas.microsoft.com/office/powerpoint/2010/main" Requires="p14">
            <p:contentPart p14:bwMode="auto" r:id="rId89">
              <p14:nvContentPartPr>
                <p14:cNvPr id="55" name="Ink 54">
                  <a:extLst>
                    <a:ext uri="{FF2B5EF4-FFF2-40B4-BE49-F238E27FC236}">
                      <a16:creationId xmlns:a16="http://schemas.microsoft.com/office/drawing/2014/main" id="{933ECCAB-3FA6-416D-96A5-B5E69E80193A}"/>
                    </a:ext>
                  </a:extLst>
                </p14:cNvPr>
                <p14:cNvContentPartPr/>
                <p14:nvPr/>
              </p14:nvContentPartPr>
              <p14:xfrm>
                <a:off x="9109410" y="3042966"/>
                <a:ext cx="133200" cy="132840"/>
              </p14:xfrm>
            </p:contentPart>
          </mc:Choice>
          <mc:Fallback>
            <p:pic>
              <p:nvPicPr>
                <p:cNvPr id="55" name="Ink 54">
                  <a:extLst>
                    <a:ext uri="{FF2B5EF4-FFF2-40B4-BE49-F238E27FC236}">
                      <a16:creationId xmlns:a16="http://schemas.microsoft.com/office/drawing/2014/main" id="{933ECCAB-3FA6-416D-96A5-B5E69E80193A}"/>
                    </a:ext>
                  </a:extLst>
                </p:cNvPr>
                <p:cNvPicPr/>
                <p:nvPr/>
              </p:nvPicPr>
              <p:blipFill>
                <a:blip r:embed="rId90"/>
                <a:stretch>
                  <a:fillRect/>
                </a:stretch>
              </p:blipFill>
              <p:spPr>
                <a:xfrm>
                  <a:off x="9105090" y="3038646"/>
                  <a:ext cx="14184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56" name="Ink 55">
                  <a:extLst>
                    <a:ext uri="{FF2B5EF4-FFF2-40B4-BE49-F238E27FC236}">
                      <a16:creationId xmlns:a16="http://schemas.microsoft.com/office/drawing/2014/main" id="{0FE906F9-BCB8-49F3-8470-EC1E34E01F58}"/>
                    </a:ext>
                  </a:extLst>
                </p14:cNvPr>
                <p14:cNvContentPartPr/>
                <p14:nvPr/>
              </p14:nvContentPartPr>
              <p14:xfrm>
                <a:off x="9121650" y="3216846"/>
                <a:ext cx="122400" cy="32760"/>
              </p14:xfrm>
            </p:contentPart>
          </mc:Choice>
          <mc:Fallback>
            <p:pic>
              <p:nvPicPr>
                <p:cNvPr id="56" name="Ink 55">
                  <a:extLst>
                    <a:ext uri="{FF2B5EF4-FFF2-40B4-BE49-F238E27FC236}">
                      <a16:creationId xmlns:a16="http://schemas.microsoft.com/office/drawing/2014/main" id="{0FE906F9-BCB8-49F3-8470-EC1E34E01F58}"/>
                    </a:ext>
                  </a:extLst>
                </p:cNvPr>
                <p:cNvPicPr/>
                <p:nvPr/>
              </p:nvPicPr>
              <p:blipFill>
                <a:blip r:embed="rId92"/>
                <a:stretch>
                  <a:fillRect/>
                </a:stretch>
              </p:blipFill>
              <p:spPr>
                <a:xfrm>
                  <a:off x="9117330" y="3212526"/>
                  <a:ext cx="131040" cy="41400"/>
                </a:xfrm>
                <a:prstGeom prst="rect">
                  <a:avLst/>
                </a:prstGeom>
              </p:spPr>
            </p:pic>
          </mc:Fallback>
        </mc:AlternateContent>
      </p:grpSp>
      <p:grpSp>
        <p:nvGrpSpPr>
          <p:cNvPr id="83" name="Group 82">
            <a:extLst>
              <a:ext uri="{FF2B5EF4-FFF2-40B4-BE49-F238E27FC236}">
                <a16:creationId xmlns:a16="http://schemas.microsoft.com/office/drawing/2014/main" id="{C8B2050D-855A-4B7D-AE20-154663BE9960}"/>
              </a:ext>
            </a:extLst>
          </p:cNvPr>
          <p:cNvGrpSpPr/>
          <p:nvPr/>
        </p:nvGrpSpPr>
        <p:grpSpPr>
          <a:xfrm>
            <a:off x="9634290" y="2446446"/>
            <a:ext cx="2027880" cy="560160"/>
            <a:chOff x="9634290" y="2446446"/>
            <a:chExt cx="2027880" cy="560160"/>
          </a:xfrm>
        </p:grpSpPr>
        <mc:AlternateContent xmlns:mc="http://schemas.openxmlformats.org/markup-compatibility/2006">
          <mc:Choice xmlns:p14="http://schemas.microsoft.com/office/powerpoint/2010/main" Requires="p14">
            <p:contentPart p14:bwMode="auto" r:id="rId93">
              <p14:nvContentPartPr>
                <p14:cNvPr id="58" name="Ink 57">
                  <a:extLst>
                    <a:ext uri="{FF2B5EF4-FFF2-40B4-BE49-F238E27FC236}">
                      <a16:creationId xmlns:a16="http://schemas.microsoft.com/office/drawing/2014/main" id="{C24C8613-6EB8-492B-979E-0E2B002AB3DB}"/>
                    </a:ext>
                  </a:extLst>
                </p14:cNvPr>
                <p14:cNvContentPartPr/>
                <p14:nvPr/>
              </p14:nvContentPartPr>
              <p14:xfrm>
                <a:off x="9634290" y="2684766"/>
                <a:ext cx="177840" cy="25920"/>
              </p14:xfrm>
            </p:contentPart>
          </mc:Choice>
          <mc:Fallback>
            <p:pic>
              <p:nvPicPr>
                <p:cNvPr id="58" name="Ink 57">
                  <a:extLst>
                    <a:ext uri="{FF2B5EF4-FFF2-40B4-BE49-F238E27FC236}">
                      <a16:creationId xmlns:a16="http://schemas.microsoft.com/office/drawing/2014/main" id="{C24C8613-6EB8-492B-979E-0E2B002AB3DB}"/>
                    </a:ext>
                  </a:extLst>
                </p:cNvPr>
                <p:cNvPicPr/>
                <p:nvPr/>
              </p:nvPicPr>
              <p:blipFill>
                <a:blip r:embed="rId94"/>
                <a:stretch>
                  <a:fillRect/>
                </a:stretch>
              </p:blipFill>
              <p:spPr>
                <a:xfrm>
                  <a:off x="9629970" y="2680446"/>
                  <a:ext cx="18648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59" name="Ink 58">
                  <a:extLst>
                    <a:ext uri="{FF2B5EF4-FFF2-40B4-BE49-F238E27FC236}">
                      <a16:creationId xmlns:a16="http://schemas.microsoft.com/office/drawing/2014/main" id="{A9565ECD-854E-448C-9100-18FFCF03C2D9}"/>
                    </a:ext>
                  </a:extLst>
                </p14:cNvPr>
                <p14:cNvContentPartPr/>
                <p14:nvPr/>
              </p14:nvContentPartPr>
              <p14:xfrm>
                <a:off x="9656250" y="2695206"/>
                <a:ext cx="56880" cy="255960"/>
              </p14:xfrm>
            </p:contentPart>
          </mc:Choice>
          <mc:Fallback>
            <p:pic>
              <p:nvPicPr>
                <p:cNvPr id="59" name="Ink 58">
                  <a:extLst>
                    <a:ext uri="{FF2B5EF4-FFF2-40B4-BE49-F238E27FC236}">
                      <a16:creationId xmlns:a16="http://schemas.microsoft.com/office/drawing/2014/main" id="{A9565ECD-854E-448C-9100-18FFCF03C2D9}"/>
                    </a:ext>
                  </a:extLst>
                </p:cNvPr>
                <p:cNvPicPr/>
                <p:nvPr/>
              </p:nvPicPr>
              <p:blipFill>
                <a:blip r:embed="rId96"/>
                <a:stretch>
                  <a:fillRect/>
                </a:stretch>
              </p:blipFill>
              <p:spPr>
                <a:xfrm>
                  <a:off x="9651930" y="2690886"/>
                  <a:ext cx="65520" cy="26460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60" name="Ink 59">
                  <a:extLst>
                    <a:ext uri="{FF2B5EF4-FFF2-40B4-BE49-F238E27FC236}">
                      <a16:creationId xmlns:a16="http://schemas.microsoft.com/office/drawing/2014/main" id="{6AF4D043-6EA1-4B9A-A748-AB95794CC4F8}"/>
                    </a:ext>
                  </a:extLst>
                </p14:cNvPr>
                <p14:cNvContentPartPr/>
                <p14:nvPr/>
              </p14:nvContentPartPr>
              <p14:xfrm>
                <a:off x="9684690" y="2821566"/>
                <a:ext cx="123480" cy="119160"/>
              </p14:xfrm>
            </p:contentPart>
          </mc:Choice>
          <mc:Fallback>
            <p:pic>
              <p:nvPicPr>
                <p:cNvPr id="60" name="Ink 59">
                  <a:extLst>
                    <a:ext uri="{FF2B5EF4-FFF2-40B4-BE49-F238E27FC236}">
                      <a16:creationId xmlns:a16="http://schemas.microsoft.com/office/drawing/2014/main" id="{6AF4D043-6EA1-4B9A-A748-AB95794CC4F8}"/>
                    </a:ext>
                  </a:extLst>
                </p:cNvPr>
                <p:cNvPicPr/>
                <p:nvPr/>
              </p:nvPicPr>
              <p:blipFill>
                <a:blip r:embed="rId98"/>
                <a:stretch>
                  <a:fillRect/>
                </a:stretch>
              </p:blipFill>
              <p:spPr>
                <a:xfrm>
                  <a:off x="9680370" y="2817246"/>
                  <a:ext cx="13212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61" name="Ink 60">
                  <a:extLst>
                    <a:ext uri="{FF2B5EF4-FFF2-40B4-BE49-F238E27FC236}">
                      <a16:creationId xmlns:a16="http://schemas.microsoft.com/office/drawing/2014/main" id="{972B8C3B-FF83-4537-9FFC-08B7EDEA230C}"/>
                    </a:ext>
                  </a:extLst>
                </p14:cNvPr>
                <p14:cNvContentPartPr/>
                <p14:nvPr/>
              </p14:nvContentPartPr>
              <p14:xfrm>
                <a:off x="9922290" y="2607366"/>
                <a:ext cx="153000" cy="323280"/>
              </p14:xfrm>
            </p:contentPart>
          </mc:Choice>
          <mc:Fallback>
            <p:pic>
              <p:nvPicPr>
                <p:cNvPr id="61" name="Ink 60">
                  <a:extLst>
                    <a:ext uri="{FF2B5EF4-FFF2-40B4-BE49-F238E27FC236}">
                      <a16:creationId xmlns:a16="http://schemas.microsoft.com/office/drawing/2014/main" id="{972B8C3B-FF83-4537-9FFC-08B7EDEA230C}"/>
                    </a:ext>
                  </a:extLst>
                </p:cNvPr>
                <p:cNvPicPr/>
                <p:nvPr/>
              </p:nvPicPr>
              <p:blipFill>
                <a:blip r:embed="rId100"/>
                <a:stretch>
                  <a:fillRect/>
                </a:stretch>
              </p:blipFill>
              <p:spPr>
                <a:xfrm>
                  <a:off x="9917970" y="2603046"/>
                  <a:ext cx="161640" cy="33192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63" name="Ink 62">
                  <a:extLst>
                    <a:ext uri="{FF2B5EF4-FFF2-40B4-BE49-F238E27FC236}">
                      <a16:creationId xmlns:a16="http://schemas.microsoft.com/office/drawing/2014/main" id="{938B3860-1B47-41B6-A2EC-EBEAF1935508}"/>
                    </a:ext>
                  </a:extLst>
                </p14:cNvPr>
                <p14:cNvContentPartPr/>
                <p14:nvPr/>
              </p14:nvContentPartPr>
              <p14:xfrm>
                <a:off x="10168890" y="2697726"/>
                <a:ext cx="33480" cy="228600"/>
              </p14:xfrm>
            </p:contentPart>
          </mc:Choice>
          <mc:Fallback>
            <p:pic>
              <p:nvPicPr>
                <p:cNvPr id="63" name="Ink 62">
                  <a:extLst>
                    <a:ext uri="{FF2B5EF4-FFF2-40B4-BE49-F238E27FC236}">
                      <a16:creationId xmlns:a16="http://schemas.microsoft.com/office/drawing/2014/main" id="{938B3860-1B47-41B6-A2EC-EBEAF1935508}"/>
                    </a:ext>
                  </a:extLst>
                </p:cNvPr>
                <p:cNvPicPr/>
                <p:nvPr/>
              </p:nvPicPr>
              <p:blipFill>
                <a:blip r:embed="rId102"/>
                <a:stretch>
                  <a:fillRect/>
                </a:stretch>
              </p:blipFill>
              <p:spPr>
                <a:xfrm>
                  <a:off x="10164570" y="2693406"/>
                  <a:ext cx="42120" cy="23724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64" name="Ink 63">
                  <a:extLst>
                    <a:ext uri="{FF2B5EF4-FFF2-40B4-BE49-F238E27FC236}">
                      <a16:creationId xmlns:a16="http://schemas.microsoft.com/office/drawing/2014/main" id="{E6A35C4B-90EE-4075-B613-7084FD860D31}"/>
                    </a:ext>
                  </a:extLst>
                </p14:cNvPr>
                <p14:cNvContentPartPr/>
                <p14:nvPr/>
              </p14:nvContentPartPr>
              <p14:xfrm>
                <a:off x="10314690" y="2711046"/>
                <a:ext cx="101520" cy="217800"/>
              </p14:xfrm>
            </p:contentPart>
          </mc:Choice>
          <mc:Fallback>
            <p:pic>
              <p:nvPicPr>
                <p:cNvPr id="64" name="Ink 63">
                  <a:extLst>
                    <a:ext uri="{FF2B5EF4-FFF2-40B4-BE49-F238E27FC236}">
                      <a16:creationId xmlns:a16="http://schemas.microsoft.com/office/drawing/2014/main" id="{E6A35C4B-90EE-4075-B613-7084FD860D31}"/>
                    </a:ext>
                  </a:extLst>
                </p:cNvPr>
                <p:cNvPicPr/>
                <p:nvPr/>
              </p:nvPicPr>
              <p:blipFill>
                <a:blip r:embed="rId104"/>
                <a:stretch>
                  <a:fillRect/>
                </a:stretch>
              </p:blipFill>
              <p:spPr>
                <a:xfrm>
                  <a:off x="10310370" y="2706726"/>
                  <a:ext cx="110160" cy="22644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65" name="Ink 64">
                  <a:extLst>
                    <a:ext uri="{FF2B5EF4-FFF2-40B4-BE49-F238E27FC236}">
                      <a16:creationId xmlns:a16="http://schemas.microsoft.com/office/drawing/2014/main" id="{7B9ABF8F-02DE-4A8B-870E-81D51CED1531}"/>
                    </a:ext>
                  </a:extLst>
                </p14:cNvPr>
                <p14:cNvContentPartPr/>
                <p14:nvPr/>
              </p14:nvContentPartPr>
              <p14:xfrm>
                <a:off x="10286250" y="2732646"/>
                <a:ext cx="271080" cy="183240"/>
              </p14:xfrm>
            </p:contentPart>
          </mc:Choice>
          <mc:Fallback>
            <p:pic>
              <p:nvPicPr>
                <p:cNvPr id="65" name="Ink 64">
                  <a:extLst>
                    <a:ext uri="{FF2B5EF4-FFF2-40B4-BE49-F238E27FC236}">
                      <a16:creationId xmlns:a16="http://schemas.microsoft.com/office/drawing/2014/main" id="{7B9ABF8F-02DE-4A8B-870E-81D51CED1531}"/>
                    </a:ext>
                  </a:extLst>
                </p:cNvPr>
                <p:cNvPicPr/>
                <p:nvPr/>
              </p:nvPicPr>
              <p:blipFill>
                <a:blip r:embed="rId106"/>
                <a:stretch>
                  <a:fillRect/>
                </a:stretch>
              </p:blipFill>
              <p:spPr>
                <a:xfrm>
                  <a:off x="10281930" y="2728326"/>
                  <a:ext cx="27972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66" name="Ink 65">
                  <a:extLst>
                    <a:ext uri="{FF2B5EF4-FFF2-40B4-BE49-F238E27FC236}">
                      <a16:creationId xmlns:a16="http://schemas.microsoft.com/office/drawing/2014/main" id="{EB52EA1D-D864-4BD8-8FF0-2B960136467D}"/>
                    </a:ext>
                  </a:extLst>
                </p14:cNvPr>
                <p14:cNvContentPartPr/>
                <p14:nvPr/>
              </p14:nvContentPartPr>
              <p14:xfrm>
                <a:off x="10604130" y="2721486"/>
                <a:ext cx="144000" cy="12240"/>
              </p14:xfrm>
            </p:contentPart>
          </mc:Choice>
          <mc:Fallback>
            <p:pic>
              <p:nvPicPr>
                <p:cNvPr id="66" name="Ink 65">
                  <a:extLst>
                    <a:ext uri="{FF2B5EF4-FFF2-40B4-BE49-F238E27FC236}">
                      <a16:creationId xmlns:a16="http://schemas.microsoft.com/office/drawing/2014/main" id="{EB52EA1D-D864-4BD8-8FF0-2B960136467D}"/>
                    </a:ext>
                  </a:extLst>
                </p:cNvPr>
                <p:cNvPicPr/>
                <p:nvPr/>
              </p:nvPicPr>
              <p:blipFill>
                <a:blip r:embed="rId108"/>
                <a:stretch>
                  <a:fillRect/>
                </a:stretch>
              </p:blipFill>
              <p:spPr>
                <a:xfrm>
                  <a:off x="10599810" y="2717166"/>
                  <a:ext cx="15264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67" name="Ink 66">
                  <a:extLst>
                    <a:ext uri="{FF2B5EF4-FFF2-40B4-BE49-F238E27FC236}">
                      <a16:creationId xmlns:a16="http://schemas.microsoft.com/office/drawing/2014/main" id="{2FBC5B29-B023-499A-97D9-5C12650F44DC}"/>
                    </a:ext>
                  </a:extLst>
                </p14:cNvPr>
                <p14:cNvContentPartPr/>
                <p14:nvPr/>
              </p14:nvContentPartPr>
              <p14:xfrm>
                <a:off x="10609890" y="2741286"/>
                <a:ext cx="122040" cy="203040"/>
              </p14:xfrm>
            </p:contentPart>
          </mc:Choice>
          <mc:Fallback>
            <p:pic>
              <p:nvPicPr>
                <p:cNvPr id="67" name="Ink 66">
                  <a:extLst>
                    <a:ext uri="{FF2B5EF4-FFF2-40B4-BE49-F238E27FC236}">
                      <a16:creationId xmlns:a16="http://schemas.microsoft.com/office/drawing/2014/main" id="{2FBC5B29-B023-499A-97D9-5C12650F44DC}"/>
                    </a:ext>
                  </a:extLst>
                </p:cNvPr>
                <p:cNvPicPr/>
                <p:nvPr/>
              </p:nvPicPr>
              <p:blipFill>
                <a:blip r:embed="rId110"/>
                <a:stretch>
                  <a:fillRect/>
                </a:stretch>
              </p:blipFill>
              <p:spPr>
                <a:xfrm>
                  <a:off x="10605570" y="2736966"/>
                  <a:ext cx="130680" cy="21168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68" name="Ink 67">
                  <a:extLst>
                    <a:ext uri="{FF2B5EF4-FFF2-40B4-BE49-F238E27FC236}">
                      <a16:creationId xmlns:a16="http://schemas.microsoft.com/office/drawing/2014/main" id="{0668DF41-E762-45A4-B90F-DE85EDB32026}"/>
                    </a:ext>
                  </a:extLst>
                </p14:cNvPr>
                <p14:cNvContentPartPr/>
                <p14:nvPr/>
              </p14:nvContentPartPr>
              <p14:xfrm>
                <a:off x="10625370" y="2906526"/>
                <a:ext cx="91440" cy="29160"/>
              </p14:xfrm>
            </p:contentPart>
          </mc:Choice>
          <mc:Fallback>
            <p:pic>
              <p:nvPicPr>
                <p:cNvPr id="68" name="Ink 67">
                  <a:extLst>
                    <a:ext uri="{FF2B5EF4-FFF2-40B4-BE49-F238E27FC236}">
                      <a16:creationId xmlns:a16="http://schemas.microsoft.com/office/drawing/2014/main" id="{0668DF41-E762-45A4-B90F-DE85EDB32026}"/>
                    </a:ext>
                  </a:extLst>
                </p:cNvPr>
                <p:cNvPicPr/>
                <p:nvPr/>
              </p:nvPicPr>
              <p:blipFill>
                <a:blip r:embed="rId112"/>
                <a:stretch>
                  <a:fillRect/>
                </a:stretch>
              </p:blipFill>
              <p:spPr>
                <a:xfrm>
                  <a:off x="10621050" y="2902206"/>
                  <a:ext cx="100080" cy="3780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69" name="Ink 68">
                  <a:extLst>
                    <a:ext uri="{FF2B5EF4-FFF2-40B4-BE49-F238E27FC236}">
                      <a16:creationId xmlns:a16="http://schemas.microsoft.com/office/drawing/2014/main" id="{C87F251C-D48F-4E35-8FAF-6A9E459E32D0}"/>
                    </a:ext>
                  </a:extLst>
                </p14:cNvPr>
                <p14:cNvContentPartPr/>
                <p14:nvPr/>
              </p14:nvContentPartPr>
              <p14:xfrm>
                <a:off x="10816170" y="2713206"/>
                <a:ext cx="109800" cy="220680"/>
              </p14:xfrm>
            </p:contentPart>
          </mc:Choice>
          <mc:Fallback>
            <p:pic>
              <p:nvPicPr>
                <p:cNvPr id="69" name="Ink 68">
                  <a:extLst>
                    <a:ext uri="{FF2B5EF4-FFF2-40B4-BE49-F238E27FC236}">
                      <a16:creationId xmlns:a16="http://schemas.microsoft.com/office/drawing/2014/main" id="{C87F251C-D48F-4E35-8FAF-6A9E459E32D0}"/>
                    </a:ext>
                  </a:extLst>
                </p:cNvPr>
                <p:cNvPicPr/>
                <p:nvPr/>
              </p:nvPicPr>
              <p:blipFill>
                <a:blip r:embed="rId114"/>
                <a:stretch>
                  <a:fillRect/>
                </a:stretch>
              </p:blipFill>
              <p:spPr>
                <a:xfrm>
                  <a:off x="10811850" y="2708886"/>
                  <a:ext cx="118440" cy="22932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70" name="Ink 69">
                  <a:extLst>
                    <a:ext uri="{FF2B5EF4-FFF2-40B4-BE49-F238E27FC236}">
                      <a16:creationId xmlns:a16="http://schemas.microsoft.com/office/drawing/2014/main" id="{E979C04E-4CE0-4CE1-B7CF-B38C44C376EB}"/>
                    </a:ext>
                  </a:extLst>
                </p14:cNvPr>
                <p14:cNvContentPartPr/>
                <p14:nvPr/>
              </p14:nvContentPartPr>
              <p14:xfrm>
                <a:off x="10969530" y="2721126"/>
                <a:ext cx="108000" cy="203400"/>
              </p14:xfrm>
            </p:contentPart>
          </mc:Choice>
          <mc:Fallback>
            <p:pic>
              <p:nvPicPr>
                <p:cNvPr id="70" name="Ink 69">
                  <a:extLst>
                    <a:ext uri="{FF2B5EF4-FFF2-40B4-BE49-F238E27FC236}">
                      <a16:creationId xmlns:a16="http://schemas.microsoft.com/office/drawing/2014/main" id="{E979C04E-4CE0-4CE1-B7CF-B38C44C376EB}"/>
                    </a:ext>
                  </a:extLst>
                </p:cNvPr>
                <p:cNvPicPr/>
                <p:nvPr/>
              </p:nvPicPr>
              <p:blipFill>
                <a:blip r:embed="rId116"/>
                <a:stretch>
                  <a:fillRect/>
                </a:stretch>
              </p:blipFill>
              <p:spPr>
                <a:xfrm>
                  <a:off x="10965210" y="2716806"/>
                  <a:ext cx="116640" cy="21204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71" name="Ink 70">
                  <a:extLst>
                    <a:ext uri="{FF2B5EF4-FFF2-40B4-BE49-F238E27FC236}">
                      <a16:creationId xmlns:a16="http://schemas.microsoft.com/office/drawing/2014/main" id="{2406BA59-EE95-450A-A005-F067CE9B57F3}"/>
                    </a:ext>
                  </a:extLst>
                </p14:cNvPr>
                <p14:cNvContentPartPr/>
                <p14:nvPr/>
              </p14:nvContentPartPr>
              <p14:xfrm>
                <a:off x="11136570" y="2677566"/>
                <a:ext cx="80640" cy="264960"/>
              </p14:xfrm>
            </p:contentPart>
          </mc:Choice>
          <mc:Fallback>
            <p:pic>
              <p:nvPicPr>
                <p:cNvPr id="71" name="Ink 70">
                  <a:extLst>
                    <a:ext uri="{FF2B5EF4-FFF2-40B4-BE49-F238E27FC236}">
                      <a16:creationId xmlns:a16="http://schemas.microsoft.com/office/drawing/2014/main" id="{2406BA59-EE95-450A-A005-F067CE9B57F3}"/>
                    </a:ext>
                  </a:extLst>
                </p:cNvPr>
                <p:cNvPicPr/>
                <p:nvPr/>
              </p:nvPicPr>
              <p:blipFill>
                <a:blip r:embed="rId118"/>
                <a:stretch>
                  <a:fillRect/>
                </a:stretch>
              </p:blipFill>
              <p:spPr>
                <a:xfrm>
                  <a:off x="11132250" y="2673246"/>
                  <a:ext cx="89280" cy="27360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72" name="Ink 71">
                  <a:extLst>
                    <a:ext uri="{FF2B5EF4-FFF2-40B4-BE49-F238E27FC236}">
                      <a16:creationId xmlns:a16="http://schemas.microsoft.com/office/drawing/2014/main" id="{4119F0E9-4EE1-47A3-A1A0-B408D4FF036F}"/>
                    </a:ext>
                  </a:extLst>
                </p14:cNvPr>
                <p14:cNvContentPartPr/>
                <p14:nvPr/>
              </p14:nvContentPartPr>
              <p14:xfrm>
                <a:off x="11271210" y="2611326"/>
                <a:ext cx="20520" cy="368280"/>
              </p14:xfrm>
            </p:contentPart>
          </mc:Choice>
          <mc:Fallback>
            <p:pic>
              <p:nvPicPr>
                <p:cNvPr id="72" name="Ink 71">
                  <a:extLst>
                    <a:ext uri="{FF2B5EF4-FFF2-40B4-BE49-F238E27FC236}">
                      <a16:creationId xmlns:a16="http://schemas.microsoft.com/office/drawing/2014/main" id="{4119F0E9-4EE1-47A3-A1A0-B408D4FF036F}"/>
                    </a:ext>
                  </a:extLst>
                </p:cNvPr>
                <p:cNvPicPr/>
                <p:nvPr/>
              </p:nvPicPr>
              <p:blipFill>
                <a:blip r:embed="rId120"/>
                <a:stretch>
                  <a:fillRect/>
                </a:stretch>
              </p:blipFill>
              <p:spPr>
                <a:xfrm>
                  <a:off x="11266890" y="2607006"/>
                  <a:ext cx="29160" cy="37692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73" name="Ink 72">
                  <a:extLst>
                    <a:ext uri="{FF2B5EF4-FFF2-40B4-BE49-F238E27FC236}">
                      <a16:creationId xmlns:a16="http://schemas.microsoft.com/office/drawing/2014/main" id="{529A178A-D18B-485E-992C-06A35A407B36}"/>
                    </a:ext>
                  </a:extLst>
                </p14:cNvPr>
                <p14:cNvContentPartPr/>
                <p14:nvPr/>
              </p14:nvContentPartPr>
              <p14:xfrm>
                <a:off x="11331690" y="2487486"/>
                <a:ext cx="95040" cy="107640"/>
              </p14:xfrm>
            </p:contentPart>
          </mc:Choice>
          <mc:Fallback>
            <p:pic>
              <p:nvPicPr>
                <p:cNvPr id="73" name="Ink 72">
                  <a:extLst>
                    <a:ext uri="{FF2B5EF4-FFF2-40B4-BE49-F238E27FC236}">
                      <a16:creationId xmlns:a16="http://schemas.microsoft.com/office/drawing/2014/main" id="{529A178A-D18B-485E-992C-06A35A407B36}"/>
                    </a:ext>
                  </a:extLst>
                </p:cNvPr>
                <p:cNvPicPr/>
                <p:nvPr/>
              </p:nvPicPr>
              <p:blipFill>
                <a:blip r:embed="rId122"/>
                <a:stretch>
                  <a:fillRect/>
                </a:stretch>
              </p:blipFill>
              <p:spPr>
                <a:xfrm>
                  <a:off x="11327370" y="2483166"/>
                  <a:ext cx="10368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74" name="Ink 73">
                  <a:extLst>
                    <a:ext uri="{FF2B5EF4-FFF2-40B4-BE49-F238E27FC236}">
                      <a16:creationId xmlns:a16="http://schemas.microsoft.com/office/drawing/2014/main" id="{740DFD89-38DE-46D1-B55B-7DCA78788D8E}"/>
                    </a:ext>
                  </a:extLst>
                </p14:cNvPr>
                <p14:cNvContentPartPr/>
                <p14:nvPr/>
              </p14:nvContentPartPr>
              <p14:xfrm>
                <a:off x="11482890" y="2446446"/>
                <a:ext cx="8640" cy="210960"/>
              </p14:xfrm>
            </p:contentPart>
          </mc:Choice>
          <mc:Fallback>
            <p:pic>
              <p:nvPicPr>
                <p:cNvPr id="74" name="Ink 73">
                  <a:extLst>
                    <a:ext uri="{FF2B5EF4-FFF2-40B4-BE49-F238E27FC236}">
                      <a16:creationId xmlns:a16="http://schemas.microsoft.com/office/drawing/2014/main" id="{740DFD89-38DE-46D1-B55B-7DCA78788D8E}"/>
                    </a:ext>
                  </a:extLst>
                </p:cNvPr>
                <p:cNvPicPr/>
                <p:nvPr/>
              </p:nvPicPr>
              <p:blipFill>
                <a:blip r:embed="rId124"/>
                <a:stretch>
                  <a:fillRect/>
                </a:stretch>
              </p:blipFill>
              <p:spPr>
                <a:xfrm>
                  <a:off x="11478570" y="2442126"/>
                  <a:ext cx="17280" cy="21960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75" name="Ink 74">
                  <a:extLst>
                    <a:ext uri="{FF2B5EF4-FFF2-40B4-BE49-F238E27FC236}">
                      <a16:creationId xmlns:a16="http://schemas.microsoft.com/office/drawing/2014/main" id="{7BE8EDAB-C3F7-47EB-ADFD-E7E8CFEA69CE}"/>
                    </a:ext>
                  </a:extLst>
                </p14:cNvPr>
                <p14:cNvContentPartPr/>
                <p14:nvPr/>
              </p14:nvContentPartPr>
              <p14:xfrm>
                <a:off x="11481090" y="2504046"/>
                <a:ext cx="90000" cy="91800"/>
              </p14:xfrm>
            </p:contentPart>
          </mc:Choice>
          <mc:Fallback>
            <p:pic>
              <p:nvPicPr>
                <p:cNvPr id="75" name="Ink 74">
                  <a:extLst>
                    <a:ext uri="{FF2B5EF4-FFF2-40B4-BE49-F238E27FC236}">
                      <a16:creationId xmlns:a16="http://schemas.microsoft.com/office/drawing/2014/main" id="{7BE8EDAB-C3F7-47EB-ADFD-E7E8CFEA69CE}"/>
                    </a:ext>
                  </a:extLst>
                </p:cNvPr>
                <p:cNvPicPr/>
                <p:nvPr/>
              </p:nvPicPr>
              <p:blipFill>
                <a:blip r:embed="rId126"/>
                <a:stretch>
                  <a:fillRect/>
                </a:stretch>
              </p:blipFill>
              <p:spPr>
                <a:xfrm>
                  <a:off x="11476770" y="2499726"/>
                  <a:ext cx="9864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76" name="Ink 75">
                  <a:extLst>
                    <a:ext uri="{FF2B5EF4-FFF2-40B4-BE49-F238E27FC236}">
                      <a16:creationId xmlns:a16="http://schemas.microsoft.com/office/drawing/2014/main" id="{E2141EED-0338-4472-9FDB-44CFB4C43D79}"/>
                    </a:ext>
                  </a:extLst>
                </p14:cNvPr>
                <p14:cNvContentPartPr/>
                <p14:nvPr/>
              </p14:nvContentPartPr>
              <p14:xfrm>
                <a:off x="11504850" y="2638326"/>
                <a:ext cx="157320" cy="368280"/>
              </p14:xfrm>
            </p:contentPart>
          </mc:Choice>
          <mc:Fallback>
            <p:pic>
              <p:nvPicPr>
                <p:cNvPr id="76" name="Ink 75">
                  <a:extLst>
                    <a:ext uri="{FF2B5EF4-FFF2-40B4-BE49-F238E27FC236}">
                      <a16:creationId xmlns:a16="http://schemas.microsoft.com/office/drawing/2014/main" id="{E2141EED-0338-4472-9FDB-44CFB4C43D79}"/>
                    </a:ext>
                  </a:extLst>
                </p:cNvPr>
                <p:cNvPicPr/>
                <p:nvPr/>
              </p:nvPicPr>
              <p:blipFill>
                <a:blip r:embed="rId128"/>
                <a:stretch>
                  <a:fillRect/>
                </a:stretch>
              </p:blipFill>
              <p:spPr>
                <a:xfrm>
                  <a:off x="11500530" y="2634006"/>
                  <a:ext cx="165960" cy="376920"/>
                </a:xfrm>
                <a:prstGeom prst="rect">
                  <a:avLst/>
                </a:prstGeom>
              </p:spPr>
            </p:pic>
          </mc:Fallback>
        </mc:AlternateContent>
      </p:grpSp>
      <p:grpSp>
        <p:nvGrpSpPr>
          <p:cNvPr id="82" name="Group 81">
            <a:extLst>
              <a:ext uri="{FF2B5EF4-FFF2-40B4-BE49-F238E27FC236}">
                <a16:creationId xmlns:a16="http://schemas.microsoft.com/office/drawing/2014/main" id="{ED397C0D-2CF6-4E4B-AE46-7EFFFCAD0FF4}"/>
              </a:ext>
            </a:extLst>
          </p:cNvPr>
          <p:cNvGrpSpPr/>
          <p:nvPr/>
        </p:nvGrpSpPr>
        <p:grpSpPr>
          <a:xfrm>
            <a:off x="9595410" y="3137646"/>
            <a:ext cx="1903320" cy="430920"/>
            <a:chOff x="9595410" y="3137646"/>
            <a:chExt cx="1903320" cy="430920"/>
          </a:xfrm>
        </p:grpSpPr>
        <mc:AlternateContent xmlns:mc="http://schemas.openxmlformats.org/markup-compatibility/2006">
          <mc:Choice xmlns:p14="http://schemas.microsoft.com/office/powerpoint/2010/main" Requires="p14">
            <p:contentPart p14:bwMode="auto" r:id="rId129">
              <p14:nvContentPartPr>
                <p14:cNvPr id="77" name="Ink 76">
                  <a:extLst>
                    <a:ext uri="{FF2B5EF4-FFF2-40B4-BE49-F238E27FC236}">
                      <a16:creationId xmlns:a16="http://schemas.microsoft.com/office/drawing/2014/main" id="{9B1A8C71-1128-452E-B7D2-49296CD56DCF}"/>
                    </a:ext>
                  </a:extLst>
                </p14:cNvPr>
                <p14:cNvContentPartPr/>
                <p14:nvPr/>
              </p14:nvContentPartPr>
              <p14:xfrm>
                <a:off x="9595410" y="3137646"/>
                <a:ext cx="1903320" cy="81720"/>
              </p14:xfrm>
            </p:contentPart>
          </mc:Choice>
          <mc:Fallback>
            <p:pic>
              <p:nvPicPr>
                <p:cNvPr id="77" name="Ink 76">
                  <a:extLst>
                    <a:ext uri="{FF2B5EF4-FFF2-40B4-BE49-F238E27FC236}">
                      <a16:creationId xmlns:a16="http://schemas.microsoft.com/office/drawing/2014/main" id="{9B1A8C71-1128-452E-B7D2-49296CD56DCF}"/>
                    </a:ext>
                  </a:extLst>
                </p:cNvPr>
                <p:cNvPicPr/>
                <p:nvPr/>
              </p:nvPicPr>
              <p:blipFill>
                <a:blip r:embed="rId130"/>
                <a:stretch>
                  <a:fillRect/>
                </a:stretch>
              </p:blipFill>
              <p:spPr>
                <a:xfrm>
                  <a:off x="9591090" y="3133326"/>
                  <a:ext cx="191196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78" name="Ink 77">
                  <a:extLst>
                    <a:ext uri="{FF2B5EF4-FFF2-40B4-BE49-F238E27FC236}">
                      <a16:creationId xmlns:a16="http://schemas.microsoft.com/office/drawing/2014/main" id="{3B088254-374F-4CC5-890F-179C4806C5E6}"/>
                    </a:ext>
                  </a:extLst>
                </p14:cNvPr>
                <p14:cNvContentPartPr/>
                <p14:nvPr/>
              </p14:nvContentPartPr>
              <p14:xfrm>
                <a:off x="10496850" y="3384966"/>
                <a:ext cx="164880" cy="183600"/>
              </p14:xfrm>
            </p:contentPart>
          </mc:Choice>
          <mc:Fallback>
            <p:pic>
              <p:nvPicPr>
                <p:cNvPr id="78" name="Ink 77">
                  <a:extLst>
                    <a:ext uri="{FF2B5EF4-FFF2-40B4-BE49-F238E27FC236}">
                      <a16:creationId xmlns:a16="http://schemas.microsoft.com/office/drawing/2014/main" id="{3B088254-374F-4CC5-890F-179C4806C5E6}"/>
                    </a:ext>
                  </a:extLst>
                </p:cNvPr>
                <p:cNvPicPr/>
                <p:nvPr/>
              </p:nvPicPr>
              <p:blipFill>
                <a:blip r:embed="rId132"/>
                <a:stretch>
                  <a:fillRect/>
                </a:stretch>
              </p:blipFill>
              <p:spPr>
                <a:xfrm>
                  <a:off x="10492530" y="3380646"/>
                  <a:ext cx="173520" cy="19224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79" name="Ink 78">
                  <a:extLst>
                    <a:ext uri="{FF2B5EF4-FFF2-40B4-BE49-F238E27FC236}">
                      <a16:creationId xmlns:a16="http://schemas.microsoft.com/office/drawing/2014/main" id="{2E817BF2-3761-4C37-BA32-855B521C9834}"/>
                    </a:ext>
                  </a:extLst>
                </p14:cNvPr>
                <p14:cNvContentPartPr/>
                <p14:nvPr/>
              </p14:nvContentPartPr>
              <p14:xfrm>
                <a:off x="10689810" y="3236286"/>
                <a:ext cx="99360" cy="104040"/>
              </p14:xfrm>
            </p:contentPart>
          </mc:Choice>
          <mc:Fallback>
            <p:pic>
              <p:nvPicPr>
                <p:cNvPr id="79" name="Ink 78">
                  <a:extLst>
                    <a:ext uri="{FF2B5EF4-FFF2-40B4-BE49-F238E27FC236}">
                      <a16:creationId xmlns:a16="http://schemas.microsoft.com/office/drawing/2014/main" id="{2E817BF2-3761-4C37-BA32-855B521C9834}"/>
                    </a:ext>
                  </a:extLst>
                </p:cNvPr>
                <p:cNvPicPr/>
                <p:nvPr/>
              </p:nvPicPr>
              <p:blipFill>
                <a:blip r:embed="rId134"/>
                <a:stretch>
                  <a:fillRect/>
                </a:stretch>
              </p:blipFill>
              <p:spPr>
                <a:xfrm>
                  <a:off x="10685490" y="3231966"/>
                  <a:ext cx="10800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80" name="Ink 79">
                  <a:extLst>
                    <a:ext uri="{FF2B5EF4-FFF2-40B4-BE49-F238E27FC236}">
                      <a16:creationId xmlns:a16="http://schemas.microsoft.com/office/drawing/2014/main" id="{FE592EF6-BE68-4D02-8B64-8FBA0406D8DE}"/>
                    </a:ext>
                  </a:extLst>
                </p14:cNvPr>
                <p14:cNvContentPartPr/>
                <p14:nvPr/>
              </p14:nvContentPartPr>
              <p14:xfrm>
                <a:off x="10838130" y="3217566"/>
                <a:ext cx="13680" cy="191880"/>
              </p14:xfrm>
            </p:contentPart>
          </mc:Choice>
          <mc:Fallback>
            <p:pic>
              <p:nvPicPr>
                <p:cNvPr id="80" name="Ink 79">
                  <a:extLst>
                    <a:ext uri="{FF2B5EF4-FFF2-40B4-BE49-F238E27FC236}">
                      <a16:creationId xmlns:a16="http://schemas.microsoft.com/office/drawing/2014/main" id="{FE592EF6-BE68-4D02-8B64-8FBA0406D8DE}"/>
                    </a:ext>
                  </a:extLst>
                </p:cNvPr>
                <p:cNvPicPr/>
                <p:nvPr/>
              </p:nvPicPr>
              <p:blipFill>
                <a:blip r:embed="rId136"/>
                <a:stretch>
                  <a:fillRect/>
                </a:stretch>
              </p:blipFill>
              <p:spPr>
                <a:xfrm>
                  <a:off x="10833810" y="3213246"/>
                  <a:ext cx="22320" cy="20052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81" name="Ink 80">
                  <a:extLst>
                    <a:ext uri="{FF2B5EF4-FFF2-40B4-BE49-F238E27FC236}">
                      <a16:creationId xmlns:a16="http://schemas.microsoft.com/office/drawing/2014/main" id="{8F8D954A-3A08-4B82-B891-34E6FA53E6C1}"/>
                    </a:ext>
                  </a:extLst>
                </p14:cNvPr>
                <p14:cNvContentPartPr/>
                <p14:nvPr/>
              </p14:nvContentPartPr>
              <p14:xfrm>
                <a:off x="10828410" y="3271926"/>
                <a:ext cx="133200" cy="122040"/>
              </p14:xfrm>
            </p:contentPart>
          </mc:Choice>
          <mc:Fallback>
            <p:pic>
              <p:nvPicPr>
                <p:cNvPr id="81" name="Ink 80">
                  <a:extLst>
                    <a:ext uri="{FF2B5EF4-FFF2-40B4-BE49-F238E27FC236}">
                      <a16:creationId xmlns:a16="http://schemas.microsoft.com/office/drawing/2014/main" id="{8F8D954A-3A08-4B82-B891-34E6FA53E6C1}"/>
                    </a:ext>
                  </a:extLst>
                </p:cNvPr>
                <p:cNvPicPr/>
                <p:nvPr/>
              </p:nvPicPr>
              <p:blipFill>
                <a:blip r:embed="rId138"/>
                <a:stretch>
                  <a:fillRect/>
                </a:stretch>
              </p:blipFill>
              <p:spPr>
                <a:xfrm>
                  <a:off x="10824090" y="3267606"/>
                  <a:ext cx="141840" cy="130680"/>
                </a:xfrm>
                <a:prstGeom prst="rect">
                  <a:avLst/>
                </a:prstGeom>
              </p:spPr>
            </p:pic>
          </mc:Fallback>
        </mc:AlternateContent>
      </p:grpSp>
      <p:grpSp>
        <p:nvGrpSpPr>
          <p:cNvPr id="93" name="Group 92">
            <a:extLst>
              <a:ext uri="{FF2B5EF4-FFF2-40B4-BE49-F238E27FC236}">
                <a16:creationId xmlns:a16="http://schemas.microsoft.com/office/drawing/2014/main" id="{E175579B-02DE-41A4-A8D2-D52E34A18B3F}"/>
              </a:ext>
            </a:extLst>
          </p:cNvPr>
          <p:cNvGrpSpPr/>
          <p:nvPr/>
        </p:nvGrpSpPr>
        <p:grpSpPr>
          <a:xfrm>
            <a:off x="9058650" y="2258526"/>
            <a:ext cx="130680" cy="282240"/>
            <a:chOff x="9058650" y="2258526"/>
            <a:chExt cx="130680" cy="282240"/>
          </a:xfrm>
        </p:grpSpPr>
        <mc:AlternateContent xmlns:mc="http://schemas.openxmlformats.org/markup-compatibility/2006">
          <mc:Choice xmlns:p14="http://schemas.microsoft.com/office/powerpoint/2010/main" Requires="p14">
            <p:contentPart p14:bwMode="auto" r:id="rId139">
              <p14:nvContentPartPr>
                <p14:cNvPr id="84" name="Ink 83">
                  <a:extLst>
                    <a:ext uri="{FF2B5EF4-FFF2-40B4-BE49-F238E27FC236}">
                      <a16:creationId xmlns:a16="http://schemas.microsoft.com/office/drawing/2014/main" id="{8DC858F2-0235-4137-A43A-931D62C62E49}"/>
                    </a:ext>
                  </a:extLst>
                </p14:cNvPr>
                <p14:cNvContentPartPr/>
                <p14:nvPr/>
              </p14:nvContentPartPr>
              <p14:xfrm>
                <a:off x="9110850" y="2258526"/>
                <a:ext cx="30960" cy="236520"/>
              </p14:xfrm>
            </p:contentPart>
          </mc:Choice>
          <mc:Fallback>
            <p:pic>
              <p:nvPicPr>
                <p:cNvPr id="84" name="Ink 83">
                  <a:extLst>
                    <a:ext uri="{FF2B5EF4-FFF2-40B4-BE49-F238E27FC236}">
                      <a16:creationId xmlns:a16="http://schemas.microsoft.com/office/drawing/2014/main" id="{8DC858F2-0235-4137-A43A-931D62C62E49}"/>
                    </a:ext>
                  </a:extLst>
                </p:cNvPr>
                <p:cNvPicPr/>
                <p:nvPr/>
              </p:nvPicPr>
              <p:blipFill>
                <a:blip r:embed="rId140"/>
                <a:stretch>
                  <a:fillRect/>
                </a:stretch>
              </p:blipFill>
              <p:spPr>
                <a:xfrm>
                  <a:off x="9106530" y="2254206"/>
                  <a:ext cx="39600" cy="24516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85" name="Ink 84">
                  <a:extLst>
                    <a:ext uri="{FF2B5EF4-FFF2-40B4-BE49-F238E27FC236}">
                      <a16:creationId xmlns:a16="http://schemas.microsoft.com/office/drawing/2014/main" id="{5E3981FA-2973-4126-BA90-7B49B155D723}"/>
                    </a:ext>
                  </a:extLst>
                </p14:cNvPr>
                <p14:cNvContentPartPr/>
                <p14:nvPr/>
              </p14:nvContentPartPr>
              <p14:xfrm>
                <a:off x="9058650" y="2400006"/>
                <a:ext cx="130680" cy="140760"/>
              </p14:xfrm>
            </p:contentPart>
          </mc:Choice>
          <mc:Fallback>
            <p:pic>
              <p:nvPicPr>
                <p:cNvPr id="85" name="Ink 84">
                  <a:extLst>
                    <a:ext uri="{FF2B5EF4-FFF2-40B4-BE49-F238E27FC236}">
                      <a16:creationId xmlns:a16="http://schemas.microsoft.com/office/drawing/2014/main" id="{5E3981FA-2973-4126-BA90-7B49B155D723}"/>
                    </a:ext>
                  </a:extLst>
                </p:cNvPr>
                <p:cNvPicPr/>
                <p:nvPr/>
              </p:nvPicPr>
              <p:blipFill>
                <a:blip r:embed="rId142"/>
                <a:stretch>
                  <a:fillRect/>
                </a:stretch>
              </p:blipFill>
              <p:spPr>
                <a:xfrm>
                  <a:off x="9054330" y="2395686"/>
                  <a:ext cx="139320" cy="149400"/>
                </a:xfrm>
                <a:prstGeom prst="rect">
                  <a:avLst/>
                </a:prstGeom>
              </p:spPr>
            </p:pic>
          </mc:Fallback>
        </mc:AlternateContent>
      </p:grpSp>
      <p:grpSp>
        <p:nvGrpSpPr>
          <p:cNvPr id="92" name="Group 91">
            <a:extLst>
              <a:ext uri="{FF2B5EF4-FFF2-40B4-BE49-F238E27FC236}">
                <a16:creationId xmlns:a16="http://schemas.microsoft.com/office/drawing/2014/main" id="{52FA428A-6810-4B11-A144-1D66EAE47816}"/>
              </a:ext>
            </a:extLst>
          </p:cNvPr>
          <p:cNvGrpSpPr/>
          <p:nvPr/>
        </p:nvGrpSpPr>
        <p:grpSpPr>
          <a:xfrm>
            <a:off x="9068010" y="1791966"/>
            <a:ext cx="815760" cy="208800"/>
            <a:chOff x="9068010" y="1791966"/>
            <a:chExt cx="815760" cy="208800"/>
          </a:xfrm>
        </p:grpSpPr>
        <mc:AlternateContent xmlns:mc="http://schemas.openxmlformats.org/markup-compatibility/2006">
          <mc:Choice xmlns:p14="http://schemas.microsoft.com/office/powerpoint/2010/main" Requires="p14">
            <p:contentPart p14:bwMode="auto" r:id="rId143">
              <p14:nvContentPartPr>
                <p14:cNvPr id="86" name="Ink 85">
                  <a:extLst>
                    <a:ext uri="{FF2B5EF4-FFF2-40B4-BE49-F238E27FC236}">
                      <a16:creationId xmlns:a16="http://schemas.microsoft.com/office/drawing/2014/main" id="{3877ED83-720D-4308-8DBB-0303C40F5B91}"/>
                    </a:ext>
                  </a:extLst>
                </p14:cNvPr>
                <p14:cNvContentPartPr/>
                <p14:nvPr/>
              </p14:nvContentPartPr>
              <p14:xfrm>
                <a:off x="9068010" y="1831926"/>
                <a:ext cx="206280" cy="168840"/>
              </p14:xfrm>
            </p:contentPart>
          </mc:Choice>
          <mc:Fallback>
            <p:pic>
              <p:nvPicPr>
                <p:cNvPr id="86" name="Ink 85">
                  <a:extLst>
                    <a:ext uri="{FF2B5EF4-FFF2-40B4-BE49-F238E27FC236}">
                      <a16:creationId xmlns:a16="http://schemas.microsoft.com/office/drawing/2014/main" id="{3877ED83-720D-4308-8DBB-0303C40F5B91}"/>
                    </a:ext>
                  </a:extLst>
                </p:cNvPr>
                <p:cNvPicPr/>
                <p:nvPr/>
              </p:nvPicPr>
              <p:blipFill>
                <a:blip r:embed="rId144"/>
                <a:stretch>
                  <a:fillRect/>
                </a:stretch>
              </p:blipFill>
              <p:spPr>
                <a:xfrm>
                  <a:off x="9063690" y="1827606"/>
                  <a:ext cx="21492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87" name="Ink 86">
                  <a:extLst>
                    <a:ext uri="{FF2B5EF4-FFF2-40B4-BE49-F238E27FC236}">
                      <a16:creationId xmlns:a16="http://schemas.microsoft.com/office/drawing/2014/main" id="{A263FDAE-AC4E-49DD-9CAB-507614052CC2}"/>
                    </a:ext>
                  </a:extLst>
                </p14:cNvPr>
                <p14:cNvContentPartPr/>
                <p14:nvPr/>
              </p14:nvContentPartPr>
              <p14:xfrm>
                <a:off x="9279330" y="1892766"/>
                <a:ext cx="119520" cy="99000"/>
              </p14:xfrm>
            </p:contentPart>
          </mc:Choice>
          <mc:Fallback>
            <p:pic>
              <p:nvPicPr>
                <p:cNvPr id="87" name="Ink 86">
                  <a:extLst>
                    <a:ext uri="{FF2B5EF4-FFF2-40B4-BE49-F238E27FC236}">
                      <a16:creationId xmlns:a16="http://schemas.microsoft.com/office/drawing/2014/main" id="{A263FDAE-AC4E-49DD-9CAB-507614052CC2}"/>
                    </a:ext>
                  </a:extLst>
                </p:cNvPr>
                <p:cNvPicPr/>
                <p:nvPr/>
              </p:nvPicPr>
              <p:blipFill>
                <a:blip r:embed="rId146"/>
                <a:stretch>
                  <a:fillRect/>
                </a:stretch>
              </p:blipFill>
              <p:spPr>
                <a:xfrm>
                  <a:off x="9275010" y="1888446"/>
                  <a:ext cx="12816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88" name="Ink 87">
                  <a:extLst>
                    <a:ext uri="{FF2B5EF4-FFF2-40B4-BE49-F238E27FC236}">
                      <a16:creationId xmlns:a16="http://schemas.microsoft.com/office/drawing/2014/main" id="{53991972-3442-49B2-8987-4A3F5977E057}"/>
                    </a:ext>
                  </a:extLst>
                </p14:cNvPr>
                <p14:cNvContentPartPr/>
                <p14:nvPr/>
              </p14:nvContentPartPr>
              <p14:xfrm>
                <a:off x="9435210" y="1892766"/>
                <a:ext cx="61200" cy="81000"/>
              </p14:xfrm>
            </p:contentPart>
          </mc:Choice>
          <mc:Fallback>
            <p:pic>
              <p:nvPicPr>
                <p:cNvPr id="88" name="Ink 87">
                  <a:extLst>
                    <a:ext uri="{FF2B5EF4-FFF2-40B4-BE49-F238E27FC236}">
                      <a16:creationId xmlns:a16="http://schemas.microsoft.com/office/drawing/2014/main" id="{53991972-3442-49B2-8987-4A3F5977E057}"/>
                    </a:ext>
                  </a:extLst>
                </p:cNvPr>
                <p:cNvPicPr/>
                <p:nvPr/>
              </p:nvPicPr>
              <p:blipFill>
                <a:blip r:embed="rId148"/>
                <a:stretch>
                  <a:fillRect/>
                </a:stretch>
              </p:blipFill>
              <p:spPr>
                <a:xfrm>
                  <a:off x="9430890" y="1888446"/>
                  <a:ext cx="6984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89" name="Ink 88">
                  <a:extLst>
                    <a:ext uri="{FF2B5EF4-FFF2-40B4-BE49-F238E27FC236}">
                      <a16:creationId xmlns:a16="http://schemas.microsoft.com/office/drawing/2014/main" id="{3FE387FC-E944-4BB3-9A61-0FC6D2197130}"/>
                    </a:ext>
                  </a:extLst>
                </p14:cNvPr>
                <p14:cNvContentPartPr/>
                <p14:nvPr/>
              </p14:nvContentPartPr>
              <p14:xfrm>
                <a:off x="9539970" y="1791966"/>
                <a:ext cx="114840" cy="203400"/>
              </p14:xfrm>
            </p:contentPart>
          </mc:Choice>
          <mc:Fallback>
            <p:pic>
              <p:nvPicPr>
                <p:cNvPr id="89" name="Ink 88">
                  <a:extLst>
                    <a:ext uri="{FF2B5EF4-FFF2-40B4-BE49-F238E27FC236}">
                      <a16:creationId xmlns:a16="http://schemas.microsoft.com/office/drawing/2014/main" id="{3FE387FC-E944-4BB3-9A61-0FC6D2197130}"/>
                    </a:ext>
                  </a:extLst>
                </p:cNvPr>
                <p:cNvPicPr/>
                <p:nvPr/>
              </p:nvPicPr>
              <p:blipFill>
                <a:blip r:embed="rId150"/>
                <a:stretch>
                  <a:fillRect/>
                </a:stretch>
              </p:blipFill>
              <p:spPr>
                <a:xfrm>
                  <a:off x="9535650" y="1787646"/>
                  <a:ext cx="123480" cy="21204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90" name="Ink 89">
                  <a:extLst>
                    <a:ext uri="{FF2B5EF4-FFF2-40B4-BE49-F238E27FC236}">
                      <a16:creationId xmlns:a16="http://schemas.microsoft.com/office/drawing/2014/main" id="{A2DF849D-934B-4FC3-92BA-6DBE05B10E2F}"/>
                    </a:ext>
                  </a:extLst>
                </p14:cNvPr>
                <p14:cNvContentPartPr/>
                <p14:nvPr/>
              </p14:nvContentPartPr>
              <p14:xfrm>
                <a:off x="9655890" y="1882326"/>
                <a:ext cx="65160" cy="95400"/>
              </p14:xfrm>
            </p:contentPart>
          </mc:Choice>
          <mc:Fallback>
            <p:pic>
              <p:nvPicPr>
                <p:cNvPr id="90" name="Ink 89">
                  <a:extLst>
                    <a:ext uri="{FF2B5EF4-FFF2-40B4-BE49-F238E27FC236}">
                      <a16:creationId xmlns:a16="http://schemas.microsoft.com/office/drawing/2014/main" id="{A2DF849D-934B-4FC3-92BA-6DBE05B10E2F}"/>
                    </a:ext>
                  </a:extLst>
                </p:cNvPr>
                <p:cNvPicPr/>
                <p:nvPr/>
              </p:nvPicPr>
              <p:blipFill>
                <a:blip r:embed="rId152"/>
                <a:stretch>
                  <a:fillRect/>
                </a:stretch>
              </p:blipFill>
              <p:spPr>
                <a:xfrm>
                  <a:off x="9651570" y="1878006"/>
                  <a:ext cx="7380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91" name="Ink 90">
                  <a:extLst>
                    <a:ext uri="{FF2B5EF4-FFF2-40B4-BE49-F238E27FC236}">
                      <a16:creationId xmlns:a16="http://schemas.microsoft.com/office/drawing/2014/main" id="{C51E985C-6934-4F56-9A76-02D19D7E7AF5}"/>
                    </a:ext>
                  </a:extLst>
                </p14:cNvPr>
                <p14:cNvContentPartPr/>
                <p14:nvPr/>
              </p14:nvContentPartPr>
              <p14:xfrm>
                <a:off x="9746970" y="1889886"/>
                <a:ext cx="136800" cy="96840"/>
              </p14:xfrm>
            </p:contentPart>
          </mc:Choice>
          <mc:Fallback>
            <p:pic>
              <p:nvPicPr>
                <p:cNvPr id="91" name="Ink 90">
                  <a:extLst>
                    <a:ext uri="{FF2B5EF4-FFF2-40B4-BE49-F238E27FC236}">
                      <a16:creationId xmlns:a16="http://schemas.microsoft.com/office/drawing/2014/main" id="{C51E985C-6934-4F56-9A76-02D19D7E7AF5}"/>
                    </a:ext>
                  </a:extLst>
                </p:cNvPr>
                <p:cNvPicPr/>
                <p:nvPr/>
              </p:nvPicPr>
              <p:blipFill>
                <a:blip r:embed="rId154"/>
                <a:stretch>
                  <a:fillRect/>
                </a:stretch>
              </p:blipFill>
              <p:spPr>
                <a:xfrm>
                  <a:off x="9742650" y="1885566"/>
                  <a:ext cx="145440" cy="105480"/>
                </a:xfrm>
                <a:prstGeom prst="rect">
                  <a:avLst/>
                </a:prstGeom>
              </p:spPr>
            </p:pic>
          </mc:Fallback>
        </mc:AlternateContent>
      </p:grpSp>
      <p:grpSp>
        <p:nvGrpSpPr>
          <p:cNvPr id="110" name="Group 109">
            <a:extLst>
              <a:ext uri="{FF2B5EF4-FFF2-40B4-BE49-F238E27FC236}">
                <a16:creationId xmlns:a16="http://schemas.microsoft.com/office/drawing/2014/main" id="{D6C16934-15F3-4E6D-A0AE-AA7F5D176078}"/>
              </a:ext>
            </a:extLst>
          </p:cNvPr>
          <p:cNvGrpSpPr/>
          <p:nvPr/>
        </p:nvGrpSpPr>
        <p:grpSpPr>
          <a:xfrm>
            <a:off x="4186050" y="3733086"/>
            <a:ext cx="350280" cy="274320"/>
            <a:chOff x="4186050" y="3733086"/>
            <a:chExt cx="350280" cy="274320"/>
          </a:xfrm>
        </p:grpSpPr>
        <mc:AlternateContent xmlns:mc="http://schemas.openxmlformats.org/markup-compatibility/2006">
          <mc:Choice xmlns:p14="http://schemas.microsoft.com/office/powerpoint/2010/main" Requires="p14">
            <p:contentPart p14:bwMode="auto" r:id="rId155">
              <p14:nvContentPartPr>
                <p14:cNvPr id="94" name="Ink 93">
                  <a:extLst>
                    <a:ext uri="{FF2B5EF4-FFF2-40B4-BE49-F238E27FC236}">
                      <a16:creationId xmlns:a16="http://schemas.microsoft.com/office/drawing/2014/main" id="{0DAB5F92-012C-4165-BD4D-F03CC1111C92}"/>
                    </a:ext>
                  </a:extLst>
                </p14:cNvPr>
                <p14:cNvContentPartPr/>
                <p14:nvPr/>
              </p14:nvContentPartPr>
              <p14:xfrm>
                <a:off x="4186050" y="3761886"/>
                <a:ext cx="134280" cy="29520"/>
              </p14:xfrm>
            </p:contentPart>
          </mc:Choice>
          <mc:Fallback>
            <p:pic>
              <p:nvPicPr>
                <p:cNvPr id="94" name="Ink 93">
                  <a:extLst>
                    <a:ext uri="{FF2B5EF4-FFF2-40B4-BE49-F238E27FC236}">
                      <a16:creationId xmlns:a16="http://schemas.microsoft.com/office/drawing/2014/main" id="{0DAB5F92-012C-4165-BD4D-F03CC1111C92}"/>
                    </a:ext>
                  </a:extLst>
                </p:cNvPr>
                <p:cNvPicPr/>
                <p:nvPr/>
              </p:nvPicPr>
              <p:blipFill>
                <a:blip r:embed="rId156"/>
                <a:stretch>
                  <a:fillRect/>
                </a:stretch>
              </p:blipFill>
              <p:spPr>
                <a:xfrm>
                  <a:off x="4181730" y="3757566"/>
                  <a:ext cx="14292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95" name="Ink 94">
                  <a:extLst>
                    <a:ext uri="{FF2B5EF4-FFF2-40B4-BE49-F238E27FC236}">
                      <a16:creationId xmlns:a16="http://schemas.microsoft.com/office/drawing/2014/main" id="{86FE3C1E-C062-410C-B59B-EA9CB6D9D7E0}"/>
                    </a:ext>
                  </a:extLst>
                </p14:cNvPr>
                <p14:cNvContentPartPr/>
                <p14:nvPr/>
              </p14:nvContentPartPr>
              <p14:xfrm>
                <a:off x="4186050" y="3793926"/>
                <a:ext cx="144360" cy="213480"/>
              </p14:xfrm>
            </p:contentPart>
          </mc:Choice>
          <mc:Fallback>
            <p:pic>
              <p:nvPicPr>
                <p:cNvPr id="95" name="Ink 94">
                  <a:extLst>
                    <a:ext uri="{FF2B5EF4-FFF2-40B4-BE49-F238E27FC236}">
                      <a16:creationId xmlns:a16="http://schemas.microsoft.com/office/drawing/2014/main" id="{86FE3C1E-C062-410C-B59B-EA9CB6D9D7E0}"/>
                    </a:ext>
                  </a:extLst>
                </p:cNvPr>
                <p:cNvPicPr/>
                <p:nvPr/>
              </p:nvPicPr>
              <p:blipFill>
                <a:blip r:embed="rId158"/>
                <a:stretch>
                  <a:fillRect/>
                </a:stretch>
              </p:blipFill>
              <p:spPr>
                <a:xfrm>
                  <a:off x="4181730" y="3789606"/>
                  <a:ext cx="153000" cy="22212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96" name="Ink 95">
                  <a:extLst>
                    <a:ext uri="{FF2B5EF4-FFF2-40B4-BE49-F238E27FC236}">
                      <a16:creationId xmlns:a16="http://schemas.microsoft.com/office/drawing/2014/main" id="{F6DDA192-AC94-4699-9C91-0EBF40094260}"/>
                    </a:ext>
                  </a:extLst>
                </p14:cNvPr>
                <p14:cNvContentPartPr/>
                <p14:nvPr/>
              </p14:nvContentPartPr>
              <p14:xfrm>
                <a:off x="4247610" y="3950526"/>
                <a:ext cx="70200" cy="32760"/>
              </p14:xfrm>
            </p:contentPart>
          </mc:Choice>
          <mc:Fallback>
            <p:pic>
              <p:nvPicPr>
                <p:cNvPr id="96" name="Ink 95">
                  <a:extLst>
                    <a:ext uri="{FF2B5EF4-FFF2-40B4-BE49-F238E27FC236}">
                      <a16:creationId xmlns:a16="http://schemas.microsoft.com/office/drawing/2014/main" id="{F6DDA192-AC94-4699-9C91-0EBF40094260}"/>
                    </a:ext>
                  </a:extLst>
                </p:cNvPr>
                <p:cNvPicPr/>
                <p:nvPr/>
              </p:nvPicPr>
              <p:blipFill>
                <a:blip r:embed="rId160"/>
                <a:stretch>
                  <a:fillRect/>
                </a:stretch>
              </p:blipFill>
              <p:spPr>
                <a:xfrm>
                  <a:off x="4243290" y="3946206"/>
                  <a:ext cx="7884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97" name="Ink 96">
                  <a:extLst>
                    <a:ext uri="{FF2B5EF4-FFF2-40B4-BE49-F238E27FC236}">
                      <a16:creationId xmlns:a16="http://schemas.microsoft.com/office/drawing/2014/main" id="{0E65DED5-E696-49FC-9CC3-C0E929FEC119}"/>
                    </a:ext>
                  </a:extLst>
                </p14:cNvPr>
                <p14:cNvContentPartPr/>
                <p14:nvPr/>
              </p14:nvContentPartPr>
              <p14:xfrm>
                <a:off x="4422210" y="3733086"/>
                <a:ext cx="114120" cy="256680"/>
              </p14:xfrm>
            </p:contentPart>
          </mc:Choice>
          <mc:Fallback>
            <p:pic>
              <p:nvPicPr>
                <p:cNvPr id="97" name="Ink 96">
                  <a:extLst>
                    <a:ext uri="{FF2B5EF4-FFF2-40B4-BE49-F238E27FC236}">
                      <a16:creationId xmlns:a16="http://schemas.microsoft.com/office/drawing/2014/main" id="{0E65DED5-E696-49FC-9CC3-C0E929FEC119}"/>
                    </a:ext>
                  </a:extLst>
                </p:cNvPr>
                <p:cNvPicPr/>
                <p:nvPr/>
              </p:nvPicPr>
              <p:blipFill>
                <a:blip r:embed="rId162"/>
                <a:stretch>
                  <a:fillRect/>
                </a:stretch>
              </p:blipFill>
              <p:spPr>
                <a:xfrm>
                  <a:off x="4417890" y="3728766"/>
                  <a:ext cx="122760" cy="265320"/>
                </a:xfrm>
                <a:prstGeom prst="rect">
                  <a:avLst/>
                </a:prstGeom>
              </p:spPr>
            </p:pic>
          </mc:Fallback>
        </mc:AlternateContent>
      </p:grpSp>
      <p:grpSp>
        <p:nvGrpSpPr>
          <p:cNvPr id="109" name="Group 108">
            <a:extLst>
              <a:ext uri="{FF2B5EF4-FFF2-40B4-BE49-F238E27FC236}">
                <a16:creationId xmlns:a16="http://schemas.microsoft.com/office/drawing/2014/main" id="{CEBAA72B-EB63-47FF-A788-2D25846930C0}"/>
              </a:ext>
            </a:extLst>
          </p:cNvPr>
          <p:cNvGrpSpPr/>
          <p:nvPr/>
        </p:nvGrpSpPr>
        <p:grpSpPr>
          <a:xfrm>
            <a:off x="4678530" y="3649566"/>
            <a:ext cx="1750320" cy="374400"/>
            <a:chOff x="4678530" y="3649566"/>
            <a:chExt cx="1750320" cy="374400"/>
          </a:xfrm>
        </p:grpSpPr>
        <mc:AlternateContent xmlns:mc="http://schemas.openxmlformats.org/markup-compatibility/2006">
          <mc:Choice xmlns:p14="http://schemas.microsoft.com/office/powerpoint/2010/main" Requires="p14">
            <p:contentPart p14:bwMode="auto" r:id="rId163">
              <p14:nvContentPartPr>
                <p14:cNvPr id="98" name="Ink 97">
                  <a:extLst>
                    <a:ext uri="{FF2B5EF4-FFF2-40B4-BE49-F238E27FC236}">
                      <a16:creationId xmlns:a16="http://schemas.microsoft.com/office/drawing/2014/main" id="{7211174F-EB46-43F3-9617-2A78D1EBBB29}"/>
                    </a:ext>
                  </a:extLst>
                </p14:cNvPr>
                <p14:cNvContentPartPr/>
                <p14:nvPr/>
              </p14:nvContentPartPr>
              <p14:xfrm>
                <a:off x="4678530" y="3752886"/>
                <a:ext cx="249840" cy="267840"/>
              </p14:xfrm>
            </p:contentPart>
          </mc:Choice>
          <mc:Fallback>
            <p:pic>
              <p:nvPicPr>
                <p:cNvPr id="98" name="Ink 97">
                  <a:extLst>
                    <a:ext uri="{FF2B5EF4-FFF2-40B4-BE49-F238E27FC236}">
                      <a16:creationId xmlns:a16="http://schemas.microsoft.com/office/drawing/2014/main" id="{7211174F-EB46-43F3-9617-2A78D1EBBB29}"/>
                    </a:ext>
                  </a:extLst>
                </p:cNvPr>
                <p:cNvPicPr/>
                <p:nvPr/>
              </p:nvPicPr>
              <p:blipFill>
                <a:blip r:embed="rId164"/>
                <a:stretch>
                  <a:fillRect/>
                </a:stretch>
              </p:blipFill>
              <p:spPr>
                <a:xfrm>
                  <a:off x="4674210" y="3748566"/>
                  <a:ext cx="258480" cy="27648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99" name="Ink 98">
                  <a:extLst>
                    <a:ext uri="{FF2B5EF4-FFF2-40B4-BE49-F238E27FC236}">
                      <a16:creationId xmlns:a16="http://schemas.microsoft.com/office/drawing/2014/main" id="{FB2597DA-1D4F-4442-84A3-2FAD3D78A79B}"/>
                    </a:ext>
                  </a:extLst>
                </p14:cNvPr>
                <p14:cNvContentPartPr/>
                <p14:nvPr/>
              </p14:nvContentPartPr>
              <p14:xfrm>
                <a:off x="4843050" y="3812646"/>
                <a:ext cx="194760" cy="190440"/>
              </p14:xfrm>
            </p:contentPart>
          </mc:Choice>
          <mc:Fallback>
            <p:pic>
              <p:nvPicPr>
                <p:cNvPr id="99" name="Ink 98">
                  <a:extLst>
                    <a:ext uri="{FF2B5EF4-FFF2-40B4-BE49-F238E27FC236}">
                      <a16:creationId xmlns:a16="http://schemas.microsoft.com/office/drawing/2014/main" id="{FB2597DA-1D4F-4442-84A3-2FAD3D78A79B}"/>
                    </a:ext>
                  </a:extLst>
                </p:cNvPr>
                <p:cNvPicPr/>
                <p:nvPr/>
              </p:nvPicPr>
              <p:blipFill>
                <a:blip r:embed="rId166"/>
                <a:stretch>
                  <a:fillRect/>
                </a:stretch>
              </p:blipFill>
              <p:spPr>
                <a:xfrm>
                  <a:off x="4838730" y="3808326"/>
                  <a:ext cx="203400" cy="19908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00" name="Ink 99">
                  <a:extLst>
                    <a:ext uri="{FF2B5EF4-FFF2-40B4-BE49-F238E27FC236}">
                      <a16:creationId xmlns:a16="http://schemas.microsoft.com/office/drawing/2014/main" id="{81BD65DE-8961-4348-B034-2872445E0435}"/>
                    </a:ext>
                  </a:extLst>
                </p14:cNvPr>
                <p14:cNvContentPartPr/>
                <p14:nvPr/>
              </p14:nvContentPartPr>
              <p14:xfrm>
                <a:off x="5081730" y="3887166"/>
                <a:ext cx="100080" cy="6480"/>
              </p14:xfrm>
            </p:contentPart>
          </mc:Choice>
          <mc:Fallback>
            <p:pic>
              <p:nvPicPr>
                <p:cNvPr id="100" name="Ink 99">
                  <a:extLst>
                    <a:ext uri="{FF2B5EF4-FFF2-40B4-BE49-F238E27FC236}">
                      <a16:creationId xmlns:a16="http://schemas.microsoft.com/office/drawing/2014/main" id="{81BD65DE-8961-4348-B034-2872445E0435}"/>
                    </a:ext>
                  </a:extLst>
                </p:cNvPr>
                <p:cNvPicPr/>
                <p:nvPr/>
              </p:nvPicPr>
              <p:blipFill>
                <a:blip r:embed="rId168"/>
                <a:stretch>
                  <a:fillRect/>
                </a:stretch>
              </p:blipFill>
              <p:spPr>
                <a:xfrm>
                  <a:off x="5077410" y="3882846"/>
                  <a:ext cx="108720" cy="1512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01" name="Ink 100">
                  <a:extLst>
                    <a:ext uri="{FF2B5EF4-FFF2-40B4-BE49-F238E27FC236}">
                      <a16:creationId xmlns:a16="http://schemas.microsoft.com/office/drawing/2014/main" id="{A010DB40-41FF-46D2-BD03-5285EDCAF18A}"/>
                    </a:ext>
                  </a:extLst>
                </p14:cNvPr>
                <p14:cNvContentPartPr/>
                <p14:nvPr/>
              </p14:nvContentPartPr>
              <p14:xfrm>
                <a:off x="5127450" y="3828486"/>
                <a:ext cx="223560" cy="143640"/>
              </p14:xfrm>
            </p:contentPart>
          </mc:Choice>
          <mc:Fallback>
            <p:pic>
              <p:nvPicPr>
                <p:cNvPr id="101" name="Ink 100">
                  <a:extLst>
                    <a:ext uri="{FF2B5EF4-FFF2-40B4-BE49-F238E27FC236}">
                      <a16:creationId xmlns:a16="http://schemas.microsoft.com/office/drawing/2014/main" id="{A010DB40-41FF-46D2-BD03-5285EDCAF18A}"/>
                    </a:ext>
                  </a:extLst>
                </p:cNvPr>
                <p:cNvPicPr/>
                <p:nvPr/>
              </p:nvPicPr>
              <p:blipFill>
                <a:blip r:embed="rId170"/>
                <a:stretch>
                  <a:fillRect/>
                </a:stretch>
              </p:blipFill>
              <p:spPr>
                <a:xfrm>
                  <a:off x="5123130" y="3824166"/>
                  <a:ext cx="23220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02" name="Ink 101">
                  <a:extLst>
                    <a:ext uri="{FF2B5EF4-FFF2-40B4-BE49-F238E27FC236}">
                      <a16:creationId xmlns:a16="http://schemas.microsoft.com/office/drawing/2014/main" id="{5937A046-9BCA-4496-859B-7555BBB7801D}"/>
                    </a:ext>
                  </a:extLst>
                </p14:cNvPr>
                <p14:cNvContentPartPr/>
                <p14:nvPr/>
              </p14:nvContentPartPr>
              <p14:xfrm>
                <a:off x="5414010" y="3949086"/>
                <a:ext cx="1440" cy="23040"/>
              </p14:xfrm>
            </p:contentPart>
          </mc:Choice>
          <mc:Fallback>
            <p:pic>
              <p:nvPicPr>
                <p:cNvPr id="102" name="Ink 101">
                  <a:extLst>
                    <a:ext uri="{FF2B5EF4-FFF2-40B4-BE49-F238E27FC236}">
                      <a16:creationId xmlns:a16="http://schemas.microsoft.com/office/drawing/2014/main" id="{5937A046-9BCA-4496-859B-7555BBB7801D}"/>
                    </a:ext>
                  </a:extLst>
                </p:cNvPr>
                <p:cNvPicPr/>
                <p:nvPr/>
              </p:nvPicPr>
              <p:blipFill>
                <a:blip r:embed="rId172"/>
                <a:stretch>
                  <a:fillRect/>
                </a:stretch>
              </p:blipFill>
              <p:spPr>
                <a:xfrm>
                  <a:off x="5409690" y="3944766"/>
                  <a:ext cx="1008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03" name="Ink 102">
                  <a:extLst>
                    <a:ext uri="{FF2B5EF4-FFF2-40B4-BE49-F238E27FC236}">
                      <a16:creationId xmlns:a16="http://schemas.microsoft.com/office/drawing/2014/main" id="{D75932C7-6202-452C-B90D-8EF4504F1DE5}"/>
                    </a:ext>
                  </a:extLst>
                </p14:cNvPr>
                <p14:cNvContentPartPr/>
                <p14:nvPr/>
              </p14:nvContentPartPr>
              <p14:xfrm>
                <a:off x="5529570" y="3824886"/>
                <a:ext cx="123120" cy="143640"/>
              </p14:xfrm>
            </p:contentPart>
          </mc:Choice>
          <mc:Fallback>
            <p:pic>
              <p:nvPicPr>
                <p:cNvPr id="103" name="Ink 102">
                  <a:extLst>
                    <a:ext uri="{FF2B5EF4-FFF2-40B4-BE49-F238E27FC236}">
                      <a16:creationId xmlns:a16="http://schemas.microsoft.com/office/drawing/2014/main" id="{D75932C7-6202-452C-B90D-8EF4504F1DE5}"/>
                    </a:ext>
                  </a:extLst>
                </p:cNvPr>
                <p:cNvPicPr/>
                <p:nvPr/>
              </p:nvPicPr>
              <p:blipFill>
                <a:blip r:embed="rId174"/>
                <a:stretch>
                  <a:fillRect/>
                </a:stretch>
              </p:blipFill>
              <p:spPr>
                <a:xfrm>
                  <a:off x="5525250" y="3820566"/>
                  <a:ext cx="13176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04" name="Ink 103">
                  <a:extLst>
                    <a:ext uri="{FF2B5EF4-FFF2-40B4-BE49-F238E27FC236}">
                      <a16:creationId xmlns:a16="http://schemas.microsoft.com/office/drawing/2014/main" id="{429B4E0C-507F-4F75-BA47-30CEA5162470}"/>
                    </a:ext>
                  </a:extLst>
                </p14:cNvPr>
                <p14:cNvContentPartPr/>
                <p14:nvPr/>
              </p14:nvContentPartPr>
              <p14:xfrm>
                <a:off x="5703090" y="3777006"/>
                <a:ext cx="113040" cy="205920"/>
              </p14:xfrm>
            </p:contentPart>
          </mc:Choice>
          <mc:Fallback>
            <p:pic>
              <p:nvPicPr>
                <p:cNvPr id="104" name="Ink 103">
                  <a:extLst>
                    <a:ext uri="{FF2B5EF4-FFF2-40B4-BE49-F238E27FC236}">
                      <a16:creationId xmlns:a16="http://schemas.microsoft.com/office/drawing/2014/main" id="{429B4E0C-507F-4F75-BA47-30CEA5162470}"/>
                    </a:ext>
                  </a:extLst>
                </p:cNvPr>
                <p:cNvPicPr/>
                <p:nvPr/>
              </p:nvPicPr>
              <p:blipFill>
                <a:blip r:embed="rId176"/>
                <a:stretch>
                  <a:fillRect/>
                </a:stretch>
              </p:blipFill>
              <p:spPr>
                <a:xfrm>
                  <a:off x="5698770" y="3772686"/>
                  <a:ext cx="121680" cy="21456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05" name="Ink 104">
                  <a:extLst>
                    <a:ext uri="{FF2B5EF4-FFF2-40B4-BE49-F238E27FC236}">
                      <a16:creationId xmlns:a16="http://schemas.microsoft.com/office/drawing/2014/main" id="{5A745724-B8B2-4904-BE22-361AA5968918}"/>
                    </a:ext>
                  </a:extLst>
                </p14:cNvPr>
                <p14:cNvContentPartPr/>
                <p14:nvPr/>
              </p14:nvContentPartPr>
              <p14:xfrm>
                <a:off x="5871210" y="3775566"/>
                <a:ext cx="203040" cy="248400"/>
              </p14:xfrm>
            </p:contentPart>
          </mc:Choice>
          <mc:Fallback>
            <p:pic>
              <p:nvPicPr>
                <p:cNvPr id="105" name="Ink 104">
                  <a:extLst>
                    <a:ext uri="{FF2B5EF4-FFF2-40B4-BE49-F238E27FC236}">
                      <a16:creationId xmlns:a16="http://schemas.microsoft.com/office/drawing/2014/main" id="{5A745724-B8B2-4904-BE22-361AA5968918}"/>
                    </a:ext>
                  </a:extLst>
                </p:cNvPr>
                <p:cNvPicPr/>
                <p:nvPr/>
              </p:nvPicPr>
              <p:blipFill>
                <a:blip r:embed="rId178"/>
                <a:stretch>
                  <a:fillRect/>
                </a:stretch>
              </p:blipFill>
              <p:spPr>
                <a:xfrm>
                  <a:off x="5866890" y="3771246"/>
                  <a:ext cx="211680" cy="25704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06" name="Ink 105">
                  <a:extLst>
                    <a:ext uri="{FF2B5EF4-FFF2-40B4-BE49-F238E27FC236}">
                      <a16:creationId xmlns:a16="http://schemas.microsoft.com/office/drawing/2014/main" id="{4B84D4A7-40FC-45F5-A099-97A61F12270D}"/>
                    </a:ext>
                  </a:extLst>
                </p14:cNvPr>
                <p14:cNvContentPartPr/>
                <p14:nvPr/>
              </p14:nvContentPartPr>
              <p14:xfrm>
                <a:off x="6133290" y="3649566"/>
                <a:ext cx="26280" cy="119520"/>
              </p14:xfrm>
            </p:contentPart>
          </mc:Choice>
          <mc:Fallback>
            <p:pic>
              <p:nvPicPr>
                <p:cNvPr id="106" name="Ink 105">
                  <a:extLst>
                    <a:ext uri="{FF2B5EF4-FFF2-40B4-BE49-F238E27FC236}">
                      <a16:creationId xmlns:a16="http://schemas.microsoft.com/office/drawing/2014/main" id="{4B84D4A7-40FC-45F5-A099-97A61F12270D}"/>
                    </a:ext>
                  </a:extLst>
                </p:cNvPr>
                <p:cNvPicPr/>
                <p:nvPr/>
              </p:nvPicPr>
              <p:blipFill>
                <a:blip r:embed="rId180"/>
                <a:stretch>
                  <a:fillRect/>
                </a:stretch>
              </p:blipFill>
              <p:spPr>
                <a:xfrm>
                  <a:off x="6128970" y="3645246"/>
                  <a:ext cx="3492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07" name="Ink 106">
                  <a:extLst>
                    <a:ext uri="{FF2B5EF4-FFF2-40B4-BE49-F238E27FC236}">
                      <a16:creationId xmlns:a16="http://schemas.microsoft.com/office/drawing/2014/main" id="{1D57B594-7924-4CC0-9DAB-60EFF5AFB198}"/>
                    </a:ext>
                  </a:extLst>
                </p14:cNvPr>
                <p14:cNvContentPartPr/>
                <p14:nvPr/>
              </p14:nvContentPartPr>
              <p14:xfrm>
                <a:off x="6154170" y="3669726"/>
                <a:ext cx="89640" cy="68760"/>
              </p14:xfrm>
            </p:contentPart>
          </mc:Choice>
          <mc:Fallback>
            <p:pic>
              <p:nvPicPr>
                <p:cNvPr id="107" name="Ink 106">
                  <a:extLst>
                    <a:ext uri="{FF2B5EF4-FFF2-40B4-BE49-F238E27FC236}">
                      <a16:creationId xmlns:a16="http://schemas.microsoft.com/office/drawing/2014/main" id="{1D57B594-7924-4CC0-9DAB-60EFF5AFB198}"/>
                    </a:ext>
                  </a:extLst>
                </p:cNvPr>
                <p:cNvPicPr/>
                <p:nvPr/>
              </p:nvPicPr>
              <p:blipFill>
                <a:blip r:embed="rId182"/>
                <a:stretch>
                  <a:fillRect/>
                </a:stretch>
              </p:blipFill>
              <p:spPr>
                <a:xfrm>
                  <a:off x="6149850" y="3665406"/>
                  <a:ext cx="9828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08" name="Ink 107">
                  <a:extLst>
                    <a:ext uri="{FF2B5EF4-FFF2-40B4-BE49-F238E27FC236}">
                      <a16:creationId xmlns:a16="http://schemas.microsoft.com/office/drawing/2014/main" id="{4339AF99-ED2C-4155-9664-BBD2ACF48449}"/>
                    </a:ext>
                  </a:extLst>
                </p14:cNvPr>
                <p14:cNvContentPartPr/>
                <p14:nvPr/>
              </p14:nvContentPartPr>
              <p14:xfrm>
                <a:off x="6328410" y="3692406"/>
                <a:ext cx="100440" cy="317160"/>
              </p14:xfrm>
            </p:contentPart>
          </mc:Choice>
          <mc:Fallback>
            <p:pic>
              <p:nvPicPr>
                <p:cNvPr id="108" name="Ink 107">
                  <a:extLst>
                    <a:ext uri="{FF2B5EF4-FFF2-40B4-BE49-F238E27FC236}">
                      <a16:creationId xmlns:a16="http://schemas.microsoft.com/office/drawing/2014/main" id="{4339AF99-ED2C-4155-9664-BBD2ACF48449}"/>
                    </a:ext>
                  </a:extLst>
                </p:cNvPr>
                <p:cNvPicPr/>
                <p:nvPr/>
              </p:nvPicPr>
              <p:blipFill>
                <a:blip r:embed="rId184"/>
                <a:stretch>
                  <a:fillRect/>
                </a:stretch>
              </p:blipFill>
              <p:spPr>
                <a:xfrm>
                  <a:off x="6324090" y="3688086"/>
                  <a:ext cx="109080" cy="3258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85">
            <p14:nvContentPartPr>
              <p14:cNvPr id="111" name="Ink 110">
                <a:extLst>
                  <a:ext uri="{FF2B5EF4-FFF2-40B4-BE49-F238E27FC236}">
                    <a16:creationId xmlns:a16="http://schemas.microsoft.com/office/drawing/2014/main" id="{87193141-014B-4337-9A61-268A0E47AD5E}"/>
                  </a:ext>
                </a:extLst>
              </p14:cNvPr>
              <p14:cNvContentPartPr/>
              <p14:nvPr/>
            </p14:nvContentPartPr>
            <p14:xfrm>
              <a:off x="10406850" y="3729846"/>
              <a:ext cx="772200" cy="112680"/>
            </p14:xfrm>
          </p:contentPart>
        </mc:Choice>
        <mc:Fallback>
          <p:pic>
            <p:nvPicPr>
              <p:cNvPr id="111" name="Ink 110">
                <a:extLst>
                  <a:ext uri="{FF2B5EF4-FFF2-40B4-BE49-F238E27FC236}">
                    <a16:creationId xmlns:a16="http://schemas.microsoft.com/office/drawing/2014/main" id="{87193141-014B-4337-9A61-268A0E47AD5E}"/>
                  </a:ext>
                </a:extLst>
              </p:cNvPr>
              <p:cNvPicPr/>
              <p:nvPr/>
            </p:nvPicPr>
            <p:blipFill>
              <a:blip r:embed="rId186"/>
              <a:stretch>
                <a:fillRect/>
              </a:stretch>
            </p:blipFill>
            <p:spPr>
              <a:xfrm>
                <a:off x="10402530" y="3725526"/>
                <a:ext cx="780840" cy="121320"/>
              </a:xfrm>
              <a:prstGeom prst="rect">
                <a:avLst/>
              </a:prstGeom>
            </p:spPr>
          </p:pic>
        </mc:Fallback>
      </mc:AlternateContent>
      <p:grpSp>
        <p:nvGrpSpPr>
          <p:cNvPr id="119" name="Group 118">
            <a:extLst>
              <a:ext uri="{FF2B5EF4-FFF2-40B4-BE49-F238E27FC236}">
                <a16:creationId xmlns:a16="http://schemas.microsoft.com/office/drawing/2014/main" id="{24BF3FA0-9A10-492B-9762-864294747655}"/>
              </a:ext>
            </a:extLst>
          </p:cNvPr>
          <p:cNvGrpSpPr/>
          <p:nvPr/>
        </p:nvGrpSpPr>
        <p:grpSpPr>
          <a:xfrm>
            <a:off x="9575610" y="452766"/>
            <a:ext cx="515880" cy="183600"/>
            <a:chOff x="9575610" y="452766"/>
            <a:chExt cx="515880" cy="183600"/>
          </a:xfrm>
        </p:grpSpPr>
        <mc:AlternateContent xmlns:mc="http://schemas.openxmlformats.org/markup-compatibility/2006">
          <mc:Choice xmlns:p14="http://schemas.microsoft.com/office/powerpoint/2010/main" Requires="p14">
            <p:contentPart p14:bwMode="auto" r:id="rId187">
              <p14:nvContentPartPr>
                <p14:cNvPr id="112" name="Ink 111">
                  <a:extLst>
                    <a:ext uri="{FF2B5EF4-FFF2-40B4-BE49-F238E27FC236}">
                      <a16:creationId xmlns:a16="http://schemas.microsoft.com/office/drawing/2014/main" id="{6D25553F-7FC8-45FA-A6C0-2883C97FE7E6}"/>
                    </a:ext>
                  </a:extLst>
                </p14:cNvPr>
                <p14:cNvContentPartPr/>
                <p14:nvPr/>
              </p14:nvContentPartPr>
              <p14:xfrm>
                <a:off x="9575610" y="459246"/>
                <a:ext cx="66600" cy="177120"/>
              </p14:xfrm>
            </p:contentPart>
          </mc:Choice>
          <mc:Fallback>
            <p:pic>
              <p:nvPicPr>
                <p:cNvPr id="112" name="Ink 111">
                  <a:extLst>
                    <a:ext uri="{FF2B5EF4-FFF2-40B4-BE49-F238E27FC236}">
                      <a16:creationId xmlns:a16="http://schemas.microsoft.com/office/drawing/2014/main" id="{6D25553F-7FC8-45FA-A6C0-2883C97FE7E6}"/>
                    </a:ext>
                  </a:extLst>
                </p:cNvPr>
                <p:cNvPicPr/>
                <p:nvPr/>
              </p:nvPicPr>
              <p:blipFill>
                <a:blip r:embed="rId188"/>
                <a:stretch>
                  <a:fillRect/>
                </a:stretch>
              </p:blipFill>
              <p:spPr>
                <a:xfrm>
                  <a:off x="9571290" y="454926"/>
                  <a:ext cx="7524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13" name="Ink 112">
                  <a:extLst>
                    <a:ext uri="{FF2B5EF4-FFF2-40B4-BE49-F238E27FC236}">
                      <a16:creationId xmlns:a16="http://schemas.microsoft.com/office/drawing/2014/main" id="{C710A197-1834-4D4C-9EC7-35496A489D2C}"/>
                    </a:ext>
                  </a:extLst>
                </p14:cNvPr>
                <p14:cNvContentPartPr/>
                <p14:nvPr/>
              </p14:nvContentPartPr>
              <p14:xfrm>
                <a:off x="9625650" y="506406"/>
                <a:ext cx="82440" cy="101520"/>
              </p14:xfrm>
            </p:contentPart>
          </mc:Choice>
          <mc:Fallback>
            <p:pic>
              <p:nvPicPr>
                <p:cNvPr id="113" name="Ink 112">
                  <a:extLst>
                    <a:ext uri="{FF2B5EF4-FFF2-40B4-BE49-F238E27FC236}">
                      <a16:creationId xmlns:a16="http://schemas.microsoft.com/office/drawing/2014/main" id="{C710A197-1834-4D4C-9EC7-35496A489D2C}"/>
                    </a:ext>
                  </a:extLst>
                </p:cNvPr>
                <p:cNvPicPr/>
                <p:nvPr/>
              </p:nvPicPr>
              <p:blipFill>
                <a:blip r:embed="rId190"/>
                <a:stretch>
                  <a:fillRect/>
                </a:stretch>
              </p:blipFill>
              <p:spPr>
                <a:xfrm>
                  <a:off x="9621330" y="502086"/>
                  <a:ext cx="9108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14" name="Ink 113">
                  <a:extLst>
                    <a:ext uri="{FF2B5EF4-FFF2-40B4-BE49-F238E27FC236}">
                      <a16:creationId xmlns:a16="http://schemas.microsoft.com/office/drawing/2014/main" id="{EA367458-FE99-4B9A-A2DC-773D90C447BC}"/>
                    </a:ext>
                  </a:extLst>
                </p14:cNvPr>
                <p14:cNvContentPartPr/>
                <p14:nvPr/>
              </p14:nvContentPartPr>
              <p14:xfrm>
                <a:off x="9757050" y="581646"/>
                <a:ext cx="80280" cy="14400"/>
              </p14:xfrm>
            </p:contentPart>
          </mc:Choice>
          <mc:Fallback>
            <p:pic>
              <p:nvPicPr>
                <p:cNvPr id="114" name="Ink 113">
                  <a:extLst>
                    <a:ext uri="{FF2B5EF4-FFF2-40B4-BE49-F238E27FC236}">
                      <a16:creationId xmlns:a16="http://schemas.microsoft.com/office/drawing/2014/main" id="{EA367458-FE99-4B9A-A2DC-773D90C447BC}"/>
                    </a:ext>
                  </a:extLst>
                </p:cNvPr>
                <p:cNvPicPr/>
                <p:nvPr/>
              </p:nvPicPr>
              <p:blipFill>
                <a:blip r:embed="rId192"/>
                <a:stretch>
                  <a:fillRect/>
                </a:stretch>
              </p:blipFill>
              <p:spPr>
                <a:xfrm>
                  <a:off x="9752730" y="577326"/>
                  <a:ext cx="8892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15" name="Ink 114">
                  <a:extLst>
                    <a:ext uri="{FF2B5EF4-FFF2-40B4-BE49-F238E27FC236}">
                      <a16:creationId xmlns:a16="http://schemas.microsoft.com/office/drawing/2014/main" id="{ADE16A62-3924-4039-9596-C29DF1D87059}"/>
                    </a:ext>
                  </a:extLst>
                </p14:cNvPr>
                <p14:cNvContentPartPr/>
                <p14:nvPr/>
              </p14:nvContentPartPr>
              <p14:xfrm>
                <a:off x="9909330" y="466086"/>
                <a:ext cx="53640" cy="148320"/>
              </p14:xfrm>
            </p:contentPart>
          </mc:Choice>
          <mc:Fallback>
            <p:pic>
              <p:nvPicPr>
                <p:cNvPr id="115" name="Ink 114">
                  <a:extLst>
                    <a:ext uri="{FF2B5EF4-FFF2-40B4-BE49-F238E27FC236}">
                      <a16:creationId xmlns:a16="http://schemas.microsoft.com/office/drawing/2014/main" id="{ADE16A62-3924-4039-9596-C29DF1D87059}"/>
                    </a:ext>
                  </a:extLst>
                </p:cNvPr>
                <p:cNvPicPr/>
                <p:nvPr/>
              </p:nvPicPr>
              <p:blipFill>
                <a:blip r:embed="rId194"/>
                <a:stretch>
                  <a:fillRect/>
                </a:stretch>
              </p:blipFill>
              <p:spPr>
                <a:xfrm>
                  <a:off x="9905010" y="461766"/>
                  <a:ext cx="6228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16" name="Ink 115">
                  <a:extLst>
                    <a:ext uri="{FF2B5EF4-FFF2-40B4-BE49-F238E27FC236}">
                      <a16:creationId xmlns:a16="http://schemas.microsoft.com/office/drawing/2014/main" id="{3B8E0DE6-D766-431C-BB6C-E9E361FE664D}"/>
                    </a:ext>
                  </a:extLst>
                </p14:cNvPr>
                <p14:cNvContentPartPr/>
                <p14:nvPr/>
              </p14:nvContentPartPr>
              <p14:xfrm>
                <a:off x="9896010" y="515406"/>
                <a:ext cx="79560" cy="23040"/>
              </p14:xfrm>
            </p:contentPart>
          </mc:Choice>
          <mc:Fallback>
            <p:pic>
              <p:nvPicPr>
                <p:cNvPr id="116" name="Ink 115">
                  <a:extLst>
                    <a:ext uri="{FF2B5EF4-FFF2-40B4-BE49-F238E27FC236}">
                      <a16:creationId xmlns:a16="http://schemas.microsoft.com/office/drawing/2014/main" id="{3B8E0DE6-D766-431C-BB6C-E9E361FE664D}"/>
                    </a:ext>
                  </a:extLst>
                </p:cNvPr>
                <p:cNvPicPr/>
                <p:nvPr/>
              </p:nvPicPr>
              <p:blipFill>
                <a:blip r:embed="rId196"/>
                <a:stretch>
                  <a:fillRect/>
                </a:stretch>
              </p:blipFill>
              <p:spPr>
                <a:xfrm>
                  <a:off x="9891690" y="511086"/>
                  <a:ext cx="8820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17" name="Ink 116">
                  <a:extLst>
                    <a:ext uri="{FF2B5EF4-FFF2-40B4-BE49-F238E27FC236}">
                      <a16:creationId xmlns:a16="http://schemas.microsoft.com/office/drawing/2014/main" id="{0804ECB6-44DC-478A-83E2-23491C57176C}"/>
                    </a:ext>
                  </a:extLst>
                </p14:cNvPr>
                <p14:cNvContentPartPr/>
                <p14:nvPr/>
              </p14:nvContentPartPr>
              <p14:xfrm>
                <a:off x="10018770" y="452766"/>
                <a:ext cx="72720" cy="140760"/>
              </p14:xfrm>
            </p:contentPart>
          </mc:Choice>
          <mc:Fallback>
            <p:pic>
              <p:nvPicPr>
                <p:cNvPr id="117" name="Ink 116">
                  <a:extLst>
                    <a:ext uri="{FF2B5EF4-FFF2-40B4-BE49-F238E27FC236}">
                      <a16:creationId xmlns:a16="http://schemas.microsoft.com/office/drawing/2014/main" id="{0804ECB6-44DC-478A-83E2-23491C57176C}"/>
                    </a:ext>
                  </a:extLst>
                </p:cNvPr>
                <p:cNvPicPr/>
                <p:nvPr/>
              </p:nvPicPr>
              <p:blipFill>
                <a:blip r:embed="rId198"/>
                <a:stretch>
                  <a:fillRect/>
                </a:stretch>
              </p:blipFill>
              <p:spPr>
                <a:xfrm>
                  <a:off x="10014450" y="448446"/>
                  <a:ext cx="81360" cy="1494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99">
            <p14:nvContentPartPr>
              <p14:cNvPr id="118" name="Ink 117">
                <a:extLst>
                  <a:ext uri="{FF2B5EF4-FFF2-40B4-BE49-F238E27FC236}">
                    <a16:creationId xmlns:a16="http://schemas.microsoft.com/office/drawing/2014/main" id="{AB15B42F-E0A9-4170-B363-DA40AD003623}"/>
                  </a:ext>
                </a:extLst>
              </p14:cNvPr>
              <p14:cNvContentPartPr/>
              <p14:nvPr/>
            </p14:nvContentPartPr>
            <p14:xfrm>
              <a:off x="10416930" y="495606"/>
              <a:ext cx="115920" cy="65160"/>
            </p14:xfrm>
          </p:contentPart>
        </mc:Choice>
        <mc:Fallback>
          <p:pic>
            <p:nvPicPr>
              <p:cNvPr id="118" name="Ink 117">
                <a:extLst>
                  <a:ext uri="{FF2B5EF4-FFF2-40B4-BE49-F238E27FC236}">
                    <a16:creationId xmlns:a16="http://schemas.microsoft.com/office/drawing/2014/main" id="{AB15B42F-E0A9-4170-B363-DA40AD003623}"/>
                  </a:ext>
                </a:extLst>
              </p:cNvPr>
              <p:cNvPicPr/>
              <p:nvPr/>
            </p:nvPicPr>
            <p:blipFill>
              <a:blip r:embed="rId200"/>
              <a:stretch>
                <a:fillRect/>
              </a:stretch>
            </p:blipFill>
            <p:spPr>
              <a:xfrm>
                <a:off x="10412610" y="491286"/>
                <a:ext cx="124560" cy="73800"/>
              </a:xfrm>
              <a:prstGeom prst="rect">
                <a:avLst/>
              </a:prstGeom>
            </p:spPr>
          </p:pic>
        </mc:Fallback>
      </mc:AlternateContent>
      <p:grpSp>
        <p:nvGrpSpPr>
          <p:cNvPr id="130" name="Group 129">
            <a:extLst>
              <a:ext uri="{FF2B5EF4-FFF2-40B4-BE49-F238E27FC236}">
                <a16:creationId xmlns:a16="http://schemas.microsoft.com/office/drawing/2014/main" id="{37B6F7A7-BB2C-4F62-893D-3B3CD58BE4FE}"/>
              </a:ext>
            </a:extLst>
          </p:cNvPr>
          <p:cNvGrpSpPr/>
          <p:nvPr/>
        </p:nvGrpSpPr>
        <p:grpSpPr>
          <a:xfrm>
            <a:off x="10736610" y="190686"/>
            <a:ext cx="810000" cy="599760"/>
            <a:chOff x="10736610" y="190686"/>
            <a:chExt cx="810000" cy="599760"/>
          </a:xfrm>
        </p:grpSpPr>
        <mc:AlternateContent xmlns:mc="http://schemas.openxmlformats.org/markup-compatibility/2006">
          <mc:Choice xmlns:p14="http://schemas.microsoft.com/office/powerpoint/2010/main" Requires="p14">
            <p:contentPart p14:bwMode="auto" r:id="rId201">
              <p14:nvContentPartPr>
                <p14:cNvPr id="120" name="Ink 119">
                  <a:extLst>
                    <a:ext uri="{FF2B5EF4-FFF2-40B4-BE49-F238E27FC236}">
                      <a16:creationId xmlns:a16="http://schemas.microsoft.com/office/drawing/2014/main" id="{BD4E2477-44AA-481B-A805-865B09BEACB3}"/>
                    </a:ext>
                  </a:extLst>
                </p14:cNvPr>
                <p14:cNvContentPartPr/>
                <p14:nvPr/>
              </p14:nvContentPartPr>
              <p14:xfrm>
                <a:off x="10794570" y="432246"/>
                <a:ext cx="190080" cy="7920"/>
              </p14:xfrm>
            </p:contentPart>
          </mc:Choice>
          <mc:Fallback>
            <p:pic>
              <p:nvPicPr>
                <p:cNvPr id="120" name="Ink 119">
                  <a:extLst>
                    <a:ext uri="{FF2B5EF4-FFF2-40B4-BE49-F238E27FC236}">
                      <a16:creationId xmlns:a16="http://schemas.microsoft.com/office/drawing/2014/main" id="{BD4E2477-44AA-481B-A805-865B09BEACB3}"/>
                    </a:ext>
                  </a:extLst>
                </p:cNvPr>
                <p:cNvPicPr/>
                <p:nvPr/>
              </p:nvPicPr>
              <p:blipFill>
                <a:blip r:embed="rId202"/>
                <a:stretch>
                  <a:fillRect/>
                </a:stretch>
              </p:blipFill>
              <p:spPr>
                <a:xfrm>
                  <a:off x="10790250" y="427926"/>
                  <a:ext cx="19872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121" name="Ink 120">
                  <a:extLst>
                    <a:ext uri="{FF2B5EF4-FFF2-40B4-BE49-F238E27FC236}">
                      <a16:creationId xmlns:a16="http://schemas.microsoft.com/office/drawing/2014/main" id="{22CBE896-2C38-4A0A-BA2F-BE3E34D62E25}"/>
                    </a:ext>
                  </a:extLst>
                </p14:cNvPr>
                <p14:cNvContentPartPr/>
                <p14:nvPr/>
              </p14:nvContentPartPr>
              <p14:xfrm>
                <a:off x="10843530" y="442326"/>
                <a:ext cx="130320" cy="180000"/>
              </p14:xfrm>
            </p:contentPart>
          </mc:Choice>
          <mc:Fallback>
            <p:pic>
              <p:nvPicPr>
                <p:cNvPr id="121" name="Ink 120">
                  <a:extLst>
                    <a:ext uri="{FF2B5EF4-FFF2-40B4-BE49-F238E27FC236}">
                      <a16:creationId xmlns:a16="http://schemas.microsoft.com/office/drawing/2014/main" id="{22CBE896-2C38-4A0A-BA2F-BE3E34D62E25}"/>
                    </a:ext>
                  </a:extLst>
                </p:cNvPr>
                <p:cNvPicPr/>
                <p:nvPr/>
              </p:nvPicPr>
              <p:blipFill>
                <a:blip r:embed="rId204"/>
                <a:stretch>
                  <a:fillRect/>
                </a:stretch>
              </p:blipFill>
              <p:spPr>
                <a:xfrm>
                  <a:off x="10839210" y="438006"/>
                  <a:ext cx="13896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122" name="Ink 121">
                  <a:extLst>
                    <a:ext uri="{FF2B5EF4-FFF2-40B4-BE49-F238E27FC236}">
                      <a16:creationId xmlns:a16="http://schemas.microsoft.com/office/drawing/2014/main" id="{62CB41D5-D901-499E-B64D-F85819850675}"/>
                    </a:ext>
                  </a:extLst>
                </p14:cNvPr>
                <p14:cNvContentPartPr/>
                <p14:nvPr/>
              </p14:nvContentPartPr>
              <p14:xfrm>
                <a:off x="10868370" y="593886"/>
                <a:ext cx="90000" cy="14760"/>
              </p14:xfrm>
            </p:contentPart>
          </mc:Choice>
          <mc:Fallback>
            <p:pic>
              <p:nvPicPr>
                <p:cNvPr id="122" name="Ink 121">
                  <a:extLst>
                    <a:ext uri="{FF2B5EF4-FFF2-40B4-BE49-F238E27FC236}">
                      <a16:creationId xmlns:a16="http://schemas.microsoft.com/office/drawing/2014/main" id="{62CB41D5-D901-499E-B64D-F85819850675}"/>
                    </a:ext>
                  </a:extLst>
                </p:cNvPr>
                <p:cNvPicPr/>
                <p:nvPr/>
              </p:nvPicPr>
              <p:blipFill>
                <a:blip r:embed="rId206"/>
                <a:stretch>
                  <a:fillRect/>
                </a:stretch>
              </p:blipFill>
              <p:spPr>
                <a:xfrm>
                  <a:off x="10864050" y="589566"/>
                  <a:ext cx="9864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123" name="Ink 122">
                  <a:extLst>
                    <a:ext uri="{FF2B5EF4-FFF2-40B4-BE49-F238E27FC236}">
                      <a16:creationId xmlns:a16="http://schemas.microsoft.com/office/drawing/2014/main" id="{A568E8EC-F5D7-4FCE-87DE-90E05DAB87AD}"/>
                    </a:ext>
                  </a:extLst>
                </p14:cNvPr>
                <p14:cNvContentPartPr/>
                <p14:nvPr/>
              </p14:nvContentPartPr>
              <p14:xfrm>
                <a:off x="10998690" y="404886"/>
                <a:ext cx="212760" cy="217800"/>
              </p14:xfrm>
            </p:contentPart>
          </mc:Choice>
          <mc:Fallback>
            <p:pic>
              <p:nvPicPr>
                <p:cNvPr id="123" name="Ink 122">
                  <a:extLst>
                    <a:ext uri="{FF2B5EF4-FFF2-40B4-BE49-F238E27FC236}">
                      <a16:creationId xmlns:a16="http://schemas.microsoft.com/office/drawing/2014/main" id="{A568E8EC-F5D7-4FCE-87DE-90E05DAB87AD}"/>
                    </a:ext>
                  </a:extLst>
                </p:cNvPr>
                <p:cNvPicPr/>
                <p:nvPr/>
              </p:nvPicPr>
              <p:blipFill>
                <a:blip r:embed="rId208"/>
                <a:stretch>
                  <a:fillRect/>
                </a:stretch>
              </p:blipFill>
              <p:spPr>
                <a:xfrm>
                  <a:off x="10994370" y="400566"/>
                  <a:ext cx="221400" cy="22644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124" name="Ink 123">
                  <a:extLst>
                    <a:ext uri="{FF2B5EF4-FFF2-40B4-BE49-F238E27FC236}">
                      <a16:creationId xmlns:a16="http://schemas.microsoft.com/office/drawing/2014/main" id="{1BFE63CD-0705-427D-A0C2-63D22128A170}"/>
                    </a:ext>
                  </a:extLst>
                </p14:cNvPr>
                <p14:cNvContentPartPr/>
                <p14:nvPr/>
              </p14:nvContentPartPr>
              <p14:xfrm>
                <a:off x="11132250" y="467526"/>
                <a:ext cx="77040" cy="142920"/>
              </p14:xfrm>
            </p:contentPart>
          </mc:Choice>
          <mc:Fallback>
            <p:pic>
              <p:nvPicPr>
                <p:cNvPr id="124" name="Ink 123">
                  <a:extLst>
                    <a:ext uri="{FF2B5EF4-FFF2-40B4-BE49-F238E27FC236}">
                      <a16:creationId xmlns:a16="http://schemas.microsoft.com/office/drawing/2014/main" id="{1BFE63CD-0705-427D-A0C2-63D22128A170}"/>
                    </a:ext>
                  </a:extLst>
                </p:cNvPr>
                <p:cNvPicPr/>
                <p:nvPr/>
              </p:nvPicPr>
              <p:blipFill>
                <a:blip r:embed="rId210"/>
                <a:stretch>
                  <a:fillRect/>
                </a:stretch>
              </p:blipFill>
              <p:spPr>
                <a:xfrm>
                  <a:off x="11127930" y="463206"/>
                  <a:ext cx="8568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125" name="Ink 124">
                  <a:extLst>
                    <a:ext uri="{FF2B5EF4-FFF2-40B4-BE49-F238E27FC236}">
                      <a16:creationId xmlns:a16="http://schemas.microsoft.com/office/drawing/2014/main" id="{DCB4EABF-6700-4D71-9E5B-DDFC5EE68735}"/>
                    </a:ext>
                  </a:extLst>
                </p14:cNvPr>
                <p14:cNvContentPartPr/>
                <p14:nvPr/>
              </p14:nvContentPartPr>
              <p14:xfrm>
                <a:off x="11240970" y="378606"/>
                <a:ext cx="99360" cy="236520"/>
              </p14:xfrm>
            </p:contentPart>
          </mc:Choice>
          <mc:Fallback>
            <p:pic>
              <p:nvPicPr>
                <p:cNvPr id="125" name="Ink 124">
                  <a:extLst>
                    <a:ext uri="{FF2B5EF4-FFF2-40B4-BE49-F238E27FC236}">
                      <a16:creationId xmlns:a16="http://schemas.microsoft.com/office/drawing/2014/main" id="{DCB4EABF-6700-4D71-9E5B-DDFC5EE68735}"/>
                    </a:ext>
                  </a:extLst>
                </p:cNvPr>
                <p:cNvPicPr/>
                <p:nvPr/>
              </p:nvPicPr>
              <p:blipFill>
                <a:blip r:embed="rId212"/>
                <a:stretch>
                  <a:fillRect/>
                </a:stretch>
              </p:blipFill>
              <p:spPr>
                <a:xfrm>
                  <a:off x="11236650" y="374286"/>
                  <a:ext cx="108000" cy="24516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126" name="Ink 125">
                  <a:extLst>
                    <a:ext uri="{FF2B5EF4-FFF2-40B4-BE49-F238E27FC236}">
                      <a16:creationId xmlns:a16="http://schemas.microsoft.com/office/drawing/2014/main" id="{56DBD34E-BCDE-4982-8B4A-4836BD3D0EC6}"/>
                    </a:ext>
                  </a:extLst>
                </p14:cNvPr>
                <p14:cNvContentPartPr/>
                <p14:nvPr/>
              </p14:nvContentPartPr>
              <p14:xfrm>
                <a:off x="10736610" y="321366"/>
                <a:ext cx="111960" cy="469080"/>
              </p14:xfrm>
            </p:contentPart>
          </mc:Choice>
          <mc:Fallback>
            <p:pic>
              <p:nvPicPr>
                <p:cNvPr id="126" name="Ink 125">
                  <a:extLst>
                    <a:ext uri="{FF2B5EF4-FFF2-40B4-BE49-F238E27FC236}">
                      <a16:creationId xmlns:a16="http://schemas.microsoft.com/office/drawing/2014/main" id="{56DBD34E-BCDE-4982-8B4A-4836BD3D0EC6}"/>
                    </a:ext>
                  </a:extLst>
                </p:cNvPr>
                <p:cNvPicPr/>
                <p:nvPr/>
              </p:nvPicPr>
              <p:blipFill>
                <a:blip r:embed="rId214"/>
                <a:stretch>
                  <a:fillRect/>
                </a:stretch>
              </p:blipFill>
              <p:spPr>
                <a:xfrm>
                  <a:off x="10732290" y="317046"/>
                  <a:ext cx="120600" cy="47772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127" name="Ink 126">
                  <a:extLst>
                    <a:ext uri="{FF2B5EF4-FFF2-40B4-BE49-F238E27FC236}">
                      <a16:creationId xmlns:a16="http://schemas.microsoft.com/office/drawing/2014/main" id="{C4C84291-6573-4849-B420-DD06537BC39B}"/>
                    </a:ext>
                  </a:extLst>
                </p14:cNvPr>
                <p14:cNvContentPartPr/>
                <p14:nvPr/>
              </p14:nvContentPartPr>
              <p14:xfrm>
                <a:off x="11348970" y="282846"/>
                <a:ext cx="87480" cy="486000"/>
              </p14:xfrm>
            </p:contentPart>
          </mc:Choice>
          <mc:Fallback>
            <p:pic>
              <p:nvPicPr>
                <p:cNvPr id="127" name="Ink 126">
                  <a:extLst>
                    <a:ext uri="{FF2B5EF4-FFF2-40B4-BE49-F238E27FC236}">
                      <a16:creationId xmlns:a16="http://schemas.microsoft.com/office/drawing/2014/main" id="{C4C84291-6573-4849-B420-DD06537BC39B}"/>
                    </a:ext>
                  </a:extLst>
                </p:cNvPr>
                <p:cNvPicPr/>
                <p:nvPr/>
              </p:nvPicPr>
              <p:blipFill>
                <a:blip r:embed="rId216"/>
                <a:stretch>
                  <a:fillRect/>
                </a:stretch>
              </p:blipFill>
              <p:spPr>
                <a:xfrm>
                  <a:off x="11344290" y="278526"/>
                  <a:ext cx="96120" cy="49464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128" name="Ink 127">
                  <a:extLst>
                    <a:ext uri="{FF2B5EF4-FFF2-40B4-BE49-F238E27FC236}">
                      <a16:creationId xmlns:a16="http://schemas.microsoft.com/office/drawing/2014/main" id="{BDCADC4F-897B-4606-937C-AE2FBEB59B7B}"/>
                    </a:ext>
                  </a:extLst>
                </p14:cNvPr>
                <p14:cNvContentPartPr/>
                <p14:nvPr/>
              </p14:nvContentPartPr>
              <p14:xfrm>
                <a:off x="11470650" y="190686"/>
                <a:ext cx="18360" cy="160920"/>
              </p14:xfrm>
            </p:contentPart>
          </mc:Choice>
          <mc:Fallback>
            <p:pic>
              <p:nvPicPr>
                <p:cNvPr id="128" name="Ink 127">
                  <a:extLst>
                    <a:ext uri="{FF2B5EF4-FFF2-40B4-BE49-F238E27FC236}">
                      <a16:creationId xmlns:a16="http://schemas.microsoft.com/office/drawing/2014/main" id="{BDCADC4F-897B-4606-937C-AE2FBEB59B7B}"/>
                    </a:ext>
                  </a:extLst>
                </p:cNvPr>
                <p:cNvPicPr/>
                <p:nvPr/>
              </p:nvPicPr>
              <p:blipFill>
                <a:blip r:embed="rId218"/>
                <a:stretch>
                  <a:fillRect/>
                </a:stretch>
              </p:blipFill>
              <p:spPr>
                <a:xfrm>
                  <a:off x="11466330" y="186366"/>
                  <a:ext cx="2700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129" name="Ink 128">
                  <a:extLst>
                    <a:ext uri="{FF2B5EF4-FFF2-40B4-BE49-F238E27FC236}">
                      <a16:creationId xmlns:a16="http://schemas.microsoft.com/office/drawing/2014/main" id="{34B1096C-F952-4601-8277-41D231AFB310}"/>
                    </a:ext>
                  </a:extLst>
                </p14:cNvPr>
                <p14:cNvContentPartPr/>
                <p14:nvPr/>
              </p14:nvContentPartPr>
              <p14:xfrm>
                <a:off x="11473890" y="251526"/>
                <a:ext cx="72720" cy="100800"/>
              </p14:xfrm>
            </p:contentPart>
          </mc:Choice>
          <mc:Fallback>
            <p:pic>
              <p:nvPicPr>
                <p:cNvPr id="129" name="Ink 128">
                  <a:extLst>
                    <a:ext uri="{FF2B5EF4-FFF2-40B4-BE49-F238E27FC236}">
                      <a16:creationId xmlns:a16="http://schemas.microsoft.com/office/drawing/2014/main" id="{34B1096C-F952-4601-8277-41D231AFB310}"/>
                    </a:ext>
                  </a:extLst>
                </p:cNvPr>
                <p:cNvPicPr/>
                <p:nvPr/>
              </p:nvPicPr>
              <p:blipFill>
                <a:blip r:embed="rId220"/>
                <a:stretch>
                  <a:fillRect/>
                </a:stretch>
              </p:blipFill>
              <p:spPr>
                <a:xfrm>
                  <a:off x="11469570" y="247206"/>
                  <a:ext cx="81360" cy="109440"/>
                </a:xfrm>
                <a:prstGeom prst="rect">
                  <a:avLst/>
                </a:prstGeom>
              </p:spPr>
            </p:pic>
          </mc:Fallback>
        </mc:AlternateContent>
      </p:grpSp>
      <p:grpSp>
        <p:nvGrpSpPr>
          <p:cNvPr id="134" name="Group 133">
            <a:extLst>
              <a:ext uri="{FF2B5EF4-FFF2-40B4-BE49-F238E27FC236}">
                <a16:creationId xmlns:a16="http://schemas.microsoft.com/office/drawing/2014/main" id="{5D7AE3D3-C20B-42F4-97F1-830471473688}"/>
              </a:ext>
            </a:extLst>
          </p:cNvPr>
          <p:cNvGrpSpPr/>
          <p:nvPr/>
        </p:nvGrpSpPr>
        <p:grpSpPr>
          <a:xfrm>
            <a:off x="2013090" y="4762686"/>
            <a:ext cx="355320" cy="333720"/>
            <a:chOff x="2013090" y="4762686"/>
            <a:chExt cx="355320" cy="333720"/>
          </a:xfrm>
        </p:grpSpPr>
        <mc:AlternateContent xmlns:mc="http://schemas.openxmlformats.org/markup-compatibility/2006">
          <mc:Choice xmlns:p14="http://schemas.microsoft.com/office/powerpoint/2010/main" Requires="p14">
            <p:contentPart p14:bwMode="auto" r:id="rId221">
              <p14:nvContentPartPr>
                <p14:cNvPr id="131" name="Ink 130">
                  <a:extLst>
                    <a:ext uri="{FF2B5EF4-FFF2-40B4-BE49-F238E27FC236}">
                      <a16:creationId xmlns:a16="http://schemas.microsoft.com/office/drawing/2014/main" id="{B68EA2D9-460A-44BE-B5EE-DE112ACD5693}"/>
                    </a:ext>
                  </a:extLst>
                </p14:cNvPr>
                <p14:cNvContentPartPr/>
                <p14:nvPr/>
              </p14:nvContentPartPr>
              <p14:xfrm>
                <a:off x="2013810" y="4762686"/>
                <a:ext cx="44280" cy="333720"/>
              </p14:xfrm>
            </p:contentPart>
          </mc:Choice>
          <mc:Fallback>
            <p:pic>
              <p:nvPicPr>
                <p:cNvPr id="131" name="Ink 130">
                  <a:extLst>
                    <a:ext uri="{FF2B5EF4-FFF2-40B4-BE49-F238E27FC236}">
                      <a16:creationId xmlns:a16="http://schemas.microsoft.com/office/drawing/2014/main" id="{B68EA2D9-460A-44BE-B5EE-DE112ACD5693}"/>
                    </a:ext>
                  </a:extLst>
                </p:cNvPr>
                <p:cNvPicPr/>
                <p:nvPr/>
              </p:nvPicPr>
              <p:blipFill>
                <a:blip r:embed="rId222"/>
                <a:stretch>
                  <a:fillRect/>
                </a:stretch>
              </p:blipFill>
              <p:spPr>
                <a:xfrm>
                  <a:off x="2009490" y="4758366"/>
                  <a:ext cx="52920" cy="34236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132" name="Ink 131">
                  <a:extLst>
                    <a:ext uri="{FF2B5EF4-FFF2-40B4-BE49-F238E27FC236}">
                      <a16:creationId xmlns:a16="http://schemas.microsoft.com/office/drawing/2014/main" id="{3609FC53-E8FE-413A-A394-6175895E0A8F}"/>
                    </a:ext>
                  </a:extLst>
                </p14:cNvPr>
                <p14:cNvContentPartPr/>
                <p14:nvPr/>
              </p14:nvContentPartPr>
              <p14:xfrm>
                <a:off x="2013090" y="4767006"/>
                <a:ext cx="159120" cy="191520"/>
              </p14:xfrm>
            </p:contentPart>
          </mc:Choice>
          <mc:Fallback>
            <p:pic>
              <p:nvPicPr>
                <p:cNvPr id="132" name="Ink 131">
                  <a:extLst>
                    <a:ext uri="{FF2B5EF4-FFF2-40B4-BE49-F238E27FC236}">
                      <a16:creationId xmlns:a16="http://schemas.microsoft.com/office/drawing/2014/main" id="{3609FC53-E8FE-413A-A394-6175895E0A8F}"/>
                    </a:ext>
                  </a:extLst>
                </p:cNvPr>
                <p:cNvPicPr/>
                <p:nvPr/>
              </p:nvPicPr>
              <p:blipFill>
                <a:blip r:embed="rId224"/>
                <a:stretch>
                  <a:fillRect/>
                </a:stretch>
              </p:blipFill>
              <p:spPr>
                <a:xfrm>
                  <a:off x="2008770" y="4762686"/>
                  <a:ext cx="167760" cy="20016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133" name="Ink 132">
                  <a:extLst>
                    <a:ext uri="{FF2B5EF4-FFF2-40B4-BE49-F238E27FC236}">
                      <a16:creationId xmlns:a16="http://schemas.microsoft.com/office/drawing/2014/main" id="{9B7B97DC-1B6B-4682-BDEE-65BFAEDD6A32}"/>
                    </a:ext>
                  </a:extLst>
                </p14:cNvPr>
                <p14:cNvContentPartPr/>
                <p14:nvPr/>
              </p14:nvContentPartPr>
              <p14:xfrm>
                <a:off x="2233770" y="4886526"/>
                <a:ext cx="134640" cy="172440"/>
              </p14:xfrm>
            </p:contentPart>
          </mc:Choice>
          <mc:Fallback>
            <p:pic>
              <p:nvPicPr>
                <p:cNvPr id="133" name="Ink 132">
                  <a:extLst>
                    <a:ext uri="{FF2B5EF4-FFF2-40B4-BE49-F238E27FC236}">
                      <a16:creationId xmlns:a16="http://schemas.microsoft.com/office/drawing/2014/main" id="{9B7B97DC-1B6B-4682-BDEE-65BFAEDD6A32}"/>
                    </a:ext>
                  </a:extLst>
                </p:cNvPr>
                <p:cNvPicPr/>
                <p:nvPr/>
              </p:nvPicPr>
              <p:blipFill>
                <a:blip r:embed="rId226"/>
                <a:stretch>
                  <a:fillRect/>
                </a:stretch>
              </p:blipFill>
              <p:spPr>
                <a:xfrm>
                  <a:off x="2229450" y="4882206"/>
                  <a:ext cx="143280" cy="1810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27">
            <p14:nvContentPartPr>
              <p14:cNvPr id="135" name="Ink 134">
                <a:extLst>
                  <a:ext uri="{FF2B5EF4-FFF2-40B4-BE49-F238E27FC236}">
                    <a16:creationId xmlns:a16="http://schemas.microsoft.com/office/drawing/2014/main" id="{EAE88BED-6C59-4D21-9C0C-2758BD012C09}"/>
                  </a:ext>
                </a:extLst>
              </p14:cNvPr>
              <p14:cNvContentPartPr/>
              <p14:nvPr/>
            </p14:nvContentPartPr>
            <p14:xfrm>
              <a:off x="2662170" y="4650726"/>
              <a:ext cx="115560" cy="470880"/>
            </p14:xfrm>
          </p:contentPart>
        </mc:Choice>
        <mc:Fallback>
          <p:pic>
            <p:nvPicPr>
              <p:cNvPr id="135" name="Ink 134">
                <a:extLst>
                  <a:ext uri="{FF2B5EF4-FFF2-40B4-BE49-F238E27FC236}">
                    <a16:creationId xmlns:a16="http://schemas.microsoft.com/office/drawing/2014/main" id="{EAE88BED-6C59-4D21-9C0C-2758BD012C09}"/>
                  </a:ext>
                </a:extLst>
              </p:cNvPr>
              <p:cNvPicPr/>
              <p:nvPr/>
            </p:nvPicPr>
            <p:blipFill>
              <a:blip r:embed="rId228"/>
              <a:stretch>
                <a:fillRect/>
              </a:stretch>
            </p:blipFill>
            <p:spPr>
              <a:xfrm>
                <a:off x="2657850" y="4646406"/>
                <a:ext cx="124200" cy="479520"/>
              </a:xfrm>
              <a:prstGeom prst="rect">
                <a:avLst/>
              </a:prstGeom>
            </p:spPr>
          </p:pic>
        </mc:Fallback>
      </mc:AlternateContent>
      <p:grpSp>
        <p:nvGrpSpPr>
          <p:cNvPr id="142" name="Group 141">
            <a:extLst>
              <a:ext uri="{FF2B5EF4-FFF2-40B4-BE49-F238E27FC236}">
                <a16:creationId xmlns:a16="http://schemas.microsoft.com/office/drawing/2014/main" id="{636AB923-015F-4C45-BE42-906B67F9499F}"/>
              </a:ext>
            </a:extLst>
          </p:cNvPr>
          <p:cNvGrpSpPr/>
          <p:nvPr/>
        </p:nvGrpSpPr>
        <p:grpSpPr>
          <a:xfrm>
            <a:off x="3020370" y="4781406"/>
            <a:ext cx="181440" cy="239400"/>
            <a:chOff x="3020370" y="4781406"/>
            <a:chExt cx="181440" cy="239400"/>
          </a:xfrm>
        </p:grpSpPr>
        <mc:AlternateContent xmlns:mc="http://schemas.openxmlformats.org/markup-compatibility/2006">
          <mc:Choice xmlns:p14="http://schemas.microsoft.com/office/powerpoint/2010/main" Requires="p14">
            <p:contentPart p14:bwMode="auto" r:id="rId229">
              <p14:nvContentPartPr>
                <p14:cNvPr id="136" name="Ink 135">
                  <a:extLst>
                    <a:ext uri="{FF2B5EF4-FFF2-40B4-BE49-F238E27FC236}">
                      <a16:creationId xmlns:a16="http://schemas.microsoft.com/office/drawing/2014/main" id="{129EA3B7-499F-4E7D-940E-B3A69F1D49AF}"/>
                    </a:ext>
                  </a:extLst>
                </p14:cNvPr>
                <p14:cNvContentPartPr/>
                <p14:nvPr/>
              </p14:nvContentPartPr>
              <p14:xfrm>
                <a:off x="3029010" y="4781406"/>
                <a:ext cx="111960" cy="239400"/>
              </p14:xfrm>
            </p:contentPart>
          </mc:Choice>
          <mc:Fallback>
            <p:pic>
              <p:nvPicPr>
                <p:cNvPr id="136" name="Ink 135">
                  <a:extLst>
                    <a:ext uri="{FF2B5EF4-FFF2-40B4-BE49-F238E27FC236}">
                      <a16:creationId xmlns:a16="http://schemas.microsoft.com/office/drawing/2014/main" id="{129EA3B7-499F-4E7D-940E-B3A69F1D49AF}"/>
                    </a:ext>
                  </a:extLst>
                </p:cNvPr>
                <p:cNvPicPr/>
                <p:nvPr/>
              </p:nvPicPr>
              <p:blipFill>
                <a:blip r:embed="rId230"/>
                <a:stretch>
                  <a:fillRect/>
                </a:stretch>
              </p:blipFill>
              <p:spPr>
                <a:xfrm>
                  <a:off x="3024690" y="4777086"/>
                  <a:ext cx="120600" cy="24804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137" name="Ink 136">
                  <a:extLst>
                    <a:ext uri="{FF2B5EF4-FFF2-40B4-BE49-F238E27FC236}">
                      <a16:creationId xmlns:a16="http://schemas.microsoft.com/office/drawing/2014/main" id="{557E2360-A3D3-4047-B8F4-210B648477B8}"/>
                    </a:ext>
                  </a:extLst>
                </p14:cNvPr>
                <p14:cNvContentPartPr/>
                <p14:nvPr/>
              </p14:nvContentPartPr>
              <p14:xfrm>
                <a:off x="3020370" y="4799046"/>
                <a:ext cx="181440" cy="203040"/>
              </p14:xfrm>
            </p:contentPart>
          </mc:Choice>
          <mc:Fallback>
            <p:pic>
              <p:nvPicPr>
                <p:cNvPr id="137" name="Ink 136">
                  <a:extLst>
                    <a:ext uri="{FF2B5EF4-FFF2-40B4-BE49-F238E27FC236}">
                      <a16:creationId xmlns:a16="http://schemas.microsoft.com/office/drawing/2014/main" id="{557E2360-A3D3-4047-B8F4-210B648477B8}"/>
                    </a:ext>
                  </a:extLst>
                </p:cNvPr>
                <p:cNvPicPr/>
                <p:nvPr/>
              </p:nvPicPr>
              <p:blipFill>
                <a:blip r:embed="rId232"/>
                <a:stretch>
                  <a:fillRect/>
                </a:stretch>
              </p:blipFill>
              <p:spPr>
                <a:xfrm>
                  <a:off x="3016050" y="4794726"/>
                  <a:ext cx="190080" cy="211680"/>
                </a:xfrm>
                <a:prstGeom prst="rect">
                  <a:avLst/>
                </a:prstGeom>
              </p:spPr>
            </p:pic>
          </mc:Fallback>
        </mc:AlternateContent>
      </p:grpSp>
      <p:grpSp>
        <p:nvGrpSpPr>
          <p:cNvPr id="144" name="Group 143">
            <a:extLst>
              <a:ext uri="{FF2B5EF4-FFF2-40B4-BE49-F238E27FC236}">
                <a16:creationId xmlns:a16="http://schemas.microsoft.com/office/drawing/2014/main" id="{4DF180A9-8A47-409C-9A28-C709D17E3B7D}"/>
              </a:ext>
            </a:extLst>
          </p:cNvPr>
          <p:cNvGrpSpPr/>
          <p:nvPr/>
        </p:nvGrpSpPr>
        <p:grpSpPr>
          <a:xfrm>
            <a:off x="3362010" y="4638126"/>
            <a:ext cx="708480" cy="476640"/>
            <a:chOff x="3362010" y="4638126"/>
            <a:chExt cx="708480" cy="476640"/>
          </a:xfrm>
        </p:grpSpPr>
        <mc:AlternateContent xmlns:mc="http://schemas.openxmlformats.org/markup-compatibility/2006">
          <mc:Choice xmlns:p14="http://schemas.microsoft.com/office/powerpoint/2010/main" Requires="p14">
            <p:contentPart p14:bwMode="auto" r:id="rId233">
              <p14:nvContentPartPr>
                <p14:cNvPr id="138" name="Ink 137">
                  <a:extLst>
                    <a:ext uri="{FF2B5EF4-FFF2-40B4-BE49-F238E27FC236}">
                      <a16:creationId xmlns:a16="http://schemas.microsoft.com/office/drawing/2014/main" id="{3F3F7D1D-F4FE-4F64-8333-C3DC856BE58D}"/>
                    </a:ext>
                  </a:extLst>
                </p14:cNvPr>
                <p14:cNvContentPartPr/>
                <p14:nvPr/>
              </p14:nvContentPartPr>
              <p14:xfrm>
                <a:off x="3362010" y="4804806"/>
                <a:ext cx="151920" cy="146880"/>
              </p14:xfrm>
            </p:contentPart>
          </mc:Choice>
          <mc:Fallback>
            <p:pic>
              <p:nvPicPr>
                <p:cNvPr id="138" name="Ink 137">
                  <a:extLst>
                    <a:ext uri="{FF2B5EF4-FFF2-40B4-BE49-F238E27FC236}">
                      <a16:creationId xmlns:a16="http://schemas.microsoft.com/office/drawing/2014/main" id="{3F3F7D1D-F4FE-4F64-8333-C3DC856BE58D}"/>
                    </a:ext>
                  </a:extLst>
                </p:cNvPr>
                <p:cNvPicPr/>
                <p:nvPr/>
              </p:nvPicPr>
              <p:blipFill>
                <a:blip r:embed="rId234"/>
                <a:stretch>
                  <a:fillRect/>
                </a:stretch>
              </p:blipFill>
              <p:spPr>
                <a:xfrm>
                  <a:off x="3357690" y="4800486"/>
                  <a:ext cx="16056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139" name="Ink 138">
                  <a:extLst>
                    <a:ext uri="{FF2B5EF4-FFF2-40B4-BE49-F238E27FC236}">
                      <a16:creationId xmlns:a16="http://schemas.microsoft.com/office/drawing/2014/main" id="{2150C6E4-AABE-48D0-BEE4-CE4E1F4294AB}"/>
                    </a:ext>
                  </a:extLst>
                </p14:cNvPr>
                <p14:cNvContentPartPr/>
                <p14:nvPr/>
              </p14:nvContentPartPr>
              <p14:xfrm>
                <a:off x="3404130" y="4918566"/>
                <a:ext cx="107640" cy="91440"/>
              </p14:xfrm>
            </p:contentPart>
          </mc:Choice>
          <mc:Fallback>
            <p:pic>
              <p:nvPicPr>
                <p:cNvPr id="139" name="Ink 138">
                  <a:extLst>
                    <a:ext uri="{FF2B5EF4-FFF2-40B4-BE49-F238E27FC236}">
                      <a16:creationId xmlns:a16="http://schemas.microsoft.com/office/drawing/2014/main" id="{2150C6E4-AABE-48D0-BEE4-CE4E1F4294AB}"/>
                    </a:ext>
                  </a:extLst>
                </p:cNvPr>
                <p:cNvPicPr/>
                <p:nvPr/>
              </p:nvPicPr>
              <p:blipFill>
                <a:blip r:embed="rId236"/>
                <a:stretch>
                  <a:fillRect/>
                </a:stretch>
              </p:blipFill>
              <p:spPr>
                <a:xfrm>
                  <a:off x="3399810" y="4914246"/>
                  <a:ext cx="11628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140" name="Ink 139">
                  <a:extLst>
                    <a:ext uri="{FF2B5EF4-FFF2-40B4-BE49-F238E27FC236}">
                      <a16:creationId xmlns:a16="http://schemas.microsoft.com/office/drawing/2014/main" id="{43E7017B-DCFA-4E60-A1B5-2DC60B1FE6D9}"/>
                    </a:ext>
                  </a:extLst>
                </p14:cNvPr>
                <p14:cNvContentPartPr/>
                <p14:nvPr/>
              </p14:nvContentPartPr>
              <p14:xfrm>
                <a:off x="3634890" y="4866726"/>
                <a:ext cx="185040" cy="156600"/>
              </p14:xfrm>
            </p:contentPart>
          </mc:Choice>
          <mc:Fallback>
            <p:pic>
              <p:nvPicPr>
                <p:cNvPr id="140" name="Ink 139">
                  <a:extLst>
                    <a:ext uri="{FF2B5EF4-FFF2-40B4-BE49-F238E27FC236}">
                      <a16:creationId xmlns:a16="http://schemas.microsoft.com/office/drawing/2014/main" id="{43E7017B-DCFA-4E60-A1B5-2DC60B1FE6D9}"/>
                    </a:ext>
                  </a:extLst>
                </p:cNvPr>
                <p:cNvPicPr/>
                <p:nvPr/>
              </p:nvPicPr>
              <p:blipFill>
                <a:blip r:embed="rId238"/>
                <a:stretch>
                  <a:fillRect/>
                </a:stretch>
              </p:blipFill>
              <p:spPr>
                <a:xfrm>
                  <a:off x="3630570" y="4862406"/>
                  <a:ext cx="19368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143" name="Ink 142">
                  <a:extLst>
                    <a:ext uri="{FF2B5EF4-FFF2-40B4-BE49-F238E27FC236}">
                      <a16:creationId xmlns:a16="http://schemas.microsoft.com/office/drawing/2014/main" id="{948F61C0-EE25-4EA9-8679-C2141358A45B}"/>
                    </a:ext>
                  </a:extLst>
                </p14:cNvPr>
                <p14:cNvContentPartPr/>
                <p14:nvPr/>
              </p14:nvContentPartPr>
              <p14:xfrm>
                <a:off x="3923250" y="4638126"/>
                <a:ext cx="147240" cy="476640"/>
              </p14:xfrm>
            </p:contentPart>
          </mc:Choice>
          <mc:Fallback>
            <p:pic>
              <p:nvPicPr>
                <p:cNvPr id="143" name="Ink 142">
                  <a:extLst>
                    <a:ext uri="{FF2B5EF4-FFF2-40B4-BE49-F238E27FC236}">
                      <a16:creationId xmlns:a16="http://schemas.microsoft.com/office/drawing/2014/main" id="{948F61C0-EE25-4EA9-8679-C2141358A45B}"/>
                    </a:ext>
                  </a:extLst>
                </p:cNvPr>
                <p:cNvPicPr/>
                <p:nvPr/>
              </p:nvPicPr>
              <p:blipFill>
                <a:blip r:embed="rId240"/>
                <a:stretch>
                  <a:fillRect/>
                </a:stretch>
              </p:blipFill>
              <p:spPr>
                <a:xfrm>
                  <a:off x="3918930" y="4633806"/>
                  <a:ext cx="155880" cy="485280"/>
                </a:xfrm>
                <a:prstGeom prst="rect">
                  <a:avLst/>
                </a:prstGeom>
              </p:spPr>
            </p:pic>
          </mc:Fallback>
        </mc:AlternateContent>
      </p:grpSp>
      <p:grpSp>
        <p:nvGrpSpPr>
          <p:cNvPr id="161" name="Group 160">
            <a:extLst>
              <a:ext uri="{FF2B5EF4-FFF2-40B4-BE49-F238E27FC236}">
                <a16:creationId xmlns:a16="http://schemas.microsoft.com/office/drawing/2014/main" id="{8DE8E11B-5A7F-45C7-820C-7EF351C21188}"/>
              </a:ext>
            </a:extLst>
          </p:cNvPr>
          <p:cNvGrpSpPr/>
          <p:nvPr/>
        </p:nvGrpSpPr>
        <p:grpSpPr>
          <a:xfrm>
            <a:off x="4488810" y="4591326"/>
            <a:ext cx="139320" cy="144720"/>
            <a:chOff x="4488810" y="4591326"/>
            <a:chExt cx="139320" cy="144720"/>
          </a:xfrm>
        </p:grpSpPr>
        <mc:AlternateContent xmlns:mc="http://schemas.openxmlformats.org/markup-compatibility/2006">
          <mc:Choice xmlns:p14="http://schemas.microsoft.com/office/powerpoint/2010/main" Requires="p14">
            <p:contentPart p14:bwMode="auto" r:id="rId241">
              <p14:nvContentPartPr>
                <p14:cNvPr id="145" name="Ink 144">
                  <a:extLst>
                    <a:ext uri="{FF2B5EF4-FFF2-40B4-BE49-F238E27FC236}">
                      <a16:creationId xmlns:a16="http://schemas.microsoft.com/office/drawing/2014/main" id="{7824F164-7FCA-4EDD-A450-B9E112DE3D9C}"/>
                    </a:ext>
                  </a:extLst>
                </p14:cNvPr>
                <p14:cNvContentPartPr/>
                <p14:nvPr/>
              </p14:nvContentPartPr>
              <p14:xfrm>
                <a:off x="4488810" y="4591326"/>
                <a:ext cx="121680" cy="98640"/>
              </p14:xfrm>
            </p:contentPart>
          </mc:Choice>
          <mc:Fallback>
            <p:pic>
              <p:nvPicPr>
                <p:cNvPr id="145" name="Ink 144">
                  <a:extLst>
                    <a:ext uri="{FF2B5EF4-FFF2-40B4-BE49-F238E27FC236}">
                      <a16:creationId xmlns:a16="http://schemas.microsoft.com/office/drawing/2014/main" id="{7824F164-7FCA-4EDD-A450-B9E112DE3D9C}"/>
                    </a:ext>
                  </a:extLst>
                </p:cNvPr>
                <p:cNvPicPr/>
                <p:nvPr/>
              </p:nvPicPr>
              <p:blipFill>
                <a:blip r:embed="rId242"/>
                <a:stretch>
                  <a:fillRect/>
                </a:stretch>
              </p:blipFill>
              <p:spPr>
                <a:xfrm>
                  <a:off x="4484490" y="4587006"/>
                  <a:ext cx="13032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146" name="Ink 145">
                  <a:extLst>
                    <a:ext uri="{FF2B5EF4-FFF2-40B4-BE49-F238E27FC236}">
                      <a16:creationId xmlns:a16="http://schemas.microsoft.com/office/drawing/2014/main" id="{CF7700EA-2532-4086-8331-45E355FB56B9}"/>
                    </a:ext>
                  </a:extLst>
                </p14:cNvPr>
                <p14:cNvContentPartPr/>
                <p14:nvPr/>
              </p14:nvContentPartPr>
              <p14:xfrm>
                <a:off x="4518690" y="4660806"/>
                <a:ext cx="109440" cy="75240"/>
              </p14:xfrm>
            </p:contentPart>
          </mc:Choice>
          <mc:Fallback>
            <p:pic>
              <p:nvPicPr>
                <p:cNvPr id="146" name="Ink 145">
                  <a:extLst>
                    <a:ext uri="{FF2B5EF4-FFF2-40B4-BE49-F238E27FC236}">
                      <a16:creationId xmlns:a16="http://schemas.microsoft.com/office/drawing/2014/main" id="{CF7700EA-2532-4086-8331-45E355FB56B9}"/>
                    </a:ext>
                  </a:extLst>
                </p:cNvPr>
                <p:cNvPicPr/>
                <p:nvPr/>
              </p:nvPicPr>
              <p:blipFill>
                <a:blip r:embed="rId244"/>
                <a:stretch>
                  <a:fillRect/>
                </a:stretch>
              </p:blipFill>
              <p:spPr>
                <a:xfrm>
                  <a:off x="4514370" y="4656486"/>
                  <a:ext cx="118080" cy="83880"/>
                </a:xfrm>
                <a:prstGeom prst="rect">
                  <a:avLst/>
                </a:prstGeom>
              </p:spPr>
            </p:pic>
          </mc:Fallback>
        </mc:AlternateContent>
      </p:grpSp>
      <p:grpSp>
        <p:nvGrpSpPr>
          <p:cNvPr id="160" name="Group 159">
            <a:extLst>
              <a:ext uri="{FF2B5EF4-FFF2-40B4-BE49-F238E27FC236}">
                <a16:creationId xmlns:a16="http://schemas.microsoft.com/office/drawing/2014/main" id="{977A6B8F-8887-4B84-B72B-362F3E07668F}"/>
              </a:ext>
            </a:extLst>
          </p:cNvPr>
          <p:cNvGrpSpPr/>
          <p:nvPr/>
        </p:nvGrpSpPr>
        <p:grpSpPr>
          <a:xfrm>
            <a:off x="4986690" y="4224846"/>
            <a:ext cx="2015280" cy="417600"/>
            <a:chOff x="4986690" y="4224846"/>
            <a:chExt cx="2015280" cy="417600"/>
          </a:xfrm>
        </p:grpSpPr>
        <mc:AlternateContent xmlns:mc="http://schemas.openxmlformats.org/markup-compatibility/2006">
          <mc:Choice xmlns:p14="http://schemas.microsoft.com/office/powerpoint/2010/main" Requires="p14">
            <p:contentPart p14:bwMode="auto" r:id="rId245">
              <p14:nvContentPartPr>
                <p14:cNvPr id="147" name="Ink 146">
                  <a:extLst>
                    <a:ext uri="{FF2B5EF4-FFF2-40B4-BE49-F238E27FC236}">
                      <a16:creationId xmlns:a16="http://schemas.microsoft.com/office/drawing/2014/main" id="{B2B0E158-C3A2-4601-B0AD-9F0B41EB758C}"/>
                    </a:ext>
                  </a:extLst>
                </p14:cNvPr>
                <p14:cNvContentPartPr/>
                <p14:nvPr/>
              </p14:nvContentPartPr>
              <p14:xfrm>
                <a:off x="5007210" y="4350486"/>
                <a:ext cx="61200" cy="246600"/>
              </p14:xfrm>
            </p:contentPart>
          </mc:Choice>
          <mc:Fallback>
            <p:pic>
              <p:nvPicPr>
                <p:cNvPr id="147" name="Ink 146">
                  <a:extLst>
                    <a:ext uri="{FF2B5EF4-FFF2-40B4-BE49-F238E27FC236}">
                      <a16:creationId xmlns:a16="http://schemas.microsoft.com/office/drawing/2014/main" id="{B2B0E158-C3A2-4601-B0AD-9F0B41EB758C}"/>
                    </a:ext>
                  </a:extLst>
                </p:cNvPr>
                <p:cNvPicPr/>
                <p:nvPr/>
              </p:nvPicPr>
              <p:blipFill>
                <a:blip r:embed="rId246"/>
                <a:stretch>
                  <a:fillRect/>
                </a:stretch>
              </p:blipFill>
              <p:spPr>
                <a:xfrm>
                  <a:off x="5002890" y="4346166"/>
                  <a:ext cx="69840" cy="25524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148" name="Ink 147">
                  <a:extLst>
                    <a:ext uri="{FF2B5EF4-FFF2-40B4-BE49-F238E27FC236}">
                      <a16:creationId xmlns:a16="http://schemas.microsoft.com/office/drawing/2014/main" id="{0B1EC21D-3C75-424B-B744-D8DFBDE5AAEB}"/>
                    </a:ext>
                  </a:extLst>
                </p14:cNvPr>
                <p14:cNvContentPartPr/>
                <p14:nvPr/>
              </p14:nvContentPartPr>
              <p14:xfrm>
                <a:off x="4986690" y="4353366"/>
                <a:ext cx="168120" cy="128520"/>
              </p14:xfrm>
            </p:contentPart>
          </mc:Choice>
          <mc:Fallback>
            <p:pic>
              <p:nvPicPr>
                <p:cNvPr id="148" name="Ink 147">
                  <a:extLst>
                    <a:ext uri="{FF2B5EF4-FFF2-40B4-BE49-F238E27FC236}">
                      <a16:creationId xmlns:a16="http://schemas.microsoft.com/office/drawing/2014/main" id="{0B1EC21D-3C75-424B-B744-D8DFBDE5AAEB}"/>
                    </a:ext>
                  </a:extLst>
                </p:cNvPr>
                <p:cNvPicPr/>
                <p:nvPr/>
              </p:nvPicPr>
              <p:blipFill>
                <a:blip r:embed="rId248"/>
                <a:stretch>
                  <a:fillRect/>
                </a:stretch>
              </p:blipFill>
              <p:spPr>
                <a:xfrm>
                  <a:off x="4982370" y="4349046"/>
                  <a:ext cx="17676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149" name="Ink 148">
                  <a:extLst>
                    <a:ext uri="{FF2B5EF4-FFF2-40B4-BE49-F238E27FC236}">
                      <a16:creationId xmlns:a16="http://schemas.microsoft.com/office/drawing/2014/main" id="{68CFB159-BF51-43F9-A49E-59102E9A6F4A}"/>
                    </a:ext>
                  </a:extLst>
                </p14:cNvPr>
                <p14:cNvContentPartPr/>
                <p14:nvPr/>
              </p14:nvContentPartPr>
              <p14:xfrm>
                <a:off x="5189730" y="4439046"/>
                <a:ext cx="137520" cy="151560"/>
              </p14:xfrm>
            </p:contentPart>
          </mc:Choice>
          <mc:Fallback>
            <p:pic>
              <p:nvPicPr>
                <p:cNvPr id="149" name="Ink 148">
                  <a:extLst>
                    <a:ext uri="{FF2B5EF4-FFF2-40B4-BE49-F238E27FC236}">
                      <a16:creationId xmlns:a16="http://schemas.microsoft.com/office/drawing/2014/main" id="{68CFB159-BF51-43F9-A49E-59102E9A6F4A}"/>
                    </a:ext>
                  </a:extLst>
                </p:cNvPr>
                <p:cNvPicPr/>
                <p:nvPr/>
              </p:nvPicPr>
              <p:blipFill>
                <a:blip r:embed="rId250"/>
                <a:stretch>
                  <a:fillRect/>
                </a:stretch>
              </p:blipFill>
              <p:spPr>
                <a:xfrm>
                  <a:off x="5185410" y="4434726"/>
                  <a:ext cx="14616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150" name="Ink 149">
                  <a:extLst>
                    <a:ext uri="{FF2B5EF4-FFF2-40B4-BE49-F238E27FC236}">
                      <a16:creationId xmlns:a16="http://schemas.microsoft.com/office/drawing/2014/main" id="{FDDD35C4-0964-4DCD-8D8E-42C69190F1EB}"/>
                    </a:ext>
                  </a:extLst>
                </p14:cNvPr>
                <p14:cNvContentPartPr/>
                <p14:nvPr/>
              </p14:nvContentPartPr>
              <p14:xfrm>
                <a:off x="5461530" y="4352646"/>
                <a:ext cx="288360" cy="252720"/>
              </p14:xfrm>
            </p:contentPart>
          </mc:Choice>
          <mc:Fallback>
            <p:pic>
              <p:nvPicPr>
                <p:cNvPr id="150" name="Ink 149">
                  <a:extLst>
                    <a:ext uri="{FF2B5EF4-FFF2-40B4-BE49-F238E27FC236}">
                      <a16:creationId xmlns:a16="http://schemas.microsoft.com/office/drawing/2014/main" id="{FDDD35C4-0964-4DCD-8D8E-42C69190F1EB}"/>
                    </a:ext>
                  </a:extLst>
                </p:cNvPr>
                <p:cNvPicPr/>
                <p:nvPr/>
              </p:nvPicPr>
              <p:blipFill>
                <a:blip r:embed="rId252"/>
                <a:stretch>
                  <a:fillRect/>
                </a:stretch>
              </p:blipFill>
              <p:spPr>
                <a:xfrm>
                  <a:off x="5457210" y="4348326"/>
                  <a:ext cx="297000" cy="26136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151" name="Ink 150">
                  <a:extLst>
                    <a:ext uri="{FF2B5EF4-FFF2-40B4-BE49-F238E27FC236}">
                      <a16:creationId xmlns:a16="http://schemas.microsoft.com/office/drawing/2014/main" id="{1C63E705-6A1E-4483-9BE3-5436F472D53F}"/>
                    </a:ext>
                  </a:extLst>
                </p14:cNvPr>
                <p14:cNvContentPartPr/>
                <p14:nvPr/>
              </p14:nvContentPartPr>
              <p14:xfrm>
                <a:off x="5635050" y="4385406"/>
                <a:ext cx="140400" cy="203400"/>
              </p14:xfrm>
            </p:contentPart>
          </mc:Choice>
          <mc:Fallback>
            <p:pic>
              <p:nvPicPr>
                <p:cNvPr id="151" name="Ink 150">
                  <a:extLst>
                    <a:ext uri="{FF2B5EF4-FFF2-40B4-BE49-F238E27FC236}">
                      <a16:creationId xmlns:a16="http://schemas.microsoft.com/office/drawing/2014/main" id="{1C63E705-6A1E-4483-9BE3-5436F472D53F}"/>
                    </a:ext>
                  </a:extLst>
                </p:cNvPr>
                <p:cNvPicPr/>
                <p:nvPr/>
              </p:nvPicPr>
              <p:blipFill>
                <a:blip r:embed="rId254"/>
                <a:stretch>
                  <a:fillRect/>
                </a:stretch>
              </p:blipFill>
              <p:spPr>
                <a:xfrm>
                  <a:off x="5630730" y="4381086"/>
                  <a:ext cx="149040" cy="21204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152" name="Ink 151">
                  <a:extLst>
                    <a:ext uri="{FF2B5EF4-FFF2-40B4-BE49-F238E27FC236}">
                      <a16:creationId xmlns:a16="http://schemas.microsoft.com/office/drawing/2014/main" id="{C0619AE7-0018-4716-AB38-DED770F4E929}"/>
                    </a:ext>
                  </a:extLst>
                </p14:cNvPr>
                <p14:cNvContentPartPr/>
                <p14:nvPr/>
              </p14:nvContentPartPr>
              <p14:xfrm>
                <a:off x="5801370" y="4239606"/>
                <a:ext cx="168840" cy="141120"/>
              </p14:xfrm>
            </p:contentPart>
          </mc:Choice>
          <mc:Fallback>
            <p:pic>
              <p:nvPicPr>
                <p:cNvPr id="152" name="Ink 151">
                  <a:extLst>
                    <a:ext uri="{FF2B5EF4-FFF2-40B4-BE49-F238E27FC236}">
                      <a16:creationId xmlns:a16="http://schemas.microsoft.com/office/drawing/2014/main" id="{C0619AE7-0018-4716-AB38-DED770F4E929}"/>
                    </a:ext>
                  </a:extLst>
                </p:cNvPr>
                <p:cNvPicPr/>
                <p:nvPr/>
              </p:nvPicPr>
              <p:blipFill>
                <a:blip r:embed="rId256"/>
                <a:stretch>
                  <a:fillRect/>
                </a:stretch>
              </p:blipFill>
              <p:spPr>
                <a:xfrm>
                  <a:off x="5797050" y="4235286"/>
                  <a:ext cx="17748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153" name="Ink 152">
                  <a:extLst>
                    <a:ext uri="{FF2B5EF4-FFF2-40B4-BE49-F238E27FC236}">
                      <a16:creationId xmlns:a16="http://schemas.microsoft.com/office/drawing/2014/main" id="{90D19003-34B7-4A60-8B14-6F15442F69B1}"/>
                    </a:ext>
                  </a:extLst>
                </p14:cNvPr>
                <p14:cNvContentPartPr/>
                <p14:nvPr/>
              </p14:nvContentPartPr>
              <p14:xfrm>
                <a:off x="5940330" y="4265166"/>
                <a:ext cx="95400" cy="101880"/>
              </p14:xfrm>
            </p:contentPart>
          </mc:Choice>
          <mc:Fallback>
            <p:pic>
              <p:nvPicPr>
                <p:cNvPr id="153" name="Ink 152">
                  <a:extLst>
                    <a:ext uri="{FF2B5EF4-FFF2-40B4-BE49-F238E27FC236}">
                      <a16:creationId xmlns:a16="http://schemas.microsoft.com/office/drawing/2014/main" id="{90D19003-34B7-4A60-8B14-6F15442F69B1}"/>
                    </a:ext>
                  </a:extLst>
                </p:cNvPr>
                <p:cNvPicPr/>
                <p:nvPr/>
              </p:nvPicPr>
              <p:blipFill>
                <a:blip r:embed="rId258"/>
                <a:stretch>
                  <a:fillRect/>
                </a:stretch>
              </p:blipFill>
              <p:spPr>
                <a:xfrm>
                  <a:off x="5936010" y="4260846"/>
                  <a:ext cx="10404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154" name="Ink 153">
                  <a:extLst>
                    <a:ext uri="{FF2B5EF4-FFF2-40B4-BE49-F238E27FC236}">
                      <a16:creationId xmlns:a16="http://schemas.microsoft.com/office/drawing/2014/main" id="{7B3E6AF3-DCF1-4553-94E5-449273E8D6C2}"/>
                    </a:ext>
                  </a:extLst>
                </p14:cNvPr>
                <p14:cNvContentPartPr/>
                <p14:nvPr/>
              </p14:nvContentPartPr>
              <p14:xfrm>
                <a:off x="6120330" y="4343646"/>
                <a:ext cx="122040" cy="149760"/>
              </p14:xfrm>
            </p:contentPart>
          </mc:Choice>
          <mc:Fallback>
            <p:pic>
              <p:nvPicPr>
                <p:cNvPr id="154" name="Ink 153">
                  <a:extLst>
                    <a:ext uri="{FF2B5EF4-FFF2-40B4-BE49-F238E27FC236}">
                      <a16:creationId xmlns:a16="http://schemas.microsoft.com/office/drawing/2014/main" id="{7B3E6AF3-DCF1-4553-94E5-449273E8D6C2}"/>
                    </a:ext>
                  </a:extLst>
                </p:cNvPr>
                <p:cNvPicPr/>
                <p:nvPr/>
              </p:nvPicPr>
              <p:blipFill>
                <a:blip r:embed="rId260"/>
                <a:stretch>
                  <a:fillRect/>
                </a:stretch>
              </p:blipFill>
              <p:spPr>
                <a:xfrm>
                  <a:off x="6116010" y="4339326"/>
                  <a:ext cx="13068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155" name="Ink 154">
                  <a:extLst>
                    <a:ext uri="{FF2B5EF4-FFF2-40B4-BE49-F238E27FC236}">
                      <a16:creationId xmlns:a16="http://schemas.microsoft.com/office/drawing/2014/main" id="{0C1CF5B1-BEB9-471F-9534-82BE96412439}"/>
                    </a:ext>
                  </a:extLst>
                </p14:cNvPr>
                <p14:cNvContentPartPr/>
                <p14:nvPr/>
              </p14:nvContentPartPr>
              <p14:xfrm>
                <a:off x="6162090" y="4456326"/>
                <a:ext cx="83880" cy="81000"/>
              </p14:xfrm>
            </p:contentPart>
          </mc:Choice>
          <mc:Fallback>
            <p:pic>
              <p:nvPicPr>
                <p:cNvPr id="155" name="Ink 154">
                  <a:extLst>
                    <a:ext uri="{FF2B5EF4-FFF2-40B4-BE49-F238E27FC236}">
                      <a16:creationId xmlns:a16="http://schemas.microsoft.com/office/drawing/2014/main" id="{0C1CF5B1-BEB9-471F-9534-82BE96412439}"/>
                    </a:ext>
                  </a:extLst>
                </p:cNvPr>
                <p:cNvPicPr/>
                <p:nvPr/>
              </p:nvPicPr>
              <p:blipFill>
                <a:blip r:embed="rId262"/>
                <a:stretch>
                  <a:fillRect/>
                </a:stretch>
              </p:blipFill>
              <p:spPr>
                <a:xfrm>
                  <a:off x="6157770" y="4452006"/>
                  <a:ext cx="9252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156" name="Ink 155">
                  <a:extLst>
                    <a:ext uri="{FF2B5EF4-FFF2-40B4-BE49-F238E27FC236}">
                      <a16:creationId xmlns:a16="http://schemas.microsoft.com/office/drawing/2014/main" id="{87DB0DE9-E82D-457F-9099-97EE85854E80}"/>
                    </a:ext>
                  </a:extLst>
                </p14:cNvPr>
                <p14:cNvContentPartPr/>
                <p14:nvPr/>
              </p14:nvContentPartPr>
              <p14:xfrm>
                <a:off x="6381690" y="4402326"/>
                <a:ext cx="173520" cy="151200"/>
              </p14:xfrm>
            </p:contentPart>
          </mc:Choice>
          <mc:Fallback>
            <p:pic>
              <p:nvPicPr>
                <p:cNvPr id="156" name="Ink 155">
                  <a:extLst>
                    <a:ext uri="{FF2B5EF4-FFF2-40B4-BE49-F238E27FC236}">
                      <a16:creationId xmlns:a16="http://schemas.microsoft.com/office/drawing/2014/main" id="{87DB0DE9-E82D-457F-9099-97EE85854E80}"/>
                    </a:ext>
                  </a:extLst>
                </p:cNvPr>
                <p:cNvPicPr/>
                <p:nvPr/>
              </p:nvPicPr>
              <p:blipFill>
                <a:blip r:embed="rId264"/>
                <a:stretch>
                  <a:fillRect/>
                </a:stretch>
              </p:blipFill>
              <p:spPr>
                <a:xfrm>
                  <a:off x="6377370" y="4398006"/>
                  <a:ext cx="18216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157" name="Ink 156">
                  <a:extLst>
                    <a:ext uri="{FF2B5EF4-FFF2-40B4-BE49-F238E27FC236}">
                      <a16:creationId xmlns:a16="http://schemas.microsoft.com/office/drawing/2014/main" id="{A891B38D-96F1-4009-AD0F-481F7CCF9B5D}"/>
                    </a:ext>
                  </a:extLst>
                </p14:cNvPr>
                <p14:cNvContentPartPr/>
                <p14:nvPr/>
              </p14:nvContentPartPr>
              <p14:xfrm>
                <a:off x="6535410" y="4224846"/>
                <a:ext cx="160920" cy="137880"/>
              </p14:xfrm>
            </p:contentPart>
          </mc:Choice>
          <mc:Fallback>
            <p:pic>
              <p:nvPicPr>
                <p:cNvPr id="157" name="Ink 156">
                  <a:extLst>
                    <a:ext uri="{FF2B5EF4-FFF2-40B4-BE49-F238E27FC236}">
                      <a16:creationId xmlns:a16="http://schemas.microsoft.com/office/drawing/2014/main" id="{A891B38D-96F1-4009-AD0F-481F7CCF9B5D}"/>
                    </a:ext>
                  </a:extLst>
                </p:cNvPr>
                <p:cNvPicPr/>
                <p:nvPr/>
              </p:nvPicPr>
              <p:blipFill>
                <a:blip r:embed="rId266"/>
                <a:stretch>
                  <a:fillRect/>
                </a:stretch>
              </p:blipFill>
              <p:spPr>
                <a:xfrm>
                  <a:off x="6531090" y="4220526"/>
                  <a:ext cx="16956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158" name="Ink 157">
                  <a:extLst>
                    <a:ext uri="{FF2B5EF4-FFF2-40B4-BE49-F238E27FC236}">
                      <a16:creationId xmlns:a16="http://schemas.microsoft.com/office/drawing/2014/main" id="{84DEB948-2CBC-4746-B17F-86642CF6BB6E}"/>
                    </a:ext>
                  </a:extLst>
                </p14:cNvPr>
                <p14:cNvContentPartPr/>
                <p14:nvPr/>
              </p14:nvContentPartPr>
              <p14:xfrm>
                <a:off x="6682650" y="4255446"/>
                <a:ext cx="94680" cy="83160"/>
              </p14:xfrm>
            </p:contentPart>
          </mc:Choice>
          <mc:Fallback>
            <p:pic>
              <p:nvPicPr>
                <p:cNvPr id="158" name="Ink 157">
                  <a:extLst>
                    <a:ext uri="{FF2B5EF4-FFF2-40B4-BE49-F238E27FC236}">
                      <a16:creationId xmlns:a16="http://schemas.microsoft.com/office/drawing/2014/main" id="{84DEB948-2CBC-4746-B17F-86642CF6BB6E}"/>
                    </a:ext>
                  </a:extLst>
                </p:cNvPr>
                <p:cNvPicPr/>
                <p:nvPr/>
              </p:nvPicPr>
              <p:blipFill>
                <a:blip r:embed="rId268"/>
                <a:stretch>
                  <a:fillRect/>
                </a:stretch>
              </p:blipFill>
              <p:spPr>
                <a:xfrm>
                  <a:off x="6678330" y="4251126"/>
                  <a:ext cx="10332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159" name="Ink 158">
                  <a:extLst>
                    <a:ext uri="{FF2B5EF4-FFF2-40B4-BE49-F238E27FC236}">
                      <a16:creationId xmlns:a16="http://schemas.microsoft.com/office/drawing/2014/main" id="{58BBFAEC-E38D-4D40-B099-2603A5BFC070}"/>
                    </a:ext>
                  </a:extLst>
                </p14:cNvPr>
                <p14:cNvContentPartPr/>
                <p14:nvPr/>
              </p14:nvContentPartPr>
              <p14:xfrm>
                <a:off x="6886050" y="4262286"/>
                <a:ext cx="115920" cy="380160"/>
              </p14:xfrm>
            </p:contentPart>
          </mc:Choice>
          <mc:Fallback>
            <p:pic>
              <p:nvPicPr>
                <p:cNvPr id="159" name="Ink 158">
                  <a:extLst>
                    <a:ext uri="{FF2B5EF4-FFF2-40B4-BE49-F238E27FC236}">
                      <a16:creationId xmlns:a16="http://schemas.microsoft.com/office/drawing/2014/main" id="{58BBFAEC-E38D-4D40-B099-2603A5BFC070}"/>
                    </a:ext>
                  </a:extLst>
                </p:cNvPr>
                <p:cNvPicPr/>
                <p:nvPr/>
              </p:nvPicPr>
              <p:blipFill>
                <a:blip r:embed="rId270"/>
                <a:stretch>
                  <a:fillRect/>
                </a:stretch>
              </p:blipFill>
              <p:spPr>
                <a:xfrm>
                  <a:off x="6881730" y="4257966"/>
                  <a:ext cx="124560" cy="388800"/>
                </a:xfrm>
                <a:prstGeom prst="rect">
                  <a:avLst/>
                </a:prstGeom>
              </p:spPr>
            </p:pic>
          </mc:Fallback>
        </mc:AlternateContent>
      </p:grpSp>
      <p:grpSp>
        <p:nvGrpSpPr>
          <p:cNvPr id="167" name="Group 166">
            <a:extLst>
              <a:ext uri="{FF2B5EF4-FFF2-40B4-BE49-F238E27FC236}">
                <a16:creationId xmlns:a16="http://schemas.microsoft.com/office/drawing/2014/main" id="{D38B6131-E83C-4A7E-AF68-2A29691F0B8E}"/>
              </a:ext>
            </a:extLst>
          </p:cNvPr>
          <p:cNvGrpSpPr/>
          <p:nvPr/>
        </p:nvGrpSpPr>
        <p:grpSpPr>
          <a:xfrm>
            <a:off x="4553610" y="5147526"/>
            <a:ext cx="199440" cy="186480"/>
            <a:chOff x="4553610" y="5147526"/>
            <a:chExt cx="199440" cy="186480"/>
          </a:xfrm>
        </p:grpSpPr>
        <mc:AlternateContent xmlns:mc="http://schemas.openxmlformats.org/markup-compatibility/2006">
          <mc:Choice xmlns:p14="http://schemas.microsoft.com/office/powerpoint/2010/main" Requires="p14">
            <p:contentPart p14:bwMode="auto" r:id="rId271">
              <p14:nvContentPartPr>
                <p14:cNvPr id="162" name="Ink 161">
                  <a:extLst>
                    <a:ext uri="{FF2B5EF4-FFF2-40B4-BE49-F238E27FC236}">
                      <a16:creationId xmlns:a16="http://schemas.microsoft.com/office/drawing/2014/main" id="{AD733B9A-B23D-443F-8F77-92D5A99AC358}"/>
                    </a:ext>
                  </a:extLst>
                </p14:cNvPr>
                <p14:cNvContentPartPr/>
                <p14:nvPr/>
              </p14:nvContentPartPr>
              <p14:xfrm>
                <a:off x="4553610" y="5147526"/>
                <a:ext cx="199440" cy="56160"/>
              </p14:xfrm>
            </p:contentPart>
          </mc:Choice>
          <mc:Fallback>
            <p:pic>
              <p:nvPicPr>
                <p:cNvPr id="162" name="Ink 161">
                  <a:extLst>
                    <a:ext uri="{FF2B5EF4-FFF2-40B4-BE49-F238E27FC236}">
                      <a16:creationId xmlns:a16="http://schemas.microsoft.com/office/drawing/2014/main" id="{AD733B9A-B23D-443F-8F77-92D5A99AC358}"/>
                    </a:ext>
                  </a:extLst>
                </p:cNvPr>
                <p:cNvPicPr/>
                <p:nvPr/>
              </p:nvPicPr>
              <p:blipFill>
                <a:blip r:embed="rId272"/>
                <a:stretch>
                  <a:fillRect/>
                </a:stretch>
              </p:blipFill>
              <p:spPr>
                <a:xfrm>
                  <a:off x="4549290" y="5143206"/>
                  <a:ext cx="20808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163" name="Ink 162">
                  <a:extLst>
                    <a:ext uri="{FF2B5EF4-FFF2-40B4-BE49-F238E27FC236}">
                      <a16:creationId xmlns:a16="http://schemas.microsoft.com/office/drawing/2014/main" id="{933FE840-8254-468D-8FE1-0C24D98FEEAD}"/>
                    </a:ext>
                  </a:extLst>
                </p14:cNvPr>
                <p14:cNvContentPartPr/>
                <p14:nvPr/>
              </p14:nvContentPartPr>
              <p14:xfrm>
                <a:off x="4565850" y="5247966"/>
                <a:ext cx="180000" cy="86040"/>
              </p14:xfrm>
            </p:contentPart>
          </mc:Choice>
          <mc:Fallback>
            <p:pic>
              <p:nvPicPr>
                <p:cNvPr id="163" name="Ink 162">
                  <a:extLst>
                    <a:ext uri="{FF2B5EF4-FFF2-40B4-BE49-F238E27FC236}">
                      <a16:creationId xmlns:a16="http://schemas.microsoft.com/office/drawing/2014/main" id="{933FE840-8254-468D-8FE1-0C24D98FEEAD}"/>
                    </a:ext>
                  </a:extLst>
                </p:cNvPr>
                <p:cNvPicPr/>
                <p:nvPr/>
              </p:nvPicPr>
              <p:blipFill>
                <a:blip r:embed="rId274"/>
                <a:stretch>
                  <a:fillRect/>
                </a:stretch>
              </p:blipFill>
              <p:spPr>
                <a:xfrm>
                  <a:off x="4561530" y="5243646"/>
                  <a:ext cx="188640" cy="94680"/>
                </a:xfrm>
                <a:prstGeom prst="rect">
                  <a:avLst/>
                </a:prstGeom>
              </p:spPr>
            </p:pic>
          </mc:Fallback>
        </mc:AlternateContent>
      </p:grpSp>
      <p:grpSp>
        <p:nvGrpSpPr>
          <p:cNvPr id="169" name="Group 168">
            <a:extLst>
              <a:ext uri="{FF2B5EF4-FFF2-40B4-BE49-F238E27FC236}">
                <a16:creationId xmlns:a16="http://schemas.microsoft.com/office/drawing/2014/main" id="{6C11EE79-CEEE-4BD9-AF51-AFD80FB10257}"/>
              </a:ext>
            </a:extLst>
          </p:cNvPr>
          <p:cNvGrpSpPr/>
          <p:nvPr/>
        </p:nvGrpSpPr>
        <p:grpSpPr>
          <a:xfrm>
            <a:off x="5149050" y="5192166"/>
            <a:ext cx="348120" cy="340560"/>
            <a:chOff x="5149050" y="5192166"/>
            <a:chExt cx="348120" cy="340560"/>
          </a:xfrm>
        </p:grpSpPr>
        <mc:AlternateContent xmlns:mc="http://schemas.openxmlformats.org/markup-compatibility/2006">
          <mc:Choice xmlns:p14="http://schemas.microsoft.com/office/powerpoint/2010/main" Requires="p14">
            <p:contentPart p14:bwMode="auto" r:id="rId275">
              <p14:nvContentPartPr>
                <p14:cNvPr id="164" name="Ink 163">
                  <a:extLst>
                    <a:ext uri="{FF2B5EF4-FFF2-40B4-BE49-F238E27FC236}">
                      <a16:creationId xmlns:a16="http://schemas.microsoft.com/office/drawing/2014/main" id="{B9D7F32F-995D-4AB7-8075-0395672D14E5}"/>
                    </a:ext>
                  </a:extLst>
                </p14:cNvPr>
                <p14:cNvContentPartPr/>
                <p14:nvPr/>
              </p14:nvContentPartPr>
              <p14:xfrm>
                <a:off x="5181090" y="5192166"/>
                <a:ext cx="48240" cy="340560"/>
              </p14:xfrm>
            </p:contentPart>
          </mc:Choice>
          <mc:Fallback>
            <p:pic>
              <p:nvPicPr>
                <p:cNvPr id="164" name="Ink 163">
                  <a:extLst>
                    <a:ext uri="{FF2B5EF4-FFF2-40B4-BE49-F238E27FC236}">
                      <a16:creationId xmlns:a16="http://schemas.microsoft.com/office/drawing/2014/main" id="{B9D7F32F-995D-4AB7-8075-0395672D14E5}"/>
                    </a:ext>
                  </a:extLst>
                </p:cNvPr>
                <p:cNvPicPr/>
                <p:nvPr/>
              </p:nvPicPr>
              <p:blipFill>
                <a:blip r:embed="rId276"/>
                <a:stretch>
                  <a:fillRect/>
                </a:stretch>
              </p:blipFill>
              <p:spPr>
                <a:xfrm>
                  <a:off x="5176770" y="5187846"/>
                  <a:ext cx="56880" cy="34920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165" name="Ink 164">
                  <a:extLst>
                    <a:ext uri="{FF2B5EF4-FFF2-40B4-BE49-F238E27FC236}">
                      <a16:creationId xmlns:a16="http://schemas.microsoft.com/office/drawing/2014/main" id="{0F515F51-6B30-488E-B0DF-0F86474E8A98}"/>
                    </a:ext>
                  </a:extLst>
                </p14:cNvPr>
                <p14:cNvContentPartPr/>
                <p14:nvPr/>
              </p14:nvContentPartPr>
              <p14:xfrm>
                <a:off x="5149050" y="5205126"/>
                <a:ext cx="143280" cy="156960"/>
              </p14:xfrm>
            </p:contentPart>
          </mc:Choice>
          <mc:Fallback>
            <p:pic>
              <p:nvPicPr>
                <p:cNvPr id="165" name="Ink 164">
                  <a:extLst>
                    <a:ext uri="{FF2B5EF4-FFF2-40B4-BE49-F238E27FC236}">
                      <a16:creationId xmlns:a16="http://schemas.microsoft.com/office/drawing/2014/main" id="{0F515F51-6B30-488E-B0DF-0F86474E8A98}"/>
                    </a:ext>
                  </a:extLst>
                </p:cNvPr>
                <p:cNvPicPr/>
                <p:nvPr/>
              </p:nvPicPr>
              <p:blipFill>
                <a:blip r:embed="rId278"/>
                <a:stretch>
                  <a:fillRect/>
                </a:stretch>
              </p:blipFill>
              <p:spPr>
                <a:xfrm>
                  <a:off x="5144730" y="5200806"/>
                  <a:ext cx="15192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168" name="Ink 167">
                  <a:extLst>
                    <a:ext uri="{FF2B5EF4-FFF2-40B4-BE49-F238E27FC236}">
                      <a16:creationId xmlns:a16="http://schemas.microsoft.com/office/drawing/2014/main" id="{76282592-6CF4-4792-B398-A0B0E8644C53}"/>
                    </a:ext>
                  </a:extLst>
                </p14:cNvPr>
                <p14:cNvContentPartPr/>
                <p14:nvPr/>
              </p14:nvContentPartPr>
              <p14:xfrm>
                <a:off x="5344530" y="5315646"/>
                <a:ext cx="152640" cy="190080"/>
              </p14:xfrm>
            </p:contentPart>
          </mc:Choice>
          <mc:Fallback>
            <p:pic>
              <p:nvPicPr>
                <p:cNvPr id="168" name="Ink 167">
                  <a:extLst>
                    <a:ext uri="{FF2B5EF4-FFF2-40B4-BE49-F238E27FC236}">
                      <a16:creationId xmlns:a16="http://schemas.microsoft.com/office/drawing/2014/main" id="{76282592-6CF4-4792-B398-A0B0E8644C53}"/>
                    </a:ext>
                  </a:extLst>
                </p:cNvPr>
                <p:cNvPicPr/>
                <p:nvPr/>
              </p:nvPicPr>
              <p:blipFill>
                <a:blip r:embed="rId280"/>
                <a:stretch>
                  <a:fillRect/>
                </a:stretch>
              </p:blipFill>
              <p:spPr>
                <a:xfrm>
                  <a:off x="5340210" y="5311326"/>
                  <a:ext cx="161280" cy="198720"/>
                </a:xfrm>
                <a:prstGeom prst="rect">
                  <a:avLst/>
                </a:prstGeom>
              </p:spPr>
            </p:pic>
          </mc:Fallback>
        </mc:AlternateContent>
      </p:grpSp>
      <p:grpSp>
        <p:nvGrpSpPr>
          <p:cNvPr id="180" name="Group 179">
            <a:extLst>
              <a:ext uri="{FF2B5EF4-FFF2-40B4-BE49-F238E27FC236}">
                <a16:creationId xmlns:a16="http://schemas.microsoft.com/office/drawing/2014/main" id="{830C8CF3-FE88-4E41-AA6F-5AD6D9FC4F03}"/>
              </a:ext>
            </a:extLst>
          </p:cNvPr>
          <p:cNvGrpSpPr/>
          <p:nvPr/>
        </p:nvGrpSpPr>
        <p:grpSpPr>
          <a:xfrm>
            <a:off x="5739090" y="5046366"/>
            <a:ext cx="925560" cy="472320"/>
            <a:chOff x="5739090" y="5046366"/>
            <a:chExt cx="925560" cy="472320"/>
          </a:xfrm>
        </p:grpSpPr>
        <mc:AlternateContent xmlns:mc="http://schemas.openxmlformats.org/markup-compatibility/2006">
          <mc:Choice xmlns:p14="http://schemas.microsoft.com/office/powerpoint/2010/main" Requires="p14">
            <p:contentPart p14:bwMode="auto" r:id="rId281">
              <p14:nvContentPartPr>
                <p14:cNvPr id="170" name="Ink 169">
                  <a:extLst>
                    <a:ext uri="{FF2B5EF4-FFF2-40B4-BE49-F238E27FC236}">
                      <a16:creationId xmlns:a16="http://schemas.microsoft.com/office/drawing/2014/main" id="{38C210FE-1A64-4B76-9BBA-0E0414B662F8}"/>
                    </a:ext>
                  </a:extLst>
                </p14:cNvPr>
                <p14:cNvContentPartPr/>
                <p14:nvPr/>
              </p14:nvContentPartPr>
              <p14:xfrm>
                <a:off x="5739090" y="5183886"/>
                <a:ext cx="109800" cy="334800"/>
              </p14:xfrm>
            </p:contentPart>
          </mc:Choice>
          <mc:Fallback>
            <p:pic>
              <p:nvPicPr>
                <p:cNvPr id="170" name="Ink 169">
                  <a:extLst>
                    <a:ext uri="{FF2B5EF4-FFF2-40B4-BE49-F238E27FC236}">
                      <a16:creationId xmlns:a16="http://schemas.microsoft.com/office/drawing/2014/main" id="{38C210FE-1A64-4B76-9BBA-0E0414B662F8}"/>
                    </a:ext>
                  </a:extLst>
                </p:cNvPr>
                <p:cNvPicPr/>
                <p:nvPr/>
              </p:nvPicPr>
              <p:blipFill>
                <a:blip r:embed="rId282"/>
                <a:stretch>
                  <a:fillRect/>
                </a:stretch>
              </p:blipFill>
              <p:spPr>
                <a:xfrm>
                  <a:off x="5734770" y="5179566"/>
                  <a:ext cx="118440" cy="34344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171" name="Ink 170">
                  <a:extLst>
                    <a:ext uri="{FF2B5EF4-FFF2-40B4-BE49-F238E27FC236}">
                      <a16:creationId xmlns:a16="http://schemas.microsoft.com/office/drawing/2014/main" id="{04F5B75E-748F-496B-AA4D-40F2A29F3579}"/>
                    </a:ext>
                  </a:extLst>
                </p14:cNvPr>
                <p14:cNvContentPartPr/>
                <p14:nvPr/>
              </p14:nvContentPartPr>
              <p14:xfrm>
                <a:off x="5964810" y="5308086"/>
                <a:ext cx="202320" cy="205920"/>
              </p14:xfrm>
            </p:contentPart>
          </mc:Choice>
          <mc:Fallback>
            <p:pic>
              <p:nvPicPr>
                <p:cNvPr id="171" name="Ink 170">
                  <a:extLst>
                    <a:ext uri="{FF2B5EF4-FFF2-40B4-BE49-F238E27FC236}">
                      <a16:creationId xmlns:a16="http://schemas.microsoft.com/office/drawing/2014/main" id="{04F5B75E-748F-496B-AA4D-40F2A29F3579}"/>
                    </a:ext>
                  </a:extLst>
                </p:cNvPr>
                <p:cNvPicPr/>
                <p:nvPr/>
              </p:nvPicPr>
              <p:blipFill>
                <a:blip r:embed="rId284"/>
                <a:stretch>
                  <a:fillRect/>
                </a:stretch>
              </p:blipFill>
              <p:spPr>
                <a:xfrm>
                  <a:off x="5960490" y="5303766"/>
                  <a:ext cx="210960" cy="21456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172" name="Ink 171">
                  <a:extLst>
                    <a:ext uri="{FF2B5EF4-FFF2-40B4-BE49-F238E27FC236}">
                      <a16:creationId xmlns:a16="http://schemas.microsoft.com/office/drawing/2014/main" id="{7476210D-8DA7-486F-A112-0EFABFA1BEC7}"/>
                    </a:ext>
                  </a:extLst>
                </p14:cNvPr>
                <p14:cNvContentPartPr/>
                <p14:nvPr/>
              </p14:nvContentPartPr>
              <p14:xfrm>
                <a:off x="6267930" y="5046366"/>
                <a:ext cx="92160" cy="201960"/>
              </p14:xfrm>
            </p:contentPart>
          </mc:Choice>
          <mc:Fallback>
            <p:pic>
              <p:nvPicPr>
                <p:cNvPr id="172" name="Ink 171">
                  <a:extLst>
                    <a:ext uri="{FF2B5EF4-FFF2-40B4-BE49-F238E27FC236}">
                      <a16:creationId xmlns:a16="http://schemas.microsoft.com/office/drawing/2014/main" id="{7476210D-8DA7-486F-A112-0EFABFA1BEC7}"/>
                    </a:ext>
                  </a:extLst>
                </p:cNvPr>
                <p:cNvPicPr/>
                <p:nvPr/>
              </p:nvPicPr>
              <p:blipFill>
                <a:blip r:embed="rId286"/>
                <a:stretch>
                  <a:fillRect/>
                </a:stretch>
              </p:blipFill>
              <p:spPr>
                <a:xfrm>
                  <a:off x="6263610" y="5042046"/>
                  <a:ext cx="100800" cy="21060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173" name="Ink 172">
                  <a:extLst>
                    <a:ext uri="{FF2B5EF4-FFF2-40B4-BE49-F238E27FC236}">
                      <a16:creationId xmlns:a16="http://schemas.microsoft.com/office/drawing/2014/main" id="{44F80BD9-6F04-4730-B0B6-1F45760DA1DD}"/>
                    </a:ext>
                  </a:extLst>
                </p14:cNvPr>
                <p14:cNvContentPartPr/>
                <p14:nvPr/>
              </p14:nvContentPartPr>
              <p14:xfrm>
                <a:off x="6244530" y="5065806"/>
                <a:ext cx="128160" cy="149040"/>
              </p14:xfrm>
            </p:contentPart>
          </mc:Choice>
          <mc:Fallback>
            <p:pic>
              <p:nvPicPr>
                <p:cNvPr id="173" name="Ink 172">
                  <a:extLst>
                    <a:ext uri="{FF2B5EF4-FFF2-40B4-BE49-F238E27FC236}">
                      <a16:creationId xmlns:a16="http://schemas.microsoft.com/office/drawing/2014/main" id="{44F80BD9-6F04-4730-B0B6-1F45760DA1DD}"/>
                    </a:ext>
                  </a:extLst>
                </p:cNvPr>
                <p:cNvPicPr/>
                <p:nvPr/>
              </p:nvPicPr>
              <p:blipFill>
                <a:blip r:embed="rId288"/>
                <a:stretch>
                  <a:fillRect/>
                </a:stretch>
              </p:blipFill>
              <p:spPr>
                <a:xfrm>
                  <a:off x="6240210" y="5061486"/>
                  <a:ext cx="13680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174" name="Ink 173">
                  <a:extLst>
                    <a:ext uri="{FF2B5EF4-FFF2-40B4-BE49-F238E27FC236}">
                      <a16:creationId xmlns:a16="http://schemas.microsoft.com/office/drawing/2014/main" id="{F31FFEFA-571A-4527-AFD1-4694AFF150C2}"/>
                    </a:ext>
                  </a:extLst>
                </p14:cNvPr>
                <p14:cNvContentPartPr/>
                <p14:nvPr/>
              </p14:nvContentPartPr>
              <p14:xfrm>
                <a:off x="6494730" y="5272086"/>
                <a:ext cx="150120" cy="142920"/>
              </p14:xfrm>
            </p:contentPart>
          </mc:Choice>
          <mc:Fallback>
            <p:pic>
              <p:nvPicPr>
                <p:cNvPr id="174" name="Ink 173">
                  <a:extLst>
                    <a:ext uri="{FF2B5EF4-FFF2-40B4-BE49-F238E27FC236}">
                      <a16:creationId xmlns:a16="http://schemas.microsoft.com/office/drawing/2014/main" id="{F31FFEFA-571A-4527-AFD1-4694AFF150C2}"/>
                    </a:ext>
                  </a:extLst>
                </p:cNvPr>
                <p:cNvPicPr/>
                <p:nvPr/>
              </p:nvPicPr>
              <p:blipFill>
                <a:blip r:embed="rId290"/>
                <a:stretch>
                  <a:fillRect/>
                </a:stretch>
              </p:blipFill>
              <p:spPr>
                <a:xfrm>
                  <a:off x="6490410" y="5267766"/>
                  <a:ext cx="15876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175" name="Ink 174">
                  <a:extLst>
                    <a:ext uri="{FF2B5EF4-FFF2-40B4-BE49-F238E27FC236}">
                      <a16:creationId xmlns:a16="http://schemas.microsoft.com/office/drawing/2014/main" id="{567907D5-ADC3-4F7A-A839-79861430AD75}"/>
                    </a:ext>
                  </a:extLst>
                </p14:cNvPr>
                <p14:cNvContentPartPr/>
                <p14:nvPr/>
              </p14:nvContentPartPr>
              <p14:xfrm>
                <a:off x="6532170" y="5364246"/>
                <a:ext cx="132480" cy="97560"/>
              </p14:xfrm>
            </p:contentPart>
          </mc:Choice>
          <mc:Fallback>
            <p:pic>
              <p:nvPicPr>
                <p:cNvPr id="175" name="Ink 174">
                  <a:extLst>
                    <a:ext uri="{FF2B5EF4-FFF2-40B4-BE49-F238E27FC236}">
                      <a16:creationId xmlns:a16="http://schemas.microsoft.com/office/drawing/2014/main" id="{567907D5-ADC3-4F7A-A839-79861430AD75}"/>
                    </a:ext>
                  </a:extLst>
                </p:cNvPr>
                <p:cNvPicPr/>
                <p:nvPr/>
              </p:nvPicPr>
              <p:blipFill>
                <a:blip r:embed="rId292"/>
                <a:stretch>
                  <a:fillRect/>
                </a:stretch>
              </p:blipFill>
              <p:spPr>
                <a:xfrm>
                  <a:off x="6527850" y="5359926"/>
                  <a:ext cx="141120" cy="106200"/>
                </a:xfrm>
                <a:prstGeom prst="rect">
                  <a:avLst/>
                </a:prstGeom>
              </p:spPr>
            </p:pic>
          </mc:Fallback>
        </mc:AlternateContent>
      </p:grpSp>
      <p:grpSp>
        <p:nvGrpSpPr>
          <p:cNvPr id="179" name="Group 178">
            <a:extLst>
              <a:ext uri="{FF2B5EF4-FFF2-40B4-BE49-F238E27FC236}">
                <a16:creationId xmlns:a16="http://schemas.microsoft.com/office/drawing/2014/main" id="{2CDB8B98-822D-4110-A01B-FDF9EA31E7A5}"/>
              </a:ext>
            </a:extLst>
          </p:cNvPr>
          <p:cNvGrpSpPr/>
          <p:nvPr/>
        </p:nvGrpSpPr>
        <p:grpSpPr>
          <a:xfrm>
            <a:off x="6821250" y="5047446"/>
            <a:ext cx="623520" cy="463680"/>
            <a:chOff x="6821250" y="5047446"/>
            <a:chExt cx="623520" cy="463680"/>
          </a:xfrm>
        </p:grpSpPr>
        <mc:AlternateContent xmlns:mc="http://schemas.openxmlformats.org/markup-compatibility/2006">
          <mc:Choice xmlns:p14="http://schemas.microsoft.com/office/powerpoint/2010/main" Requires="p14">
            <p:contentPart p14:bwMode="auto" r:id="rId293">
              <p14:nvContentPartPr>
                <p14:cNvPr id="176" name="Ink 175">
                  <a:extLst>
                    <a:ext uri="{FF2B5EF4-FFF2-40B4-BE49-F238E27FC236}">
                      <a16:creationId xmlns:a16="http://schemas.microsoft.com/office/drawing/2014/main" id="{FB21892B-CF32-4D34-9F80-8E4A4A262EEC}"/>
                    </a:ext>
                  </a:extLst>
                </p14:cNvPr>
                <p14:cNvContentPartPr/>
                <p14:nvPr/>
              </p14:nvContentPartPr>
              <p14:xfrm>
                <a:off x="6821250" y="5264166"/>
                <a:ext cx="204840" cy="192240"/>
              </p14:xfrm>
            </p:contentPart>
          </mc:Choice>
          <mc:Fallback>
            <p:pic>
              <p:nvPicPr>
                <p:cNvPr id="176" name="Ink 175">
                  <a:extLst>
                    <a:ext uri="{FF2B5EF4-FFF2-40B4-BE49-F238E27FC236}">
                      <a16:creationId xmlns:a16="http://schemas.microsoft.com/office/drawing/2014/main" id="{FB21892B-CF32-4D34-9F80-8E4A4A262EEC}"/>
                    </a:ext>
                  </a:extLst>
                </p:cNvPr>
                <p:cNvPicPr/>
                <p:nvPr/>
              </p:nvPicPr>
              <p:blipFill>
                <a:blip r:embed="rId294"/>
                <a:stretch>
                  <a:fillRect/>
                </a:stretch>
              </p:blipFill>
              <p:spPr>
                <a:xfrm>
                  <a:off x="6816930" y="5259846"/>
                  <a:ext cx="213480" cy="20088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177" name="Ink 176">
                  <a:extLst>
                    <a:ext uri="{FF2B5EF4-FFF2-40B4-BE49-F238E27FC236}">
                      <a16:creationId xmlns:a16="http://schemas.microsoft.com/office/drawing/2014/main" id="{DC63B067-5103-4F08-9272-A03C1A83DE9D}"/>
                    </a:ext>
                  </a:extLst>
                </p14:cNvPr>
                <p14:cNvContentPartPr/>
                <p14:nvPr/>
              </p14:nvContentPartPr>
              <p14:xfrm>
                <a:off x="7040490" y="5066526"/>
                <a:ext cx="146520" cy="134280"/>
              </p14:xfrm>
            </p:contentPart>
          </mc:Choice>
          <mc:Fallback>
            <p:pic>
              <p:nvPicPr>
                <p:cNvPr id="177" name="Ink 176">
                  <a:extLst>
                    <a:ext uri="{FF2B5EF4-FFF2-40B4-BE49-F238E27FC236}">
                      <a16:creationId xmlns:a16="http://schemas.microsoft.com/office/drawing/2014/main" id="{DC63B067-5103-4F08-9272-A03C1A83DE9D}"/>
                    </a:ext>
                  </a:extLst>
                </p:cNvPr>
                <p:cNvPicPr/>
                <p:nvPr/>
              </p:nvPicPr>
              <p:blipFill>
                <a:blip r:embed="rId296"/>
                <a:stretch>
                  <a:fillRect/>
                </a:stretch>
              </p:blipFill>
              <p:spPr>
                <a:xfrm>
                  <a:off x="7036170" y="5062206"/>
                  <a:ext cx="15516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178" name="Ink 177">
                  <a:extLst>
                    <a:ext uri="{FF2B5EF4-FFF2-40B4-BE49-F238E27FC236}">
                      <a16:creationId xmlns:a16="http://schemas.microsoft.com/office/drawing/2014/main" id="{16875616-7D74-4805-8096-43A9FB959068}"/>
                    </a:ext>
                  </a:extLst>
                </p14:cNvPr>
                <p14:cNvContentPartPr/>
                <p14:nvPr/>
              </p14:nvContentPartPr>
              <p14:xfrm>
                <a:off x="7320930" y="5047446"/>
                <a:ext cx="123840" cy="463680"/>
              </p14:xfrm>
            </p:contentPart>
          </mc:Choice>
          <mc:Fallback>
            <p:pic>
              <p:nvPicPr>
                <p:cNvPr id="178" name="Ink 177">
                  <a:extLst>
                    <a:ext uri="{FF2B5EF4-FFF2-40B4-BE49-F238E27FC236}">
                      <a16:creationId xmlns:a16="http://schemas.microsoft.com/office/drawing/2014/main" id="{16875616-7D74-4805-8096-43A9FB959068}"/>
                    </a:ext>
                  </a:extLst>
                </p:cNvPr>
                <p:cNvPicPr/>
                <p:nvPr/>
              </p:nvPicPr>
              <p:blipFill>
                <a:blip r:embed="rId298"/>
                <a:stretch>
                  <a:fillRect/>
                </a:stretch>
              </p:blipFill>
              <p:spPr>
                <a:xfrm>
                  <a:off x="7316610" y="5043126"/>
                  <a:ext cx="132480" cy="472320"/>
                </a:xfrm>
                <a:prstGeom prst="rect">
                  <a:avLst/>
                </a:prstGeom>
              </p:spPr>
            </p:pic>
          </mc:Fallback>
        </mc:AlternateContent>
      </p:grpSp>
      <p:grpSp>
        <p:nvGrpSpPr>
          <p:cNvPr id="196" name="Group 195">
            <a:extLst>
              <a:ext uri="{FF2B5EF4-FFF2-40B4-BE49-F238E27FC236}">
                <a16:creationId xmlns:a16="http://schemas.microsoft.com/office/drawing/2014/main" id="{C92D99A0-FD9D-4060-AD6B-4FAE3487DB31}"/>
              </a:ext>
            </a:extLst>
          </p:cNvPr>
          <p:cNvGrpSpPr/>
          <p:nvPr/>
        </p:nvGrpSpPr>
        <p:grpSpPr>
          <a:xfrm>
            <a:off x="7853370" y="5186766"/>
            <a:ext cx="154440" cy="213480"/>
            <a:chOff x="7853370" y="5186766"/>
            <a:chExt cx="154440" cy="213480"/>
          </a:xfrm>
        </p:grpSpPr>
        <mc:AlternateContent xmlns:mc="http://schemas.openxmlformats.org/markup-compatibility/2006">
          <mc:Choice xmlns:p14="http://schemas.microsoft.com/office/powerpoint/2010/main" Requires="p14">
            <p:contentPart p14:bwMode="auto" r:id="rId299">
              <p14:nvContentPartPr>
                <p14:cNvPr id="181" name="Ink 180">
                  <a:extLst>
                    <a:ext uri="{FF2B5EF4-FFF2-40B4-BE49-F238E27FC236}">
                      <a16:creationId xmlns:a16="http://schemas.microsoft.com/office/drawing/2014/main" id="{C304033D-AC99-4DB6-A786-0FD6C3BF8F40}"/>
                    </a:ext>
                  </a:extLst>
                </p14:cNvPr>
                <p14:cNvContentPartPr/>
                <p14:nvPr/>
              </p14:nvContentPartPr>
              <p14:xfrm>
                <a:off x="7853370" y="5186766"/>
                <a:ext cx="146520" cy="144360"/>
              </p14:xfrm>
            </p:contentPart>
          </mc:Choice>
          <mc:Fallback>
            <p:pic>
              <p:nvPicPr>
                <p:cNvPr id="181" name="Ink 180">
                  <a:extLst>
                    <a:ext uri="{FF2B5EF4-FFF2-40B4-BE49-F238E27FC236}">
                      <a16:creationId xmlns:a16="http://schemas.microsoft.com/office/drawing/2014/main" id="{C304033D-AC99-4DB6-A786-0FD6C3BF8F40}"/>
                    </a:ext>
                  </a:extLst>
                </p:cNvPr>
                <p:cNvPicPr/>
                <p:nvPr/>
              </p:nvPicPr>
              <p:blipFill>
                <a:blip r:embed="rId300"/>
                <a:stretch>
                  <a:fillRect/>
                </a:stretch>
              </p:blipFill>
              <p:spPr>
                <a:xfrm>
                  <a:off x="7849050" y="5182446"/>
                  <a:ext cx="15516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182" name="Ink 181">
                  <a:extLst>
                    <a:ext uri="{FF2B5EF4-FFF2-40B4-BE49-F238E27FC236}">
                      <a16:creationId xmlns:a16="http://schemas.microsoft.com/office/drawing/2014/main" id="{F7C275EF-ABE8-458F-B77A-1F2776A57B25}"/>
                    </a:ext>
                  </a:extLst>
                </p14:cNvPr>
                <p14:cNvContentPartPr/>
                <p14:nvPr/>
              </p14:nvContentPartPr>
              <p14:xfrm>
                <a:off x="7883250" y="5366766"/>
                <a:ext cx="124560" cy="33480"/>
              </p14:xfrm>
            </p:contentPart>
          </mc:Choice>
          <mc:Fallback>
            <p:pic>
              <p:nvPicPr>
                <p:cNvPr id="182" name="Ink 181">
                  <a:extLst>
                    <a:ext uri="{FF2B5EF4-FFF2-40B4-BE49-F238E27FC236}">
                      <a16:creationId xmlns:a16="http://schemas.microsoft.com/office/drawing/2014/main" id="{F7C275EF-ABE8-458F-B77A-1F2776A57B25}"/>
                    </a:ext>
                  </a:extLst>
                </p:cNvPr>
                <p:cNvPicPr/>
                <p:nvPr/>
              </p:nvPicPr>
              <p:blipFill>
                <a:blip r:embed="rId302"/>
                <a:stretch>
                  <a:fillRect/>
                </a:stretch>
              </p:blipFill>
              <p:spPr>
                <a:xfrm>
                  <a:off x="7878930" y="5362446"/>
                  <a:ext cx="133200" cy="42120"/>
                </a:xfrm>
                <a:prstGeom prst="rect">
                  <a:avLst/>
                </a:prstGeom>
              </p:spPr>
            </p:pic>
          </mc:Fallback>
        </mc:AlternateContent>
      </p:grpSp>
      <p:grpSp>
        <p:nvGrpSpPr>
          <p:cNvPr id="195" name="Group 194">
            <a:extLst>
              <a:ext uri="{FF2B5EF4-FFF2-40B4-BE49-F238E27FC236}">
                <a16:creationId xmlns:a16="http://schemas.microsoft.com/office/drawing/2014/main" id="{D9B6F83A-012E-4A7F-A56E-0143ED18DFF7}"/>
              </a:ext>
            </a:extLst>
          </p:cNvPr>
          <p:cNvGrpSpPr/>
          <p:nvPr/>
        </p:nvGrpSpPr>
        <p:grpSpPr>
          <a:xfrm>
            <a:off x="8510010" y="4742166"/>
            <a:ext cx="1125720" cy="948240"/>
            <a:chOff x="8510010" y="4742166"/>
            <a:chExt cx="1125720" cy="948240"/>
          </a:xfrm>
        </p:grpSpPr>
        <mc:AlternateContent xmlns:mc="http://schemas.openxmlformats.org/markup-compatibility/2006">
          <mc:Choice xmlns:p14="http://schemas.microsoft.com/office/powerpoint/2010/main" Requires="p14">
            <p:contentPart p14:bwMode="auto" r:id="rId303">
              <p14:nvContentPartPr>
                <p14:cNvPr id="183" name="Ink 182">
                  <a:extLst>
                    <a:ext uri="{FF2B5EF4-FFF2-40B4-BE49-F238E27FC236}">
                      <a16:creationId xmlns:a16="http://schemas.microsoft.com/office/drawing/2014/main" id="{6E796769-2E1D-414A-9205-DA06CB28FB75}"/>
                    </a:ext>
                  </a:extLst>
                </p14:cNvPr>
                <p14:cNvContentPartPr/>
                <p14:nvPr/>
              </p14:nvContentPartPr>
              <p14:xfrm>
                <a:off x="8546730" y="4931166"/>
                <a:ext cx="7920" cy="11520"/>
              </p14:xfrm>
            </p:contentPart>
          </mc:Choice>
          <mc:Fallback>
            <p:pic>
              <p:nvPicPr>
                <p:cNvPr id="183" name="Ink 182">
                  <a:extLst>
                    <a:ext uri="{FF2B5EF4-FFF2-40B4-BE49-F238E27FC236}">
                      <a16:creationId xmlns:a16="http://schemas.microsoft.com/office/drawing/2014/main" id="{6E796769-2E1D-414A-9205-DA06CB28FB75}"/>
                    </a:ext>
                  </a:extLst>
                </p:cNvPr>
                <p:cNvPicPr/>
                <p:nvPr/>
              </p:nvPicPr>
              <p:blipFill>
                <a:blip r:embed="rId304"/>
                <a:stretch>
                  <a:fillRect/>
                </a:stretch>
              </p:blipFill>
              <p:spPr>
                <a:xfrm>
                  <a:off x="8542410" y="4926846"/>
                  <a:ext cx="1656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184" name="Ink 183">
                  <a:extLst>
                    <a:ext uri="{FF2B5EF4-FFF2-40B4-BE49-F238E27FC236}">
                      <a16:creationId xmlns:a16="http://schemas.microsoft.com/office/drawing/2014/main" id="{ED15ECF9-588E-4DFF-9E38-2A3B9E0C3607}"/>
                    </a:ext>
                  </a:extLst>
                </p14:cNvPr>
                <p14:cNvContentPartPr/>
                <p14:nvPr/>
              </p14:nvContentPartPr>
              <p14:xfrm>
                <a:off x="8532690" y="4920366"/>
                <a:ext cx="211320" cy="29880"/>
              </p14:xfrm>
            </p:contentPart>
          </mc:Choice>
          <mc:Fallback>
            <p:pic>
              <p:nvPicPr>
                <p:cNvPr id="184" name="Ink 183">
                  <a:extLst>
                    <a:ext uri="{FF2B5EF4-FFF2-40B4-BE49-F238E27FC236}">
                      <a16:creationId xmlns:a16="http://schemas.microsoft.com/office/drawing/2014/main" id="{ED15ECF9-588E-4DFF-9E38-2A3B9E0C3607}"/>
                    </a:ext>
                  </a:extLst>
                </p:cNvPr>
                <p:cNvPicPr/>
                <p:nvPr/>
              </p:nvPicPr>
              <p:blipFill>
                <a:blip r:embed="rId306"/>
                <a:stretch>
                  <a:fillRect/>
                </a:stretch>
              </p:blipFill>
              <p:spPr>
                <a:xfrm>
                  <a:off x="8528370" y="4916046"/>
                  <a:ext cx="21996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307">
              <p14:nvContentPartPr>
                <p14:cNvPr id="185" name="Ink 184">
                  <a:extLst>
                    <a:ext uri="{FF2B5EF4-FFF2-40B4-BE49-F238E27FC236}">
                      <a16:creationId xmlns:a16="http://schemas.microsoft.com/office/drawing/2014/main" id="{3FA11404-1414-4BF4-A9CE-CF989D1BCD72}"/>
                    </a:ext>
                  </a:extLst>
                </p14:cNvPr>
                <p14:cNvContentPartPr/>
                <p14:nvPr/>
              </p14:nvContentPartPr>
              <p14:xfrm>
                <a:off x="8555370" y="4945926"/>
                <a:ext cx="158040" cy="219960"/>
              </p14:xfrm>
            </p:contentPart>
          </mc:Choice>
          <mc:Fallback>
            <p:pic>
              <p:nvPicPr>
                <p:cNvPr id="185" name="Ink 184">
                  <a:extLst>
                    <a:ext uri="{FF2B5EF4-FFF2-40B4-BE49-F238E27FC236}">
                      <a16:creationId xmlns:a16="http://schemas.microsoft.com/office/drawing/2014/main" id="{3FA11404-1414-4BF4-A9CE-CF989D1BCD72}"/>
                    </a:ext>
                  </a:extLst>
                </p:cNvPr>
                <p:cNvPicPr/>
                <p:nvPr/>
              </p:nvPicPr>
              <p:blipFill>
                <a:blip r:embed="rId308"/>
                <a:stretch>
                  <a:fillRect/>
                </a:stretch>
              </p:blipFill>
              <p:spPr>
                <a:xfrm>
                  <a:off x="8551050" y="4941606"/>
                  <a:ext cx="166680" cy="22860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186" name="Ink 185">
                  <a:extLst>
                    <a:ext uri="{FF2B5EF4-FFF2-40B4-BE49-F238E27FC236}">
                      <a16:creationId xmlns:a16="http://schemas.microsoft.com/office/drawing/2014/main" id="{F9CF94BD-7FF0-4635-B171-7FE1CE7E494C}"/>
                    </a:ext>
                  </a:extLst>
                </p14:cNvPr>
                <p14:cNvContentPartPr/>
                <p14:nvPr/>
              </p14:nvContentPartPr>
              <p14:xfrm>
                <a:off x="8625210" y="5145006"/>
                <a:ext cx="119160" cy="13320"/>
              </p14:xfrm>
            </p:contentPart>
          </mc:Choice>
          <mc:Fallback>
            <p:pic>
              <p:nvPicPr>
                <p:cNvPr id="186" name="Ink 185">
                  <a:extLst>
                    <a:ext uri="{FF2B5EF4-FFF2-40B4-BE49-F238E27FC236}">
                      <a16:creationId xmlns:a16="http://schemas.microsoft.com/office/drawing/2014/main" id="{F9CF94BD-7FF0-4635-B171-7FE1CE7E494C}"/>
                    </a:ext>
                  </a:extLst>
                </p:cNvPr>
                <p:cNvPicPr/>
                <p:nvPr/>
              </p:nvPicPr>
              <p:blipFill>
                <a:blip r:embed="rId310"/>
                <a:stretch>
                  <a:fillRect/>
                </a:stretch>
              </p:blipFill>
              <p:spPr>
                <a:xfrm>
                  <a:off x="8620890" y="5140686"/>
                  <a:ext cx="12780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187" name="Ink 186">
                  <a:extLst>
                    <a:ext uri="{FF2B5EF4-FFF2-40B4-BE49-F238E27FC236}">
                      <a16:creationId xmlns:a16="http://schemas.microsoft.com/office/drawing/2014/main" id="{9737018E-2924-49DE-8196-6E4BE62D61FA}"/>
                    </a:ext>
                  </a:extLst>
                </p14:cNvPr>
                <p14:cNvContentPartPr/>
                <p14:nvPr/>
              </p14:nvContentPartPr>
              <p14:xfrm>
                <a:off x="8798010" y="4847646"/>
                <a:ext cx="186480" cy="319680"/>
              </p14:xfrm>
            </p:contentPart>
          </mc:Choice>
          <mc:Fallback>
            <p:pic>
              <p:nvPicPr>
                <p:cNvPr id="187" name="Ink 186">
                  <a:extLst>
                    <a:ext uri="{FF2B5EF4-FFF2-40B4-BE49-F238E27FC236}">
                      <a16:creationId xmlns:a16="http://schemas.microsoft.com/office/drawing/2014/main" id="{9737018E-2924-49DE-8196-6E4BE62D61FA}"/>
                    </a:ext>
                  </a:extLst>
                </p:cNvPr>
                <p:cNvPicPr/>
                <p:nvPr/>
              </p:nvPicPr>
              <p:blipFill>
                <a:blip r:embed="rId312"/>
                <a:stretch>
                  <a:fillRect/>
                </a:stretch>
              </p:blipFill>
              <p:spPr>
                <a:xfrm>
                  <a:off x="8793690" y="4843326"/>
                  <a:ext cx="195120" cy="32832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188" name="Ink 187">
                  <a:extLst>
                    <a:ext uri="{FF2B5EF4-FFF2-40B4-BE49-F238E27FC236}">
                      <a16:creationId xmlns:a16="http://schemas.microsoft.com/office/drawing/2014/main" id="{F6FCEDB1-2E49-442A-8DC9-5B29DE74B65C}"/>
                    </a:ext>
                  </a:extLst>
                </p14:cNvPr>
                <p14:cNvContentPartPr/>
                <p14:nvPr/>
              </p14:nvContentPartPr>
              <p14:xfrm>
                <a:off x="9039570" y="4931886"/>
                <a:ext cx="196560" cy="195480"/>
              </p14:xfrm>
            </p:contentPart>
          </mc:Choice>
          <mc:Fallback>
            <p:pic>
              <p:nvPicPr>
                <p:cNvPr id="188" name="Ink 187">
                  <a:extLst>
                    <a:ext uri="{FF2B5EF4-FFF2-40B4-BE49-F238E27FC236}">
                      <a16:creationId xmlns:a16="http://schemas.microsoft.com/office/drawing/2014/main" id="{F6FCEDB1-2E49-442A-8DC9-5B29DE74B65C}"/>
                    </a:ext>
                  </a:extLst>
                </p:cNvPr>
                <p:cNvPicPr/>
                <p:nvPr/>
              </p:nvPicPr>
              <p:blipFill>
                <a:blip r:embed="rId314"/>
                <a:stretch>
                  <a:fillRect/>
                </a:stretch>
              </p:blipFill>
              <p:spPr>
                <a:xfrm>
                  <a:off x="9035250" y="4927566"/>
                  <a:ext cx="205200" cy="204120"/>
                </a:xfrm>
                <a:prstGeom prst="rect">
                  <a:avLst/>
                </a:prstGeom>
              </p:spPr>
            </p:pic>
          </mc:Fallback>
        </mc:AlternateContent>
        <mc:AlternateContent xmlns:mc="http://schemas.openxmlformats.org/markup-compatibility/2006">
          <mc:Choice xmlns:p14="http://schemas.microsoft.com/office/powerpoint/2010/main" Requires="p14">
            <p:contentPart p14:bwMode="auto" r:id="rId315">
              <p14:nvContentPartPr>
                <p14:cNvPr id="189" name="Ink 188">
                  <a:extLst>
                    <a:ext uri="{FF2B5EF4-FFF2-40B4-BE49-F238E27FC236}">
                      <a16:creationId xmlns:a16="http://schemas.microsoft.com/office/drawing/2014/main" id="{3FB6E290-92BF-42CB-9CBC-55EF55B51F49}"/>
                    </a:ext>
                  </a:extLst>
                </p14:cNvPr>
                <p14:cNvContentPartPr/>
                <p14:nvPr/>
              </p14:nvContentPartPr>
              <p14:xfrm>
                <a:off x="9239010" y="4742166"/>
                <a:ext cx="79560" cy="161280"/>
              </p14:xfrm>
            </p:contentPart>
          </mc:Choice>
          <mc:Fallback>
            <p:pic>
              <p:nvPicPr>
                <p:cNvPr id="189" name="Ink 188">
                  <a:extLst>
                    <a:ext uri="{FF2B5EF4-FFF2-40B4-BE49-F238E27FC236}">
                      <a16:creationId xmlns:a16="http://schemas.microsoft.com/office/drawing/2014/main" id="{3FB6E290-92BF-42CB-9CBC-55EF55B51F49}"/>
                    </a:ext>
                  </a:extLst>
                </p:cNvPr>
                <p:cNvPicPr/>
                <p:nvPr/>
              </p:nvPicPr>
              <p:blipFill>
                <a:blip r:embed="rId316"/>
                <a:stretch>
                  <a:fillRect/>
                </a:stretch>
              </p:blipFill>
              <p:spPr>
                <a:xfrm>
                  <a:off x="9234690" y="4737846"/>
                  <a:ext cx="8820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317">
              <p14:nvContentPartPr>
                <p14:cNvPr id="190" name="Ink 189">
                  <a:extLst>
                    <a:ext uri="{FF2B5EF4-FFF2-40B4-BE49-F238E27FC236}">
                      <a16:creationId xmlns:a16="http://schemas.microsoft.com/office/drawing/2014/main" id="{25296F41-D24E-43CB-B50B-B4865491EE53}"/>
                    </a:ext>
                  </a:extLst>
                </p14:cNvPr>
                <p14:cNvContentPartPr/>
                <p14:nvPr/>
              </p14:nvContentPartPr>
              <p14:xfrm>
                <a:off x="9229650" y="4775286"/>
                <a:ext cx="87840" cy="139680"/>
              </p14:xfrm>
            </p:contentPart>
          </mc:Choice>
          <mc:Fallback>
            <p:pic>
              <p:nvPicPr>
                <p:cNvPr id="190" name="Ink 189">
                  <a:extLst>
                    <a:ext uri="{FF2B5EF4-FFF2-40B4-BE49-F238E27FC236}">
                      <a16:creationId xmlns:a16="http://schemas.microsoft.com/office/drawing/2014/main" id="{25296F41-D24E-43CB-B50B-B4865491EE53}"/>
                    </a:ext>
                  </a:extLst>
                </p:cNvPr>
                <p:cNvPicPr/>
                <p:nvPr/>
              </p:nvPicPr>
              <p:blipFill>
                <a:blip r:embed="rId318"/>
                <a:stretch>
                  <a:fillRect/>
                </a:stretch>
              </p:blipFill>
              <p:spPr>
                <a:xfrm>
                  <a:off x="9225330" y="4770966"/>
                  <a:ext cx="9648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319">
              <p14:nvContentPartPr>
                <p14:cNvPr id="191" name="Ink 190">
                  <a:extLst>
                    <a:ext uri="{FF2B5EF4-FFF2-40B4-BE49-F238E27FC236}">
                      <a16:creationId xmlns:a16="http://schemas.microsoft.com/office/drawing/2014/main" id="{78D90CBD-5DCA-44EC-8DEC-219C7168CB0C}"/>
                    </a:ext>
                  </a:extLst>
                </p14:cNvPr>
                <p14:cNvContentPartPr/>
                <p14:nvPr/>
              </p14:nvContentPartPr>
              <p14:xfrm>
                <a:off x="9371490" y="4824246"/>
                <a:ext cx="118440" cy="349920"/>
              </p14:xfrm>
            </p:contentPart>
          </mc:Choice>
          <mc:Fallback>
            <p:pic>
              <p:nvPicPr>
                <p:cNvPr id="191" name="Ink 190">
                  <a:extLst>
                    <a:ext uri="{FF2B5EF4-FFF2-40B4-BE49-F238E27FC236}">
                      <a16:creationId xmlns:a16="http://schemas.microsoft.com/office/drawing/2014/main" id="{78D90CBD-5DCA-44EC-8DEC-219C7168CB0C}"/>
                    </a:ext>
                  </a:extLst>
                </p:cNvPr>
                <p:cNvPicPr/>
                <p:nvPr/>
              </p:nvPicPr>
              <p:blipFill>
                <a:blip r:embed="rId320"/>
                <a:stretch>
                  <a:fillRect/>
                </a:stretch>
              </p:blipFill>
              <p:spPr>
                <a:xfrm>
                  <a:off x="9367170" y="4819926"/>
                  <a:ext cx="127080" cy="358560"/>
                </a:xfrm>
                <a:prstGeom prst="rect">
                  <a:avLst/>
                </a:prstGeom>
              </p:spPr>
            </p:pic>
          </mc:Fallback>
        </mc:AlternateContent>
        <mc:AlternateContent xmlns:mc="http://schemas.openxmlformats.org/markup-compatibility/2006">
          <mc:Choice xmlns:p14="http://schemas.microsoft.com/office/powerpoint/2010/main" Requires="p14">
            <p:contentPart p14:bwMode="auto" r:id="rId321">
              <p14:nvContentPartPr>
                <p14:cNvPr id="192" name="Ink 191">
                  <a:extLst>
                    <a:ext uri="{FF2B5EF4-FFF2-40B4-BE49-F238E27FC236}">
                      <a16:creationId xmlns:a16="http://schemas.microsoft.com/office/drawing/2014/main" id="{F4AC922E-9EDF-4753-B2ED-66684AF4F0E1}"/>
                    </a:ext>
                  </a:extLst>
                </p14:cNvPr>
                <p14:cNvContentPartPr/>
                <p14:nvPr/>
              </p14:nvContentPartPr>
              <p14:xfrm>
                <a:off x="8510010" y="5269566"/>
                <a:ext cx="1125720" cy="54720"/>
              </p14:xfrm>
            </p:contentPart>
          </mc:Choice>
          <mc:Fallback>
            <p:pic>
              <p:nvPicPr>
                <p:cNvPr id="192" name="Ink 191">
                  <a:extLst>
                    <a:ext uri="{FF2B5EF4-FFF2-40B4-BE49-F238E27FC236}">
                      <a16:creationId xmlns:a16="http://schemas.microsoft.com/office/drawing/2014/main" id="{F4AC922E-9EDF-4753-B2ED-66684AF4F0E1}"/>
                    </a:ext>
                  </a:extLst>
                </p:cNvPr>
                <p:cNvPicPr/>
                <p:nvPr/>
              </p:nvPicPr>
              <p:blipFill>
                <a:blip r:embed="rId322"/>
                <a:stretch>
                  <a:fillRect/>
                </a:stretch>
              </p:blipFill>
              <p:spPr>
                <a:xfrm>
                  <a:off x="8505690" y="5265246"/>
                  <a:ext cx="113436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323">
              <p14:nvContentPartPr>
                <p14:cNvPr id="193" name="Ink 192">
                  <a:extLst>
                    <a:ext uri="{FF2B5EF4-FFF2-40B4-BE49-F238E27FC236}">
                      <a16:creationId xmlns:a16="http://schemas.microsoft.com/office/drawing/2014/main" id="{012F66C4-2E43-45F7-8713-3E31670EB8B1}"/>
                    </a:ext>
                  </a:extLst>
                </p14:cNvPr>
                <p14:cNvContentPartPr/>
                <p14:nvPr/>
              </p14:nvContentPartPr>
              <p14:xfrm>
                <a:off x="9000330" y="5503566"/>
                <a:ext cx="222480" cy="186840"/>
              </p14:xfrm>
            </p:contentPart>
          </mc:Choice>
          <mc:Fallback>
            <p:pic>
              <p:nvPicPr>
                <p:cNvPr id="193" name="Ink 192">
                  <a:extLst>
                    <a:ext uri="{FF2B5EF4-FFF2-40B4-BE49-F238E27FC236}">
                      <a16:creationId xmlns:a16="http://schemas.microsoft.com/office/drawing/2014/main" id="{012F66C4-2E43-45F7-8713-3E31670EB8B1}"/>
                    </a:ext>
                  </a:extLst>
                </p:cNvPr>
                <p:cNvPicPr/>
                <p:nvPr/>
              </p:nvPicPr>
              <p:blipFill>
                <a:blip r:embed="rId324"/>
                <a:stretch>
                  <a:fillRect/>
                </a:stretch>
              </p:blipFill>
              <p:spPr>
                <a:xfrm>
                  <a:off x="8996010" y="5499246"/>
                  <a:ext cx="231120" cy="195480"/>
                </a:xfrm>
                <a:prstGeom prst="rect">
                  <a:avLst/>
                </a:prstGeom>
              </p:spPr>
            </p:pic>
          </mc:Fallback>
        </mc:AlternateContent>
        <mc:AlternateContent xmlns:mc="http://schemas.openxmlformats.org/markup-compatibility/2006">
          <mc:Choice xmlns:p14="http://schemas.microsoft.com/office/powerpoint/2010/main" Requires="p14">
            <p:contentPart p14:bwMode="auto" r:id="rId325">
              <p14:nvContentPartPr>
                <p14:cNvPr id="194" name="Ink 193">
                  <a:extLst>
                    <a:ext uri="{FF2B5EF4-FFF2-40B4-BE49-F238E27FC236}">
                      <a16:creationId xmlns:a16="http://schemas.microsoft.com/office/drawing/2014/main" id="{31B9FE37-8969-48D3-843B-1DA9529B986F}"/>
                    </a:ext>
                  </a:extLst>
                </p14:cNvPr>
                <p14:cNvContentPartPr/>
                <p14:nvPr/>
              </p14:nvContentPartPr>
              <p14:xfrm>
                <a:off x="9271770" y="5392686"/>
                <a:ext cx="160200" cy="153000"/>
              </p14:xfrm>
            </p:contentPart>
          </mc:Choice>
          <mc:Fallback>
            <p:pic>
              <p:nvPicPr>
                <p:cNvPr id="194" name="Ink 193">
                  <a:extLst>
                    <a:ext uri="{FF2B5EF4-FFF2-40B4-BE49-F238E27FC236}">
                      <a16:creationId xmlns:a16="http://schemas.microsoft.com/office/drawing/2014/main" id="{31B9FE37-8969-48D3-843B-1DA9529B986F}"/>
                    </a:ext>
                  </a:extLst>
                </p:cNvPr>
                <p:cNvPicPr/>
                <p:nvPr/>
              </p:nvPicPr>
              <p:blipFill>
                <a:blip r:embed="rId326"/>
                <a:stretch>
                  <a:fillRect/>
                </a:stretch>
              </p:blipFill>
              <p:spPr>
                <a:xfrm>
                  <a:off x="9267450" y="5388366"/>
                  <a:ext cx="168840" cy="1616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27">
            <p14:nvContentPartPr>
              <p14:cNvPr id="197" name="Ink 196">
                <a:extLst>
                  <a:ext uri="{FF2B5EF4-FFF2-40B4-BE49-F238E27FC236}">
                    <a16:creationId xmlns:a16="http://schemas.microsoft.com/office/drawing/2014/main" id="{810EAC41-0681-4578-98F0-EB6FE849712F}"/>
                  </a:ext>
                </a:extLst>
              </p14:cNvPr>
              <p14:cNvContentPartPr/>
              <p14:nvPr/>
            </p14:nvContentPartPr>
            <p14:xfrm>
              <a:off x="9014730" y="5794446"/>
              <a:ext cx="610200" cy="116280"/>
            </p14:xfrm>
          </p:contentPart>
        </mc:Choice>
        <mc:Fallback>
          <p:pic>
            <p:nvPicPr>
              <p:cNvPr id="197" name="Ink 196">
                <a:extLst>
                  <a:ext uri="{FF2B5EF4-FFF2-40B4-BE49-F238E27FC236}">
                    <a16:creationId xmlns:a16="http://schemas.microsoft.com/office/drawing/2014/main" id="{810EAC41-0681-4578-98F0-EB6FE849712F}"/>
                  </a:ext>
                </a:extLst>
              </p:cNvPr>
              <p:cNvPicPr/>
              <p:nvPr/>
            </p:nvPicPr>
            <p:blipFill>
              <a:blip r:embed="rId328"/>
              <a:stretch>
                <a:fillRect/>
              </a:stretch>
            </p:blipFill>
            <p:spPr>
              <a:xfrm>
                <a:off x="9010410" y="5790126"/>
                <a:ext cx="618840" cy="124920"/>
              </a:xfrm>
              <a:prstGeom prst="rect">
                <a:avLst/>
              </a:prstGeom>
            </p:spPr>
          </p:pic>
        </mc:Fallback>
      </mc:AlternateContent>
      <p:grpSp>
        <p:nvGrpSpPr>
          <p:cNvPr id="201" name="Group 200">
            <a:extLst>
              <a:ext uri="{FF2B5EF4-FFF2-40B4-BE49-F238E27FC236}">
                <a16:creationId xmlns:a16="http://schemas.microsoft.com/office/drawing/2014/main" id="{F38824F8-32D9-436F-98FA-39A4DEBAB3B6}"/>
              </a:ext>
            </a:extLst>
          </p:cNvPr>
          <p:cNvGrpSpPr/>
          <p:nvPr/>
        </p:nvGrpSpPr>
        <p:grpSpPr>
          <a:xfrm>
            <a:off x="1234770" y="6206286"/>
            <a:ext cx="348120" cy="342000"/>
            <a:chOff x="1234770" y="6206286"/>
            <a:chExt cx="348120" cy="342000"/>
          </a:xfrm>
        </p:grpSpPr>
        <mc:AlternateContent xmlns:mc="http://schemas.openxmlformats.org/markup-compatibility/2006">
          <mc:Choice xmlns:p14="http://schemas.microsoft.com/office/powerpoint/2010/main" Requires="p14">
            <p:contentPart p14:bwMode="auto" r:id="rId329">
              <p14:nvContentPartPr>
                <p14:cNvPr id="198" name="Ink 197">
                  <a:extLst>
                    <a:ext uri="{FF2B5EF4-FFF2-40B4-BE49-F238E27FC236}">
                      <a16:creationId xmlns:a16="http://schemas.microsoft.com/office/drawing/2014/main" id="{553F7478-6BE9-4329-AD0F-6EAF7B5CA040}"/>
                    </a:ext>
                  </a:extLst>
                </p14:cNvPr>
                <p14:cNvContentPartPr/>
                <p14:nvPr/>
              </p14:nvContentPartPr>
              <p14:xfrm>
                <a:off x="1247370" y="6206286"/>
                <a:ext cx="77760" cy="342000"/>
              </p14:xfrm>
            </p:contentPart>
          </mc:Choice>
          <mc:Fallback>
            <p:pic>
              <p:nvPicPr>
                <p:cNvPr id="198" name="Ink 197">
                  <a:extLst>
                    <a:ext uri="{FF2B5EF4-FFF2-40B4-BE49-F238E27FC236}">
                      <a16:creationId xmlns:a16="http://schemas.microsoft.com/office/drawing/2014/main" id="{553F7478-6BE9-4329-AD0F-6EAF7B5CA040}"/>
                    </a:ext>
                  </a:extLst>
                </p:cNvPr>
                <p:cNvPicPr/>
                <p:nvPr/>
              </p:nvPicPr>
              <p:blipFill>
                <a:blip r:embed="rId330"/>
                <a:stretch>
                  <a:fillRect/>
                </a:stretch>
              </p:blipFill>
              <p:spPr>
                <a:xfrm>
                  <a:off x="1243050" y="6201966"/>
                  <a:ext cx="86400" cy="350640"/>
                </a:xfrm>
                <a:prstGeom prst="rect">
                  <a:avLst/>
                </a:prstGeom>
              </p:spPr>
            </p:pic>
          </mc:Fallback>
        </mc:AlternateContent>
        <mc:AlternateContent xmlns:mc="http://schemas.openxmlformats.org/markup-compatibility/2006">
          <mc:Choice xmlns:p14="http://schemas.microsoft.com/office/powerpoint/2010/main" Requires="p14">
            <p:contentPart p14:bwMode="auto" r:id="rId331">
              <p14:nvContentPartPr>
                <p14:cNvPr id="199" name="Ink 198">
                  <a:extLst>
                    <a:ext uri="{FF2B5EF4-FFF2-40B4-BE49-F238E27FC236}">
                      <a16:creationId xmlns:a16="http://schemas.microsoft.com/office/drawing/2014/main" id="{73CABE33-1944-4BC5-BB98-63E062203E73}"/>
                    </a:ext>
                  </a:extLst>
                </p14:cNvPr>
                <p14:cNvContentPartPr/>
                <p14:nvPr/>
              </p14:nvContentPartPr>
              <p14:xfrm>
                <a:off x="1234770" y="6214206"/>
                <a:ext cx="173160" cy="184320"/>
              </p14:xfrm>
            </p:contentPart>
          </mc:Choice>
          <mc:Fallback>
            <p:pic>
              <p:nvPicPr>
                <p:cNvPr id="199" name="Ink 198">
                  <a:extLst>
                    <a:ext uri="{FF2B5EF4-FFF2-40B4-BE49-F238E27FC236}">
                      <a16:creationId xmlns:a16="http://schemas.microsoft.com/office/drawing/2014/main" id="{73CABE33-1944-4BC5-BB98-63E062203E73}"/>
                    </a:ext>
                  </a:extLst>
                </p:cNvPr>
                <p:cNvPicPr/>
                <p:nvPr/>
              </p:nvPicPr>
              <p:blipFill>
                <a:blip r:embed="rId332"/>
                <a:stretch>
                  <a:fillRect/>
                </a:stretch>
              </p:blipFill>
              <p:spPr>
                <a:xfrm>
                  <a:off x="1230450" y="6209886"/>
                  <a:ext cx="18180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333">
              <p14:nvContentPartPr>
                <p14:cNvPr id="200" name="Ink 199">
                  <a:extLst>
                    <a:ext uri="{FF2B5EF4-FFF2-40B4-BE49-F238E27FC236}">
                      <a16:creationId xmlns:a16="http://schemas.microsoft.com/office/drawing/2014/main" id="{95C0C22D-B636-4A5C-86EF-0EEC49FEAA8A}"/>
                    </a:ext>
                  </a:extLst>
                </p14:cNvPr>
                <p14:cNvContentPartPr/>
                <p14:nvPr/>
              </p14:nvContentPartPr>
              <p14:xfrm>
                <a:off x="1436010" y="6361086"/>
                <a:ext cx="146880" cy="169560"/>
              </p14:xfrm>
            </p:contentPart>
          </mc:Choice>
          <mc:Fallback>
            <p:pic>
              <p:nvPicPr>
                <p:cNvPr id="200" name="Ink 199">
                  <a:extLst>
                    <a:ext uri="{FF2B5EF4-FFF2-40B4-BE49-F238E27FC236}">
                      <a16:creationId xmlns:a16="http://schemas.microsoft.com/office/drawing/2014/main" id="{95C0C22D-B636-4A5C-86EF-0EEC49FEAA8A}"/>
                    </a:ext>
                  </a:extLst>
                </p:cNvPr>
                <p:cNvPicPr/>
                <p:nvPr/>
              </p:nvPicPr>
              <p:blipFill>
                <a:blip r:embed="rId334"/>
                <a:stretch>
                  <a:fillRect/>
                </a:stretch>
              </p:blipFill>
              <p:spPr>
                <a:xfrm>
                  <a:off x="1431690" y="6356766"/>
                  <a:ext cx="155520" cy="1782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35">
            <p14:nvContentPartPr>
              <p14:cNvPr id="202" name="Ink 201">
                <a:extLst>
                  <a:ext uri="{FF2B5EF4-FFF2-40B4-BE49-F238E27FC236}">
                    <a16:creationId xmlns:a16="http://schemas.microsoft.com/office/drawing/2014/main" id="{657BD943-A3C3-4372-BBBE-D2E68D54F36C}"/>
                  </a:ext>
                </a:extLst>
              </p14:cNvPr>
              <p14:cNvContentPartPr/>
              <p14:nvPr/>
            </p14:nvContentPartPr>
            <p14:xfrm>
              <a:off x="1765770" y="6204486"/>
              <a:ext cx="93240" cy="346320"/>
            </p14:xfrm>
          </p:contentPart>
        </mc:Choice>
        <mc:Fallback>
          <p:pic>
            <p:nvPicPr>
              <p:cNvPr id="202" name="Ink 201">
                <a:extLst>
                  <a:ext uri="{FF2B5EF4-FFF2-40B4-BE49-F238E27FC236}">
                    <a16:creationId xmlns:a16="http://schemas.microsoft.com/office/drawing/2014/main" id="{657BD943-A3C3-4372-BBBE-D2E68D54F36C}"/>
                  </a:ext>
                </a:extLst>
              </p:cNvPr>
              <p:cNvPicPr/>
              <p:nvPr/>
            </p:nvPicPr>
            <p:blipFill>
              <a:blip r:embed="rId336"/>
              <a:stretch>
                <a:fillRect/>
              </a:stretch>
            </p:blipFill>
            <p:spPr>
              <a:xfrm>
                <a:off x="1761450" y="6200166"/>
                <a:ext cx="101880" cy="354960"/>
              </a:xfrm>
              <a:prstGeom prst="rect">
                <a:avLst/>
              </a:prstGeom>
            </p:spPr>
          </p:pic>
        </mc:Fallback>
      </mc:AlternateContent>
      <p:grpSp>
        <p:nvGrpSpPr>
          <p:cNvPr id="212" name="Group 211">
            <a:extLst>
              <a:ext uri="{FF2B5EF4-FFF2-40B4-BE49-F238E27FC236}">
                <a16:creationId xmlns:a16="http://schemas.microsoft.com/office/drawing/2014/main" id="{7EC7B96C-0163-46E0-978A-38B9035C48D0}"/>
              </a:ext>
            </a:extLst>
          </p:cNvPr>
          <p:cNvGrpSpPr/>
          <p:nvPr/>
        </p:nvGrpSpPr>
        <p:grpSpPr>
          <a:xfrm>
            <a:off x="2011650" y="6180366"/>
            <a:ext cx="885240" cy="382680"/>
            <a:chOff x="2011650" y="6180366"/>
            <a:chExt cx="885240" cy="382680"/>
          </a:xfrm>
        </p:grpSpPr>
        <mc:AlternateContent xmlns:mc="http://schemas.openxmlformats.org/markup-compatibility/2006">
          <mc:Choice xmlns:p14="http://schemas.microsoft.com/office/powerpoint/2010/main" Requires="p14">
            <p:contentPart p14:bwMode="auto" r:id="rId337">
              <p14:nvContentPartPr>
                <p14:cNvPr id="203" name="Ink 202">
                  <a:extLst>
                    <a:ext uri="{FF2B5EF4-FFF2-40B4-BE49-F238E27FC236}">
                      <a16:creationId xmlns:a16="http://schemas.microsoft.com/office/drawing/2014/main" id="{9FBE452D-D996-4937-A799-1FB0664AF3C9}"/>
                    </a:ext>
                  </a:extLst>
                </p14:cNvPr>
                <p14:cNvContentPartPr/>
                <p14:nvPr/>
              </p14:nvContentPartPr>
              <p14:xfrm>
                <a:off x="2044410" y="6246246"/>
                <a:ext cx="96480" cy="271800"/>
              </p14:xfrm>
            </p:contentPart>
          </mc:Choice>
          <mc:Fallback>
            <p:pic>
              <p:nvPicPr>
                <p:cNvPr id="203" name="Ink 202">
                  <a:extLst>
                    <a:ext uri="{FF2B5EF4-FFF2-40B4-BE49-F238E27FC236}">
                      <a16:creationId xmlns:a16="http://schemas.microsoft.com/office/drawing/2014/main" id="{9FBE452D-D996-4937-A799-1FB0664AF3C9}"/>
                    </a:ext>
                  </a:extLst>
                </p:cNvPr>
                <p:cNvPicPr/>
                <p:nvPr/>
              </p:nvPicPr>
              <p:blipFill>
                <a:blip r:embed="rId338"/>
                <a:stretch>
                  <a:fillRect/>
                </a:stretch>
              </p:blipFill>
              <p:spPr>
                <a:xfrm>
                  <a:off x="2040090" y="6241926"/>
                  <a:ext cx="105120" cy="280440"/>
                </a:xfrm>
                <a:prstGeom prst="rect">
                  <a:avLst/>
                </a:prstGeom>
              </p:spPr>
            </p:pic>
          </mc:Fallback>
        </mc:AlternateContent>
        <mc:AlternateContent xmlns:mc="http://schemas.openxmlformats.org/markup-compatibility/2006">
          <mc:Choice xmlns:p14="http://schemas.microsoft.com/office/powerpoint/2010/main" Requires="p14">
            <p:contentPart p14:bwMode="auto" r:id="rId339">
              <p14:nvContentPartPr>
                <p14:cNvPr id="204" name="Ink 203">
                  <a:extLst>
                    <a:ext uri="{FF2B5EF4-FFF2-40B4-BE49-F238E27FC236}">
                      <a16:creationId xmlns:a16="http://schemas.microsoft.com/office/drawing/2014/main" id="{C5F7E10E-6A09-461C-ACE2-B97A8CB1A538}"/>
                    </a:ext>
                  </a:extLst>
                </p14:cNvPr>
                <p14:cNvContentPartPr/>
                <p14:nvPr/>
              </p14:nvContentPartPr>
              <p14:xfrm>
                <a:off x="2011650" y="6255246"/>
                <a:ext cx="199080" cy="208800"/>
              </p14:xfrm>
            </p:contentPart>
          </mc:Choice>
          <mc:Fallback>
            <p:pic>
              <p:nvPicPr>
                <p:cNvPr id="204" name="Ink 203">
                  <a:extLst>
                    <a:ext uri="{FF2B5EF4-FFF2-40B4-BE49-F238E27FC236}">
                      <a16:creationId xmlns:a16="http://schemas.microsoft.com/office/drawing/2014/main" id="{C5F7E10E-6A09-461C-ACE2-B97A8CB1A538}"/>
                    </a:ext>
                  </a:extLst>
                </p:cNvPr>
                <p:cNvPicPr/>
                <p:nvPr/>
              </p:nvPicPr>
              <p:blipFill>
                <a:blip r:embed="rId340"/>
                <a:stretch>
                  <a:fillRect/>
                </a:stretch>
              </p:blipFill>
              <p:spPr>
                <a:xfrm>
                  <a:off x="2007330" y="6250926"/>
                  <a:ext cx="207720" cy="217440"/>
                </a:xfrm>
                <a:prstGeom prst="rect">
                  <a:avLst/>
                </a:prstGeom>
              </p:spPr>
            </p:pic>
          </mc:Fallback>
        </mc:AlternateContent>
        <mc:AlternateContent xmlns:mc="http://schemas.openxmlformats.org/markup-compatibility/2006">
          <mc:Choice xmlns:p14="http://schemas.microsoft.com/office/powerpoint/2010/main" Requires="p14">
            <p:contentPart p14:bwMode="auto" r:id="rId341">
              <p14:nvContentPartPr>
                <p14:cNvPr id="205" name="Ink 204">
                  <a:extLst>
                    <a:ext uri="{FF2B5EF4-FFF2-40B4-BE49-F238E27FC236}">
                      <a16:creationId xmlns:a16="http://schemas.microsoft.com/office/drawing/2014/main" id="{0770F02B-4942-4341-BB42-B522AE785444}"/>
                    </a:ext>
                  </a:extLst>
                </p14:cNvPr>
                <p14:cNvContentPartPr/>
                <p14:nvPr/>
              </p14:nvContentPartPr>
              <p14:xfrm>
                <a:off x="2298930" y="6274686"/>
                <a:ext cx="145080" cy="173880"/>
              </p14:xfrm>
            </p:contentPart>
          </mc:Choice>
          <mc:Fallback>
            <p:pic>
              <p:nvPicPr>
                <p:cNvPr id="205" name="Ink 204">
                  <a:extLst>
                    <a:ext uri="{FF2B5EF4-FFF2-40B4-BE49-F238E27FC236}">
                      <a16:creationId xmlns:a16="http://schemas.microsoft.com/office/drawing/2014/main" id="{0770F02B-4942-4341-BB42-B522AE785444}"/>
                    </a:ext>
                  </a:extLst>
                </p:cNvPr>
                <p:cNvPicPr/>
                <p:nvPr/>
              </p:nvPicPr>
              <p:blipFill>
                <a:blip r:embed="rId342"/>
                <a:stretch>
                  <a:fillRect/>
                </a:stretch>
              </p:blipFill>
              <p:spPr>
                <a:xfrm>
                  <a:off x="2294610" y="6270366"/>
                  <a:ext cx="15372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343">
              <p14:nvContentPartPr>
                <p14:cNvPr id="206" name="Ink 205">
                  <a:extLst>
                    <a:ext uri="{FF2B5EF4-FFF2-40B4-BE49-F238E27FC236}">
                      <a16:creationId xmlns:a16="http://schemas.microsoft.com/office/drawing/2014/main" id="{043FA9F4-123D-4703-A70D-33D97B382873}"/>
                    </a:ext>
                  </a:extLst>
                </p14:cNvPr>
                <p14:cNvContentPartPr/>
                <p14:nvPr/>
              </p14:nvContentPartPr>
              <p14:xfrm>
                <a:off x="2362650" y="6371526"/>
                <a:ext cx="120960" cy="117360"/>
              </p14:xfrm>
            </p:contentPart>
          </mc:Choice>
          <mc:Fallback>
            <p:pic>
              <p:nvPicPr>
                <p:cNvPr id="206" name="Ink 205">
                  <a:extLst>
                    <a:ext uri="{FF2B5EF4-FFF2-40B4-BE49-F238E27FC236}">
                      <a16:creationId xmlns:a16="http://schemas.microsoft.com/office/drawing/2014/main" id="{043FA9F4-123D-4703-A70D-33D97B382873}"/>
                    </a:ext>
                  </a:extLst>
                </p:cNvPr>
                <p:cNvPicPr/>
                <p:nvPr/>
              </p:nvPicPr>
              <p:blipFill>
                <a:blip r:embed="rId344"/>
                <a:stretch>
                  <a:fillRect/>
                </a:stretch>
              </p:blipFill>
              <p:spPr>
                <a:xfrm>
                  <a:off x="2358330" y="6367206"/>
                  <a:ext cx="12960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345">
              <p14:nvContentPartPr>
                <p14:cNvPr id="207" name="Ink 206">
                  <a:extLst>
                    <a:ext uri="{FF2B5EF4-FFF2-40B4-BE49-F238E27FC236}">
                      <a16:creationId xmlns:a16="http://schemas.microsoft.com/office/drawing/2014/main" id="{9FB5EA91-D38F-40BF-A4AB-69BFDA0A472E}"/>
                    </a:ext>
                  </a:extLst>
                </p14:cNvPr>
                <p14:cNvContentPartPr/>
                <p14:nvPr/>
              </p14:nvContentPartPr>
              <p14:xfrm>
                <a:off x="2618610" y="6334806"/>
                <a:ext cx="170640" cy="169560"/>
              </p14:xfrm>
            </p:contentPart>
          </mc:Choice>
          <mc:Fallback>
            <p:pic>
              <p:nvPicPr>
                <p:cNvPr id="207" name="Ink 206">
                  <a:extLst>
                    <a:ext uri="{FF2B5EF4-FFF2-40B4-BE49-F238E27FC236}">
                      <a16:creationId xmlns:a16="http://schemas.microsoft.com/office/drawing/2014/main" id="{9FB5EA91-D38F-40BF-A4AB-69BFDA0A472E}"/>
                    </a:ext>
                  </a:extLst>
                </p:cNvPr>
                <p:cNvPicPr/>
                <p:nvPr/>
              </p:nvPicPr>
              <p:blipFill>
                <a:blip r:embed="rId346"/>
                <a:stretch>
                  <a:fillRect/>
                </a:stretch>
              </p:blipFill>
              <p:spPr>
                <a:xfrm>
                  <a:off x="2614290" y="6330486"/>
                  <a:ext cx="17928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347">
              <p14:nvContentPartPr>
                <p14:cNvPr id="208" name="Ink 207">
                  <a:extLst>
                    <a:ext uri="{FF2B5EF4-FFF2-40B4-BE49-F238E27FC236}">
                      <a16:creationId xmlns:a16="http://schemas.microsoft.com/office/drawing/2014/main" id="{ECBA8B37-A9EC-4002-B0C0-BC534363FCC9}"/>
                    </a:ext>
                  </a:extLst>
                </p14:cNvPr>
                <p14:cNvContentPartPr/>
                <p14:nvPr/>
              </p14:nvContentPartPr>
              <p14:xfrm>
                <a:off x="2743530" y="6180366"/>
                <a:ext cx="153360" cy="382680"/>
              </p14:xfrm>
            </p:contentPart>
          </mc:Choice>
          <mc:Fallback>
            <p:pic>
              <p:nvPicPr>
                <p:cNvPr id="208" name="Ink 207">
                  <a:extLst>
                    <a:ext uri="{FF2B5EF4-FFF2-40B4-BE49-F238E27FC236}">
                      <a16:creationId xmlns:a16="http://schemas.microsoft.com/office/drawing/2014/main" id="{ECBA8B37-A9EC-4002-B0C0-BC534363FCC9}"/>
                    </a:ext>
                  </a:extLst>
                </p:cNvPr>
                <p:cNvPicPr/>
                <p:nvPr/>
              </p:nvPicPr>
              <p:blipFill>
                <a:blip r:embed="rId348"/>
                <a:stretch>
                  <a:fillRect/>
                </a:stretch>
              </p:blipFill>
              <p:spPr>
                <a:xfrm>
                  <a:off x="2739210" y="6176046"/>
                  <a:ext cx="162000" cy="391320"/>
                </a:xfrm>
                <a:prstGeom prst="rect">
                  <a:avLst/>
                </a:prstGeom>
              </p:spPr>
            </p:pic>
          </mc:Fallback>
        </mc:AlternateContent>
      </p:grpSp>
      <p:grpSp>
        <p:nvGrpSpPr>
          <p:cNvPr id="211" name="Group 210">
            <a:extLst>
              <a:ext uri="{FF2B5EF4-FFF2-40B4-BE49-F238E27FC236}">
                <a16:creationId xmlns:a16="http://schemas.microsoft.com/office/drawing/2014/main" id="{C5A6DBB4-548F-4CA1-8968-830FE3D857CD}"/>
              </a:ext>
            </a:extLst>
          </p:cNvPr>
          <p:cNvGrpSpPr/>
          <p:nvPr/>
        </p:nvGrpSpPr>
        <p:grpSpPr>
          <a:xfrm>
            <a:off x="3105690" y="6370086"/>
            <a:ext cx="175680" cy="84600"/>
            <a:chOff x="3105690" y="6370086"/>
            <a:chExt cx="175680" cy="84600"/>
          </a:xfrm>
        </p:grpSpPr>
        <mc:AlternateContent xmlns:mc="http://schemas.openxmlformats.org/markup-compatibility/2006">
          <mc:Choice xmlns:p14="http://schemas.microsoft.com/office/powerpoint/2010/main" Requires="p14">
            <p:contentPart p14:bwMode="auto" r:id="rId349">
              <p14:nvContentPartPr>
                <p14:cNvPr id="209" name="Ink 208">
                  <a:extLst>
                    <a:ext uri="{FF2B5EF4-FFF2-40B4-BE49-F238E27FC236}">
                      <a16:creationId xmlns:a16="http://schemas.microsoft.com/office/drawing/2014/main" id="{4FE6566B-35CC-412A-AFEC-6201808479E2}"/>
                    </a:ext>
                  </a:extLst>
                </p14:cNvPr>
                <p14:cNvContentPartPr/>
                <p14:nvPr/>
              </p14:nvContentPartPr>
              <p14:xfrm>
                <a:off x="3105690" y="6370086"/>
                <a:ext cx="161280" cy="12960"/>
              </p14:xfrm>
            </p:contentPart>
          </mc:Choice>
          <mc:Fallback>
            <p:pic>
              <p:nvPicPr>
                <p:cNvPr id="209" name="Ink 208">
                  <a:extLst>
                    <a:ext uri="{FF2B5EF4-FFF2-40B4-BE49-F238E27FC236}">
                      <a16:creationId xmlns:a16="http://schemas.microsoft.com/office/drawing/2014/main" id="{4FE6566B-35CC-412A-AFEC-6201808479E2}"/>
                    </a:ext>
                  </a:extLst>
                </p:cNvPr>
                <p:cNvPicPr/>
                <p:nvPr/>
              </p:nvPicPr>
              <p:blipFill>
                <a:blip r:embed="rId350"/>
                <a:stretch>
                  <a:fillRect/>
                </a:stretch>
              </p:blipFill>
              <p:spPr>
                <a:xfrm>
                  <a:off x="3101370" y="6365766"/>
                  <a:ext cx="16992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351">
              <p14:nvContentPartPr>
                <p14:cNvPr id="210" name="Ink 209">
                  <a:extLst>
                    <a:ext uri="{FF2B5EF4-FFF2-40B4-BE49-F238E27FC236}">
                      <a16:creationId xmlns:a16="http://schemas.microsoft.com/office/drawing/2014/main" id="{CE8B3D38-6261-4EEC-9D74-F67D9BA85698}"/>
                    </a:ext>
                  </a:extLst>
                </p14:cNvPr>
                <p14:cNvContentPartPr/>
                <p14:nvPr/>
              </p14:nvContentPartPr>
              <p14:xfrm>
                <a:off x="3137370" y="6438486"/>
                <a:ext cx="144000" cy="16200"/>
              </p14:xfrm>
            </p:contentPart>
          </mc:Choice>
          <mc:Fallback>
            <p:pic>
              <p:nvPicPr>
                <p:cNvPr id="210" name="Ink 209">
                  <a:extLst>
                    <a:ext uri="{FF2B5EF4-FFF2-40B4-BE49-F238E27FC236}">
                      <a16:creationId xmlns:a16="http://schemas.microsoft.com/office/drawing/2014/main" id="{CE8B3D38-6261-4EEC-9D74-F67D9BA85698}"/>
                    </a:ext>
                  </a:extLst>
                </p:cNvPr>
                <p:cNvPicPr/>
                <p:nvPr/>
              </p:nvPicPr>
              <p:blipFill>
                <a:blip r:embed="rId352"/>
                <a:stretch>
                  <a:fillRect/>
                </a:stretch>
              </p:blipFill>
              <p:spPr>
                <a:xfrm>
                  <a:off x="3133050" y="6434166"/>
                  <a:ext cx="152640" cy="24840"/>
                </a:xfrm>
                <a:prstGeom prst="rect">
                  <a:avLst/>
                </a:prstGeom>
              </p:spPr>
            </p:pic>
          </mc:Fallback>
        </mc:AlternateContent>
      </p:grpSp>
      <p:grpSp>
        <p:nvGrpSpPr>
          <p:cNvPr id="230" name="Group 229">
            <a:extLst>
              <a:ext uri="{FF2B5EF4-FFF2-40B4-BE49-F238E27FC236}">
                <a16:creationId xmlns:a16="http://schemas.microsoft.com/office/drawing/2014/main" id="{460FB955-9C96-49A7-8891-A8DC8D2A46EC}"/>
              </a:ext>
            </a:extLst>
          </p:cNvPr>
          <p:cNvGrpSpPr/>
          <p:nvPr/>
        </p:nvGrpSpPr>
        <p:grpSpPr>
          <a:xfrm>
            <a:off x="3540210" y="6221046"/>
            <a:ext cx="556560" cy="361080"/>
            <a:chOff x="3540210" y="6221046"/>
            <a:chExt cx="556560" cy="361080"/>
          </a:xfrm>
        </p:grpSpPr>
        <mc:AlternateContent xmlns:mc="http://schemas.openxmlformats.org/markup-compatibility/2006">
          <mc:Choice xmlns:p14="http://schemas.microsoft.com/office/powerpoint/2010/main" Requires="p14">
            <p:contentPart p14:bwMode="auto" r:id="rId353">
              <p14:nvContentPartPr>
                <p14:cNvPr id="213" name="Ink 212">
                  <a:extLst>
                    <a:ext uri="{FF2B5EF4-FFF2-40B4-BE49-F238E27FC236}">
                      <a16:creationId xmlns:a16="http://schemas.microsoft.com/office/drawing/2014/main" id="{E8E4F787-CC43-4200-B39F-E9D634C3FE07}"/>
                    </a:ext>
                  </a:extLst>
                </p14:cNvPr>
                <p14:cNvContentPartPr/>
                <p14:nvPr/>
              </p14:nvContentPartPr>
              <p14:xfrm>
                <a:off x="3557850" y="6223926"/>
                <a:ext cx="55080" cy="317160"/>
              </p14:xfrm>
            </p:contentPart>
          </mc:Choice>
          <mc:Fallback>
            <p:pic>
              <p:nvPicPr>
                <p:cNvPr id="213" name="Ink 212">
                  <a:extLst>
                    <a:ext uri="{FF2B5EF4-FFF2-40B4-BE49-F238E27FC236}">
                      <a16:creationId xmlns:a16="http://schemas.microsoft.com/office/drawing/2014/main" id="{E8E4F787-CC43-4200-B39F-E9D634C3FE07}"/>
                    </a:ext>
                  </a:extLst>
                </p:cNvPr>
                <p:cNvPicPr/>
                <p:nvPr/>
              </p:nvPicPr>
              <p:blipFill>
                <a:blip r:embed="rId354"/>
                <a:stretch>
                  <a:fillRect/>
                </a:stretch>
              </p:blipFill>
              <p:spPr>
                <a:xfrm>
                  <a:off x="3553530" y="6219606"/>
                  <a:ext cx="63720" cy="325800"/>
                </a:xfrm>
                <a:prstGeom prst="rect">
                  <a:avLst/>
                </a:prstGeom>
              </p:spPr>
            </p:pic>
          </mc:Fallback>
        </mc:AlternateContent>
        <mc:AlternateContent xmlns:mc="http://schemas.openxmlformats.org/markup-compatibility/2006">
          <mc:Choice xmlns:p14="http://schemas.microsoft.com/office/powerpoint/2010/main" Requires="p14">
            <p:contentPart p14:bwMode="auto" r:id="rId355">
              <p14:nvContentPartPr>
                <p14:cNvPr id="214" name="Ink 213">
                  <a:extLst>
                    <a:ext uri="{FF2B5EF4-FFF2-40B4-BE49-F238E27FC236}">
                      <a16:creationId xmlns:a16="http://schemas.microsoft.com/office/drawing/2014/main" id="{04AF1EAA-ACD0-4451-8D34-4492B82C2E16}"/>
                    </a:ext>
                  </a:extLst>
                </p14:cNvPr>
                <p14:cNvContentPartPr/>
                <p14:nvPr/>
              </p14:nvContentPartPr>
              <p14:xfrm>
                <a:off x="3540210" y="6236526"/>
                <a:ext cx="143640" cy="162360"/>
              </p14:xfrm>
            </p:contentPart>
          </mc:Choice>
          <mc:Fallback>
            <p:pic>
              <p:nvPicPr>
                <p:cNvPr id="214" name="Ink 213">
                  <a:extLst>
                    <a:ext uri="{FF2B5EF4-FFF2-40B4-BE49-F238E27FC236}">
                      <a16:creationId xmlns:a16="http://schemas.microsoft.com/office/drawing/2014/main" id="{04AF1EAA-ACD0-4451-8D34-4492B82C2E16}"/>
                    </a:ext>
                  </a:extLst>
                </p:cNvPr>
                <p:cNvPicPr/>
                <p:nvPr/>
              </p:nvPicPr>
              <p:blipFill>
                <a:blip r:embed="rId356"/>
                <a:stretch>
                  <a:fillRect/>
                </a:stretch>
              </p:blipFill>
              <p:spPr>
                <a:xfrm>
                  <a:off x="3535890" y="6232206"/>
                  <a:ext cx="15228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357">
              <p14:nvContentPartPr>
                <p14:cNvPr id="215" name="Ink 214">
                  <a:extLst>
                    <a:ext uri="{FF2B5EF4-FFF2-40B4-BE49-F238E27FC236}">
                      <a16:creationId xmlns:a16="http://schemas.microsoft.com/office/drawing/2014/main" id="{13CA1A62-F643-4062-85D3-0C2F82105568}"/>
                    </a:ext>
                  </a:extLst>
                </p14:cNvPr>
                <p14:cNvContentPartPr/>
                <p14:nvPr/>
              </p14:nvContentPartPr>
              <p14:xfrm>
                <a:off x="3724530" y="6361086"/>
                <a:ext cx="127800" cy="156960"/>
              </p14:xfrm>
            </p:contentPart>
          </mc:Choice>
          <mc:Fallback>
            <p:pic>
              <p:nvPicPr>
                <p:cNvPr id="215" name="Ink 214">
                  <a:extLst>
                    <a:ext uri="{FF2B5EF4-FFF2-40B4-BE49-F238E27FC236}">
                      <a16:creationId xmlns:a16="http://schemas.microsoft.com/office/drawing/2014/main" id="{13CA1A62-F643-4062-85D3-0C2F82105568}"/>
                    </a:ext>
                  </a:extLst>
                </p:cNvPr>
                <p:cNvPicPr/>
                <p:nvPr/>
              </p:nvPicPr>
              <p:blipFill>
                <a:blip r:embed="rId358"/>
                <a:stretch>
                  <a:fillRect/>
                </a:stretch>
              </p:blipFill>
              <p:spPr>
                <a:xfrm>
                  <a:off x="3720210" y="6356766"/>
                  <a:ext cx="13644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359">
              <p14:nvContentPartPr>
                <p14:cNvPr id="216" name="Ink 215">
                  <a:extLst>
                    <a:ext uri="{FF2B5EF4-FFF2-40B4-BE49-F238E27FC236}">
                      <a16:creationId xmlns:a16="http://schemas.microsoft.com/office/drawing/2014/main" id="{CEE3D6F4-C8CE-4136-A9E4-D9CFA8FD50F4}"/>
                    </a:ext>
                  </a:extLst>
                </p14:cNvPr>
                <p14:cNvContentPartPr/>
                <p14:nvPr/>
              </p14:nvContentPartPr>
              <p14:xfrm>
                <a:off x="3984090" y="6221046"/>
                <a:ext cx="112680" cy="361080"/>
              </p14:xfrm>
            </p:contentPart>
          </mc:Choice>
          <mc:Fallback>
            <p:pic>
              <p:nvPicPr>
                <p:cNvPr id="216" name="Ink 215">
                  <a:extLst>
                    <a:ext uri="{FF2B5EF4-FFF2-40B4-BE49-F238E27FC236}">
                      <a16:creationId xmlns:a16="http://schemas.microsoft.com/office/drawing/2014/main" id="{CEE3D6F4-C8CE-4136-A9E4-D9CFA8FD50F4}"/>
                    </a:ext>
                  </a:extLst>
                </p:cNvPr>
                <p:cNvPicPr/>
                <p:nvPr/>
              </p:nvPicPr>
              <p:blipFill>
                <a:blip r:embed="rId360"/>
                <a:stretch>
                  <a:fillRect/>
                </a:stretch>
              </p:blipFill>
              <p:spPr>
                <a:xfrm>
                  <a:off x="3979770" y="6216726"/>
                  <a:ext cx="121320" cy="369720"/>
                </a:xfrm>
                <a:prstGeom prst="rect">
                  <a:avLst/>
                </a:prstGeom>
              </p:spPr>
            </p:pic>
          </mc:Fallback>
        </mc:AlternateContent>
      </p:grpSp>
      <p:grpSp>
        <p:nvGrpSpPr>
          <p:cNvPr id="229" name="Group 228">
            <a:extLst>
              <a:ext uri="{FF2B5EF4-FFF2-40B4-BE49-F238E27FC236}">
                <a16:creationId xmlns:a16="http://schemas.microsoft.com/office/drawing/2014/main" id="{EA3AABBA-64F8-40FC-B181-B4CD56BD415C}"/>
              </a:ext>
            </a:extLst>
          </p:cNvPr>
          <p:cNvGrpSpPr/>
          <p:nvPr/>
        </p:nvGrpSpPr>
        <p:grpSpPr>
          <a:xfrm>
            <a:off x="4253370" y="6030606"/>
            <a:ext cx="806400" cy="487080"/>
            <a:chOff x="4253370" y="6030606"/>
            <a:chExt cx="806400" cy="487080"/>
          </a:xfrm>
        </p:grpSpPr>
        <mc:AlternateContent xmlns:mc="http://schemas.openxmlformats.org/markup-compatibility/2006">
          <mc:Choice xmlns:p14="http://schemas.microsoft.com/office/powerpoint/2010/main" Requires="p14">
            <p:contentPart p14:bwMode="auto" r:id="rId361">
              <p14:nvContentPartPr>
                <p14:cNvPr id="217" name="Ink 216">
                  <a:extLst>
                    <a:ext uri="{FF2B5EF4-FFF2-40B4-BE49-F238E27FC236}">
                      <a16:creationId xmlns:a16="http://schemas.microsoft.com/office/drawing/2014/main" id="{74BA5097-C813-4B8F-BE01-58C70386C53E}"/>
                    </a:ext>
                  </a:extLst>
                </p14:cNvPr>
                <p14:cNvContentPartPr/>
                <p14:nvPr/>
              </p14:nvContentPartPr>
              <p14:xfrm>
                <a:off x="4253370" y="6343086"/>
                <a:ext cx="210240" cy="174600"/>
              </p14:xfrm>
            </p:contentPart>
          </mc:Choice>
          <mc:Fallback>
            <p:pic>
              <p:nvPicPr>
                <p:cNvPr id="217" name="Ink 216">
                  <a:extLst>
                    <a:ext uri="{FF2B5EF4-FFF2-40B4-BE49-F238E27FC236}">
                      <a16:creationId xmlns:a16="http://schemas.microsoft.com/office/drawing/2014/main" id="{74BA5097-C813-4B8F-BE01-58C70386C53E}"/>
                    </a:ext>
                  </a:extLst>
                </p:cNvPr>
                <p:cNvPicPr/>
                <p:nvPr/>
              </p:nvPicPr>
              <p:blipFill>
                <a:blip r:embed="rId362"/>
                <a:stretch>
                  <a:fillRect/>
                </a:stretch>
              </p:blipFill>
              <p:spPr>
                <a:xfrm>
                  <a:off x="4249050" y="6338766"/>
                  <a:ext cx="21888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363">
              <p14:nvContentPartPr>
                <p14:cNvPr id="218" name="Ink 217">
                  <a:extLst>
                    <a:ext uri="{FF2B5EF4-FFF2-40B4-BE49-F238E27FC236}">
                      <a16:creationId xmlns:a16="http://schemas.microsoft.com/office/drawing/2014/main" id="{B01EDD41-0934-4BE1-B2B9-4C3D931E8B89}"/>
                    </a:ext>
                  </a:extLst>
                </p14:cNvPr>
                <p14:cNvContentPartPr/>
                <p14:nvPr/>
              </p14:nvContentPartPr>
              <p14:xfrm>
                <a:off x="4463970" y="6030606"/>
                <a:ext cx="132120" cy="241200"/>
              </p14:xfrm>
            </p:contentPart>
          </mc:Choice>
          <mc:Fallback>
            <p:pic>
              <p:nvPicPr>
                <p:cNvPr id="218" name="Ink 217">
                  <a:extLst>
                    <a:ext uri="{FF2B5EF4-FFF2-40B4-BE49-F238E27FC236}">
                      <a16:creationId xmlns:a16="http://schemas.microsoft.com/office/drawing/2014/main" id="{B01EDD41-0934-4BE1-B2B9-4C3D931E8B89}"/>
                    </a:ext>
                  </a:extLst>
                </p:cNvPr>
                <p:cNvPicPr/>
                <p:nvPr/>
              </p:nvPicPr>
              <p:blipFill>
                <a:blip r:embed="rId364"/>
                <a:stretch>
                  <a:fillRect/>
                </a:stretch>
              </p:blipFill>
              <p:spPr>
                <a:xfrm>
                  <a:off x="4459650" y="6026286"/>
                  <a:ext cx="140760" cy="249840"/>
                </a:xfrm>
                <a:prstGeom prst="rect">
                  <a:avLst/>
                </a:prstGeom>
              </p:spPr>
            </p:pic>
          </mc:Fallback>
        </mc:AlternateContent>
        <mc:AlternateContent xmlns:mc="http://schemas.openxmlformats.org/markup-compatibility/2006">
          <mc:Choice xmlns:p14="http://schemas.microsoft.com/office/powerpoint/2010/main" Requires="p14">
            <p:contentPart p14:bwMode="auto" r:id="rId365">
              <p14:nvContentPartPr>
                <p14:cNvPr id="219" name="Ink 218">
                  <a:extLst>
                    <a:ext uri="{FF2B5EF4-FFF2-40B4-BE49-F238E27FC236}">
                      <a16:creationId xmlns:a16="http://schemas.microsoft.com/office/drawing/2014/main" id="{E4A8A4A3-77C7-47AD-87A3-2FC7D3DADD83}"/>
                    </a:ext>
                  </a:extLst>
                </p14:cNvPr>
                <p14:cNvContentPartPr/>
                <p14:nvPr/>
              </p14:nvContentPartPr>
              <p14:xfrm>
                <a:off x="4413570" y="6045006"/>
                <a:ext cx="336960" cy="218160"/>
              </p14:xfrm>
            </p:contentPart>
          </mc:Choice>
          <mc:Fallback>
            <p:pic>
              <p:nvPicPr>
                <p:cNvPr id="219" name="Ink 218">
                  <a:extLst>
                    <a:ext uri="{FF2B5EF4-FFF2-40B4-BE49-F238E27FC236}">
                      <a16:creationId xmlns:a16="http://schemas.microsoft.com/office/drawing/2014/main" id="{E4A8A4A3-77C7-47AD-87A3-2FC7D3DADD83}"/>
                    </a:ext>
                  </a:extLst>
                </p:cNvPr>
                <p:cNvPicPr/>
                <p:nvPr/>
              </p:nvPicPr>
              <p:blipFill>
                <a:blip r:embed="rId366"/>
                <a:stretch>
                  <a:fillRect/>
                </a:stretch>
              </p:blipFill>
              <p:spPr>
                <a:xfrm>
                  <a:off x="4409250" y="6040686"/>
                  <a:ext cx="345600" cy="226800"/>
                </a:xfrm>
                <a:prstGeom prst="rect">
                  <a:avLst/>
                </a:prstGeom>
              </p:spPr>
            </p:pic>
          </mc:Fallback>
        </mc:AlternateContent>
        <mc:AlternateContent xmlns:mc="http://schemas.openxmlformats.org/markup-compatibility/2006">
          <mc:Choice xmlns:p14="http://schemas.microsoft.com/office/powerpoint/2010/main" Requires="p14">
            <p:contentPart p14:bwMode="auto" r:id="rId367">
              <p14:nvContentPartPr>
                <p14:cNvPr id="220" name="Ink 219">
                  <a:extLst>
                    <a:ext uri="{FF2B5EF4-FFF2-40B4-BE49-F238E27FC236}">
                      <a16:creationId xmlns:a16="http://schemas.microsoft.com/office/drawing/2014/main" id="{77300054-B68B-4DAB-A6C7-D3CA60E6A93C}"/>
                    </a:ext>
                  </a:extLst>
                </p14:cNvPr>
                <p14:cNvContentPartPr/>
                <p14:nvPr/>
              </p14:nvContentPartPr>
              <p14:xfrm>
                <a:off x="4636050" y="6073806"/>
                <a:ext cx="158040" cy="184320"/>
              </p14:xfrm>
            </p:contentPart>
          </mc:Choice>
          <mc:Fallback>
            <p:pic>
              <p:nvPicPr>
                <p:cNvPr id="220" name="Ink 219">
                  <a:extLst>
                    <a:ext uri="{FF2B5EF4-FFF2-40B4-BE49-F238E27FC236}">
                      <a16:creationId xmlns:a16="http://schemas.microsoft.com/office/drawing/2014/main" id="{77300054-B68B-4DAB-A6C7-D3CA60E6A93C}"/>
                    </a:ext>
                  </a:extLst>
                </p:cNvPr>
                <p:cNvPicPr/>
                <p:nvPr/>
              </p:nvPicPr>
              <p:blipFill>
                <a:blip r:embed="rId368"/>
                <a:stretch>
                  <a:fillRect/>
                </a:stretch>
              </p:blipFill>
              <p:spPr>
                <a:xfrm>
                  <a:off x="4631730" y="6069486"/>
                  <a:ext cx="16668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369">
              <p14:nvContentPartPr>
                <p14:cNvPr id="221" name="Ink 220">
                  <a:extLst>
                    <a:ext uri="{FF2B5EF4-FFF2-40B4-BE49-F238E27FC236}">
                      <a16:creationId xmlns:a16="http://schemas.microsoft.com/office/drawing/2014/main" id="{90511DAB-785A-48B7-B103-D17FF41671E9}"/>
                    </a:ext>
                  </a:extLst>
                </p14:cNvPr>
                <p14:cNvContentPartPr/>
                <p14:nvPr/>
              </p14:nvContentPartPr>
              <p14:xfrm>
                <a:off x="4903170" y="6329766"/>
                <a:ext cx="141480" cy="114840"/>
              </p14:xfrm>
            </p:contentPart>
          </mc:Choice>
          <mc:Fallback>
            <p:pic>
              <p:nvPicPr>
                <p:cNvPr id="221" name="Ink 220">
                  <a:extLst>
                    <a:ext uri="{FF2B5EF4-FFF2-40B4-BE49-F238E27FC236}">
                      <a16:creationId xmlns:a16="http://schemas.microsoft.com/office/drawing/2014/main" id="{90511DAB-785A-48B7-B103-D17FF41671E9}"/>
                    </a:ext>
                  </a:extLst>
                </p:cNvPr>
                <p:cNvPicPr/>
                <p:nvPr/>
              </p:nvPicPr>
              <p:blipFill>
                <a:blip r:embed="rId370"/>
                <a:stretch>
                  <a:fillRect/>
                </a:stretch>
              </p:blipFill>
              <p:spPr>
                <a:xfrm>
                  <a:off x="4898850" y="6325446"/>
                  <a:ext cx="15012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371">
              <p14:nvContentPartPr>
                <p14:cNvPr id="222" name="Ink 221">
                  <a:extLst>
                    <a:ext uri="{FF2B5EF4-FFF2-40B4-BE49-F238E27FC236}">
                      <a16:creationId xmlns:a16="http://schemas.microsoft.com/office/drawing/2014/main" id="{E29AEA13-274B-4472-B555-9A152F6B3011}"/>
                    </a:ext>
                  </a:extLst>
                </p14:cNvPr>
                <p14:cNvContentPartPr/>
                <p14:nvPr/>
              </p14:nvContentPartPr>
              <p14:xfrm>
                <a:off x="4948170" y="6400326"/>
                <a:ext cx="111600" cy="96120"/>
              </p14:xfrm>
            </p:contentPart>
          </mc:Choice>
          <mc:Fallback>
            <p:pic>
              <p:nvPicPr>
                <p:cNvPr id="222" name="Ink 221">
                  <a:extLst>
                    <a:ext uri="{FF2B5EF4-FFF2-40B4-BE49-F238E27FC236}">
                      <a16:creationId xmlns:a16="http://schemas.microsoft.com/office/drawing/2014/main" id="{E29AEA13-274B-4472-B555-9A152F6B3011}"/>
                    </a:ext>
                  </a:extLst>
                </p:cNvPr>
                <p:cNvPicPr/>
                <p:nvPr/>
              </p:nvPicPr>
              <p:blipFill>
                <a:blip r:embed="rId372"/>
                <a:stretch>
                  <a:fillRect/>
                </a:stretch>
              </p:blipFill>
              <p:spPr>
                <a:xfrm>
                  <a:off x="4943850" y="6396006"/>
                  <a:ext cx="120240" cy="104760"/>
                </a:xfrm>
                <a:prstGeom prst="rect">
                  <a:avLst/>
                </a:prstGeom>
              </p:spPr>
            </p:pic>
          </mc:Fallback>
        </mc:AlternateContent>
      </p:grpSp>
      <p:grpSp>
        <p:nvGrpSpPr>
          <p:cNvPr id="228" name="Group 227">
            <a:extLst>
              <a:ext uri="{FF2B5EF4-FFF2-40B4-BE49-F238E27FC236}">
                <a16:creationId xmlns:a16="http://schemas.microsoft.com/office/drawing/2014/main" id="{AB3F4974-6A11-4F7D-BD93-30FD7C3C7FE5}"/>
              </a:ext>
            </a:extLst>
          </p:cNvPr>
          <p:cNvGrpSpPr/>
          <p:nvPr/>
        </p:nvGrpSpPr>
        <p:grpSpPr>
          <a:xfrm>
            <a:off x="5217810" y="6041766"/>
            <a:ext cx="763560" cy="550800"/>
            <a:chOff x="5217810" y="6041766"/>
            <a:chExt cx="763560" cy="550800"/>
          </a:xfrm>
        </p:grpSpPr>
        <mc:AlternateContent xmlns:mc="http://schemas.openxmlformats.org/markup-compatibility/2006">
          <mc:Choice xmlns:p14="http://schemas.microsoft.com/office/powerpoint/2010/main" Requires="p14">
            <p:contentPart p14:bwMode="auto" r:id="rId373">
              <p14:nvContentPartPr>
                <p14:cNvPr id="223" name="Ink 222">
                  <a:extLst>
                    <a:ext uri="{FF2B5EF4-FFF2-40B4-BE49-F238E27FC236}">
                      <a16:creationId xmlns:a16="http://schemas.microsoft.com/office/drawing/2014/main" id="{034EA534-A752-44D9-9070-E28A9B4DEB56}"/>
                    </a:ext>
                  </a:extLst>
                </p14:cNvPr>
                <p14:cNvContentPartPr/>
                <p14:nvPr/>
              </p14:nvContentPartPr>
              <p14:xfrm>
                <a:off x="5217810" y="6313926"/>
                <a:ext cx="199080" cy="194400"/>
              </p14:xfrm>
            </p:contentPart>
          </mc:Choice>
          <mc:Fallback>
            <p:pic>
              <p:nvPicPr>
                <p:cNvPr id="223" name="Ink 222">
                  <a:extLst>
                    <a:ext uri="{FF2B5EF4-FFF2-40B4-BE49-F238E27FC236}">
                      <a16:creationId xmlns:a16="http://schemas.microsoft.com/office/drawing/2014/main" id="{034EA534-A752-44D9-9070-E28A9B4DEB56}"/>
                    </a:ext>
                  </a:extLst>
                </p:cNvPr>
                <p:cNvPicPr/>
                <p:nvPr/>
              </p:nvPicPr>
              <p:blipFill>
                <a:blip r:embed="rId374"/>
                <a:stretch>
                  <a:fillRect/>
                </a:stretch>
              </p:blipFill>
              <p:spPr>
                <a:xfrm>
                  <a:off x="5213490" y="6309606"/>
                  <a:ext cx="207720" cy="203040"/>
                </a:xfrm>
                <a:prstGeom prst="rect">
                  <a:avLst/>
                </a:prstGeom>
              </p:spPr>
            </p:pic>
          </mc:Fallback>
        </mc:AlternateContent>
        <mc:AlternateContent xmlns:mc="http://schemas.openxmlformats.org/markup-compatibility/2006">
          <mc:Choice xmlns:p14="http://schemas.microsoft.com/office/powerpoint/2010/main" Requires="p14">
            <p:contentPart p14:bwMode="auto" r:id="rId375">
              <p14:nvContentPartPr>
                <p14:cNvPr id="224" name="Ink 223">
                  <a:extLst>
                    <a:ext uri="{FF2B5EF4-FFF2-40B4-BE49-F238E27FC236}">
                      <a16:creationId xmlns:a16="http://schemas.microsoft.com/office/drawing/2014/main" id="{F48B50F4-49D6-4EB9-A734-36134696AD62}"/>
                    </a:ext>
                  </a:extLst>
                </p14:cNvPr>
                <p14:cNvContentPartPr/>
                <p14:nvPr/>
              </p14:nvContentPartPr>
              <p14:xfrm>
                <a:off x="5427330" y="6041766"/>
                <a:ext cx="90000" cy="202320"/>
              </p14:xfrm>
            </p:contentPart>
          </mc:Choice>
          <mc:Fallback>
            <p:pic>
              <p:nvPicPr>
                <p:cNvPr id="224" name="Ink 223">
                  <a:extLst>
                    <a:ext uri="{FF2B5EF4-FFF2-40B4-BE49-F238E27FC236}">
                      <a16:creationId xmlns:a16="http://schemas.microsoft.com/office/drawing/2014/main" id="{F48B50F4-49D6-4EB9-A734-36134696AD62}"/>
                    </a:ext>
                  </a:extLst>
                </p:cNvPr>
                <p:cNvPicPr/>
                <p:nvPr/>
              </p:nvPicPr>
              <p:blipFill>
                <a:blip r:embed="rId376"/>
                <a:stretch>
                  <a:fillRect/>
                </a:stretch>
              </p:blipFill>
              <p:spPr>
                <a:xfrm>
                  <a:off x="5423010" y="6037446"/>
                  <a:ext cx="98640" cy="210960"/>
                </a:xfrm>
                <a:prstGeom prst="rect">
                  <a:avLst/>
                </a:prstGeom>
              </p:spPr>
            </p:pic>
          </mc:Fallback>
        </mc:AlternateContent>
        <mc:AlternateContent xmlns:mc="http://schemas.openxmlformats.org/markup-compatibility/2006">
          <mc:Choice xmlns:p14="http://schemas.microsoft.com/office/powerpoint/2010/main" Requires="p14">
            <p:contentPart p14:bwMode="auto" r:id="rId377">
              <p14:nvContentPartPr>
                <p14:cNvPr id="225" name="Ink 224">
                  <a:extLst>
                    <a:ext uri="{FF2B5EF4-FFF2-40B4-BE49-F238E27FC236}">
                      <a16:creationId xmlns:a16="http://schemas.microsoft.com/office/drawing/2014/main" id="{71F99D4A-1FB3-4320-A428-F563EE6C59E5}"/>
                    </a:ext>
                  </a:extLst>
                </p14:cNvPr>
                <p14:cNvContentPartPr/>
                <p14:nvPr/>
              </p14:nvContentPartPr>
              <p14:xfrm>
                <a:off x="5389890" y="6082806"/>
                <a:ext cx="154440" cy="13320"/>
              </p14:xfrm>
            </p:contentPart>
          </mc:Choice>
          <mc:Fallback>
            <p:pic>
              <p:nvPicPr>
                <p:cNvPr id="225" name="Ink 224">
                  <a:extLst>
                    <a:ext uri="{FF2B5EF4-FFF2-40B4-BE49-F238E27FC236}">
                      <a16:creationId xmlns:a16="http://schemas.microsoft.com/office/drawing/2014/main" id="{71F99D4A-1FB3-4320-A428-F563EE6C59E5}"/>
                    </a:ext>
                  </a:extLst>
                </p:cNvPr>
                <p:cNvPicPr/>
                <p:nvPr/>
              </p:nvPicPr>
              <p:blipFill>
                <a:blip r:embed="rId378"/>
                <a:stretch>
                  <a:fillRect/>
                </a:stretch>
              </p:blipFill>
              <p:spPr>
                <a:xfrm>
                  <a:off x="5385570" y="6078486"/>
                  <a:ext cx="16308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379">
              <p14:nvContentPartPr>
                <p14:cNvPr id="226" name="Ink 225">
                  <a:extLst>
                    <a:ext uri="{FF2B5EF4-FFF2-40B4-BE49-F238E27FC236}">
                      <a16:creationId xmlns:a16="http://schemas.microsoft.com/office/drawing/2014/main" id="{D776B0BA-5A8B-4610-B72D-FE912761D1BE}"/>
                    </a:ext>
                  </a:extLst>
                </p14:cNvPr>
                <p14:cNvContentPartPr/>
                <p14:nvPr/>
              </p14:nvContentPartPr>
              <p14:xfrm>
                <a:off x="5579610" y="6133206"/>
                <a:ext cx="141840" cy="133920"/>
              </p14:xfrm>
            </p:contentPart>
          </mc:Choice>
          <mc:Fallback>
            <p:pic>
              <p:nvPicPr>
                <p:cNvPr id="226" name="Ink 225">
                  <a:extLst>
                    <a:ext uri="{FF2B5EF4-FFF2-40B4-BE49-F238E27FC236}">
                      <a16:creationId xmlns:a16="http://schemas.microsoft.com/office/drawing/2014/main" id="{D776B0BA-5A8B-4610-B72D-FE912761D1BE}"/>
                    </a:ext>
                  </a:extLst>
                </p:cNvPr>
                <p:cNvPicPr/>
                <p:nvPr/>
              </p:nvPicPr>
              <p:blipFill>
                <a:blip r:embed="rId380"/>
                <a:stretch>
                  <a:fillRect/>
                </a:stretch>
              </p:blipFill>
              <p:spPr>
                <a:xfrm>
                  <a:off x="5575290" y="6128886"/>
                  <a:ext cx="15048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381">
              <p14:nvContentPartPr>
                <p14:cNvPr id="227" name="Ink 226">
                  <a:extLst>
                    <a:ext uri="{FF2B5EF4-FFF2-40B4-BE49-F238E27FC236}">
                      <a16:creationId xmlns:a16="http://schemas.microsoft.com/office/drawing/2014/main" id="{DA81E1D7-6789-4649-B2A0-E63FD8816DE5}"/>
                    </a:ext>
                  </a:extLst>
                </p14:cNvPr>
                <p14:cNvContentPartPr/>
                <p14:nvPr/>
              </p14:nvContentPartPr>
              <p14:xfrm>
                <a:off x="5847450" y="6169566"/>
                <a:ext cx="133920" cy="423000"/>
              </p14:xfrm>
            </p:contentPart>
          </mc:Choice>
          <mc:Fallback>
            <p:pic>
              <p:nvPicPr>
                <p:cNvPr id="227" name="Ink 226">
                  <a:extLst>
                    <a:ext uri="{FF2B5EF4-FFF2-40B4-BE49-F238E27FC236}">
                      <a16:creationId xmlns:a16="http://schemas.microsoft.com/office/drawing/2014/main" id="{DA81E1D7-6789-4649-B2A0-E63FD8816DE5}"/>
                    </a:ext>
                  </a:extLst>
                </p:cNvPr>
                <p:cNvPicPr/>
                <p:nvPr/>
              </p:nvPicPr>
              <p:blipFill>
                <a:blip r:embed="rId382"/>
                <a:stretch>
                  <a:fillRect/>
                </a:stretch>
              </p:blipFill>
              <p:spPr>
                <a:xfrm>
                  <a:off x="5843130" y="6165246"/>
                  <a:ext cx="142560" cy="431640"/>
                </a:xfrm>
                <a:prstGeom prst="rect">
                  <a:avLst/>
                </a:prstGeom>
              </p:spPr>
            </p:pic>
          </mc:Fallback>
        </mc:AlternateContent>
      </p:grpSp>
      <p:grpSp>
        <p:nvGrpSpPr>
          <p:cNvPr id="233" name="Group 232">
            <a:extLst>
              <a:ext uri="{FF2B5EF4-FFF2-40B4-BE49-F238E27FC236}">
                <a16:creationId xmlns:a16="http://schemas.microsoft.com/office/drawing/2014/main" id="{53AC5CB6-6263-4297-BA05-25000F7DB8FF}"/>
              </a:ext>
            </a:extLst>
          </p:cNvPr>
          <p:cNvGrpSpPr/>
          <p:nvPr/>
        </p:nvGrpSpPr>
        <p:grpSpPr>
          <a:xfrm>
            <a:off x="6298530" y="6274686"/>
            <a:ext cx="145080" cy="208080"/>
            <a:chOff x="6298530" y="6274686"/>
            <a:chExt cx="145080" cy="208080"/>
          </a:xfrm>
        </p:grpSpPr>
        <mc:AlternateContent xmlns:mc="http://schemas.openxmlformats.org/markup-compatibility/2006">
          <mc:Choice xmlns:p14="http://schemas.microsoft.com/office/powerpoint/2010/main" Requires="p14">
            <p:contentPart p14:bwMode="auto" r:id="rId383">
              <p14:nvContentPartPr>
                <p14:cNvPr id="231" name="Ink 230">
                  <a:extLst>
                    <a:ext uri="{FF2B5EF4-FFF2-40B4-BE49-F238E27FC236}">
                      <a16:creationId xmlns:a16="http://schemas.microsoft.com/office/drawing/2014/main" id="{43A61164-ED09-4938-8ECA-6348CF5CD102}"/>
                    </a:ext>
                  </a:extLst>
                </p14:cNvPr>
                <p14:cNvContentPartPr/>
                <p14:nvPr/>
              </p14:nvContentPartPr>
              <p14:xfrm>
                <a:off x="6298530" y="6274686"/>
                <a:ext cx="133920" cy="118080"/>
              </p14:xfrm>
            </p:contentPart>
          </mc:Choice>
          <mc:Fallback>
            <p:pic>
              <p:nvPicPr>
                <p:cNvPr id="231" name="Ink 230">
                  <a:extLst>
                    <a:ext uri="{FF2B5EF4-FFF2-40B4-BE49-F238E27FC236}">
                      <a16:creationId xmlns:a16="http://schemas.microsoft.com/office/drawing/2014/main" id="{43A61164-ED09-4938-8ECA-6348CF5CD102}"/>
                    </a:ext>
                  </a:extLst>
                </p:cNvPr>
                <p:cNvPicPr/>
                <p:nvPr/>
              </p:nvPicPr>
              <p:blipFill>
                <a:blip r:embed="rId384"/>
                <a:stretch>
                  <a:fillRect/>
                </a:stretch>
              </p:blipFill>
              <p:spPr>
                <a:xfrm>
                  <a:off x="6294210" y="6270366"/>
                  <a:ext cx="14256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385">
              <p14:nvContentPartPr>
                <p14:cNvPr id="232" name="Ink 231">
                  <a:extLst>
                    <a:ext uri="{FF2B5EF4-FFF2-40B4-BE49-F238E27FC236}">
                      <a16:creationId xmlns:a16="http://schemas.microsoft.com/office/drawing/2014/main" id="{40788A85-3C3D-44A1-8EDC-1A35B28241C1}"/>
                    </a:ext>
                  </a:extLst>
                </p14:cNvPr>
                <p14:cNvContentPartPr/>
                <p14:nvPr/>
              </p14:nvContentPartPr>
              <p14:xfrm>
                <a:off x="6315810" y="6443526"/>
                <a:ext cx="127800" cy="39240"/>
              </p14:xfrm>
            </p:contentPart>
          </mc:Choice>
          <mc:Fallback>
            <p:pic>
              <p:nvPicPr>
                <p:cNvPr id="232" name="Ink 231">
                  <a:extLst>
                    <a:ext uri="{FF2B5EF4-FFF2-40B4-BE49-F238E27FC236}">
                      <a16:creationId xmlns:a16="http://schemas.microsoft.com/office/drawing/2014/main" id="{40788A85-3C3D-44A1-8EDC-1A35B28241C1}"/>
                    </a:ext>
                  </a:extLst>
                </p:cNvPr>
                <p:cNvPicPr/>
                <p:nvPr/>
              </p:nvPicPr>
              <p:blipFill>
                <a:blip r:embed="rId386"/>
                <a:stretch>
                  <a:fillRect/>
                </a:stretch>
              </p:blipFill>
              <p:spPr>
                <a:xfrm>
                  <a:off x="6311490" y="6439206"/>
                  <a:ext cx="136440" cy="47880"/>
                </a:xfrm>
                <a:prstGeom prst="rect">
                  <a:avLst/>
                </a:prstGeom>
              </p:spPr>
            </p:pic>
          </mc:Fallback>
        </mc:AlternateContent>
      </p:grpSp>
      <p:grpSp>
        <p:nvGrpSpPr>
          <p:cNvPr id="253" name="Group 252">
            <a:extLst>
              <a:ext uri="{FF2B5EF4-FFF2-40B4-BE49-F238E27FC236}">
                <a16:creationId xmlns:a16="http://schemas.microsoft.com/office/drawing/2014/main" id="{1488898A-AC94-467B-AFEE-191994285A1C}"/>
              </a:ext>
            </a:extLst>
          </p:cNvPr>
          <p:cNvGrpSpPr/>
          <p:nvPr/>
        </p:nvGrpSpPr>
        <p:grpSpPr>
          <a:xfrm>
            <a:off x="6721890" y="5789046"/>
            <a:ext cx="1086120" cy="407520"/>
            <a:chOff x="6721890" y="5789046"/>
            <a:chExt cx="1086120" cy="407520"/>
          </a:xfrm>
        </p:grpSpPr>
        <mc:AlternateContent xmlns:mc="http://schemas.openxmlformats.org/markup-compatibility/2006">
          <mc:Choice xmlns:p14="http://schemas.microsoft.com/office/powerpoint/2010/main" Requires="p14">
            <p:contentPart p14:bwMode="auto" r:id="rId387">
              <p14:nvContentPartPr>
                <p14:cNvPr id="234" name="Ink 233">
                  <a:extLst>
                    <a:ext uri="{FF2B5EF4-FFF2-40B4-BE49-F238E27FC236}">
                      <a16:creationId xmlns:a16="http://schemas.microsoft.com/office/drawing/2014/main" id="{522BE217-D322-4E3C-89DE-B34B3A1E6026}"/>
                    </a:ext>
                  </a:extLst>
                </p14:cNvPr>
                <p14:cNvContentPartPr/>
                <p14:nvPr/>
              </p14:nvContentPartPr>
              <p14:xfrm>
                <a:off x="6721890" y="5982726"/>
                <a:ext cx="161640" cy="11520"/>
              </p14:xfrm>
            </p:contentPart>
          </mc:Choice>
          <mc:Fallback>
            <p:pic>
              <p:nvPicPr>
                <p:cNvPr id="234" name="Ink 233">
                  <a:extLst>
                    <a:ext uri="{FF2B5EF4-FFF2-40B4-BE49-F238E27FC236}">
                      <a16:creationId xmlns:a16="http://schemas.microsoft.com/office/drawing/2014/main" id="{522BE217-D322-4E3C-89DE-B34B3A1E6026}"/>
                    </a:ext>
                  </a:extLst>
                </p:cNvPr>
                <p:cNvPicPr/>
                <p:nvPr/>
              </p:nvPicPr>
              <p:blipFill>
                <a:blip r:embed="rId388"/>
                <a:stretch>
                  <a:fillRect/>
                </a:stretch>
              </p:blipFill>
              <p:spPr>
                <a:xfrm>
                  <a:off x="6717570" y="5978406"/>
                  <a:ext cx="17028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389">
              <p14:nvContentPartPr>
                <p14:cNvPr id="235" name="Ink 234">
                  <a:extLst>
                    <a:ext uri="{FF2B5EF4-FFF2-40B4-BE49-F238E27FC236}">
                      <a16:creationId xmlns:a16="http://schemas.microsoft.com/office/drawing/2014/main" id="{91506752-CC47-48A4-A5E3-9BFB123A7B55}"/>
                    </a:ext>
                  </a:extLst>
                </p14:cNvPr>
                <p14:cNvContentPartPr/>
                <p14:nvPr/>
              </p14:nvContentPartPr>
              <p14:xfrm>
                <a:off x="6754650" y="5979486"/>
                <a:ext cx="145440" cy="213480"/>
              </p14:xfrm>
            </p:contentPart>
          </mc:Choice>
          <mc:Fallback>
            <p:pic>
              <p:nvPicPr>
                <p:cNvPr id="235" name="Ink 234">
                  <a:extLst>
                    <a:ext uri="{FF2B5EF4-FFF2-40B4-BE49-F238E27FC236}">
                      <a16:creationId xmlns:a16="http://schemas.microsoft.com/office/drawing/2014/main" id="{91506752-CC47-48A4-A5E3-9BFB123A7B55}"/>
                    </a:ext>
                  </a:extLst>
                </p:cNvPr>
                <p:cNvPicPr/>
                <p:nvPr/>
              </p:nvPicPr>
              <p:blipFill>
                <a:blip r:embed="rId390"/>
                <a:stretch>
                  <a:fillRect/>
                </a:stretch>
              </p:blipFill>
              <p:spPr>
                <a:xfrm>
                  <a:off x="6750330" y="5975166"/>
                  <a:ext cx="154080" cy="222120"/>
                </a:xfrm>
                <a:prstGeom prst="rect">
                  <a:avLst/>
                </a:prstGeom>
              </p:spPr>
            </p:pic>
          </mc:Fallback>
        </mc:AlternateContent>
        <mc:AlternateContent xmlns:mc="http://schemas.openxmlformats.org/markup-compatibility/2006">
          <mc:Choice xmlns:p14="http://schemas.microsoft.com/office/powerpoint/2010/main" Requires="p14">
            <p:contentPart p14:bwMode="auto" r:id="rId391">
              <p14:nvContentPartPr>
                <p14:cNvPr id="236" name="Ink 235">
                  <a:extLst>
                    <a:ext uri="{FF2B5EF4-FFF2-40B4-BE49-F238E27FC236}">
                      <a16:creationId xmlns:a16="http://schemas.microsoft.com/office/drawing/2014/main" id="{3BDE3014-08FD-4E5E-9868-9542392E912C}"/>
                    </a:ext>
                  </a:extLst>
                </p14:cNvPr>
                <p14:cNvContentPartPr/>
                <p14:nvPr/>
              </p14:nvContentPartPr>
              <p14:xfrm>
                <a:off x="6990450" y="5952486"/>
                <a:ext cx="120240" cy="241560"/>
              </p14:xfrm>
            </p:contentPart>
          </mc:Choice>
          <mc:Fallback>
            <p:pic>
              <p:nvPicPr>
                <p:cNvPr id="236" name="Ink 235">
                  <a:extLst>
                    <a:ext uri="{FF2B5EF4-FFF2-40B4-BE49-F238E27FC236}">
                      <a16:creationId xmlns:a16="http://schemas.microsoft.com/office/drawing/2014/main" id="{3BDE3014-08FD-4E5E-9868-9542392E912C}"/>
                    </a:ext>
                  </a:extLst>
                </p:cNvPr>
                <p:cNvPicPr/>
                <p:nvPr/>
              </p:nvPicPr>
              <p:blipFill>
                <a:blip r:embed="rId392"/>
                <a:stretch>
                  <a:fillRect/>
                </a:stretch>
              </p:blipFill>
              <p:spPr>
                <a:xfrm>
                  <a:off x="6986130" y="5948166"/>
                  <a:ext cx="128880" cy="250200"/>
                </a:xfrm>
                <a:prstGeom prst="rect">
                  <a:avLst/>
                </a:prstGeom>
              </p:spPr>
            </p:pic>
          </mc:Fallback>
        </mc:AlternateContent>
        <mc:AlternateContent xmlns:mc="http://schemas.openxmlformats.org/markup-compatibility/2006">
          <mc:Choice xmlns:p14="http://schemas.microsoft.com/office/powerpoint/2010/main" Requires="p14">
            <p:contentPart p14:bwMode="auto" r:id="rId393">
              <p14:nvContentPartPr>
                <p14:cNvPr id="237" name="Ink 236">
                  <a:extLst>
                    <a:ext uri="{FF2B5EF4-FFF2-40B4-BE49-F238E27FC236}">
                      <a16:creationId xmlns:a16="http://schemas.microsoft.com/office/drawing/2014/main" id="{8578C35A-F965-45FF-8775-56C1B163F2B9}"/>
                    </a:ext>
                  </a:extLst>
                </p14:cNvPr>
                <p14:cNvContentPartPr/>
                <p14:nvPr/>
              </p14:nvContentPartPr>
              <p14:xfrm>
                <a:off x="7149930" y="6002166"/>
                <a:ext cx="209520" cy="194400"/>
              </p14:xfrm>
            </p:contentPart>
          </mc:Choice>
          <mc:Fallback>
            <p:pic>
              <p:nvPicPr>
                <p:cNvPr id="237" name="Ink 236">
                  <a:extLst>
                    <a:ext uri="{FF2B5EF4-FFF2-40B4-BE49-F238E27FC236}">
                      <a16:creationId xmlns:a16="http://schemas.microsoft.com/office/drawing/2014/main" id="{8578C35A-F965-45FF-8775-56C1B163F2B9}"/>
                    </a:ext>
                  </a:extLst>
                </p:cNvPr>
                <p:cNvPicPr/>
                <p:nvPr/>
              </p:nvPicPr>
              <p:blipFill>
                <a:blip r:embed="rId394"/>
                <a:stretch>
                  <a:fillRect/>
                </a:stretch>
              </p:blipFill>
              <p:spPr>
                <a:xfrm>
                  <a:off x="7145610" y="5997846"/>
                  <a:ext cx="218160" cy="203040"/>
                </a:xfrm>
                <a:prstGeom prst="rect">
                  <a:avLst/>
                </a:prstGeom>
              </p:spPr>
            </p:pic>
          </mc:Fallback>
        </mc:AlternateContent>
        <mc:AlternateContent xmlns:mc="http://schemas.openxmlformats.org/markup-compatibility/2006">
          <mc:Choice xmlns:p14="http://schemas.microsoft.com/office/powerpoint/2010/main" Requires="p14">
            <p:contentPart p14:bwMode="auto" r:id="rId395">
              <p14:nvContentPartPr>
                <p14:cNvPr id="238" name="Ink 237">
                  <a:extLst>
                    <a:ext uri="{FF2B5EF4-FFF2-40B4-BE49-F238E27FC236}">
                      <a16:creationId xmlns:a16="http://schemas.microsoft.com/office/drawing/2014/main" id="{5D8F8226-D26E-4AF8-A0A4-C5C365B5DF82}"/>
                    </a:ext>
                  </a:extLst>
                </p14:cNvPr>
                <p14:cNvContentPartPr/>
                <p14:nvPr/>
              </p14:nvContentPartPr>
              <p14:xfrm>
                <a:off x="7347930" y="5789046"/>
                <a:ext cx="105840" cy="189000"/>
              </p14:xfrm>
            </p:contentPart>
          </mc:Choice>
          <mc:Fallback>
            <p:pic>
              <p:nvPicPr>
                <p:cNvPr id="238" name="Ink 237">
                  <a:extLst>
                    <a:ext uri="{FF2B5EF4-FFF2-40B4-BE49-F238E27FC236}">
                      <a16:creationId xmlns:a16="http://schemas.microsoft.com/office/drawing/2014/main" id="{5D8F8226-D26E-4AF8-A0A4-C5C365B5DF82}"/>
                    </a:ext>
                  </a:extLst>
                </p:cNvPr>
                <p:cNvPicPr/>
                <p:nvPr/>
              </p:nvPicPr>
              <p:blipFill>
                <a:blip r:embed="rId396"/>
                <a:stretch>
                  <a:fillRect/>
                </a:stretch>
              </p:blipFill>
              <p:spPr>
                <a:xfrm>
                  <a:off x="7343610" y="5784726"/>
                  <a:ext cx="114480" cy="197640"/>
                </a:xfrm>
                <a:prstGeom prst="rect">
                  <a:avLst/>
                </a:prstGeom>
              </p:spPr>
            </p:pic>
          </mc:Fallback>
        </mc:AlternateContent>
        <mc:AlternateContent xmlns:mc="http://schemas.openxmlformats.org/markup-compatibility/2006">
          <mc:Choice xmlns:p14="http://schemas.microsoft.com/office/powerpoint/2010/main" Requires="p14">
            <p:contentPart p14:bwMode="auto" r:id="rId397">
              <p14:nvContentPartPr>
                <p14:cNvPr id="239" name="Ink 238">
                  <a:extLst>
                    <a:ext uri="{FF2B5EF4-FFF2-40B4-BE49-F238E27FC236}">
                      <a16:creationId xmlns:a16="http://schemas.microsoft.com/office/drawing/2014/main" id="{4E4A2483-076F-49D9-BC22-C1E61C3A686E}"/>
                    </a:ext>
                  </a:extLst>
                </p14:cNvPr>
                <p14:cNvContentPartPr/>
                <p14:nvPr/>
              </p14:nvContentPartPr>
              <p14:xfrm>
                <a:off x="7311930" y="5790486"/>
                <a:ext cx="311040" cy="205920"/>
              </p14:xfrm>
            </p:contentPart>
          </mc:Choice>
          <mc:Fallback>
            <p:pic>
              <p:nvPicPr>
                <p:cNvPr id="239" name="Ink 238">
                  <a:extLst>
                    <a:ext uri="{FF2B5EF4-FFF2-40B4-BE49-F238E27FC236}">
                      <a16:creationId xmlns:a16="http://schemas.microsoft.com/office/drawing/2014/main" id="{4E4A2483-076F-49D9-BC22-C1E61C3A686E}"/>
                    </a:ext>
                  </a:extLst>
                </p:cNvPr>
                <p:cNvPicPr/>
                <p:nvPr/>
              </p:nvPicPr>
              <p:blipFill>
                <a:blip r:embed="rId398"/>
                <a:stretch>
                  <a:fillRect/>
                </a:stretch>
              </p:blipFill>
              <p:spPr>
                <a:xfrm>
                  <a:off x="7307610" y="5786166"/>
                  <a:ext cx="319680" cy="214560"/>
                </a:xfrm>
                <a:prstGeom prst="rect">
                  <a:avLst/>
                </a:prstGeom>
              </p:spPr>
            </p:pic>
          </mc:Fallback>
        </mc:AlternateContent>
        <mc:AlternateContent xmlns:mc="http://schemas.openxmlformats.org/markup-compatibility/2006">
          <mc:Choice xmlns:p14="http://schemas.microsoft.com/office/powerpoint/2010/main" Requires="p14">
            <p:contentPart p14:bwMode="auto" r:id="rId399">
              <p14:nvContentPartPr>
                <p14:cNvPr id="240" name="Ink 239">
                  <a:extLst>
                    <a:ext uri="{FF2B5EF4-FFF2-40B4-BE49-F238E27FC236}">
                      <a16:creationId xmlns:a16="http://schemas.microsoft.com/office/drawing/2014/main" id="{56C235AC-604E-4FAB-9FDB-9DD492CB154A}"/>
                    </a:ext>
                  </a:extLst>
                </p14:cNvPr>
                <p14:cNvContentPartPr/>
                <p14:nvPr/>
              </p14:nvContentPartPr>
              <p14:xfrm>
                <a:off x="7512810" y="5800566"/>
                <a:ext cx="148320" cy="174600"/>
              </p14:xfrm>
            </p:contentPart>
          </mc:Choice>
          <mc:Fallback>
            <p:pic>
              <p:nvPicPr>
                <p:cNvPr id="240" name="Ink 239">
                  <a:extLst>
                    <a:ext uri="{FF2B5EF4-FFF2-40B4-BE49-F238E27FC236}">
                      <a16:creationId xmlns:a16="http://schemas.microsoft.com/office/drawing/2014/main" id="{56C235AC-604E-4FAB-9FDB-9DD492CB154A}"/>
                    </a:ext>
                  </a:extLst>
                </p:cNvPr>
                <p:cNvPicPr/>
                <p:nvPr/>
              </p:nvPicPr>
              <p:blipFill>
                <a:blip r:embed="rId400"/>
                <a:stretch>
                  <a:fillRect/>
                </a:stretch>
              </p:blipFill>
              <p:spPr>
                <a:xfrm>
                  <a:off x="7508490" y="5796246"/>
                  <a:ext cx="15696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401">
              <p14:nvContentPartPr>
                <p14:cNvPr id="241" name="Ink 240">
                  <a:extLst>
                    <a:ext uri="{FF2B5EF4-FFF2-40B4-BE49-F238E27FC236}">
                      <a16:creationId xmlns:a16="http://schemas.microsoft.com/office/drawing/2014/main" id="{3EBB4E08-3351-4F20-84EA-E09D514C1115}"/>
                    </a:ext>
                  </a:extLst>
                </p14:cNvPr>
                <p14:cNvContentPartPr/>
                <p14:nvPr/>
              </p14:nvContentPartPr>
              <p14:xfrm>
                <a:off x="7700370" y="5866086"/>
                <a:ext cx="107640" cy="310320"/>
              </p14:xfrm>
            </p:contentPart>
          </mc:Choice>
          <mc:Fallback>
            <p:pic>
              <p:nvPicPr>
                <p:cNvPr id="241" name="Ink 240">
                  <a:extLst>
                    <a:ext uri="{FF2B5EF4-FFF2-40B4-BE49-F238E27FC236}">
                      <a16:creationId xmlns:a16="http://schemas.microsoft.com/office/drawing/2014/main" id="{3EBB4E08-3351-4F20-84EA-E09D514C1115}"/>
                    </a:ext>
                  </a:extLst>
                </p:cNvPr>
                <p:cNvPicPr/>
                <p:nvPr/>
              </p:nvPicPr>
              <p:blipFill>
                <a:blip r:embed="rId402"/>
                <a:stretch>
                  <a:fillRect/>
                </a:stretch>
              </p:blipFill>
              <p:spPr>
                <a:xfrm>
                  <a:off x="7696050" y="5861766"/>
                  <a:ext cx="116280" cy="318960"/>
                </a:xfrm>
                <a:prstGeom prst="rect">
                  <a:avLst/>
                </a:prstGeom>
              </p:spPr>
            </p:pic>
          </mc:Fallback>
        </mc:AlternateContent>
      </p:grpSp>
      <p:grpSp>
        <p:nvGrpSpPr>
          <p:cNvPr id="252" name="Group 251">
            <a:extLst>
              <a:ext uri="{FF2B5EF4-FFF2-40B4-BE49-F238E27FC236}">
                <a16:creationId xmlns:a16="http://schemas.microsoft.com/office/drawing/2014/main" id="{1DB66BDC-321E-464C-93EF-77A045F53934}"/>
              </a:ext>
            </a:extLst>
          </p:cNvPr>
          <p:cNvGrpSpPr/>
          <p:nvPr/>
        </p:nvGrpSpPr>
        <p:grpSpPr>
          <a:xfrm>
            <a:off x="6775890" y="6320406"/>
            <a:ext cx="1023840" cy="343800"/>
            <a:chOff x="6775890" y="6320406"/>
            <a:chExt cx="1023840" cy="343800"/>
          </a:xfrm>
        </p:grpSpPr>
        <mc:AlternateContent xmlns:mc="http://schemas.openxmlformats.org/markup-compatibility/2006">
          <mc:Choice xmlns:p14="http://schemas.microsoft.com/office/powerpoint/2010/main" Requires="p14">
            <p:contentPart p14:bwMode="auto" r:id="rId403">
              <p14:nvContentPartPr>
                <p14:cNvPr id="242" name="Ink 241">
                  <a:extLst>
                    <a:ext uri="{FF2B5EF4-FFF2-40B4-BE49-F238E27FC236}">
                      <a16:creationId xmlns:a16="http://schemas.microsoft.com/office/drawing/2014/main" id="{C9BCD999-5DB9-4879-B817-1A4B21040747}"/>
                    </a:ext>
                  </a:extLst>
                </p14:cNvPr>
                <p14:cNvContentPartPr/>
                <p14:nvPr/>
              </p14:nvContentPartPr>
              <p14:xfrm>
                <a:off x="6775890" y="6320406"/>
                <a:ext cx="1023840" cy="32400"/>
              </p14:xfrm>
            </p:contentPart>
          </mc:Choice>
          <mc:Fallback>
            <p:pic>
              <p:nvPicPr>
                <p:cNvPr id="242" name="Ink 241">
                  <a:extLst>
                    <a:ext uri="{FF2B5EF4-FFF2-40B4-BE49-F238E27FC236}">
                      <a16:creationId xmlns:a16="http://schemas.microsoft.com/office/drawing/2014/main" id="{C9BCD999-5DB9-4879-B817-1A4B21040747}"/>
                    </a:ext>
                  </a:extLst>
                </p:cNvPr>
                <p:cNvPicPr/>
                <p:nvPr/>
              </p:nvPicPr>
              <p:blipFill>
                <a:blip r:embed="rId404"/>
                <a:stretch>
                  <a:fillRect/>
                </a:stretch>
              </p:blipFill>
              <p:spPr>
                <a:xfrm>
                  <a:off x="6771570" y="6316086"/>
                  <a:ext cx="103248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405">
              <p14:nvContentPartPr>
                <p14:cNvPr id="243" name="Ink 242">
                  <a:extLst>
                    <a:ext uri="{FF2B5EF4-FFF2-40B4-BE49-F238E27FC236}">
                      <a16:creationId xmlns:a16="http://schemas.microsoft.com/office/drawing/2014/main" id="{CF60E05C-837F-41F8-AF47-E204EDE28C9E}"/>
                    </a:ext>
                  </a:extLst>
                </p14:cNvPr>
                <p14:cNvContentPartPr/>
                <p14:nvPr/>
              </p14:nvContentPartPr>
              <p14:xfrm>
                <a:off x="7252530" y="6491046"/>
                <a:ext cx="210600" cy="173160"/>
              </p14:xfrm>
            </p:contentPart>
          </mc:Choice>
          <mc:Fallback>
            <p:pic>
              <p:nvPicPr>
                <p:cNvPr id="243" name="Ink 242">
                  <a:extLst>
                    <a:ext uri="{FF2B5EF4-FFF2-40B4-BE49-F238E27FC236}">
                      <a16:creationId xmlns:a16="http://schemas.microsoft.com/office/drawing/2014/main" id="{CF60E05C-837F-41F8-AF47-E204EDE28C9E}"/>
                    </a:ext>
                  </a:extLst>
                </p:cNvPr>
                <p:cNvPicPr/>
                <p:nvPr/>
              </p:nvPicPr>
              <p:blipFill>
                <a:blip r:embed="rId406"/>
                <a:stretch>
                  <a:fillRect/>
                </a:stretch>
              </p:blipFill>
              <p:spPr>
                <a:xfrm>
                  <a:off x="7248210" y="6486726"/>
                  <a:ext cx="21924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407">
              <p14:nvContentPartPr>
                <p14:cNvPr id="244" name="Ink 243">
                  <a:extLst>
                    <a:ext uri="{FF2B5EF4-FFF2-40B4-BE49-F238E27FC236}">
                      <a16:creationId xmlns:a16="http://schemas.microsoft.com/office/drawing/2014/main" id="{85F50800-B220-41F5-BA02-42EF82129839}"/>
                    </a:ext>
                  </a:extLst>
                </p14:cNvPr>
                <p14:cNvContentPartPr/>
                <p14:nvPr/>
              </p14:nvContentPartPr>
              <p14:xfrm>
                <a:off x="7442250" y="6352806"/>
                <a:ext cx="130320" cy="191160"/>
              </p14:xfrm>
            </p:contentPart>
          </mc:Choice>
          <mc:Fallback>
            <p:pic>
              <p:nvPicPr>
                <p:cNvPr id="244" name="Ink 243">
                  <a:extLst>
                    <a:ext uri="{FF2B5EF4-FFF2-40B4-BE49-F238E27FC236}">
                      <a16:creationId xmlns:a16="http://schemas.microsoft.com/office/drawing/2014/main" id="{85F50800-B220-41F5-BA02-42EF82129839}"/>
                    </a:ext>
                  </a:extLst>
                </p:cNvPr>
                <p:cNvPicPr/>
                <p:nvPr/>
              </p:nvPicPr>
              <p:blipFill>
                <a:blip r:embed="rId408"/>
                <a:stretch>
                  <a:fillRect/>
                </a:stretch>
              </p:blipFill>
              <p:spPr>
                <a:xfrm>
                  <a:off x="7437930" y="6348486"/>
                  <a:ext cx="138960" cy="199800"/>
                </a:xfrm>
                <a:prstGeom prst="rect">
                  <a:avLst/>
                </a:prstGeom>
              </p:spPr>
            </p:pic>
          </mc:Fallback>
        </mc:AlternateContent>
        <mc:AlternateContent xmlns:mc="http://schemas.openxmlformats.org/markup-compatibility/2006">
          <mc:Choice xmlns:p14="http://schemas.microsoft.com/office/powerpoint/2010/main" Requires="p14">
            <p:contentPart p14:bwMode="auto" r:id="rId409">
              <p14:nvContentPartPr>
                <p14:cNvPr id="245" name="Ink 244">
                  <a:extLst>
                    <a:ext uri="{FF2B5EF4-FFF2-40B4-BE49-F238E27FC236}">
                      <a16:creationId xmlns:a16="http://schemas.microsoft.com/office/drawing/2014/main" id="{97D7C3E9-FE60-489C-9FE8-F5971C136FD5}"/>
                    </a:ext>
                  </a:extLst>
                </p14:cNvPr>
                <p14:cNvContentPartPr/>
                <p14:nvPr/>
              </p14:nvContentPartPr>
              <p14:xfrm>
                <a:off x="7637730" y="6420846"/>
                <a:ext cx="128160" cy="132840"/>
              </p14:xfrm>
            </p:contentPart>
          </mc:Choice>
          <mc:Fallback>
            <p:pic>
              <p:nvPicPr>
                <p:cNvPr id="245" name="Ink 244">
                  <a:extLst>
                    <a:ext uri="{FF2B5EF4-FFF2-40B4-BE49-F238E27FC236}">
                      <a16:creationId xmlns:a16="http://schemas.microsoft.com/office/drawing/2014/main" id="{97D7C3E9-FE60-489C-9FE8-F5971C136FD5}"/>
                    </a:ext>
                  </a:extLst>
                </p:cNvPr>
                <p:cNvPicPr/>
                <p:nvPr/>
              </p:nvPicPr>
              <p:blipFill>
                <a:blip r:embed="rId410"/>
                <a:stretch>
                  <a:fillRect/>
                </a:stretch>
              </p:blipFill>
              <p:spPr>
                <a:xfrm>
                  <a:off x="7633410" y="6416526"/>
                  <a:ext cx="136800" cy="141480"/>
                </a:xfrm>
                <a:prstGeom prst="rect">
                  <a:avLst/>
                </a:prstGeom>
              </p:spPr>
            </p:pic>
          </mc:Fallback>
        </mc:AlternateContent>
      </p:grpSp>
      <p:grpSp>
        <p:nvGrpSpPr>
          <p:cNvPr id="251" name="Group 250">
            <a:extLst>
              <a:ext uri="{FF2B5EF4-FFF2-40B4-BE49-F238E27FC236}">
                <a16:creationId xmlns:a16="http://schemas.microsoft.com/office/drawing/2014/main" id="{1EBFCFD5-4EAC-4A0F-B8F5-A373BBA8EDF9}"/>
              </a:ext>
            </a:extLst>
          </p:cNvPr>
          <p:cNvGrpSpPr/>
          <p:nvPr/>
        </p:nvGrpSpPr>
        <p:grpSpPr>
          <a:xfrm>
            <a:off x="8448090" y="6247686"/>
            <a:ext cx="609480" cy="245520"/>
            <a:chOff x="8448090" y="6247686"/>
            <a:chExt cx="609480" cy="245520"/>
          </a:xfrm>
        </p:grpSpPr>
        <mc:AlternateContent xmlns:mc="http://schemas.openxmlformats.org/markup-compatibility/2006">
          <mc:Choice xmlns:p14="http://schemas.microsoft.com/office/powerpoint/2010/main" Requires="p14">
            <p:contentPart p14:bwMode="auto" r:id="rId411">
              <p14:nvContentPartPr>
                <p14:cNvPr id="246" name="Ink 245">
                  <a:extLst>
                    <a:ext uri="{FF2B5EF4-FFF2-40B4-BE49-F238E27FC236}">
                      <a16:creationId xmlns:a16="http://schemas.microsoft.com/office/drawing/2014/main" id="{D2FF8C33-59E0-43F0-8E31-0A014F961896}"/>
                    </a:ext>
                  </a:extLst>
                </p14:cNvPr>
                <p14:cNvContentPartPr/>
                <p14:nvPr/>
              </p14:nvContentPartPr>
              <p14:xfrm>
                <a:off x="8512170" y="6247686"/>
                <a:ext cx="90720" cy="237600"/>
              </p14:xfrm>
            </p:contentPart>
          </mc:Choice>
          <mc:Fallback>
            <p:pic>
              <p:nvPicPr>
                <p:cNvPr id="246" name="Ink 245">
                  <a:extLst>
                    <a:ext uri="{FF2B5EF4-FFF2-40B4-BE49-F238E27FC236}">
                      <a16:creationId xmlns:a16="http://schemas.microsoft.com/office/drawing/2014/main" id="{D2FF8C33-59E0-43F0-8E31-0A014F961896}"/>
                    </a:ext>
                  </a:extLst>
                </p:cNvPr>
                <p:cNvPicPr/>
                <p:nvPr/>
              </p:nvPicPr>
              <p:blipFill>
                <a:blip r:embed="rId412"/>
                <a:stretch>
                  <a:fillRect/>
                </a:stretch>
              </p:blipFill>
              <p:spPr>
                <a:xfrm>
                  <a:off x="8507850" y="6243366"/>
                  <a:ext cx="99360" cy="246240"/>
                </a:xfrm>
                <a:prstGeom prst="rect">
                  <a:avLst/>
                </a:prstGeom>
              </p:spPr>
            </p:pic>
          </mc:Fallback>
        </mc:AlternateContent>
        <mc:AlternateContent xmlns:mc="http://schemas.openxmlformats.org/markup-compatibility/2006">
          <mc:Choice xmlns:p14="http://schemas.microsoft.com/office/powerpoint/2010/main" Requires="p14">
            <p:contentPart p14:bwMode="auto" r:id="rId413">
              <p14:nvContentPartPr>
                <p14:cNvPr id="247" name="Ink 246">
                  <a:extLst>
                    <a:ext uri="{FF2B5EF4-FFF2-40B4-BE49-F238E27FC236}">
                      <a16:creationId xmlns:a16="http://schemas.microsoft.com/office/drawing/2014/main" id="{5CC84608-3C24-4B33-B436-8476CFFE6BDE}"/>
                    </a:ext>
                  </a:extLst>
                </p14:cNvPr>
                <p14:cNvContentPartPr/>
                <p14:nvPr/>
              </p14:nvContentPartPr>
              <p14:xfrm>
                <a:off x="8448090" y="6346326"/>
                <a:ext cx="138240" cy="10440"/>
              </p14:xfrm>
            </p:contentPart>
          </mc:Choice>
          <mc:Fallback>
            <p:pic>
              <p:nvPicPr>
                <p:cNvPr id="247" name="Ink 246">
                  <a:extLst>
                    <a:ext uri="{FF2B5EF4-FFF2-40B4-BE49-F238E27FC236}">
                      <a16:creationId xmlns:a16="http://schemas.microsoft.com/office/drawing/2014/main" id="{5CC84608-3C24-4B33-B436-8476CFFE6BDE}"/>
                    </a:ext>
                  </a:extLst>
                </p:cNvPr>
                <p:cNvPicPr/>
                <p:nvPr/>
              </p:nvPicPr>
              <p:blipFill>
                <a:blip r:embed="rId414"/>
                <a:stretch>
                  <a:fillRect/>
                </a:stretch>
              </p:blipFill>
              <p:spPr>
                <a:xfrm>
                  <a:off x="8443770" y="6342006"/>
                  <a:ext cx="146880" cy="19080"/>
                </a:xfrm>
                <a:prstGeom prst="rect">
                  <a:avLst/>
                </a:prstGeom>
              </p:spPr>
            </p:pic>
          </mc:Fallback>
        </mc:AlternateContent>
        <mc:AlternateContent xmlns:mc="http://schemas.openxmlformats.org/markup-compatibility/2006">
          <mc:Choice xmlns:p14="http://schemas.microsoft.com/office/powerpoint/2010/main" Requires="p14">
            <p:contentPart p14:bwMode="auto" r:id="rId415">
              <p14:nvContentPartPr>
                <p14:cNvPr id="248" name="Ink 247">
                  <a:extLst>
                    <a:ext uri="{FF2B5EF4-FFF2-40B4-BE49-F238E27FC236}">
                      <a16:creationId xmlns:a16="http://schemas.microsoft.com/office/drawing/2014/main" id="{056CA1ED-86C8-4A92-B979-AE375C314D14}"/>
                    </a:ext>
                  </a:extLst>
                </p14:cNvPr>
                <p14:cNvContentPartPr/>
                <p14:nvPr/>
              </p14:nvContentPartPr>
              <p14:xfrm>
                <a:off x="8678490" y="6290166"/>
                <a:ext cx="114840" cy="144360"/>
              </p14:xfrm>
            </p:contentPart>
          </mc:Choice>
          <mc:Fallback>
            <p:pic>
              <p:nvPicPr>
                <p:cNvPr id="248" name="Ink 247">
                  <a:extLst>
                    <a:ext uri="{FF2B5EF4-FFF2-40B4-BE49-F238E27FC236}">
                      <a16:creationId xmlns:a16="http://schemas.microsoft.com/office/drawing/2014/main" id="{056CA1ED-86C8-4A92-B979-AE375C314D14}"/>
                    </a:ext>
                  </a:extLst>
                </p:cNvPr>
                <p:cNvPicPr/>
                <p:nvPr/>
              </p:nvPicPr>
              <p:blipFill>
                <a:blip r:embed="rId416"/>
                <a:stretch>
                  <a:fillRect/>
                </a:stretch>
              </p:blipFill>
              <p:spPr>
                <a:xfrm>
                  <a:off x="8674170" y="6285846"/>
                  <a:ext cx="12348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417">
              <p14:nvContentPartPr>
                <p14:cNvPr id="249" name="Ink 248">
                  <a:extLst>
                    <a:ext uri="{FF2B5EF4-FFF2-40B4-BE49-F238E27FC236}">
                      <a16:creationId xmlns:a16="http://schemas.microsoft.com/office/drawing/2014/main" id="{AE368143-FD40-45B7-8F79-136A99990F3B}"/>
                    </a:ext>
                  </a:extLst>
                </p14:cNvPr>
                <p14:cNvContentPartPr/>
                <p14:nvPr/>
              </p14:nvContentPartPr>
              <p14:xfrm>
                <a:off x="8738250" y="6394926"/>
                <a:ext cx="94320" cy="78840"/>
              </p14:xfrm>
            </p:contentPart>
          </mc:Choice>
          <mc:Fallback>
            <p:pic>
              <p:nvPicPr>
                <p:cNvPr id="249" name="Ink 248">
                  <a:extLst>
                    <a:ext uri="{FF2B5EF4-FFF2-40B4-BE49-F238E27FC236}">
                      <a16:creationId xmlns:a16="http://schemas.microsoft.com/office/drawing/2014/main" id="{AE368143-FD40-45B7-8F79-136A99990F3B}"/>
                    </a:ext>
                  </a:extLst>
                </p:cNvPr>
                <p:cNvPicPr/>
                <p:nvPr/>
              </p:nvPicPr>
              <p:blipFill>
                <a:blip r:embed="rId418"/>
                <a:stretch>
                  <a:fillRect/>
                </a:stretch>
              </p:blipFill>
              <p:spPr>
                <a:xfrm>
                  <a:off x="8733930" y="6390606"/>
                  <a:ext cx="10296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419">
              <p14:nvContentPartPr>
                <p14:cNvPr id="250" name="Ink 249">
                  <a:extLst>
                    <a:ext uri="{FF2B5EF4-FFF2-40B4-BE49-F238E27FC236}">
                      <a16:creationId xmlns:a16="http://schemas.microsoft.com/office/drawing/2014/main" id="{CB88287D-0E6E-4B38-AE76-82518EA00C85}"/>
                    </a:ext>
                  </a:extLst>
                </p14:cNvPr>
                <p14:cNvContentPartPr/>
                <p14:nvPr/>
              </p14:nvContentPartPr>
              <p14:xfrm>
                <a:off x="8951370" y="6371166"/>
                <a:ext cx="106200" cy="122040"/>
              </p14:xfrm>
            </p:contentPart>
          </mc:Choice>
          <mc:Fallback>
            <p:pic>
              <p:nvPicPr>
                <p:cNvPr id="250" name="Ink 249">
                  <a:extLst>
                    <a:ext uri="{FF2B5EF4-FFF2-40B4-BE49-F238E27FC236}">
                      <a16:creationId xmlns:a16="http://schemas.microsoft.com/office/drawing/2014/main" id="{CB88287D-0E6E-4B38-AE76-82518EA00C85}"/>
                    </a:ext>
                  </a:extLst>
                </p:cNvPr>
                <p:cNvPicPr/>
                <p:nvPr/>
              </p:nvPicPr>
              <p:blipFill>
                <a:blip r:embed="rId420"/>
                <a:stretch>
                  <a:fillRect/>
                </a:stretch>
              </p:blipFill>
              <p:spPr>
                <a:xfrm>
                  <a:off x="8947050" y="6366846"/>
                  <a:ext cx="114840" cy="130680"/>
                </a:xfrm>
                <a:prstGeom prst="rect">
                  <a:avLst/>
                </a:prstGeom>
              </p:spPr>
            </p:pic>
          </mc:Fallback>
        </mc:AlternateContent>
      </p:grpSp>
    </p:spTree>
    <p:extLst>
      <p:ext uri="{BB962C8B-B14F-4D97-AF65-F5344CB8AC3E}">
        <p14:creationId xmlns:p14="http://schemas.microsoft.com/office/powerpoint/2010/main" val="3662374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DBC4F-6757-4359-A62C-48FEE266B37A}"/>
              </a:ext>
            </a:extLst>
          </p:cNvPr>
          <p:cNvSpPr>
            <a:spLocks noGrp="1"/>
          </p:cNvSpPr>
          <p:nvPr>
            <p:ph type="title"/>
          </p:nvPr>
        </p:nvSpPr>
        <p:spPr>
          <a:xfrm>
            <a:off x="781050" y="105752"/>
            <a:ext cx="10515600" cy="980097"/>
          </a:xfrm>
        </p:spPr>
        <p:txBody>
          <a:bodyPr>
            <a:normAutofit/>
          </a:bodyPr>
          <a:lstStyle/>
          <a:p>
            <a:r>
              <a:rPr lang="en-CA" dirty="0"/>
              <a:t>Today’s Plan</a:t>
            </a:r>
          </a:p>
        </p:txBody>
      </p:sp>
      <p:sp>
        <p:nvSpPr>
          <p:cNvPr id="4" name="TextBox 3">
            <a:extLst>
              <a:ext uri="{FF2B5EF4-FFF2-40B4-BE49-F238E27FC236}">
                <a16:creationId xmlns:a16="http://schemas.microsoft.com/office/drawing/2014/main" id="{34DEB187-2D83-4EED-B5A9-B09952FDE36C}"/>
              </a:ext>
            </a:extLst>
          </p:cNvPr>
          <p:cNvSpPr txBox="1"/>
          <p:nvPr/>
        </p:nvSpPr>
        <p:spPr>
          <a:xfrm>
            <a:off x="790940" y="1248506"/>
            <a:ext cx="4458067" cy="2246769"/>
          </a:xfrm>
          <a:prstGeom prst="rect">
            <a:avLst/>
          </a:prstGeom>
          <a:noFill/>
        </p:spPr>
        <p:txBody>
          <a:bodyPr wrap="square" rtlCol="0">
            <a:spAutoFit/>
          </a:bodyPr>
          <a:lstStyle/>
          <a:p>
            <a:r>
              <a:rPr lang="en-CA" sz="2000" dirty="0"/>
              <a:t>Finishing L01</a:t>
            </a:r>
          </a:p>
          <a:p>
            <a:endParaRPr lang="en-CA" sz="2000" dirty="0"/>
          </a:p>
          <a:p>
            <a:r>
              <a:rPr lang="en-CA" sz="2000" dirty="0"/>
              <a:t>Markov’s inequality</a:t>
            </a:r>
          </a:p>
          <a:p>
            <a:endParaRPr lang="en-CA" sz="2000" dirty="0"/>
          </a:p>
          <a:p>
            <a:r>
              <a:rPr lang="en-CA" sz="2000" dirty="0"/>
              <a:t>Chebyshev’s inequality</a:t>
            </a:r>
          </a:p>
          <a:p>
            <a:endParaRPr lang="en-CA" sz="2000" dirty="0"/>
          </a:p>
          <a:p>
            <a:r>
              <a:rPr lang="en-CA" sz="2000" dirty="0"/>
              <a:t>Chernoff bounds</a:t>
            </a:r>
          </a:p>
        </p:txBody>
      </p:sp>
      <p:sp>
        <p:nvSpPr>
          <p:cNvPr id="3" name="Slide Number Placeholder 2">
            <a:extLst>
              <a:ext uri="{FF2B5EF4-FFF2-40B4-BE49-F238E27FC236}">
                <a16:creationId xmlns:a16="http://schemas.microsoft.com/office/drawing/2014/main" id="{B4854B02-34D4-46E3-BC7B-E89BBE672F31}"/>
              </a:ext>
            </a:extLst>
          </p:cNvPr>
          <p:cNvSpPr>
            <a:spLocks noGrp="1"/>
          </p:cNvSpPr>
          <p:nvPr>
            <p:ph type="sldNum" sz="quarter" idx="12"/>
          </p:nvPr>
        </p:nvSpPr>
        <p:spPr/>
        <p:txBody>
          <a:bodyPr/>
          <a:lstStyle/>
          <a:p>
            <a:fld id="{2595D44B-EAE6-4553-A7ED-B796E3CA93DC}" type="slidenum">
              <a:rPr lang="en-CA" smtClean="0"/>
              <a:t>2</a:t>
            </a:fld>
            <a:endParaRPr lang="en-CA"/>
          </a:p>
        </p:txBody>
      </p:sp>
      <p:cxnSp>
        <p:nvCxnSpPr>
          <p:cNvPr id="6" name="Straight Connector 5">
            <a:extLst>
              <a:ext uri="{FF2B5EF4-FFF2-40B4-BE49-F238E27FC236}">
                <a16:creationId xmlns:a16="http://schemas.microsoft.com/office/drawing/2014/main" id="{72B84E75-14AA-4496-9274-BF953FBD4449}"/>
              </a:ext>
            </a:extLst>
          </p:cNvPr>
          <p:cNvCxnSpPr>
            <a:cxnSpLocks/>
          </p:cNvCxnSpPr>
          <p:nvPr/>
        </p:nvCxnSpPr>
        <p:spPr>
          <a:xfrm>
            <a:off x="5480541" y="953965"/>
            <a:ext cx="0" cy="3767504"/>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C55ABF6B-0C05-400A-9392-DF30FEA83A6F}"/>
              </a:ext>
            </a:extLst>
          </p:cNvPr>
          <p:cNvSpPr txBox="1"/>
          <p:nvPr/>
        </p:nvSpPr>
        <p:spPr>
          <a:xfrm>
            <a:off x="6631963" y="1248506"/>
            <a:ext cx="4458067" cy="1015663"/>
          </a:xfrm>
          <a:prstGeom prst="rect">
            <a:avLst/>
          </a:prstGeom>
          <a:noFill/>
        </p:spPr>
        <p:txBody>
          <a:bodyPr wrap="square" rtlCol="0">
            <a:spAutoFit/>
          </a:bodyPr>
          <a:lstStyle/>
          <a:p>
            <a:r>
              <a:rPr lang="en-CA" sz="2000" dirty="0"/>
              <a:t>Quota increased</a:t>
            </a:r>
          </a:p>
          <a:p>
            <a:endParaRPr lang="en-CA" sz="2000" dirty="0"/>
          </a:p>
          <a:p>
            <a:r>
              <a:rPr lang="en-CA" sz="2000" dirty="0"/>
              <a:t>HW1 will be posted soon, due June 1</a:t>
            </a:r>
          </a:p>
        </p:txBody>
      </p:sp>
      <mc:AlternateContent xmlns:mc="http://schemas.openxmlformats.org/markup-compatibility/2006">
        <mc:Choice xmlns:p14="http://schemas.microsoft.com/office/powerpoint/2010/main" Requires="p14">
          <p:contentPart p14:bwMode="auto" r:id="rId2">
            <p14:nvContentPartPr>
              <p14:cNvPr id="10" name="Ink 9">
                <a:extLst>
                  <a:ext uri="{FF2B5EF4-FFF2-40B4-BE49-F238E27FC236}">
                    <a16:creationId xmlns:a16="http://schemas.microsoft.com/office/drawing/2014/main" id="{167996FD-6455-4F25-B61B-C7A424CAA134}"/>
                  </a:ext>
                </a:extLst>
              </p14:cNvPr>
              <p14:cNvContentPartPr/>
              <p14:nvPr/>
            </p14:nvContentPartPr>
            <p14:xfrm>
              <a:off x="3555734" y="1955153"/>
              <a:ext cx="192240" cy="1801800"/>
            </p14:xfrm>
          </p:contentPart>
        </mc:Choice>
        <mc:Fallback>
          <p:pic>
            <p:nvPicPr>
              <p:cNvPr id="10" name="Ink 9">
                <a:extLst>
                  <a:ext uri="{FF2B5EF4-FFF2-40B4-BE49-F238E27FC236}">
                    <a16:creationId xmlns:a16="http://schemas.microsoft.com/office/drawing/2014/main" id="{167996FD-6455-4F25-B61B-C7A424CAA134}"/>
                  </a:ext>
                </a:extLst>
              </p:cNvPr>
              <p:cNvPicPr/>
              <p:nvPr/>
            </p:nvPicPr>
            <p:blipFill>
              <a:blip r:embed="rId3"/>
              <a:stretch>
                <a:fillRect/>
              </a:stretch>
            </p:blipFill>
            <p:spPr>
              <a:xfrm>
                <a:off x="3551414" y="1950833"/>
                <a:ext cx="200880" cy="1810440"/>
              </a:xfrm>
              <a:prstGeom prst="rect">
                <a:avLst/>
              </a:prstGeom>
            </p:spPr>
          </p:pic>
        </mc:Fallback>
      </mc:AlternateContent>
      <p:grpSp>
        <p:nvGrpSpPr>
          <p:cNvPr id="22" name="Group 21">
            <a:extLst>
              <a:ext uri="{FF2B5EF4-FFF2-40B4-BE49-F238E27FC236}">
                <a16:creationId xmlns:a16="http://schemas.microsoft.com/office/drawing/2014/main" id="{04F6C470-67DF-4949-988B-224EDAA09A7C}"/>
              </a:ext>
            </a:extLst>
          </p:cNvPr>
          <p:cNvGrpSpPr/>
          <p:nvPr/>
        </p:nvGrpSpPr>
        <p:grpSpPr>
          <a:xfrm>
            <a:off x="3994574" y="2614313"/>
            <a:ext cx="1215720" cy="578160"/>
            <a:chOff x="3994574" y="2614313"/>
            <a:chExt cx="1215720" cy="578160"/>
          </a:xfrm>
        </p:grpSpPr>
        <mc:AlternateContent xmlns:mc="http://schemas.openxmlformats.org/markup-compatibility/2006">
          <mc:Choice xmlns:p14="http://schemas.microsoft.com/office/powerpoint/2010/main" Requires="p14">
            <p:contentPart p14:bwMode="auto" r:id="rId4">
              <p14:nvContentPartPr>
                <p14:cNvPr id="11" name="Ink 10">
                  <a:extLst>
                    <a:ext uri="{FF2B5EF4-FFF2-40B4-BE49-F238E27FC236}">
                      <a16:creationId xmlns:a16="http://schemas.microsoft.com/office/drawing/2014/main" id="{B1DAC19C-EFEC-4BD1-8916-53D1B7CB0C61}"/>
                    </a:ext>
                  </a:extLst>
                </p14:cNvPr>
                <p14:cNvContentPartPr/>
                <p14:nvPr/>
              </p14:nvContentPartPr>
              <p14:xfrm>
                <a:off x="4002494" y="2694953"/>
                <a:ext cx="45000" cy="313200"/>
              </p14:xfrm>
            </p:contentPart>
          </mc:Choice>
          <mc:Fallback>
            <p:pic>
              <p:nvPicPr>
                <p:cNvPr id="11" name="Ink 10">
                  <a:extLst>
                    <a:ext uri="{FF2B5EF4-FFF2-40B4-BE49-F238E27FC236}">
                      <a16:creationId xmlns:a16="http://schemas.microsoft.com/office/drawing/2014/main" id="{B1DAC19C-EFEC-4BD1-8916-53D1B7CB0C61}"/>
                    </a:ext>
                  </a:extLst>
                </p:cNvPr>
                <p:cNvPicPr/>
                <p:nvPr/>
              </p:nvPicPr>
              <p:blipFill>
                <a:blip r:embed="rId5"/>
                <a:stretch>
                  <a:fillRect/>
                </a:stretch>
              </p:blipFill>
              <p:spPr>
                <a:xfrm>
                  <a:off x="3998174" y="2690633"/>
                  <a:ext cx="53640" cy="3218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2" name="Ink 11">
                  <a:extLst>
                    <a:ext uri="{FF2B5EF4-FFF2-40B4-BE49-F238E27FC236}">
                      <a16:creationId xmlns:a16="http://schemas.microsoft.com/office/drawing/2014/main" id="{CA7523A9-6C10-45EF-A390-E94AFDC35BBF}"/>
                    </a:ext>
                  </a:extLst>
                </p14:cNvPr>
                <p14:cNvContentPartPr/>
                <p14:nvPr/>
              </p14:nvContentPartPr>
              <p14:xfrm>
                <a:off x="3994574" y="2697473"/>
                <a:ext cx="97200" cy="163440"/>
              </p14:xfrm>
            </p:contentPart>
          </mc:Choice>
          <mc:Fallback>
            <p:pic>
              <p:nvPicPr>
                <p:cNvPr id="12" name="Ink 11">
                  <a:extLst>
                    <a:ext uri="{FF2B5EF4-FFF2-40B4-BE49-F238E27FC236}">
                      <a16:creationId xmlns:a16="http://schemas.microsoft.com/office/drawing/2014/main" id="{CA7523A9-6C10-45EF-A390-E94AFDC35BBF}"/>
                    </a:ext>
                  </a:extLst>
                </p:cNvPr>
                <p:cNvPicPr/>
                <p:nvPr/>
              </p:nvPicPr>
              <p:blipFill>
                <a:blip r:embed="rId7"/>
                <a:stretch>
                  <a:fillRect/>
                </a:stretch>
              </p:blipFill>
              <p:spPr>
                <a:xfrm>
                  <a:off x="3990254" y="2693153"/>
                  <a:ext cx="10584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3" name="Ink 12">
                  <a:extLst>
                    <a:ext uri="{FF2B5EF4-FFF2-40B4-BE49-F238E27FC236}">
                      <a16:creationId xmlns:a16="http://schemas.microsoft.com/office/drawing/2014/main" id="{007CEFAC-66B5-49B7-BBC0-9F2F381E4B28}"/>
                    </a:ext>
                  </a:extLst>
                </p14:cNvPr>
                <p14:cNvContentPartPr/>
                <p14:nvPr/>
              </p14:nvContentPartPr>
              <p14:xfrm>
                <a:off x="4105814" y="2737073"/>
                <a:ext cx="94320" cy="155520"/>
              </p14:xfrm>
            </p:contentPart>
          </mc:Choice>
          <mc:Fallback>
            <p:pic>
              <p:nvPicPr>
                <p:cNvPr id="13" name="Ink 12">
                  <a:extLst>
                    <a:ext uri="{FF2B5EF4-FFF2-40B4-BE49-F238E27FC236}">
                      <a16:creationId xmlns:a16="http://schemas.microsoft.com/office/drawing/2014/main" id="{007CEFAC-66B5-49B7-BBC0-9F2F381E4B28}"/>
                    </a:ext>
                  </a:extLst>
                </p:cNvPr>
                <p:cNvPicPr/>
                <p:nvPr/>
              </p:nvPicPr>
              <p:blipFill>
                <a:blip r:embed="rId9"/>
                <a:stretch>
                  <a:fillRect/>
                </a:stretch>
              </p:blipFill>
              <p:spPr>
                <a:xfrm>
                  <a:off x="4101494" y="2732753"/>
                  <a:ext cx="10296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4" name="Ink 13">
                  <a:extLst>
                    <a:ext uri="{FF2B5EF4-FFF2-40B4-BE49-F238E27FC236}">
                      <a16:creationId xmlns:a16="http://schemas.microsoft.com/office/drawing/2014/main" id="{2B8471F3-7234-444E-83E6-C9A41B683CC0}"/>
                    </a:ext>
                  </a:extLst>
                </p14:cNvPr>
                <p14:cNvContentPartPr/>
                <p14:nvPr/>
              </p14:nvContentPartPr>
              <p14:xfrm>
                <a:off x="4244774" y="2741753"/>
                <a:ext cx="61920" cy="119160"/>
              </p14:xfrm>
            </p:contentPart>
          </mc:Choice>
          <mc:Fallback>
            <p:pic>
              <p:nvPicPr>
                <p:cNvPr id="14" name="Ink 13">
                  <a:extLst>
                    <a:ext uri="{FF2B5EF4-FFF2-40B4-BE49-F238E27FC236}">
                      <a16:creationId xmlns:a16="http://schemas.microsoft.com/office/drawing/2014/main" id="{2B8471F3-7234-444E-83E6-C9A41B683CC0}"/>
                    </a:ext>
                  </a:extLst>
                </p:cNvPr>
                <p:cNvPicPr/>
                <p:nvPr/>
              </p:nvPicPr>
              <p:blipFill>
                <a:blip r:embed="rId11"/>
                <a:stretch>
                  <a:fillRect/>
                </a:stretch>
              </p:blipFill>
              <p:spPr>
                <a:xfrm>
                  <a:off x="4240454" y="2737433"/>
                  <a:ext cx="7056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5" name="Ink 14">
                  <a:extLst>
                    <a:ext uri="{FF2B5EF4-FFF2-40B4-BE49-F238E27FC236}">
                      <a16:creationId xmlns:a16="http://schemas.microsoft.com/office/drawing/2014/main" id="{5040223C-DD00-42F2-820A-65DBF4A0AA4F}"/>
                    </a:ext>
                  </a:extLst>
                </p14:cNvPr>
                <p14:cNvContentPartPr/>
                <p14:nvPr/>
              </p14:nvContentPartPr>
              <p14:xfrm>
                <a:off x="4356374" y="2614313"/>
                <a:ext cx="101880" cy="249480"/>
              </p14:xfrm>
            </p:contentPart>
          </mc:Choice>
          <mc:Fallback>
            <p:pic>
              <p:nvPicPr>
                <p:cNvPr id="15" name="Ink 14">
                  <a:extLst>
                    <a:ext uri="{FF2B5EF4-FFF2-40B4-BE49-F238E27FC236}">
                      <a16:creationId xmlns:a16="http://schemas.microsoft.com/office/drawing/2014/main" id="{5040223C-DD00-42F2-820A-65DBF4A0AA4F}"/>
                    </a:ext>
                  </a:extLst>
                </p:cNvPr>
                <p:cNvPicPr/>
                <p:nvPr/>
              </p:nvPicPr>
              <p:blipFill>
                <a:blip r:embed="rId13"/>
                <a:stretch>
                  <a:fillRect/>
                </a:stretch>
              </p:blipFill>
              <p:spPr>
                <a:xfrm>
                  <a:off x="4352054" y="2609993"/>
                  <a:ext cx="110520" cy="2581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6" name="Ink 15">
                  <a:extLst>
                    <a:ext uri="{FF2B5EF4-FFF2-40B4-BE49-F238E27FC236}">
                      <a16:creationId xmlns:a16="http://schemas.microsoft.com/office/drawing/2014/main" id="{C351E938-DE57-4E1C-88CF-3EDCE826E98F}"/>
                    </a:ext>
                  </a:extLst>
                </p14:cNvPr>
                <p14:cNvContentPartPr/>
                <p14:nvPr/>
              </p14:nvContentPartPr>
              <p14:xfrm>
                <a:off x="4488854" y="2760113"/>
                <a:ext cx="95400" cy="90720"/>
              </p14:xfrm>
            </p:contentPart>
          </mc:Choice>
          <mc:Fallback>
            <p:pic>
              <p:nvPicPr>
                <p:cNvPr id="16" name="Ink 15">
                  <a:extLst>
                    <a:ext uri="{FF2B5EF4-FFF2-40B4-BE49-F238E27FC236}">
                      <a16:creationId xmlns:a16="http://schemas.microsoft.com/office/drawing/2014/main" id="{C351E938-DE57-4E1C-88CF-3EDCE826E98F}"/>
                    </a:ext>
                  </a:extLst>
                </p:cNvPr>
                <p:cNvPicPr/>
                <p:nvPr/>
              </p:nvPicPr>
              <p:blipFill>
                <a:blip r:embed="rId15"/>
                <a:stretch>
                  <a:fillRect/>
                </a:stretch>
              </p:blipFill>
              <p:spPr>
                <a:xfrm>
                  <a:off x="4484534" y="2755793"/>
                  <a:ext cx="10404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7" name="Ink 16">
                  <a:extLst>
                    <a:ext uri="{FF2B5EF4-FFF2-40B4-BE49-F238E27FC236}">
                      <a16:creationId xmlns:a16="http://schemas.microsoft.com/office/drawing/2014/main" id="{1C14F9AD-6C9B-40A2-9DA9-3004AA88E957}"/>
                    </a:ext>
                  </a:extLst>
                </p14:cNvPr>
                <p14:cNvContentPartPr/>
                <p14:nvPr/>
              </p14:nvContentPartPr>
              <p14:xfrm>
                <a:off x="4640774" y="2641313"/>
                <a:ext cx="79920" cy="184320"/>
              </p14:xfrm>
            </p:contentPart>
          </mc:Choice>
          <mc:Fallback>
            <p:pic>
              <p:nvPicPr>
                <p:cNvPr id="17" name="Ink 16">
                  <a:extLst>
                    <a:ext uri="{FF2B5EF4-FFF2-40B4-BE49-F238E27FC236}">
                      <a16:creationId xmlns:a16="http://schemas.microsoft.com/office/drawing/2014/main" id="{1C14F9AD-6C9B-40A2-9DA9-3004AA88E957}"/>
                    </a:ext>
                  </a:extLst>
                </p:cNvPr>
                <p:cNvPicPr/>
                <p:nvPr/>
              </p:nvPicPr>
              <p:blipFill>
                <a:blip r:embed="rId17"/>
                <a:stretch>
                  <a:fillRect/>
                </a:stretch>
              </p:blipFill>
              <p:spPr>
                <a:xfrm>
                  <a:off x="4636454" y="2636993"/>
                  <a:ext cx="8856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8" name="Ink 17">
                  <a:extLst>
                    <a:ext uri="{FF2B5EF4-FFF2-40B4-BE49-F238E27FC236}">
                      <a16:creationId xmlns:a16="http://schemas.microsoft.com/office/drawing/2014/main" id="{B6F2F9F4-BF4F-46B6-9989-3644FCAA928B}"/>
                    </a:ext>
                  </a:extLst>
                </p14:cNvPr>
                <p14:cNvContentPartPr/>
                <p14:nvPr/>
              </p14:nvContentPartPr>
              <p14:xfrm>
                <a:off x="4766414" y="2678033"/>
                <a:ext cx="23760" cy="170640"/>
              </p14:xfrm>
            </p:contentPart>
          </mc:Choice>
          <mc:Fallback>
            <p:pic>
              <p:nvPicPr>
                <p:cNvPr id="18" name="Ink 17">
                  <a:extLst>
                    <a:ext uri="{FF2B5EF4-FFF2-40B4-BE49-F238E27FC236}">
                      <a16:creationId xmlns:a16="http://schemas.microsoft.com/office/drawing/2014/main" id="{B6F2F9F4-BF4F-46B6-9989-3644FCAA928B}"/>
                    </a:ext>
                  </a:extLst>
                </p:cNvPr>
                <p:cNvPicPr/>
                <p:nvPr/>
              </p:nvPicPr>
              <p:blipFill>
                <a:blip r:embed="rId19"/>
                <a:stretch>
                  <a:fillRect/>
                </a:stretch>
              </p:blipFill>
              <p:spPr>
                <a:xfrm>
                  <a:off x="4762094" y="2673713"/>
                  <a:ext cx="3240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9" name="Ink 18">
                  <a:extLst>
                    <a:ext uri="{FF2B5EF4-FFF2-40B4-BE49-F238E27FC236}">
                      <a16:creationId xmlns:a16="http://schemas.microsoft.com/office/drawing/2014/main" id="{9FEB2C48-F24D-405F-9079-7C566F4E5792}"/>
                    </a:ext>
                  </a:extLst>
                </p14:cNvPr>
                <p14:cNvContentPartPr/>
                <p14:nvPr/>
              </p14:nvContentPartPr>
              <p14:xfrm>
                <a:off x="4860734" y="2667593"/>
                <a:ext cx="92520" cy="202320"/>
              </p14:xfrm>
            </p:contentPart>
          </mc:Choice>
          <mc:Fallback>
            <p:pic>
              <p:nvPicPr>
                <p:cNvPr id="19" name="Ink 18">
                  <a:extLst>
                    <a:ext uri="{FF2B5EF4-FFF2-40B4-BE49-F238E27FC236}">
                      <a16:creationId xmlns:a16="http://schemas.microsoft.com/office/drawing/2014/main" id="{9FEB2C48-F24D-405F-9079-7C566F4E5792}"/>
                    </a:ext>
                  </a:extLst>
                </p:cNvPr>
                <p:cNvPicPr/>
                <p:nvPr/>
              </p:nvPicPr>
              <p:blipFill>
                <a:blip r:embed="rId21"/>
                <a:stretch>
                  <a:fillRect/>
                </a:stretch>
              </p:blipFill>
              <p:spPr>
                <a:xfrm>
                  <a:off x="4856414" y="2663273"/>
                  <a:ext cx="101160" cy="21096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20" name="Ink 19">
                  <a:extLst>
                    <a:ext uri="{FF2B5EF4-FFF2-40B4-BE49-F238E27FC236}">
                      <a16:creationId xmlns:a16="http://schemas.microsoft.com/office/drawing/2014/main" id="{D0792A12-B774-4F20-AD33-545D9BD5B4D2}"/>
                    </a:ext>
                  </a:extLst>
                </p14:cNvPr>
                <p14:cNvContentPartPr/>
                <p14:nvPr/>
              </p14:nvContentPartPr>
              <p14:xfrm>
                <a:off x="5035694" y="2665433"/>
                <a:ext cx="17280" cy="226800"/>
              </p14:xfrm>
            </p:contentPart>
          </mc:Choice>
          <mc:Fallback>
            <p:pic>
              <p:nvPicPr>
                <p:cNvPr id="20" name="Ink 19">
                  <a:extLst>
                    <a:ext uri="{FF2B5EF4-FFF2-40B4-BE49-F238E27FC236}">
                      <a16:creationId xmlns:a16="http://schemas.microsoft.com/office/drawing/2014/main" id="{D0792A12-B774-4F20-AD33-545D9BD5B4D2}"/>
                    </a:ext>
                  </a:extLst>
                </p:cNvPr>
                <p:cNvPicPr/>
                <p:nvPr/>
              </p:nvPicPr>
              <p:blipFill>
                <a:blip r:embed="rId23"/>
                <a:stretch>
                  <a:fillRect/>
                </a:stretch>
              </p:blipFill>
              <p:spPr>
                <a:xfrm>
                  <a:off x="5031374" y="2661113"/>
                  <a:ext cx="25920" cy="23544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21" name="Ink 20">
                  <a:extLst>
                    <a:ext uri="{FF2B5EF4-FFF2-40B4-BE49-F238E27FC236}">
                      <a16:creationId xmlns:a16="http://schemas.microsoft.com/office/drawing/2014/main" id="{36BCBE2D-4322-4FEB-994D-20ABEA07BBEE}"/>
                    </a:ext>
                  </a:extLst>
                </p14:cNvPr>
                <p14:cNvContentPartPr/>
                <p14:nvPr/>
              </p14:nvContentPartPr>
              <p14:xfrm>
                <a:off x="4966934" y="2773433"/>
                <a:ext cx="243360" cy="419040"/>
              </p14:xfrm>
            </p:contentPart>
          </mc:Choice>
          <mc:Fallback>
            <p:pic>
              <p:nvPicPr>
                <p:cNvPr id="21" name="Ink 20">
                  <a:extLst>
                    <a:ext uri="{FF2B5EF4-FFF2-40B4-BE49-F238E27FC236}">
                      <a16:creationId xmlns:a16="http://schemas.microsoft.com/office/drawing/2014/main" id="{36BCBE2D-4322-4FEB-994D-20ABEA07BBEE}"/>
                    </a:ext>
                  </a:extLst>
                </p:cNvPr>
                <p:cNvPicPr/>
                <p:nvPr/>
              </p:nvPicPr>
              <p:blipFill>
                <a:blip r:embed="rId25"/>
                <a:stretch>
                  <a:fillRect/>
                </a:stretch>
              </p:blipFill>
              <p:spPr>
                <a:xfrm>
                  <a:off x="4962614" y="2769113"/>
                  <a:ext cx="252000" cy="427680"/>
                </a:xfrm>
                <a:prstGeom prst="rect">
                  <a:avLst/>
                </a:prstGeom>
              </p:spPr>
            </p:pic>
          </mc:Fallback>
        </mc:AlternateContent>
      </p:grpSp>
    </p:spTree>
    <p:extLst>
      <p:ext uri="{BB962C8B-B14F-4D97-AF65-F5344CB8AC3E}">
        <p14:creationId xmlns:p14="http://schemas.microsoft.com/office/powerpoint/2010/main" val="23347454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DBC4F-6757-4359-A62C-48FEE266B37A}"/>
              </a:ext>
            </a:extLst>
          </p:cNvPr>
          <p:cNvSpPr>
            <a:spLocks noGrp="1"/>
          </p:cNvSpPr>
          <p:nvPr>
            <p:ph type="title"/>
          </p:nvPr>
        </p:nvSpPr>
        <p:spPr>
          <a:xfrm>
            <a:off x="781050" y="105752"/>
            <a:ext cx="10515600" cy="980097"/>
          </a:xfrm>
        </p:spPr>
        <p:txBody>
          <a:bodyPr>
            <a:normAutofit/>
          </a:bodyPr>
          <a:lstStyle/>
          <a:p>
            <a:r>
              <a:rPr lang="en-CA" dirty="0"/>
              <a:t>Moment Generating Functions</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157FCE19-F397-4F32-915B-C470FBB10AB0}"/>
                  </a:ext>
                </a:extLst>
              </p:cNvPr>
              <p:cNvSpPr txBox="1"/>
              <p:nvPr/>
            </p:nvSpPr>
            <p:spPr>
              <a:xfrm>
                <a:off x="781049" y="993959"/>
                <a:ext cx="10701705" cy="4093428"/>
              </a:xfrm>
              <a:prstGeom prst="rect">
                <a:avLst/>
              </a:prstGeom>
              <a:noFill/>
            </p:spPr>
            <p:txBody>
              <a:bodyPr wrap="square" rtlCol="0">
                <a:spAutoFit/>
              </a:bodyPr>
              <a:lstStyle/>
              <a:p>
                <a:r>
                  <a:rPr lang="en-CA" sz="2000" dirty="0"/>
                  <a:t>   </a:t>
                </a:r>
              </a:p>
              <a:p>
                <a14:m>
                  <m:oMath xmlns:m="http://schemas.openxmlformats.org/officeDocument/2006/math">
                    <m:sSub>
                      <m:sSubPr>
                        <m:ctrlPr>
                          <a:rPr lang="en-CA" sz="2000" b="0" i="1" smtClean="0">
                            <a:latin typeface="Cambria Math" panose="02040503050406030204" pitchFamily="18" charset="0"/>
                          </a:rPr>
                        </m:ctrlPr>
                      </m:sSubPr>
                      <m:e>
                        <m:r>
                          <a:rPr lang="en-CA" sz="2000" b="0" i="1" smtClean="0">
                            <a:latin typeface="Cambria Math" panose="02040503050406030204" pitchFamily="18" charset="0"/>
                          </a:rPr>
                          <m:t>𝑀</m:t>
                        </m:r>
                      </m:e>
                      <m:sub>
                        <m:r>
                          <a:rPr lang="en-CA" sz="2000" b="0" i="1" smtClean="0">
                            <a:latin typeface="Cambria Math" panose="02040503050406030204" pitchFamily="18" charset="0"/>
                          </a:rPr>
                          <m:t>𝑋</m:t>
                        </m:r>
                      </m:sub>
                    </m:sSub>
                    <m:d>
                      <m:dPr>
                        <m:ctrlPr>
                          <a:rPr lang="en-CA" sz="2000" b="0" i="1" smtClean="0">
                            <a:latin typeface="Cambria Math" panose="02040503050406030204" pitchFamily="18" charset="0"/>
                          </a:rPr>
                        </m:ctrlPr>
                      </m:dPr>
                      <m:e>
                        <m:r>
                          <a:rPr lang="en-CA" sz="2000" b="0" i="1" smtClean="0">
                            <a:latin typeface="Cambria Math" panose="02040503050406030204" pitchFamily="18" charset="0"/>
                          </a:rPr>
                          <m:t>𝑡</m:t>
                        </m:r>
                      </m:e>
                    </m:d>
                    <m:r>
                      <a:rPr lang="en-CA" sz="2000" b="0" i="1" smtClean="0">
                        <a:latin typeface="Cambria Math" panose="02040503050406030204" pitchFamily="18" charset="0"/>
                      </a:rPr>
                      <m:t>≔</m:t>
                    </m:r>
                    <m:r>
                      <a:rPr lang="en-CA" sz="2000" b="0" i="1" smtClean="0">
                        <a:latin typeface="Cambria Math" panose="02040503050406030204" pitchFamily="18" charset="0"/>
                      </a:rPr>
                      <m:t>𝐸</m:t>
                    </m:r>
                    <m:r>
                      <a:rPr lang="en-CA" sz="2000" b="0" i="1" smtClean="0">
                        <a:latin typeface="Cambria Math" panose="02040503050406030204" pitchFamily="18" charset="0"/>
                      </a:rPr>
                      <m:t>[</m:t>
                    </m:r>
                    <m:sSup>
                      <m:sSupPr>
                        <m:ctrlPr>
                          <a:rPr lang="en-CA" sz="2000" b="0" i="1" smtClean="0">
                            <a:latin typeface="Cambria Math" panose="02040503050406030204" pitchFamily="18" charset="0"/>
                          </a:rPr>
                        </m:ctrlPr>
                      </m:sSupPr>
                      <m:e>
                        <m:r>
                          <a:rPr lang="en-CA" sz="2000" b="0" i="1" smtClean="0">
                            <a:latin typeface="Cambria Math" panose="02040503050406030204" pitchFamily="18" charset="0"/>
                          </a:rPr>
                          <m:t>𝑒</m:t>
                        </m:r>
                      </m:e>
                      <m:sup>
                        <m:r>
                          <a:rPr lang="en-CA" sz="2000" b="0" i="1" smtClean="0">
                            <a:latin typeface="Cambria Math" panose="02040503050406030204" pitchFamily="18" charset="0"/>
                          </a:rPr>
                          <m:t>𝑡𝑋</m:t>
                        </m:r>
                      </m:sup>
                    </m:sSup>
                    <m:r>
                      <a:rPr lang="en-CA" sz="2000" b="0" i="1" smtClean="0">
                        <a:latin typeface="Cambria Math" panose="02040503050406030204" pitchFamily="18" charset="0"/>
                      </a:rPr>
                      <m:t>]</m:t>
                    </m:r>
                  </m:oMath>
                </a14:m>
                <a:r>
                  <a:rPr lang="en-CA" sz="2000" dirty="0"/>
                  <a:t> is called the moment generating function of the random variable </a:t>
                </a:r>
                <a14:m>
                  <m:oMath xmlns:m="http://schemas.openxmlformats.org/officeDocument/2006/math">
                    <m:r>
                      <a:rPr lang="en-CA" sz="2000" i="1" dirty="0" smtClean="0">
                        <a:latin typeface="Cambria Math" panose="02040503050406030204" pitchFamily="18" charset="0"/>
                      </a:rPr>
                      <m:t>𝑋</m:t>
                    </m:r>
                  </m:oMath>
                </a14:m>
                <a:r>
                  <a:rPr lang="en-CA" sz="2000" dirty="0"/>
                  <a:t>. </a:t>
                </a:r>
              </a:p>
              <a:p>
                <a:endParaRPr lang="en-CA" sz="2000" dirty="0"/>
              </a:p>
              <a:p>
                <a:pPr marL="457200" indent="-457200">
                  <a:buFont typeface="+mj-lt"/>
                  <a:buAutoNum type="arabicPeriod"/>
                </a:pPr>
                <a:r>
                  <a:rPr lang="en-CA" sz="2000" dirty="0"/>
                  <a:t>We can use it to compute all moments of </a:t>
                </a:r>
                <a14:m>
                  <m:oMath xmlns:m="http://schemas.openxmlformats.org/officeDocument/2006/math">
                    <m:r>
                      <a:rPr lang="en-CA" sz="2000" i="1" dirty="0">
                        <a:latin typeface="Cambria Math" panose="02040503050406030204" pitchFamily="18" charset="0"/>
                      </a:rPr>
                      <m:t>𝑋</m:t>
                    </m:r>
                  </m:oMath>
                </a14:m>
                <a:r>
                  <a:rPr lang="en-CA" sz="2000" dirty="0"/>
                  <a:t>.</a:t>
                </a:r>
              </a:p>
              <a:p>
                <a:pPr marL="457200" indent="-457200">
                  <a:buFont typeface="+mj-lt"/>
                  <a:buAutoNum type="arabicPeriod"/>
                </a:pPr>
                <a:endParaRPr lang="en-CA" sz="2000" dirty="0"/>
              </a:p>
              <a:p>
                <a:pPr marL="457200" indent="-457200">
                  <a:buFont typeface="+mj-lt"/>
                  <a:buAutoNum type="arabicPeriod"/>
                </a:pPr>
                <a:endParaRPr lang="en-CA" sz="2000" dirty="0"/>
              </a:p>
              <a:p>
                <a:pPr marL="457200" indent="-457200">
                  <a:buFont typeface="+mj-lt"/>
                  <a:buAutoNum type="arabicPeriod"/>
                </a:pPr>
                <a:endParaRPr lang="en-CA" sz="2000" dirty="0"/>
              </a:p>
              <a:p>
                <a:pPr marL="457200" indent="-457200">
                  <a:buFont typeface="+mj-lt"/>
                  <a:buAutoNum type="arabicPeriod"/>
                </a:pPr>
                <a:endParaRPr lang="en-CA" sz="2000" dirty="0"/>
              </a:p>
              <a:p>
                <a:pPr marL="457200" indent="-457200">
                  <a:buFont typeface="+mj-lt"/>
                  <a:buAutoNum type="arabicPeriod"/>
                </a:pPr>
                <a:endParaRPr lang="en-CA" sz="2000" dirty="0"/>
              </a:p>
              <a:p>
                <a:pPr marL="457200" indent="-457200">
                  <a:buFont typeface="+mj-lt"/>
                  <a:buAutoNum type="arabicPeriod"/>
                </a:pPr>
                <a:endParaRPr lang="en-CA" sz="2000" dirty="0"/>
              </a:p>
              <a:p>
                <a:pPr marL="457200" indent="-457200">
                  <a:buFont typeface="+mj-lt"/>
                  <a:buAutoNum type="arabicPeriod"/>
                </a:pPr>
                <a:endParaRPr lang="en-CA" sz="2000" dirty="0"/>
              </a:p>
              <a:p>
                <a:pPr marL="457200" indent="-457200">
                  <a:buFont typeface="+mj-lt"/>
                  <a:buAutoNum type="arabicPeriod"/>
                </a:pPr>
                <a:endParaRPr lang="en-CA" sz="2000" dirty="0"/>
              </a:p>
              <a:p>
                <a:pPr marL="457200" indent="-457200">
                  <a:buFont typeface="+mj-lt"/>
                  <a:buAutoNum type="arabicPeriod"/>
                </a:pPr>
                <a:r>
                  <a:rPr lang="en-CA" sz="2000" dirty="0"/>
                  <a:t>It is very easy to compute when </a:t>
                </a:r>
                <a14:m>
                  <m:oMath xmlns:m="http://schemas.openxmlformats.org/officeDocument/2006/math">
                    <m:r>
                      <a:rPr lang="en-CA" sz="2000" i="1" dirty="0" smtClean="0">
                        <a:latin typeface="Cambria Math" panose="02040503050406030204" pitchFamily="18" charset="0"/>
                      </a:rPr>
                      <m:t>𝑋</m:t>
                    </m:r>
                  </m:oMath>
                </a14:m>
                <a:r>
                  <a:rPr lang="en-CA" sz="2000" dirty="0"/>
                  <a:t> is the sum of independent random variables.</a:t>
                </a:r>
              </a:p>
            </p:txBody>
          </p:sp>
        </mc:Choice>
        <mc:Fallback xmlns="">
          <p:sp>
            <p:nvSpPr>
              <p:cNvPr id="5" name="TextBox 4">
                <a:extLst>
                  <a:ext uri="{FF2B5EF4-FFF2-40B4-BE49-F238E27FC236}">
                    <a16:creationId xmlns:a16="http://schemas.microsoft.com/office/drawing/2014/main" id="{157FCE19-F397-4F32-915B-C470FBB10AB0}"/>
                  </a:ext>
                </a:extLst>
              </p:cNvPr>
              <p:cNvSpPr txBox="1">
                <a:spLocks noRot="1" noChangeAspect="1" noMove="1" noResize="1" noEditPoints="1" noAdjustHandles="1" noChangeArrowheads="1" noChangeShapeType="1" noTextEdit="1"/>
              </p:cNvSpPr>
              <p:nvPr/>
            </p:nvSpPr>
            <p:spPr>
              <a:xfrm>
                <a:off x="781049" y="993959"/>
                <a:ext cx="10701705" cy="4093428"/>
              </a:xfrm>
              <a:prstGeom prst="rect">
                <a:avLst/>
              </a:prstGeom>
              <a:blipFill>
                <a:blip r:embed="rId2"/>
                <a:stretch>
                  <a:fillRect l="-626" b="-1786"/>
                </a:stretch>
              </a:blipFill>
            </p:spPr>
            <p:txBody>
              <a:bodyPr/>
              <a:lstStyle/>
              <a:p>
                <a:r>
                  <a:rPr lang="en-CA">
                    <a:noFill/>
                  </a:rPr>
                  <a:t> </a:t>
                </a:r>
              </a:p>
            </p:txBody>
          </p:sp>
        </mc:Fallback>
      </mc:AlternateContent>
      <p:sp>
        <p:nvSpPr>
          <p:cNvPr id="3" name="Slide Number Placeholder 2">
            <a:extLst>
              <a:ext uri="{FF2B5EF4-FFF2-40B4-BE49-F238E27FC236}">
                <a16:creationId xmlns:a16="http://schemas.microsoft.com/office/drawing/2014/main" id="{0488AE1E-78A7-40E5-A021-C43E4EC92A23}"/>
              </a:ext>
            </a:extLst>
          </p:cNvPr>
          <p:cNvSpPr>
            <a:spLocks noGrp="1"/>
          </p:cNvSpPr>
          <p:nvPr>
            <p:ph type="sldNum" sz="quarter" idx="12"/>
          </p:nvPr>
        </p:nvSpPr>
        <p:spPr/>
        <p:txBody>
          <a:bodyPr/>
          <a:lstStyle/>
          <a:p>
            <a:fld id="{2595D44B-EAE6-4553-A7ED-B796E3CA93DC}" type="slidenum">
              <a:rPr lang="en-CA" smtClean="0"/>
              <a:t>20</a:t>
            </a:fld>
            <a:endParaRPr lang="en-CA"/>
          </a:p>
        </p:txBody>
      </p:sp>
      <p:grpSp>
        <p:nvGrpSpPr>
          <p:cNvPr id="16" name="Group 15">
            <a:extLst>
              <a:ext uri="{FF2B5EF4-FFF2-40B4-BE49-F238E27FC236}">
                <a16:creationId xmlns:a16="http://schemas.microsoft.com/office/drawing/2014/main" id="{11FC9356-BF0F-4677-B91A-D198844336A7}"/>
              </a:ext>
            </a:extLst>
          </p:cNvPr>
          <p:cNvGrpSpPr/>
          <p:nvPr/>
        </p:nvGrpSpPr>
        <p:grpSpPr>
          <a:xfrm>
            <a:off x="2069250" y="2355006"/>
            <a:ext cx="955080" cy="323640"/>
            <a:chOff x="2069250" y="2355006"/>
            <a:chExt cx="955080" cy="323640"/>
          </a:xfrm>
        </p:grpSpPr>
        <mc:AlternateContent xmlns:mc="http://schemas.openxmlformats.org/markup-compatibility/2006">
          <mc:Choice xmlns:p14="http://schemas.microsoft.com/office/powerpoint/2010/main" Requires="p14">
            <p:contentPart p14:bwMode="auto" r:id="rId3">
              <p14:nvContentPartPr>
                <p14:cNvPr id="4" name="Ink 3">
                  <a:extLst>
                    <a:ext uri="{FF2B5EF4-FFF2-40B4-BE49-F238E27FC236}">
                      <a16:creationId xmlns:a16="http://schemas.microsoft.com/office/drawing/2014/main" id="{E063698D-D2FF-4128-B1AE-D3F7AD192144}"/>
                    </a:ext>
                  </a:extLst>
                </p14:cNvPr>
                <p14:cNvContentPartPr/>
                <p14:nvPr/>
              </p14:nvContentPartPr>
              <p14:xfrm>
                <a:off x="2069250" y="2474886"/>
                <a:ext cx="148320" cy="19440"/>
              </p14:xfrm>
            </p:contentPart>
          </mc:Choice>
          <mc:Fallback>
            <p:pic>
              <p:nvPicPr>
                <p:cNvPr id="4" name="Ink 3">
                  <a:extLst>
                    <a:ext uri="{FF2B5EF4-FFF2-40B4-BE49-F238E27FC236}">
                      <a16:creationId xmlns:a16="http://schemas.microsoft.com/office/drawing/2014/main" id="{E063698D-D2FF-4128-B1AE-D3F7AD192144}"/>
                    </a:ext>
                  </a:extLst>
                </p:cNvPr>
                <p:cNvPicPr/>
                <p:nvPr/>
              </p:nvPicPr>
              <p:blipFill>
                <a:blip r:embed="rId4"/>
                <a:stretch>
                  <a:fillRect/>
                </a:stretch>
              </p:blipFill>
              <p:spPr>
                <a:xfrm>
                  <a:off x="2064930" y="2470566"/>
                  <a:ext cx="15696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6" name="Ink 5">
                  <a:extLst>
                    <a:ext uri="{FF2B5EF4-FFF2-40B4-BE49-F238E27FC236}">
                      <a16:creationId xmlns:a16="http://schemas.microsoft.com/office/drawing/2014/main" id="{6B8AB4D8-FAE6-4640-B0C9-A60C5A445F8F}"/>
                    </a:ext>
                  </a:extLst>
                </p14:cNvPr>
                <p14:cNvContentPartPr/>
                <p14:nvPr/>
              </p14:nvContentPartPr>
              <p14:xfrm>
                <a:off x="2108130" y="2477406"/>
                <a:ext cx="111960" cy="197640"/>
              </p14:xfrm>
            </p:contentPart>
          </mc:Choice>
          <mc:Fallback>
            <p:pic>
              <p:nvPicPr>
                <p:cNvPr id="6" name="Ink 5">
                  <a:extLst>
                    <a:ext uri="{FF2B5EF4-FFF2-40B4-BE49-F238E27FC236}">
                      <a16:creationId xmlns:a16="http://schemas.microsoft.com/office/drawing/2014/main" id="{6B8AB4D8-FAE6-4640-B0C9-A60C5A445F8F}"/>
                    </a:ext>
                  </a:extLst>
                </p:cNvPr>
                <p:cNvPicPr/>
                <p:nvPr/>
              </p:nvPicPr>
              <p:blipFill>
                <a:blip r:embed="rId6"/>
                <a:stretch>
                  <a:fillRect/>
                </a:stretch>
              </p:blipFill>
              <p:spPr>
                <a:xfrm>
                  <a:off x="2103810" y="2473086"/>
                  <a:ext cx="120600" cy="2062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7" name="Ink 6">
                  <a:extLst>
                    <a:ext uri="{FF2B5EF4-FFF2-40B4-BE49-F238E27FC236}">
                      <a16:creationId xmlns:a16="http://schemas.microsoft.com/office/drawing/2014/main" id="{80DB15E5-3AF1-4A57-AB71-91B438A082C9}"/>
                    </a:ext>
                  </a:extLst>
                </p14:cNvPr>
                <p14:cNvContentPartPr/>
                <p14:nvPr/>
              </p14:nvContentPartPr>
              <p14:xfrm>
                <a:off x="2146650" y="2670726"/>
                <a:ext cx="84960" cy="7920"/>
              </p14:xfrm>
            </p:contentPart>
          </mc:Choice>
          <mc:Fallback>
            <p:pic>
              <p:nvPicPr>
                <p:cNvPr id="7" name="Ink 6">
                  <a:extLst>
                    <a:ext uri="{FF2B5EF4-FFF2-40B4-BE49-F238E27FC236}">
                      <a16:creationId xmlns:a16="http://schemas.microsoft.com/office/drawing/2014/main" id="{80DB15E5-3AF1-4A57-AB71-91B438A082C9}"/>
                    </a:ext>
                  </a:extLst>
                </p:cNvPr>
                <p:cNvPicPr/>
                <p:nvPr/>
              </p:nvPicPr>
              <p:blipFill>
                <a:blip r:embed="rId8"/>
                <a:stretch>
                  <a:fillRect/>
                </a:stretch>
              </p:blipFill>
              <p:spPr>
                <a:xfrm>
                  <a:off x="2142330" y="2666406"/>
                  <a:ext cx="9360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8" name="Ink 7">
                  <a:extLst>
                    <a:ext uri="{FF2B5EF4-FFF2-40B4-BE49-F238E27FC236}">
                      <a16:creationId xmlns:a16="http://schemas.microsoft.com/office/drawing/2014/main" id="{C6BD7010-F0C0-40BC-A12E-41E0B32C9493}"/>
                    </a:ext>
                  </a:extLst>
                </p14:cNvPr>
                <p14:cNvContentPartPr/>
                <p14:nvPr/>
              </p14:nvContentPartPr>
              <p14:xfrm>
                <a:off x="2292090" y="2436726"/>
                <a:ext cx="105120" cy="230040"/>
              </p14:xfrm>
            </p:contentPart>
          </mc:Choice>
          <mc:Fallback>
            <p:pic>
              <p:nvPicPr>
                <p:cNvPr id="8" name="Ink 7">
                  <a:extLst>
                    <a:ext uri="{FF2B5EF4-FFF2-40B4-BE49-F238E27FC236}">
                      <a16:creationId xmlns:a16="http://schemas.microsoft.com/office/drawing/2014/main" id="{C6BD7010-F0C0-40BC-A12E-41E0B32C9493}"/>
                    </a:ext>
                  </a:extLst>
                </p:cNvPr>
                <p:cNvPicPr/>
                <p:nvPr/>
              </p:nvPicPr>
              <p:blipFill>
                <a:blip r:embed="rId10"/>
                <a:stretch>
                  <a:fillRect/>
                </a:stretch>
              </p:blipFill>
              <p:spPr>
                <a:xfrm>
                  <a:off x="2287770" y="2432406"/>
                  <a:ext cx="113760" cy="2386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9" name="Ink 8">
                  <a:extLst>
                    <a:ext uri="{FF2B5EF4-FFF2-40B4-BE49-F238E27FC236}">
                      <a16:creationId xmlns:a16="http://schemas.microsoft.com/office/drawing/2014/main" id="{492A548D-B752-4B74-B8B3-BF05E3766EFA}"/>
                    </a:ext>
                  </a:extLst>
                </p14:cNvPr>
                <p14:cNvContentPartPr/>
                <p14:nvPr/>
              </p14:nvContentPartPr>
              <p14:xfrm>
                <a:off x="2464890" y="2355006"/>
                <a:ext cx="229320" cy="285120"/>
              </p14:xfrm>
            </p:contentPart>
          </mc:Choice>
          <mc:Fallback>
            <p:pic>
              <p:nvPicPr>
                <p:cNvPr id="9" name="Ink 8">
                  <a:extLst>
                    <a:ext uri="{FF2B5EF4-FFF2-40B4-BE49-F238E27FC236}">
                      <a16:creationId xmlns:a16="http://schemas.microsoft.com/office/drawing/2014/main" id="{492A548D-B752-4B74-B8B3-BF05E3766EFA}"/>
                    </a:ext>
                  </a:extLst>
                </p:cNvPr>
                <p:cNvPicPr/>
                <p:nvPr/>
              </p:nvPicPr>
              <p:blipFill>
                <a:blip r:embed="rId12"/>
                <a:stretch>
                  <a:fillRect/>
                </a:stretch>
              </p:blipFill>
              <p:spPr>
                <a:xfrm>
                  <a:off x="2460570" y="2350686"/>
                  <a:ext cx="237960" cy="29376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0" name="Ink 9">
                  <a:extLst>
                    <a:ext uri="{FF2B5EF4-FFF2-40B4-BE49-F238E27FC236}">
                      <a16:creationId xmlns:a16="http://schemas.microsoft.com/office/drawing/2014/main" id="{D9B51D35-7081-4168-8F18-226C546188F1}"/>
                    </a:ext>
                  </a:extLst>
                </p14:cNvPr>
                <p14:cNvContentPartPr/>
                <p14:nvPr/>
              </p14:nvContentPartPr>
              <p14:xfrm>
                <a:off x="2600970" y="2389206"/>
                <a:ext cx="101880" cy="11880"/>
              </p14:xfrm>
            </p:contentPart>
          </mc:Choice>
          <mc:Fallback>
            <p:pic>
              <p:nvPicPr>
                <p:cNvPr id="10" name="Ink 9">
                  <a:extLst>
                    <a:ext uri="{FF2B5EF4-FFF2-40B4-BE49-F238E27FC236}">
                      <a16:creationId xmlns:a16="http://schemas.microsoft.com/office/drawing/2014/main" id="{D9B51D35-7081-4168-8F18-226C546188F1}"/>
                    </a:ext>
                  </a:extLst>
                </p:cNvPr>
                <p:cNvPicPr/>
                <p:nvPr/>
              </p:nvPicPr>
              <p:blipFill>
                <a:blip r:embed="rId14"/>
                <a:stretch>
                  <a:fillRect/>
                </a:stretch>
              </p:blipFill>
              <p:spPr>
                <a:xfrm>
                  <a:off x="2596650" y="2384886"/>
                  <a:ext cx="11052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1" name="Ink 10">
                  <a:extLst>
                    <a:ext uri="{FF2B5EF4-FFF2-40B4-BE49-F238E27FC236}">
                      <a16:creationId xmlns:a16="http://schemas.microsoft.com/office/drawing/2014/main" id="{E27C5877-8035-44C3-84C3-0E4B62CFAB1B}"/>
                    </a:ext>
                  </a:extLst>
                </p14:cNvPr>
                <p14:cNvContentPartPr/>
                <p14:nvPr/>
              </p14:nvContentPartPr>
              <p14:xfrm>
                <a:off x="2765490" y="2363646"/>
                <a:ext cx="97200" cy="127440"/>
              </p14:xfrm>
            </p:contentPart>
          </mc:Choice>
          <mc:Fallback>
            <p:pic>
              <p:nvPicPr>
                <p:cNvPr id="11" name="Ink 10">
                  <a:extLst>
                    <a:ext uri="{FF2B5EF4-FFF2-40B4-BE49-F238E27FC236}">
                      <a16:creationId xmlns:a16="http://schemas.microsoft.com/office/drawing/2014/main" id="{E27C5877-8035-44C3-84C3-0E4B62CFAB1B}"/>
                    </a:ext>
                  </a:extLst>
                </p:cNvPr>
                <p:cNvPicPr/>
                <p:nvPr/>
              </p:nvPicPr>
              <p:blipFill>
                <a:blip r:embed="rId16"/>
                <a:stretch>
                  <a:fillRect/>
                </a:stretch>
              </p:blipFill>
              <p:spPr>
                <a:xfrm>
                  <a:off x="2761170" y="2359326"/>
                  <a:ext cx="10584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2" name="Ink 11">
                  <a:extLst>
                    <a:ext uri="{FF2B5EF4-FFF2-40B4-BE49-F238E27FC236}">
                      <a16:creationId xmlns:a16="http://schemas.microsoft.com/office/drawing/2014/main" id="{15D0D153-44D3-4F14-8A7E-6768A040B7CC}"/>
                    </a:ext>
                  </a:extLst>
                </p14:cNvPr>
                <p14:cNvContentPartPr/>
                <p14:nvPr/>
              </p14:nvContentPartPr>
              <p14:xfrm>
                <a:off x="2928210" y="2404686"/>
                <a:ext cx="96120" cy="261720"/>
              </p14:xfrm>
            </p:contentPart>
          </mc:Choice>
          <mc:Fallback>
            <p:pic>
              <p:nvPicPr>
                <p:cNvPr id="12" name="Ink 11">
                  <a:extLst>
                    <a:ext uri="{FF2B5EF4-FFF2-40B4-BE49-F238E27FC236}">
                      <a16:creationId xmlns:a16="http://schemas.microsoft.com/office/drawing/2014/main" id="{15D0D153-44D3-4F14-8A7E-6768A040B7CC}"/>
                    </a:ext>
                  </a:extLst>
                </p:cNvPr>
                <p:cNvPicPr/>
                <p:nvPr/>
              </p:nvPicPr>
              <p:blipFill>
                <a:blip r:embed="rId18"/>
                <a:stretch>
                  <a:fillRect/>
                </a:stretch>
              </p:blipFill>
              <p:spPr>
                <a:xfrm>
                  <a:off x="2923890" y="2400366"/>
                  <a:ext cx="104760" cy="270360"/>
                </a:xfrm>
                <a:prstGeom prst="rect">
                  <a:avLst/>
                </a:prstGeom>
              </p:spPr>
            </p:pic>
          </mc:Fallback>
        </mc:AlternateContent>
      </p:grpSp>
      <p:grpSp>
        <p:nvGrpSpPr>
          <p:cNvPr id="15" name="Group 14">
            <a:extLst>
              <a:ext uri="{FF2B5EF4-FFF2-40B4-BE49-F238E27FC236}">
                <a16:creationId xmlns:a16="http://schemas.microsoft.com/office/drawing/2014/main" id="{D2577890-70BA-40E5-BEC1-9CC888B99FAA}"/>
              </a:ext>
            </a:extLst>
          </p:cNvPr>
          <p:cNvGrpSpPr/>
          <p:nvPr/>
        </p:nvGrpSpPr>
        <p:grpSpPr>
          <a:xfrm>
            <a:off x="3229170" y="2513046"/>
            <a:ext cx="91800" cy="84960"/>
            <a:chOff x="3229170" y="2513046"/>
            <a:chExt cx="91800" cy="84960"/>
          </a:xfrm>
        </p:grpSpPr>
        <mc:AlternateContent xmlns:mc="http://schemas.openxmlformats.org/markup-compatibility/2006">
          <mc:Choice xmlns:p14="http://schemas.microsoft.com/office/powerpoint/2010/main" Requires="p14">
            <p:contentPart p14:bwMode="auto" r:id="rId19">
              <p14:nvContentPartPr>
                <p14:cNvPr id="13" name="Ink 12">
                  <a:extLst>
                    <a:ext uri="{FF2B5EF4-FFF2-40B4-BE49-F238E27FC236}">
                      <a16:creationId xmlns:a16="http://schemas.microsoft.com/office/drawing/2014/main" id="{7A430F2A-06FB-4FD5-B0BA-02E116CA4E64}"/>
                    </a:ext>
                  </a:extLst>
                </p14:cNvPr>
                <p14:cNvContentPartPr/>
                <p14:nvPr/>
              </p14:nvContentPartPr>
              <p14:xfrm>
                <a:off x="3237810" y="2513046"/>
                <a:ext cx="77400" cy="18720"/>
              </p14:xfrm>
            </p:contentPart>
          </mc:Choice>
          <mc:Fallback>
            <p:pic>
              <p:nvPicPr>
                <p:cNvPr id="13" name="Ink 12">
                  <a:extLst>
                    <a:ext uri="{FF2B5EF4-FFF2-40B4-BE49-F238E27FC236}">
                      <a16:creationId xmlns:a16="http://schemas.microsoft.com/office/drawing/2014/main" id="{7A430F2A-06FB-4FD5-B0BA-02E116CA4E64}"/>
                    </a:ext>
                  </a:extLst>
                </p:cNvPr>
                <p:cNvPicPr/>
                <p:nvPr/>
              </p:nvPicPr>
              <p:blipFill>
                <a:blip r:embed="rId20"/>
                <a:stretch>
                  <a:fillRect/>
                </a:stretch>
              </p:blipFill>
              <p:spPr>
                <a:xfrm>
                  <a:off x="3233490" y="2508726"/>
                  <a:ext cx="8604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4" name="Ink 13">
                  <a:extLst>
                    <a:ext uri="{FF2B5EF4-FFF2-40B4-BE49-F238E27FC236}">
                      <a16:creationId xmlns:a16="http://schemas.microsoft.com/office/drawing/2014/main" id="{2477B195-5A02-4DCB-9452-70B47B31C6BE}"/>
                    </a:ext>
                  </a:extLst>
                </p14:cNvPr>
                <p14:cNvContentPartPr/>
                <p14:nvPr/>
              </p14:nvContentPartPr>
              <p14:xfrm>
                <a:off x="3229170" y="2586126"/>
                <a:ext cx="91800" cy="11880"/>
              </p14:xfrm>
            </p:contentPart>
          </mc:Choice>
          <mc:Fallback>
            <p:pic>
              <p:nvPicPr>
                <p:cNvPr id="14" name="Ink 13">
                  <a:extLst>
                    <a:ext uri="{FF2B5EF4-FFF2-40B4-BE49-F238E27FC236}">
                      <a16:creationId xmlns:a16="http://schemas.microsoft.com/office/drawing/2014/main" id="{2477B195-5A02-4DCB-9452-70B47B31C6BE}"/>
                    </a:ext>
                  </a:extLst>
                </p:cNvPr>
                <p:cNvPicPr/>
                <p:nvPr/>
              </p:nvPicPr>
              <p:blipFill>
                <a:blip r:embed="rId22"/>
                <a:stretch>
                  <a:fillRect/>
                </a:stretch>
              </p:blipFill>
              <p:spPr>
                <a:xfrm>
                  <a:off x="3224850" y="2581806"/>
                  <a:ext cx="100440" cy="20520"/>
                </a:xfrm>
                <a:prstGeom prst="rect">
                  <a:avLst/>
                </a:prstGeom>
              </p:spPr>
            </p:pic>
          </mc:Fallback>
        </mc:AlternateContent>
      </p:grpSp>
      <p:grpSp>
        <p:nvGrpSpPr>
          <p:cNvPr id="37" name="Group 36">
            <a:extLst>
              <a:ext uri="{FF2B5EF4-FFF2-40B4-BE49-F238E27FC236}">
                <a16:creationId xmlns:a16="http://schemas.microsoft.com/office/drawing/2014/main" id="{2DD91525-84B9-4C51-ADF1-B54C4FD0D427}"/>
              </a:ext>
            </a:extLst>
          </p:cNvPr>
          <p:cNvGrpSpPr/>
          <p:nvPr/>
        </p:nvGrpSpPr>
        <p:grpSpPr>
          <a:xfrm>
            <a:off x="3575490" y="2235846"/>
            <a:ext cx="1327680" cy="633600"/>
            <a:chOff x="3575490" y="2235846"/>
            <a:chExt cx="1327680" cy="633600"/>
          </a:xfrm>
        </p:grpSpPr>
        <mc:AlternateContent xmlns:mc="http://schemas.openxmlformats.org/markup-compatibility/2006">
          <mc:Choice xmlns:p14="http://schemas.microsoft.com/office/powerpoint/2010/main" Requires="p14">
            <p:contentPart p14:bwMode="auto" r:id="rId23">
              <p14:nvContentPartPr>
                <p14:cNvPr id="17" name="Ink 16">
                  <a:extLst>
                    <a:ext uri="{FF2B5EF4-FFF2-40B4-BE49-F238E27FC236}">
                      <a16:creationId xmlns:a16="http://schemas.microsoft.com/office/drawing/2014/main" id="{E22432D6-6F13-4BE1-A265-4F7A280D637C}"/>
                    </a:ext>
                  </a:extLst>
                </p14:cNvPr>
                <p14:cNvContentPartPr/>
                <p14:nvPr/>
              </p14:nvContentPartPr>
              <p14:xfrm>
                <a:off x="3575490" y="2454726"/>
                <a:ext cx="166680" cy="11880"/>
              </p14:xfrm>
            </p:contentPart>
          </mc:Choice>
          <mc:Fallback>
            <p:pic>
              <p:nvPicPr>
                <p:cNvPr id="17" name="Ink 16">
                  <a:extLst>
                    <a:ext uri="{FF2B5EF4-FFF2-40B4-BE49-F238E27FC236}">
                      <a16:creationId xmlns:a16="http://schemas.microsoft.com/office/drawing/2014/main" id="{E22432D6-6F13-4BE1-A265-4F7A280D637C}"/>
                    </a:ext>
                  </a:extLst>
                </p:cNvPr>
                <p:cNvPicPr/>
                <p:nvPr/>
              </p:nvPicPr>
              <p:blipFill>
                <a:blip r:embed="rId24"/>
                <a:stretch>
                  <a:fillRect/>
                </a:stretch>
              </p:blipFill>
              <p:spPr>
                <a:xfrm>
                  <a:off x="3571170" y="2450406"/>
                  <a:ext cx="17532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8" name="Ink 17">
                  <a:extLst>
                    <a:ext uri="{FF2B5EF4-FFF2-40B4-BE49-F238E27FC236}">
                      <a16:creationId xmlns:a16="http://schemas.microsoft.com/office/drawing/2014/main" id="{EF28A6B8-851B-4BD9-A53C-D4597C3E7F27}"/>
                    </a:ext>
                  </a:extLst>
                </p14:cNvPr>
                <p14:cNvContentPartPr/>
                <p14:nvPr/>
              </p14:nvContentPartPr>
              <p14:xfrm>
                <a:off x="3602850" y="2463366"/>
                <a:ext cx="123480" cy="210600"/>
              </p14:xfrm>
            </p:contentPart>
          </mc:Choice>
          <mc:Fallback>
            <p:pic>
              <p:nvPicPr>
                <p:cNvPr id="18" name="Ink 17">
                  <a:extLst>
                    <a:ext uri="{FF2B5EF4-FFF2-40B4-BE49-F238E27FC236}">
                      <a16:creationId xmlns:a16="http://schemas.microsoft.com/office/drawing/2014/main" id="{EF28A6B8-851B-4BD9-A53C-D4597C3E7F27}"/>
                    </a:ext>
                  </a:extLst>
                </p:cNvPr>
                <p:cNvPicPr/>
                <p:nvPr/>
              </p:nvPicPr>
              <p:blipFill>
                <a:blip r:embed="rId26"/>
                <a:stretch>
                  <a:fillRect/>
                </a:stretch>
              </p:blipFill>
              <p:spPr>
                <a:xfrm>
                  <a:off x="3598530" y="2459046"/>
                  <a:ext cx="132120" cy="21924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9" name="Ink 18">
                  <a:extLst>
                    <a:ext uri="{FF2B5EF4-FFF2-40B4-BE49-F238E27FC236}">
                      <a16:creationId xmlns:a16="http://schemas.microsoft.com/office/drawing/2014/main" id="{C1C8C1A6-6C70-4C2A-8F71-DC982ADA04B2}"/>
                    </a:ext>
                  </a:extLst>
                </p14:cNvPr>
                <p14:cNvContentPartPr/>
                <p14:nvPr/>
              </p14:nvContentPartPr>
              <p14:xfrm>
                <a:off x="3650370" y="2654526"/>
                <a:ext cx="91440" cy="12960"/>
              </p14:xfrm>
            </p:contentPart>
          </mc:Choice>
          <mc:Fallback>
            <p:pic>
              <p:nvPicPr>
                <p:cNvPr id="19" name="Ink 18">
                  <a:extLst>
                    <a:ext uri="{FF2B5EF4-FFF2-40B4-BE49-F238E27FC236}">
                      <a16:creationId xmlns:a16="http://schemas.microsoft.com/office/drawing/2014/main" id="{C1C8C1A6-6C70-4C2A-8F71-DC982ADA04B2}"/>
                    </a:ext>
                  </a:extLst>
                </p:cNvPr>
                <p:cNvPicPr/>
                <p:nvPr/>
              </p:nvPicPr>
              <p:blipFill>
                <a:blip r:embed="rId28"/>
                <a:stretch>
                  <a:fillRect/>
                </a:stretch>
              </p:blipFill>
              <p:spPr>
                <a:xfrm>
                  <a:off x="3646050" y="2650206"/>
                  <a:ext cx="10008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1" name="Ink 20">
                  <a:extLst>
                    <a:ext uri="{FF2B5EF4-FFF2-40B4-BE49-F238E27FC236}">
                      <a16:creationId xmlns:a16="http://schemas.microsoft.com/office/drawing/2014/main" id="{4A1C213B-FE13-4A59-8516-E90C4DF60496}"/>
                    </a:ext>
                  </a:extLst>
                </p14:cNvPr>
                <p14:cNvContentPartPr/>
                <p14:nvPr/>
              </p14:nvContentPartPr>
              <p14:xfrm>
                <a:off x="3823170" y="2385246"/>
                <a:ext cx="141120" cy="345960"/>
              </p14:xfrm>
            </p:contentPart>
          </mc:Choice>
          <mc:Fallback>
            <p:pic>
              <p:nvPicPr>
                <p:cNvPr id="21" name="Ink 20">
                  <a:extLst>
                    <a:ext uri="{FF2B5EF4-FFF2-40B4-BE49-F238E27FC236}">
                      <a16:creationId xmlns:a16="http://schemas.microsoft.com/office/drawing/2014/main" id="{4A1C213B-FE13-4A59-8516-E90C4DF60496}"/>
                    </a:ext>
                  </a:extLst>
                </p:cNvPr>
                <p:cNvPicPr/>
                <p:nvPr/>
              </p:nvPicPr>
              <p:blipFill>
                <a:blip r:embed="rId30"/>
                <a:stretch>
                  <a:fillRect/>
                </a:stretch>
              </p:blipFill>
              <p:spPr>
                <a:xfrm>
                  <a:off x="3818850" y="2380926"/>
                  <a:ext cx="149760" cy="35460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3" name="Ink 22">
                  <a:extLst>
                    <a:ext uri="{FF2B5EF4-FFF2-40B4-BE49-F238E27FC236}">
                      <a16:creationId xmlns:a16="http://schemas.microsoft.com/office/drawing/2014/main" id="{01E609D6-7F57-453A-BFBD-302A48F77D5F}"/>
                    </a:ext>
                  </a:extLst>
                </p14:cNvPr>
                <p14:cNvContentPartPr/>
                <p14:nvPr/>
              </p14:nvContentPartPr>
              <p14:xfrm>
                <a:off x="4110810" y="2460126"/>
                <a:ext cx="143640" cy="4680"/>
              </p14:xfrm>
            </p:contentPart>
          </mc:Choice>
          <mc:Fallback>
            <p:pic>
              <p:nvPicPr>
                <p:cNvPr id="23" name="Ink 22">
                  <a:extLst>
                    <a:ext uri="{FF2B5EF4-FFF2-40B4-BE49-F238E27FC236}">
                      <a16:creationId xmlns:a16="http://schemas.microsoft.com/office/drawing/2014/main" id="{01E609D6-7F57-453A-BFBD-302A48F77D5F}"/>
                    </a:ext>
                  </a:extLst>
                </p:cNvPr>
                <p:cNvPicPr/>
                <p:nvPr/>
              </p:nvPicPr>
              <p:blipFill>
                <a:blip r:embed="rId32"/>
                <a:stretch>
                  <a:fillRect/>
                </a:stretch>
              </p:blipFill>
              <p:spPr>
                <a:xfrm>
                  <a:off x="4106490" y="2455806"/>
                  <a:ext cx="152280" cy="1332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4" name="Ink 23">
                  <a:extLst>
                    <a:ext uri="{FF2B5EF4-FFF2-40B4-BE49-F238E27FC236}">
                      <a16:creationId xmlns:a16="http://schemas.microsoft.com/office/drawing/2014/main" id="{7A26F5BA-439C-4573-BC1D-901A0FBC63FA}"/>
                    </a:ext>
                  </a:extLst>
                </p14:cNvPr>
                <p14:cNvContentPartPr/>
                <p14:nvPr/>
              </p14:nvContentPartPr>
              <p14:xfrm>
                <a:off x="4088850" y="2453646"/>
                <a:ext cx="177840" cy="182880"/>
              </p14:xfrm>
            </p:contentPart>
          </mc:Choice>
          <mc:Fallback>
            <p:pic>
              <p:nvPicPr>
                <p:cNvPr id="24" name="Ink 23">
                  <a:extLst>
                    <a:ext uri="{FF2B5EF4-FFF2-40B4-BE49-F238E27FC236}">
                      <a16:creationId xmlns:a16="http://schemas.microsoft.com/office/drawing/2014/main" id="{7A26F5BA-439C-4573-BC1D-901A0FBC63FA}"/>
                    </a:ext>
                  </a:extLst>
                </p:cNvPr>
                <p:cNvPicPr/>
                <p:nvPr/>
              </p:nvPicPr>
              <p:blipFill>
                <a:blip r:embed="rId34"/>
                <a:stretch>
                  <a:fillRect/>
                </a:stretch>
              </p:blipFill>
              <p:spPr>
                <a:xfrm>
                  <a:off x="4084530" y="2449326"/>
                  <a:ext cx="18648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5" name="Ink 24">
                  <a:extLst>
                    <a:ext uri="{FF2B5EF4-FFF2-40B4-BE49-F238E27FC236}">
                      <a16:creationId xmlns:a16="http://schemas.microsoft.com/office/drawing/2014/main" id="{CCC10EF8-1EE4-4790-874D-FF9704C2390C}"/>
                    </a:ext>
                  </a:extLst>
                </p14:cNvPr>
                <p14:cNvContentPartPr/>
                <p14:nvPr/>
              </p14:nvContentPartPr>
              <p14:xfrm>
                <a:off x="4093890" y="2691246"/>
                <a:ext cx="68760" cy="117360"/>
              </p14:xfrm>
            </p:contentPart>
          </mc:Choice>
          <mc:Fallback>
            <p:pic>
              <p:nvPicPr>
                <p:cNvPr id="25" name="Ink 24">
                  <a:extLst>
                    <a:ext uri="{FF2B5EF4-FFF2-40B4-BE49-F238E27FC236}">
                      <a16:creationId xmlns:a16="http://schemas.microsoft.com/office/drawing/2014/main" id="{CCC10EF8-1EE4-4790-874D-FF9704C2390C}"/>
                    </a:ext>
                  </a:extLst>
                </p:cNvPr>
                <p:cNvPicPr/>
                <p:nvPr/>
              </p:nvPicPr>
              <p:blipFill>
                <a:blip r:embed="rId36"/>
                <a:stretch>
                  <a:fillRect/>
                </a:stretch>
              </p:blipFill>
              <p:spPr>
                <a:xfrm>
                  <a:off x="4089570" y="2686926"/>
                  <a:ext cx="7740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6" name="Ink 25">
                  <a:extLst>
                    <a:ext uri="{FF2B5EF4-FFF2-40B4-BE49-F238E27FC236}">
                      <a16:creationId xmlns:a16="http://schemas.microsoft.com/office/drawing/2014/main" id="{90F979BB-620D-48A3-9782-322D0E9E018F}"/>
                    </a:ext>
                  </a:extLst>
                </p14:cNvPr>
                <p14:cNvContentPartPr/>
                <p14:nvPr/>
              </p14:nvContentPartPr>
              <p14:xfrm>
                <a:off x="4185690" y="2705646"/>
                <a:ext cx="99000" cy="100080"/>
              </p14:xfrm>
            </p:contentPart>
          </mc:Choice>
          <mc:Fallback>
            <p:pic>
              <p:nvPicPr>
                <p:cNvPr id="26" name="Ink 25">
                  <a:extLst>
                    <a:ext uri="{FF2B5EF4-FFF2-40B4-BE49-F238E27FC236}">
                      <a16:creationId xmlns:a16="http://schemas.microsoft.com/office/drawing/2014/main" id="{90F979BB-620D-48A3-9782-322D0E9E018F}"/>
                    </a:ext>
                  </a:extLst>
                </p:cNvPr>
                <p:cNvPicPr/>
                <p:nvPr/>
              </p:nvPicPr>
              <p:blipFill>
                <a:blip r:embed="rId38"/>
                <a:stretch>
                  <a:fillRect/>
                </a:stretch>
              </p:blipFill>
              <p:spPr>
                <a:xfrm>
                  <a:off x="4181370" y="2701326"/>
                  <a:ext cx="10764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7" name="Ink 26">
                  <a:extLst>
                    <a:ext uri="{FF2B5EF4-FFF2-40B4-BE49-F238E27FC236}">
                      <a16:creationId xmlns:a16="http://schemas.microsoft.com/office/drawing/2014/main" id="{928CD192-8E03-46E9-B2CC-E9D5E5C8824A}"/>
                    </a:ext>
                  </a:extLst>
                </p14:cNvPr>
                <p14:cNvContentPartPr/>
                <p14:nvPr/>
              </p14:nvContentPartPr>
              <p14:xfrm>
                <a:off x="4331850" y="2722926"/>
                <a:ext cx="77400" cy="81000"/>
              </p14:xfrm>
            </p:contentPart>
          </mc:Choice>
          <mc:Fallback>
            <p:pic>
              <p:nvPicPr>
                <p:cNvPr id="27" name="Ink 26">
                  <a:extLst>
                    <a:ext uri="{FF2B5EF4-FFF2-40B4-BE49-F238E27FC236}">
                      <a16:creationId xmlns:a16="http://schemas.microsoft.com/office/drawing/2014/main" id="{928CD192-8E03-46E9-B2CC-E9D5E5C8824A}"/>
                    </a:ext>
                  </a:extLst>
                </p:cNvPr>
                <p:cNvPicPr/>
                <p:nvPr/>
              </p:nvPicPr>
              <p:blipFill>
                <a:blip r:embed="rId40"/>
                <a:stretch>
                  <a:fillRect/>
                </a:stretch>
              </p:blipFill>
              <p:spPr>
                <a:xfrm>
                  <a:off x="4327530" y="2718606"/>
                  <a:ext cx="8604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9" name="Ink 28">
                  <a:extLst>
                    <a:ext uri="{FF2B5EF4-FFF2-40B4-BE49-F238E27FC236}">
                      <a16:creationId xmlns:a16="http://schemas.microsoft.com/office/drawing/2014/main" id="{E75D9A95-7861-4D05-80C3-EF63C4356AA6}"/>
                    </a:ext>
                  </a:extLst>
                </p14:cNvPr>
                <p14:cNvContentPartPr/>
                <p14:nvPr/>
              </p14:nvContentPartPr>
              <p14:xfrm>
                <a:off x="4619130" y="2351406"/>
                <a:ext cx="84960" cy="171360"/>
              </p14:xfrm>
            </p:contentPart>
          </mc:Choice>
          <mc:Fallback>
            <p:pic>
              <p:nvPicPr>
                <p:cNvPr id="29" name="Ink 28">
                  <a:extLst>
                    <a:ext uri="{FF2B5EF4-FFF2-40B4-BE49-F238E27FC236}">
                      <a16:creationId xmlns:a16="http://schemas.microsoft.com/office/drawing/2014/main" id="{E75D9A95-7861-4D05-80C3-EF63C4356AA6}"/>
                    </a:ext>
                  </a:extLst>
                </p:cNvPr>
                <p:cNvPicPr/>
                <p:nvPr/>
              </p:nvPicPr>
              <p:blipFill>
                <a:blip r:embed="rId42"/>
                <a:stretch>
                  <a:fillRect/>
                </a:stretch>
              </p:blipFill>
              <p:spPr>
                <a:xfrm>
                  <a:off x="4614810" y="2347086"/>
                  <a:ext cx="9360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30" name="Ink 29">
                  <a:extLst>
                    <a:ext uri="{FF2B5EF4-FFF2-40B4-BE49-F238E27FC236}">
                      <a16:creationId xmlns:a16="http://schemas.microsoft.com/office/drawing/2014/main" id="{830BD1A9-2A0D-485E-B5AA-134B51F52D9C}"/>
                    </a:ext>
                  </a:extLst>
                </p14:cNvPr>
                <p14:cNvContentPartPr/>
                <p14:nvPr/>
              </p14:nvContentPartPr>
              <p14:xfrm>
                <a:off x="4559370" y="2385246"/>
                <a:ext cx="136800" cy="14760"/>
              </p14:xfrm>
            </p:contentPart>
          </mc:Choice>
          <mc:Fallback>
            <p:pic>
              <p:nvPicPr>
                <p:cNvPr id="30" name="Ink 29">
                  <a:extLst>
                    <a:ext uri="{FF2B5EF4-FFF2-40B4-BE49-F238E27FC236}">
                      <a16:creationId xmlns:a16="http://schemas.microsoft.com/office/drawing/2014/main" id="{830BD1A9-2A0D-485E-B5AA-134B51F52D9C}"/>
                    </a:ext>
                  </a:extLst>
                </p:cNvPr>
                <p:cNvPicPr/>
                <p:nvPr/>
              </p:nvPicPr>
              <p:blipFill>
                <a:blip r:embed="rId44"/>
                <a:stretch>
                  <a:fillRect/>
                </a:stretch>
              </p:blipFill>
              <p:spPr>
                <a:xfrm>
                  <a:off x="4555050" y="2380926"/>
                  <a:ext cx="14544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31" name="Ink 30">
                  <a:extLst>
                    <a:ext uri="{FF2B5EF4-FFF2-40B4-BE49-F238E27FC236}">
                      <a16:creationId xmlns:a16="http://schemas.microsoft.com/office/drawing/2014/main" id="{4C6BB678-EE93-4590-93B3-AF4915A3B91A}"/>
                    </a:ext>
                  </a:extLst>
                </p14:cNvPr>
                <p14:cNvContentPartPr/>
                <p14:nvPr/>
              </p14:nvContentPartPr>
              <p14:xfrm>
                <a:off x="4739370" y="2235846"/>
                <a:ext cx="36360" cy="132480"/>
              </p14:xfrm>
            </p:contentPart>
          </mc:Choice>
          <mc:Fallback>
            <p:pic>
              <p:nvPicPr>
                <p:cNvPr id="31" name="Ink 30">
                  <a:extLst>
                    <a:ext uri="{FF2B5EF4-FFF2-40B4-BE49-F238E27FC236}">
                      <a16:creationId xmlns:a16="http://schemas.microsoft.com/office/drawing/2014/main" id="{4C6BB678-EE93-4590-93B3-AF4915A3B91A}"/>
                    </a:ext>
                  </a:extLst>
                </p:cNvPr>
                <p:cNvPicPr/>
                <p:nvPr/>
              </p:nvPicPr>
              <p:blipFill>
                <a:blip r:embed="rId46"/>
                <a:stretch>
                  <a:fillRect/>
                </a:stretch>
              </p:blipFill>
              <p:spPr>
                <a:xfrm>
                  <a:off x="4735050" y="2231526"/>
                  <a:ext cx="4500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2" name="Ink 31">
                  <a:extLst>
                    <a:ext uri="{FF2B5EF4-FFF2-40B4-BE49-F238E27FC236}">
                      <a16:creationId xmlns:a16="http://schemas.microsoft.com/office/drawing/2014/main" id="{4C809A2A-2406-4418-B3EA-0CBC0ED5DC79}"/>
                    </a:ext>
                  </a:extLst>
                </p14:cNvPr>
                <p14:cNvContentPartPr/>
                <p14:nvPr/>
              </p14:nvContentPartPr>
              <p14:xfrm>
                <a:off x="4515810" y="2595486"/>
                <a:ext cx="387360" cy="35280"/>
              </p14:xfrm>
            </p:contentPart>
          </mc:Choice>
          <mc:Fallback>
            <p:pic>
              <p:nvPicPr>
                <p:cNvPr id="32" name="Ink 31">
                  <a:extLst>
                    <a:ext uri="{FF2B5EF4-FFF2-40B4-BE49-F238E27FC236}">
                      <a16:creationId xmlns:a16="http://schemas.microsoft.com/office/drawing/2014/main" id="{4C809A2A-2406-4418-B3EA-0CBC0ED5DC79}"/>
                    </a:ext>
                  </a:extLst>
                </p:cNvPr>
                <p:cNvPicPr/>
                <p:nvPr/>
              </p:nvPicPr>
              <p:blipFill>
                <a:blip r:embed="rId48"/>
                <a:stretch>
                  <a:fillRect/>
                </a:stretch>
              </p:blipFill>
              <p:spPr>
                <a:xfrm>
                  <a:off x="4511490" y="2591166"/>
                  <a:ext cx="39600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3" name="Ink 32">
                  <a:extLst>
                    <a:ext uri="{FF2B5EF4-FFF2-40B4-BE49-F238E27FC236}">
                      <a16:creationId xmlns:a16="http://schemas.microsoft.com/office/drawing/2014/main" id="{CC3505B6-7729-4A15-9E6A-181728D52DCD}"/>
                    </a:ext>
                  </a:extLst>
                </p14:cNvPr>
                <p14:cNvContentPartPr/>
                <p14:nvPr/>
              </p14:nvContentPartPr>
              <p14:xfrm>
                <a:off x="4704810" y="2754606"/>
                <a:ext cx="20520" cy="114840"/>
              </p14:xfrm>
            </p:contentPart>
          </mc:Choice>
          <mc:Fallback>
            <p:pic>
              <p:nvPicPr>
                <p:cNvPr id="33" name="Ink 32">
                  <a:extLst>
                    <a:ext uri="{FF2B5EF4-FFF2-40B4-BE49-F238E27FC236}">
                      <a16:creationId xmlns:a16="http://schemas.microsoft.com/office/drawing/2014/main" id="{CC3505B6-7729-4A15-9E6A-181728D52DCD}"/>
                    </a:ext>
                  </a:extLst>
                </p:cNvPr>
                <p:cNvPicPr/>
                <p:nvPr/>
              </p:nvPicPr>
              <p:blipFill>
                <a:blip r:embed="rId50"/>
                <a:stretch>
                  <a:fillRect/>
                </a:stretch>
              </p:blipFill>
              <p:spPr>
                <a:xfrm>
                  <a:off x="4700490" y="2750286"/>
                  <a:ext cx="2916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4" name="Ink 33">
                  <a:extLst>
                    <a:ext uri="{FF2B5EF4-FFF2-40B4-BE49-F238E27FC236}">
                      <a16:creationId xmlns:a16="http://schemas.microsoft.com/office/drawing/2014/main" id="{A85F7238-2169-43ED-A738-AF417C1B6FAB}"/>
                    </a:ext>
                  </a:extLst>
                </p14:cNvPr>
                <p14:cNvContentPartPr/>
                <p14:nvPr/>
              </p14:nvContentPartPr>
              <p14:xfrm>
                <a:off x="4682850" y="2712846"/>
                <a:ext cx="33480" cy="24480"/>
              </p14:xfrm>
            </p:contentPart>
          </mc:Choice>
          <mc:Fallback>
            <p:pic>
              <p:nvPicPr>
                <p:cNvPr id="34" name="Ink 33">
                  <a:extLst>
                    <a:ext uri="{FF2B5EF4-FFF2-40B4-BE49-F238E27FC236}">
                      <a16:creationId xmlns:a16="http://schemas.microsoft.com/office/drawing/2014/main" id="{A85F7238-2169-43ED-A738-AF417C1B6FAB}"/>
                    </a:ext>
                  </a:extLst>
                </p:cNvPr>
                <p:cNvPicPr/>
                <p:nvPr/>
              </p:nvPicPr>
              <p:blipFill>
                <a:blip r:embed="rId52"/>
                <a:stretch>
                  <a:fillRect/>
                </a:stretch>
              </p:blipFill>
              <p:spPr>
                <a:xfrm>
                  <a:off x="4678530" y="2708526"/>
                  <a:ext cx="4212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5" name="Ink 34">
                  <a:extLst>
                    <a:ext uri="{FF2B5EF4-FFF2-40B4-BE49-F238E27FC236}">
                      <a16:creationId xmlns:a16="http://schemas.microsoft.com/office/drawing/2014/main" id="{F526F96A-2AFE-4D57-B7DB-53AC6DCF33AD}"/>
                    </a:ext>
                  </a:extLst>
                </p14:cNvPr>
                <p14:cNvContentPartPr/>
                <p14:nvPr/>
              </p14:nvContentPartPr>
              <p14:xfrm>
                <a:off x="4832970" y="2646246"/>
                <a:ext cx="17640" cy="100080"/>
              </p14:xfrm>
            </p:contentPart>
          </mc:Choice>
          <mc:Fallback>
            <p:pic>
              <p:nvPicPr>
                <p:cNvPr id="35" name="Ink 34">
                  <a:extLst>
                    <a:ext uri="{FF2B5EF4-FFF2-40B4-BE49-F238E27FC236}">
                      <a16:creationId xmlns:a16="http://schemas.microsoft.com/office/drawing/2014/main" id="{F526F96A-2AFE-4D57-B7DB-53AC6DCF33AD}"/>
                    </a:ext>
                  </a:extLst>
                </p:cNvPr>
                <p:cNvPicPr/>
                <p:nvPr/>
              </p:nvPicPr>
              <p:blipFill>
                <a:blip r:embed="rId54"/>
                <a:stretch>
                  <a:fillRect/>
                </a:stretch>
              </p:blipFill>
              <p:spPr>
                <a:xfrm>
                  <a:off x="4828650" y="2641926"/>
                  <a:ext cx="2628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6" name="Ink 35">
                  <a:extLst>
                    <a:ext uri="{FF2B5EF4-FFF2-40B4-BE49-F238E27FC236}">
                      <a16:creationId xmlns:a16="http://schemas.microsoft.com/office/drawing/2014/main" id="{00A5D35D-7B72-446B-A9DB-B4BB08DAC1D1}"/>
                    </a:ext>
                  </a:extLst>
                </p14:cNvPr>
                <p14:cNvContentPartPr/>
                <p14:nvPr/>
              </p14:nvContentPartPr>
              <p14:xfrm>
                <a:off x="4837290" y="2850366"/>
                <a:ext cx="34200" cy="13320"/>
              </p14:xfrm>
            </p:contentPart>
          </mc:Choice>
          <mc:Fallback>
            <p:pic>
              <p:nvPicPr>
                <p:cNvPr id="36" name="Ink 35">
                  <a:extLst>
                    <a:ext uri="{FF2B5EF4-FFF2-40B4-BE49-F238E27FC236}">
                      <a16:creationId xmlns:a16="http://schemas.microsoft.com/office/drawing/2014/main" id="{00A5D35D-7B72-446B-A9DB-B4BB08DAC1D1}"/>
                    </a:ext>
                  </a:extLst>
                </p:cNvPr>
                <p:cNvPicPr/>
                <p:nvPr/>
              </p:nvPicPr>
              <p:blipFill>
                <a:blip r:embed="rId56"/>
                <a:stretch>
                  <a:fillRect/>
                </a:stretch>
              </p:blipFill>
              <p:spPr>
                <a:xfrm>
                  <a:off x="4832970" y="2846046"/>
                  <a:ext cx="42840" cy="21960"/>
                </a:xfrm>
                <a:prstGeom prst="rect">
                  <a:avLst/>
                </a:prstGeom>
              </p:spPr>
            </p:pic>
          </mc:Fallback>
        </mc:AlternateContent>
      </p:grpSp>
      <p:grpSp>
        <p:nvGrpSpPr>
          <p:cNvPr id="69" name="Group 68">
            <a:extLst>
              <a:ext uri="{FF2B5EF4-FFF2-40B4-BE49-F238E27FC236}">
                <a16:creationId xmlns:a16="http://schemas.microsoft.com/office/drawing/2014/main" id="{65879B69-F988-4307-8739-F9D6413F2E82}"/>
              </a:ext>
            </a:extLst>
          </p:cNvPr>
          <p:cNvGrpSpPr/>
          <p:nvPr/>
        </p:nvGrpSpPr>
        <p:grpSpPr>
          <a:xfrm>
            <a:off x="5068410" y="2309646"/>
            <a:ext cx="462960" cy="404640"/>
            <a:chOff x="5068410" y="2309646"/>
            <a:chExt cx="462960" cy="404640"/>
          </a:xfrm>
        </p:grpSpPr>
        <mc:AlternateContent xmlns:mc="http://schemas.openxmlformats.org/markup-compatibility/2006">
          <mc:Choice xmlns:p14="http://schemas.microsoft.com/office/powerpoint/2010/main" Requires="p14">
            <p:contentPart p14:bwMode="auto" r:id="rId57">
              <p14:nvContentPartPr>
                <p14:cNvPr id="38" name="Ink 37">
                  <a:extLst>
                    <a:ext uri="{FF2B5EF4-FFF2-40B4-BE49-F238E27FC236}">
                      <a16:creationId xmlns:a16="http://schemas.microsoft.com/office/drawing/2014/main" id="{CEDB2788-28B7-42CF-A76E-97D4BF182123}"/>
                    </a:ext>
                  </a:extLst>
                </p14:cNvPr>
                <p14:cNvContentPartPr/>
                <p14:nvPr/>
              </p14:nvContentPartPr>
              <p14:xfrm>
                <a:off x="5068410" y="2501526"/>
                <a:ext cx="101160" cy="189720"/>
              </p14:xfrm>
            </p:contentPart>
          </mc:Choice>
          <mc:Fallback>
            <p:pic>
              <p:nvPicPr>
                <p:cNvPr id="38" name="Ink 37">
                  <a:extLst>
                    <a:ext uri="{FF2B5EF4-FFF2-40B4-BE49-F238E27FC236}">
                      <a16:creationId xmlns:a16="http://schemas.microsoft.com/office/drawing/2014/main" id="{CEDB2788-28B7-42CF-A76E-97D4BF182123}"/>
                    </a:ext>
                  </a:extLst>
                </p:cNvPr>
                <p:cNvPicPr/>
                <p:nvPr/>
              </p:nvPicPr>
              <p:blipFill>
                <a:blip r:embed="rId58"/>
                <a:stretch>
                  <a:fillRect/>
                </a:stretch>
              </p:blipFill>
              <p:spPr>
                <a:xfrm>
                  <a:off x="5064090" y="2497206"/>
                  <a:ext cx="109800"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9" name="Ink 38">
                  <a:extLst>
                    <a:ext uri="{FF2B5EF4-FFF2-40B4-BE49-F238E27FC236}">
                      <a16:creationId xmlns:a16="http://schemas.microsoft.com/office/drawing/2014/main" id="{F900ADE6-C7B1-44DA-AF62-A5AAB6A574F2}"/>
                    </a:ext>
                  </a:extLst>
                </p14:cNvPr>
                <p14:cNvContentPartPr/>
                <p14:nvPr/>
              </p14:nvContentPartPr>
              <p14:xfrm>
                <a:off x="5069130" y="2515566"/>
                <a:ext cx="126000" cy="159840"/>
              </p14:xfrm>
            </p:contentPart>
          </mc:Choice>
          <mc:Fallback>
            <p:pic>
              <p:nvPicPr>
                <p:cNvPr id="39" name="Ink 38">
                  <a:extLst>
                    <a:ext uri="{FF2B5EF4-FFF2-40B4-BE49-F238E27FC236}">
                      <a16:creationId xmlns:a16="http://schemas.microsoft.com/office/drawing/2014/main" id="{F900ADE6-C7B1-44DA-AF62-A5AAB6A574F2}"/>
                    </a:ext>
                  </a:extLst>
                </p:cNvPr>
                <p:cNvPicPr/>
                <p:nvPr/>
              </p:nvPicPr>
              <p:blipFill>
                <a:blip r:embed="rId60"/>
                <a:stretch>
                  <a:fillRect/>
                </a:stretch>
              </p:blipFill>
              <p:spPr>
                <a:xfrm>
                  <a:off x="5064810" y="2511246"/>
                  <a:ext cx="13464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40" name="Ink 39">
                  <a:extLst>
                    <a:ext uri="{FF2B5EF4-FFF2-40B4-BE49-F238E27FC236}">
                      <a16:creationId xmlns:a16="http://schemas.microsoft.com/office/drawing/2014/main" id="{0805ABA5-A3B0-455C-AA54-22DA870ED6C1}"/>
                    </a:ext>
                  </a:extLst>
                </p14:cNvPr>
                <p14:cNvContentPartPr/>
                <p14:nvPr/>
              </p14:nvContentPartPr>
              <p14:xfrm>
                <a:off x="5268210" y="2404326"/>
                <a:ext cx="30960" cy="79920"/>
              </p14:xfrm>
            </p:contentPart>
          </mc:Choice>
          <mc:Fallback>
            <p:pic>
              <p:nvPicPr>
                <p:cNvPr id="40" name="Ink 39">
                  <a:extLst>
                    <a:ext uri="{FF2B5EF4-FFF2-40B4-BE49-F238E27FC236}">
                      <a16:creationId xmlns:a16="http://schemas.microsoft.com/office/drawing/2014/main" id="{0805ABA5-A3B0-455C-AA54-22DA870ED6C1}"/>
                    </a:ext>
                  </a:extLst>
                </p:cNvPr>
                <p:cNvPicPr/>
                <p:nvPr/>
              </p:nvPicPr>
              <p:blipFill>
                <a:blip r:embed="rId62"/>
                <a:stretch>
                  <a:fillRect/>
                </a:stretch>
              </p:blipFill>
              <p:spPr>
                <a:xfrm>
                  <a:off x="5263890" y="2400006"/>
                  <a:ext cx="3960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41" name="Ink 40">
                  <a:extLst>
                    <a:ext uri="{FF2B5EF4-FFF2-40B4-BE49-F238E27FC236}">
                      <a16:creationId xmlns:a16="http://schemas.microsoft.com/office/drawing/2014/main" id="{5BEF1BEE-0197-4BDD-8609-60039C80A297}"/>
                    </a:ext>
                  </a:extLst>
                </p14:cNvPr>
                <p14:cNvContentPartPr/>
                <p14:nvPr/>
              </p14:nvContentPartPr>
              <p14:xfrm>
                <a:off x="5235810" y="2309646"/>
                <a:ext cx="49320" cy="12240"/>
              </p14:xfrm>
            </p:contentPart>
          </mc:Choice>
          <mc:Fallback>
            <p:pic>
              <p:nvPicPr>
                <p:cNvPr id="41" name="Ink 40">
                  <a:extLst>
                    <a:ext uri="{FF2B5EF4-FFF2-40B4-BE49-F238E27FC236}">
                      <a16:creationId xmlns:a16="http://schemas.microsoft.com/office/drawing/2014/main" id="{5BEF1BEE-0197-4BDD-8609-60039C80A297}"/>
                    </a:ext>
                  </a:extLst>
                </p:cNvPr>
                <p:cNvPicPr/>
                <p:nvPr/>
              </p:nvPicPr>
              <p:blipFill>
                <a:blip r:embed="rId64"/>
                <a:stretch>
                  <a:fillRect/>
                </a:stretch>
              </p:blipFill>
              <p:spPr>
                <a:xfrm>
                  <a:off x="5231490" y="2305326"/>
                  <a:ext cx="5796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42" name="Ink 41">
                  <a:extLst>
                    <a:ext uri="{FF2B5EF4-FFF2-40B4-BE49-F238E27FC236}">
                      <a16:creationId xmlns:a16="http://schemas.microsoft.com/office/drawing/2014/main" id="{D8662F8B-966B-4CEC-97FD-5237765CDB41}"/>
                    </a:ext>
                  </a:extLst>
                </p14:cNvPr>
                <p14:cNvContentPartPr/>
                <p14:nvPr/>
              </p14:nvContentPartPr>
              <p14:xfrm>
                <a:off x="5420850" y="2322606"/>
                <a:ext cx="110520" cy="391680"/>
              </p14:xfrm>
            </p:contentPart>
          </mc:Choice>
          <mc:Fallback>
            <p:pic>
              <p:nvPicPr>
                <p:cNvPr id="42" name="Ink 41">
                  <a:extLst>
                    <a:ext uri="{FF2B5EF4-FFF2-40B4-BE49-F238E27FC236}">
                      <a16:creationId xmlns:a16="http://schemas.microsoft.com/office/drawing/2014/main" id="{D8662F8B-966B-4CEC-97FD-5237765CDB41}"/>
                    </a:ext>
                  </a:extLst>
                </p:cNvPr>
                <p:cNvPicPr/>
                <p:nvPr/>
              </p:nvPicPr>
              <p:blipFill>
                <a:blip r:embed="rId66"/>
                <a:stretch>
                  <a:fillRect/>
                </a:stretch>
              </p:blipFill>
              <p:spPr>
                <a:xfrm>
                  <a:off x="5416530" y="2318286"/>
                  <a:ext cx="119160" cy="400320"/>
                </a:xfrm>
                <a:prstGeom prst="rect">
                  <a:avLst/>
                </a:prstGeom>
              </p:spPr>
            </p:pic>
          </mc:Fallback>
        </mc:AlternateContent>
      </p:grpSp>
      <p:grpSp>
        <p:nvGrpSpPr>
          <p:cNvPr id="68" name="Group 67">
            <a:extLst>
              <a:ext uri="{FF2B5EF4-FFF2-40B4-BE49-F238E27FC236}">
                <a16:creationId xmlns:a16="http://schemas.microsoft.com/office/drawing/2014/main" id="{5A100BB5-559E-4E15-96DB-260B1D98D51F}"/>
              </a:ext>
            </a:extLst>
          </p:cNvPr>
          <p:cNvGrpSpPr/>
          <p:nvPr/>
        </p:nvGrpSpPr>
        <p:grpSpPr>
          <a:xfrm>
            <a:off x="5918730" y="2518446"/>
            <a:ext cx="95040" cy="72360"/>
            <a:chOff x="5918730" y="2518446"/>
            <a:chExt cx="95040" cy="72360"/>
          </a:xfrm>
        </p:grpSpPr>
        <mc:AlternateContent xmlns:mc="http://schemas.openxmlformats.org/markup-compatibility/2006">
          <mc:Choice xmlns:p14="http://schemas.microsoft.com/office/powerpoint/2010/main" Requires="p14">
            <p:contentPart p14:bwMode="auto" r:id="rId67">
              <p14:nvContentPartPr>
                <p14:cNvPr id="43" name="Ink 42">
                  <a:extLst>
                    <a:ext uri="{FF2B5EF4-FFF2-40B4-BE49-F238E27FC236}">
                      <a16:creationId xmlns:a16="http://schemas.microsoft.com/office/drawing/2014/main" id="{CEE58C8E-1EAF-4217-B954-7D1A11321207}"/>
                    </a:ext>
                  </a:extLst>
                </p14:cNvPr>
                <p14:cNvContentPartPr/>
                <p14:nvPr/>
              </p14:nvContentPartPr>
              <p14:xfrm>
                <a:off x="5918730" y="2518446"/>
                <a:ext cx="95040" cy="2880"/>
              </p14:xfrm>
            </p:contentPart>
          </mc:Choice>
          <mc:Fallback>
            <p:pic>
              <p:nvPicPr>
                <p:cNvPr id="43" name="Ink 42">
                  <a:extLst>
                    <a:ext uri="{FF2B5EF4-FFF2-40B4-BE49-F238E27FC236}">
                      <a16:creationId xmlns:a16="http://schemas.microsoft.com/office/drawing/2014/main" id="{CEE58C8E-1EAF-4217-B954-7D1A11321207}"/>
                    </a:ext>
                  </a:extLst>
                </p:cNvPr>
                <p:cNvPicPr/>
                <p:nvPr/>
              </p:nvPicPr>
              <p:blipFill>
                <a:blip r:embed="rId68"/>
                <a:stretch>
                  <a:fillRect/>
                </a:stretch>
              </p:blipFill>
              <p:spPr>
                <a:xfrm>
                  <a:off x="5914410" y="2514126"/>
                  <a:ext cx="103680" cy="1152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4" name="Ink 43">
                  <a:extLst>
                    <a:ext uri="{FF2B5EF4-FFF2-40B4-BE49-F238E27FC236}">
                      <a16:creationId xmlns:a16="http://schemas.microsoft.com/office/drawing/2014/main" id="{0F758AC0-E5C9-45AC-B5E1-A5FF9E61CF9F}"/>
                    </a:ext>
                  </a:extLst>
                </p14:cNvPr>
                <p14:cNvContentPartPr/>
                <p14:nvPr/>
              </p14:nvContentPartPr>
              <p14:xfrm>
                <a:off x="5941770" y="2582166"/>
                <a:ext cx="69840" cy="8640"/>
              </p14:xfrm>
            </p:contentPart>
          </mc:Choice>
          <mc:Fallback>
            <p:pic>
              <p:nvPicPr>
                <p:cNvPr id="44" name="Ink 43">
                  <a:extLst>
                    <a:ext uri="{FF2B5EF4-FFF2-40B4-BE49-F238E27FC236}">
                      <a16:creationId xmlns:a16="http://schemas.microsoft.com/office/drawing/2014/main" id="{0F758AC0-E5C9-45AC-B5E1-A5FF9E61CF9F}"/>
                    </a:ext>
                  </a:extLst>
                </p:cNvPr>
                <p:cNvPicPr/>
                <p:nvPr/>
              </p:nvPicPr>
              <p:blipFill>
                <a:blip r:embed="rId70"/>
                <a:stretch>
                  <a:fillRect/>
                </a:stretch>
              </p:blipFill>
              <p:spPr>
                <a:xfrm>
                  <a:off x="5937450" y="2577846"/>
                  <a:ext cx="78480" cy="172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1">
            <p14:nvContentPartPr>
              <p14:cNvPr id="70" name="Ink 69">
                <a:extLst>
                  <a:ext uri="{FF2B5EF4-FFF2-40B4-BE49-F238E27FC236}">
                    <a16:creationId xmlns:a16="http://schemas.microsoft.com/office/drawing/2014/main" id="{D58C5928-8B3D-4C47-B96E-54EFD89B8B21}"/>
                  </a:ext>
                </a:extLst>
              </p14:cNvPr>
              <p14:cNvContentPartPr/>
              <p14:nvPr/>
            </p14:nvContentPartPr>
            <p14:xfrm>
              <a:off x="7485450" y="2738406"/>
              <a:ext cx="822240" cy="125280"/>
            </p14:xfrm>
          </p:contentPart>
        </mc:Choice>
        <mc:Fallback>
          <p:pic>
            <p:nvPicPr>
              <p:cNvPr id="70" name="Ink 69">
                <a:extLst>
                  <a:ext uri="{FF2B5EF4-FFF2-40B4-BE49-F238E27FC236}">
                    <a16:creationId xmlns:a16="http://schemas.microsoft.com/office/drawing/2014/main" id="{D58C5928-8B3D-4C47-B96E-54EFD89B8B21}"/>
                  </a:ext>
                </a:extLst>
              </p:cNvPr>
              <p:cNvPicPr/>
              <p:nvPr/>
            </p:nvPicPr>
            <p:blipFill>
              <a:blip r:embed="rId72"/>
              <a:stretch>
                <a:fillRect/>
              </a:stretch>
            </p:blipFill>
            <p:spPr>
              <a:xfrm>
                <a:off x="7481130" y="2734086"/>
                <a:ext cx="830880" cy="133920"/>
              </a:xfrm>
              <a:prstGeom prst="rect">
                <a:avLst/>
              </a:prstGeom>
            </p:spPr>
          </p:pic>
        </mc:Fallback>
      </mc:AlternateContent>
      <p:grpSp>
        <p:nvGrpSpPr>
          <p:cNvPr id="78" name="Group 77">
            <a:extLst>
              <a:ext uri="{FF2B5EF4-FFF2-40B4-BE49-F238E27FC236}">
                <a16:creationId xmlns:a16="http://schemas.microsoft.com/office/drawing/2014/main" id="{B3FE1A61-CE8F-413E-BB1C-5D505A5618C3}"/>
              </a:ext>
            </a:extLst>
          </p:cNvPr>
          <p:cNvGrpSpPr/>
          <p:nvPr/>
        </p:nvGrpSpPr>
        <p:grpSpPr>
          <a:xfrm>
            <a:off x="1094370" y="2510886"/>
            <a:ext cx="855360" cy="285120"/>
            <a:chOff x="1094370" y="2510886"/>
            <a:chExt cx="855360" cy="285120"/>
          </a:xfrm>
        </p:grpSpPr>
        <mc:AlternateContent xmlns:mc="http://schemas.openxmlformats.org/markup-compatibility/2006">
          <mc:Choice xmlns:p14="http://schemas.microsoft.com/office/powerpoint/2010/main" Requires="p14">
            <p:contentPart p14:bwMode="auto" r:id="rId73">
              <p14:nvContentPartPr>
                <p14:cNvPr id="71" name="Ink 70">
                  <a:extLst>
                    <a:ext uri="{FF2B5EF4-FFF2-40B4-BE49-F238E27FC236}">
                      <a16:creationId xmlns:a16="http://schemas.microsoft.com/office/drawing/2014/main" id="{10CDCA89-D1A8-4A6C-8317-7198C6A3F2DA}"/>
                    </a:ext>
                  </a:extLst>
                </p14:cNvPr>
                <p14:cNvContentPartPr/>
                <p14:nvPr/>
              </p14:nvContentPartPr>
              <p14:xfrm>
                <a:off x="1094370" y="2523846"/>
                <a:ext cx="43560" cy="214560"/>
              </p14:xfrm>
            </p:contentPart>
          </mc:Choice>
          <mc:Fallback>
            <p:pic>
              <p:nvPicPr>
                <p:cNvPr id="71" name="Ink 70">
                  <a:extLst>
                    <a:ext uri="{FF2B5EF4-FFF2-40B4-BE49-F238E27FC236}">
                      <a16:creationId xmlns:a16="http://schemas.microsoft.com/office/drawing/2014/main" id="{10CDCA89-D1A8-4A6C-8317-7198C6A3F2DA}"/>
                    </a:ext>
                  </a:extLst>
                </p:cNvPr>
                <p:cNvPicPr/>
                <p:nvPr/>
              </p:nvPicPr>
              <p:blipFill>
                <a:blip r:embed="rId74"/>
                <a:stretch>
                  <a:fillRect/>
                </a:stretch>
              </p:blipFill>
              <p:spPr>
                <a:xfrm>
                  <a:off x="1090050" y="2519526"/>
                  <a:ext cx="52200" cy="22320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72" name="Ink 71">
                  <a:extLst>
                    <a:ext uri="{FF2B5EF4-FFF2-40B4-BE49-F238E27FC236}">
                      <a16:creationId xmlns:a16="http://schemas.microsoft.com/office/drawing/2014/main" id="{DFC7ABF6-DF31-4513-B1C0-5D631C5F7477}"/>
                    </a:ext>
                  </a:extLst>
                </p14:cNvPr>
                <p14:cNvContentPartPr/>
                <p14:nvPr/>
              </p14:nvContentPartPr>
              <p14:xfrm>
                <a:off x="1095810" y="2518806"/>
                <a:ext cx="213120" cy="196200"/>
              </p14:xfrm>
            </p:contentPart>
          </mc:Choice>
          <mc:Fallback>
            <p:pic>
              <p:nvPicPr>
                <p:cNvPr id="72" name="Ink 71">
                  <a:extLst>
                    <a:ext uri="{FF2B5EF4-FFF2-40B4-BE49-F238E27FC236}">
                      <a16:creationId xmlns:a16="http://schemas.microsoft.com/office/drawing/2014/main" id="{DFC7ABF6-DF31-4513-B1C0-5D631C5F7477}"/>
                    </a:ext>
                  </a:extLst>
                </p:cNvPr>
                <p:cNvPicPr/>
                <p:nvPr/>
              </p:nvPicPr>
              <p:blipFill>
                <a:blip r:embed="rId76"/>
                <a:stretch>
                  <a:fillRect/>
                </a:stretch>
              </p:blipFill>
              <p:spPr>
                <a:xfrm>
                  <a:off x="1091490" y="2514486"/>
                  <a:ext cx="221760" cy="20484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73" name="Ink 72">
                  <a:extLst>
                    <a:ext uri="{FF2B5EF4-FFF2-40B4-BE49-F238E27FC236}">
                      <a16:creationId xmlns:a16="http://schemas.microsoft.com/office/drawing/2014/main" id="{23D1352B-5D69-4A40-8D5D-2AE612C46622}"/>
                    </a:ext>
                  </a:extLst>
                </p14:cNvPr>
                <p14:cNvContentPartPr/>
                <p14:nvPr/>
              </p14:nvContentPartPr>
              <p14:xfrm>
                <a:off x="1382010" y="2643006"/>
                <a:ext cx="54000" cy="153000"/>
              </p14:xfrm>
            </p:contentPart>
          </mc:Choice>
          <mc:Fallback>
            <p:pic>
              <p:nvPicPr>
                <p:cNvPr id="73" name="Ink 72">
                  <a:extLst>
                    <a:ext uri="{FF2B5EF4-FFF2-40B4-BE49-F238E27FC236}">
                      <a16:creationId xmlns:a16="http://schemas.microsoft.com/office/drawing/2014/main" id="{23D1352B-5D69-4A40-8D5D-2AE612C46622}"/>
                    </a:ext>
                  </a:extLst>
                </p:cNvPr>
                <p:cNvPicPr/>
                <p:nvPr/>
              </p:nvPicPr>
              <p:blipFill>
                <a:blip r:embed="rId78"/>
                <a:stretch>
                  <a:fillRect/>
                </a:stretch>
              </p:blipFill>
              <p:spPr>
                <a:xfrm>
                  <a:off x="1377690" y="2638686"/>
                  <a:ext cx="6264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74" name="Ink 73">
                  <a:extLst>
                    <a:ext uri="{FF2B5EF4-FFF2-40B4-BE49-F238E27FC236}">
                      <a16:creationId xmlns:a16="http://schemas.microsoft.com/office/drawing/2014/main" id="{DE133091-E23A-4BA7-BCD7-C955AAFB7817}"/>
                    </a:ext>
                  </a:extLst>
                </p14:cNvPr>
                <p14:cNvContentPartPr/>
                <p14:nvPr/>
              </p14:nvContentPartPr>
              <p14:xfrm>
                <a:off x="1350330" y="2685126"/>
                <a:ext cx="116280" cy="90720"/>
              </p14:xfrm>
            </p:contentPart>
          </mc:Choice>
          <mc:Fallback>
            <p:pic>
              <p:nvPicPr>
                <p:cNvPr id="74" name="Ink 73">
                  <a:extLst>
                    <a:ext uri="{FF2B5EF4-FFF2-40B4-BE49-F238E27FC236}">
                      <a16:creationId xmlns:a16="http://schemas.microsoft.com/office/drawing/2014/main" id="{DE133091-E23A-4BA7-BCD7-C955AAFB7817}"/>
                    </a:ext>
                  </a:extLst>
                </p:cNvPr>
                <p:cNvPicPr/>
                <p:nvPr/>
              </p:nvPicPr>
              <p:blipFill>
                <a:blip r:embed="rId80"/>
                <a:stretch>
                  <a:fillRect/>
                </a:stretch>
              </p:blipFill>
              <p:spPr>
                <a:xfrm>
                  <a:off x="1346010" y="2680806"/>
                  <a:ext cx="12492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75" name="Ink 74">
                  <a:extLst>
                    <a:ext uri="{FF2B5EF4-FFF2-40B4-BE49-F238E27FC236}">
                      <a16:creationId xmlns:a16="http://schemas.microsoft.com/office/drawing/2014/main" id="{4BDD8472-CF1F-4E12-AE51-3D0E3B687945}"/>
                    </a:ext>
                  </a:extLst>
                </p14:cNvPr>
                <p14:cNvContentPartPr/>
                <p14:nvPr/>
              </p14:nvContentPartPr>
              <p14:xfrm>
                <a:off x="1492890" y="2526006"/>
                <a:ext cx="172440" cy="177120"/>
              </p14:xfrm>
            </p:contentPart>
          </mc:Choice>
          <mc:Fallback>
            <p:pic>
              <p:nvPicPr>
                <p:cNvPr id="75" name="Ink 74">
                  <a:extLst>
                    <a:ext uri="{FF2B5EF4-FFF2-40B4-BE49-F238E27FC236}">
                      <a16:creationId xmlns:a16="http://schemas.microsoft.com/office/drawing/2014/main" id="{4BDD8472-CF1F-4E12-AE51-3D0E3B687945}"/>
                    </a:ext>
                  </a:extLst>
                </p:cNvPr>
                <p:cNvPicPr/>
                <p:nvPr/>
              </p:nvPicPr>
              <p:blipFill>
                <a:blip r:embed="rId82"/>
                <a:stretch>
                  <a:fillRect/>
                </a:stretch>
              </p:blipFill>
              <p:spPr>
                <a:xfrm>
                  <a:off x="1488570" y="2521686"/>
                  <a:ext cx="18108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76" name="Ink 75">
                  <a:extLst>
                    <a:ext uri="{FF2B5EF4-FFF2-40B4-BE49-F238E27FC236}">
                      <a16:creationId xmlns:a16="http://schemas.microsoft.com/office/drawing/2014/main" id="{C4734883-41CE-428A-80A9-352BC48F78B3}"/>
                    </a:ext>
                  </a:extLst>
                </p14:cNvPr>
                <p14:cNvContentPartPr/>
                <p14:nvPr/>
              </p14:nvContentPartPr>
              <p14:xfrm>
                <a:off x="1697370" y="2510886"/>
                <a:ext cx="68760" cy="219240"/>
              </p14:xfrm>
            </p:contentPart>
          </mc:Choice>
          <mc:Fallback>
            <p:pic>
              <p:nvPicPr>
                <p:cNvPr id="76" name="Ink 75">
                  <a:extLst>
                    <a:ext uri="{FF2B5EF4-FFF2-40B4-BE49-F238E27FC236}">
                      <a16:creationId xmlns:a16="http://schemas.microsoft.com/office/drawing/2014/main" id="{C4734883-41CE-428A-80A9-352BC48F78B3}"/>
                    </a:ext>
                  </a:extLst>
                </p:cNvPr>
                <p:cNvPicPr/>
                <p:nvPr/>
              </p:nvPicPr>
              <p:blipFill>
                <a:blip r:embed="rId84"/>
                <a:stretch>
                  <a:fillRect/>
                </a:stretch>
              </p:blipFill>
              <p:spPr>
                <a:xfrm>
                  <a:off x="1693050" y="2506566"/>
                  <a:ext cx="77400" cy="22788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77" name="Ink 76">
                  <a:extLst>
                    <a:ext uri="{FF2B5EF4-FFF2-40B4-BE49-F238E27FC236}">
                      <a16:creationId xmlns:a16="http://schemas.microsoft.com/office/drawing/2014/main" id="{F5E29D9B-4A6B-4E2F-B1DD-E41E1626A72D}"/>
                    </a:ext>
                  </a:extLst>
                </p14:cNvPr>
                <p14:cNvContentPartPr/>
                <p14:nvPr/>
              </p14:nvContentPartPr>
              <p14:xfrm>
                <a:off x="1837770" y="2551566"/>
                <a:ext cx="111960" cy="73800"/>
              </p14:xfrm>
            </p:contentPart>
          </mc:Choice>
          <mc:Fallback>
            <p:pic>
              <p:nvPicPr>
                <p:cNvPr id="77" name="Ink 76">
                  <a:extLst>
                    <a:ext uri="{FF2B5EF4-FFF2-40B4-BE49-F238E27FC236}">
                      <a16:creationId xmlns:a16="http://schemas.microsoft.com/office/drawing/2014/main" id="{F5E29D9B-4A6B-4E2F-B1DD-E41E1626A72D}"/>
                    </a:ext>
                  </a:extLst>
                </p:cNvPr>
                <p:cNvPicPr/>
                <p:nvPr/>
              </p:nvPicPr>
              <p:blipFill>
                <a:blip r:embed="rId86"/>
                <a:stretch>
                  <a:fillRect/>
                </a:stretch>
              </p:blipFill>
              <p:spPr>
                <a:xfrm>
                  <a:off x="1833450" y="2547246"/>
                  <a:ext cx="120600" cy="82440"/>
                </a:xfrm>
                <a:prstGeom prst="rect">
                  <a:avLst/>
                </a:prstGeom>
              </p:spPr>
            </p:pic>
          </mc:Fallback>
        </mc:AlternateContent>
      </p:grpSp>
      <p:grpSp>
        <p:nvGrpSpPr>
          <p:cNvPr id="88" name="Group 87">
            <a:extLst>
              <a:ext uri="{FF2B5EF4-FFF2-40B4-BE49-F238E27FC236}">
                <a16:creationId xmlns:a16="http://schemas.microsoft.com/office/drawing/2014/main" id="{91D76997-8F11-4957-B67B-A3B7938A55DD}"/>
              </a:ext>
            </a:extLst>
          </p:cNvPr>
          <p:cNvGrpSpPr/>
          <p:nvPr/>
        </p:nvGrpSpPr>
        <p:grpSpPr>
          <a:xfrm>
            <a:off x="1989690" y="3334206"/>
            <a:ext cx="509760" cy="535680"/>
            <a:chOff x="1989690" y="3334206"/>
            <a:chExt cx="509760" cy="535680"/>
          </a:xfrm>
        </p:grpSpPr>
        <mc:AlternateContent xmlns:mc="http://schemas.openxmlformats.org/markup-compatibility/2006">
          <mc:Choice xmlns:p14="http://schemas.microsoft.com/office/powerpoint/2010/main" Requires="p14">
            <p:contentPart p14:bwMode="auto" r:id="rId87">
              <p14:nvContentPartPr>
                <p14:cNvPr id="79" name="Ink 78">
                  <a:extLst>
                    <a:ext uri="{FF2B5EF4-FFF2-40B4-BE49-F238E27FC236}">
                      <a16:creationId xmlns:a16="http://schemas.microsoft.com/office/drawing/2014/main" id="{351A3ACB-4299-48BE-AFFD-AA7FDF449EB2}"/>
                    </a:ext>
                  </a:extLst>
                </p14:cNvPr>
                <p14:cNvContentPartPr/>
                <p14:nvPr/>
              </p14:nvContentPartPr>
              <p14:xfrm>
                <a:off x="1997610" y="3615006"/>
                <a:ext cx="24840" cy="239400"/>
              </p14:xfrm>
            </p:contentPart>
          </mc:Choice>
          <mc:Fallback>
            <p:pic>
              <p:nvPicPr>
                <p:cNvPr id="79" name="Ink 78">
                  <a:extLst>
                    <a:ext uri="{FF2B5EF4-FFF2-40B4-BE49-F238E27FC236}">
                      <a16:creationId xmlns:a16="http://schemas.microsoft.com/office/drawing/2014/main" id="{351A3ACB-4299-48BE-AFFD-AA7FDF449EB2}"/>
                    </a:ext>
                  </a:extLst>
                </p:cNvPr>
                <p:cNvPicPr/>
                <p:nvPr/>
              </p:nvPicPr>
              <p:blipFill>
                <a:blip r:embed="rId88"/>
                <a:stretch>
                  <a:fillRect/>
                </a:stretch>
              </p:blipFill>
              <p:spPr>
                <a:xfrm>
                  <a:off x="1993290" y="3610686"/>
                  <a:ext cx="33480" cy="24804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80" name="Ink 79">
                  <a:extLst>
                    <a:ext uri="{FF2B5EF4-FFF2-40B4-BE49-F238E27FC236}">
                      <a16:creationId xmlns:a16="http://schemas.microsoft.com/office/drawing/2014/main" id="{7D874423-5A25-4597-AFD4-73E6A6F9A83A}"/>
                    </a:ext>
                  </a:extLst>
                </p14:cNvPr>
                <p14:cNvContentPartPr/>
                <p14:nvPr/>
              </p14:nvContentPartPr>
              <p14:xfrm>
                <a:off x="1989690" y="3572526"/>
                <a:ext cx="187920" cy="235440"/>
              </p14:xfrm>
            </p:contentPart>
          </mc:Choice>
          <mc:Fallback>
            <p:pic>
              <p:nvPicPr>
                <p:cNvPr id="80" name="Ink 79">
                  <a:extLst>
                    <a:ext uri="{FF2B5EF4-FFF2-40B4-BE49-F238E27FC236}">
                      <a16:creationId xmlns:a16="http://schemas.microsoft.com/office/drawing/2014/main" id="{7D874423-5A25-4597-AFD4-73E6A6F9A83A}"/>
                    </a:ext>
                  </a:extLst>
                </p:cNvPr>
                <p:cNvPicPr/>
                <p:nvPr/>
              </p:nvPicPr>
              <p:blipFill>
                <a:blip r:embed="rId90"/>
                <a:stretch>
                  <a:fillRect/>
                </a:stretch>
              </p:blipFill>
              <p:spPr>
                <a:xfrm>
                  <a:off x="1985370" y="3568206"/>
                  <a:ext cx="196560" cy="24408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81" name="Ink 80">
                  <a:extLst>
                    <a:ext uri="{FF2B5EF4-FFF2-40B4-BE49-F238E27FC236}">
                      <a16:creationId xmlns:a16="http://schemas.microsoft.com/office/drawing/2014/main" id="{2FB372C1-18CB-46AB-85D6-1412F36404D6}"/>
                    </a:ext>
                  </a:extLst>
                </p14:cNvPr>
                <p14:cNvContentPartPr/>
                <p14:nvPr/>
              </p14:nvContentPartPr>
              <p14:xfrm>
                <a:off x="2267970" y="3738486"/>
                <a:ext cx="39960" cy="131400"/>
              </p14:xfrm>
            </p:contentPart>
          </mc:Choice>
          <mc:Fallback>
            <p:pic>
              <p:nvPicPr>
                <p:cNvPr id="81" name="Ink 80">
                  <a:extLst>
                    <a:ext uri="{FF2B5EF4-FFF2-40B4-BE49-F238E27FC236}">
                      <a16:creationId xmlns:a16="http://schemas.microsoft.com/office/drawing/2014/main" id="{2FB372C1-18CB-46AB-85D6-1412F36404D6}"/>
                    </a:ext>
                  </a:extLst>
                </p:cNvPr>
                <p:cNvPicPr/>
                <p:nvPr/>
              </p:nvPicPr>
              <p:blipFill>
                <a:blip r:embed="rId92"/>
                <a:stretch>
                  <a:fillRect/>
                </a:stretch>
              </p:blipFill>
              <p:spPr>
                <a:xfrm>
                  <a:off x="2263650" y="3734166"/>
                  <a:ext cx="4860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82" name="Ink 81">
                  <a:extLst>
                    <a:ext uri="{FF2B5EF4-FFF2-40B4-BE49-F238E27FC236}">
                      <a16:creationId xmlns:a16="http://schemas.microsoft.com/office/drawing/2014/main" id="{F25FB5BD-4240-4F58-93FF-AA785E1CB9E9}"/>
                    </a:ext>
                  </a:extLst>
                </p14:cNvPr>
                <p14:cNvContentPartPr/>
                <p14:nvPr/>
              </p14:nvContentPartPr>
              <p14:xfrm>
                <a:off x="2254650" y="3730566"/>
                <a:ext cx="115200" cy="104760"/>
              </p14:xfrm>
            </p:contentPart>
          </mc:Choice>
          <mc:Fallback>
            <p:pic>
              <p:nvPicPr>
                <p:cNvPr id="82" name="Ink 81">
                  <a:extLst>
                    <a:ext uri="{FF2B5EF4-FFF2-40B4-BE49-F238E27FC236}">
                      <a16:creationId xmlns:a16="http://schemas.microsoft.com/office/drawing/2014/main" id="{F25FB5BD-4240-4F58-93FF-AA785E1CB9E9}"/>
                    </a:ext>
                  </a:extLst>
                </p:cNvPr>
                <p:cNvPicPr/>
                <p:nvPr/>
              </p:nvPicPr>
              <p:blipFill>
                <a:blip r:embed="rId94"/>
                <a:stretch>
                  <a:fillRect/>
                </a:stretch>
              </p:blipFill>
              <p:spPr>
                <a:xfrm>
                  <a:off x="2250330" y="3726246"/>
                  <a:ext cx="12384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84" name="Ink 83">
                  <a:extLst>
                    <a:ext uri="{FF2B5EF4-FFF2-40B4-BE49-F238E27FC236}">
                      <a16:creationId xmlns:a16="http://schemas.microsoft.com/office/drawing/2014/main" id="{1EC5EA97-C7A2-45E6-85E3-E058A42B5CD8}"/>
                    </a:ext>
                  </a:extLst>
                </p14:cNvPr>
                <p14:cNvContentPartPr/>
                <p14:nvPr/>
              </p14:nvContentPartPr>
              <p14:xfrm>
                <a:off x="2255730" y="3361926"/>
                <a:ext cx="49680" cy="141840"/>
              </p14:xfrm>
            </p:contentPart>
          </mc:Choice>
          <mc:Fallback>
            <p:pic>
              <p:nvPicPr>
                <p:cNvPr id="84" name="Ink 83">
                  <a:extLst>
                    <a:ext uri="{FF2B5EF4-FFF2-40B4-BE49-F238E27FC236}">
                      <a16:creationId xmlns:a16="http://schemas.microsoft.com/office/drawing/2014/main" id="{1EC5EA97-C7A2-45E6-85E3-E058A42B5CD8}"/>
                    </a:ext>
                  </a:extLst>
                </p:cNvPr>
                <p:cNvPicPr/>
                <p:nvPr/>
              </p:nvPicPr>
              <p:blipFill>
                <a:blip r:embed="rId96"/>
                <a:stretch>
                  <a:fillRect/>
                </a:stretch>
              </p:blipFill>
              <p:spPr>
                <a:xfrm>
                  <a:off x="2251410" y="3357606"/>
                  <a:ext cx="5832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85" name="Ink 84">
                  <a:extLst>
                    <a:ext uri="{FF2B5EF4-FFF2-40B4-BE49-F238E27FC236}">
                      <a16:creationId xmlns:a16="http://schemas.microsoft.com/office/drawing/2014/main" id="{7345272C-1AF2-4DA9-9074-BDCE2AD2B068}"/>
                    </a:ext>
                  </a:extLst>
                </p14:cNvPr>
                <p14:cNvContentPartPr/>
                <p14:nvPr/>
              </p14:nvContentPartPr>
              <p14:xfrm>
                <a:off x="2349330" y="3427806"/>
                <a:ext cx="17280" cy="75960"/>
              </p14:xfrm>
            </p:contentPart>
          </mc:Choice>
          <mc:Fallback>
            <p:pic>
              <p:nvPicPr>
                <p:cNvPr id="85" name="Ink 84">
                  <a:extLst>
                    <a:ext uri="{FF2B5EF4-FFF2-40B4-BE49-F238E27FC236}">
                      <a16:creationId xmlns:a16="http://schemas.microsoft.com/office/drawing/2014/main" id="{7345272C-1AF2-4DA9-9074-BDCE2AD2B068}"/>
                    </a:ext>
                  </a:extLst>
                </p:cNvPr>
                <p:cNvPicPr/>
                <p:nvPr/>
              </p:nvPicPr>
              <p:blipFill>
                <a:blip r:embed="rId98"/>
                <a:stretch>
                  <a:fillRect/>
                </a:stretch>
              </p:blipFill>
              <p:spPr>
                <a:xfrm>
                  <a:off x="2345010" y="3423486"/>
                  <a:ext cx="2592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86" name="Ink 85">
                  <a:extLst>
                    <a:ext uri="{FF2B5EF4-FFF2-40B4-BE49-F238E27FC236}">
                      <a16:creationId xmlns:a16="http://schemas.microsoft.com/office/drawing/2014/main" id="{24CAEBE1-05A8-4395-ADAB-1C8E431F908D}"/>
                    </a:ext>
                  </a:extLst>
                </p14:cNvPr>
                <p14:cNvContentPartPr/>
                <p14:nvPr/>
              </p14:nvContentPartPr>
              <p14:xfrm>
                <a:off x="2342130" y="3334206"/>
                <a:ext cx="20160" cy="9360"/>
              </p14:xfrm>
            </p:contentPart>
          </mc:Choice>
          <mc:Fallback>
            <p:pic>
              <p:nvPicPr>
                <p:cNvPr id="86" name="Ink 85">
                  <a:extLst>
                    <a:ext uri="{FF2B5EF4-FFF2-40B4-BE49-F238E27FC236}">
                      <a16:creationId xmlns:a16="http://schemas.microsoft.com/office/drawing/2014/main" id="{24CAEBE1-05A8-4395-ADAB-1C8E431F908D}"/>
                    </a:ext>
                  </a:extLst>
                </p:cNvPr>
                <p:cNvPicPr/>
                <p:nvPr/>
              </p:nvPicPr>
              <p:blipFill>
                <a:blip r:embed="rId100"/>
                <a:stretch>
                  <a:fillRect/>
                </a:stretch>
              </p:blipFill>
              <p:spPr>
                <a:xfrm>
                  <a:off x="2337810" y="3329886"/>
                  <a:ext cx="288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87" name="Ink 86">
                  <a:extLst>
                    <a:ext uri="{FF2B5EF4-FFF2-40B4-BE49-F238E27FC236}">
                      <a16:creationId xmlns:a16="http://schemas.microsoft.com/office/drawing/2014/main" id="{A8599CCD-A8A5-4925-9169-F9409BF3384F}"/>
                    </a:ext>
                  </a:extLst>
                </p14:cNvPr>
                <p14:cNvContentPartPr/>
                <p14:nvPr/>
              </p14:nvContentPartPr>
              <p14:xfrm>
                <a:off x="2435730" y="3340326"/>
                <a:ext cx="63720" cy="164520"/>
              </p14:xfrm>
            </p:contentPart>
          </mc:Choice>
          <mc:Fallback>
            <p:pic>
              <p:nvPicPr>
                <p:cNvPr id="87" name="Ink 86">
                  <a:extLst>
                    <a:ext uri="{FF2B5EF4-FFF2-40B4-BE49-F238E27FC236}">
                      <a16:creationId xmlns:a16="http://schemas.microsoft.com/office/drawing/2014/main" id="{A8599CCD-A8A5-4925-9169-F9409BF3384F}"/>
                    </a:ext>
                  </a:extLst>
                </p:cNvPr>
                <p:cNvPicPr/>
                <p:nvPr/>
              </p:nvPicPr>
              <p:blipFill>
                <a:blip r:embed="rId102"/>
                <a:stretch>
                  <a:fillRect/>
                </a:stretch>
              </p:blipFill>
              <p:spPr>
                <a:xfrm>
                  <a:off x="2431410" y="3336006"/>
                  <a:ext cx="72360" cy="173160"/>
                </a:xfrm>
                <a:prstGeom prst="rect">
                  <a:avLst/>
                </a:prstGeom>
              </p:spPr>
            </p:pic>
          </mc:Fallback>
        </mc:AlternateContent>
      </p:grpSp>
      <p:grpSp>
        <p:nvGrpSpPr>
          <p:cNvPr id="90" name="Group 89">
            <a:extLst>
              <a:ext uri="{FF2B5EF4-FFF2-40B4-BE49-F238E27FC236}">
                <a16:creationId xmlns:a16="http://schemas.microsoft.com/office/drawing/2014/main" id="{27E5DBE6-84EA-4281-AAF5-E9C379337906}"/>
              </a:ext>
            </a:extLst>
          </p:cNvPr>
          <p:cNvGrpSpPr/>
          <p:nvPr/>
        </p:nvGrpSpPr>
        <p:grpSpPr>
          <a:xfrm>
            <a:off x="6327330" y="2083926"/>
            <a:ext cx="1899720" cy="925920"/>
            <a:chOff x="6327330" y="2083926"/>
            <a:chExt cx="1899720" cy="925920"/>
          </a:xfrm>
        </p:grpSpPr>
        <mc:AlternateContent xmlns:mc="http://schemas.openxmlformats.org/markup-compatibility/2006">
          <mc:Choice xmlns:p14="http://schemas.microsoft.com/office/powerpoint/2010/main" Requires="p14">
            <p:contentPart p14:bwMode="auto" r:id="rId103">
              <p14:nvContentPartPr>
                <p14:cNvPr id="45" name="Ink 44">
                  <a:extLst>
                    <a:ext uri="{FF2B5EF4-FFF2-40B4-BE49-F238E27FC236}">
                      <a16:creationId xmlns:a16="http://schemas.microsoft.com/office/drawing/2014/main" id="{C10A1FAE-6905-46A5-9234-5218D049C59C}"/>
                    </a:ext>
                  </a:extLst>
                </p14:cNvPr>
                <p14:cNvContentPartPr/>
                <p14:nvPr/>
              </p14:nvContentPartPr>
              <p14:xfrm>
                <a:off x="6353970" y="2402526"/>
                <a:ext cx="223560" cy="33120"/>
              </p14:xfrm>
            </p:contentPart>
          </mc:Choice>
          <mc:Fallback>
            <p:pic>
              <p:nvPicPr>
                <p:cNvPr id="45" name="Ink 44">
                  <a:extLst>
                    <a:ext uri="{FF2B5EF4-FFF2-40B4-BE49-F238E27FC236}">
                      <a16:creationId xmlns:a16="http://schemas.microsoft.com/office/drawing/2014/main" id="{C10A1FAE-6905-46A5-9234-5218D049C59C}"/>
                    </a:ext>
                  </a:extLst>
                </p:cNvPr>
                <p:cNvPicPr/>
                <p:nvPr/>
              </p:nvPicPr>
              <p:blipFill>
                <a:blip r:embed="rId104"/>
                <a:stretch>
                  <a:fillRect/>
                </a:stretch>
              </p:blipFill>
              <p:spPr>
                <a:xfrm>
                  <a:off x="6349650" y="2398206"/>
                  <a:ext cx="23220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46" name="Ink 45">
                  <a:extLst>
                    <a:ext uri="{FF2B5EF4-FFF2-40B4-BE49-F238E27FC236}">
                      <a16:creationId xmlns:a16="http://schemas.microsoft.com/office/drawing/2014/main" id="{913F113B-9CB1-4AA5-998E-0EE4A40D467C}"/>
                    </a:ext>
                  </a:extLst>
                </p14:cNvPr>
                <p14:cNvContentPartPr/>
                <p14:nvPr/>
              </p14:nvContentPartPr>
              <p14:xfrm>
                <a:off x="6364770" y="2414046"/>
                <a:ext cx="173880" cy="196200"/>
              </p14:xfrm>
            </p:contentPart>
          </mc:Choice>
          <mc:Fallback>
            <p:pic>
              <p:nvPicPr>
                <p:cNvPr id="46" name="Ink 45">
                  <a:extLst>
                    <a:ext uri="{FF2B5EF4-FFF2-40B4-BE49-F238E27FC236}">
                      <a16:creationId xmlns:a16="http://schemas.microsoft.com/office/drawing/2014/main" id="{913F113B-9CB1-4AA5-998E-0EE4A40D467C}"/>
                    </a:ext>
                  </a:extLst>
                </p:cNvPr>
                <p:cNvPicPr/>
                <p:nvPr/>
              </p:nvPicPr>
              <p:blipFill>
                <a:blip r:embed="rId106"/>
                <a:stretch>
                  <a:fillRect/>
                </a:stretch>
              </p:blipFill>
              <p:spPr>
                <a:xfrm>
                  <a:off x="6360450" y="2409726"/>
                  <a:ext cx="182520" cy="20484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47" name="Ink 46">
                  <a:extLst>
                    <a:ext uri="{FF2B5EF4-FFF2-40B4-BE49-F238E27FC236}">
                      <a16:creationId xmlns:a16="http://schemas.microsoft.com/office/drawing/2014/main" id="{AF13024B-A01A-409E-AA85-11A73C6A4322}"/>
                    </a:ext>
                  </a:extLst>
                </p14:cNvPr>
                <p14:cNvContentPartPr/>
                <p14:nvPr/>
              </p14:nvContentPartPr>
              <p14:xfrm>
                <a:off x="6372330" y="2702766"/>
                <a:ext cx="28080" cy="84600"/>
              </p14:xfrm>
            </p:contentPart>
          </mc:Choice>
          <mc:Fallback>
            <p:pic>
              <p:nvPicPr>
                <p:cNvPr id="47" name="Ink 46">
                  <a:extLst>
                    <a:ext uri="{FF2B5EF4-FFF2-40B4-BE49-F238E27FC236}">
                      <a16:creationId xmlns:a16="http://schemas.microsoft.com/office/drawing/2014/main" id="{AF13024B-A01A-409E-AA85-11A73C6A4322}"/>
                    </a:ext>
                  </a:extLst>
                </p:cNvPr>
                <p:cNvPicPr/>
                <p:nvPr/>
              </p:nvPicPr>
              <p:blipFill>
                <a:blip r:embed="rId108"/>
                <a:stretch>
                  <a:fillRect/>
                </a:stretch>
              </p:blipFill>
              <p:spPr>
                <a:xfrm>
                  <a:off x="6368010" y="2698446"/>
                  <a:ext cx="3672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48" name="Ink 47">
                  <a:extLst>
                    <a:ext uri="{FF2B5EF4-FFF2-40B4-BE49-F238E27FC236}">
                      <a16:creationId xmlns:a16="http://schemas.microsoft.com/office/drawing/2014/main" id="{2A25CE88-7E47-4815-AAC3-76804D0A00F3}"/>
                    </a:ext>
                  </a:extLst>
                </p14:cNvPr>
                <p14:cNvContentPartPr/>
                <p14:nvPr/>
              </p14:nvContentPartPr>
              <p14:xfrm>
                <a:off x="6327330" y="2654526"/>
                <a:ext cx="201600" cy="110160"/>
              </p14:xfrm>
            </p:contentPart>
          </mc:Choice>
          <mc:Fallback>
            <p:pic>
              <p:nvPicPr>
                <p:cNvPr id="48" name="Ink 47">
                  <a:extLst>
                    <a:ext uri="{FF2B5EF4-FFF2-40B4-BE49-F238E27FC236}">
                      <a16:creationId xmlns:a16="http://schemas.microsoft.com/office/drawing/2014/main" id="{2A25CE88-7E47-4815-AAC3-76804D0A00F3}"/>
                    </a:ext>
                  </a:extLst>
                </p:cNvPr>
                <p:cNvPicPr/>
                <p:nvPr/>
              </p:nvPicPr>
              <p:blipFill>
                <a:blip r:embed="rId110"/>
                <a:stretch>
                  <a:fillRect/>
                </a:stretch>
              </p:blipFill>
              <p:spPr>
                <a:xfrm>
                  <a:off x="6323010" y="2650206"/>
                  <a:ext cx="21024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49" name="Ink 48">
                  <a:extLst>
                    <a:ext uri="{FF2B5EF4-FFF2-40B4-BE49-F238E27FC236}">
                      <a16:creationId xmlns:a16="http://schemas.microsoft.com/office/drawing/2014/main" id="{B009E949-4A05-440F-9378-7621BEBCDD5A}"/>
                    </a:ext>
                  </a:extLst>
                </p14:cNvPr>
                <p14:cNvContentPartPr/>
                <p14:nvPr/>
              </p14:nvContentPartPr>
              <p14:xfrm>
                <a:off x="6494730" y="2735526"/>
                <a:ext cx="69480" cy="61200"/>
              </p14:xfrm>
            </p:contentPart>
          </mc:Choice>
          <mc:Fallback>
            <p:pic>
              <p:nvPicPr>
                <p:cNvPr id="49" name="Ink 48">
                  <a:extLst>
                    <a:ext uri="{FF2B5EF4-FFF2-40B4-BE49-F238E27FC236}">
                      <a16:creationId xmlns:a16="http://schemas.microsoft.com/office/drawing/2014/main" id="{B009E949-4A05-440F-9378-7621BEBCDD5A}"/>
                    </a:ext>
                  </a:extLst>
                </p:cNvPr>
                <p:cNvPicPr/>
                <p:nvPr/>
              </p:nvPicPr>
              <p:blipFill>
                <a:blip r:embed="rId112"/>
                <a:stretch>
                  <a:fillRect/>
                </a:stretch>
              </p:blipFill>
              <p:spPr>
                <a:xfrm>
                  <a:off x="6490410" y="2731206"/>
                  <a:ext cx="7812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50" name="Ink 49">
                  <a:extLst>
                    <a:ext uri="{FF2B5EF4-FFF2-40B4-BE49-F238E27FC236}">
                      <a16:creationId xmlns:a16="http://schemas.microsoft.com/office/drawing/2014/main" id="{0B784BC8-0AD9-4D78-8CD3-92751B1A82F1}"/>
                    </a:ext>
                  </a:extLst>
                </p14:cNvPr>
                <p14:cNvContentPartPr/>
                <p14:nvPr/>
              </p14:nvContentPartPr>
              <p14:xfrm>
                <a:off x="6598050" y="2734086"/>
                <a:ext cx="67680" cy="69480"/>
              </p14:xfrm>
            </p:contentPart>
          </mc:Choice>
          <mc:Fallback>
            <p:pic>
              <p:nvPicPr>
                <p:cNvPr id="50" name="Ink 49">
                  <a:extLst>
                    <a:ext uri="{FF2B5EF4-FFF2-40B4-BE49-F238E27FC236}">
                      <a16:creationId xmlns:a16="http://schemas.microsoft.com/office/drawing/2014/main" id="{0B784BC8-0AD9-4D78-8CD3-92751B1A82F1}"/>
                    </a:ext>
                  </a:extLst>
                </p:cNvPr>
                <p:cNvPicPr/>
                <p:nvPr/>
              </p:nvPicPr>
              <p:blipFill>
                <a:blip r:embed="rId114"/>
                <a:stretch>
                  <a:fillRect/>
                </a:stretch>
              </p:blipFill>
              <p:spPr>
                <a:xfrm>
                  <a:off x="6593730" y="2729766"/>
                  <a:ext cx="7632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51" name="Ink 50">
                  <a:extLst>
                    <a:ext uri="{FF2B5EF4-FFF2-40B4-BE49-F238E27FC236}">
                      <a16:creationId xmlns:a16="http://schemas.microsoft.com/office/drawing/2014/main" id="{BF032E14-50D6-4DCB-A759-98D750EE064D}"/>
                    </a:ext>
                  </a:extLst>
                </p14:cNvPr>
                <p14:cNvContentPartPr/>
                <p14:nvPr/>
              </p14:nvContentPartPr>
              <p14:xfrm>
                <a:off x="6889290" y="2238726"/>
                <a:ext cx="111600" cy="173880"/>
              </p14:xfrm>
            </p:contentPart>
          </mc:Choice>
          <mc:Fallback>
            <p:pic>
              <p:nvPicPr>
                <p:cNvPr id="51" name="Ink 50">
                  <a:extLst>
                    <a:ext uri="{FF2B5EF4-FFF2-40B4-BE49-F238E27FC236}">
                      <a16:creationId xmlns:a16="http://schemas.microsoft.com/office/drawing/2014/main" id="{BF032E14-50D6-4DCB-A759-98D750EE064D}"/>
                    </a:ext>
                  </a:extLst>
                </p:cNvPr>
                <p:cNvPicPr/>
                <p:nvPr/>
              </p:nvPicPr>
              <p:blipFill>
                <a:blip r:embed="rId116"/>
                <a:stretch>
                  <a:fillRect/>
                </a:stretch>
              </p:blipFill>
              <p:spPr>
                <a:xfrm>
                  <a:off x="6884970" y="2234406"/>
                  <a:ext cx="12024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52" name="Ink 51">
                  <a:extLst>
                    <a:ext uri="{FF2B5EF4-FFF2-40B4-BE49-F238E27FC236}">
                      <a16:creationId xmlns:a16="http://schemas.microsoft.com/office/drawing/2014/main" id="{0169150F-538F-44F2-8533-AF036855B60C}"/>
                    </a:ext>
                  </a:extLst>
                </p14:cNvPr>
                <p14:cNvContentPartPr/>
                <p14:nvPr/>
              </p14:nvContentPartPr>
              <p14:xfrm>
                <a:off x="6811170" y="2083926"/>
                <a:ext cx="248400" cy="262800"/>
              </p14:xfrm>
            </p:contentPart>
          </mc:Choice>
          <mc:Fallback>
            <p:pic>
              <p:nvPicPr>
                <p:cNvPr id="52" name="Ink 51">
                  <a:extLst>
                    <a:ext uri="{FF2B5EF4-FFF2-40B4-BE49-F238E27FC236}">
                      <a16:creationId xmlns:a16="http://schemas.microsoft.com/office/drawing/2014/main" id="{0169150F-538F-44F2-8533-AF036855B60C}"/>
                    </a:ext>
                  </a:extLst>
                </p:cNvPr>
                <p:cNvPicPr/>
                <p:nvPr/>
              </p:nvPicPr>
              <p:blipFill>
                <a:blip r:embed="rId118"/>
                <a:stretch>
                  <a:fillRect/>
                </a:stretch>
              </p:blipFill>
              <p:spPr>
                <a:xfrm>
                  <a:off x="6806850" y="2079606"/>
                  <a:ext cx="257040" cy="27144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53" name="Ink 52">
                  <a:extLst>
                    <a:ext uri="{FF2B5EF4-FFF2-40B4-BE49-F238E27FC236}">
                      <a16:creationId xmlns:a16="http://schemas.microsoft.com/office/drawing/2014/main" id="{FE374DEE-1585-48A0-8A24-44EB256FE169}"/>
                    </a:ext>
                  </a:extLst>
                </p14:cNvPr>
                <p14:cNvContentPartPr/>
                <p14:nvPr/>
              </p14:nvContentPartPr>
              <p14:xfrm>
                <a:off x="6811530" y="2510886"/>
                <a:ext cx="413640" cy="23040"/>
              </p14:xfrm>
            </p:contentPart>
          </mc:Choice>
          <mc:Fallback>
            <p:pic>
              <p:nvPicPr>
                <p:cNvPr id="53" name="Ink 52">
                  <a:extLst>
                    <a:ext uri="{FF2B5EF4-FFF2-40B4-BE49-F238E27FC236}">
                      <a16:creationId xmlns:a16="http://schemas.microsoft.com/office/drawing/2014/main" id="{FE374DEE-1585-48A0-8A24-44EB256FE169}"/>
                    </a:ext>
                  </a:extLst>
                </p:cNvPr>
                <p:cNvPicPr/>
                <p:nvPr/>
              </p:nvPicPr>
              <p:blipFill>
                <a:blip r:embed="rId120"/>
                <a:stretch>
                  <a:fillRect/>
                </a:stretch>
              </p:blipFill>
              <p:spPr>
                <a:xfrm>
                  <a:off x="6807210" y="2506566"/>
                  <a:ext cx="42228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54" name="Ink 53">
                  <a:extLst>
                    <a:ext uri="{FF2B5EF4-FFF2-40B4-BE49-F238E27FC236}">
                      <a16:creationId xmlns:a16="http://schemas.microsoft.com/office/drawing/2014/main" id="{1684195E-41BC-4C73-A19C-447838E8FA50}"/>
                    </a:ext>
                  </a:extLst>
                </p14:cNvPr>
                <p14:cNvContentPartPr/>
                <p14:nvPr/>
              </p14:nvContentPartPr>
              <p14:xfrm>
                <a:off x="7037970" y="2714646"/>
                <a:ext cx="13320" cy="103320"/>
              </p14:xfrm>
            </p:contentPart>
          </mc:Choice>
          <mc:Fallback>
            <p:pic>
              <p:nvPicPr>
                <p:cNvPr id="54" name="Ink 53">
                  <a:extLst>
                    <a:ext uri="{FF2B5EF4-FFF2-40B4-BE49-F238E27FC236}">
                      <a16:creationId xmlns:a16="http://schemas.microsoft.com/office/drawing/2014/main" id="{1684195E-41BC-4C73-A19C-447838E8FA50}"/>
                    </a:ext>
                  </a:extLst>
                </p:cNvPr>
                <p:cNvPicPr/>
                <p:nvPr/>
              </p:nvPicPr>
              <p:blipFill>
                <a:blip r:embed="rId122"/>
                <a:stretch>
                  <a:fillRect/>
                </a:stretch>
              </p:blipFill>
              <p:spPr>
                <a:xfrm>
                  <a:off x="7033650" y="2710326"/>
                  <a:ext cx="2196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55" name="Ink 54">
                  <a:extLst>
                    <a:ext uri="{FF2B5EF4-FFF2-40B4-BE49-F238E27FC236}">
                      <a16:creationId xmlns:a16="http://schemas.microsoft.com/office/drawing/2014/main" id="{46536053-2A0A-4B93-BEF6-11DED545B57F}"/>
                    </a:ext>
                  </a:extLst>
                </p14:cNvPr>
                <p14:cNvContentPartPr/>
                <p14:nvPr/>
              </p14:nvContentPartPr>
              <p14:xfrm>
                <a:off x="6997650" y="2643366"/>
                <a:ext cx="58320" cy="33480"/>
              </p14:xfrm>
            </p:contentPart>
          </mc:Choice>
          <mc:Fallback>
            <p:pic>
              <p:nvPicPr>
                <p:cNvPr id="55" name="Ink 54">
                  <a:extLst>
                    <a:ext uri="{FF2B5EF4-FFF2-40B4-BE49-F238E27FC236}">
                      <a16:creationId xmlns:a16="http://schemas.microsoft.com/office/drawing/2014/main" id="{46536053-2A0A-4B93-BEF6-11DED545B57F}"/>
                    </a:ext>
                  </a:extLst>
                </p:cNvPr>
                <p:cNvPicPr/>
                <p:nvPr/>
              </p:nvPicPr>
              <p:blipFill>
                <a:blip r:embed="rId124"/>
                <a:stretch>
                  <a:fillRect/>
                </a:stretch>
              </p:blipFill>
              <p:spPr>
                <a:xfrm>
                  <a:off x="6993330" y="2639046"/>
                  <a:ext cx="6696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56" name="Ink 55">
                  <a:extLst>
                    <a:ext uri="{FF2B5EF4-FFF2-40B4-BE49-F238E27FC236}">
                      <a16:creationId xmlns:a16="http://schemas.microsoft.com/office/drawing/2014/main" id="{7CB16CE8-E2AB-4F2E-8336-0EDBED40BD0C}"/>
                    </a:ext>
                  </a:extLst>
                </p14:cNvPr>
                <p14:cNvContentPartPr/>
                <p14:nvPr/>
              </p14:nvContentPartPr>
              <p14:xfrm>
                <a:off x="7151370" y="2599806"/>
                <a:ext cx="77760" cy="261720"/>
              </p14:xfrm>
            </p:contentPart>
          </mc:Choice>
          <mc:Fallback>
            <p:pic>
              <p:nvPicPr>
                <p:cNvPr id="56" name="Ink 55">
                  <a:extLst>
                    <a:ext uri="{FF2B5EF4-FFF2-40B4-BE49-F238E27FC236}">
                      <a16:creationId xmlns:a16="http://schemas.microsoft.com/office/drawing/2014/main" id="{7CB16CE8-E2AB-4F2E-8336-0EDBED40BD0C}"/>
                    </a:ext>
                  </a:extLst>
                </p:cNvPr>
                <p:cNvPicPr/>
                <p:nvPr/>
              </p:nvPicPr>
              <p:blipFill>
                <a:blip r:embed="rId126"/>
                <a:stretch>
                  <a:fillRect/>
                </a:stretch>
              </p:blipFill>
              <p:spPr>
                <a:xfrm>
                  <a:off x="7147050" y="2595486"/>
                  <a:ext cx="86400" cy="27036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57" name="Ink 56">
                  <a:extLst>
                    <a:ext uri="{FF2B5EF4-FFF2-40B4-BE49-F238E27FC236}">
                      <a16:creationId xmlns:a16="http://schemas.microsoft.com/office/drawing/2014/main" id="{6B71E65C-3601-4F89-B7F6-ECB8D56B030B}"/>
                    </a:ext>
                  </a:extLst>
                </p14:cNvPr>
                <p14:cNvContentPartPr/>
                <p14:nvPr/>
              </p14:nvContentPartPr>
              <p14:xfrm>
                <a:off x="7373850" y="2394246"/>
                <a:ext cx="179640" cy="15840"/>
              </p14:xfrm>
            </p:contentPart>
          </mc:Choice>
          <mc:Fallback>
            <p:pic>
              <p:nvPicPr>
                <p:cNvPr id="57" name="Ink 56">
                  <a:extLst>
                    <a:ext uri="{FF2B5EF4-FFF2-40B4-BE49-F238E27FC236}">
                      <a16:creationId xmlns:a16="http://schemas.microsoft.com/office/drawing/2014/main" id="{6B71E65C-3601-4F89-B7F6-ECB8D56B030B}"/>
                    </a:ext>
                  </a:extLst>
                </p:cNvPr>
                <p:cNvPicPr/>
                <p:nvPr/>
              </p:nvPicPr>
              <p:blipFill>
                <a:blip r:embed="rId128"/>
                <a:stretch>
                  <a:fillRect/>
                </a:stretch>
              </p:blipFill>
              <p:spPr>
                <a:xfrm>
                  <a:off x="7369530" y="2389926"/>
                  <a:ext cx="18828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58" name="Ink 57">
                  <a:extLst>
                    <a:ext uri="{FF2B5EF4-FFF2-40B4-BE49-F238E27FC236}">
                      <a16:creationId xmlns:a16="http://schemas.microsoft.com/office/drawing/2014/main" id="{A2FF57CA-08FB-4DAE-AEC9-B72DA8EFF99F}"/>
                    </a:ext>
                  </a:extLst>
                </p14:cNvPr>
                <p14:cNvContentPartPr/>
                <p14:nvPr/>
              </p14:nvContentPartPr>
              <p14:xfrm>
                <a:off x="7417770" y="2424126"/>
                <a:ext cx="114840" cy="181080"/>
              </p14:xfrm>
            </p:contentPart>
          </mc:Choice>
          <mc:Fallback>
            <p:pic>
              <p:nvPicPr>
                <p:cNvPr id="58" name="Ink 57">
                  <a:extLst>
                    <a:ext uri="{FF2B5EF4-FFF2-40B4-BE49-F238E27FC236}">
                      <a16:creationId xmlns:a16="http://schemas.microsoft.com/office/drawing/2014/main" id="{A2FF57CA-08FB-4DAE-AEC9-B72DA8EFF99F}"/>
                    </a:ext>
                  </a:extLst>
                </p:cNvPr>
                <p:cNvPicPr/>
                <p:nvPr/>
              </p:nvPicPr>
              <p:blipFill>
                <a:blip r:embed="rId130"/>
                <a:stretch>
                  <a:fillRect/>
                </a:stretch>
              </p:blipFill>
              <p:spPr>
                <a:xfrm>
                  <a:off x="7413450" y="2419806"/>
                  <a:ext cx="12348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59" name="Ink 58">
                  <a:extLst>
                    <a:ext uri="{FF2B5EF4-FFF2-40B4-BE49-F238E27FC236}">
                      <a16:creationId xmlns:a16="http://schemas.microsoft.com/office/drawing/2014/main" id="{BD22F50F-9101-4E3E-9506-6E7C22FC3146}"/>
                    </a:ext>
                  </a:extLst>
                </p14:cNvPr>
                <p14:cNvContentPartPr/>
                <p14:nvPr/>
              </p14:nvContentPartPr>
              <p14:xfrm>
                <a:off x="7449810" y="2592606"/>
                <a:ext cx="78840" cy="5040"/>
              </p14:xfrm>
            </p:contentPart>
          </mc:Choice>
          <mc:Fallback>
            <p:pic>
              <p:nvPicPr>
                <p:cNvPr id="59" name="Ink 58">
                  <a:extLst>
                    <a:ext uri="{FF2B5EF4-FFF2-40B4-BE49-F238E27FC236}">
                      <a16:creationId xmlns:a16="http://schemas.microsoft.com/office/drawing/2014/main" id="{BD22F50F-9101-4E3E-9506-6E7C22FC3146}"/>
                    </a:ext>
                  </a:extLst>
                </p:cNvPr>
                <p:cNvPicPr/>
                <p:nvPr/>
              </p:nvPicPr>
              <p:blipFill>
                <a:blip r:embed="rId132"/>
                <a:stretch>
                  <a:fillRect/>
                </a:stretch>
              </p:blipFill>
              <p:spPr>
                <a:xfrm>
                  <a:off x="7445490" y="2588286"/>
                  <a:ext cx="8748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60" name="Ink 59">
                  <a:extLst>
                    <a:ext uri="{FF2B5EF4-FFF2-40B4-BE49-F238E27FC236}">
                      <a16:creationId xmlns:a16="http://schemas.microsoft.com/office/drawing/2014/main" id="{861A372D-0FA6-4066-AFD0-530BE266FC54}"/>
                    </a:ext>
                  </a:extLst>
                </p14:cNvPr>
                <p14:cNvContentPartPr/>
                <p14:nvPr/>
              </p14:nvContentPartPr>
              <p14:xfrm>
                <a:off x="7621530" y="2317566"/>
                <a:ext cx="276120" cy="269280"/>
              </p14:xfrm>
            </p:contentPart>
          </mc:Choice>
          <mc:Fallback>
            <p:pic>
              <p:nvPicPr>
                <p:cNvPr id="60" name="Ink 59">
                  <a:extLst>
                    <a:ext uri="{FF2B5EF4-FFF2-40B4-BE49-F238E27FC236}">
                      <a16:creationId xmlns:a16="http://schemas.microsoft.com/office/drawing/2014/main" id="{861A372D-0FA6-4066-AFD0-530BE266FC54}"/>
                    </a:ext>
                  </a:extLst>
                </p:cNvPr>
                <p:cNvPicPr/>
                <p:nvPr/>
              </p:nvPicPr>
              <p:blipFill>
                <a:blip r:embed="rId134"/>
                <a:stretch>
                  <a:fillRect/>
                </a:stretch>
              </p:blipFill>
              <p:spPr>
                <a:xfrm>
                  <a:off x="7617210" y="2313246"/>
                  <a:ext cx="284760" cy="27792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61" name="Ink 60">
                  <a:extLst>
                    <a:ext uri="{FF2B5EF4-FFF2-40B4-BE49-F238E27FC236}">
                      <a16:creationId xmlns:a16="http://schemas.microsoft.com/office/drawing/2014/main" id="{76770868-A737-424B-B963-F06A6402FC95}"/>
                    </a:ext>
                  </a:extLst>
                </p14:cNvPr>
                <p14:cNvContentPartPr/>
                <p14:nvPr/>
              </p14:nvContentPartPr>
              <p14:xfrm>
                <a:off x="7803330" y="2329806"/>
                <a:ext cx="203760" cy="271800"/>
              </p14:xfrm>
            </p:contentPart>
          </mc:Choice>
          <mc:Fallback>
            <p:pic>
              <p:nvPicPr>
                <p:cNvPr id="61" name="Ink 60">
                  <a:extLst>
                    <a:ext uri="{FF2B5EF4-FFF2-40B4-BE49-F238E27FC236}">
                      <a16:creationId xmlns:a16="http://schemas.microsoft.com/office/drawing/2014/main" id="{76770868-A737-424B-B963-F06A6402FC95}"/>
                    </a:ext>
                  </a:extLst>
                </p:cNvPr>
                <p:cNvPicPr/>
                <p:nvPr/>
              </p:nvPicPr>
              <p:blipFill>
                <a:blip r:embed="rId136"/>
                <a:stretch>
                  <a:fillRect/>
                </a:stretch>
              </p:blipFill>
              <p:spPr>
                <a:xfrm>
                  <a:off x="7799010" y="2325486"/>
                  <a:ext cx="212400" cy="28044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62" name="Ink 61">
                  <a:extLst>
                    <a:ext uri="{FF2B5EF4-FFF2-40B4-BE49-F238E27FC236}">
                      <a16:creationId xmlns:a16="http://schemas.microsoft.com/office/drawing/2014/main" id="{3F63EF97-9C6E-40A8-9F07-5188395323EA}"/>
                    </a:ext>
                  </a:extLst>
                </p14:cNvPr>
                <p14:cNvContentPartPr/>
                <p14:nvPr/>
              </p14:nvContentPartPr>
              <p14:xfrm>
                <a:off x="7991250" y="2248446"/>
                <a:ext cx="38160" cy="33840"/>
              </p14:xfrm>
            </p:contentPart>
          </mc:Choice>
          <mc:Fallback>
            <p:pic>
              <p:nvPicPr>
                <p:cNvPr id="62" name="Ink 61">
                  <a:extLst>
                    <a:ext uri="{FF2B5EF4-FFF2-40B4-BE49-F238E27FC236}">
                      <a16:creationId xmlns:a16="http://schemas.microsoft.com/office/drawing/2014/main" id="{3F63EF97-9C6E-40A8-9F07-5188395323EA}"/>
                    </a:ext>
                  </a:extLst>
                </p:cNvPr>
                <p:cNvPicPr/>
                <p:nvPr/>
              </p:nvPicPr>
              <p:blipFill>
                <a:blip r:embed="rId138"/>
                <a:stretch>
                  <a:fillRect/>
                </a:stretch>
              </p:blipFill>
              <p:spPr>
                <a:xfrm>
                  <a:off x="7986930" y="2244126"/>
                  <a:ext cx="46800" cy="4248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63" name="Ink 62">
                  <a:extLst>
                    <a:ext uri="{FF2B5EF4-FFF2-40B4-BE49-F238E27FC236}">
                      <a16:creationId xmlns:a16="http://schemas.microsoft.com/office/drawing/2014/main" id="{36B2BC15-4702-4BCF-BFD6-0E2D7EF0C03C}"/>
                    </a:ext>
                  </a:extLst>
                </p14:cNvPr>
                <p14:cNvContentPartPr/>
                <p14:nvPr/>
              </p14:nvContentPartPr>
              <p14:xfrm>
                <a:off x="8126970" y="2337006"/>
                <a:ext cx="100080" cy="262440"/>
              </p14:xfrm>
            </p:contentPart>
          </mc:Choice>
          <mc:Fallback>
            <p:pic>
              <p:nvPicPr>
                <p:cNvPr id="63" name="Ink 62">
                  <a:extLst>
                    <a:ext uri="{FF2B5EF4-FFF2-40B4-BE49-F238E27FC236}">
                      <a16:creationId xmlns:a16="http://schemas.microsoft.com/office/drawing/2014/main" id="{36B2BC15-4702-4BCF-BFD6-0E2D7EF0C03C}"/>
                    </a:ext>
                  </a:extLst>
                </p:cNvPr>
                <p:cNvPicPr/>
                <p:nvPr/>
              </p:nvPicPr>
              <p:blipFill>
                <a:blip r:embed="rId140"/>
                <a:stretch>
                  <a:fillRect/>
                </a:stretch>
              </p:blipFill>
              <p:spPr>
                <a:xfrm>
                  <a:off x="8122650" y="2332686"/>
                  <a:ext cx="108720" cy="27108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89" name="Ink 88">
                  <a:extLst>
                    <a:ext uri="{FF2B5EF4-FFF2-40B4-BE49-F238E27FC236}">
                      <a16:creationId xmlns:a16="http://schemas.microsoft.com/office/drawing/2014/main" id="{47C830E9-7A51-4208-B996-17274879A1C7}"/>
                    </a:ext>
                  </a:extLst>
                </p14:cNvPr>
                <p14:cNvContentPartPr/>
                <p14:nvPr/>
              </p14:nvContentPartPr>
              <p14:xfrm>
                <a:off x="6900450" y="2521686"/>
                <a:ext cx="473400" cy="488160"/>
              </p14:xfrm>
            </p:contentPart>
          </mc:Choice>
          <mc:Fallback>
            <p:pic>
              <p:nvPicPr>
                <p:cNvPr id="89" name="Ink 88">
                  <a:extLst>
                    <a:ext uri="{FF2B5EF4-FFF2-40B4-BE49-F238E27FC236}">
                      <a16:creationId xmlns:a16="http://schemas.microsoft.com/office/drawing/2014/main" id="{47C830E9-7A51-4208-B996-17274879A1C7}"/>
                    </a:ext>
                  </a:extLst>
                </p:cNvPr>
                <p:cNvPicPr/>
                <p:nvPr/>
              </p:nvPicPr>
              <p:blipFill>
                <a:blip r:embed="rId142"/>
                <a:stretch>
                  <a:fillRect/>
                </a:stretch>
              </p:blipFill>
              <p:spPr>
                <a:xfrm>
                  <a:off x="6896130" y="2517366"/>
                  <a:ext cx="482040" cy="496800"/>
                </a:xfrm>
                <a:prstGeom prst="rect">
                  <a:avLst/>
                </a:prstGeom>
              </p:spPr>
            </p:pic>
          </mc:Fallback>
        </mc:AlternateContent>
      </p:grpSp>
      <p:grpSp>
        <p:nvGrpSpPr>
          <p:cNvPr id="94" name="Group 93">
            <a:extLst>
              <a:ext uri="{FF2B5EF4-FFF2-40B4-BE49-F238E27FC236}">
                <a16:creationId xmlns:a16="http://schemas.microsoft.com/office/drawing/2014/main" id="{0D803617-7FD6-44F2-BC3E-ED58189AAF10}"/>
              </a:ext>
            </a:extLst>
          </p:cNvPr>
          <p:cNvGrpSpPr/>
          <p:nvPr/>
        </p:nvGrpSpPr>
        <p:grpSpPr>
          <a:xfrm>
            <a:off x="2627250" y="3523566"/>
            <a:ext cx="388440" cy="325080"/>
            <a:chOff x="2627250" y="3523566"/>
            <a:chExt cx="388440" cy="325080"/>
          </a:xfrm>
        </p:grpSpPr>
        <mc:AlternateContent xmlns:mc="http://schemas.openxmlformats.org/markup-compatibility/2006">
          <mc:Choice xmlns:p14="http://schemas.microsoft.com/office/powerpoint/2010/main" Requires="p14">
            <p:contentPart p14:bwMode="auto" r:id="rId143">
              <p14:nvContentPartPr>
                <p14:cNvPr id="91" name="Ink 90">
                  <a:extLst>
                    <a:ext uri="{FF2B5EF4-FFF2-40B4-BE49-F238E27FC236}">
                      <a16:creationId xmlns:a16="http://schemas.microsoft.com/office/drawing/2014/main" id="{A335AFCD-90CE-4E55-B00C-AD85FD3E3634}"/>
                    </a:ext>
                  </a:extLst>
                </p14:cNvPr>
                <p14:cNvContentPartPr/>
                <p14:nvPr/>
              </p14:nvContentPartPr>
              <p14:xfrm>
                <a:off x="2627250" y="3534726"/>
                <a:ext cx="59400" cy="254160"/>
              </p14:xfrm>
            </p:contentPart>
          </mc:Choice>
          <mc:Fallback>
            <p:pic>
              <p:nvPicPr>
                <p:cNvPr id="91" name="Ink 90">
                  <a:extLst>
                    <a:ext uri="{FF2B5EF4-FFF2-40B4-BE49-F238E27FC236}">
                      <a16:creationId xmlns:a16="http://schemas.microsoft.com/office/drawing/2014/main" id="{A335AFCD-90CE-4E55-B00C-AD85FD3E3634}"/>
                    </a:ext>
                  </a:extLst>
                </p:cNvPr>
                <p:cNvPicPr/>
                <p:nvPr/>
              </p:nvPicPr>
              <p:blipFill>
                <a:blip r:embed="rId144"/>
                <a:stretch>
                  <a:fillRect/>
                </a:stretch>
              </p:blipFill>
              <p:spPr>
                <a:xfrm>
                  <a:off x="2622930" y="3530406"/>
                  <a:ext cx="68040" cy="26280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92" name="Ink 91">
                  <a:extLst>
                    <a:ext uri="{FF2B5EF4-FFF2-40B4-BE49-F238E27FC236}">
                      <a16:creationId xmlns:a16="http://schemas.microsoft.com/office/drawing/2014/main" id="{81B3CF65-C842-4A0C-971C-707FBB50E939}"/>
                    </a:ext>
                  </a:extLst>
                </p14:cNvPr>
                <p14:cNvContentPartPr/>
                <p14:nvPr/>
              </p14:nvContentPartPr>
              <p14:xfrm>
                <a:off x="2743170" y="3619326"/>
                <a:ext cx="126720" cy="159480"/>
              </p14:xfrm>
            </p:contentPart>
          </mc:Choice>
          <mc:Fallback>
            <p:pic>
              <p:nvPicPr>
                <p:cNvPr id="92" name="Ink 91">
                  <a:extLst>
                    <a:ext uri="{FF2B5EF4-FFF2-40B4-BE49-F238E27FC236}">
                      <a16:creationId xmlns:a16="http://schemas.microsoft.com/office/drawing/2014/main" id="{81B3CF65-C842-4A0C-971C-707FBB50E939}"/>
                    </a:ext>
                  </a:extLst>
                </p:cNvPr>
                <p:cNvPicPr/>
                <p:nvPr/>
              </p:nvPicPr>
              <p:blipFill>
                <a:blip r:embed="rId146"/>
                <a:stretch>
                  <a:fillRect/>
                </a:stretch>
              </p:blipFill>
              <p:spPr>
                <a:xfrm>
                  <a:off x="2738850" y="3615006"/>
                  <a:ext cx="13536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93" name="Ink 92">
                  <a:extLst>
                    <a:ext uri="{FF2B5EF4-FFF2-40B4-BE49-F238E27FC236}">
                      <a16:creationId xmlns:a16="http://schemas.microsoft.com/office/drawing/2014/main" id="{943A8A92-41CE-4C2D-B245-F79DF4A69D96}"/>
                    </a:ext>
                  </a:extLst>
                </p14:cNvPr>
                <p14:cNvContentPartPr/>
                <p14:nvPr/>
              </p14:nvContentPartPr>
              <p14:xfrm>
                <a:off x="2887170" y="3523566"/>
                <a:ext cx="128520" cy="325080"/>
              </p14:xfrm>
            </p:contentPart>
          </mc:Choice>
          <mc:Fallback>
            <p:pic>
              <p:nvPicPr>
                <p:cNvPr id="93" name="Ink 92">
                  <a:extLst>
                    <a:ext uri="{FF2B5EF4-FFF2-40B4-BE49-F238E27FC236}">
                      <a16:creationId xmlns:a16="http://schemas.microsoft.com/office/drawing/2014/main" id="{943A8A92-41CE-4C2D-B245-F79DF4A69D96}"/>
                    </a:ext>
                  </a:extLst>
                </p:cNvPr>
                <p:cNvPicPr/>
                <p:nvPr/>
              </p:nvPicPr>
              <p:blipFill>
                <a:blip r:embed="rId148"/>
                <a:stretch>
                  <a:fillRect/>
                </a:stretch>
              </p:blipFill>
              <p:spPr>
                <a:xfrm>
                  <a:off x="2882850" y="3519246"/>
                  <a:ext cx="137160" cy="333720"/>
                </a:xfrm>
                <a:prstGeom prst="rect">
                  <a:avLst/>
                </a:prstGeom>
              </p:spPr>
            </p:pic>
          </mc:Fallback>
        </mc:AlternateContent>
      </p:grpSp>
      <p:grpSp>
        <p:nvGrpSpPr>
          <p:cNvPr id="102" name="Group 101">
            <a:extLst>
              <a:ext uri="{FF2B5EF4-FFF2-40B4-BE49-F238E27FC236}">
                <a16:creationId xmlns:a16="http://schemas.microsoft.com/office/drawing/2014/main" id="{E30280E0-939B-4214-9443-A5266DF8C543}"/>
              </a:ext>
            </a:extLst>
          </p:cNvPr>
          <p:cNvGrpSpPr/>
          <p:nvPr/>
        </p:nvGrpSpPr>
        <p:grpSpPr>
          <a:xfrm>
            <a:off x="3228810" y="3617166"/>
            <a:ext cx="119160" cy="97200"/>
            <a:chOff x="3228810" y="3617166"/>
            <a:chExt cx="119160" cy="97200"/>
          </a:xfrm>
        </p:grpSpPr>
        <mc:AlternateContent xmlns:mc="http://schemas.openxmlformats.org/markup-compatibility/2006">
          <mc:Choice xmlns:p14="http://schemas.microsoft.com/office/powerpoint/2010/main" Requires="p14">
            <p:contentPart p14:bwMode="auto" r:id="rId149">
              <p14:nvContentPartPr>
                <p14:cNvPr id="95" name="Ink 94">
                  <a:extLst>
                    <a:ext uri="{FF2B5EF4-FFF2-40B4-BE49-F238E27FC236}">
                      <a16:creationId xmlns:a16="http://schemas.microsoft.com/office/drawing/2014/main" id="{2198BA08-CE21-43EB-AFB0-8EDB9AA3A467}"/>
                    </a:ext>
                  </a:extLst>
                </p14:cNvPr>
                <p14:cNvContentPartPr/>
                <p14:nvPr/>
              </p14:nvContentPartPr>
              <p14:xfrm>
                <a:off x="3228810" y="3617166"/>
                <a:ext cx="119160" cy="21960"/>
              </p14:xfrm>
            </p:contentPart>
          </mc:Choice>
          <mc:Fallback>
            <p:pic>
              <p:nvPicPr>
                <p:cNvPr id="95" name="Ink 94">
                  <a:extLst>
                    <a:ext uri="{FF2B5EF4-FFF2-40B4-BE49-F238E27FC236}">
                      <a16:creationId xmlns:a16="http://schemas.microsoft.com/office/drawing/2014/main" id="{2198BA08-CE21-43EB-AFB0-8EDB9AA3A467}"/>
                    </a:ext>
                  </a:extLst>
                </p:cNvPr>
                <p:cNvPicPr/>
                <p:nvPr/>
              </p:nvPicPr>
              <p:blipFill>
                <a:blip r:embed="rId150"/>
                <a:stretch>
                  <a:fillRect/>
                </a:stretch>
              </p:blipFill>
              <p:spPr>
                <a:xfrm>
                  <a:off x="3224490" y="3612846"/>
                  <a:ext cx="12780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96" name="Ink 95">
                  <a:extLst>
                    <a:ext uri="{FF2B5EF4-FFF2-40B4-BE49-F238E27FC236}">
                      <a16:creationId xmlns:a16="http://schemas.microsoft.com/office/drawing/2014/main" id="{90CBEAF4-D519-41BB-BCB3-4A2564154485}"/>
                    </a:ext>
                  </a:extLst>
                </p14:cNvPr>
                <p14:cNvContentPartPr/>
                <p14:nvPr/>
              </p14:nvContentPartPr>
              <p14:xfrm>
                <a:off x="3233490" y="3702846"/>
                <a:ext cx="113760" cy="11520"/>
              </p14:xfrm>
            </p:contentPart>
          </mc:Choice>
          <mc:Fallback>
            <p:pic>
              <p:nvPicPr>
                <p:cNvPr id="96" name="Ink 95">
                  <a:extLst>
                    <a:ext uri="{FF2B5EF4-FFF2-40B4-BE49-F238E27FC236}">
                      <a16:creationId xmlns:a16="http://schemas.microsoft.com/office/drawing/2014/main" id="{90CBEAF4-D519-41BB-BCB3-4A2564154485}"/>
                    </a:ext>
                  </a:extLst>
                </p:cNvPr>
                <p:cNvPicPr/>
                <p:nvPr/>
              </p:nvPicPr>
              <p:blipFill>
                <a:blip r:embed="rId152"/>
                <a:stretch>
                  <a:fillRect/>
                </a:stretch>
              </p:blipFill>
              <p:spPr>
                <a:xfrm>
                  <a:off x="3229170" y="3698526"/>
                  <a:ext cx="122400" cy="20160"/>
                </a:xfrm>
                <a:prstGeom prst="rect">
                  <a:avLst/>
                </a:prstGeom>
              </p:spPr>
            </p:pic>
          </mc:Fallback>
        </mc:AlternateContent>
      </p:grpSp>
      <p:grpSp>
        <p:nvGrpSpPr>
          <p:cNvPr id="106" name="Group 105">
            <a:extLst>
              <a:ext uri="{FF2B5EF4-FFF2-40B4-BE49-F238E27FC236}">
                <a16:creationId xmlns:a16="http://schemas.microsoft.com/office/drawing/2014/main" id="{3EA899F3-9627-4F0D-9759-D4ED826BD565}"/>
              </a:ext>
            </a:extLst>
          </p:cNvPr>
          <p:cNvGrpSpPr/>
          <p:nvPr/>
        </p:nvGrpSpPr>
        <p:grpSpPr>
          <a:xfrm>
            <a:off x="3568650" y="3340326"/>
            <a:ext cx="880560" cy="426600"/>
            <a:chOff x="3568650" y="3340326"/>
            <a:chExt cx="880560" cy="426600"/>
          </a:xfrm>
        </p:grpSpPr>
        <mc:AlternateContent xmlns:mc="http://schemas.openxmlformats.org/markup-compatibility/2006">
          <mc:Choice xmlns:p14="http://schemas.microsoft.com/office/powerpoint/2010/main" Requires="p14">
            <p:contentPart p14:bwMode="auto" r:id="rId153">
              <p14:nvContentPartPr>
                <p14:cNvPr id="97" name="Ink 96">
                  <a:extLst>
                    <a:ext uri="{FF2B5EF4-FFF2-40B4-BE49-F238E27FC236}">
                      <a16:creationId xmlns:a16="http://schemas.microsoft.com/office/drawing/2014/main" id="{18BF0AF3-694F-48DF-B741-C132B3EDA793}"/>
                    </a:ext>
                  </a:extLst>
                </p14:cNvPr>
                <p14:cNvContentPartPr/>
                <p14:nvPr/>
              </p14:nvContentPartPr>
              <p14:xfrm>
                <a:off x="3568650" y="3508086"/>
                <a:ext cx="195120" cy="30600"/>
              </p14:xfrm>
            </p:contentPart>
          </mc:Choice>
          <mc:Fallback>
            <p:pic>
              <p:nvPicPr>
                <p:cNvPr id="97" name="Ink 96">
                  <a:extLst>
                    <a:ext uri="{FF2B5EF4-FFF2-40B4-BE49-F238E27FC236}">
                      <a16:creationId xmlns:a16="http://schemas.microsoft.com/office/drawing/2014/main" id="{18BF0AF3-694F-48DF-B741-C132B3EDA793}"/>
                    </a:ext>
                  </a:extLst>
                </p:cNvPr>
                <p:cNvPicPr/>
                <p:nvPr/>
              </p:nvPicPr>
              <p:blipFill>
                <a:blip r:embed="rId154"/>
                <a:stretch>
                  <a:fillRect/>
                </a:stretch>
              </p:blipFill>
              <p:spPr>
                <a:xfrm>
                  <a:off x="3564330" y="3503766"/>
                  <a:ext cx="20376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98" name="Ink 97">
                  <a:extLst>
                    <a:ext uri="{FF2B5EF4-FFF2-40B4-BE49-F238E27FC236}">
                      <a16:creationId xmlns:a16="http://schemas.microsoft.com/office/drawing/2014/main" id="{27C2B52E-1F55-4874-ACE7-FA06B35436AE}"/>
                    </a:ext>
                  </a:extLst>
                </p14:cNvPr>
                <p14:cNvContentPartPr/>
                <p14:nvPr/>
              </p14:nvContentPartPr>
              <p14:xfrm>
                <a:off x="3593490" y="3521406"/>
                <a:ext cx="51120" cy="232920"/>
              </p14:xfrm>
            </p:contentPart>
          </mc:Choice>
          <mc:Fallback>
            <p:pic>
              <p:nvPicPr>
                <p:cNvPr id="98" name="Ink 97">
                  <a:extLst>
                    <a:ext uri="{FF2B5EF4-FFF2-40B4-BE49-F238E27FC236}">
                      <a16:creationId xmlns:a16="http://schemas.microsoft.com/office/drawing/2014/main" id="{27C2B52E-1F55-4874-ACE7-FA06B35436AE}"/>
                    </a:ext>
                  </a:extLst>
                </p:cNvPr>
                <p:cNvPicPr/>
                <p:nvPr/>
              </p:nvPicPr>
              <p:blipFill>
                <a:blip r:embed="rId156"/>
                <a:stretch>
                  <a:fillRect/>
                </a:stretch>
              </p:blipFill>
              <p:spPr>
                <a:xfrm>
                  <a:off x="3589170" y="3517086"/>
                  <a:ext cx="59760" cy="24156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99" name="Ink 98">
                  <a:extLst>
                    <a:ext uri="{FF2B5EF4-FFF2-40B4-BE49-F238E27FC236}">
                      <a16:creationId xmlns:a16="http://schemas.microsoft.com/office/drawing/2014/main" id="{3BC95FFF-C737-493B-90F4-DF89E1CE67E4}"/>
                    </a:ext>
                  </a:extLst>
                </p14:cNvPr>
                <p14:cNvContentPartPr/>
                <p14:nvPr/>
              </p14:nvContentPartPr>
              <p14:xfrm>
                <a:off x="3616170" y="3634806"/>
                <a:ext cx="139320" cy="110880"/>
              </p14:xfrm>
            </p:contentPart>
          </mc:Choice>
          <mc:Fallback>
            <p:pic>
              <p:nvPicPr>
                <p:cNvPr id="99" name="Ink 98">
                  <a:extLst>
                    <a:ext uri="{FF2B5EF4-FFF2-40B4-BE49-F238E27FC236}">
                      <a16:creationId xmlns:a16="http://schemas.microsoft.com/office/drawing/2014/main" id="{3BC95FFF-C737-493B-90F4-DF89E1CE67E4}"/>
                    </a:ext>
                  </a:extLst>
                </p:cNvPr>
                <p:cNvPicPr/>
                <p:nvPr/>
              </p:nvPicPr>
              <p:blipFill>
                <a:blip r:embed="rId158"/>
                <a:stretch>
                  <a:fillRect/>
                </a:stretch>
              </p:blipFill>
              <p:spPr>
                <a:xfrm>
                  <a:off x="3611850" y="3630486"/>
                  <a:ext cx="14796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100" name="Ink 99">
                  <a:extLst>
                    <a:ext uri="{FF2B5EF4-FFF2-40B4-BE49-F238E27FC236}">
                      <a16:creationId xmlns:a16="http://schemas.microsoft.com/office/drawing/2014/main" id="{E1C204B8-5CD1-423C-BDA5-6CB0557AC34B}"/>
                    </a:ext>
                  </a:extLst>
                </p14:cNvPr>
                <p14:cNvContentPartPr/>
                <p14:nvPr/>
              </p14:nvContentPartPr>
              <p14:xfrm>
                <a:off x="3826410" y="3475326"/>
                <a:ext cx="154440" cy="273600"/>
              </p14:xfrm>
            </p:contentPart>
          </mc:Choice>
          <mc:Fallback>
            <p:pic>
              <p:nvPicPr>
                <p:cNvPr id="100" name="Ink 99">
                  <a:extLst>
                    <a:ext uri="{FF2B5EF4-FFF2-40B4-BE49-F238E27FC236}">
                      <a16:creationId xmlns:a16="http://schemas.microsoft.com/office/drawing/2014/main" id="{E1C204B8-5CD1-423C-BDA5-6CB0557AC34B}"/>
                    </a:ext>
                  </a:extLst>
                </p:cNvPr>
                <p:cNvPicPr/>
                <p:nvPr/>
              </p:nvPicPr>
              <p:blipFill>
                <a:blip r:embed="rId160"/>
                <a:stretch>
                  <a:fillRect/>
                </a:stretch>
              </p:blipFill>
              <p:spPr>
                <a:xfrm>
                  <a:off x="3822090" y="3471006"/>
                  <a:ext cx="163080" cy="28224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103" name="Ink 102">
                  <a:extLst>
                    <a:ext uri="{FF2B5EF4-FFF2-40B4-BE49-F238E27FC236}">
                      <a16:creationId xmlns:a16="http://schemas.microsoft.com/office/drawing/2014/main" id="{6724FAA0-031B-4F43-ABE8-A1E841C94C0C}"/>
                    </a:ext>
                  </a:extLst>
                </p14:cNvPr>
                <p14:cNvContentPartPr/>
                <p14:nvPr/>
              </p14:nvContentPartPr>
              <p14:xfrm>
                <a:off x="4023330" y="3535086"/>
                <a:ext cx="132480" cy="231840"/>
              </p14:xfrm>
            </p:contentPart>
          </mc:Choice>
          <mc:Fallback>
            <p:pic>
              <p:nvPicPr>
                <p:cNvPr id="103" name="Ink 102">
                  <a:extLst>
                    <a:ext uri="{FF2B5EF4-FFF2-40B4-BE49-F238E27FC236}">
                      <a16:creationId xmlns:a16="http://schemas.microsoft.com/office/drawing/2014/main" id="{6724FAA0-031B-4F43-ABE8-A1E841C94C0C}"/>
                    </a:ext>
                  </a:extLst>
                </p:cNvPr>
                <p:cNvPicPr/>
                <p:nvPr/>
              </p:nvPicPr>
              <p:blipFill>
                <a:blip r:embed="rId162"/>
                <a:stretch>
                  <a:fillRect/>
                </a:stretch>
              </p:blipFill>
              <p:spPr>
                <a:xfrm>
                  <a:off x="4019010" y="3530766"/>
                  <a:ext cx="141120" cy="24048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104" name="Ink 103">
                  <a:extLst>
                    <a:ext uri="{FF2B5EF4-FFF2-40B4-BE49-F238E27FC236}">
                      <a16:creationId xmlns:a16="http://schemas.microsoft.com/office/drawing/2014/main" id="{378601C3-75B2-4D24-8749-E4070347C3EC}"/>
                    </a:ext>
                  </a:extLst>
                </p14:cNvPr>
                <p14:cNvContentPartPr/>
                <p14:nvPr/>
              </p14:nvContentPartPr>
              <p14:xfrm>
                <a:off x="4195770" y="3340326"/>
                <a:ext cx="59400" cy="212400"/>
              </p14:xfrm>
            </p:contentPart>
          </mc:Choice>
          <mc:Fallback>
            <p:pic>
              <p:nvPicPr>
                <p:cNvPr id="104" name="Ink 103">
                  <a:extLst>
                    <a:ext uri="{FF2B5EF4-FFF2-40B4-BE49-F238E27FC236}">
                      <a16:creationId xmlns:a16="http://schemas.microsoft.com/office/drawing/2014/main" id="{378601C3-75B2-4D24-8749-E4070347C3EC}"/>
                    </a:ext>
                  </a:extLst>
                </p:cNvPr>
                <p:cNvPicPr/>
                <p:nvPr/>
              </p:nvPicPr>
              <p:blipFill>
                <a:blip r:embed="rId164"/>
                <a:stretch>
                  <a:fillRect/>
                </a:stretch>
              </p:blipFill>
              <p:spPr>
                <a:xfrm>
                  <a:off x="4191450" y="3336006"/>
                  <a:ext cx="68040" cy="22104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105" name="Ink 104">
                  <a:extLst>
                    <a:ext uri="{FF2B5EF4-FFF2-40B4-BE49-F238E27FC236}">
                      <a16:creationId xmlns:a16="http://schemas.microsoft.com/office/drawing/2014/main" id="{4B98CB61-BB06-4228-BF3D-ABCE51719A4C}"/>
                    </a:ext>
                  </a:extLst>
                </p14:cNvPr>
                <p14:cNvContentPartPr/>
                <p14:nvPr/>
              </p14:nvContentPartPr>
              <p14:xfrm>
                <a:off x="4343730" y="3471726"/>
                <a:ext cx="105480" cy="293400"/>
              </p14:xfrm>
            </p:contentPart>
          </mc:Choice>
          <mc:Fallback>
            <p:pic>
              <p:nvPicPr>
                <p:cNvPr id="105" name="Ink 104">
                  <a:extLst>
                    <a:ext uri="{FF2B5EF4-FFF2-40B4-BE49-F238E27FC236}">
                      <a16:creationId xmlns:a16="http://schemas.microsoft.com/office/drawing/2014/main" id="{4B98CB61-BB06-4228-BF3D-ABCE51719A4C}"/>
                    </a:ext>
                  </a:extLst>
                </p:cNvPr>
                <p:cNvPicPr/>
                <p:nvPr/>
              </p:nvPicPr>
              <p:blipFill>
                <a:blip r:embed="rId166"/>
                <a:stretch>
                  <a:fillRect/>
                </a:stretch>
              </p:blipFill>
              <p:spPr>
                <a:xfrm>
                  <a:off x="4339410" y="3467406"/>
                  <a:ext cx="114120" cy="302040"/>
                </a:xfrm>
                <a:prstGeom prst="rect">
                  <a:avLst/>
                </a:prstGeom>
              </p:spPr>
            </p:pic>
          </mc:Fallback>
        </mc:AlternateContent>
      </p:grpSp>
      <p:grpSp>
        <p:nvGrpSpPr>
          <p:cNvPr id="128" name="Group 127">
            <a:extLst>
              <a:ext uri="{FF2B5EF4-FFF2-40B4-BE49-F238E27FC236}">
                <a16:creationId xmlns:a16="http://schemas.microsoft.com/office/drawing/2014/main" id="{3BC1A7C0-C4D4-47AD-8777-7423048E7B29}"/>
              </a:ext>
            </a:extLst>
          </p:cNvPr>
          <p:cNvGrpSpPr/>
          <p:nvPr/>
        </p:nvGrpSpPr>
        <p:grpSpPr>
          <a:xfrm>
            <a:off x="7113210" y="3914166"/>
            <a:ext cx="835560" cy="643680"/>
            <a:chOff x="7113210" y="3914166"/>
            <a:chExt cx="835560" cy="643680"/>
          </a:xfrm>
        </p:grpSpPr>
        <mc:AlternateContent xmlns:mc="http://schemas.openxmlformats.org/markup-compatibility/2006">
          <mc:Choice xmlns:p14="http://schemas.microsoft.com/office/powerpoint/2010/main" Requires="p14">
            <p:contentPart p14:bwMode="auto" r:id="rId167">
              <p14:nvContentPartPr>
                <p14:cNvPr id="107" name="Ink 106">
                  <a:extLst>
                    <a:ext uri="{FF2B5EF4-FFF2-40B4-BE49-F238E27FC236}">
                      <a16:creationId xmlns:a16="http://schemas.microsoft.com/office/drawing/2014/main" id="{8E2942B3-55DD-4BB1-B1E1-BC9E23388043}"/>
                    </a:ext>
                  </a:extLst>
                </p14:cNvPr>
                <p14:cNvContentPartPr/>
                <p14:nvPr/>
              </p14:nvContentPartPr>
              <p14:xfrm>
                <a:off x="7113210" y="3914166"/>
                <a:ext cx="618480" cy="24120"/>
              </p14:xfrm>
            </p:contentPart>
          </mc:Choice>
          <mc:Fallback>
            <p:pic>
              <p:nvPicPr>
                <p:cNvPr id="107" name="Ink 106">
                  <a:extLst>
                    <a:ext uri="{FF2B5EF4-FFF2-40B4-BE49-F238E27FC236}">
                      <a16:creationId xmlns:a16="http://schemas.microsoft.com/office/drawing/2014/main" id="{8E2942B3-55DD-4BB1-B1E1-BC9E23388043}"/>
                    </a:ext>
                  </a:extLst>
                </p:cNvPr>
                <p:cNvPicPr/>
                <p:nvPr/>
              </p:nvPicPr>
              <p:blipFill>
                <a:blip r:embed="rId168"/>
                <a:stretch>
                  <a:fillRect/>
                </a:stretch>
              </p:blipFill>
              <p:spPr>
                <a:xfrm>
                  <a:off x="7108890" y="3909846"/>
                  <a:ext cx="62712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08" name="Ink 107">
                  <a:extLst>
                    <a:ext uri="{FF2B5EF4-FFF2-40B4-BE49-F238E27FC236}">
                      <a16:creationId xmlns:a16="http://schemas.microsoft.com/office/drawing/2014/main" id="{1A1155FB-676B-464E-BD5D-251E03B117E2}"/>
                    </a:ext>
                  </a:extLst>
                </p14:cNvPr>
                <p14:cNvContentPartPr/>
                <p14:nvPr/>
              </p14:nvContentPartPr>
              <p14:xfrm>
                <a:off x="7365570" y="4125126"/>
                <a:ext cx="176760" cy="174960"/>
              </p14:xfrm>
            </p:contentPart>
          </mc:Choice>
          <mc:Fallback>
            <p:pic>
              <p:nvPicPr>
                <p:cNvPr id="108" name="Ink 107">
                  <a:extLst>
                    <a:ext uri="{FF2B5EF4-FFF2-40B4-BE49-F238E27FC236}">
                      <a16:creationId xmlns:a16="http://schemas.microsoft.com/office/drawing/2014/main" id="{1A1155FB-676B-464E-BD5D-251E03B117E2}"/>
                    </a:ext>
                  </a:extLst>
                </p:cNvPr>
                <p:cNvPicPr/>
                <p:nvPr/>
              </p:nvPicPr>
              <p:blipFill>
                <a:blip r:embed="rId170"/>
                <a:stretch>
                  <a:fillRect/>
                </a:stretch>
              </p:blipFill>
              <p:spPr>
                <a:xfrm>
                  <a:off x="7361250" y="4120806"/>
                  <a:ext cx="18540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09" name="Ink 108">
                  <a:extLst>
                    <a:ext uri="{FF2B5EF4-FFF2-40B4-BE49-F238E27FC236}">
                      <a16:creationId xmlns:a16="http://schemas.microsoft.com/office/drawing/2014/main" id="{FFD80E34-2F58-4FFF-9665-1338A283153C}"/>
                    </a:ext>
                  </a:extLst>
                </p14:cNvPr>
                <p14:cNvContentPartPr/>
                <p14:nvPr/>
              </p14:nvContentPartPr>
              <p14:xfrm>
                <a:off x="7558170" y="4017846"/>
                <a:ext cx="68040" cy="155880"/>
              </p14:xfrm>
            </p:contentPart>
          </mc:Choice>
          <mc:Fallback>
            <p:pic>
              <p:nvPicPr>
                <p:cNvPr id="109" name="Ink 108">
                  <a:extLst>
                    <a:ext uri="{FF2B5EF4-FFF2-40B4-BE49-F238E27FC236}">
                      <a16:creationId xmlns:a16="http://schemas.microsoft.com/office/drawing/2014/main" id="{FFD80E34-2F58-4FFF-9665-1338A283153C}"/>
                    </a:ext>
                  </a:extLst>
                </p:cNvPr>
                <p:cNvPicPr/>
                <p:nvPr/>
              </p:nvPicPr>
              <p:blipFill>
                <a:blip r:embed="rId172"/>
                <a:stretch>
                  <a:fillRect/>
                </a:stretch>
              </p:blipFill>
              <p:spPr>
                <a:xfrm>
                  <a:off x="7553850" y="4013526"/>
                  <a:ext cx="7668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10" name="Ink 109">
                  <a:extLst>
                    <a:ext uri="{FF2B5EF4-FFF2-40B4-BE49-F238E27FC236}">
                      <a16:creationId xmlns:a16="http://schemas.microsoft.com/office/drawing/2014/main" id="{044C8858-10FD-47E6-88D8-CE5D9F7BDA6A}"/>
                    </a:ext>
                  </a:extLst>
                </p14:cNvPr>
                <p14:cNvContentPartPr/>
                <p14:nvPr/>
              </p14:nvContentPartPr>
              <p14:xfrm>
                <a:off x="7521810" y="4050246"/>
                <a:ext cx="120600" cy="10800"/>
              </p14:xfrm>
            </p:contentPart>
          </mc:Choice>
          <mc:Fallback>
            <p:pic>
              <p:nvPicPr>
                <p:cNvPr id="110" name="Ink 109">
                  <a:extLst>
                    <a:ext uri="{FF2B5EF4-FFF2-40B4-BE49-F238E27FC236}">
                      <a16:creationId xmlns:a16="http://schemas.microsoft.com/office/drawing/2014/main" id="{044C8858-10FD-47E6-88D8-CE5D9F7BDA6A}"/>
                    </a:ext>
                  </a:extLst>
                </p:cNvPr>
                <p:cNvPicPr/>
                <p:nvPr/>
              </p:nvPicPr>
              <p:blipFill>
                <a:blip r:embed="rId174"/>
                <a:stretch>
                  <a:fillRect/>
                </a:stretch>
              </p:blipFill>
              <p:spPr>
                <a:xfrm>
                  <a:off x="7517490" y="4045926"/>
                  <a:ext cx="12924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11" name="Ink 110">
                  <a:extLst>
                    <a:ext uri="{FF2B5EF4-FFF2-40B4-BE49-F238E27FC236}">
                      <a16:creationId xmlns:a16="http://schemas.microsoft.com/office/drawing/2014/main" id="{116442AB-56C0-4AC7-A4D5-1406D404D75B}"/>
                    </a:ext>
                  </a:extLst>
                </p14:cNvPr>
                <p14:cNvContentPartPr/>
                <p14:nvPr/>
              </p14:nvContentPartPr>
              <p14:xfrm>
                <a:off x="7670130" y="4066806"/>
                <a:ext cx="114480" cy="88920"/>
              </p14:xfrm>
            </p:contentPart>
          </mc:Choice>
          <mc:Fallback>
            <p:pic>
              <p:nvPicPr>
                <p:cNvPr id="111" name="Ink 110">
                  <a:extLst>
                    <a:ext uri="{FF2B5EF4-FFF2-40B4-BE49-F238E27FC236}">
                      <a16:creationId xmlns:a16="http://schemas.microsoft.com/office/drawing/2014/main" id="{116442AB-56C0-4AC7-A4D5-1406D404D75B}"/>
                    </a:ext>
                  </a:extLst>
                </p:cNvPr>
                <p:cNvPicPr/>
                <p:nvPr/>
              </p:nvPicPr>
              <p:blipFill>
                <a:blip r:embed="rId176"/>
                <a:stretch>
                  <a:fillRect/>
                </a:stretch>
              </p:blipFill>
              <p:spPr>
                <a:xfrm>
                  <a:off x="7665810" y="4062486"/>
                  <a:ext cx="12312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13" name="Ink 112">
                  <a:extLst>
                    <a:ext uri="{FF2B5EF4-FFF2-40B4-BE49-F238E27FC236}">
                      <a16:creationId xmlns:a16="http://schemas.microsoft.com/office/drawing/2014/main" id="{4F68FB08-3BD5-414B-8FAB-DD0DAA569BE5}"/>
                    </a:ext>
                  </a:extLst>
                </p14:cNvPr>
                <p14:cNvContentPartPr/>
                <p14:nvPr/>
              </p14:nvContentPartPr>
              <p14:xfrm>
                <a:off x="7130130" y="3920286"/>
                <a:ext cx="818640" cy="637560"/>
              </p14:xfrm>
            </p:contentPart>
          </mc:Choice>
          <mc:Fallback>
            <p:pic>
              <p:nvPicPr>
                <p:cNvPr id="113" name="Ink 112">
                  <a:extLst>
                    <a:ext uri="{FF2B5EF4-FFF2-40B4-BE49-F238E27FC236}">
                      <a16:creationId xmlns:a16="http://schemas.microsoft.com/office/drawing/2014/main" id="{4F68FB08-3BD5-414B-8FAB-DD0DAA569BE5}"/>
                    </a:ext>
                  </a:extLst>
                </p:cNvPr>
                <p:cNvPicPr/>
                <p:nvPr/>
              </p:nvPicPr>
              <p:blipFill>
                <a:blip r:embed="rId178"/>
                <a:stretch>
                  <a:fillRect/>
                </a:stretch>
              </p:blipFill>
              <p:spPr>
                <a:xfrm>
                  <a:off x="7125810" y="3915966"/>
                  <a:ext cx="827280" cy="646200"/>
                </a:xfrm>
                <a:prstGeom prst="rect">
                  <a:avLst/>
                </a:prstGeom>
              </p:spPr>
            </p:pic>
          </mc:Fallback>
        </mc:AlternateContent>
      </p:grpSp>
      <p:grpSp>
        <p:nvGrpSpPr>
          <p:cNvPr id="127" name="Group 126">
            <a:extLst>
              <a:ext uri="{FF2B5EF4-FFF2-40B4-BE49-F238E27FC236}">
                <a16:creationId xmlns:a16="http://schemas.microsoft.com/office/drawing/2014/main" id="{A5150402-1499-47B1-86AF-216F981AAD8B}"/>
              </a:ext>
            </a:extLst>
          </p:cNvPr>
          <p:cNvGrpSpPr/>
          <p:nvPr/>
        </p:nvGrpSpPr>
        <p:grpSpPr>
          <a:xfrm>
            <a:off x="8319570" y="4071126"/>
            <a:ext cx="1886760" cy="379800"/>
            <a:chOff x="8319570" y="4071126"/>
            <a:chExt cx="1886760" cy="379800"/>
          </a:xfrm>
        </p:grpSpPr>
        <mc:AlternateContent xmlns:mc="http://schemas.openxmlformats.org/markup-compatibility/2006">
          <mc:Choice xmlns:p14="http://schemas.microsoft.com/office/powerpoint/2010/main" Requires="p14">
            <p:contentPart p14:bwMode="auto" r:id="rId179">
              <p14:nvContentPartPr>
                <p14:cNvPr id="114" name="Ink 113">
                  <a:extLst>
                    <a:ext uri="{FF2B5EF4-FFF2-40B4-BE49-F238E27FC236}">
                      <a16:creationId xmlns:a16="http://schemas.microsoft.com/office/drawing/2014/main" id="{A92FE3DC-92D7-43F5-902D-CE39CB683C48}"/>
                    </a:ext>
                  </a:extLst>
                </p14:cNvPr>
                <p14:cNvContentPartPr/>
                <p14:nvPr/>
              </p14:nvContentPartPr>
              <p14:xfrm>
                <a:off x="8319570" y="4071126"/>
                <a:ext cx="79200" cy="239040"/>
              </p14:xfrm>
            </p:contentPart>
          </mc:Choice>
          <mc:Fallback>
            <p:pic>
              <p:nvPicPr>
                <p:cNvPr id="114" name="Ink 113">
                  <a:extLst>
                    <a:ext uri="{FF2B5EF4-FFF2-40B4-BE49-F238E27FC236}">
                      <a16:creationId xmlns:a16="http://schemas.microsoft.com/office/drawing/2014/main" id="{A92FE3DC-92D7-43F5-902D-CE39CB683C48}"/>
                    </a:ext>
                  </a:extLst>
                </p:cNvPr>
                <p:cNvPicPr/>
                <p:nvPr/>
              </p:nvPicPr>
              <p:blipFill>
                <a:blip r:embed="rId180"/>
                <a:stretch>
                  <a:fillRect/>
                </a:stretch>
              </p:blipFill>
              <p:spPr>
                <a:xfrm>
                  <a:off x="8315250" y="4066806"/>
                  <a:ext cx="87840" cy="24768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15" name="Ink 114">
                  <a:extLst>
                    <a:ext uri="{FF2B5EF4-FFF2-40B4-BE49-F238E27FC236}">
                      <a16:creationId xmlns:a16="http://schemas.microsoft.com/office/drawing/2014/main" id="{A92388EA-5006-4501-A9B0-3B3F9B66D3E3}"/>
                    </a:ext>
                  </a:extLst>
                </p14:cNvPr>
                <p14:cNvContentPartPr/>
                <p14:nvPr/>
              </p14:nvContentPartPr>
              <p14:xfrm>
                <a:off x="8437290" y="4158246"/>
                <a:ext cx="42480" cy="133560"/>
              </p14:xfrm>
            </p:contentPart>
          </mc:Choice>
          <mc:Fallback>
            <p:pic>
              <p:nvPicPr>
                <p:cNvPr id="115" name="Ink 114">
                  <a:extLst>
                    <a:ext uri="{FF2B5EF4-FFF2-40B4-BE49-F238E27FC236}">
                      <a16:creationId xmlns:a16="http://schemas.microsoft.com/office/drawing/2014/main" id="{A92388EA-5006-4501-A9B0-3B3F9B66D3E3}"/>
                    </a:ext>
                  </a:extLst>
                </p:cNvPr>
                <p:cNvPicPr/>
                <p:nvPr/>
              </p:nvPicPr>
              <p:blipFill>
                <a:blip r:embed="rId182"/>
                <a:stretch>
                  <a:fillRect/>
                </a:stretch>
              </p:blipFill>
              <p:spPr>
                <a:xfrm>
                  <a:off x="8432970" y="4153926"/>
                  <a:ext cx="5112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16" name="Ink 115">
                  <a:extLst>
                    <a:ext uri="{FF2B5EF4-FFF2-40B4-BE49-F238E27FC236}">
                      <a16:creationId xmlns:a16="http://schemas.microsoft.com/office/drawing/2014/main" id="{5E6DCC4D-EE46-421D-892D-401E53555F15}"/>
                    </a:ext>
                  </a:extLst>
                </p14:cNvPr>
                <p14:cNvContentPartPr/>
                <p14:nvPr/>
              </p14:nvContentPartPr>
              <p14:xfrm>
                <a:off x="8533770" y="4186326"/>
                <a:ext cx="87840" cy="264600"/>
              </p14:xfrm>
            </p:contentPart>
          </mc:Choice>
          <mc:Fallback>
            <p:pic>
              <p:nvPicPr>
                <p:cNvPr id="116" name="Ink 115">
                  <a:extLst>
                    <a:ext uri="{FF2B5EF4-FFF2-40B4-BE49-F238E27FC236}">
                      <a16:creationId xmlns:a16="http://schemas.microsoft.com/office/drawing/2014/main" id="{5E6DCC4D-EE46-421D-892D-401E53555F15}"/>
                    </a:ext>
                  </a:extLst>
                </p:cNvPr>
                <p:cNvPicPr/>
                <p:nvPr/>
              </p:nvPicPr>
              <p:blipFill>
                <a:blip r:embed="rId184"/>
                <a:stretch>
                  <a:fillRect/>
                </a:stretch>
              </p:blipFill>
              <p:spPr>
                <a:xfrm>
                  <a:off x="8529450" y="4182006"/>
                  <a:ext cx="96480" cy="27324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17" name="Ink 116">
                  <a:extLst>
                    <a:ext uri="{FF2B5EF4-FFF2-40B4-BE49-F238E27FC236}">
                      <a16:creationId xmlns:a16="http://schemas.microsoft.com/office/drawing/2014/main" id="{98D727C0-F54B-40AB-8A86-FFD70BCD81D6}"/>
                    </a:ext>
                  </a:extLst>
                </p14:cNvPr>
                <p14:cNvContentPartPr/>
                <p14:nvPr/>
              </p14:nvContentPartPr>
              <p14:xfrm>
                <a:off x="8799810" y="4142046"/>
                <a:ext cx="145080" cy="182160"/>
              </p14:xfrm>
            </p:contentPart>
          </mc:Choice>
          <mc:Fallback>
            <p:pic>
              <p:nvPicPr>
                <p:cNvPr id="117" name="Ink 116">
                  <a:extLst>
                    <a:ext uri="{FF2B5EF4-FFF2-40B4-BE49-F238E27FC236}">
                      <a16:creationId xmlns:a16="http://schemas.microsoft.com/office/drawing/2014/main" id="{98D727C0-F54B-40AB-8A86-FFD70BCD81D6}"/>
                    </a:ext>
                  </a:extLst>
                </p:cNvPr>
                <p:cNvPicPr/>
                <p:nvPr/>
              </p:nvPicPr>
              <p:blipFill>
                <a:blip r:embed="rId186"/>
                <a:stretch>
                  <a:fillRect/>
                </a:stretch>
              </p:blipFill>
              <p:spPr>
                <a:xfrm>
                  <a:off x="8795490" y="4137726"/>
                  <a:ext cx="153720" cy="19080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18" name="Ink 117">
                  <a:extLst>
                    <a:ext uri="{FF2B5EF4-FFF2-40B4-BE49-F238E27FC236}">
                      <a16:creationId xmlns:a16="http://schemas.microsoft.com/office/drawing/2014/main" id="{877971EB-011C-4D55-AB81-46C05AAAEF45}"/>
                    </a:ext>
                  </a:extLst>
                </p14:cNvPr>
                <p14:cNvContentPartPr/>
                <p14:nvPr/>
              </p14:nvContentPartPr>
              <p14:xfrm>
                <a:off x="8960730" y="4184166"/>
                <a:ext cx="82440" cy="116640"/>
              </p14:xfrm>
            </p:contentPart>
          </mc:Choice>
          <mc:Fallback>
            <p:pic>
              <p:nvPicPr>
                <p:cNvPr id="118" name="Ink 117">
                  <a:extLst>
                    <a:ext uri="{FF2B5EF4-FFF2-40B4-BE49-F238E27FC236}">
                      <a16:creationId xmlns:a16="http://schemas.microsoft.com/office/drawing/2014/main" id="{877971EB-011C-4D55-AB81-46C05AAAEF45}"/>
                    </a:ext>
                  </a:extLst>
                </p:cNvPr>
                <p:cNvPicPr/>
                <p:nvPr/>
              </p:nvPicPr>
              <p:blipFill>
                <a:blip r:embed="rId188"/>
                <a:stretch>
                  <a:fillRect/>
                </a:stretch>
              </p:blipFill>
              <p:spPr>
                <a:xfrm>
                  <a:off x="8956410" y="4179846"/>
                  <a:ext cx="9108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19" name="Ink 118">
                  <a:extLst>
                    <a:ext uri="{FF2B5EF4-FFF2-40B4-BE49-F238E27FC236}">
                      <a16:creationId xmlns:a16="http://schemas.microsoft.com/office/drawing/2014/main" id="{914F5095-DA40-454E-83DF-9372795F8E26}"/>
                    </a:ext>
                  </a:extLst>
                </p14:cNvPr>
                <p14:cNvContentPartPr/>
                <p14:nvPr/>
              </p14:nvContentPartPr>
              <p14:xfrm>
                <a:off x="9084570" y="4188486"/>
                <a:ext cx="83880" cy="97920"/>
              </p14:xfrm>
            </p:contentPart>
          </mc:Choice>
          <mc:Fallback>
            <p:pic>
              <p:nvPicPr>
                <p:cNvPr id="119" name="Ink 118">
                  <a:extLst>
                    <a:ext uri="{FF2B5EF4-FFF2-40B4-BE49-F238E27FC236}">
                      <a16:creationId xmlns:a16="http://schemas.microsoft.com/office/drawing/2014/main" id="{914F5095-DA40-454E-83DF-9372795F8E26}"/>
                    </a:ext>
                  </a:extLst>
                </p:cNvPr>
                <p:cNvPicPr/>
                <p:nvPr/>
              </p:nvPicPr>
              <p:blipFill>
                <a:blip r:embed="rId190"/>
                <a:stretch>
                  <a:fillRect/>
                </a:stretch>
              </p:blipFill>
              <p:spPr>
                <a:xfrm>
                  <a:off x="9080250" y="4184166"/>
                  <a:ext cx="9252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20" name="Ink 119">
                  <a:extLst>
                    <a:ext uri="{FF2B5EF4-FFF2-40B4-BE49-F238E27FC236}">
                      <a16:creationId xmlns:a16="http://schemas.microsoft.com/office/drawing/2014/main" id="{F86852D6-ECC4-4381-ADE7-0BAEF3A0E3E8}"/>
                    </a:ext>
                  </a:extLst>
                </p14:cNvPr>
                <p14:cNvContentPartPr/>
                <p14:nvPr/>
              </p14:nvContentPartPr>
              <p14:xfrm>
                <a:off x="9178890" y="4180566"/>
                <a:ext cx="72360" cy="114120"/>
              </p14:xfrm>
            </p:contentPart>
          </mc:Choice>
          <mc:Fallback>
            <p:pic>
              <p:nvPicPr>
                <p:cNvPr id="120" name="Ink 119">
                  <a:extLst>
                    <a:ext uri="{FF2B5EF4-FFF2-40B4-BE49-F238E27FC236}">
                      <a16:creationId xmlns:a16="http://schemas.microsoft.com/office/drawing/2014/main" id="{F86852D6-ECC4-4381-ADE7-0BAEF3A0E3E8}"/>
                    </a:ext>
                  </a:extLst>
                </p:cNvPr>
                <p:cNvPicPr/>
                <p:nvPr/>
              </p:nvPicPr>
              <p:blipFill>
                <a:blip r:embed="rId192"/>
                <a:stretch>
                  <a:fillRect/>
                </a:stretch>
              </p:blipFill>
              <p:spPr>
                <a:xfrm>
                  <a:off x="9174570" y="4176246"/>
                  <a:ext cx="8100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21" name="Ink 120">
                  <a:extLst>
                    <a:ext uri="{FF2B5EF4-FFF2-40B4-BE49-F238E27FC236}">
                      <a16:creationId xmlns:a16="http://schemas.microsoft.com/office/drawing/2014/main" id="{346079EE-E3C3-45B3-A3DC-3D063C529423}"/>
                    </a:ext>
                  </a:extLst>
                </p14:cNvPr>
                <p14:cNvContentPartPr/>
                <p14:nvPr/>
              </p14:nvContentPartPr>
              <p14:xfrm>
                <a:off x="9303450" y="4193166"/>
                <a:ext cx="115920" cy="103680"/>
              </p14:xfrm>
            </p:contentPart>
          </mc:Choice>
          <mc:Fallback>
            <p:pic>
              <p:nvPicPr>
                <p:cNvPr id="121" name="Ink 120">
                  <a:extLst>
                    <a:ext uri="{FF2B5EF4-FFF2-40B4-BE49-F238E27FC236}">
                      <a16:creationId xmlns:a16="http://schemas.microsoft.com/office/drawing/2014/main" id="{346079EE-E3C3-45B3-A3DC-3D063C529423}"/>
                    </a:ext>
                  </a:extLst>
                </p:cNvPr>
                <p:cNvPicPr/>
                <p:nvPr/>
              </p:nvPicPr>
              <p:blipFill>
                <a:blip r:embed="rId194"/>
                <a:stretch>
                  <a:fillRect/>
                </a:stretch>
              </p:blipFill>
              <p:spPr>
                <a:xfrm>
                  <a:off x="9299130" y="4188846"/>
                  <a:ext cx="12456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22" name="Ink 121">
                  <a:extLst>
                    <a:ext uri="{FF2B5EF4-FFF2-40B4-BE49-F238E27FC236}">
                      <a16:creationId xmlns:a16="http://schemas.microsoft.com/office/drawing/2014/main" id="{39434680-2150-482E-84E0-957F42E8F8B2}"/>
                    </a:ext>
                  </a:extLst>
                </p14:cNvPr>
                <p14:cNvContentPartPr/>
                <p14:nvPr/>
              </p14:nvContentPartPr>
              <p14:xfrm>
                <a:off x="9437730" y="4142406"/>
                <a:ext cx="45360" cy="140760"/>
              </p14:xfrm>
            </p:contentPart>
          </mc:Choice>
          <mc:Fallback>
            <p:pic>
              <p:nvPicPr>
                <p:cNvPr id="122" name="Ink 121">
                  <a:extLst>
                    <a:ext uri="{FF2B5EF4-FFF2-40B4-BE49-F238E27FC236}">
                      <a16:creationId xmlns:a16="http://schemas.microsoft.com/office/drawing/2014/main" id="{39434680-2150-482E-84E0-957F42E8F8B2}"/>
                    </a:ext>
                  </a:extLst>
                </p:cNvPr>
                <p:cNvPicPr/>
                <p:nvPr/>
              </p:nvPicPr>
              <p:blipFill>
                <a:blip r:embed="rId196"/>
                <a:stretch>
                  <a:fillRect/>
                </a:stretch>
              </p:blipFill>
              <p:spPr>
                <a:xfrm>
                  <a:off x="9433410" y="4138086"/>
                  <a:ext cx="5400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23" name="Ink 122">
                  <a:extLst>
                    <a:ext uri="{FF2B5EF4-FFF2-40B4-BE49-F238E27FC236}">
                      <a16:creationId xmlns:a16="http://schemas.microsoft.com/office/drawing/2014/main" id="{4F32B214-7F55-4B7F-B0D2-05A254B23339}"/>
                    </a:ext>
                  </a:extLst>
                </p14:cNvPr>
                <p14:cNvContentPartPr/>
                <p14:nvPr/>
              </p14:nvContentPartPr>
              <p14:xfrm>
                <a:off x="9530970" y="4221606"/>
                <a:ext cx="116280" cy="91440"/>
              </p14:xfrm>
            </p:contentPart>
          </mc:Choice>
          <mc:Fallback>
            <p:pic>
              <p:nvPicPr>
                <p:cNvPr id="123" name="Ink 122">
                  <a:extLst>
                    <a:ext uri="{FF2B5EF4-FFF2-40B4-BE49-F238E27FC236}">
                      <a16:creationId xmlns:a16="http://schemas.microsoft.com/office/drawing/2014/main" id="{4F32B214-7F55-4B7F-B0D2-05A254B23339}"/>
                    </a:ext>
                  </a:extLst>
                </p:cNvPr>
                <p:cNvPicPr/>
                <p:nvPr/>
              </p:nvPicPr>
              <p:blipFill>
                <a:blip r:embed="rId198"/>
                <a:stretch>
                  <a:fillRect/>
                </a:stretch>
              </p:blipFill>
              <p:spPr>
                <a:xfrm>
                  <a:off x="9526650" y="4217286"/>
                  <a:ext cx="12492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24" name="Ink 123">
                  <a:extLst>
                    <a:ext uri="{FF2B5EF4-FFF2-40B4-BE49-F238E27FC236}">
                      <a16:creationId xmlns:a16="http://schemas.microsoft.com/office/drawing/2014/main" id="{A2C1D774-C616-4551-A432-D32E4169515C}"/>
                    </a:ext>
                  </a:extLst>
                </p14:cNvPr>
                <p14:cNvContentPartPr/>
                <p14:nvPr/>
              </p14:nvContentPartPr>
              <p14:xfrm>
                <a:off x="9673170" y="4149606"/>
                <a:ext cx="209880" cy="176040"/>
              </p14:xfrm>
            </p:contentPart>
          </mc:Choice>
          <mc:Fallback>
            <p:pic>
              <p:nvPicPr>
                <p:cNvPr id="124" name="Ink 123">
                  <a:extLst>
                    <a:ext uri="{FF2B5EF4-FFF2-40B4-BE49-F238E27FC236}">
                      <a16:creationId xmlns:a16="http://schemas.microsoft.com/office/drawing/2014/main" id="{A2C1D774-C616-4551-A432-D32E4169515C}"/>
                    </a:ext>
                  </a:extLst>
                </p:cNvPr>
                <p:cNvPicPr/>
                <p:nvPr/>
              </p:nvPicPr>
              <p:blipFill>
                <a:blip r:embed="rId200"/>
                <a:stretch>
                  <a:fillRect/>
                </a:stretch>
              </p:blipFill>
              <p:spPr>
                <a:xfrm>
                  <a:off x="9668850" y="4145286"/>
                  <a:ext cx="21852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25" name="Ink 124">
                  <a:extLst>
                    <a:ext uri="{FF2B5EF4-FFF2-40B4-BE49-F238E27FC236}">
                      <a16:creationId xmlns:a16="http://schemas.microsoft.com/office/drawing/2014/main" id="{8A8FB1FC-555D-4BD9-8D20-469C3FAF7C03}"/>
                    </a:ext>
                  </a:extLst>
                </p14:cNvPr>
                <p14:cNvContentPartPr/>
                <p14:nvPr/>
              </p14:nvContentPartPr>
              <p14:xfrm>
                <a:off x="9788730" y="4200006"/>
                <a:ext cx="240840" cy="95400"/>
              </p14:xfrm>
            </p:contentPart>
          </mc:Choice>
          <mc:Fallback>
            <p:pic>
              <p:nvPicPr>
                <p:cNvPr id="125" name="Ink 124">
                  <a:extLst>
                    <a:ext uri="{FF2B5EF4-FFF2-40B4-BE49-F238E27FC236}">
                      <a16:creationId xmlns:a16="http://schemas.microsoft.com/office/drawing/2014/main" id="{8A8FB1FC-555D-4BD9-8D20-469C3FAF7C03}"/>
                    </a:ext>
                  </a:extLst>
                </p:cNvPr>
                <p:cNvPicPr/>
                <p:nvPr/>
              </p:nvPicPr>
              <p:blipFill>
                <a:blip r:embed="rId202"/>
                <a:stretch>
                  <a:fillRect/>
                </a:stretch>
              </p:blipFill>
              <p:spPr>
                <a:xfrm>
                  <a:off x="9784410" y="4195686"/>
                  <a:ext cx="24948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126" name="Ink 125">
                  <a:extLst>
                    <a:ext uri="{FF2B5EF4-FFF2-40B4-BE49-F238E27FC236}">
                      <a16:creationId xmlns:a16="http://schemas.microsoft.com/office/drawing/2014/main" id="{7DBCCE8C-68F0-41DC-96CF-88FA53FE52B2}"/>
                    </a:ext>
                  </a:extLst>
                </p14:cNvPr>
                <p14:cNvContentPartPr/>
                <p14:nvPr/>
              </p14:nvContentPartPr>
              <p14:xfrm>
                <a:off x="10078170" y="4209366"/>
                <a:ext cx="128160" cy="108360"/>
              </p14:xfrm>
            </p:contentPart>
          </mc:Choice>
          <mc:Fallback>
            <p:pic>
              <p:nvPicPr>
                <p:cNvPr id="126" name="Ink 125">
                  <a:extLst>
                    <a:ext uri="{FF2B5EF4-FFF2-40B4-BE49-F238E27FC236}">
                      <a16:creationId xmlns:a16="http://schemas.microsoft.com/office/drawing/2014/main" id="{7DBCCE8C-68F0-41DC-96CF-88FA53FE52B2}"/>
                    </a:ext>
                  </a:extLst>
                </p:cNvPr>
                <p:cNvPicPr/>
                <p:nvPr/>
              </p:nvPicPr>
              <p:blipFill>
                <a:blip r:embed="rId204"/>
                <a:stretch>
                  <a:fillRect/>
                </a:stretch>
              </p:blipFill>
              <p:spPr>
                <a:xfrm>
                  <a:off x="10073850" y="4205046"/>
                  <a:ext cx="136800" cy="117000"/>
                </a:xfrm>
                <a:prstGeom prst="rect">
                  <a:avLst/>
                </a:prstGeom>
              </p:spPr>
            </p:pic>
          </mc:Fallback>
        </mc:AlternateContent>
      </p:grpSp>
      <p:grpSp>
        <p:nvGrpSpPr>
          <p:cNvPr id="133" name="Group 132">
            <a:extLst>
              <a:ext uri="{FF2B5EF4-FFF2-40B4-BE49-F238E27FC236}">
                <a16:creationId xmlns:a16="http://schemas.microsoft.com/office/drawing/2014/main" id="{DA10AEE6-233B-44EF-BB19-60EDA0F95254}"/>
              </a:ext>
            </a:extLst>
          </p:cNvPr>
          <p:cNvGrpSpPr/>
          <p:nvPr/>
        </p:nvGrpSpPr>
        <p:grpSpPr>
          <a:xfrm>
            <a:off x="2521770" y="5319966"/>
            <a:ext cx="478440" cy="335880"/>
            <a:chOff x="2521770" y="5319966"/>
            <a:chExt cx="478440" cy="335880"/>
          </a:xfrm>
        </p:grpSpPr>
        <mc:AlternateContent xmlns:mc="http://schemas.openxmlformats.org/markup-compatibility/2006">
          <mc:Choice xmlns:p14="http://schemas.microsoft.com/office/powerpoint/2010/main" Requires="p14">
            <p:contentPart p14:bwMode="auto" r:id="rId205">
              <p14:nvContentPartPr>
                <p14:cNvPr id="129" name="Ink 128">
                  <a:extLst>
                    <a:ext uri="{FF2B5EF4-FFF2-40B4-BE49-F238E27FC236}">
                      <a16:creationId xmlns:a16="http://schemas.microsoft.com/office/drawing/2014/main" id="{ECCA6CFF-BDCD-41B5-A43A-3CCDE0771E11}"/>
                    </a:ext>
                  </a:extLst>
                </p14:cNvPr>
                <p14:cNvContentPartPr/>
                <p14:nvPr/>
              </p14:nvContentPartPr>
              <p14:xfrm>
                <a:off x="2521770" y="5330406"/>
                <a:ext cx="223560" cy="29160"/>
              </p14:xfrm>
            </p:contentPart>
          </mc:Choice>
          <mc:Fallback>
            <p:pic>
              <p:nvPicPr>
                <p:cNvPr id="129" name="Ink 128">
                  <a:extLst>
                    <a:ext uri="{FF2B5EF4-FFF2-40B4-BE49-F238E27FC236}">
                      <a16:creationId xmlns:a16="http://schemas.microsoft.com/office/drawing/2014/main" id="{ECCA6CFF-BDCD-41B5-A43A-3CCDE0771E11}"/>
                    </a:ext>
                  </a:extLst>
                </p:cNvPr>
                <p:cNvPicPr/>
                <p:nvPr/>
              </p:nvPicPr>
              <p:blipFill>
                <a:blip r:embed="rId206"/>
                <a:stretch>
                  <a:fillRect/>
                </a:stretch>
              </p:blipFill>
              <p:spPr>
                <a:xfrm>
                  <a:off x="2517450" y="5326086"/>
                  <a:ext cx="232200" cy="3780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130" name="Ink 129">
                  <a:extLst>
                    <a:ext uri="{FF2B5EF4-FFF2-40B4-BE49-F238E27FC236}">
                      <a16:creationId xmlns:a16="http://schemas.microsoft.com/office/drawing/2014/main" id="{6B5C550A-3502-4C78-9F8A-01B2F309C5A7}"/>
                    </a:ext>
                  </a:extLst>
                </p14:cNvPr>
                <p14:cNvContentPartPr/>
                <p14:nvPr/>
              </p14:nvContentPartPr>
              <p14:xfrm>
                <a:off x="2570730" y="5353086"/>
                <a:ext cx="179280" cy="264600"/>
              </p14:xfrm>
            </p:contentPart>
          </mc:Choice>
          <mc:Fallback>
            <p:pic>
              <p:nvPicPr>
                <p:cNvPr id="130" name="Ink 129">
                  <a:extLst>
                    <a:ext uri="{FF2B5EF4-FFF2-40B4-BE49-F238E27FC236}">
                      <a16:creationId xmlns:a16="http://schemas.microsoft.com/office/drawing/2014/main" id="{6B5C550A-3502-4C78-9F8A-01B2F309C5A7}"/>
                    </a:ext>
                  </a:extLst>
                </p:cNvPr>
                <p:cNvPicPr/>
                <p:nvPr/>
              </p:nvPicPr>
              <p:blipFill>
                <a:blip r:embed="rId208"/>
                <a:stretch>
                  <a:fillRect/>
                </a:stretch>
              </p:blipFill>
              <p:spPr>
                <a:xfrm>
                  <a:off x="2566410" y="5348766"/>
                  <a:ext cx="187920" cy="27324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131" name="Ink 130">
                  <a:extLst>
                    <a:ext uri="{FF2B5EF4-FFF2-40B4-BE49-F238E27FC236}">
                      <a16:creationId xmlns:a16="http://schemas.microsoft.com/office/drawing/2014/main" id="{265F74AE-EBF1-4C73-AEF6-05F4875144F7}"/>
                    </a:ext>
                  </a:extLst>
                </p14:cNvPr>
                <p14:cNvContentPartPr/>
                <p14:nvPr/>
              </p14:nvContentPartPr>
              <p14:xfrm>
                <a:off x="2635890" y="5602926"/>
                <a:ext cx="118800" cy="24480"/>
              </p14:xfrm>
            </p:contentPart>
          </mc:Choice>
          <mc:Fallback>
            <p:pic>
              <p:nvPicPr>
                <p:cNvPr id="131" name="Ink 130">
                  <a:extLst>
                    <a:ext uri="{FF2B5EF4-FFF2-40B4-BE49-F238E27FC236}">
                      <a16:creationId xmlns:a16="http://schemas.microsoft.com/office/drawing/2014/main" id="{265F74AE-EBF1-4C73-AEF6-05F4875144F7}"/>
                    </a:ext>
                  </a:extLst>
                </p:cNvPr>
                <p:cNvPicPr/>
                <p:nvPr/>
              </p:nvPicPr>
              <p:blipFill>
                <a:blip r:embed="rId210"/>
                <a:stretch>
                  <a:fillRect/>
                </a:stretch>
              </p:blipFill>
              <p:spPr>
                <a:xfrm>
                  <a:off x="2631570" y="5598606"/>
                  <a:ext cx="12744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132" name="Ink 131">
                  <a:extLst>
                    <a:ext uri="{FF2B5EF4-FFF2-40B4-BE49-F238E27FC236}">
                      <a16:creationId xmlns:a16="http://schemas.microsoft.com/office/drawing/2014/main" id="{2E732DAF-4CE2-4CC2-97CE-828B7CA5CDEF}"/>
                    </a:ext>
                  </a:extLst>
                </p14:cNvPr>
                <p14:cNvContentPartPr/>
                <p14:nvPr/>
              </p14:nvContentPartPr>
              <p14:xfrm>
                <a:off x="2883570" y="5319966"/>
                <a:ext cx="116640" cy="335880"/>
              </p14:xfrm>
            </p:contentPart>
          </mc:Choice>
          <mc:Fallback>
            <p:pic>
              <p:nvPicPr>
                <p:cNvPr id="132" name="Ink 131">
                  <a:extLst>
                    <a:ext uri="{FF2B5EF4-FFF2-40B4-BE49-F238E27FC236}">
                      <a16:creationId xmlns:a16="http://schemas.microsoft.com/office/drawing/2014/main" id="{2E732DAF-4CE2-4CC2-97CE-828B7CA5CDEF}"/>
                    </a:ext>
                  </a:extLst>
                </p:cNvPr>
                <p:cNvPicPr/>
                <p:nvPr/>
              </p:nvPicPr>
              <p:blipFill>
                <a:blip r:embed="rId212"/>
                <a:stretch>
                  <a:fillRect/>
                </a:stretch>
              </p:blipFill>
              <p:spPr>
                <a:xfrm>
                  <a:off x="2879250" y="5315646"/>
                  <a:ext cx="125280" cy="344520"/>
                </a:xfrm>
                <a:prstGeom prst="rect">
                  <a:avLst/>
                </a:prstGeom>
              </p:spPr>
            </p:pic>
          </mc:Fallback>
        </mc:AlternateContent>
      </p:grpSp>
      <p:grpSp>
        <p:nvGrpSpPr>
          <p:cNvPr id="142" name="Group 141">
            <a:extLst>
              <a:ext uri="{FF2B5EF4-FFF2-40B4-BE49-F238E27FC236}">
                <a16:creationId xmlns:a16="http://schemas.microsoft.com/office/drawing/2014/main" id="{65F43ECE-7055-43E7-96A7-C3FCA028821E}"/>
              </a:ext>
            </a:extLst>
          </p:cNvPr>
          <p:cNvGrpSpPr/>
          <p:nvPr/>
        </p:nvGrpSpPr>
        <p:grpSpPr>
          <a:xfrm>
            <a:off x="486330" y="5312766"/>
            <a:ext cx="1176480" cy="295560"/>
            <a:chOff x="486330" y="5312766"/>
            <a:chExt cx="1176480" cy="295560"/>
          </a:xfrm>
        </p:grpSpPr>
        <mc:AlternateContent xmlns:mc="http://schemas.openxmlformats.org/markup-compatibility/2006">
          <mc:Choice xmlns:p14="http://schemas.microsoft.com/office/powerpoint/2010/main" Requires="p14">
            <p:contentPart p14:bwMode="auto" r:id="rId213">
              <p14:nvContentPartPr>
                <p14:cNvPr id="134" name="Ink 133">
                  <a:extLst>
                    <a:ext uri="{FF2B5EF4-FFF2-40B4-BE49-F238E27FC236}">
                      <a16:creationId xmlns:a16="http://schemas.microsoft.com/office/drawing/2014/main" id="{EDD27A99-F6C0-414D-84E2-CBEA4420CE22}"/>
                    </a:ext>
                  </a:extLst>
                </p14:cNvPr>
                <p14:cNvContentPartPr/>
                <p14:nvPr/>
              </p14:nvContentPartPr>
              <p14:xfrm>
                <a:off x="527370" y="5324286"/>
                <a:ext cx="105480" cy="224640"/>
              </p14:xfrm>
            </p:contentPart>
          </mc:Choice>
          <mc:Fallback>
            <p:pic>
              <p:nvPicPr>
                <p:cNvPr id="134" name="Ink 133">
                  <a:extLst>
                    <a:ext uri="{FF2B5EF4-FFF2-40B4-BE49-F238E27FC236}">
                      <a16:creationId xmlns:a16="http://schemas.microsoft.com/office/drawing/2014/main" id="{EDD27A99-F6C0-414D-84E2-CBEA4420CE22}"/>
                    </a:ext>
                  </a:extLst>
                </p:cNvPr>
                <p:cNvPicPr/>
                <p:nvPr/>
              </p:nvPicPr>
              <p:blipFill>
                <a:blip r:embed="rId214"/>
                <a:stretch>
                  <a:fillRect/>
                </a:stretch>
              </p:blipFill>
              <p:spPr>
                <a:xfrm>
                  <a:off x="523050" y="5319966"/>
                  <a:ext cx="114120" cy="23328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135" name="Ink 134">
                  <a:extLst>
                    <a:ext uri="{FF2B5EF4-FFF2-40B4-BE49-F238E27FC236}">
                      <a16:creationId xmlns:a16="http://schemas.microsoft.com/office/drawing/2014/main" id="{2DDBF193-DA43-48A0-B24F-5C532764F052}"/>
                    </a:ext>
                  </a:extLst>
                </p14:cNvPr>
                <p14:cNvContentPartPr/>
                <p14:nvPr/>
              </p14:nvContentPartPr>
              <p14:xfrm>
                <a:off x="486330" y="5368566"/>
                <a:ext cx="314640" cy="193320"/>
              </p14:xfrm>
            </p:contentPart>
          </mc:Choice>
          <mc:Fallback>
            <p:pic>
              <p:nvPicPr>
                <p:cNvPr id="135" name="Ink 134">
                  <a:extLst>
                    <a:ext uri="{FF2B5EF4-FFF2-40B4-BE49-F238E27FC236}">
                      <a16:creationId xmlns:a16="http://schemas.microsoft.com/office/drawing/2014/main" id="{2DDBF193-DA43-48A0-B24F-5C532764F052}"/>
                    </a:ext>
                  </a:extLst>
                </p:cNvPr>
                <p:cNvPicPr/>
                <p:nvPr/>
              </p:nvPicPr>
              <p:blipFill>
                <a:blip r:embed="rId216"/>
                <a:stretch>
                  <a:fillRect/>
                </a:stretch>
              </p:blipFill>
              <p:spPr>
                <a:xfrm>
                  <a:off x="482010" y="5364246"/>
                  <a:ext cx="323280"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136" name="Ink 135">
                  <a:extLst>
                    <a:ext uri="{FF2B5EF4-FFF2-40B4-BE49-F238E27FC236}">
                      <a16:creationId xmlns:a16="http://schemas.microsoft.com/office/drawing/2014/main" id="{C096CECC-057A-4E05-AF62-339E6D8B7C80}"/>
                    </a:ext>
                  </a:extLst>
                </p14:cNvPr>
                <p14:cNvContentPartPr/>
                <p14:nvPr/>
              </p14:nvContentPartPr>
              <p14:xfrm>
                <a:off x="727170" y="5502846"/>
                <a:ext cx="115920" cy="20880"/>
              </p14:xfrm>
            </p:contentPart>
          </mc:Choice>
          <mc:Fallback>
            <p:pic>
              <p:nvPicPr>
                <p:cNvPr id="136" name="Ink 135">
                  <a:extLst>
                    <a:ext uri="{FF2B5EF4-FFF2-40B4-BE49-F238E27FC236}">
                      <a16:creationId xmlns:a16="http://schemas.microsoft.com/office/drawing/2014/main" id="{C096CECC-057A-4E05-AF62-339E6D8B7C80}"/>
                    </a:ext>
                  </a:extLst>
                </p:cNvPr>
                <p:cNvPicPr/>
                <p:nvPr/>
              </p:nvPicPr>
              <p:blipFill>
                <a:blip r:embed="rId218"/>
                <a:stretch>
                  <a:fillRect/>
                </a:stretch>
              </p:blipFill>
              <p:spPr>
                <a:xfrm>
                  <a:off x="722850" y="5498526"/>
                  <a:ext cx="12456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137" name="Ink 136">
                  <a:extLst>
                    <a:ext uri="{FF2B5EF4-FFF2-40B4-BE49-F238E27FC236}">
                      <a16:creationId xmlns:a16="http://schemas.microsoft.com/office/drawing/2014/main" id="{00ED49FC-7E47-4E6D-BCA4-09342B555142}"/>
                    </a:ext>
                  </a:extLst>
                </p14:cNvPr>
                <p14:cNvContentPartPr/>
                <p14:nvPr/>
              </p14:nvContentPartPr>
              <p14:xfrm>
                <a:off x="922650" y="5324646"/>
                <a:ext cx="220320" cy="250920"/>
              </p14:xfrm>
            </p:contentPart>
          </mc:Choice>
          <mc:Fallback>
            <p:pic>
              <p:nvPicPr>
                <p:cNvPr id="137" name="Ink 136">
                  <a:extLst>
                    <a:ext uri="{FF2B5EF4-FFF2-40B4-BE49-F238E27FC236}">
                      <a16:creationId xmlns:a16="http://schemas.microsoft.com/office/drawing/2014/main" id="{00ED49FC-7E47-4E6D-BCA4-09342B555142}"/>
                    </a:ext>
                  </a:extLst>
                </p:cNvPr>
                <p:cNvPicPr/>
                <p:nvPr/>
              </p:nvPicPr>
              <p:blipFill>
                <a:blip r:embed="rId220"/>
                <a:stretch>
                  <a:fillRect/>
                </a:stretch>
              </p:blipFill>
              <p:spPr>
                <a:xfrm>
                  <a:off x="918330" y="5320326"/>
                  <a:ext cx="228960" cy="25956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138" name="Ink 137">
                  <a:extLst>
                    <a:ext uri="{FF2B5EF4-FFF2-40B4-BE49-F238E27FC236}">
                      <a16:creationId xmlns:a16="http://schemas.microsoft.com/office/drawing/2014/main" id="{BA599C71-5259-4A17-8594-CA2BB95FC753}"/>
                    </a:ext>
                  </a:extLst>
                </p14:cNvPr>
                <p14:cNvContentPartPr/>
                <p14:nvPr/>
              </p14:nvContentPartPr>
              <p14:xfrm>
                <a:off x="1180770" y="5361366"/>
                <a:ext cx="141480" cy="173880"/>
              </p14:xfrm>
            </p:contentPart>
          </mc:Choice>
          <mc:Fallback>
            <p:pic>
              <p:nvPicPr>
                <p:cNvPr id="138" name="Ink 137">
                  <a:extLst>
                    <a:ext uri="{FF2B5EF4-FFF2-40B4-BE49-F238E27FC236}">
                      <a16:creationId xmlns:a16="http://schemas.microsoft.com/office/drawing/2014/main" id="{BA599C71-5259-4A17-8594-CA2BB95FC753}"/>
                    </a:ext>
                  </a:extLst>
                </p:cNvPr>
                <p:cNvPicPr/>
                <p:nvPr/>
              </p:nvPicPr>
              <p:blipFill>
                <a:blip r:embed="rId222"/>
                <a:stretch>
                  <a:fillRect/>
                </a:stretch>
              </p:blipFill>
              <p:spPr>
                <a:xfrm>
                  <a:off x="1176450" y="5357046"/>
                  <a:ext cx="15012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139" name="Ink 138">
                  <a:extLst>
                    <a:ext uri="{FF2B5EF4-FFF2-40B4-BE49-F238E27FC236}">
                      <a16:creationId xmlns:a16="http://schemas.microsoft.com/office/drawing/2014/main" id="{E7F93232-FD9E-4011-B2B4-7C48AC062C59}"/>
                    </a:ext>
                  </a:extLst>
                </p14:cNvPr>
                <p14:cNvContentPartPr/>
                <p14:nvPr/>
              </p14:nvContentPartPr>
              <p14:xfrm>
                <a:off x="1412610" y="5312766"/>
                <a:ext cx="67320" cy="225000"/>
              </p14:xfrm>
            </p:contentPart>
          </mc:Choice>
          <mc:Fallback>
            <p:pic>
              <p:nvPicPr>
                <p:cNvPr id="139" name="Ink 138">
                  <a:extLst>
                    <a:ext uri="{FF2B5EF4-FFF2-40B4-BE49-F238E27FC236}">
                      <a16:creationId xmlns:a16="http://schemas.microsoft.com/office/drawing/2014/main" id="{E7F93232-FD9E-4011-B2B4-7C48AC062C59}"/>
                    </a:ext>
                  </a:extLst>
                </p:cNvPr>
                <p:cNvPicPr/>
                <p:nvPr/>
              </p:nvPicPr>
              <p:blipFill>
                <a:blip r:embed="rId224"/>
                <a:stretch>
                  <a:fillRect/>
                </a:stretch>
              </p:blipFill>
              <p:spPr>
                <a:xfrm>
                  <a:off x="1408290" y="5308446"/>
                  <a:ext cx="75960" cy="23364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140" name="Ink 139">
                  <a:extLst>
                    <a:ext uri="{FF2B5EF4-FFF2-40B4-BE49-F238E27FC236}">
                      <a16:creationId xmlns:a16="http://schemas.microsoft.com/office/drawing/2014/main" id="{27514811-D38E-4D36-9C9E-2B34B0EBF6CB}"/>
                    </a:ext>
                  </a:extLst>
                </p14:cNvPr>
                <p14:cNvContentPartPr/>
                <p14:nvPr/>
              </p14:nvContentPartPr>
              <p14:xfrm>
                <a:off x="1369410" y="5365686"/>
                <a:ext cx="137880" cy="180000"/>
              </p14:xfrm>
            </p:contentPart>
          </mc:Choice>
          <mc:Fallback>
            <p:pic>
              <p:nvPicPr>
                <p:cNvPr id="140" name="Ink 139">
                  <a:extLst>
                    <a:ext uri="{FF2B5EF4-FFF2-40B4-BE49-F238E27FC236}">
                      <a16:creationId xmlns:a16="http://schemas.microsoft.com/office/drawing/2014/main" id="{27514811-D38E-4D36-9C9E-2B34B0EBF6CB}"/>
                    </a:ext>
                  </a:extLst>
                </p:cNvPr>
                <p:cNvPicPr/>
                <p:nvPr/>
              </p:nvPicPr>
              <p:blipFill>
                <a:blip r:embed="rId226"/>
                <a:stretch>
                  <a:fillRect/>
                </a:stretch>
              </p:blipFill>
              <p:spPr>
                <a:xfrm>
                  <a:off x="1365090" y="5361366"/>
                  <a:ext cx="14652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141" name="Ink 140">
                  <a:extLst>
                    <a:ext uri="{FF2B5EF4-FFF2-40B4-BE49-F238E27FC236}">
                      <a16:creationId xmlns:a16="http://schemas.microsoft.com/office/drawing/2014/main" id="{973DB9C1-2F68-4DFF-A4A7-21D225FBEA48}"/>
                    </a:ext>
                  </a:extLst>
                </p14:cNvPr>
                <p14:cNvContentPartPr/>
                <p14:nvPr/>
              </p14:nvContentPartPr>
              <p14:xfrm>
                <a:off x="1557690" y="5496366"/>
                <a:ext cx="105120" cy="111960"/>
              </p14:xfrm>
            </p:contentPart>
          </mc:Choice>
          <mc:Fallback>
            <p:pic>
              <p:nvPicPr>
                <p:cNvPr id="141" name="Ink 140">
                  <a:extLst>
                    <a:ext uri="{FF2B5EF4-FFF2-40B4-BE49-F238E27FC236}">
                      <a16:creationId xmlns:a16="http://schemas.microsoft.com/office/drawing/2014/main" id="{973DB9C1-2F68-4DFF-A4A7-21D225FBEA48}"/>
                    </a:ext>
                  </a:extLst>
                </p:cNvPr>
                <p:cNvPicPr/>
                <p:nvPr/>
              </p:nvPicPr>
              <p:blipFill>
                <a:blip r:embed="rId228"/>
                <a:stretch>
                  <a:fillRect/>
                </a:stretch>
              </p:blipFill>
              <p:spPr>
                <a:xfrm>
                  <a:off x="1553370" y="5492046"/>
                  <a:ext cx="113760" cy="120600"/>
                </a:xfrm>
                <a:prstGeom prst="rect">
                  <a:avLst/>
                </a:prstGeom>
              </p:spPr>
            </p:pic>
          </mc:Fallback>
        </mc:AlternateContent>
      </p:grpSp>
      <p:grpSp>
        <p:nvGrpSpPr>
          <p:cNvPr id="148" name="Group 147">
            <a:extLst>
              <a:ext uri="{FF2B5EF4-FFF2-40B4-BE49-F238E27FC236}">
                <a16:creationId xmlns:a16="http://schemas.microsoft.com/office/drawing/2014/main" id="{D779D8E7-A19D-4ACC-B3BE-55B0F2BDAF8A}"/>
              </a:ext>
            </a:extLst>
          </p:cNvPr>
          <p:cNvGrpSpPr/>
          <p:nvPr/>
        </p:nvGrpSpPr>
        <p:grpSpPr>
          <a:xfrm>
            <a:off x="3110730" y="5173806"/>
            <a:ext cx="771120" cy="424440"/>
            <a:chOff x="3110730" y="5173806"/>
            <a:chExt cx="771120" cy="424440"/>
          </a:xfrm>
        </p:grpSpPr>
        <mc:AlternateContent xmlns:mc="http://schemas.openxmlformats.org/markup-compatibility/2006">
          <mc:Choice xmlns:p14="http://schemas.microsoft.com/office/powerpoint/2010/main" Requires="p14">
            <p:contentPart p14:bwMode="auto" r:id="rId229">
              <p14:nvContentPartPr>
                <p14:cNvPr id="143" name="Ink 142">
                  <a:extLst>
                    <a:ext uri="{FF2B5EF4-FFF2-40B4-BE49-F238E27FC236}">
                      <a16:creationId xmlns:a16="http://schemas.microsoft.com/office/drawing/2014/main" id="{62318ABC-7E83-4653-A020-F15F9BA47F69}"/>
                    </a:ext>
                  </a:extLst>
                </p14:cNvPr>
                <p14:cNvContentPartPr/>
                <p14:nvPr/>
              </p14:nvContentPartPr>
              <p14:xfrm>
                <a:off x="3110730" y="5402766"/>
                <a:ext cx="219960" cy="195480"/>
              </p14:xfrm>
            </p:contentPart>
          </mc:Choice>
          <mc:Fallback>
            <p:pic>
              <p:nvPicPr>
                <p:cNvPr id="143" name="Ink 142">
                  <a:extLst>
                    <a:ext uri="{FF2B5EF4-FFF2-40B4-BE49-F238E27FC236}">
                      <a16:creationId xmlns:a16="http://schemas.microsoft.com/office/drawing/2014/main" id="{62318ABC-7E83-4653-A020-F15F9BA47F69}"/>
                    </a:ext>
                  </a:extLst>
                </p:cNvPr>
                <p:cNvPicPr/>
                <p:nvPr/>
              </p:nvPicPr>
              <p:blipFill>
                <a:blip r:embed="rId230"/>
                <a:stretch>
                  <a:fillRect/>
                </a:stretch>
              </p:blipFill>
              <p:spPr>
                <a:xfrm>
                  <a:off x="3106410" y="5398446"/>
                  <a:ext cx="228600" cy="20412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144" name="Ink 143">
                  <a:extLst>
                    <a:ext uri="{FF2B5EF4-FFF2-40B4-BE49-F238E27FC236}">
                      <a16:creationId xmlns:a16="http://schemas.microsoft.com/office/drawing/2014/main" id="{9FD4C94D-A588-42F4-9EF4-55DE76088782}"/>
                    </a:ext>
                  </a:extLst>
                </p14:cNvPr>
                <p14:cNvContentPartPr/>
                <p14:nvPr/>
              </p14:nvContentPartPr>
              <p14:xfrm>
                <a:off x="3355890" y="5173806"/>
                <a:ext cx="77760" cy="172080"/>
              </p14:xfrm>
            </p:contentPart>
          </mc:Choice>
          <mc:Fallback>
            <p:pic>
              <p:nvPicPr>
                <p:cNvPr id="144" name="Ink 143">
                  <a:extLst>
                    <a:ext uri="{FF2B5EF4-FFF2-40B4-BE49-F238E27FC236}">
                      <a16:creationId xmlns:a16="http://schemas.microsoft.com/office/drawing/2014/main" id="{9FD4C94D-A588-42F4-9EF4-55DE76088782}"/>
                    </a:ext>
                  </a:extLst>
                </p:cNvPr>
                <p:cNvPicPr/>
                <p:nvPr/>
              </p:nvPicPr>
              <p:blipFill>
                <a:blip r:embed="rId232"/>
                <a:stretch>
                  <a:fillRect/>
                </a:stretch>
              </p:blipFill>
              <p:spPr>
                <a:xfrm>
                  <a:off x="3351570" y="5169486"/>
                  <a:ext cx="8640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145" name="Ink 144">
                  <a:extLst>
                    <a:ext uri="{FF2B5EF4-FFF2-40B4-BE49-F238E27FC236}">
                      <a16:creationId xmlns:a16="http://schemas.microsoft.com/office/drawing/2014/main" id="{0F16B537-40F1-4CB7-8E30-969D42D8F8E7}"/>
                    </a:ext>
                  </a:extLst>
                </p14:cNvPr>
                <p14:cNvContentPartPr/>
                <p14:nvPr/>
              </p14:nvContentPartPr>
              <p14:xfrm>
                <a:off x="3320250" y="5185686"/>
                <a:ext cx="301680" cy="165960"/>
              </p14:xfrm>
            </p:contentPart>
          </mc:Choice>
          <mc:Fallback>
            <p:pic>
              <p:nvPicPr>
                <p:cNvPr id="145" name="Ink 144">
                  <a:extLst>
                    <a:ext uri="{FF2B5EF4-FFF2-40B4-BE49-F238E27FC236}">
                      <a16:creationId xmlns:a16="http://schemas.microsoft.com/office/drawing/2014/main" id="{0F16B537-40F1-4CB7-8E30-969D42D8F8E7}"/>
                    </a:ext>
                  </a:extLst>
                </p:cNvPr>
                <p:cNvPicPr/>
                <p:nvPr/>
              </p:nvPicPr>
              <p:blipFill>
                <a:blip r:embed="rId234"/>
                <a:stretch>
                  <a:fillRect/>
                </a:stretch>
              </p:blipFill>
              <p:spPr>
                <a:xfrm>
                  <a:off x="3315930" y="5181366"/>
                  <a:ext cx="31032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146" name="Ink 145">
                  <a:extLst>
                    <a:ext uri="{FF2B5EF4-FFF2-40B4-BE49-F238E27FC236}">
                      <a16:creationId xmlns:a16="http://schemas.microsoft.com/office/drawing/2014/main" id="{2ADF51E9-7F47-438B-99D0-DDEA75929F00}"/>
                    </a:ext>
                  </a:extLst>
                </p14:cNvPr>
                <p14:cNvContentPartPr/>
                <p14:nvPr/>
              </p14:nvContentPartPr>
              <p14:xfrm>
                <a:off x="3530850" y="5191806"/>
                <a:ext cx="108000" cy="146520"/>
              </p14:xfrm>
            </p:contentPart>
          </mc:Choice>
          <mc:Fallback>
            <p:pic>
              <p:nvPicPr>
                <p:cNvPr id="146" name="Ink 145">
                  <a:extLst>
                    <a:ext uri="{FF2B5EF4-FFF2-40B4-BE49-F238E27FC236}">
                      <a16:creationId xmlns:a16="http://schemas.microsoft.com/office/drawing/2014/main" id="{2ADF51E9-7F47-438B-99D0-DDEA75929F00}"/>
                    </a:ext>
                  </a:extLst>
                </p:cNvPr>
                <p:cNvPicPr/>
                <p:nvPr/>
              </p:nvPicPr>
              <p:blipFill>
                <a:blip r:embed="rId236"/>
                <a:stretch>
                  <a:fillRect/>
                </a:stretch>
              </p:blipFill>
              <p:spPr>
                <a:xfrm>
                  <a:off x="3526530" y="5187486"/>
                  <a:ext cx="11664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147" name="Ink 146">
                  <a:extLst>
                    <a:ext uri="{FF2B5EF4-FFF2-40B4-BE49-F238E27FC236}">
                      <a16:creationId xmlns:a16="http://schemas.microsoft.com/office/drawing/2014/main" id="{03DE045D-8603-4C6F-80AB-9F4FDD441E86}"/>
                    </a:ext>
                  </a:extLst>
                </p14:cNvPr>
                <p14:cNvContentPartPr/>
                <p14:nvPr/>
              </p14:nvContentPartPr>
              <p14:xfrm>
                <a:off x="3758010" y="5282166"/>
                <a:ext cx="123840" cy="315000"/>
              </p14:xfrm>
            </p:contentPart>
          </mc:Choice>
          <mc:Fallback>
            <p:pic>
              <p:nvPicPr>
                <p:cNvPr id="147" name="Ink 146">
                  <a:extLst>
                    <a:ext uri="{FF2B5EF4-FFF2-40B4-BE49-F238E27FC236}">
                      <a16:creationId xmlns:a16="http://schemas.microsoft.com/office/drawing/2014/main" id="{03DE045D-8603-4C6F-80AB-9F4FDD441E86}"/>
                    </a:ext>
                  </a:extLst>
                </p:cNvPr>
                <p:cNvPicPr/>
                <p:nvPr/>
              </p:nvPicPr>
              <p:blipFill>
                <a:blip r:embed="rId238"/>
                <a:stretch>
                  <a:fillRect/>
                </a:stretch>
              </p:blipFill>
              <p:spPr>
                <a:xfrm>
                  <a:off x="3753690" y="5277846"/>
                  <a:ext cx="132480" cy="323640"/>
                </a:xfrm>
                <a:prstGeom prst="rect">
                  <a:avLst/>
                </a:prstGeom>
              </p:spPr>
            </p:pic>
          </mc:Fallback>
        </mc:AlternateContent>
      </p:grpSp>
      <p:grpSp>
        <p:nvGrpSpPr>
          <p:cNvPr id="182" name="Group 181">
            <a:extLst>
              <a:ext uri="{FF2B5EF4-FFF2-40B4-BE49-F238E27FC236}">
                <a16:creationId xmlns:a16="http://schemas.microsoft.com/office/drawing/2014/main" id="{0B2C4C17-2991-49B1-A775-ECC1EF9DF04C}"/>
              </a:ext>
            </a:extLst>
          </p:cNvPr>
          <p:cNvGrpSpPr/>
          <p:nvPr/>
        </p:nvGrpSpPr>
        <p:grpSpPr>
          <a:xfrm>
            <a:off x="4131690" y="5423646"/>
            <a:ext cx="150120" cy="97560"/>
            <a:chOff x="4131690" y="5423646"/>
            <a:chExt cx="150120" cy="97560"/>
          </a:xfrm>
        </p:grpSpPr>
        <mc:AlternateContent xmlns:mc="http://schemas.openxmlformats.org/markup-compatibility/2006">
          <mc:Choice xmlns:p14="http://schemas.microsoft.com/office/powerpoint/2010/main" Requires="p14">
            <p:contentPart p14:bwMode="auto" r:id="rId239">
              <p14:nvContentPartPr>
                <p14:cNvPr id="149" name="Ink 148">
                  <a:extLst>
                    <a:ext uri="{FF2B5EF4-FFF2-40B4-BE49-F238E27FC236}">
                      <a16:creationId xmlns:a16="http://schemas.microsoft.com/office/drawing/2014/main" id="{82B7ABFD-F1A9-4CFC-AF83-D423973718CB}"/>
                    </a:ext>
                  </a:extLst>
                </p14:cNvPr>
                <p14:cNvContentPartPr/>
                <p14:nvPr/>
              </p14:nvContentPartPr>
              <p14:xfrm>
                <a:off x="4131690" y="5423646"/>
                <a:ext cx="150120" cy="20160"/>
              </p14:xfrm>
            </p:contentPart>
          </mc:Choice>
          <mc:Fallback>
            <p:pic>
              <p:nvPicPr>
                <p:cNvPr id="149" name="Ink 148">
                  <a:extLst>
                    <a:ext uri="{FF2B5EF4-FFF2-40B4-BE49-F238E27FC236}">
                      <a16:creationId xmlns:a16="http://schemas.microsoft.com/office/drawing/2014/main" id="{82B7ABFD-F1A9-4CFC-AF83-D423973718CB}"/>
                    </a:ext>
                  </a:extLst>
                </p:cNvPr>
                <p:cNvPicPr/>
                <p:nvPr/>
              </p:nvPicPr>
              <p:blipFill>
                <a:blip r:embed="rId240"/>
                <a:stretch>
                  <a:fillRect/>
                </a:stretch>
              </p:blipFill>
              <p:spPr>
                <a:xfrm>
                  <a:off x="4127370" y="5419326"/>
                  <a:ext cx="15876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150" name="Ink 149">
                  <a:extLst>
                    <a:ext uri="{FF2B5EF4-FFF2-40B4-BE49-F238E27FC236}">
                      <a16:creationId xmlns:a16="http://schemas.microsoft.com/office/drawing/2014/main" id="{0CF657BB-4455-47FA-ABF6-E8B1FEDBC2BD}"/>
                    </a:ext>
                  </a:extLst>
                </p14:cNvPr>
                <p14:cNvContentPartPr/>
                <p14:nvPr/>
              </p14:nvContentPartPr>
              <p14:xfrm>
                <a:off x="4177770" y="5496366"/>
                <a:ext cx="100440" cy="24840"/>
              </p14:xfrm>
            </p:contentPart>
          </mc:Choice>
          <mc:Fallback>
            <p:pic>
              <p:nvPicPr>
                <p:cNvPr id="150" name="Ink 149">
                  <a:extLst>
                    <a:ext uri="{FF2B5EF4-FFF2-40B4-BE49-F238E27FC236}">
                      <a16:creationId xmlns:a16="http://schemas.microsoft.com/office/drawing/2014/main" id="{0CF657BB-4455-47FA-ABF6-E8B1FEDBC2BD}"/>
                    </a:ext>
                  </a:extLst>
                </p:cNvPr>
                <p:cNvPicPr/>
                <p:nvPr/>
              </p:nvPicPr>
              <p:blipFill>
                <a:blip r:embed="rId242"/>
                <a:stretch>
                  <a:fillRect/>
                </a:stretch>
              </p:blipFill>
              <p:spPr>
                <a:xfrm>
                  <a:off x="4173450" y="5492046"/>
                  <a:ext cx="109080" cy="33480"/>
                </a:xfrm>
                <a:prstGeom prst="rect">
                  <a:avLst/>
                </a:prstGeom>
              </p:spPr>
            </p:pic>
          </mc:Fallback>
        </mc:AlternateContent>
      </p:grpSp>
      <p:grpSp>
        <p:nvGrpSpPr>
          <p:cNvPr id="181" name="Group 180">
            <a:extLst>
              <a:ext uri="{FF2B5EF4-FFF2-40B4-BE49-F238E27FC236}">
                <a16:creationId xmlns:a16="http://schemas.microsoft.com/office/drawing/2014/main" id="{353DC148-F6F4-4BFA-9C0D-ABF57C93DD38}"/>
              </a:ext>
            </a:extLst>
          </p:cNvPr>
          <p:cNvGrpSpPr/>
          <p:nvPr/>
        </p:nvGrpSpPr>
        <p:grpSpPr>
          <a:xfrm>
            <a:off x="4526250" y="5119086"/>
            <a:ext cx="1877040" cy="509760"/>
            <a:chOff x="4526250" y="5119086"/>
            <a:chExt cx="1877040" cy="509760"/>
          </a:xfrm>
        </p:grpSpPr>
        <mc:AlternateContent xmlns:mc="http://schemas.openxmlformats.org/markup-compatibility/2006">
          <mc:Choice xmlns:p14="http://schemas.microsoft.com/office/powerpoint/2010/main" Requires="p14">
            <p:contentPart p14:bwMode="auto" r:id="rId243">
              <p14:nvContentPartPr>
                <p14:cNvPr id="151" name="Ink 150">
                  <a:extLst>
                    <a:ext uri="{FF2B5EF4-FFF2-40B4-BE49-F238E27FC236}">
                      <a16:creationId xmlns:a16="http://schemas.microsoft.com/office/drawing/2014/main" id="{4F48F5FC-6639-4CE6-AC78-FB7238A46421}"/>
                    </a:ext>
                  </a:extLst>
                </p14:cNvPr>
                <p14:cNvContentPartPr/>
                <p14:nvPr/>
              </p14:nvContentPartPr>
              <p14:xfrm>
                <a:off x="4526250" y="5288286"/>
                <a:ext cx="181080" cy="272520"/>
              </p14:xfrm>
            </p:contentPart>
          </mc:Choice>
          <mc:Fallback>
            <p:pic>
              <p:nvPicPr>
                <p:cNvPr id="151" name="Ink 150">
                  <a:extLst>
                    <a:ext uri="{FF2B5EF4-FFF2-40B4-BE49-F238E27FC236}">
                      <a16:creationId xmlns:a16="http://schemas.microsoft.com/office/drawing/2014/main" id="{4F48F5FC-6639-4CE6-AC78-FB7238A46421}"/>
                    </a:ext>
                  </a:extLst>
                </p:cNvPr>
                <p:cNvPicPr/>
                <p:nvPr/>
              </p:nvPicPr>
              <p:blipFill>
                <a:blip r:embed="rId244"/>
                <a:stretch>
                  <a:fillRect/>
                </a:stretch>
              </p:blipFill>
              <p:spPr>
                <a:xfrm>
                  <a:off x="4521930" y="5283966"/>
                  <a:ext cx="189720" cy="28116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152" name="Ink 151">
                  <a:extLst>
                    <a:ext uri="{FF2B5EF4-FFF2-40B4-BE49-F238E27FC236}">
                      <a16:creationId xmlns:a16="http://schemas.microsoft.com/office/drawing/2014/main" id="{BC46AC6A-1EC0-4C3F-83E1-5B90ACDE514D}"/>
                    </a:ext>
                  </a:extLst>
                </p14:cNvPr>
                <p14:cNvContentPartPr/>
                <p14:nvPr/>
              </p14:nvContentPartPr>
              <p14:xfrm>
                <a:off x="4543890" y="5444886"/>
                <a:ext cx="154080" cy="108720"/>
              </p14:xfrm>
            </p:contentPart>
          </mc:Choice>
          <mc:Fallback>
            <p:pic>
              <p:nvPicPr>
                <p:cNvPr id="152" name="Ink 151">
                  <a:extLst>
                    <a:ext uri="{FF2B5EF4-FFF2-40B4-BE49-F238E27FC236}">
                      <a16:creationId xmlns:a16="http://schemas.microsoft.com/office/drawing/2014/main" id="{BC46AC6A-1EC0-4C3F-83E1-5B90ACDE514D}"/>
                    </a:ext>
                  </a:extLst>
                </p:cNvPr>
                <p:cNvPicPr/>
                <p:nvPr/>
              </p:nvPicPr>
              <p:blipFill>
                <a:blip r:embed="rId246"/>
                <a:stretch>
                  <a:fillRect/>
                </a:stretch>
              </p:blipFill>
              <p:spPr>
                <a:xfrm>
                  <a:off x="4539570" y="5440566"/>
                  <a:ext cx="16272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153" name="Ink 152">
                  <a:extLst>
                    <a:ext uri="{FF2B5EF4-FFF2-40B4-BE49-F238E27FC236}">
                      <a16:creationId xmlns:a16="http://schemas.microsoft.com/office/drawing/2014/main" id="{C90AF75C-2C1D-4AB9-BC7D-6340E9A7731C}"/>
                    </a:ext>
                  </a:extLst>
                </p14:cNvPr>
                <p14:cNvContentPartPr/>
                <p14:nvPr/>
              </p14:nvContentPartPr>
              <p14:xfrm>
                <a:off x="4809930" y="5210166"/>
                <a:ext cx="126360" cy="352800"/>
              </p14:xfrm>
            </p:contentPart>
          </mc:Choice>
          <mc:Fallback>
            <p:pic>
              <p:nvPicPr>
                <p:cNvPr id="153" name="Ink 152">
                  <a:extLst>
                    <a:ext uri="{FF2B5EF4-FFF2-40B4-BE49-F238E27FC236}">
                      <a16:creationId xmlns:a16="http://schemas.microsoft.com/office/drawing/2014/main" id="{C90AF75C-2C1D-4AB9-BC7D-6340E9A7731C}"/>
                    </a:ext>
                  </a:extLst>
                </p:cNvPr>
                <p:cNvPicPr/>
                <p:nvPr/>
              </p:nvPicPr>
              <p:blipFill>
                <a:blip r:embed="rId248"/>
                <a:stretch>
                  <a:fillRect/>
                </a:stretch>
              </p:blipFill>
              <p:spPr>
                <a:xfrm>
                  <a:off x="4805610" y="5205846"/>
                  <a:ext cx="135000" cy="36144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154" name="Ink 153">
                  <a:extLst>
                    <a:ext uri="{FF2B5EF4-FFF2-40B4-BE49-F238E27FC236}">
                      <a16:creationId xmlns:a16="http://schemas.microsoft.com/office/drawing/2014/main" id="{3F3EEC09-C61D-4388-8D2B-C670C41CBCB0}"/>
                    </a:ext>
                  </a:extLst>
                </p14:cNvPr>
                <p14:cNvContentPartPr/>
                <p14:nvPr/>
              </p14:nvContentPartPr>
              <p14:xfrm>
                <a:off x="5057250" y="5354526"/>
                <a:ext cx="203760" cy="241200"/>
              </p14:xfrm>
            </p:contentPart>
          </mc:Choice>
          <mc:Fallback>
            <p:pic>
              <p:nvPicPr>
                <p:cNvPr id="154" name="Ink 153">
                  <a:extLst>
                    <a:ext uri="{FF2B5EF4-FFF2-40B4-BE49-F238E27FC236}">
                      <a16:creationId xmlns:a16="http://schemas.microsoft.com/office/drawing/2014/main" id="{3F3EEC09-C61D-4388-8D2B-C670C41CBCB0}"/>
                    </a:ext>
                  </a:extLst>
                </p:cNvPr>
                <p:cNvPicPr/>
                <p:nvPr/>
              </p:nvPicPr>
              <p:blipFill>
                <a:blip r:embed="rId250"/>
                <a:stretch>
                  <a:fillRect/>
                </a:stretch>
              </p:blipFill>
              <p:spPr>
                <a:xfrm>
                  <a:off x="5052930" y="5350206"/>
                  <a:ext cx="212400" cy="24984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155" name="Ink 154">
                  <a:extLst>
                    <a:ext uri="{FF2B5EF4-FFF2-40B4-BE49-F238E27FC236}">
                      <a16:creationId xmlns:a16="http://schemas.microsoft.com/office/drawing/2014/main" id="{79B7CA3D-4A85-44AA-A949-F7D4D1F5DC64}"/>
                    </a:ext>
                  </a:extLst>
                </p14:cNvPr>
                <p14:cNvContentPartPr/>
                <p14:nvPr/>
              </p14:nvContentPartPr>
              <p14:xfrm>
                <a:off x="5273610" y="5137446"/>
                <a:ext cx="105840" cy="185400"/>
              </p14:xfrm>
            </p:contentPart>
          </mc:Choice>
          <mc:Fallback>
            <p:pic>
              <p:nvPicPr>
                <p:cNvPr id="155" name="Ink 154">
                  <a:extLst>
                    <a:ext uri="{FF2B5EF4-FFF2-40B4-BE49-F238E27FC236}">
                      <a16:creationId xmlns:a16="http://schemas.microsoft.com/office/drawing/2014/main" id="{79B7CA3D-4A85-44AA-A949-F7D4D1F5DC64}"/>
                    </a:ext>
                  </a:extLst>
                </p:cNvPr>
                <p:cNvPicPr/>
                <p:nvPr/>
              </p:nvPicPr>
              <p:blipFill>
                <a:blip r:embed="rId252"/>
                <a:stretch>
                  <a:fillRect/>
                </a:stretch>
              </p:blipFill>
              <p:spPr>
                <a:xfrm>
                  <a:off x="5269290" y="5133126"/>
                  <a:ext cx="114480" cy="19404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156" name="Ink 155">
                  <a:extLst>
                    <a:ext uri="{FF2B5EF4-FFF2-40B4-BE49-F238E27FC236}">
                      <a16:creationId xmlns:a16="http://schemas.microsoft.com/office/drawing/2014/main" id="{554BADC6-5AA5-4437-90CF-CE3403FA6EA8}"/>
                    </a:ext>
                  </a:extLst>
                </p14:cNvPr>
                <p14:cNvContentPartPr/>
                <p14:nvPr/>
              </p14:nvContentPartPr>
              <p14:xfrm>
                <a:off x="5237970" y="5119086"/>
                <a:ext cx="317880" cy="205200"/>
              </p14:xfrm>
            </p:contentPart>
          </mc:Choice>
          <mc:Fallback>
            <p:pic>
              <p:nvPicPr>
                <p:cNvPr id="156" name="Ink 155">
                  <a:extLst>
                    <a:ext uri="{FF2B5EF4-FFF2-40B4-BE49-F238E27FC236}">
                      <a16:creationId xmlns:a16="http://schemas.microsoft.com/office/drawing/2014/main" id="{554BADC6-5AA5-4437-90CF-CE3403FA6EA8}"/>
                    </a:ext>
                  </a:extLst>
                </p:cNvPr>
                <p:cNvPicPr/>
                <p:nvPr/>
              </p:nvPicPr>
              <p:blipFill>
                <a:blip r:embed="rId254"/>
                <a:stretch>
                  <a:fillRect/>
                </a:stretch>
              </p:blipFill>
              <p:spPr>
                <a:xfrm>
                  <a:off x="5233650" y="5114766"/>
                  <a:ext cx="326520" cy="21384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157" name="Ink 156">
                  <a:extLst>
                    <a:ext uri="{FF2B5EF4-FFF2-40B4-BE49-F238E27FC236}">
                      <a16:creationId xmlns:a16="http://schemas.microsoft.com/office/drawing/2014/main" id="{65707CFC-E691-489C-AAE4-9D71506EE157}"/>
                    </a:ext>
                  </a:extLst>
                </p14:cNvPr>
                <p14:cNvContentPartPr/>
                <p14:nvPr/>
              </p14:nvContentPartPr>
              <p14:xfrm>
                <a:off x="5564850" y="5156526"/>
                <a:ext cx="164520" cy="197640"/>
              </p14:xfrm>
            </p:contentPart>
          </mc:Choice>
          <mc:Fallback>
            <p:pic>
              <p:nvPicPr>
                <p:cNvPr id="157" name="Ink 156">
                  <a:extLst>
                    <a:ext uri="{FF2B5EF4-FFF2-40B4-BE49-F238E27FC236}">
                      <a16:creationId xmlns:a16="http://schemas.microsoft.com/office/drawing/2014/main" id="{65707CFC-E691-489C-AAE4-9D71506EE157}"/>
                    </a:ext>
                  </a:extLst>
                </p:cNvPr>
                <p:cNvPicPr/>
                <p:nvPr/>
              </p:nvPicPr>
              <p:blipFill>
                <a:blip r:embed="rId256"/>
                <a:stretch>
                  <a:fillRect/>
                </a:stretch>
              </p:blipFill>
              <p:spPr>
                <a:xfrm>
                  <a:off x="5560530" y="5152206"/>
                  <a:ext cx="173160" cy="20628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158" name="Ink 157">
                  <a:extLst>
                    <a:ext uri="{FF2B5EF4-FFF2-40B4-BE49-F238E27FC236}">
                      <a16:creationId xmlns:a16="http://schemas.microsoft.com/office/drawing/2014/main" id="{709E7341-78B8-4511-9C26-30FDAA15E38B}"/>
                    </a:ext>
                  </a:extLst>
                </p14:cNvPr>
                <p14:cNvContentPartPr/>
                <p14:nvPr/>
              </p14:nvContentPartPr>
              <p14:xfrm>
                <a:off x="5767170" y="5242206"/>
                <a:ext cx="97560" cy="7920"/>
              </p14:xfrm>
            </p:contentPart>
          </mc:Choice>
          <mc:Fallback>
            <p:pic>
              <p:nvPicPr>
                <p:cNvPr id="158" name="Ink 157">
                  <a:extLst>
                    <a:ext uri="{FF2B5EF4-FFF2-40B4-BE49-F238E27FC236}">
                      <a16:creationId xmlns:a16="http://schemas.microsoft.com/office/drawing/2014/main" id="{709E7341-78B8-4511-9C26-30FDAA15E38B}"/>
                    </a:ext>
                  </a:extLst>
                </p:cNvPr>
                <p:cNvPicPr/>
                <p:nvPr/>
              </p:nvPicPr>
              <p:blipFill>
                <a:blip r:embed="rId258"/>
                <a:stretch>
                  <a:fillRect/>
                </a:stretch>
              </p:blipFill>
              <p:spPr>
                <a:xfrm>
                  <a:off x="5762850" y="5237886"/>
                  <a:ext cx="10620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159" name="Ink 158">
                  <a:extLst>
                    <a:ext uri="{FF2B5EF4-FFF2-40B4-BE49-F238E27FC236}">
                      <a16:creationId xmlns:a16="http://schemas.microsoft.com/office/drawing/2014/main" id="{80EBC9F2-CD65-48FA-8102-A7E4A3775600}"/>
                    </a:ext>
                  </a:extLst>
                </p14:cNvPr>
                <p14:cNvContentPartPr/>
                <p14:nvPr/>
              </p14:nvContentPartPr>
              <p14:xfrm>
                <a:off x="5817570" y="5178486"/>
                <a:ext cx="191520" cy="152640"/>
              </p14:xfrm>
            </p:contentPart>
          </mc:Choice>
          <mc:Fallback>
            <p:pic>
              <p:nvPicPr>
                <p:cNvPr id="159" name="Ink 158">
                  <a:extLst>
                    <a:ext uri="{FF2B5EF4-FFF2-40B4-BE49-F238E27FC236}">
                      <a16:creationId xmlns:a16="http://schemas.microsoft.com/office/drawing/2014/main" id="{80EBC9F2-CD65-48FA-8102-A7E4A3775600}"/>
                    </a:ext>
                  </a:extLst>
                </p:cNvPr>
                <p:cNvPicPr/>
                <p:nvPr/>
              </p:nvPicPr>
              <p:blipFill>
                <a:blip r:embed="rId260"/>
                <a:stretch>
                  <a:fillRect/>
                </a:stretch>
              </p:blipFill>
              <p:spPr>
                <a:xfrm>
                  <a:off x="5813250" y="5174166"/>
                  <a:ext cx="20016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160" name="Ink 159">
                  <a:extLst>
                    <a:ext uri="{FF2B5EF4-FFF2-40B4-BE49-F238E27FC236}">
                      <a16:creationId xmlns:a16="http://schemas.microsoft.com/office/drawing/2014/main" id="{218E1B18-32BF-4D5B-B824-87C6008D78AF}"/>
                    </a:ext>
                  </a:extLst>
                </p14:cNvPr>
                <p14:cNvContentPartPr/>
                <p14:nvPr/>
              </p14:nvContentPartPr>
              <p14:xfrm>
                <a:off x="6038250" y="5290086"/>
                <a:ext cx="123840" cy="65160"/>
              </p14:xfrm>
            </p:contentPart>
          </mc:Choice>
          <mc:Fallback>
            <p:pic>
              <p:nvPicPr>
                <p:cNvPr id="160" name="Ink 159">
                  <a:extLst>
                    <a:ext uri="{FF2B5EF4-FFF2-40B4-BE49-F238E27FC236}">
                      <a16:creationId xmlns:a16="http://schemas.microsoft.com/office/drawing/2014/main" id="{218E1B18-32BF-4D5B-B824-87C6008D78AF}"/>
                    </a:ext>
                  </a:extLst>
                </p:cNvPr>
                <p:cNvPicPr/>
                <p:nvPr/>
              </p:nvPicPr>
              <p:blipFill>
                <a:blip r:embed="rId262"/>
                <a:stretch>
                  <a:fillRect/>
                </a:stretch>
              </p:blipFill>
              <p:spPr>
                <a:xfrm>
                  <a:off x="6033930" y="5285766"/>
                  <a:ext cx="13248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161" name="Ink 160">
                  <a:extLst>
                    <a:ext uri="{FF2B5EF4-FFF2-40B4-BE49-F238E27FC236}">
                      <a16:creationId xmlns:a16="http://schemas.microsoft.com/office/drawing/2014/main" id="{15A1EFA3-FDEC-4CB7-8B5D-864F08770DBA}"/>
                    </a:ext>
                  </a:extLst>
                </p14:cNvPr>
                <p14:cNvContentPartPr/>
                <p14:nvPr/>
              </p14:nvContentPartPr>
              <p14:xfrm>
                <a:off x="6134370" y="5123046"/>
                <a:ext cx="88560" cy="236880"/>
              </p14:xfrm>
            </p:contentPart>
          </mc:Choice>
          <mc:Fallback>
            <p:pic>
              <p:nvPicPr>
                <p:cNvPr id="161" name="Ink 160">
                  <a:extLst>
                    <a:ext uri="{FF2B5EF4-FFF2-40B4-BE49-F238E27FC236}">
                      <a16:creationId xmlns:a16="http://schemas.microsoft.com/office/drawing/2014/main" id="{15A1EFA3-FDEC-4CB7-8B5D-864F08770DBA}"/>
                    </a:ext>
                  </a:extLst>
                </p:cNvPr>
                <p:cNvPicPr/>
                <p:nvPr/>
              </p:nvPicPr>
              <p:blipFill>
                <a:blip r:embed="rId264"/>
                <a:stretch>
                  <a:fillRect/>
                </a:stretch>
              </p:blipFill>
              <p:spPr>
                <a:xfrm>
                  <a:off x="6130050" y="5118726"/>
                  <a:ext cx="97200" cy="24552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162" name="Ink 161">
                  <a:extLst>
                    <a:ext uri="{FF2B5EF4-FFF2-40B4-BE49-F238E27FC236}">
                      <a16:creationId xmlns:a16="http://schemas.microsoft.com/office/drawing/2014/main" id="{D365EC26-EB7A-4E3B-97CD-2FCE46E8E069}"/>
                    </a:ext>
                  </a:extLst>
                </p14:cNvPr>
                <p14:cNvContentPartPr/>
                <p14:nvPr/>
              </p14:nvContentPartPr>
              <p14:xfrm>
                <a:off x="6280170" y="5155086"/>
                <a:ext cx="123120" cy="473760"/>
              </p14:xfrm>
            </p:contentPart>
          </mc:Choice>
          <mc:Fallback>
            <p:pic>
              <p:nvPicPr>
                <p:cNvPr id="162" name="Ink 161">
                  <a:extLst>
                    <a:ext uri="{FF2B5EF4-FFF2-40B4-BE49-F238E27FC236}">
                      <a16:creationId xmlns:a16="http://schemas.microsoft.com/office/drawing/2014/main" id="{D365EC26-EB7A-4E3B-97CD-2FCE46E8E069}"/>
                    </a:ext>
                  </a:extLst>
                </p:cNvPr>
                <p:cNvPicPr/>
                <p:nvPr/>
              </p:nvPicPr>
              <p:blipFill>
                <a:blip r:embed="rId266"/>
                <a:stretch>
                  <a:fillRect/>
                </a:stretch>
              </p:blipFill>
              <p:spPr>
                <a:xfrm>
                  <a:off x="6275850" y="5150766"/>
                  <a:ext cx="131760" cy="482400"/>
                </a:xfrm>
                <a:prstGeom prst="rect">
                  <a:avLst/>
                </a:prstGeom>
              </p:spPr>
            </p:pic>
          </mc:Fallback>
        </mc:AlternateContent>
      </p:grpSp>
      <p:grpSp>
        <p:nvGrpSpPr>
          <p:cNvPr id="180" name="Group 179">
            <a:extLst>
              <a:ext uri="{FF2B5EF4-FFF2-40B4-BE49-F238E27FC236}">
                <a16:creationId xmlns:a16="http://schemas.microsoft.com/office/drawing/2014/main" id="{B8995549-B5F3-4E42-BE84-FB5A1C8470BE}"/>
              </a:ext>
            </a:extLst>
          </p:cNvPr>
          <p:cNvGrpSpPr/>
          <p:nvPr/>
        </p:nvGrpSpPr>
        <p:grpSpPr>
          <a:xfrm>
            <a:off x="6675450" y="5417166"/>
            <a:ext cx="135360" cy="92520"/>
            <a:chOff x="6675450" y="5417166"/>
            <a:chExt cx="135360" cy="92520"/>
          </a:xfrm>
        </p:grpSpPr>
        <mc:AlternateContent xmlns:mc="http://schemas.openxmlformats.org/markup-compatibility/2006">
          <mc:Choice xmlns:p14="http://schemas.microsoft.com/office/powerpoint/2010/main" Requires="p14">
            <p:contentPart p14:bwMode="auto" r:id="rId267">
              <p14:nvContentPartPr>
                <p14:cNvPr id="163" name="Ink 162">
                  <a:extLst>
                    <a:ext uri="{FF2B5EF4-FFF2-40B4-BE49-F238E27FC236}">
                      <a16:creationId xmlns:a16="http://schemas.microsoft.com/office/drawing/2014/main" id="{30837D4D-CCB1-4A54-B4AC-99FC3525E89A}"/>
                    </a:ext>
                  </a:extLst>
                </p14:cNvPr>
                <p14:cNvContentPartPr/>
                <p14:nvPr/>
              </p14:nvContentPartPr>
              <p14:xfrm>
                <a:off x="6675450" y="5417166"/>
                <a:ext cx="135360" cy="26280"/>
              </p14:xfrm>
            </p:contentPart>
          </mc:Choice>
          <mc:Fallback>
            <p:pic>
              <p:nvPicPr>
                <p:cNvPr id="163" name="Ink 162">
                  <a:extLst>
                    <a:ext uri="{FF2B5EF4-FFF2-40B4-BE49-F238E27FC236}">
                      <a16:creationId xmlns:a16="http://schemas.microsoft.com/office/drawing/2014/main" id="{30837D4D-CCB1-4A54-B4AC-99FC3525E89A}"/>
                    </a:ext>
                  </a:extLst>
                </p:cNvPr>
                <p:cNvPicPr/>
                <p:nvPr/>
              </p:nvPicPr>
              <p:blipFill>
                <a:blip r:embed="rId268"/>
                <a:stretch>
                  <a:fillRect/>
                </a:stretch>
              </p:blipFill>
              <p:spPr>
                <a:xfrm>
                  <a:off x="6671130" y="5412846"/>
                  <a:ext cx="14400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164" name="Ink 163">
                  <a:extLst>
                    <a:ext uri="{FF2B5EF4-FFF2-40B4-BE49-F238E27FC236}">
                      <a16:creationId xmlns:a16="http://schemas.microsoft.com/office/drawing/2014/main" id="{0037A487-FF3F-4403-B6F2-27422D9E9206}"/>
                    </a:ext>
                  </a:extLst>
                </p14:cNvPr>
                <p14:cNvContentPartPr/>
                <p14:nvPr/>
              </p14:nvContentPartPr>
              <p14:xfrm>
                <a:off x="6710010" y="5490246"/>
                <a:ext cx="84240" cy="19440"/>
              </p14:xfrm>
            </p:contentPart>
          </mc:Choice>
          <mc:Fallback>
            <p:pic>
              <p:nvPicPr>
                <p:cNvPr id="164" name="Ink 163">
                  <a:extLst>
                    <a:ext uri="{FF2B5EF4-FFF2-40B4-BE49-F238E27FC236}">
                      <a16:creationId xmlns:a16="http://schemas.microsoft.com/office/drawing/2014/main" id="{0037A487-FF3F-4403-B6F2-27422D9E9206}"/>
                    </a:ext>
                  </a:extLst>
                </p:cNvPr>
                <p:cNvPicPr/>
                <p:nvPr/>
              </p:nvPicPr>
              <p:blipFill>
                <a:blip r:embed="rId270"/>
                <a:stretch>
                  <a:fillRect/>
                </a:stretch>
              </p:blipFill>
              <p:spPr>
                <a:xfrm>
                  <a:off x="6705690" y="5485926"/>
                  <a:ext cx="92880" cy="28080"/>
                </a:xfrm>
                <a:prstGeom prst="rect">
                  <a:avLst/>
                </a:prstGeom>
              </p:spPr>
            </p:pic>
          </mc:Fallback>
        </mc:AlternateContent>
      </p:grpSp>
      <p:grpSp>
        <p:nvGrpSpPr>
          <p:cNvPr id="179" name="Group 178">
            <a:extLst>
              <a:ext uri="{FF2B5EF4-FFF2-40B4-BE49-F238E27FC236}">
                <a16:creationId xmlns:a16="http://schemas.microsoft.com/office/drawing/2014/main" id="{44C68F31-D2EF-4F76-929B-AD930AF9D11A}"/>
              </a:ext>
            </a:extLst>
          </p:cNvPr>
          <p:cNvGrpSpPr/>
          <p:nvPr/>
        </p:nvGrpSpPr>
        <p:grpSpPr>
          <a:xfrm>
            <a:off x="6990450" y="5129166"/>
            <a:ext cx="2125800" cy="509760"/>
            <a:chOff x="6990450" y="5129166"/>
            <a:chExt cx="2125800" cy="509760"/>
          </a:xfrm>
        </p:grpSpPr>
        <mc:AlternateContent xmlns:mc="http://schemas.openxmlformats.org/markup-compatibility/2006">
          <mc:Choice xmlns:p14="http://schemas.microsoft.com/office/powerpoint/2010/main" Requires="p14">
            <p:contentPart p14:bwMode="auto" r:id="rId271">
              <p14:nvContentPartPr>
                <p14:cNvPr id="165" name="Ink 164">
                  <a:extLst>
                    <a:ext uri="{FF2B5EF4-FFF2-40B4-BE49-F238E27FC236}">
                      <a16:creationId xmlns:a16="http://schemas.microsoft.com/office/drawing/2014/main" id="{5D7D1949-86B4-4AEA-AB43-75BD41539F9C}"/>
                    </a:ext>
                  </a:extLst>
                </p14:cNvPr>
                <p14:cNvContentPartPr/>
                <p14:nvPr/>
              </p14:nvContentPartPr>
              <p14:xfrm>
                <a:off x="6992970" y="5337606"/>
                <a:ext cx="138960" cy="16200"/>
              </p14:xfrm>
            </p:contentPart>
          </mc:Choice>
          <mc:Fallback>
            <p:pic>
              <p:nvPicPr>
                <p:cNvPr id="165" name="Ink 164">
                  <a:extLst>
                    <a:ext uri="{FF2B5EF4-FFF2-40B4-BE49-F238E27FC236}">
                      <a16:creationId xmlns:a16="http://schemas.microsoft.com/office/drawing/2014/main" id="{5D7D1949-86B4-4AEA-AB43-75BD41539F9C}"/>
                    </a:ext>
                  </a:extLst>
                </p:cNvPr>
                <p:cNvPicPr/>
                <p:nvPr/>
              </p:nvPicPr>
              <p:blipFill>
                <a:blip r:embed="rId272"/>
                <a:stretch>
                  <a:fillRect/>
                </a:stretch>
              </p:blipFill>
              <p:spPr>
                <a:xfrm>
                  <a:off x="6988650" y="5333286"/>
                  <a:ext cx="14760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166" name="Ink 165">
                  <a:extLst>
                    <a:ext uri="{FF2B5EF4-FFF2-40B4-BE49-F238E27FC236}">
                      <a16:creationId xmlns:a16="http://schemas.microsoft.com/office/drawing/2014/main" id="{0276B4EE-B07D-41DB-8225-814E6A4DBB27}"/>
                    </a:ext>
                  </a:extLst>
                </p14:cNvPr>
                <p14:cNvContentPartPr/>
                <p14:nvPr/>
              </p14:nvContentPartPr>
              <p14:xfrm>
                <a:off x="6990450" y="5333646"/>
                <a:ext cx="55080" cy="212040"/>
              </p14:xfrm>
            </p:contentPart>
          </mc:Choice>
          <mc:Fallback>
            <p:pic>
              <p:nvPicPr>
                <p:cNvPr id="166" name="Ink 165">
                  <a:extLst>
                    <a:ext uri="{FF2B5EF4-FFF2-40B4-BE49-F238E27FC236}">
                      <a16:creationId xmlns:a16="http://schemas.microsoft.com/office/drawing/2014/main" id="{0276B4EE-B07D-41DB-8225-814E6A4DBB27}"/>
                    </a:ext>
                  </a:extLst>
                </p:cNvPr>
                <p:cNvPicPr/>
                <p:nvPr/>
              </p:nvPicPr>
              <p:blipFill>
                <a:blip r:embed="rId274"/>
                <a:stretch>
                  <a:fillRect/>
                </a:stretch>
              </p:blipFill>
              <p:spPr>
                <a:xfrm>
                  <a:off x="6986130" y="5329326"/>
                  <a:ext cx="63720" cy="22068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167" name="Ink 166">
                  <a:extLst>
                    <a:ext uri="{FF2B5EF4-FFF2-40B4-BE49-F238E27FC236}">
                      <a16:creationId xmlns:a16="http://schemas.microsoft.com/office/drawing/2014/main" id="{D29C9816-B9F3-4339-9DEF-76ABDB6C7345}"/>
                    </a:ext>
                  </a:extLst>
                </p14:cNvPr>
                <p14:cNvContentPartPr/>
                <p14:nvPr/>
              </p14:nvContentPartPr>
              <p14:xfrm>
                <a:off x="7024650" y="5421486"/>
                <a:ext cx="130320" cy="116280"/>
              </p14:xfrm>
            </p:contentPart>
          </mc:Choice>
          <mc:Fallback>
            <p:pic>
              <p:nvPicPr>
                <p:cNvPr id="167" name="Ink 166">
                  <a:extLst>
                    <a:ext uri="{FF2B5EF4-FFF2-40B4-BE49-F238E27FC236}">
                      <a16:creationId xmlns:a16="http://schemas.microsoft.com/office/drawing/2014/main" id="{D29C9816-B9F3-4339-9DEF-76ABDB6C7345}"/>
                    </a:ext>
                  </a:extLst>
                </p:cNvPr>
                <p:cNvPicPr/>
                <p:nvPr/>
              </p:nvPicPr>
              <p:blipFill>
                <a:blip r:embed="rId276"/>
                <a:stretch>
                  <a:fillRect/>
                </a:stretch>
              </p:blipFill>
              <p:spPr>
                <a:xfrm>
                  <a:off x="7020330" y="5417166"/>
                  <a:ext cx="13896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168" name="Ink 167">
                  <a:extLst>
                    <a:ext uri="{FF2B5EF4-FFF2-40B4-BE49-F238E27FC236}">
                      <a16:creationId xmlns:a16="http://schemas.microsoft.com/office/drawing/2014/main" id="{C6649797-0106-4D4A-B4FB-3D714739ECE1}"/>
                    </a:ext>
                  </a:extLst>
                </p14:cNvPr>
                <p14:cNvContentPartPr/>
                <p14:nvPr/>
              </p14:nvContentPartPr>
              <p14:xfrm>
                <a:off x="7244610" y="5208366"/>
                <a:ext cx="145440" cy="409680"/>
              </p14:xfrm>
            </p:contentPart>
          </mc:Choice>
          <mc:Fallback>
            <p:pic>
              <p:nvPicPr>
                <p:cNvPr id="168" name="Ink 167">
                  <a:extLst>
                    <a:ext uri="{FF2B5EF4-FFF2-40B4-BE49-F238E27FC236}">
                      <a16:creationId xmlns:a16="http://schemas.microsoft.com/office/drawing/2014/main" id="{C6649797-0106-4D4A-B4FB-3D714739ECE1}"/>
                    </a:ext>
                  </a:extLst>
                </p:cNvPr>
                <p:cNvPicPr/>
                <p:nvPr/>
              </p:nvPicPr>
              <p:blipFill>
                <a:blip r:embed="rId278"/>
                <a:stretch>
                  <a:fillRect/>
                </a:stretch>
              </p:blipFill>
              <p:spPr>
                <a:xfrm>
                  <a:off x="7240290" y="5204046"/>
                  <a:ext cx="154080" cy="41832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169" name="Ink 168">
                  <a:extLst>
                    <a:ext uri="{FF2B5EF4-FFF2-40B4-BE49-F238E27FC236}">
                      <a16:creationId xmlns:a16="http://schemas.microsoft.com/office/drawing/2014/main" id="{6CE69607-96F4-48D8-9FC0-6D91CB582DE5}"/>
                    </a:ext>
                  </a:extLst>
                </p14:cNvPr>
                <p14:cNvContentPartPr/>
                <p14:nvPr/>
              </p14:nvContentPartPr>
              <p14:xfrm>
                <a:off x="7530090" y="5370726"/>
                <a:ext cx="231840" cy="203760"/>
              </p14:xfrm>
            </p:contentPart>
          </mc:Choice>
          <mc:Fallback>
            <p:pic>
              <p:nvPicPr>
                <p:cNvPr id="169" name="Ink 168">
                  <a:extLst>
                    <a:ext uri="{FF2B5EF4-FFF2-40B4-BE49-F238E27FC236}">
                      <a16:creationId xmlns:a16="http://schemas.microsoft.com/office/drawing/2014/main" id="{6CE69607-96F4-48D8-9FC0-6D91CB582DE5}"/>
                    </a:ext>
                  </a:extLst>
                </p:cNvPr>
                <p:cNvPicPr/>
                <p:nvPr/>
              </p:nvPicPr>
              <p:blipFill>
                <a:blip r:embed="rId280"/>
                <a:stretch>
                  <a:fillRect/>
                </a:stretch>
              </p:blipFill>
              <p:spPr>
                <a:xfrm>
                  <a:off x="7525770" y="5366406"/>
                  <a:ext cx="240480" cy="21240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170" name="Ink 169">
                  <a:extLst>
                    <a:ext uri="{FF2B5EF4-FFF2-40B4-BE49-F238E27FC236}">
                      <a16:creationId xmlns:a16="http://schemas.microsoft.com/office/drawing/2014/main" id="{C2281FCE-196C-4750-839A-FAC31A640593}"/>
                    </a:ext>
                  </a:extLst>
                </p14:cNvPr>
                <p14:cNvContentPartPr/>
                <p14:nvPr/>
              </p14:nvContentPartPr>
              <p14:xfrm>
                <a:off x="7801890" y="5146086"/>
                <a:ext cx="83880" cy="191160"/>
              </p14:xfrm>
            </p:contentPart>
          </mc:Choice>
          <mc:Fallback>
            <p:pic>
              <p:nvPicPr>
                <p:cNvPr id="170" name="Ink 169">
                  <a:extLst>
                    <a:ext uri="{FF2B5EF4-FFF2-40B4-BE49-F238E27FC236}">
                      <a16:creationId xmlns:a16="http://schemas.microsoft.com/office/drawing/2014/main" id="{C2281FCE-196C-4750-839A-FAC31A640593}"/>
                    </a:ext>
                  </a:extLst>
                </p:cNvPr>
                <p:cNvPicPr/>
                <p:nvPr/>
              </p:nvPicPr>
              <p:blipFill>
                <a:blip r:embed="rId282"/>
                <a:stretch>
                  <a:fillRect/>
                </a:stretch>
              </p:blipFill>
              <p:spPr>
                <a:xfrm>
                  <a:off x="7797570" y="5141766"/>
                  <a:ext cx="92520" cy="19980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171" name="Ink 170">
                  <a:extLst>
                    <a:ext uri="{FF2B5EF4-FFF2-40B4-BE49-F238E27FC236}">
                      <a16:creationId xmlns:a16="http://schemas.microsoft.com/office/drawing/2014/main" id="{CF651E61-26E2-44BF-929E-2A26B44E97F1}"/>
                    </a:ext>
                  </a:extLst>
                </p14:cNvPr>
                <p14:cNvContentPartPr/>
                <p14:nvPr/>
              </p14:nvContentPartPr>
              <p14:xfrm>
                <a:off x="7734570" y="5141046"/>
                <a:ext cx="318960" cy="159840"/>
              </p14:xfrm>
            </p:contentPart>
          </mc:Choice>
          <mc:Fallback>
            <p:pic>
              <p:nvPicPr>
                <p:cNvPr id="171" name="Ink 170">
                  <a:extLst>
                    <a:ext uri="{FF2B5EF4-FFF2-40B4-BE49-F238E27FC236}">
                      <a16:creationId xmlns:a16="http://schemas.microsoft.com/office/drawing/2014/main" id="{CF651E61-26E2-44BF-929E-2A26B44E97F1}"/>
                    </a:ext>
                  </a:extLst>
                </p:cNvPr>
                <p:cNvPicPr/>
                <p:nvPr/>
              </p:nvPicPr>
              <p:blipFill>
                <a:blip r:embed="rId284"/>
                <a:stretch>
                  <a:fillRect/>
                </a:stretch>
              </p:blipFill>
              <p:spPr>
                <a:xfrm>
                  <a:off x="7730250" y="5136726"/>
                  <a:ext cx="32760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172" name="Ink 171">
                  <a:extLst>
                    <a:ext uri="{FF2B5EF4-FFF2-40B4-BE49-F238E27FC236}">
                      <a16:creationId xmlns:a16="http://schemas.microsoft.com/office/drawing/2014/main" id="{4A3F1DDA-382B-463B-A589-AD4FE0A18C49}"/>
                    </a:ext>
                  </a:extLst>
                </p14:cNvPr>
                <p14:cNvContentPartPr/>
                <p14:nvPr/>
              </p14:nvContentPartPr>
              <p14:xfrm>
                <a:off x="8114370" y="5238966"/>
                <a:ext cx="7920" cy="105120"/>
              </p14:xfrm>
            </p:contentPart>
          </mc:Choice>
          <mc:Fallback>
            <p:pic>
              <p:nvPicPr>
                <p:cNvPr id="172" name="Ink 171">
                  <a:extLst>
                    <a:ext uri="{FF2B5EF4-FFF2-40B4-BE49-F238E27FC236}">
                      <a16:creationId xmlns:a16="http://schemas.microsoft.com/office/drawing/2014/main" id="{4A3F1DDA-382B-463B-A589-AD4FE0A18C49}"/>
                    </a:ext>
                  </a:extLst>
                </p:cNvPr>
                <p:cNvPicPr/>
                <p:nvPr/>
              </p:nvPicPr>
              <p:blipFill>
                <a:blip r:embed="rId286"/>
                <a:stretch>
                  <a:fillRect/>
                </a:stretch>
              </p:blipFill>
              <p:spPr>
                <a:xfrm>
                  <a:off x="8110050" y="5234646"/>
                  <a:ext cx="1656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173" name="Ink 172">
                  <a:extLst>
                    <a:ext uri="{FF2B5EF4-FFF2-40B4-BE49-F238E27FC236}">
                      <a16:creationId xmlns:a16="http://schemas.microsoft.com/office/drawing/2014/main" id="{0680842F-AB07-440A-A718-492916631061}"/>
                    </a:ext>
                  </a:extLst>
                </p14:cNvPr>
                <p14:cNvContentPartPr/>
                <p14:nvPr/>
              </p14:nvContentPartPr>
              <p14:xfrm>
                <a:off x="8220930" y="5501406"/>
                <a:ext cx="4680" cy="5040"/>
              </p14:xfrm>
            </p:contentPart>
          </mc:Choice>
          <mc:Fallback>
            <p:pic>
              <p:nvPicPr>
                <p:cNvPr id="173" name="Ink 172">
                  <a:extLst>
                    <a:ext uri="{FF2B5EF4-FFF2-40B4-BE49-F238E27FC236}">
                      <a16:creationId xmlns:a16="http://schemas.microsoft.com/office/drawing/2014/main" id="{0680842F-AB07-440A-A718-492916631061}"/>
                    </a:ext>
                  </a:extLst>
                </p:cNvPr>
                <p:cNvPicPr/>
                <p:nvPr/>
              </p:nvPicPr>
              <p:blipFill>
                <a:blip r:embed="rId288"/>
                <a:stretch>
                  <a:fillRect/>
                </a:stretch>
              </p:blipFill>
              <p:spPr>
                <a:xfrm>
                  <a:off x="8216610" y="5497086"/>
                  <a:ext cx="1332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174" name="Ink 173">
                  <a:extLst>
                    <a:ext uri="{FF2B5EF4-FFF2-40B4-BE49-F238E27FC236}">
                      <a16:creationId xmlns:a16="http://schemas.microsoft.com/office/drawing/2014/main" id="{AAAEB529-2053-401F-B261-BC8F6056A8E0}"/>
                    </a:ext>
                  </a:extLst>
                </p14:cNvPr>
                <p14:cNvContentPartPr/>
                <p14:nvPr/>
              </p14:nvContentPartPr>
              <p14:xfrm>
                <a:off x="8330010" y="5379366"/>
                <a:ext cx="199440" cy="218520"/>
              </p14:xfrm>
            </p:contentPart>
          </mc:Choice>
          <mc:Fallback>
            <p:pic>
              <p:nvPicPr>
                <p:cNvPr id="174" name="Ink 173">
                  <a:extLst>
                    <a:ext uri="{FF2B5EF4-FFF2-40B4-BE49-F238E27FC236}">
                      <a16:creationId xmlns:a16="http://schemas.microsoft.com/office/drawing/2014/main" id="{AAAEB529-2053-401F-B261-BC8F6056A8E0}"/>
                    </a:ext>
                  </a:extLst>
                </p:cNvPr>
                <p:cNvPicPr/>
                <p:nvPr/>
              </p:nvPicPr>
              <p:blipFill>
                <a:blip r:embed="rId290"/>
                <a:stretch>
                  <a:fillRect/>
                </a:stretch>
              </p:blipFill>
              <p:spPr>
                <a:xfrm>
                  <a:off x="8325690" y="5375046"/>
                  <a:ext cx="208080" cy="22716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175" name="Ink 174">
                  <a:extLst>
                    <a:ext uri="{FF2B5EF4-FFF2-40B4-BE49-F238E27FC236}">
                      <a16:creationId xmlns:a16="http://schemas.microsoft.com/office/drawing/2014/main" id="{D3DC724F-1D86-4952-AC0C-2005DAB90F88}"/>
                    </a:ext>
                  </a:extLst>
                </p14:cNvPr>
                <p14:cNvContentPartPr/>
                <p14:nvPr/>
              </p14:nvContentPartPr>
              <p14:xfrm>
                <a:off x="8549610" y="5185686"/>
                <a:ext cx="74520" cy="188280"/>
              </p14:xfrm>
            </p:contentPart>
          </mc:Choice>
          <mc:Fallback>
            <p:pic>
              <p:nvPicPr>
                <p:cNvPr id="175" name="Ink 174">
                  <a:extLst>
                    <a:ext uri="{FF2B5EF4-FFF2-40B4-BE49-F238E27FC236}">
                      <a16:creationId xmlns:a16="http://schemas.microsoft.com/office/drawing/2014/main" id="{D3DC724F-1D86-4952-AC0C-2005DAB90F88}"/>
                    </a:ext>
                  </a:extLst>
                </p:cNvPr>
                <p:cNvPicPr/>
                <p:nvPr/>
              </p:nvPicPr>
              <p:blipFill>
                <a:blip r:embed="rId292"/>
                <a:stretch>
                  <a:fillRect/>
                </a:stretch>
              </p:blipFill>
              <p:spPr>
                <a:xfrm>
                  <a:off x="8545290" y="5181366"/>
                  <a:ext cx="8316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176" name="Ink 175">
                  <a:extLst>
                    <a:ext uri="{FF2B5EF4-FFF2-40B4-BE49-F238E27FC236}">
                      <a16:creationId xmlns:a16="http://schemas.microsoft.com/office/drawing/2014/main" id="{5BD34998-55A5-482C-9F1C-B5C86A0961ED}"/>
                    </a:ext>
                  </a:extLst>
                </p14:cNvPr>
                <p14:cNvContentPartPr/>
                <p14:nvPr/>
              </p14:nvContentPartPr>
              <p14:xfrm>
                <a:off x="8488050" y="5194326"/>
                <a:ext cx="266760" cy="189000"/>
              </p14:xfrm>
            </p:contentPart>
          </mc:Choice>
          <mc:Fallback>
            <p:pic>
              <p:nvPicPr>
                <p:cNvPr id="176" name="Ink 175">
                  <a:extLst>
                    <a:ext uri="{FF2B5EF4-FFF2-40B4-BE49-F238E27FC236}">
                      <a16:creationId xmlns:a16="http://schemas.microsoft.com/office/drawing/2014/main" id="{5BD34998-55A5-482C-9F1C-B5C86A0961ED}"/>
                    </a:ext>
                  </a:extLst>
                </p:cNvPr>
                <p:cNvPicPr/>
                <p:nvPr/>
              </p:nvPicPr>
              <p:blipFill>
                <a:blip r:embed="rId294"/>
                <a:stretch>
                  <a:fillRect/>
                </a:stretch>
              </p:blipFill>
              <p:spPr>
                <a:xfrm>
                  <a:off x="8483730" y="5190006"/>
                  <a:ext cx="275400" cy="19764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177" name="Ink 176">
                  <a:extLst>
                    <a:ext uri="{FF2B5EF4-FFF2-40B4-BE49-F238E27FC236}">
                      <a16:creationId xmlns:a16="http://schemas.microsoft.com/office/drawing/2014/main" id="{3BA89677-0E33-42C9-9459-CA93A4417108}"/>
                    </a:ext>
                  </a:extLst>
                </p14:cNvPr>
                <p14:cNvContentPartPr/>
                <p14:nvPr/>
              </p14:nvContentPartPr>
              <p14:xfrm>
                <a:off x="8808810" y="5336526"/>
                <a:ext cx="91440" cy="61200"/>
              </p14:xfrm>
            </p:contentPart>
          </mc:Choice>
          <mc:Fallback>
            <p:pic>
              <p:nvPicPr>
                <p:cNvPr id="177" name="Ink 176">
                  <a:extLst>
                    <a:ext uri="{FF2B5EF4-FFF2-40B4-BE49-F238E27FC236}">
                      <a16:creationId xmlns:a16="http://schemas.microsoft.com/office/drawing/2014/main" id="{3BA89677-0E33-42C9-9459-CA93A4417108}"/>
                    </a:ext>
                  </a:extLst>
                </p:cNvPr>
                <p:cNvPicPr/>
                <p:nvPr/>
              </p:nvPicPr>
              <p:blipFill>
                <a:blip r:embed="rId296"/>
                <a:stretch>
                  <a:fillRect/>
                </a:stretch>
              </p:blipFill>
              <p:spPr>
                <a:xfrm>
                  <a:off x="8804490" y="5332206"/>
                  <a:ext cx="10008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178" name="Ink 177">
                  <a:extLst>
                    <a:ext uri="{FF2B5EF4-FFF2-40B4-BE49-F238E27FC236}">
                      <a16:creationId xmlns:a16="http://schemas.microsoft.com/office/drawing/2014/main" id="{EA248C8E-66A0-451B-AC2F-4FA9DBF36880}"/>
                    </a:ext>
                  </a:extLst>
                </p14:cNvPr>
                <p14:cNvContentPartPr/>
                <p14:nvPr/>
              </p14:nvContentPartPr>
              <p14:xfrm>
                <a:off x="8969730" y="5129166"/>
                <a:ext cx="146520" cy="509760"/>
              </p14:xfrm>
            </p:contentPart>
          </mc:Choice>
          <mc:Fallback>
            <p:pic>
              <p:nvPicPr>
                <p:cNvPr id="178" name="Ink 177">
                  <a:extLst>
                    <a:ext uri="{FF2B5EF4-FFF2-40B4-BE49-F238E27FC236}">
                      <a16:creationId xmlns:a16="http://schemas.microsoft.com/office/drawing/2014/main" id="{EA248C8E-66A0-451B-AC2F-4FA9DBF36880}"/>
                    </a:ext>
                  </a:extLst>
                </p:cNvPr>
                <p:cNvPicPr/>
                <p:nvPr/>
              </p:nvPicPr>
              <p:blipFill>
                <a:blip r:embed="rId298"/>
                <a:stretch>
                  <a:fillRect/>
                </a:stretch>
              </p:blipFill>
              <p:spPr>
                <a:xfrm>
                  <a:off x="8965410" y="5124846"/>
                  <a:ext cx="155160" cy="518400"/>
                </a:xfrm>
                <a:prstGeom prst="rect">
                  <a:avLst/>
                </a:prstGeom>
              </p:spPr>
            </p:pic>
          </mc:Fallback>
        </mc:AlternateContent>
      </p:grpSp>
      <p:grpSp>
        <p:nvGrpSpPr>
          <p:cNvPr id="205" name="Group 204">
            <a:extLst>
              <a:ext uri="{FF2B5EF4-FFF2-40B4-BE49-F238E27FC236}">
                <a16:creationId xmlns:a16="http://schemas.microsoft.com/office/drawing/2014/main" id="{167EDBCE-1FDA-4FEF-9A7E-B60211E72CB4}"/>
              </a:ext>
            </a:extLst>
          </p:cNvPr>
          <p:cNvGrpSpPr/>
          <p:nvPr/>
        </p:nvGrpSpPr>
        <p:grpSpPr>
          <a:xfrm>
            <a:off x="6805770" y="6151206"/>
            <a:ext cx="104400" cy="83520"/>
            <a:chOff x="6805770" y="6151206"/>
            <a:chExt cx="104400" cy="83520"/>
          </a:xfrm>
        </p:grpSpPr>
        <mc:AlternateContent xmlns:mc="http://schemas.openxmlformats.org/markup-compatibility/2006">
          <mc:Choice xmlns:p14="http://schemas.microsoft.com/office/powerpoint/2010/main" Requires="p14">
            <p:contentPart p14:bwMode="auto" r:id="rId299">
              <p14:nvContentPartPr>
                <p14:cNvPr id="183" name="Ink 182">
                  <a:extLst>
                    <a:ext uri="{FF2B5EF4-FFF2-40B4-BE49-F238E27FC236}">
                      <a16:creationId xmlns:a16="http://schemas.microsoft.com/office/drawing/2014/main" id="{2F9F6955-E3C9-426A-B2D1-ABBE684F5162}"/>
                    </a:ext>
                  </a:extLst>
                </p14:cNvPr>
                <p14:cNvContentPartPr/>
                <p14:nvPr/>
              </p14:nvContentPartPr>
              <p14:xfrm>
                <a:off x="6805770" y="6151206"/>
                <a:ext cx="94680" cy="13320"/>
              </p14:xfrm>
            </p:contentPart>
          </mc:Choice>
          <mc:Fallback>
            <p:pic>
              <p:nvPicPr>
                <p:cNvPr id="183" name="Ink 182">
                  <a:extLst>
                    <a:ext uri="{FF2B5EF4-FFF2-40B4-BE49-F238E27FC236}">
                      <a16:creationId xmlns:a16="http://schemas.microsoft.com/office/drawing/2014/main" id="{2F9F6955-E3C9-426A-B2D1-ABBE684F5162}"/>
                    </a:ext>
                  </a:extLst>
                </p:cNvPr>
                <p:cNvPicPr/>
                <p:nvPr/>
              </p:nvPicPr>
              <p:blipFill>
                <a:blip r:embed="rId300"/>
                <a:stretch>
                  <a:fillRect/>
                </a:stretch>
              </p:blipFill>
              <p:spPr>
                <a:xfrm>
                  <a:off x="6801450" y="6146886"/>
                  <a:ext cx="10332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184" name="Ink 183">
                  <a:extLst>
                    <a:ext uri="{FF2B5EF4-FFF2-40B4-BE49-F238E27FC236}">
                      <a16:creationId xmlns:a16="http://schemas.microsoft.com/office/drawing/2014/main" id="{08B13D0A-9757-41CF-AFE1-483CB88A985D}"/>
                    </a:ext>
                  </a:extLst>
                </p14:cNvPr>
                <p14:cNvContentPartPr/>
                <p14:nvPr/>
              </p14:nvContentPartPr>
              <p14:xfrm>
                <a:off x="6810090" y="6214566"/>
                <a:ext cx="100080" cy="20160"/>
              </p14:xfrm>
            </p:contentPart>
          </mc:Choice>
          <mc:Fallback>
            <p:pic>
              <p:nvPicPr>
                <p:cNvPr id="184" name="Ink 183">
                  <a:extLst>
                    <a:ext uri="{FF2B5EF4-FFF2-40B4-BE49-F238E27FC236}">
                      <a16:creationId xmlns:a16="http://schemas.microsoft.com/office/drawing/2014/main" id="{08B13D0A-9757-41CF-AFE1-483CB88A985D}"/>
                    </a:ext>
                  </a:extLst>
                </p:cNvPr>
                <p:cNvPicPr/>
                <p:nvPr/>
              </p:nvPicPr>
              <p:blipFill>
                <a:blip r:embed="rId302"/>
                <a:stretch>
                  <a:fillRect/>
                </a:stretch>
              </p:blipFill>
              <p:spPr>
                <a:xfrm>
                  <a:off x="6805770" y="6210246"/>
                  <a:ext cx="108720" cy="28800"/>
                </a:xfrm>
                <a:prstGeom prst="rect">
                  <a:avLst/>
                </a:prstGeom>
              </p:spPr>
            </p:pic>
          </mc:Fallback>
        </mc:AlternateContent>
      </p:grpSp>
      <p:grpSp>
        <p:nvGrpSpPr>
          <p:cNvPr id="204" name="Group 203">
            <a:extLst>
              <a:ext uri="{FF2B5EF4-FFF2-40B4-BE49-F238E27FC236}">
                <a16:creationId xmlns:a16="http://schemas.microsoft.com/office/drawing/2014/main" id="{410E5170-7331-4F81-A095-6BF6D81314D8}"/>
              </a:ext>
            </a:extLst>
          </p:cNvPr>
          <p:cNvGrpSpPr/>
          <p:nvPr/>
        </p:nvGrpSpPr>
        <p:grpSpPr>
          <a:xfrm>
            <a:off x="7143450" y="5876526"/>
            <a:ext cx="2728440" cy="518760"/>
            <a:chOff x="7143450" y="5876526"/>
            <a:chExt cx="2728440" cy="518760"/>
          </a:xfrm>
        </p:grpSpPr>
        <mc:AlternateContent xmlns:mc="http://schemas.openxmlformats.org/markup-compatibility/2006">
          <mc:Choice xmlns:p14="http://schemas.microsoft.com/office/powerpoint/2010/main" Requires="p14">
            <p:contentPart p14:bwMode="auto" r:id="rId303">
              <p14:nvContentPartPr>
                <p14:cNvPr id="185" name="Ink 184">
                  <a:extLst>
                    <a:ext uri="{FF2B5EF4-FFF2-40B4-BE49-F238E27FC236}">
                      <a16:creationId xmlns:a16="http://schemas.microsoft.com/office/drawing/2014/main" id="{F6B3CE08-4B9A-46F6-9B6F-DB115A59DEAF}"/>
                    </a:ext>
                  </a:extLst>
                </p14:cNvPr>
                <p14:cNvContentPartPr/>
                <p14:nvPr/>
              </p14:nvContentPartPr>
              <p14:xfrm>
                <a:off x="7154970" y="6038886"/>
                <a:ext cx="167400" cy="21600"/>
              </p14:xfrm>
            </p:contentPart>
          </mc:Choice>
          <mc:Fallback>
            <p:pic>
              <p:nvPicPr>
                <p:cNvPr id="185" name="Ink 184">
                  <a:extLst>
                    <a:ext uri="{FF2B5EF4-FFF2-40B4-BE49-F238E27FC236}">
                      <a16:creationId xmlns:a16="http://schemas.microsoft.com/office/drawing/2014/main" id="{F6B3CE08-4B9A-46F6-9B6F-DB115A59DEAF}"/>
                    </a:ext>
                  </a:extLst>
                </p:cNvPr>
                <p:cNvPicPr/>
                <p:nvPr/>
              </p:nvPicPr>
              <p:blipFill>
                <a:blip r:embed="rId304"/>
                <a:stretch>
                  <a:fillRect/>
                </a:stretch>
              </p:blipFill>
              <p:spPr>
                <a:xfrm>
                  <a:off x="7150650" y="6034566"/>
                  <a:ext cx="17604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186" name="Ink 185">
                  <a:extLst>
                    <a:ext uri="{FF2B5EF4-FFF2-40B4-BE49-F238E27FC236}">
                      <a16:creationId xmlns:a16="http://schemas.microsoft.com/office/drawing/2014/main" id="{99613A02-E74D-4A43-B5F2-303094FD9ADD}"/>
                    </a:ext>
                  </a:extLst>
                </p14:cNvPr>
                <p14:cNvContentPartPr/>
                <p14:nvPr/>
              </p14:nvContentPartPr>
              <p14:xfrm>
                <a:off x="7143450" y="6055086"/>
                <a:ext cx="143280" cy="240120"/>
              </p14:xfrm>
            </p:contentPart>
          </mc:Choice>
          <mc:Fallback>
            <p:pic>
              <p:nvPicPr>
                <p:cNvPr id="186" name="Ink 185">
                  <a:extLst>
                    <a:ext uri="{FF2B5EF4-FFF2-40B4-BE49-F238E27FC236}">
                      <a16:creationId xmlns:a16="http://schemas.microsoft.com/office/drawing/2014/main" id="{99613A02-E74D-4A43-B5F2-303094FD9ADD}"/>
                    </a:ext>
                  </a:extLst>
                </p:cNvPr>
                <p:cNvPicPr/>
                <p:nvPr/>
              </p:nvPicPr>
              <p:blipFill>
                <a:blip r:embed="rId306"/>
                <a:stretch>
                  <a:fillRect/>
                </a:stretch>
              </p:blipFill>
              <p:spPr>
                <a:xfrm>
                  <a:off x="7139130" y="6050766"/>
                  <a:ext cx="151920" cy="248760"/>
                </a:xfrm>
                <a:prstGeom prst="rect">
                  <a:avLst/>
                </a:prstGeom>
              </p:spPr>
            </p:pic>
          </mc:Fallback>
        </mc:AlternateContent>
        <mc:AlternateContent xmlns:mc="http://schemas.openxmlformats.org/markup-compatibility/2006">
          <mc:Choice xmlns:p14="http://schemas.microsoft.com/office/powerpoint/2010/main" Requires="p14">
            <p:contentPart p14:bwMode="auto" r:id="rId307">
              <p14:nvContentPartPr>
                <p14:cNvPr id="187" name="Ink 186">
                  <a:extLst>
                    <a:ext uri="{FF2B5EF4-FFF2-40B4-BE49-F238E27FC236}">
                      <a16:creationId xmlns:a16="http://schemas.microsoft.com/office/drawing/2014/main" id="{0664D009-5225-4EC3-A7C6-D947E51D0575}"/>
                    </a:ext>
                  </a:extLst>
                </p14:cNvPr>
                <p14:cNvContentPartPr/>
                <p14:nvPr/>
              </p14:nvContentPartPr>
              <p14:xfrm>
                <a:off x="7188810" y="6270006"/>
                <a:ext cx="136080" cy="10440"/>
              </p14:xfrm>
            </p:contentPart>
          </mc:Choice>
          <mc:Fallback>
            <p:pic>
              <p:nvPicPr>
                <p:cNvPr id="187" name="Ink 186">
                  <a:extLst>
                    <a:ext uri="{FF2B5EF4-FFF2-40B4-BE49-F238E27FC236}">
                      <a16:creationId xmlns:a16="http://schemas.microsoft.com/office/drawing/2014/main" id="{0664D009-5225-4EC3-A7C6-D947E51D0575}"/>
                    </a:ext>
                  </a:extLst>
                </p:cNvPr>
                <p:cNvPicPr/>
                <p:nvPr/>
              </p:nvPicPr>
              <p:blipFill>
                <a:blip r:embed="rId308"/>
                <a:stretch>
                  <a:fillRect/>
                </a:stretch>
              </p:blipFill>
              <p:spPr>
                <a:xfrm>
                  <a:off x="7184490" y="6265686"/>
                  <a:ext cx="144720" cy="1908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188" name="Ink 187">
                  <a:extLst>
                    <a:ext uri="{FF2B5EF4-FFF2-40B4-BE49-F238E27FC236}">
                      <a16:creationId xmlns:a16="http://schemas.microsoft.com/office/drawing/2014/main" id="{C407CB73-9C85-4349-9E84-2F49F561E05E}"/>
                    </a:ext>
                  </a:extLst>
                </p14:cNvPr>
                <p14:cNvContentPartPr/>
                <p14:nvPr/>
              </p14:nvContentPartPr>
              <p14:xfrm>
                <a:off x="7421370" y="5950326"/>
                <a:ext cx="434520" cy="412920"/>
              </p14:xfrm>
            </p:contentPart>
          </mc:Choice>
          <mc:Fallback>
            <p:pic>
              <p:nvPicPr>
                <p:cNvPr id="188" name="Ink 187">
                  <a:extLst>
                    <a:ext uri="{FF2B5EF4-FFF2-40B4-BE49-F238E27FC236}">
                      <a16:creationId xmlns:a16="http://schemas.microsoft.com/office/drawing/2014/main" id="{C407CB73-9C85-4349-9E84-2F49F561E05E}"/>
                    </a:ext>
                  </a:extLst>
                </p:cNvPr>
                <p:cNvPicPr/>
                <p:nvPr/>
              </p:nvPicPr>
              <p:blipFill>
                <a:blip r:embed="rId310"/>
                <a:stretch>
                  <a:fillRect/>
                </a:stretch>
              </p:blipFill>
              <p:spPr>
                <a:xfrm>
                  <a:off x="7417050" y="5946006"/>
                  <a:ext cx="443160" cy="42156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189" name="Ink 188">
                  <a:extLst>
                    <a:ext uri="{FF2B5EF4-FFF2-40B4-BE49-F238E27FC236}">
                      <a16:creationId xmlns:a16="http://schemas.microsoft.com/office/drawing/2014/main" id="{64B5F35E-09A6-4349-9728-902822F3A55F}"/>
                    </a:ext>
                  </a:extLst>
                </p14:cNvPr>
                <p14:cNvContentPartPr/>
                <p14:nvPr/>
              </p14:nvContentPartPr>
              <p14:xfrm>
                <a:off x="7900530" y="5876526"/>
                <a:ext cx="71280" cy="199080"/>
              </p14:xfrm>
            </p:contentPart>
          </mc:Choice>
          <mc:Fallback>
            <p:pic>
              <p:nvPicPr>
                <p:cNvPr id="189" name="Ink 188">
                  <a:extLst>
                    <a:ext uri="{FF2B5EF4-FFF2-40B4-BE49-F238E27FC236}">
                      <a16:creationId xmlns:a16="http://schemas.microsoft.com/office/drawing/2014/main" id="{64B5F35E-09A6-4349-9728-902822F3A55F}"/>
                    </a:ext>
                  </a:extLst>
                </p:cNvPr>
                <p:cNvPicPr/>
                <p:nvPr/>
              </p:nvPicPr>
              <p:blipFill>
                <a:blip r:embed="rId312"/>
                <a:stretch>
                  <a:fillRect/>
                </a:stretch>
              </p:blipFill>
              <p:spPr>
                <a:xfrm>
                  <a:off x="7896210" y="5872206"/>
                  <a:ext cx="79920" cy="20772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190" name="Ink 189">
                  <a:extLst>
                    <a:ext uri="{FF2B5EF4-FFF2-40B4-BE49-F238E27FC236}">
                      <a16:creationId xmlns:a16="http://schemas.microsoft.com/office/drawing/2014/main" id="{16EA72A1-934C-4B9D-AE58-CDC217935C84}"/>
                    </a:ext>
                  </a:extLst>
                </p14:cNvPr>
                <p14:cNvContentPartPr/>
                <p14:nvPr/>
              </p14:nvContentPartPr>
              <p14:xfrm>
                <a:off x="7839690" y="5924766"/>
                <a:ext cx="278640" cy="117720"/>
              </p14:xfrm>
            </p:contentPart>
          </mc:Choice>
          <mc:Fallback>
            <p:pic>
              <p:nvPicPr>
                <p:cNvPr id="190" name="Ink 189">
                  <a:extLst>
                    <a:ext uri="{FF2B5EF4-FFF2-40B4-BE49-F238E27FC236}">
                      <a16:creationId xmlns:a16="http://schemas.microsoft.com/office/drawing/2014/main" id="{16EA72A1-934C-4B9D-AE58-CDC217935C84}"/>
                    </a:ext>
                  </a:extLst>
                </p:cNvPr>
                <p:cNvPicPr/>
                <p:nvPr/>
              </p:nvPicPr>
              <p:blipFill>
                <a:blip r:embed="rId314"/>
                <a:stretch>
                  <a:fillRect/>
                </a:stretch>
              </p:blipFill>
              <p:spPr>
                <a:xfrm>
                  <a:off x="7835370" y="5920446"/>
                  <a:ext cx="28728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315">
              <p14:nvContentPartPr>
                <p14:cNvPr id="191" name="Ink 190">
                  <a:extLst>
                    <a:ext uri="{FF2B5EF4-FFF2-40B4-BE49-F238E27FC236}">
                      <a16:creationId xmlns:a16="http://schemas.microsoft.com/office/drawing/2014/main" id="{D402A645-48B6-4005-B059-32EC71ED3203}"/>
                    </a:ext>
                  </a:extLst>
                </p14:cNvPr>
                <p14:cNvContentPartPr/>
                <p14:nvPr/>
              </p14:nvContentPartPr>
              <p14:xfrm>
                <a:off x="8059650" y="5919006"/>
                <a:ext cx="152640" cy="210600"/>
              </p14:xfrm>
            </p:contentPart>
          </mc:Choice>
          <mc:Fallback>
            <p:pic>
              <p:nvPicPr>
                <p:cNvPr id="191" name="Ink 190">
                  <a:extLst>
                    <a:ext uri="{FF2B5EF4-FFF2-40B4-BE49-F238E27FC236}">
                      <a16:creationId xmlns:a16="http://schemas.microsoft.com/office/drawing/2014/main" id="{D402A645-48B6-4005-B059-32EC71ED3203}"/>
                    </a:ext>
                  </a:extLst>
                </p:cNvPr>
                <p:cNvPicPr/>
                <p:nvPr/>
              </p:nvPicPr>
              <p:blipFill>
                <a:blip r:embed="rId316"/>
                <a:stretch>
                  <a:fillRect/>
                </a:stretch>
              </p:blipFill>
              <p:spPr>
                <a:xfrm>
                  <a:off x="8055330" y="5914686"/>
                  <a:ext cx="161280" cy="219240"/>
                </a:xfrm>
                <a:prstGeom prst="rect">
                  <a:avLst/>
                </a:prstGeom>
              </p:spPr>
            </p:pic>
          </mc:Fallback>
        </mc:AlternateContent>
        <mc:AlternateContent xmlns:mc="http://schemas.openxmlformats.org/markup-compatibility/2006">
          <mc:Choice xmlns:p14="http://schemas.microsoft.com/office/powerpoint/2010/main" Requires="p14">
            <p:contentPart p14:bwMode="auto" r:id="rId317">
              <p14:nvContentPartPr>
                <p14:cNvPr id="192" name="Ink 191">
                  <a:extLst>
                    <a:ext uri="{FF2B5EF4-FFF2-40B4-BE49-F238E27FC236}">
                      <a16:creationId xmlns:a16="http://schemas.microsoft.com/office/drawing/2014/main" id="{AF110642-A252-4F23-8111-B825EA247310}"/>
                    </a:ext>
                  </a:extLst>
                </p14:cNvPr>
                <p14:cNvContentPartPr/>
                <p14:nvPr/>
              </p14:nvContentPartPr>
              <p14:xfrm>
                <a:off x="8282130" y="5969406"/>
                <a:ext cx="124560" cy="419040"/>
              </p14:xfrm>
            </p:contentPart>
          </mc:Choice>
          <mc:Fallback>
            <p:pic>
              <p:nvPicPr>
                <p:cNvPr id="192" name="Ink 191">
                  <a:extLst>
                    <a:ext uri="{FF2B5EF4-FFF2-40B4-BE49-F238E27FC236}">
                      <a16:creationId xmlns:a16="http://schemas.microsoft.com/office/drawing/2014/main" id="{AF110642-A252-4F23-8111-B825EA247310}"/>
                    </a:ext>
                  </a:extLst>
                </p:cNvPr>
                <p:cNvPicPr/>
                <p:nvPr/>
              </p:nvPicPr>
              <p:blipFill>
                <a:blip r:embed="rId318"/>
                <a:stretch>
                  <a:fillRect/>
                </a:stretch>
              </p:blipFill>
              <p:spPr>
                <a:xfrm>
                  <a:off x="8277810" y="5965086"/>
                  <a:ext cx="133200" cy="427680"/>
                </a:xfrm>
                <a:prstGeom prst="rect">
                  <a:avLst/>
                </a:prstGeom>
              </p:spPr>
            </p:pic>
          </mc:Fallback>
        </mc:AlternateContent>
        <mc:AlternateContent xmlns:mc="http://schemas.openxmlformats.org/markup-compatibility/2006">
          <mc:Choice xmlns:p14="http://schemas.microsoft.com/office/powerpoint/2010/main" Requires="p14">
            <p:contentPart p14:bwMode="auto" r:id="rId319">
              <p14:nvContentPartPr>
                <p14:cNvPr id="193" name="Ink 192">
                  <a:extLst>
                    <a:ext uri="{FF2B5EF4-FFF2-40B4-BE49-F238E27FC236}">
                      <a16:creationId xmlns:a16="http://schemas.microsoft.com/office/drawing/2014/main" id="{9E5BD08C-EF3B-42C9-A14A-4D1D77C47FD2}"/>
                    </a:ext>
                  </a:extLst>
                </p14:cNvPr>
                <p14:cNvContentPartPr/>
                <p14:nvPr/>
              </p14:nvContentPartPr>
              <p14:xfrm>
                <a:off x="8551410" y="6239766"/>
                <a:ext cx="17280" cy="32760"/>
              </p14:xfrm>
            </p:contentPart>
          </mc:Choice>
          <mc:Fallback>
            <p:pic>
              <p:nvPicPr>
                <p:cNvPr id="193" name="Ink 192">
                  <a:extLst>
                    <a:ext uri="{FF2B5EF4-FFF2-40B4-BE49-F238E27FC236}">
                      <a16:creationId xmlns:a16="http://schemas.microsoft.com/office/drawing/2014/main" id="{9E5BD08C-EF3B-42C9-A14A-4D1D77C47FD2}"/>
                    </a:ext>
                  </a:extLst>
                </p:cNvPr>
                <p:cNvPicPr/>
                <p:nvPr/>
              </p:nvPicPr>
              <p:blipFill>
                <a:blip r:embed="rId320"/>
                <a:stretch>
                  <a:fillRect/>
                </a:stretch>
              </p:blipFill>
              <p:spPr>
                <a:xfrm>
                  <a:off x="8547090" y="6235446"/>
                  <a:ext cx="2592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321">
              <p14:nvContentPartPr>
                <p14:cNvPr id="194" name="Ink 193">
                  <a:extLst>
                    <a:ext uri="{FF2B5EF4-FFF2-40B4-BE49-F238E27FC236}">
                      <a16:creationId xmlns:a16="http://schemas.microsoft.com/office/drawing/2014/main" id="{9FF2E872-AB29-4C54-BC14-5C9FEBB63FD7}"/>
                    </a:ext>
                  </a:extLst>
                </p14:cNvPr>
                <p14:cNvContentPartPr/>
                <p14:nvPr/>
              </p14:nvContentPartPr>
              <p14:xfrm>
                <a:off x="8572290" y="6040686"/>
                <a:ext cx="192600" cy="17280"/>
              </p14:xfrm>
            </p:contentPart>
          </mc:Choice>
          <mc:Fallback>
            <p:pic>
              <p:nvPicPr>
                <p:cNvPr id="194" name="Ink 193">
                  <a:extLst>
                    <a:ext uri="{FF2B5EF4-FFF2-40B4-BE49-F238E27FC236}">
                      <a16:creationId xmlns:a16="http://schemas.microsoft.com/office/drawing/2014/main" id="{9FF2E872-AB29-4C54-BC14-5C9FEBB63FD7}"/>
                    </a:ext>
                  </a:extLst>
                </p:cNvPr>
                <p:cNvPicPr/>
                <p:nvPr/>
              </p:nvPicPr>
              <p:blipFill>
                <a:blip r:embed="rId322"/>
                <a:stretch>
                  <a:fillRect/>
                </a:stretch>
              </p:blipFill>
              <p:spPr>
                <a:xfrm>
                  <a:off x="8567970" y="6036366"/>
                  <a:ext cx="20124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323">
              <p14:nvContentPartPr>
                <p14:cNvPr id="195" name="Ink 194">
                  <a:extLst>
                    <a:ext uri="{FF2B5EF4-FFF2-40B4-BE49-F238E27FC236}">
                      <a16:creationId xmlns:a16="http://schemas.microsoft.com/office/drawing/2014/main" id="{DD608E84-8F81-4A8A-B66C-9B116B64E757}"/>
                    </a:ext>
                  </a:extLst>
                </p14:cNvPr>
                <p14:cNvContentPartPr/>
                <p14:nvPr/>
              </p14:nvContentPartPr>
              <p14:xfrm>
                <a:off x="8596410" y="6061566"/>
                <a:ext cx="61560" cy="266400"/>
              </p14:xfrm>
            </p:contentPart>
          </mc:Choice>
          <mc:Fallback>
            <p:pic>
              <p:nvPicPr>
                <p:cNvPr id="195" name="Ink 194">
                  <a:extLst>
                    <a:ext uri="{FF2B5EF4-FFF2-40B4-BE49-F238E27FC236}">
                      <a16:creationId xmlns:a16="http://schemas.microsoft.com/office/drawing/2014/main" id="{DD608E84-8F81-4A8A-B66C-9B116B64E757}"/>
                    </a:ext>
                  </a:extLst>
                </p:cNvPr>
                <p:cNvPicPr/>
                <p:nvPr/>
              </p:nvPicPr>
              <p:blipFill>
                <a:blip r:embed="rId324"/>
                <a:stretch>
                  <a:fillRect/>
                </a:stretch>
              </p:blipFill>
              <p:spPr>
                <a:xfrm>
                  <a:off x="8592090" y="6057246"/>
                  <a:ext cx="70200" cy="275040"/>
                </a:xfrm>
                <a:prstGeom prst="rect">
                  <a:avLst/>
                </a:prstGeom>
              </p:spPr>
            </p:pic>
          </mc:Fallback>
        </mc:AlternateContent>
        <mc:AlternateContent xmlns:mc="http://schemas.openxmlformats.org/markup-compatibility/2006">
          <mc:Choice xmlns:p14="http://schemas.microsoft.com/office/powerpoint/2010/main" Requires="p14">
            <p:contentPart p14:bwMode="auto" r:id="rId325">
              <p14:nvContentPartPr>
                <p14:cNvPr id="196" name="Ink 195">
                  <a:extLst>
                    <a:ext uri="{FF2B5EF4-FFF2-40B4-BE49-F238E27FC236}">
                      <a16:creationId xmlns:a16="http://schemas.microsoft.com/office/drawing/2014/main" id="{A0989FAB-0327-483A-A9BA-3A50B9C85F3D}"/>
                    </a:ext>
                  </a:extLst>
                </p14:cNvPr>
                <p14:cNvContentPartPr/>
                <p14:nvPr/>
              </p14:nvContentPartPr>
              <p14:xfrm>
                <a:off x="8622330" y="6203046"/>
                <a:ext cx="163080" cy="120600"/>
              </p14:xfrm>
            </p:contentPart>
          </mc:Choice>
          <mc:Fallback>
            <p:pic>
              <p:nvPicPr>
                <p:cNvPr id="196" name="Ink 195">
                  <a:extLst>
                    <a:ext uri="{FF2B5EF4-FFF2-40B4-BE49-F238E27FC236}">
                      <a16:creationId xmlns:a16="http://schemas.microsoft.com/office/drawing/2014/main" id="{A0989FAB-0327-483A-A9BA-3A50B9C85F3D}"/>
                    </a:ext>
                  </a:extLst>
                </p:cNvPr>
                <p:cNvPicPr/>
                <p:nvPr/>
              </p:nvPicPr>
              <p:blipFill>
                <a:blip r:embed="rId326"/>
                <a:stretch>
                  <a:fillRect/>
                </a:stretch>
              </p:blipFill>
              <p:spPr>
                <a:xfrm>
                  <a:off x="8618010" y="6198726"/>
                  <a:ext cx="17172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327">
              <p14:nvContentPartPr>
                <p14:cNvPr id="197" name="Ink 196">
                  <a:extLst>
                    <a:ext uri="{FF2B5EF4-FFF2-40B4-BE49-F238E27FC236}">
                      <a16:creationId xmlns:a16="http://schemas.microsoft.com/office/drawing/2014/main" id="{2FE0789A-8BE1-4CE8-A240-8897239F893D}"/>
                    </a:ext>
                  </a:extLst>
                </p14:cNvPr>
                <p14:cNvContentPartPr/>
                <p14:nvPr/>
              </p14:nvContentPartPr>
              <p14:xfrm>
                <a:off x="8890170" y="5999286"/>
                <a:ext cx="121680" cy="354960"/>
              </p14:xfrm>
            </p:contentPart>
          </mc:Choice>
          <mc:Fallback>
            <p:pic>
              <p:nvPicPr>
                <p:cNvPr id="197" name="Ink 196">
                  <a:extLst>
                    <a:ext uri="{FF2B5EF4-FFF2-40B4-BE49-F238E27FC236}">
                      <a16:creationId xmlns:a16="http://schemas.microsoft.com/office/drawing/2014/main" id="{2FE0789A-8BE1-4CE8-A240-8897239F893D}"/>
                    </a:ext>
                  </a:extLst>
                </p:cNvPr>
                <p:cNvPicPr/>
                <p:nvPr/>
              </p:nvPicPr>
              <p:blipFill>
                <a:blip r:embed="rId328"/>
                <a:stretch>
                  <a:fillRect/>
                </a:stretch>
              </p:blipFill>
              <p:spPr>
                <a:xfrm>
                  <a:off x="8885850" y="5994966"/>
                  <a:ext cx="130320" cy="363600"/>
                </a:xfrm>
                <a:prstGeom prst="rect">
                  <a:avLst/>
                </a:prstGeom>
              </p:spPr>
            </p:pic>
          </mc:Fallback>
        </mc:AlternateContent>
        <mc:AlternateContent xmlns:mc="http://schemas.openxmlformats.org/markup-compatibility/2006">
          <mc:Choice xmlns:p14="http://schemas.microsoft.com/office/powerpoint/2010/main" Requires="p14">
            <p:contentPart p14:bwMode="auto" r:id="rId329">
              <p14:nvContentPartPr>
                <p14:cNvPr id="198" name="Ink 197">
                  <a:extLst>
                    <a:ext uri="{FF2B5EF4-FFF2-40B4-BE49-F238E27FC236}">
                      <a16:creationId xmlns:a16="http://schemas.microsoft.com/office/drawing/2014/main" id="{123C56FD-AFB6-4A9D-B44E-84141A0D8657}"/>
                    </a:ext>
                  </a:extLst>
                </p14:cNvPr>
                <p14:cNvContentPartPr/>
                <p14:nvPr/>
              </p14:nvContentPartPr>
              <p14:xfrm>
                <a:off x="9080970" y="6093606"/>
                <a:ext cx="140040" cy="242280"/>
              </p14:xfrm>
            </p:contentPart>
          </mc:Choice>
          <mc:Fallback>
            <p:pic>
              <p:nvPicPr>
                <p:cNvPr id="198" name="Ink 197">
                  <a:extLst>
                    <a:ext uri="{FF2B5EF4-FFF2-40B4-BE49-F238E27FC236}">
                      <a16:creationId xmlns:a16="http://schemas.microsoft.com/office/drawing/2014/main" id="{123C56FD-AFB6-4A9D-B44E-84141A0D8657}"/>
                    </a:ext>
                  </a:extLst>
                </p:cNvPr>
                <p:cNvPicPr/>
                <p:nvPr/>
              </p:nvPicPr>
              <p:blipFill>
                <a:blip r:embed="rId330"/>
                <a:stretch>
                  <a:fillRect/>
                </a:stretch>
              </p:blipFill>
              <p:spPr>
                <a:xfrm>
                  <a:off x="9076650" y="6089286"/>
                  <a:ext cx="148680" cy="250920"/>
                </a:xfrm>
                <a:prstGeom prst="rect">
                  <a:avLst/>
                </a:prstGeom>
              </p:spPr>
            </p:pic>
          </mc:Fallback>
        </mc:AlternateContent>
        <mc:AlternateContent xmlns:mc="http://schemas.openxmlformats.org/markup-compatibility/2006">
          <mc:Choice xmlns:p14="http://schemas.microsoft.com/office/powerpoint/2010/main" Requires="p14">
            <p:contentPart p14:bwMode="auto" r:id="rId331">
              <p14:nvContentPartPr>
                <p14:cNvPr id="199" name="Ink 198">
                  <a:extLst>
                    <a:ext uri="{FF2B5EF4-FFF2-40B4-BE49-F238E27FC236}">
                      <a16:creationId xmlns:a16="http://schemas.microsoft.com/office/drawing/2014/main" id="{2C57D6FA-432E-43A5-BF56-88BDACD95B65}"/>
                    </a:ext>
                  </a:extLst>
                </p14:cNvPr>
                <p14:cNvContentPartPr/>
                <p14:nvPr/>
              </p14:nvContentPartPr>
              <p14:xfrm>
                <a:off x="9302010" y="5887686"/>
                <a:ext cx="75960" cy="164520"/>
              </p14:xfrm>
            </p:contentPart>
          </mc:Choice>
          <mc:Fallback>
            <p:pic>
              <p:nvPicPr>
                <p:cNvPr id="199" name="Ink 198">
                  <a:extLst>
                    <a:ext uri="{FF2B5EF4-FFF2-40B4-BE49-F238E27FC236}">
                      <a16:creationId xmlns:a16="http://schemas.microsoft.com/office/drawing/2014/main" id="{2C57D6FA-432E-43A5-BF56-88BDACD95B65}"/>
                    </a:ext>
                  </a:extLst>
                </p:cNvPr>
                <p:cNvPicPr/>
                <p:nvPr/>
              </p:nvPicPr>
              <p:blipFill>
                <a:blip r:embed="rId332"/>
                <a:stretch>
                  <a:fillRect/>
                </a:stretch>
              </p:blipFill>
              <p:spPr>
                <a:xfrm>
                  <a:off x="9297690" y="5883366"/>
                  <a:ext cx="8460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333">
              <p14:nvContentPartPr>
                <p14:cNvPr id="200" name="Ink 199">
                  <a:extLst>
                    <a:ext uri="{FF2B5EF4-FFF2-40B4-BE49-F238E27FC236}">
                      <a16:creationId xmlns:a16="http://schemas.microsoft.com/office/drawing/2014/main" id="{E97CCFBF-DC1C-498C-8828-709672347F03}"/>
                    </a:ext>
                  </a:extLst>
                </p14:cNvPr>
                <p14:cNvContentPartPr/>
                <p14:nvPr/>
              </p14:nvContentPartPr>
              <p14:xfrm>
                <a:off x="9233970" y="5894886"/>
                <a:ext cx="347760" cy="162360"/>
              </p14:xfrm>
            </p:contentPart>
          </mc:Choice>
          <mc:Fallback>
            <p:pic>
              <p:nvPicPr>
                <p:cNvPr id="200" name="Ink 199">
                  <a:extLst>
                    <a:ext uri="{FF2B5EF4-FFF2-40B4-BE49-F238E27FC236}">
                      <a16:creationId xmlns:a16="http://schemas.microsoft.com/office/drawing/2014/main" id="{E97CCFBF-DC1C-498C-8828-709672347F03}"/>
                    </a:ext>
                  </a:extLst>
                </p:cNvPr>
                <p:cNvPicPr/>
                <p:nvPr/>
              </p:nvPicPr>
              <p:blipFill>
                <a:blip r:embed="rId334"/>
                <a:stretch>
                  <a:fillRect/>
                </a:stretch>
              </p:blipFill>
              <p:spPr>
                <a:xfrm>
                  <a:off x="9229650" y="5890566"/>
                  <a:ext cx="35640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335">
              <p14:nvContentPartPr>
                <p14:cNvPr id="201" name="Ink 200">
                  <a:extLst>
                    <a:ext uri="{FF2B5EF4-FFF2-40B4-BE49-F238E27FC236}">
                      <a16:creationId xmlns:a16="http://schemas.microsoft.com/office/drawing/2014/main" id="{D1E8A590-1908-4C96-BDE5-147CE648F76E}"/>
                    </a:ext>
                  </a:extLst>
                </p14:cNvPr>
                <p14:cNvContentPartPr/>
                <p14:nvPr/>
              </p14:nvContentPartPr>
              <p14:xfrm>
                <a:off x="9462210" y="5938086"/>
                <a:ext cx="95760" cy="156960"/>
              </p14:xfrm>
            </p:contentPart>
          </mc:Choice>
          <mc:Fallback>
            <p:pic>
              <p:nvPicPr>
                <p:cNvPr id="201" name="Ink 200">
                  <a:extLst>
                    <a:ext uri="{FF2B5EF4-FFF2-40B4-BE49-F238E27FC236}">
                      <a16:creationId xmlns:a16="http://schemas.microsoft.com/office/drawing/2014/main" id="{D1E8A590-1908-4C96-BDE5-147CE648F76E}"/>
                    </a:ext>
                  </a:extLst>
                </p:cNvPr>
                <p:cNvPicPr/>
                <p:nvPr/>
              </p:nvPicPr>
              <p:blipFill>
                <a:blip r:embed="rId336"/>
                <a:stretch>
                  <a:fillRect/>
                </a:stretch>
              </p:blipFill>
              <p:spPr>
                <a:xfrm>
                  <a:off x="9457890" y="5933766"/>
                  <a:ext cx="10440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337">
              <p14:nvContentPartPr>
                <p14:cNvPr id="202" name="Ink 201">
                  <a:extLst>
                    <a:ext uri="{FF2B5EF4-FFF2-40B4-BE49-F238E27FC236}">
                      <a16:creationId xmlns:a16="http://schemas.microsoft.com/office/drawing/2014/main" id="{540C1FD4-60A6-4323-A082-E4CCF426AFCC}"/>
                    </a:ext>
                  </a:extLst>
                </p14:cNvPr>
                <p14:cNvContentPartPr/>
                <p14:nvPr/>
              </p14:nvContentPartPr>
              <p14:xfrm>
                <a:off x="9626370" y="6031686"/>
                <a:ext cx="94680" cy="87840"/>
              </p14:xfrm>
            </p:contentPart>
          </mc:Choice>
          <mc:Fallback>
            <p:pic>
              <p:nvPicPr>
                <p:cNvPr id="202" name="Ink 201">
                  <a:extLst>
                    <a:ext uri="{FF2B5EF4-FFF2-40B4-BE49-F238E27FC236}">
                      <a16:creationId xmlns:a16="http://schemas.microsoft.com/office/drawing/2014/main" id="{540C1FD4-60A6-4323-A082-E4CCF426AFCC}"/>
                    </a:ext>
                  </a:extLst>
                </p:cNvPr>
                <p:cNvPicPr/>
                <p:nvPr/>
              </p:nvPicPr>
              <p:blipFill>
                <a:blip r:embed="rId338"/>
                <a:stretch>
                  <a:fillRect/>
                </a:stretch>
              </p:blipFill>
              <p:spPr>
                <a:xfrm>
                  <a:off x="9622050" y="6027366"/>
                  <a:ext cx="10332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339">
              <p14:nvContentPartPr>
                <p14:cNvPr id="203" name="Ink 202">
                  <a:extLst>
                    <a:ext uri="{FF2B5EF4-FFF2-40B4-BE49-F238E27FC236}">
                      <a16:creationId xmlns:a16="http://schemas.microsoft.com/office/drawing/2014/main" id="{8A72432D-FAB2-451E-A0AB-EC8BE0697463}"/>
                    </a:ext>
                  </a:extLst>
                </p14:cNvPr>
                <p14:cNvContentPartPr/>
                <p14:nvPr/>
              </p14:nvContentPartPr>
              <p14:xfrm>
                <a:off x="9762450" y="5974446"/>
                <a:ext cx="109440" cy="420840"/>
              </p14:xfrm>
            </p:contentPart>
          </mc:Choice>
          <mc:Fallback>
            <p:pic>
              <p:nvPicPr>
                <p:cNvPr id="203" name="Ink 202">
                  <a:extLst>
                    <a:ext uri="{FF2B5EF4-FFF2-40B4-BE49-F238E27FC236}">
                      <a16:creationId xmlns:a16="http://schemas.microsoft.com/office/drawing/2014/main" id="{8A72432D-FAB2-451E-A0AB-EC8BE0697463}"/>
                    </a:ext>
                  </a:extLst>
                </p:cNvPr>
                <p:cNvPicPr/>
                <p:nvPr/>
              </p:nvPicPr>
              <p:blipFill>
                <a:blip r:embed="rId340"/>
                <a:stretch>
                  <a:fillRect/>
                </a:stretch>
              </p:blipFill>
              <p:spPr>
                <a:xfrm>
                  <a:off x="9758130" y="5970126"/>
                  <a:ext cx="118080" cy="429480"/>
                </a:xfrm>
                <a:prstGeom prst="rect">
                  <a:avLst/>
                </a:prstGeom>
              </p:spPr>
            </p:pic>
          </mc:Fallback>
        </mc:AlternateContent>
      </p:grpSp>
      <p:grpSp>
        <p:nvGrpSpPr>
          <p:cNvPr id="220" name="Group 219">
            <a:extLst>
              <a:ext uri="{FF2B5EF4-FFF2-40B4-BE49-F238E27FC236}">
                <a16:creationId xmlns:a16="http://schemas.microsoft.com/office/drawing/2014/main" id="{CA439C08-418B-4D70-8915-2697568F51B0}"/>
              </a:ext>
            </a:extLst>
          </p:cNvPr>
          <p:cNvGrpSpPr/>
          <p:nvPr/>
        </p:nvGrpSpPr>
        <p:grpSpPr>
          <a:xfrm>
            <a:off x="10026330" y="5354886"/>
            <a:ext cx="1729440" cy="373320"/>
            <a:chOff x="10026330" y="5354886"/>
            <a:chExt cx="1729440" cy="373320"/>
          </a:xfrm>
        </p:grpSpPr>
        <mc:AlternateContent xmlns:mc="http://schemas.openxmlformats.org/markup-compatibility/2006">
          <mc:Choice xmlns:p14="http://schemas.microsoft.com/office/powerpoint/2010/main" Requires="p14">
            <p:contentPart p14:bwMode="auto" r:id="rId341">
              <p14:nvContentPartPr>
                <p14:cNvPr id="206" name="Ink 205">
                  <a:extLst>
                    <a:ext uri="{FF2B5EF4-FFF2-40B4-BE49-F238E27FC236}">
                      <a16:creationId xmlns:a16="http://schemas.microsoft.com/office/drawing/2014/main" id="{9608A1FA-D53F-4D41-9C74-CE25234662BA}"/>
                    </a:ext>
                  </a:extLst>
                </p14:cNvPr>
                <p14:cNvContentPartPr/>
                <p14:nvPr/>
              </p14:nvContentPartPr>
              <p14:xfrm>
                <a:off x="10073850" y="5544606"/>
                <a:ext cx="190080" cy="181440"/>
              </p14:xfrm>
            </p:contentPart>
          </mc:Choice>
          <mc:Fallback>
            <p:pic>
              <p:nvPicPr>
                <p:cNvPr id="206" name="Ink 205">
                  <a:extLst>
                    <a:ext uri="{FF2B5EF4-FFF2-40B4-BE49-F238E27FC236}">
                      <a16:creationId xmlns:a16="http://schemas.microsoft.com/office/drawing/2014/main" id="{9608A1FA-D53F-4D41-9C74-CE25234662BA}"/>
                    </a:ext>
                  </a:extLst>
                </p:cNvPr>
                <p:cNvPicPr/>
                <p:nvPr/>
              </p:nvPicPr>
              <p:blipFill>
                <a:blip r:embed="rId342"/>
                <a:stretch>
                  <a:fillRect/>
                </a:stretch>
              </p:blipFill>
              <p:spPr>
                <a:xfrm>
                  <a:off x="10069530" y="5540286"/>
                  <a:ext cx="198720" cy="190080"/>
                </a:xfrm>
                <a:prstGeom prst="rect">
                  <a:avLst/>
                </a:prstGeom>
              </p:spPr>
            </p:pic>
          </mc:Fallback>
        </mc:AlternateContent>
        <mc:AlternateContent xmlns:mc="http://schemas.openxmlformats.org/markup-compatibility/2006">
          <mc:Choice xmlns:p14="http://schemas.microsoft.com/office/powerpoint/2010/main" Requires="p14">
            <p:contentPart p14:bwMode="auto" r:id="rId343">
              <p14:nvContentPartPr>
                <p14:cNvPr id="207" name="Ink 206">
                  <a:extLst>
                    <a:ext uri="{FF2B5EF4-FFF2-40B4-BE49-F238E27FC236}">
                      <a16:creationId xmlns:a16="http://schemas.microsoft.com/office/drawing/2014/main" id="{9B2029C6-3AAA-40C8-8B5B-1A837FFD37CA}"/>
                    </a:ext>
                  </a:extLst>
                </p14:cNvPr>
                <p14:cNvContentPartPr/>
                <p14:nvPr/>
              </p14:nvContentPartPr>
              <p14:xfrm>
                <a:off x="10026330" y="5603286"/>
                <a:ext cx="132120" cy="124920"/>
              </p14:xfrm>
            </p:contentPart>
          </mc:Choice>
          <mc:Fallback>
            <p:pic>
              <p:nvPicPr>
                <p:cNvPr id="207" name="Ink 206">
                  <a:extLst>
                    <a:ext uri="{FF2B5EF4-FFF2-40B4-BE49-F238E27FC236}">
                      <a16:creationId xmlns:a16="http://schemas.microsoft.com/office/drawing/2014/main" id="{9B2029C6-3AAA-40C8-8B5B-1A837FFD37CA}"/>
                    </a:ext>
                  </a:extLst>
                </p:cNvPr>
                <p:cNvPicPr/>
                <p:nvPr/>
              </p:nvPicPr>
              <p:blipFill>
                <a:blip r:embed="rId344"/>
                <a:stretch>
                  <a:fillRect/>
                </a:stretch>
              </p:blipFill>
              <p:spPr>
                <a:xfrm>
                  <a:off x="10022010" y="5598966"/>
                  <a:ext cx="14076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345">
              <p14:nvContentPartPr>
                <p14:cNvPr id="208" name="Ink 207">
                  <a:extLst>
                    <a:ext uri="{FF2B5EF4-FFF2-40B4-BE49-F238E27FC236}">
                      <a16:creationId xmlns:a16="http://schemas.microsoft.com/office/drawing/2014/main" id="{E325CABC-EDB5-4B33-8DE0-02E43730A464}"/>
                    </a:ext>
                  </a:extLst>
                </p14:cNvPr>
                <p14:cNvContentPartPr/>
                <p14:nvPr/>
              </p14:nvContentPartPr>
              <p14:xfrm>
                <a:off x="10442130" y="5424366"/>
                <a:ext cx="47880" cy="119160"/>
              </p14:xfrm>
            </p:contentPart>
          </mc:Choice>
          <mc:Fallback>
            <p:pic>
              <p:nvPicPr>
                <p:cNvPr id="208" name="Ink 207">
                  <a:extLst>
                    <a:ext uri="{FF2B5EF4-FFF2-40B4-BE49-F238E27FC236}">
                      <a16:creationId xmlns:a16="http://schemas.microsoft.com/office/drawing/2014/main" id="{E325CABC-EDB5-4B33-8DE0-02E43730A464}"/>
                    </a:ext>
                  </a:extLst>
                </p:cNvPr>
                <p:cNvPicPr/>
                <p:nvPr/>
              </p:nvPicPr>
              <p:blipFill>
                <a:blip r:embed="rId346"/>
                <a:stretch>
                  <a:fillRect/>
                </a:stretch>
              </p:blipFill>
              <p:spPr>
                <a:xfrm>
                  <a:off x="10437810" y="5420046"/>
                  <a:ext cx="5652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347">
              <p14:nvContentPartPr>
                <p14:cNvPr id="209" name="Ink 208">
                  <a:extLst>
                    <a:ext uri="{FF2B5EF4-FFF2-40B4-BE49-F238E27FC236}">
                      <a16:creationId xmlns:a16="http://schemas.microsoft.com/office/drawing/2014/main" id="{71E3128E-9599-4D2A-806B-E982136B455B}"/>
                    </a:ext>
                  </a:extLst>
                </p14:cNvPr>
                <p14:cNvContentPartPr/>
                <p14:nvPr/>
              </p14:nvContentPartPr>
              <p14:xfrm>
                <a:off x="10420170" y="5354886"/>
                <a:ext cx="226800" cy="208080"/>
              </p14:xfrm>
            </p:contentPart>
          </mc:Choice>
          <mc:Fallback>
            <p:pic>
              <p:nvPicPr>
                <p:cNvPr id="209" name="Ink 208">
                  <a:extLst>
                    <a:ext uri="{FF2B5EF4-FFF2-40B4-BE49-F238E27FC236}">
                      <a16:creationId xmlns:a16="http://schemas.microsoft.com/office/drawing/2014/main" id="{71E3128E-9599-4D2A-806B-E982136B455B}"/>
                    </a:ext>
                  </a:extLst>
                </p:cNvPr>
                <p:cNvPicPr/>
                <p:nvPr/>
              </p:nvPicPr>
              <p:blipFill>
                <a:blip r:embed="rId348"/>
                <a:stretch>
                  <a:fillRect/>
                </a:stretch>
              </p:blipFill>
              <p:spPr>
                <a:xfrm>
                  <a:off x="10415850" y="5350566"/>
                  <a:ext cx="235440" cy="216720"/>
                </a:xfrm>
                <a:prstGeom prst="rect">
                  <a:avLst/>
                </a:prstGeom>
              </p:spPr>
            </p:pic>
          </mc:Fallback>
        </mc:AlternateContent>
        <mc:AlternateContent xmlns:mc="http://schemas.openxmlformats.org/markup-compatibility/2006">
          <mc:Choice xmlns:p14="http://schemas.microsoft.com/office/powerpoint/2010/main" Requires="p14">
            <p:contentPart p14:bwMode="auto" r:id="rId349">
              <p14:nvContentPartPr>
                <p14:cNvPr id="210" name="Ink 209">
                  <a:extLst>
                    <a:ext uri="{FF2B5EF4-FFF2-40B4-BE49-F238E27FC236}">
                      <a16:creationId xmlns:a16="http://schemas.microsoft.com/office/drawing/2014/main" id="{4D8FC05B-FB31-45EA-A5E9-856A537D9217}"/>
                    </a:ext>
                  </a:extLst>
                </p14:cNvPr>
                <p14:cNvContentPartPr/>
                <p14:nvPr/>
              </p14:nvContentPartPr>
              <p14:xfrm>
                <a:off x="10662090" y="5376126"/>
                <a:ext cx="141480" cy="200880"/>
              </p14:xfrm>
            </p:contentPart>
          </mc:Choice>
          <mc:Fallback>
            <p:pic>
              <p:nvPicPr>
                <p:cNvPr id="210" name="Ink 209">
                  <a:extLst>
                    <a:ext uri="{FF2B5EF4-FFF2-40B4-BE49-F238E27FC236}">
                      <a16:creationId xmlns:a16="http://schemas.microsoft.com/office/drawing/2014/main" id="{4D8FC05B-FB31-45EA-A5E9-856A537D9217}"/>
                    </a:ext>
                  </a:extLst>
                </p:cNvPr>
                <p:cNvPicPr/>
                <p:nvPr/>
              </p:nvPicPr>
              <p:blipFill>
                <a:blip r:embed="rId350"/>
                <a:stretch>
                  <a:fillRect/>
                </a:stretch>
              </p:blipFill>
              <p:spPr>
                <a:xfrm>
                  <a:off x="10657770" y="5371806"/>
                  <a:ext cx="150120" cy="209520"/>
                </a:xfrm>
                <a:prstGeom prst="rect">
                  <a:avLst/>
                </a:prstGeom>
              </p:spPr>
            </p:pic>
          </mc:Fallback>
        </mc:AlternateContent>
        <mc:AlternateContent xmlns:mc="http://schemas.openxmlformats.org/markup-compatibility/2006">
          <mc:Choice xmlns:p14="http://schemas.microsoft.com/office/powerpoint/2010/main" Requires="p14">
            <p:contentPart p14:bwMode="auto" r:id="rId351">
              <p14:nvContentPartPr>
                <p14:cNvPr id="211" name="Ink 210">
                  <a:extLst>
                    <a:ext uri="{FF2B5EF4-FFF2-40B4-BE49-F238E27FC236}">
                      <a16:creationId xmlns:a16="http://schemas.microsoft.com/office/drawing/2014/main" id="{0316BFF3-4A32-43BE-822E-9E8334D7AC07}"/>
                    </a:ext>
                  </a:extLst>
                </p14:cNvPr>
                <p14:cNvContentPartPr/>
                <p14:nvPr/>
              </p14:nvContentPartPr>
              <p14:xfrm>
                <a:off x="10822290" y="5476206"/>
                <a:ext cx="95040" cy="109800"/>
              </p14:xfrm>
            </p:contentPart>
          </mc:Choice>
          <mc:Fallback>
            <p:pic>
              <p:nvPicPr>
                <p:cNvPr id="211" name="Ink 210">
                  <a:extLst>
                    <a:ext uri="{FF2B5EF4-FFF2-40B4-BE49-F238E27FC236}">
                      <a16:creationId xmlns:a16="http://schemas.microsoft.com/office/drawing/2014/main" id="{0316BFF3-4A32-43BE-822E-9E8334D7AC07}"/>
                    </a:ext>
                  </a:extLst>
                </p:cNvPr>
                <p:cNvPicPr/>
                <p:nvPr/>
              </p:nvPicPr>
              <p:blipFill>
                <a:blip r:embed="rId352"/>
                <a:stretch>
                  <a:fillRect/>
                </a:stretch>
              </p:blipFill>
              <p:spPr>
                <a:xfrm>
                  <a:off x="10817970" y="5471886"/>
                  <a:ext cx="10368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353">
              <p14:nvContentPartPr>
                <p14:cNvPr id="212" name="Ink 211">
                  <a:extLst>
                    <a:ext uri="{FF2B5EF4-FFF2-40B4-BE49-F238E27FC236}">
                      <a16:creationId xmlns:a16="http://schemas.microsoft.com/office/drawing/2014/main" id="{FA458B87-ADF7-4278-9E02-BBD9A66E88DC}"/>
                    </a:ext>
                  </a:extLst>
                </p14:cNvPr>
                <p14:cNvContentPartPr/>
                <p14:nvPr/>
              </p14:nvContentPartPr>
              <p14:xfrm>
                <a:off x="10888170" y="5488086"/>
                <a:ext cx="117000" cy="204480"/>
              </p14:xfrm>
            </p:contentPart>
          </mc:Choice>
          <mc:Fallback>
            <p:pic>
              <p:nvPicPr>
                <p:cNvPr id="212" name="Ink 211">
                  <a:extLst>
                    <a:ext uri="{FF2B5EF4-FFF2-40B4-BE49-F238E27FC236}">
                      <a16:creationId xmlns:a16="http://schemas.microsoft.com/office/drawing/2014/main" id="{FA458B87-ADF7-4278-9E02-BBD9A66E88DC}"/>
                    </a:ext>
                  </a:extLst>
                </p:cNvPr>
                <p:cNvPicPr/>
                <p:nvPr/>
              </p:nvPicPr>
              <p:blipFill>
                <a:blip r:embed="rId354"/>
                <a:stretch>
                  <a:fillRect/>
                </a:stretch>
              </p:blipFill>
              <p:spPr>
                <a:xfrm>
                  <a:off x="10883850" y="5483766"/>
                  <a:ext cx="125640" cy="213120"/>
                </a:xfrm>
                <a:prstGeom prst="rect">
                  <a:avLst/>
                </a:prstGeom>
              </p:spPr>
            </p:pic>
          </mc:Fallback>
        </mc:AlternateContent>
        <mc:AlternateContent xmlns:mc="http://schemas.openxmlformats.org/markup-compatibility/2006">
          <mc:Choice xmlns:p14="http://schemas.microsoft.com/office/powerpoint/2010/main" Requires="p14">
            <p:contentPart p14:bwMode="auto" r:id="rId355">
              <p14:nvContentPartPr>
                <p14:cNvPr id="213" name="Ink 212">
                  <a:extLst>
                    <a:ext uri="{FF2B5EF4-FFF2-40B4-BE49-F238E27FC236}">
                      <a16:creationId xmlns:a16="http://schemas.microsoft.com/office/drawing/2014/main" id="{A7D91AFE-6D4F-4524-A6CF-66885E39722D}"/>
                    </a:ext>
                  </a:extLst>
                </p14:cNvPr>
                <p14:cNvContentPartPr/>
                <p14:nvPr/>
              </p14:nvContentPartPr>
              <p14:xfrm>
                <a:off x="11026410" y="5446686"/>
                <a:ext cx="102960" cy="113400"/>
              </p14:xfrm>
            </p:contentPart>
          </mc:Choice>
          <mc:Fallback>
            <p:pic>
              <p:nvPicPr>
                <p:cNvPr id="213" name="Ink 212">
                  <a:extLst>
                    <a:ext uri="{FF2B5EF4-FFF2-40B4-BE49-F238E27FC236}">
                      <a16:creationId xmlns:a16="http://schemas.microsoft.com/office/drawing/2014/main" id="{A7D91AFE-6D4F-4524-A6CF-66885E39722D}"/>
                    </a:ext>
                  </a:extLst>
                </p:cNvPr>
                <p:cNvPicPr/>
                <p:nvPr/>
              </p:nvPicPr>
              <p:blipFill>
                <a:blip r:embed="rId356"/>
                <a:stretch>
                  <a:fillRect/>
                </a:stretch>
              </p:blipFill>
              <p:spPr>
                <a:xfrm>
                  <a:off x="11022090" y="5442366"/>
                  <a:ext cx="11160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357">
              <p14:nvContentPartPr>
                <p14:cNvPr id="214" name="Ink 213">
                  <a:extLst>
                    <a:ext uri="{FF2B5EF4-FFF2-40B4-BE49-F238E27FC236}">
                      <a16:creationId xmlns:a16="http://schemas.microsoft.com/office/drawing/2014/main" id="{B9820370-B003-415B-A7F1-8BAC0B807AC7}"/>
                    </a:ext>
                  </a:extLst>
                </p14:cNvPr>
                <p14:cNvContentPartPr/>
                <p14:nvPr/>
              </p14:nvContentPartPr>
              <p14:xfrm>
                <a:off x="11183370" y="5483046"/>
                <a:ext cx="81360" cy="77040"/>
              </p14:xfrm>
            </p:contentPart>
          </mc:Choice>
          <mc:Fallback>
            <p:pic>
              <p:nvPicPr>
                <p:cNvPr id="214" name="Ink 213">
                  <a:extLst>
                    <a:ext uri="{FF2B5EF4-FFF2-40B4-BE49-F238E27FC236}">
                      <a16:creationId xmlns:a16="http://schemas.microsoft.com/office/drawing/2014/main" id="{B9820370-B003-415B-A7F1-8BAC0B807AC7}"/>
                    </a:ext>
                  </a:extLst>
                </p:cNvPr>
                <p:cNvPicPr/>
                <p:nvPr/>
              </p:nvPicPr>
              <p:blipFill>
                <a:blip r:embed="rId358"/>
                <a:stretch>
                  <a:fillRect/>
                </a:stretch>
              </p:blipFill>
              <p:spPr>
                <a:xfrm>
                  <a:off x="11179050" y="5478726"/>
                  <a:ext cx="9000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359">
              <p14:nvContentPartPr>
                <p14:cNvPr id="215" name="Ink 214">
                  <a:extLst>
                    <a:ext uri="{FF2B5EF4-FFF2-40B4-BE49-F238E27FC236}">
                      <a16:creationId xmlns:a16="http://schemas.microsoft.com/office/drawing/2014/main" id="{5E7EB6B3-183C-463D-8782-172E0747C5EA}"/>
                    </a:ext>
                  </a:extLst>
                </p14:cNvPr>
                <p14:cNvContentPartPr/>
                <p14:nvPr/>
              </p14:nvContentPartPr>
              <p14:xfrm>
                <a:off x="11303970" y="5372886"/>
                <a:ext cx="110880" cy="177120"/>
              </p14:xfrm>
            </p:contentPart>
          </mc:Choice>
          <mc:Fallback>
            <p:pic>
              <p:nvPicPr>
                <p:cNvPr id="215" name="Ink 214">
                  <a:extLst>
                    <a:ext uri="{FF2B5EF4-FFF2-40B4-BE49-F238E27FC236}">
                      <a16:creationId xmlns:a16="http://schemas.microsoft.com/office/drawing/2014/main" id="{5E7EB6B3-183C-463D-8782-172E0747C5EA}"/>
                    </a:ext>
                  </a:extLst>
                </p:cNvPr>
                <p:cNvPicPr/>
                <p:nvPr/>
              </p:nvPicPr>
              <p:blipFill>
                <a:blip r:embed="rId360"/>
                <a:stretch>
                  <a:fillRect/>
                </a:stretch>
              </p:blipFill>
              <p:spPr>
                <a:xfrm>
                  <a:off x="11299650" y="5368566"/>
                  <a:ext cx="11952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361">
              <p14:nvContentPartPr>
                <p14:cNvPr id="216" name="Ink 215">
                  <a:extLst>
                    <a:ext uri="{FF2B5EF4-FFF2-40B4-BE49-F238E27FC236}">
                      <a16:creationId xmlns:a16="http://schemas.microsoft.com/office/drawing/2014/main" id="{0015EAB6-72EF-4BEB-94CF-FEA43F1EA826}"/>
                    </a:ext>
                  </a:extLst>
                </p14:cNvPr>
                <p14:cNvContentPartPr/>
                <p14:nvPr/>
              </p14:nvContentPartPr>
              <p14:xfrm>
                <a:off x="11448330" y="5447046"/>
                <a:ext cx="59400" cy="80280"/>
              </p14:xfrm>
            </p:contentPart>
          </mc:Choice>
          <mc:Fallback>
            <p:pic>
              <p:nvPicPr>
                <p:cNvPr id="216" name="Ink 215">
                  <a:extLst>
                    <a:ext uri="{FF2B5EF4-FFF2-40B4-BE49-F238E27FC236}">
                      <a16:creationId xmlns:a16="http://schemas.microsoft.com/office/drawing/2014/main" id="{0015EAB6-72EF-4BEB-94CF-FEA43F1EA826}"/>
                    </a:ext>
                  </a:extLst>
                </p:cNvPr>
                <p:cNvPicPr/>
                <p:nvPr/>
              </p:nvPicPr>
              <p:blipFill>
                <a:blip r:embed="rId362"/>
                <a:stretch>
                  <a:fillRect/>
                </a:stretch>
              </p:blipFill>
              <p:spPr>
                <a:xfrm>
                  <a:off x="11444010" y="5442726"/>
                  <a:ext cx="6804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363">
              <p14:nvContentPartPr>
                <p14:cNvPr id="217" name="Ink 216">
                  <a:extLst>
                    <a:ext uri="{FF2B5EF4-FFF2-40B4-BE49-F238E27FC236}">
                      <a16:creationId xmlns:a16="http://schemas.microsoft.com/office/drawing/2014/main" id="{0D1D7E0D-DDAB-4A52-9E45-EB058B3B8179}"/>
                    </a:ext>
                  </a:extLst>
                </p14:cNvPr>
                <p14:cNvContentPartPr/>
                <p14:nvPr/>
              </p14:nvContentPartPr>
              <p14:xfrm>
                <a:off x="11554890" y="5443806"/>
                <a:ext cx="59400" cy="102960"/>
              </p14:xfrm>
            </p:contentPart>
          </mc:Choice>
          <mc:Fallback>
            <p:pic>
              <p:nvPicPr>
                <p:cNvPr id="217" name="Ink 216">
                  <a:extLst>
                    <a:ext uri="{FF2B5EF4-FFF2-40B4-BE49-F238E27FC236}">
                      <a16:creationId xmlns:a16="http://schemas.microsoft.com/office/drawing/2014/main" id="{0D1D7E0D-DDAB-4A52-9E45-EB058B3B8179}"/>
                    </a:ext>
                  </a:extLst>
                </p:cNvPr>
                <p:cNvPicPr/>
                <p:nvPr/>
              </p:nvPicPr>
              <p:blipFill>
                <a:blip r:embed="rId364"/>
                <a:stretch>
                  <a:fillRect/>
                </a:stretch>
              </p:blipFill>
              <p:spPr>
                <a:xfrm>
                  <a:off x="11550570" y="5439486"/>
                  <a:ext cx="6804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365">
              <p14:nvContentPartPr>
                <p14:cNvPr id="218" name="Ink 217">
                  <a:extLst>
                    <a:ext uri="{FF2B5EF4-FFF2-40B4-BE49-F238E27FC236}">
                      <a16:creationId xmlns:a16="http://schemas.microsoft.com/office/drawing/2014/main" id="{B0AAD37D-DFF6-42DA-A442-EC4F5FAB6DAA}"/>
                    </a:ext>
                  </a:extLst>
                </p14:cNvPr>
                <p14:cNvContentPartPr/>
                <p14:nvPr/>
              </p14:nvContentPartPr>
              <p14:xfrm>
                <a:off x="11643810" y="5376486"/>
                <a:ext cx="111960" cy="234720"/>
              </p14:xfrm>
            </p:contentPart>
          </mc:Choice>
          <mc:Fallback>
            <p:pic>
              <p:nvPicPr>
                <p:cNvPr id="218" name="Ink 217">
                  <a:extLst>
                    <a:ext uri="{FF2B5EF4-FFF2-40B4-BE49-F238E27FC236}">
                      <a16:creationId xmlns:a16="http://schemas.microsoft.com/office/drawing/2014/main" id="{B0AAD37D-DFF6-42DA-A442-EC4F5FAB6DAA}"/>
                    </a:ext>
                  </a:extLst>
                </p:cNvPr>
                <p:cNvPicPr/>
                <p:nvPr/>
              </p:nvPicPr>
              <p:blipFill>
                <a:blip r:embed="rId366"/>
                <a:stretch>
                  <a:fillRect/>
                </a:stretch>
              </p:blipFill>
              <p:spPr>
                <a:xfrm>
                  <a:off x="11639490" y="5372166"/>
                  <a:ext cx="120600" cy="243360"/>
                </a:xfrm>
                <a:prstGeom prst="rect">
                  <a:avLst/>
                </a:prstGeom>
              </p:spPr>
            </p:pic>
          </mc:Fallback>
        </mc:AlternateContent>
      </p:grpSp>
    </p:spTree>
    <p:extLst>
      <p:ext uri="{BB962C8B-B14F-4D97-AF65-F5344CB8AC3E}">
        <p14:creationId xmlns:p14="http://schemas.microsoft.com/office/powerpoint/2010/main" val="3342274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DBC4F-6757-4359-A62C-48FEE266B37A}"/>
              </a:ext>
            </a:extLst>
          </p:cNvPr>
          <p:cNvSpPr>
            <a:spLocks noGrp="1"/>
          </p:cNvSpPr>
          <p:nvPr>
            <p:ph type="title"/>
          </p:nvPr>
        </p:nvSpPr>
        <p:spPr>
          <a:xfrm>
            <a:off x="781050" y="105752"/>
            <a:ext cx="10515600" cy="980097"/>
          </a:xfrm>
        </p:spPr>
        <p:txBody>
          <a:bodyPr>
            <a:normAutofit/>
          </a:bodyPr>
          <a:lstStyle/>
          <a:p>
            <a:r>
              <a:rPr lang="en-CA" dirty="0"/>
              <a:t>Chernoff bound for heterogenous coin flips</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157FCE19-F397-4F32-915B-C470FBB10AB0}"/>
                  </a:ext>
                </a:extLst>
              </p:cNvPr>
              <p:cNvSpPr txBox="1"/>
              <p:nvPr/>
            </p:nvSpPr>
            <p:spPr>
              <a:xfrm>
                <a:off x="781049" y="993959"/>
                <a:ext cx="10899532" cy="1323439"/>
              </a:xfrm>
              <a:prstGeom prst="rect">
                <a:avLst/>
              </a:prstGeom>
              <a:noFill/>
            </p:spPr>
            <p:txBody>
              <a:bodyPr wrap="square" rtlCol="0">
                <a:spAutoFit/>
              </a:bodyPr>
              <a:lstStyle/>
              <a:p>
                <a:r>
                  <a:rPr lang="en-CA" sz="2000" dirty="0"/>
                  <a:t>   </a:t>
                </a:r>
              </a:p>
              <a:p>
                <a:r>
                  <a:rPr lang="en-CA" sz="2000" dirty="0"/>
                  <a:t>Let </a:t>
                </a:r>
                <a14:m>
                  <m:oMath xmlns:m="http://schemas.openxmlformats.org/officeDocument/2006/math">
                    <m:sSub>
                      <m:sSubPr>
                        <m:ctrlPr>
                          <a:rPr lang="en-CA" sz="2000" b="0" i="1" smtClean="0">
                            <a:latin typeface="Cambria Math" panose="02040503050406030204" pitchFamily="18" charset="0"/>
                          </a:rPr>
                        </m:ctrlPr>
                      </m:sSubPr>
                      <m:e>
                        <m:r>
                          <a:rPr lang="en-CA" sz="2000" b="0" i="1" smtClean="0">
                            <a:latin typeface="Cambria Math" panose="02040503050406030204" pitchFamily="18" charset="0"/>
                          </a:rPr>
                          <m:t>𝑋</m:t>
                        </m:r>
                      </m:e>
                      <m:sub>
                        <m:r>
                          <a:rPr lang="en-CA" sz="2000" b="0" i="1" smtClean="0">
                            <a:latin typeface="Cambria Math" panose="02040503050406030204" pitchFamily="18" charset="0"/>
                          </a:rPr>
                          <m:t>1</m:t>
                        </m:r>
                      </m:sub>
                    </m:sSub>
                    <m:r>
                      <a:rPr lang="en-CA" sz="2000" b="0" i="1" smtClean="0">
                        <a:latin typeface="Cambria Math" panose="02040503050406030204" pitchFamily="18" charset="0"/>
                      </a:rPr>
                      <m:t>,…, </m:t>
                    </m:r>
                    <m:sSub>
                      <m:sSubPr>
                        <m:ctrlPr>
                          <a:rPr lang="en-CA" sz="2000" b="0" i="1" smtClean="0">
                            <a:latin typeface="Cambria Math" panose="02040503050406030204" pitchFamily="18" charset="0"/>
                          </a:rPr>
                        </m:ctrlPr>
                      </m:sSubPr>
                      <m:e>
                        <m:r>
                          <a:rPr lang="en-CA" sz="2000" b="0" i="1" smtClean="0">
                            <a:latin typeface="Cambria Math" panose="02040503050406030204" pitchFamily="18" charset="0"/>
                          </a:rPr>
                          <m:t>𝑋</m:t>
                        </m:r>
                      </m:e>
                      <m:sub>
                        <m:r>
                          <a:rPr lang="en-CA" sz="2000" b="0" i="1" smtClean="0">
                            <a:latin typeface="Cambria Math" panose="02040503050406030204" pitchFamily="18" charset="0"/>
                          </a:rPr>
                          <m:t>𝑛</m:t>
                        </m:r>
                      </m:sub>
                    </m:sSub>
                  </m:oMath>
                </a14:m>
                <a:r>
                  <a:rPr lang="en-CA" sz="2000" dirty="0"/>
                  <a:t> be independent random variables where </a:t>
                </a:r>
                <a14:m>
                  <m:oMath xmlns:m="http://schemas.openxmlformats.org/officeDocument/2006/math">
                    <m:sSub>
                      <m:sSubPr>
                        <m:ctrlPr>
                          <a:rPr lang="en-CA" sz="2000" b="0" i="1" smtClean="0">
                            <a:latin typeface="Cambria Math" panose="02040503050406030204" pitchFamily="18" charset="0"/>
                          </a:rPr>
                        </m:ctrlPr>
                      </m:sSubPr>
                      <m:e>
                        <m:r>
                          <a:rPr lang="en-CA" sz="2000" b="0" i="1" smtClean="0">
                            <a:latin typeface="Cambria Math" panose="02040503050406030204" pitchFamily="18" charset="0"/>
                          </a:rPr>
                          <m:t>𝑋</m:t>
                        </m:r>
                      </m:e>
                      <m:sub>
                        <m:r>
                          <a:rPr lang="en-CA" sz="2000" b="0" i="1" smtClean="0">
                            <a:latin typeface="Cambria Math" panose="02040503050406030204" pitchFamily="18" charset="0"/>
                          </a:rPr>
                          <m:t>𝑖</m:t>
                        </m:r>
                      </m:sub>
                    </m:sSub>
                    <m:r>
                      <a:rPr lang="en-CA" sz="2000" b="0" i="1" smtClean="0">
                        <a:latin typeface="Cambria Math" panose="02040503050406030204" pitchFamily="18" charset="0"/>
                      </a:rPr>
                      <m:t>=1</m:t>
                    </m:r>
                  </m:oMath>
                </a14:m>
                <a:r>
                  <a:rPr lang="en-CA" sz="2000" dirty="0"/>
                  <a:t> with probability </a:t>
                </a:r>
                <a14:m>
                  <m:oMath xmlns:m="http://schemas.openxmlformats.org/officeDocument/2006/math">
                    <m:sSub>
                      <m:sSubPr>
                        <m:ctrlPr>
                          <a:rPr lang="en-CA" sz="2000" b="0" i="1" smtClean="0">
                            <a:latin typeface="Cambria Math" panose="02040503050406030204" pitchFamily="18" charset="0"/>
                          </a:rPr>
                        </m:ctrlPr>
                      </m:sSubPr>
                      <m:e>
                        <m:r>
                          <a:rPr lang="en-CA" sz="2000" b="0" i="1" smtClean="0">
                            <a:latin typeface="Cambria Math" panose="02040503050406030204" pitchFamily="18" charset="0"/>
                          </a:rPr>
                          <m:t>𝑝</m:t>
                        </m:r>
                      </m:e>
                      <m:sub>
                        <m:r>
                          <a:rPr lang="en-CA" sz="2000" b="0" i="1" smtClean="0">
                            <a:latin typeface="Cambria Math" panose="02040503050406030204" pitchFamily="18" charset="0"/>
                          </a:rPr>
                          <m:t>𝑖</m:t>
                        </m:r>
                      </m:sub>
                    </m:sSub>
                  </m:oMath>
                </a14:m>
                <a:r>
                  <a:rPr lang="en-CA" sz="2000" dirty="0"/>
                  <a:t> and </a:t>
                </a:r>
                <a14:m>
                  <m:oMath xmlns:m="http://schemas.openxmlformats.org/officeDocument/2006/math">
                    <m:sSub>
                      <m:sSubPr>
                        <m:ctrlPr>
                          <a:rPr lang="en-CA" sz="2000" i="1">
                            <a:latin typeface="Cambria Math" panose="02040503050406030204" pitchFamily="18" charset="0"/>
                          </a:rPr>
                        </m:ctrlPr>
                      </m:sSubPr>
                      <m:e>
                        <m:r>
                          <a:rPr lang="en-CA" sz="2000" i="1">
                            <a:latin typeface="Cambria Math" panose="02040503050406030204" pitchFamily="18" charset="0"/>
                          </a:rPr>
                          <m:t>𝑋</m:t>
                        </m:r>
                      </m:e>
                      <m:sub>
                        <m:r>
                          <a:rPr lang="en-CA" sz="2000" i="1">
                            <a:latin typeface="Cambria Math" panose="02040503050406030204" pitchFamily="18" charset="0"/>
                          </a:rPr>
                          <m:t>𝑖</m:t>
                        </m:r>
                      </m:sub>
                    </m:sSub>
                    <m:r>
                      <a:rPr lang="en-CA" sz="2000" i="1">
                        <a:latin typeface="Cambria Math" panose="02040503050406030204" pitchFamily="18" charset="0"/>
                      </a:rPr>
                      <m:t>=</m:t>
                    </m:r>
                    <m:r>
                      <a:rPr lang="en-CA" sz="2000" b="0" i="1" smtClean="0">
                        <a:latin typeface="Cambria Math" panose="02040503050406030204" pitchFamily="18" charset="0"/>
                      </a:rPr>
                      <m:t>0</m:t>
                    </m:r>
                  </m:oMath>
                </a14:m>
                <a:r>
                  <a:rPr lang="en-CA" sz="2000" dirty="0"/>
                  <a:t> otherwise.</a:t>
                </a:r>
              </a:p>
              <a:p>
                <a:endParaRPr lang="en-CA" sz="2000" dirty="0"/>
              </a:p>
              <a:p>
                <a:endParaRPr lang="en-CA" sz="2000" dirty="0"/>
              </a:p>
            </p:txBody>
          </p:sp>
        </mc:Choice>
        <mc:Fallback xmlns="">
          <p:sp>
            <p:nvSpPr>
              <p:cNvPr id="5" name="TextBox 4">
                <a:extLst>
                  <a:ext uri="{FF2B5EF4-FFF2-40B4-BE49-F238E27FC236}">
                    <a16:creationId xmlns:a16="http://schemas.microsoft.com/office/drawing/2014/main" id="{157FCE19-F397-4F32-915B-C470FBB10AB0}"/>
                  </a:ext>
                </a:extLst>
              </p:cNvPr>
              <p:cNvSpPr txBox="1">
                <a:spLocks noRot="1" noChangeAspect="1" noMove="1" noResize="1" noEditPoints="1" noAdjustHandles="1" noChangeArrowheads="1" noChangeShapeType="1" noTextEdit="1"/>
              </p:cNvSpPr>
              <p:nvPr/>
            </p:nvSpPr>
            <p:spPr>
              <a:xfrm>
                <a:off x="781049" y="993959"/>
                <a:ext cx="10899532" cy="1323439"/>
              </a:xfrm>
              <a:prstGeom prst="rect">
                <a:avLst/>
              </a:prstGeom>
              <a:blipFill>
                <a:blip r:embed="rId2"/>
                <a:stretch>
                  <a:fillRect l="-559" r="-559"/>
                </a:stretch>
              </a:blipFill>
            </p:spPr>
            <p:txBody>
              <a:bodyPr/>
              <a:lstStyle/>
              <a:p>
                <a:r>
                  <a:rPr lang="en-CA">
                    <a:noFill/>
                  </a:rPr>
                  <a:t> </a:t>
                </a:r>
              </a:p>
            </p:txBody>
          </p:sp>
        </mc:Fallback>
      </mc:AlternateContent>
      <p:sp>
        <p:nvSpPr>
          <p:cNvPr id="3" name="Slide Number Placeholder 2">
            <a:extLst>
              <a:ext uri="{FF2B5EF4-FFF2-40B4-BE49-F238E27FC236}">
                <a16:creationId xmlns:a16="http://schemas.microsoft.com/office/drawing/2014/main" id="{964E77E4-A18E-4B40-BE50-D97ACDD6DC3B}"/>
              </a:ext>
            </a:extLst>
          </p:cNvPr>
          <p:cNvSpPr>
            <a:spLocks noGrp="1"/>
          </p:cNvSpPr>
          <p:nvPr>
            <p:ph type="sldNum" sz="quarter" idx="12"/>
          </p:nvPr>
        </p:nvSpPr>
        <p:spPr/>
        <p:txBody>
          <a:bodyPr/>
          <a:lstStyle/>
          <a:p>
            <a:fld id="{2595D44B-EAE6-4553-A7ED-B796E3CA93DC}" type="slidenum">
              <a:rPr lang="en-CA" smtClean="0"/>
              <a:t>21</a:t>
            </a:fld>
            <a:endParaRPr lang="en-CA"/>
          </a:p>
        </p:txBody>
      </p:sp>
      <mc:AlternateContent xmlns:mc="http://schemas.openxmlformats.org/markup-compatibility/2006">
        <mc:Choice xmlns:p14="http://schemas.microsoft.com/office/powerpoint/2010/main" Requires="p14">
          <p:contentPart p14:bwMode="auto" r:id="rId3">
            <p14:nvContentPartPr>
              <p14:cNvPr id="4" name="Ink 3">
                <a:extLst>
                  <a:ext uri="{FF2B5EF4-FFF2-40B4-BE49-F238E27FC236}">
                    <a16:creationId xmlns:a16="http://schemas.microsoft.com/office/drawing/2014/main" id="{D3F44B8D-3D16-4F8A-9ECD-64033656F9CA}"/>
                  </a:ext>
                </a:extLst>
              </p14:cNvPr>
              <p14:cNvContentPartPr/>
              <p14:nvPr/>
            </p14:nvContentPartPr>
            <p14:xfrm>
              <a:off x="8962170" y="1751646"/>
              <a:ext cx="256320" cy="10080"/>
            </p14:xfrm>
          </p:contentPart>
        </mc:Choice>
        <mc:Fallback>
          <p:pic>
            <p:nvPicPr>
              <p:cNvPr id="4" name="Ink 3">
                <a:extLst>
                  <a:ext uri="{FF2B5EF4-FFF2-40B4-BE49-F238E27FC236}">
                    <a16:creationId xmlns:a16="http://schemas.microsoft.com/office/drawing/2014/main" id="{D3F44B8D-3D16-4F8A-9ECD-64033656F9CA}"/>
                  </a:ext>
                </a:extLst>
              </p:cNvPr>
              <p:cNvPicPr/>
              <p:nvPr/>
            </p:nvPicPr>
            <p:blipFill>
              <a:blip r:embed="rId4"/>
              <a:stretch>
                <a:fillRect/>
              </a:stretch>
            </p:blipFill>
            <p:spPr>
              <a:xfrm>
                <a:off x="8957850" y="1747326"/>
                <a:ext cx="264960" cy="18720"/>
              </a:xfrm>
              <a:prstGeom prst="rect">
                <a:avLst/>
              </a:prstGeom>
            </p:spPr>
          </p:pic>
        </mc:Fallback>
      </mc:AlternateContent>
      <p:grpSp>
        <p:nvGrpSpPr>
          <p:cNvPr id="18" name="Group 17">
            <a:extLst>
              <a:ext uri="{FF2B5EF4-FFF2-40B4-BE49-F238E27FC236}">
                <a16:creationId xmlns:a16="http://schemas.microsoft.com/office/drawing/2014/main" id="{FAAE1E30-C834-4D82-9609-431FF71E763C}"/>
              </a:ext>
            </a:extLst>
          </p:cNvPr>
          <p:cNvGrpSpPr/>
          <p:nvPr/>
        </p:nvGrpSpPr>
        <p:grpSpPr>
          <a:xfrm>
            <a:off x="2359410" y="1901406"/>
            <a:ext cx="717480" cy="285120"/>
            <a:chOff x="2359410" y="1901406"/>
            <a:chExt cx="717480" cy="285120"/>
          </a:xfrm>
        </p:grpSpPr>
        <mc:AlternateContent xmlns:mc="http://schemas.openxmlformats.org/markup-compatibility/2006">
          <mc:Choice xmlns:p14="http://schemas.microsoft.com/office/powerpoint/2010/main" Requires="p14">
            <p:contentPart p14:bwMode="auto" r:id="rId5">
              <p14:nvContentPartPr>
                <p14:cNvPr id="6" name="Ink 5">
                  <a:extLst>
                    <a:ext uri="{FF2B5EF4-FFF2-40B4-BE49-F238E27FC236}">
                      <a16:creationId xmlns:a16="http://schemas.microsoft.com/office/drawing/2014/main" id="{2167BCF9-F3E5-4033-9AF6-0FE913984E1B}"/>
                    </a:ext>
                  </a:extLst>
                </p14:cNvPr>
                <p14:cNvContentPartPr/>
                <p14:nvPr/>
              </p14:nvContentPartPr>
              <p14:xfrm>
                <a:off x="2359410" y="1927326"/>
                <a:ext cx="177840" cy="24480"/>
              </p14:xfrm>
            </p:contentPart>
          </mc:Choice>
          <mc:Fallback>
            <p:pic>
              <p:nvPicPr>
                <p:cNvPr id="6" name="Ink 5">
                  <a:extLst>
                    <a:ext uri="{FF2B5EF4-FFF2-40B4-BE49-F238E27FC236}">
                      <a16:creationId xmlns:a16="http://schemas.microsoft.com/office/drawing/2014/main" id="{2167BCF9-F3E5-4033-9AF6-0FE913984E1B}"/>
                    </a:ext>
                  </a:extLst>
                </p:cNvPr>
                <p:cNvPicPr/>
                <p:nvPr/>
              </p:nvPicPr>
              <p:blipFill>
                <a:blip r:embed="rId6"/>
                <a:stretch>
                  <a:fillRect/>
                </a:stretch>
              </p:blipFill>
              <p:spPr>
                <a:xfrm>
                  <a:off x="2355090" y="1923006"/>
                  <a:ext cx="18648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7" name="Ink 6">
                  <a:extLst>
                    <a:ext uri="{FF2B5EF4-FFF2-40B4-BE49-F238E27FC236}">
                      <a16:creationId xmlns:a16="http://schemas.microsoft.com/office/drawing/2014/main" id="{C3F2E9A0-B1C1-4597-BE20-E33C2E0BE06A}"/>
                    </a:ext>
                  </a:extLst>
                </p14:cNvPr>
                <p14:cNvContentPartPr/>
                <p14:nvPr/>
              </p14:nvContentPartPr>
              <p14:xfrm>
                <a:off x="2397210" y="1946406"/>
                <a:ext cx="120600" cy="217440"/>
              </p14:xfrm>
            </p:contentPart>
          </mc:Choice>
          <mc:Fallback>
            <p:pic>
              <p:nvPicPr>
                <p:cNvPr id="7" name="Ink 6">
                  <a:extLst>
                    <a:ext uri="{FF2B5EF4-FFF2-40B4-BE49-F238E27FC236}">
                      <a16:creationId xmlns:a16="http://schemas.microsoft.com/office/drawing/2014/main" id="{C3F2E9A0-B1C1-4597-BE20-E33C2E0BE06A}"/>
                    </a:ext>
                  </a:extLst>
                </p:cNvPr>
                <p:cNvPicPr/>
                <p:nvPr/>
              </p:nvPicPr>
              <p:blipFill>
                <a:blip r:embed="rId8"/>
                <a:stretch>
                  <a:fillRect/>
                </a:stretch>
              </p:blipFill>
              <p:spPr>
                <a:xfrm>
                  <a:off x="2392890" y="1942086"/>
                  <a:ext cx="129240" cy="2260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8" name="Ink 7">
                  <a:extLst>
                    <a:ext uri="{FF2B5EF4-FFF2-40B4-BE49-F238E27FC236}">
                      <a16:creationId xmlns:a16="http://schemas.microsoft.com/office/drawing/2014/main" id="{2D6A68D0-4A12-4DA5-A228-BC19833E4900}"/>
                    </a:ext>
                  </a:extLst>
                </p14:cNvPr>
                <p14:cNvContentPartPr/>
                <p14:nvPr/>
              </p14:nvContentPartPr>
              <p14:xfrm>
                <a:off x="2436450" y="2143326"/>
                <a:ext cx="90000" cy="23400"/>
              </p14:xfrm>
            </p:contentPart>
          </mc:Choice>
          <mc:Fallback>
            <p:pic>
              <p:nvPicPr>
                <p:cNvPr id="8" name="Ink 7">
                  <a:extLst>
                    <a:ext uri="{FF2B5EF4-FFF2-40B4-BE49-F238E27FC236}">
                      <a16:creationId xmlns:a16="http://schemas.microsoft.com/office/drawing/2014/main" id="{2D6A68D0-4A12-4DA5-A228-BC19833E4900}"/>
                    </a:ext>
                  </a:extLst>
                </p:cNvPr>
                <p:cNvPicPr/>
                <p:nvPr/>
              </p:nvPicPr>
              <p:blipFill>
                <a:blip r:embed="rId10"/>
                <a:stretch>
                  <a:fillRect/>
                </a:stretch>
              </p:blipFill>
              <p:spPr>
                <a:xfrm>
                  <a:off x="2432130" y="2139006"/>
                  <a:ext cx="9864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9" name="Ink 8">
                  <a:extLst>
                    <a:ext uri="{FF2B5EF4-FFF2-40B4-BE49-F238E27FC236}">
                      <a16:creationId xmlns:a16="http://schemas.microsoft.com/office/drawing/2014/main" id="{836DB4CB-7C4E-4C73-967B-A488BBEB2921}"/>
                    </a:ext>
                  </a:extLst>
                </p14:cNvPr>
                <p14:cNvContentPartPr/>
                <p14:nvPr/>
              </p14:nvContentPartPr>
              <p14:xfrm>
                <a:off x="2614650" y="1901406"/>
                <a:ext cx="117720" cy="240120"/>
              </p14:xfrm>
            </p:contentPart>
          </mc:Choice>
          <mc:Fallback>
            <p:pic>
              <p:nvPicPr>
                <p:cNvPr id="9" name="Ink 8">
                  <a:extLst>
                    <a:ext uri="{FF2B5EF4-FFF2-40B4-BE49-F238E27FC236}">
                      <a16:creationId xmlns:a16="http://schemas.microsoft.com/office/drawing/2014/main" id="{836DB4CB-7C4E-4C73-967B-A488BBEB2921}"/>
                    </a:ext>
                  </a:extLst>
                </p:cNvPr>
                <p:cNvPicPr/>
                <p:nvPr/>
              </p:nvPicPr>
              <p:blipFill>
                <a:blip r:embed="rId12"/>
                <a:stretch>
                  <a:fillRect/>
                </a:stretch>
              </p:blipFill>
              <p:spPr>
                <a:xfrm>
                  <a:off x="2610330" y="1897086"/>
                  <a:ext cx="126360" cy="24876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0" name="Ink 9">
                  <a:extLst>
                    <a:ext uri="{FF2B5EF4-FFF2-40B4-BE49-F238E27FC236}">
                      <a16:creationId xmlns:a16="http://schemas.microsoft.com/office/drawing/2014/main" id="{A927CEA8-6C85-48E3-8334-0D15F67EC9F2}"/>
                    </a:ext>
                  </a:extLst>
                </p14:cNvPr>
                <p14:cNvContentPartPr/>
                <p14:nvPr/>
              </p14:nvContentPartPr>
              <p14:xfrm>
                <a:off x="2792490" y="1937046"/>
                <a:ext cx="120600" cy="211680"/>
              </p14:xfrm>
            </p:contentPart>
          </mc:Choice>
          <mc:Fallback>
            <p:pic>
              <p:nvPicPr>
                <p:cNvPr id="10" name="Ink 9">
                  <a:extLst>
                    <a:ext uri="{FF2B5EF4-FFF2-40B4-BE49-F238E27FC236}">
                      <a16:creationId xmlns:a16="http://schemas.microsoft.com/office/drawing/2014/main" id="{A927CEA8-6C85-48E3-8334-0D15F67EC9F2}"/>
                    </a:ext>
                  </a:extLst>
                </p:cNvPr>
                <p:cNvPicPr/>
                <p:nvPr/>
              </p:nvPicPr>
              <p:blipFill>
                <a:blip r:embed="rId14"/>
                <a:stretch>
                  <a:fillRect/>
                </a:stretch>
              </p:blipFill>
              <p:spPr>
                <a:xfrm>
                  <a:off x="2788170" y="1932726"/>
                  <a:ext cx="129240" cy="22032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1" name="Ink 10">
                  <a:extLst>
                    <a:ext uri="{FF2B5EF4-FFF2-40B4-BE49-F238E27FC236}">
                      <a16:creationId xmlns:a16="http://schemas.microsoft.com/office/drawing/2014/main" id="{056D56DA-7188-4D58-879A-627EA53C913F}"/>
                    </a:ext>
                  </a:extLst>
                </p14:cNvPr>
                <p14:cNvContentPartPr/>
                <p14:nvPr/>
              </p14:nvContentPartPr>
              <p14:xfrm>
                <a:off x="2948370" y="1911846"/>
                <a:ext cx="128520" cy="274680"/>
              </p14:xfrm>
            </p:contentPart>
          </mc:Choice>
          <mc:Fallback>
            <p:pic>
              <p:nvPicPr>
                <p:cNvPr id="11" name="Ink 10">
                  <a:extLst>
                    <a:ext uri="{FF2B5EF4-FFF2-40B4-BE49-F238E27FC236}">
                      <a16:creationId xmlns:a16="http://schemas.microsoft.com/office/drawing/2014/main" id="{056D56DA-7188-4D58-879A-627EA53C913F}"/>
                    </a:ext>
                  </a:extLst>
                </p:cNvPr>
                <p:cNvPicPr/>
                <p:nvPr/>
              </p:nvPicPr>
              <p:blipFill>
                <a:blip r:embed="rId16"/>
                <a:stretch>
                  <a:fillRect/>
                </a:stretch>
              </p:blipFill>
              <p:spPr>
                <a:xfrm>
                  <a:off x="2944050" y="1907526"/>
                  <a:ext cx="137160" cy="2833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7">
            <p14:nvContentPartPr>
              <p14:cNvPr id="12" name="Ink 11">
                <a:extLst>
                  <a:ext uri="{FF2B5EF4-FFF2-40B4-BE49-F238E27FC236}">
                    <a16:creationId xmlns:a16="http://schemas.microsoft.com/office/drawing/2014/main" id="{6E07DEE5-11E0-4D09-B4C8-0590A2C8B4F9}"/>
                  </a:ext>
                </a:extLst>
              </p14:cNvPr>
              <p14:cNvContentPartPr/>
              <p14:nvPr/>
            </p14:nvContentPartPr>
            <p14:xfrm>
              <a:off x="3292530" y="2014446"/>
              <a:ext cx="97200" cy="88920"/>
            </p14:xfrm>
          </p:contentPart>
        </mc:Choice>
        <mc:Fallback>
          <p:pic>
            <p:nvPicPr>
              <p:cNvPr id="12" name="Ink 11">
                <a:extLst>
                  <a:ext uri="{FF2B5EF4-FFF2-40B4-BE49-F238E27FC236}">
                    <a16:creationId xmlns:a16="http://schemas.microsoft.com/office/drawing/2014/main" id="{6E07DEE5-11E0-4D09-B4C8-0590A2C8B4F9}"/>
                  </a:ext>
                </a:extLst>
              </p:cNvPr>
              <p:cNvPicPr/>
              <p:nvPr/>
            </p:nvPicPr>
            <p:blipFill>
              <a:blip r:embed="rId18"/>
              <a:stretch>
                <a:fillRect/>
              </a:stretch>
            </p:blipFill>
            <p:spPr>
              <a:xfrm>
                <a:off x="3288210" y="2010126"/>
                <a:ext cx="105840" cy="97560"/>
              </a:xfrm>
              <a:prstGeom prst="rect">
                <a:avLst/>
              </a:prstGeom>
            </p:spPr>
          </p:pic>
        </mc:Fallback>
      </mc:AlternateContent>
      <p:grpSp>
        <p:nvGrpSpPr>
          <p:cNvPr id="40" name="Group 39">
            <a:extLst>
              <a:ext uri="{FF2B5EF4-FFF2-40B4-BE49-F238E27FC236}">
                <a16:creationId xmlns:a16="http://schemas.microsoft.com/office/drawing/2014/main" id="{444E195A-87FE-4D4B-93C9-F7F5EEAA0B02}"/>
              </a:ext>
            </a:extLst>
          </p:cNvPr>
          <p:cNvGrpSpPr/>
          <p:nvPr/>
        </p:nvGrpSpPr>
        <p:grpSpPr>
          <a:xfrm>
            <a:off x="3623370" y="1717446"/>
            <a:ext cx="1460160" cy="539280"/>
            <a:chOff x="3623370" y="1717446"/>
            <a:chExt cx="1460160" cy="539280"/>
          </a:xfrm>
        </p:grpSpPr>
        <mc:AlternateContent xmlns:mc="http://schemas.openxmlformats.org/markup-compatibility/2006">
          <mc:Choice xmlns:p14="http://schemas.microsoft.com/office/powerpoint/2010/main" Requires="p14">
            <p:contentPart p14:bwMode="auto" r:id="rId19">
              <p14:nvContentPartPr>
                <p14:cNvPr id="13" name="Ink 12">
                  <a:extLst>
                    <a:ext uri="{FF2B5EF4-FFF2-40B4-BE49-F238E27FC236}">
                      <a16:creationId xmlns:a16="http://schemas.microsoft.com/office/drawing/2014/main" id="{36C9786A-6A79-481B-B042-DEABB99C9044}"/>
                    </a:ext>
                  </a:extLst>
                </p14:cNvPr>
                <p14:cNvContentPartPr/>
                <p14:nvPr/>
              </p14:nvContentPartPr>
              <p14:xfrm>
                <a:off x="3623370" y="1847406"/>
                <a:ext cx="199440" cy="23760"/>
              </p14:xfrm>
            </p:contentPart>
          </mc:Choice>
          <mc:Fallback>
            <p:pic>
              <p:nvPicPr>
                <p:cNvPr id="13" name="Ink 12">
                  <a:extLst>
                    <a:ext uri="{FF2B5EF4-FFF2-40B4-BE49-F238E27FC236}">
                      <a16:creationId xmlns:a16="http://schemas.microsoft.com/office/drawing/2014/main" id="{36C9786A-6A79-481B-B042-DEABB99C9044}"/>
                    </a:ext>
                  </a:extLst>
                </p:cNvPr>
                <p:cNvPicPr/>
                <p:nvPr/>
              </p:nvPicPr>
              <p:blipFill>
                <a:blip r:embed="rId20"/>
                <a:stretch>
                  <a:fillRect/>
                </a:stretch>
              </p:blipFill>
              <p:spPr>
                <a:xfrm>
                  <a:off x="3619050" y="1843086"/>
                  <a:ext cx="20808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4" name="Ink 13">
                  <a:extLst>
                    <a:ext uri="{FF2B5EF4-FFF2-40B4-BE49-F238E27FC236}">
                      <a16:creationId xmlns:a16="http://schemas.microsoft.com/office/drawing/2014/main" id="{1FE2363F-59B4-45D7-B396-86C5941299B2}"/>
                    </a:ext>
                  </a:extLst>
                </p14:cNvPr>
                <p14:cNvContentPartPr/>
                <p14:nvPr/>
              </p14:nvContentPartPr>
              <p14:xfrm>
                <a:off x="3647490" y="1860006"/>
                <a:ext cx="162000" cy="219240"/>
              </p14:xfrm>
            </p:contentPart>
          </mc:Choice>
          <mc:Fallback>
            <p:pic>
              <p:nvPicPr>
                <p:cNvPr id="14" name="Ink 13">
                  <a:extLst>
                    <a:ext uri="{FF2B5EF4-FFF2-40B4-BE49-F238E27FC236}">
                      <a16:creationId xmlns:a16="http://schemas.microsoft.com/office/drawing/2014/main" id="{1FE2363F-59B4-45D7-B396-86C5941299B2}"/>
                    </a:ext>
                  </a:extLst>
                </p:cNvPr>
                <p:cNvPicPr/>
                <p:nvPr/>
              </p:nvPicPr>
              <p:blipFill>
                <a:blip r:embed="rId22"/>
                <a:stretch>
                  <a:fillRect/>
                </a:stretch>
              </p:blipFill>
              <p:spPr>
                <a:xfrm>
                  <a:off x="3643170" y="1855686"/>
                  <a:ext cx="170640" cy="22788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5" name="Ink 14">
                  <a:extLst>
                    <a:ext uri="{FF2B5EF4-FFF2-40B4-BE49-F238E27FC236}">
                      <a16:creationId xmlns:a16="http://schemas.microsoft.com/office/drawing/2014/main" id="{8AAB9116-C08F-4A3D-A132-92BA73CBEE02}"/>
                    </a:ext>
                  </a:extLst>
                </p14:cNvPr>
                <p14:cNvContentPartPr/>
                <p14:nvPr/>
              </p14:nvContentPartPr>
              <p14:xfrm>
                <a:off x="3633450" y="2131446"/>
                <a:ext cx="175320" cy="120240"/>
              </p14:xfrm>
            </p:contentPart>
          </mc:Choice>
          <mc:Fallback>
            <p:pic>
              <p:nvPicPr>
                <p:cNvPr id="15" name="Ink 14">
                  <a:extLst>
                    <a:ext uri="{FF2B5EF4-FFF2-40B4-BE49-F238E27FC236}">
                      <a16:creationId xmlns:a16="http://schemas.microsoft.com/office/drawing/2014/main" id="{8AAB9116-C08F-4A3D-A132-92BA73CBEE02}"/>
                    </a:ext>
                  </a:extLst>
                </p:cNvPr>
                <p:cNvPicPr/>
                <p:nvPr/>
              </p:nvPicPr>
              <p:blipFill>
                <a:blip r:embed="rId24"/>
                <a:stretch>
                  <a:fillRect/>
                </a:stretch>
              </p:blipFill>
              <p:spPr>
                <a:xfrm>
                  <a:off x="3629130" y="2127126"/>
                  <a:ext cx="18396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6" name="Ink 15">
                  <a:extLst>
                    <a:ext uri="{FF2B5EF4-FFF2-40B4-BE49-F238E27FC236}">
                      <a16:creationId xmlns:a16="http://schemas.microsoft.com/office/drawing/2014/main" id="{355B7CF7-8345-4DAA-B9FD-FB8A4C3DD417}"/>
                    </a:ext>
                  </a:extLst>
                </p14:cNvPr>
                <p14:cNvContentPartPr/>
                <p14:nvPr/>
              </p14:nvContentPartPr>
              <p14:xfrm>
                <a:off x="3755130" y="2176806"/>
                <a:ext cx="132480" cy="79920"/>
              </p14:xfrm>
            </p:contentPart>
          </mc:Choice>
          <mc:Fallback>
            <p:pic>
              <p:nvPicPr>
                <p:cNvPr id="16" name="Ink 15">
                  <a:extLst>
                    <a:ext uri="{FF2B5EF4-FFF2-40B4-BE49-F238E27FC236}">
                      <a16:creationId xmlns:a16="http://schemas.microsoft.com/office/drawing/2014/main" id="{355B7CF7-8345-4DAA-B9FD-FB8A4C3DD417}"/>
                    </a:ext>
                  </a:extLst>
                </p:cNvPr>
                <p:cNvPicPr/>
                <p:nvPr/>
              </p:nvPicPr>
              <p:blipFill>
                <a:blip r:embed="rId26"/>
                <a:stretch>
                  <a:fillRect/>
                </a:stretch>
              </p:blipFill>
              <p:spPr>
                <a:xfrm>
                  <a:off x="3750810" y="2172486"/>
                  <a:ext cx="14112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9" name="Ink 18">
                  <a:extLst>
                    <a:ext uri="{FF2B5EF4-FFF2-40B4-BE49-F238E27FC236}">
                      <a16:creationId xmlns:a16="http://schemas.microsoft.com/office/drawing/2014/main" id="{8766AA37-8619-4102-A67E-C07C12F4A35A}"/>
                    </a:ext>
                  </a:extLst>
                </p14:cNvPr>
                <p14:cNvContentPartPr/>
                <p14:nvPr/>
              </p14:nvContentPartPr>
              <p14:xfrm>
                <a:off x="3677730" y="1717446"/>
                <a:ext cx="126360" cy="68400"/>
              </p14:xfrm>
            </p:contentPart>
          </mc:Choice>
          <mc:Fallback>
            <p:pic>
              <p:nvPicPr>
                <p:cNvPr id="19" name="Ink 18">
                  <a:extLst>
                    <a:ext uri="{FF2B5EF4-FFF2-40B4-BE49-F238E27FC236}">
                      <a16:creationId xmlns:a16="http://schemas.microsoft.com/office/drawing/2014/main" id="{8766AA37-8619-4102-A67E-C07C12F4A35A}"/>
                    </a:ext>
                  </a:extLst>
                </p:cNvPr>
                <p:cNvPicPr/>
                <p:nvPr/>
              </p:nvPicPr>
              <p:blipFill>
                <a:blip r:embed="rId28"/>
                <a:stretch>
                  <a:fillRect/>
                </a:stretch>
              </p:blipFill>
              <p:spPr>
                <a:xfrm>
                  <a:off x="3673410" y="1713126"/>
                  <a:ext cx="13500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0" name="Ink 19">
                  <a:extLst>
                    <a:ext uri="{FF2B5EF4-FFF2-40B4-BE49-F238E27FC236}">
                      <a16:creationId xmlns:a16="http://schemas.microsoft.com/office/drawing/2014/main" id="{474388F1-2B78-4F22-8533-DA2929ADDC5B}"/>
                    </a:ext>
                  </a:extLst>
                </p14:cNvPr>
                <p14:cNvContentPartPr/>
                <p14:nvPr/>
              </p14:nvContentPartPr>
              <p14:xfrm>
                <a:off x="3969330" y="1865766"/>
                <a:ext cx="159840" cy="15840"/>
              </p14:xfrm>
            </p:contentPart>
          </mc:Choice>
          <mc:Fallback>
            <p:pic>
              <p:nvPicPr>
                <p:cNvPr id="20" name="Ink 19">
                  <a:extLst>
                    <a:ext uri="{FF2B5EF4-FFF2-40B4-BE49-F238E27FC236}">
                      <a16:creationId xmlns:a16="http://schemas.microsoft.com/office/drawing/2014/main" id="{474388F1-2B78-4F22-8533-DA2929ADDC5B}"/>
                    </a:ext>
                  </a:extLst>
                </p:cNvPr>
                <p:cNvPicPr/>
                <p:nvPr/>
              </p:nvPicPr>
              <p:blipFill>
                <a:blip r:embed="rId30"/>
                <a:stretch>
                  <a:fillRect/>
                </a:stretch>
              </p:blipFill>
              <p:spPr>
                <a:xfrm>
                  <a:off x="3965010" y="1861446"/>
                  <a:ext cx="16848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1" name="Ink 20">
                  <a:extLst>
                    <a:ext uri="{FF2B5EF4-FFF2-40B4-BE49-F238E27FC236}">
                      <a16:creationId xmlns:a16="http://schemas.microsoft.com/office/drawing/2014/main" id="{C255792A-D090-4B6A-9081-7672E4FE07FE}"/>
                    </a:ext>
                  </a:extLst>
                </p14:cNvPr>
                <p14:cNvContentPartPr/>
                <p14:nvPr/>
              </p14:nvContentPartPr>
              <p14:xfrm>
                <a:off x="4027650" y="1881966"/>
                <a:ext cx="136440" cy="193680"/>
              </p14:xfrm>
            </p:contentPart>
          </mc:Choice>
          <mc:Fallback>
            <p:pic>
              <p:nvPicPr>
                <p:cNvPr id="21" name="Ink 20">
                  <a:extLst>
                    <a:ext uri="{FF2B5EF4-FFF2-40B4-BE49-F238E27FC236}">
                      <a16:creationId xmlns:a16="http://schemas.microsoft.com/office/drawing/2014/main" id="{C255792A-D090-4B6A-9081-7672E4FE07FE}"/>
                    </a:ext>
                  </a:extLst>
                </p:cNvPr>
                <p:cNvPicPr/>
                <p:nvPr/>
              </p:nvPicPr>
              <p:blipFill>
                <a:blip r:embed="rId32"/>
                <a:stretch>
                  <a:fillRect/>
                </a:stretch>
              </p:blipFill>
              <p:spPr>
                <a:xfrm>
                  <a:off x="4023330" y="1877646"/>
                  <a:ext cx="145080" cy="20232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2" name="Ink 21">
                  <a:extLst>
                    <a:ext uri="{FF2B5EF4-FFF2-40B4-BE49-F238E27FC236}">
                      <a16:creationId xmlns:a16="http://schemas.microsoft.com/office/drawing/2014/main" id="{C19A3796-AC29-4495-B773-811B70A5DCBD}"/>
                    </a:ext>
                  </a:extLst>
                </p14:cNvPr>
                <p14:cNvContentPartPr/>
                <p14:nvPr/>
              </p14:nvContentPartPr>
              <p14:xfrm>
                <a:off x="4190730" y="1849206"/>
                <a:ext cx="111240" cy="230760"/>
              </p14:xfrm>
            </p:contentPart>
          </mc:Choice>
          <mc:Fallback>
            <p:pic>
              <p:nvPicPr>
                <p:cNvPr id="22" name="Ink 21">
                  <a:extLst>
                    <a:ext uri="{FF2B5EF4-FFF2-40B4-BE49-F238E27FC236}">
                      <a16:creationId xmlns:a16="http://schemas.microsoft.com/office/drawing/2014/main" id="{C19A3796-AC29-4495-B773-811B70A5DCBD}"/>
                    </a:ext>
                  </a:extLst>
                </p:cNvPr>
                <p:cNvPicPr/>
                <p:nvPr/>
              </p:nvPicPr>
              <p:blipFill>
                <a:blip r:embed="rId34"/>
                <a:stretch>
                  <a:fillRect/>
                </a:stretch>
              </p:blipFill>
              <p:spPr>
                <a:xfrm>
                  <a:off x="4186410" y="1844886"/>
                  <a:ext cx="119880" cy="23940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3" name="Ink 22">
                  <a:extLst>
                    <a:ext uri="{FF2B5EF4-FFF2-40B4-BE49-F238E27FC236}">
                      <a16:creationId xmlns:a16="http://schemas.microsoft.com/office/drawing/2014/main" id="{0EA44C85-7B99-4BA0-A813-FF271DD4BB8F}"/>
                    </a:ext>
                  </a:extLst>
                </p14:cNvPr>
                <p14:cNvContentPartPr/>
                <p14:nvPr/>
              </p14:nvContentPartPr>
              <p14:xfrm>
                <a:off x="4346610" y="1879446"/>
                <a:ext cx="112320" cy="201960"/>
              </p14:xfrm>
            </p:contentPart>
          </mc:Choice>
          <mc:Fallback>
            <p:pic>
              <p:nvPicPr>
                <p:cNvPr id="23" name="Ink 22">
                  <a:extLst>
                    <a:ext uri="{FF2B5EF4-FFF2-40B4-BE49-F238E27FC236}">
                      <a16:creationId xmlns:a16="http://schemas.microsoft.com/office/drawing/2014/main" id="{0EA44C85-7B99-4BA0-A813-FF271DD4BB8F}"/>
                    </a:ext>
                  </a:extLst>
                </p:cNvPr>
                <p:cNvPicPr/>
                <p:nvPr/>
              </p:nvPicPr>
              <p:blipFill>
                <a:blip r:embed="rId36"/>
                <a:stretch>
                  <a:fillRect/>
                </a:stretch>
              </p:blipFill>
              <p:spPr>
                <a:xfrm>
                  <a:off x="4342290" y="1875126"/>
                  <a:ext cx="120960" cy="21060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4" name="Ink 23">
                  <a:extLst>
                    <a:ext uri="{FF2B5EF4-FFF2-40B4-BE49-F238E27FC236}">
                      <a16:creationId xmlns:a16="http://schemas.microsoft.com/office/drawing/2014/main" id="{BCB3AC72-0029-4755-BBA1-7680BB1B1476}"/>
                    </a:ext>
                  </a:extLst>
                </p14:cNvPr>
                <p14:cNvContentPartPr/>
                <p14:nvPr/>
              </p14:nvContentPartPr>
              <p14:xfrm>
                <a:off x="4520490" y="1971606"/>
                <a:ext cx="55440" cy="156600"/>
              </p14:xfrm>
            </p:contentPart>
          </mc:Choice>
          <mc:Fallback>
            <p:pic>
              <p:nvPicPr>
                <p:cNvPr id="24" name="Ink 23">
                  <a:extLst>
                    <a:ext uri="{FF2B5EF4-FFF2-40B4-BE49-F238E27FC236}">
                      <a16:creationId xmlns:a16="http://schemas.microsoft.com/office/drawing/2014/main" id="{BCB3AC72-0029-4755-BBA1-7680BB1B1476}"/>
                    </a:ext>
                  </a:extLst>
                </p:cNvPr>
                <p:cNvPicPr/>
                <p:nvPr/>
              </p:nvPicPr>
              <p:blipFill>
                <a:blip r:embed="rId38"/>
                <a:stretch>
                  <a:fillRect/>
                </a:stretch>
              </p:blipFill>
              <p:spPr>
                <a:xfrm>
                  <a:off x="4516170" y="1967286"/>
                  <a:ext cx="6408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5" name="Ink 24">
                  <a:extLst>
                    <a:ext uri="{FF2B5EF4-FFF2-40B4-BE49-F238E27FC236}">
                      <a16:creationId xmlns:a16="http://schemas.microsoft.com/office/drawing/2014/main" id="{918FF53A-0289-4CA0-A561-DBC2291217D1}"/>
                    </a:ext>
                  </a:extLst>
                </p14:cNvPr>
                <p14:cNvContentPartPr/>
                <p14:nvPr/>
              </p14:nvContentPartPr>
              <p14:xfrm>
                <a:off x="4573770" y="1814646"/>
                <a:ext cx="495720" cy="286200"/>
              </p14:xfrm>
            </p:contentPart>
          </mc:Choice>
          <mc:Fallback>
            <p:pic>
              <p:nvPicPr>
                <p:cNvPr id="25" name="Ink 24">
                  <a:extLst>
                    <a:ext uri="{FF2B5EF4-FFF2-40B4-BE49-F238E27FC236}">
                      <a16:creationId xmlns:a16="http://schemas.microsoft.com/office/drawing/2014/main" id="{918FF53A-0289-4CA0-A561-DBC2291217D1}"/>
                    </a:ext>
                  </a:extLst>
                </p:cNvPr>
                <p:cNvPicPr/>
                <p:nvPr/>
              </p:nvPicPr>
              <p:blipFill>
                <a:blip r:embed="rId40"/>
                <a:stretch>
                  <a:fillRect/>
                </a:stretch>
              </p:blipFill>
              <p:spPr>
                <a:xfrm>
                  <a:off x="4569450" y="1810326"/>
                  <a:ext cx="504360" cy="29484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6" name="Ink 25">
                  <a:extLst>
                    <a:ext uri="{FF2B5EF4-FFF2-40B4-BE49-F238E27FC236}">
                      <a16:creationId xmlns:a16="http://schemas.microsoft.com/office/drawing/2014/main" id="{7E44E49B-E478-4EB6-981F-2BAF3384FBA2}"/>
                    </a:ext>
                  </a:extLst>
                </p14:cNvPr>
                <p14:cNvContentPartPr/>
                <p14:nvPr/>
              </p14:nvContentPartPr>
              <p14:xfrm>
                <a:off x="4992810" y="2023806"/>
                <a:ext cx="90720" cy="6120"/>
              </p14:xfrm>
            </p:contentPart>
          </mc:Choice>
          <mc:Fallback>
            <p:pic>
              <p:nvPicPr>
                <p:cNvPr id="26" name="Ink 25">
                  <a:extLst>
                    <a:ext uri="{FF2B5EF4-FFF2-40B4-BE49-F238E27FC236}">
                      <a16:creationId xmlns:a16="http://schemas.microsoft.com/office/drawing/2014/main" id="{7E44E49B-E478-4EB6-981F-2BAF3384FBA2}"/>
                    </a:ext>
                  </a:extLst>
                </p:cNvPr>
                <p:cNvPicPr/>
                <p:nvPr/>
              </p:nvPicPr>
              <p:blipFill>
                <a:blip r:embed="rId42"/>
                <a:stretch>
                  <a:fillRect/>
                </a:stretch>
              </p:blipFill>
              <p:spPr>
                <a:xfrm>
                  <a:off x="4988490" y="2019486"/>
                  <a:ext cx="99360" cy="14760"/>
                </a:xfrm>
                <a:prstGeom prst="rect">
                  <a:avLst/>
                </a:prstGeom>
              </p:spPr>
            </p:pic>
          </mc:Fallback>
        </mc:AlternateContent>
      </p:grpSp>
      <p:grpSp>
        <p:nvGrpSpPr>
          <p:cNvPr id="39" name="Group 38">
            <a:extLst>
              <a:ext uri="{FF2B5EF4-FFF2-40B4-BE49-F238E27FC236}">
                <a16:creationId xmlns:a16="http://schemas.microsoft.com/office/drawing/2014/main" id="{7F888646-04E3-4861-81E7-BA77C6288A4F}"/>
              </a:ext>
            </a:extLst>
          </p:cNvPr>
          <p:cNvGrpSpPr/>
          <p:nvPr/>
        </p:nvGrpSpPr>
        <p:grpSpPr>
          <a:xfrm>
            <a:off x="5323290" y="1736886"/>
            <a:ext cx="682560" cy="556920"/>
            <a:chOff x="5323290" y="1736886"/>
            <a:chExt cx="682560" cy="556920"/>
          </a:xfrm>
        </p:grpSpPr>
        <mc:AlternateContent xmlns:mc="http://schemas.openxmlformats.org/markup-compatibility/2006">
          <mc:Choice xmlns:p14="http://schemas.microsoft.com/office/powerpoint/2010/main" Requires="p14">
            <p:contentPart p14:bwMode="auto" r:id="rId43">
              <p14:nvContentPartPr>
                <p14:cNvPr id="27" name="Ink 26">
                  <a:extLst>
                    <a:ext uri="{FF2B5EF4-FFF2-40B4-BE49-F238E27FC236}">
                      <a16:creationId xmlns:a16="http://schemas.microsoft.com/office/drawing/2014/main" id="{7F3F3B0E-EDD0-4FE5-B2F0-EDDC3558D7D6}"/>
                    </a:ext>
                  </a:extLst>
                </p14:cNvPr>
                <p14:cNvContentPartPr/>
                <p14:nvPr/>
              </p14:nvContentPartPr>
              <p14:xfrm>
                <a:off x="5346330" y="1870446"/>
                <a:ext cx="181440" cy="9000"/>
              </p14:xfrm>
            </p:contentPart>
          </mc:Choice>
          <mc:Fallback>
            <p:pic>
              <p:nvPicPr>
                <p:cNvPr id="27" name="Ink 26">
                  <a:extLst>
                    <a:ext uri="{FF2B5EF4-FFF2-40B4-BE49-F238E27FC236}">
                      <a16:creationId xmlns:a16="http://schemas.microsoft.com/office/drawing/2014/main" id="{7F3F3B0E-EDD0-4FE5-B2F0-EDDC3558D7D6}"/>
                    </a:ext>
                  </a:extLst>
                </p:cNvPr>
                <p:cNvPicPr/>
                <p:nvPr/>
              </p:nvPicPr>
              <p:blipFill>
                <a:blip r:embed="rId44"/>
                <a:stretch>
                  <a:fillRect/>
                </a:stretch>
              </p:blipFill>
              <p:spPr>
                <a:xfrm>
                  <a:off x="5342010" y="1866126"/>
                  <a:ext cx="19008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8" name="Ink 27">
                  <a:extLst>
                    <a:ext uri="{FF2B5EF4-FFF2-40B4-BE49-F238E27FC236}">
                      <a16:creationId xmlns:a16="http://schemas.microsoft.com/office/drawing/2014/main" id="{669CD9F4-2388-4F4B-964A-9E4A8724EE73}"/>
                    </a:ext>
                  </a:extLst>
                </p14:cNvPr>
                <p14:cNvContentPartPr/>
                <p14:nvPr/>
              </p14:nvContentPartPr>
              <p14:xfrm>
                <a:off x="5343810" y="1885566"/>
                <a:ext cx="182520" cy="385920"/>
              </p14:xfrm>
            </p:contentPart>
          </mc:Choice>
          <mc:Fallback>
            <p:pic>
              <p:nvPicPr>
                <p:cNvPr id="28" name="Ink 27">
                  <a:extLst>
                    <a:ext uri="{FF2B5EF4-FFF2-40B4-BE49-F238E27FC236}">
                      <a16:creationId xmlns:a16="http://schemas.microsoft.com/office/drawing/2014/main" id="{669CD9F4-2388-4F4B-964A-9E4A8724EE73}"/>
                    </a:ext>
                  </a:extLst>
                </p:cNvPr>
                <p:cNvPicPr/>
                <p:nvPr/>
              </p:nvPicPr>
              <p:blipFill>
                <a:blip r:embed="rId46"/>
                <a:stretch>
                  <a:fillRect/>
                </a:stretch>
              </p:blipFill>
              <p:spPr>
                <a:xfrm>
                  <a:off x="5339490" y="1881246"/>
                  <a:ext cx="191160" cy="39456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29" name="Ink 28">
                  <a:extLst>
                    <a:ext uri="{FF2B5EF4-FFF2-40B4-BE49-F238E27FC236}">
                      <a16:creationId xmlns:a16="http://schemas.microsoft.com/office/drawing/2014/main" id="{89E17E79-056F-4D96-82BA-C37480EACBD7}"/>
                    </a:ext>
                  </a:extLst>
                </p14:cNvPr>
                <p14:cNvContentPartPr/>
                <p14:nvPr/>
              </p14:nvContentPartPr>
              <p14:xfrm>
                <a:off x="5323290" y="2137206"/>
                <a:ext cx="207360" cy="66600"/>
              </p14:xfrm>
            </p:contentPart>
          </mc:Choice>
          <mc:Fallback>
            <p:pic>
              <p:nvPicPr>
                <p:cNvPr id="29" name="Ink 28">
                  <a:extLst>
                    <a:ext uri="{FF2B5EF4-FFF2-40B4-BE49-F238E27FC236}">
                      <a16:creationId xmlns:a16="http://schemas.microsoft.com/office/drawing/2014/main" id="{89E17E79-056F-4D96-82BA-C37480EACBD7}"/>
                    </a:ext>
                  </a:extLst>
                </p:cNvPr>
                <p:cNvPicPr/>
                <p:nvPr/>
              </p:nvPicPr>
              <p:blipFill>
                <a:blip r:embed="rId48"/>
                <a:stretch>
                  <a:fillRect/>
                </a:stretch>
              </p:blipFill>
              <p:spPr>
                <a:xfrm>
                  <a:off x="5318970" y="2132886"/>
                  <a:ext cx="21600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0" name="Ink 29">
                  <a:extLst>
                    <a:ext uri="{FF2B5EF4-FFF2-40B4-BE49-F238E27FC236}">
                      <a16:creationId xmlns:a16="http://schemas.microsoft.com/office/drawing/2014/main" id="{E290884B-2659-4C81-B411-A19C5680F679}"/>
                    </a:ext>
                  </a:extLst>
                </p14:cNvPr>
                <p14:cNvContentPartPr/>
                <p14:nvPr/>
              </p14:nvContentPartPr>
              <p14:xfrm>
                <a:off x="5474490" y="2205966"/>
                <a:ext cx="155520" cy="87840"/>
              </p14:xfrm>
            </p:contentPart>
          </mc:Choice>
          <mc:Fallback>
            <p:pic>
              <p:nvPicPr>
                <p:cNvPr id="30" name="Ink 29">
                  <a:extLst>
                    <a:ext uri="{FF2B5EF4-FFF2-40B4-BE49-F238E27FC236}">
                      <a16:creationId xmlns:a16="http://schemas.microsoft.com/office/drawing/2014/main" id="{E290884B-2659-4C81-B411-A19C5680F679}"/>
                    </a:ext>
                  </a:extLst>
                </p:cNvPr>
                <p:cNvPicPr/>
                <p:nvPr/>
              </p:nvPicPr>
              <p:blipFill>
                <a:blip r:embed="rId50"/>
                <a:stretch>
                  <a:fillRect/>
                </a:stretch>
              </p:blipFill>
              <p:spPr>
                <a:xfrm>
                  <a:off x="5470170" y="2201646"/>
                  <a:ext cx="16416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1" name="Ink 30">
                  <a:extLst>
                    <a:ext uri="{FF2B5EF4-FFF2-40B4-BE49-F238E27FC236}">
                      <a16:creationId xmlns:a16="http://schemas.microsoft.com/office/drawing/2014/main" id="{68CB0D30-5A5E-4EAF-BB7D-8DE0E66DDC71}"/>
                    </a:ext>
                  </a:extLst>
                </p14:cNvPr>
                <p14:cNvContentPartPr/>
                <p14:nvPr/>
              </p14:nvContentPartPr>
              <p14:xfrm>
                <a:off x="5397090" y="1736886"/>
                <a:ext cx="110880" cy="78840"/>
              </p14:xfrm>
            </p:contentPart>
          </mc:Choice>
          <mc:Fallback>
            <p:pic>
              <p:nvPicPr>
                <p:cNvPr id="31" name="Ink 30">
                  <a:extLst>
                    <a:ext uri="{FF2B5EF4-FFF2-40B4-BE49-F238E27FC236}">
                      <a16:creationId xmlns:a16="http://schemas.microsoft.com/office/drawing/2014/main" id="{68CB0D30-5A5E-4EAF-BB7D-8DE0E66DDC71}"/>
                    </a:ext>
                  </a:extLst>
                </p:cNvPr>
                <p:cNvPicPr/>
                <p:nvPr/>
              </p:nvPicPr>
              <p:blipFill>
                <a:blip r:embed="rId52"/>
                <a:stretch>
                  <a:fillRect/>
                </a:stretch>
              </p:blipFill>
              <p:spPr>
                <a:xfrm>
                  <a:off x="5392770" y="1732566"/>
                  <a:ext cx="11952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2" name="Ink 31">
                  <a:extLst>
                    <a:ext uri="{FF2B5EF4-FFF2-40B4-BE49-F238E27FC236}">
                      <a16:creationId xmlns:a16="http://schemas.microsoft.com/office/drawing/2014/main" id="{2F41D447-5C36-4FC2-9DBD-C8EC6110B5A7}"/>
                    </a:ext>
                  </a:extLst>
                </p14:cNvPr>
                <p14:cNvContentPartPr/>
                <p14:nvPr/>
              </p14:nvContentPartPr>
              <p14:xfrm>
                <a:off x="5757810" y="1914366"/>
                <a:ext cx="58320" cy="271080"/>
              </p14:xfrm>
            </p:contentPart>
          </mc:Choice>
          <mc:Fallback>
            <p:pic>
              <p:nvPicPr>
                <p:cNvPr id="32" name="Ink 31">
                  <a:extLst>
                    <a:ext uri="{FF2B5EF4-FFF2-40B4-BE49-F238E27FC236}">
                      <a16:creationId xmlns:a16="http://schemas.microsoft.com/office/drawing/2014/main" id="{2F41D447-5C36-4FC2-9DBD-C8EC6110B5A7}"/>
                    </a:ext>
                  </a:extLst>
                </p:cNvPr>
                <p:cNvPicPr/>
                <p:nvPr/>
              </p:nvPicPr>
              <p:blipFill>
                <a:blip r:embed="rId54"/>
                <a:stretch>
                  <a:fillRect/>
                </a:stretch>
              </p:blipFill>
              <p:spPr>
                <a:xfrm>
                  <a:off x="5753490" y="1910046"/>
                  <a:ext cx="66960" cy="27972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3" name="Ink 32">
                  <a:extLst>
                    <a:ext uri="{FF2B5EF4-FFF2-40B4-BE49-F238E27FC236}">
                      <a16:creationId xmlns:a16="http://schemas.microsoft.com/office/drawing/2014/main" id="{E74E2FD7-DC22-44FA-9D25-873C5A5C439B}"/>
                    </a:ext>
                  </a:extLst>
                </p14:cNvPr>
                <p14:cNvContentPartPr/>
                <p14:nvPr/>
              </p14:nvContentPartPr>
              <p14:xfrm>
                <a:off x="5767890" y="1937046"/>
                <a:ext cx="207360" cy="160920"/>
              </p14:xfrm>
            </p:contentPart>
          </mc:Choice>
          <mc:Fallback>
            <p:pic>
              <p:nvPicPr>
                <p:cNvPr id="33" name="Ink 32">
                  <a:extLst>
                    <a:ext uri="{FF2B5EF4-FFF2-40B4-BE49-F238E27FC236}">
                      <a16:creationId xmlns:a16="http://schemas.microsoft.com/office/drawing/2014/main" id="{E74E2FD7-DC22-44FA-9D25-873C5A5C439B}"/>
                    </a:ext>
                  </a:extLst>
                </p:cNvPr>
                <p:cNvPicPr/>
                <p:nvPr/>
              </p:nvPicPr>
              <p:blipFill>
                <a:blip r:embed="rId56"/>
                <a:stretch>
                  <a:fillRect/>
                </a:stretch>
              </p:blipFill>
              <p:spPr>
                <a:xfrm>
                  <a:off x="5763570" y="1932726"/>
                  <a:ext cx="21600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4" name="Ink 33">
                  <a:extLst>
                    <a:ext uri="{FF2B5EF4-FFF2-40B4-BE49-F238E27FC236}">
                      <a16:creationId xmlns:a16="http://schemas.microsoft.com/office/drawing/2014/main" id="{C3B0611E-B19B-4C10-8FE5-15DD342C809B}"/>
                    </a:ext>
                  </a:extLst>
                </p14:cNvPr>
                <p14:cNvContentPartPr/>
                <p14:nvPr/>
              </p14:nvContentPartPr>
              <p14:xfrm>
                <a:off x="5964810" y="1965126"/>
                <a:ext cx="41040" cy="6480"/>
              </p14:xfrm>
            </p:contentPart>
          </mc:Choice>
          <mc:Fallback>
            <p:pic>
              <p:nvPicPr>
                <p:cNvPr id="34" name="Ink 33">
                  <a:extLst>
                    <a:ext uri="{FF2B5EF4-FFF2-40B4-BE49-F238E27FC236}">
                      <a16:creationId xmlns:a16="http://schemas.microsoft.com/office/drawing/2014/main" id="{C3B0611E-B19B-4C10-8FE5-15DD342C809B}"/>
                    </a:ext>
                  </a:extLst>
                </p:cNvPr>
                <p:cNvPicPr/>
                <p:nvPr/>
              </p:nvPicPr>
              <p:blipFill>
                <a:blip r:embed="rId58"/>
                <a:stretch>
                  <a:fillRect/>
                </a:stretch>
              </p:blipFill>
              <p:spPr>
                <a:xfrm>
                  <a:off x="5960490" y="1960806"/>
                  <a:ext cx="49680" cy="15120"/>
                </a:xfrm>
                <a:prstGeom prst="rect">
                  <a:avLst/>
                </a:prstGeom>
              </p:spPr>
            </p:pic>
          </mc:Fallback>
        </mc:AlternateContent>
      </p:grpSp>
      <p:grpSp>
        <p:nvGrpSpPr>
          <p:cNvPr id="44" name="Group 43">
            <a:extLst>
              <a:ext uri="{FF2B5EF4-FFF2-40B4-BE49-F238E27FC236}">
                <a16:creationId xmlns:a16="http://schemas.microsoft.com/office/drawing/2014/main" id="{9726BD73-61CF-45C8-AD17-D5988BE8D59C}"/>
              </a:ext>
            </a:extLst>
          </p:cNvPr>
          <p:cNvGrpSpPr/>
          <p:nvPr/>
        </p:nvGrpSpPr>
        <p:grpSpPr>
          <a:xfrm>
            <a:off x="6252810" y="1657326"/>
            <a:ext cx="537480" cy="572760"/>
            <a:chOff x="6252810" y="1657326"/>
            <a:chExt cx="537480" cy="572760"/>
          </a:xfrm>
        </p:grpSpPr>
        <mc:AlternateContent xmlns:mc="http://schemas.openxmlformats.org/markup-compatibility/2006">
          <mc:Choice xmlns:p14="http://schemas.microsoft.com/office/powerpoint/2010/main" Requires="p14">
            <p:contentPart p14:bwMode="auto" r:id="rId59">
              <p14:nvContentPartPr>
                <p14:cNvPr id="35" name="Ink 34">
                  <a:extLst>
                    <a:ext uri="{FF2B5EF4-FFF2-40B4-BE49-F238E27FC236}">
                      <a16:creationId xmlns:a16="http://schemas.microsoft.com/office/drawing/2014/main" id="{5C023E49-9BBF-422B-A596-494C73FFE221}"/>
                    </a:ext>
                  </a:extLst>
                </p14:cNvPr>
                <p14:cNvContentPartPr/>
                <p14:nvPr/>
              </p14:nvContentPartPr>
              <p14:xfrm>
                <a:off x="6267930" y="1988526"/>
                <a:ext cx="113760" cy="17280"/>
              </p14:xfrm>
            </p:contentPart>
          </mc:Choice>
          <mc:Fallback>
            <p:pic>
              <p:nvPicPr>
                <p:cNvPr id="35" name="Ink 34">
                  <a:extLst>
                    <a:ext uri="{FF2B5EF4-FFF2-40B4-BE49-F238E27FC236}">
                      <a16:creationId xmlns:a16="http://schemas.microsoft.com/office/drawing/2014/main" id="{5C023E49-9BBF-422B-A596-494C73FFE221}"/>
                    </a:ext>
                  </a:extLst>
                </p:cNvPr>
                <p:cNvPicPr/>
                <p:nvPr/>
              </p:nvPicPr>
              <p:blipFill>
                <a:blip r:embed="rId60"/>
                <a:stretch>
                  <a:fillRect/>
                </a:stretch>
              </p:blipFill>
              <p:spPr>
                <a:xfrm>
                  <a:off x="6263610" y="1984206"/>
                  <a:ext cx="12240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6" name="Ink 35">
                  <a:extLst>
                    <a:ext uri="{FF2B5EF4-FFF2-40B4-BE49-F238E27FC236}">
                      <a16:creationId xmlns:a16="http://schemas.microsoft.com/office/drawing/2014/main" id="{82EF4829-908F-4893-BEC7-AEFCCA6A6204}"/>
                    </a:ext>
                  </a:extLst>
                </p14:cNvPr>
                <p14:cNvContentPartPr/>
                <p14:nvPr/>
              </p14:nvContentPartPr>
              <p14:xfrm>
                <a:off x="6287370" y="2051886"/>
                <a:ext cx="61200" cy="14400"/>
              </p14:xfrm>
            </p:contentPart>
          </mc:Choice>
          <mc:Fallback>
            <p:pic>
              <p:nvPicPr>
                <p:cNvPr id="36" name="Ink 35">
                  <a:extLst>
                    <a:ext uri="{FF2B5EF4-FFF2-40B4-BE49-F238E27FC236}">
                      <a16:creationId xmlns:a16="http://schemas.microsoft.com/office/drawing/2014/main" id="{82EF4829-908F-4893-BEC7-AEFCCA6A6204}"/>
                    </a:ext>
                  </a:extLst>
                </p:cNvPr>
                <p:cNvPicPr/>
                <p:nvPr/>
              </p:nvPicPr>
              <p:blipFill>
                <a:blip r:embed="rId62"/>
                <a:stretch>
                  <a:fillRect/>
                </a:stretch>
              </p:blipFill>
              <p:spPr>
                <a:xfrm>
                  <a:off x="6283050" y="2047566"/>
                  <a:ext cx="6984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37" name="Ink 36">
                  <a:extLst>
                    <a:ext uri="{FF2B5EF4-FFF2-40B4-BE49-F238E27FC236}">
                      <a16:creationId xmlns:a16="http://schemas.microsoft.com/office/drawing/2014/main" id="{8C9C07A2-277E-4F13-B6A1-DA39DF5DADDD}"/>
                    </a:ext>
                  </a:extLst>
                </p14:cNvPr>
                <p14:cNvContentPartPr/>
                <p14:nvPr/>
              </p14:nvContentPartPr>
              <p14:xfrm>
                <a:off x="6501930" y="1891326"/>
                <a:ext cx="288360" cy="338760"/>
              </p14:xfrm>
            </p:contentPart>
          </mc:Choice>
          <mc:Fallback>
            <p:pic>
              <p:nvPicPr>
                <p:cNvPr id="37" name="Ink 36">
                  <a:extLst>
                    <a:ext uri="{FF2B5EF4-FFF2-40B4-BE49-F238E27FC236}">
                      <a16:creationId xmlns:a16="http://schemas.microsoft.com/office/drawing/2014/main" id="{8C9C07A2-277E-4F13-B6A1-DA39DF5DADDD}"/>
                    </a:ext>
                  </a:extLst>
                </p:cNvPr>
                <p:cNvPicPr/>
                <p:nvPr/>
              </p:nvPicPr>
              <p:blipFill>
                <a:blip r:embed="rId64"/>
                <a:stretch>
                  <a:fillRect/>
                </a:stretch>
              </p:blipFill>
              <p:spPr>
                <a:xfrm>
                  <a:off x="6497610" y="1887006"/>
                  <a:ext cx="297000" cy="34740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41" name="Ink 40">
                  <a:extLst>
                    <a:ext uri="{FF2B5EF4-FFF2-40B4-BE49-F238E27FC236}">
                      <a16:creationId xmlns:a16="http://schemas.microsoft.com/office/drawing/2014/main" id="{4E915F6C-629B-49B1-A0C8-39565CA17667}"/>
                    </a:ext>
                  </a:extLst>
                </p14:cNvPr>
                <p14:cNvContentPartPr/>
                <p14:nvPr/>
              </p14:nvContentPartPr>
              <p14:xfrm>
                <a:off x="6252810" y="1664526"/>
                <a:ext cx="120600" cy="164520"/>
              </p14:xfrm>
            </p:contentPart>
          </mc:Choice>
          <mc:Fallback>
            <p:pic>
              <p:nvPicPr>
                <p:cNvPr id="41" name="Ink 40">
                  <a:extLst>
                    <a:ext uri="{FF2B5EF4-FFF2-40B4-BE49-F238E27FC236}">
                      <a16:creationId xmlns:a16="http://schemas.microsoft.com/office/drawing/2014/main" id="{4E915F6C-629B-49B1-A0C8-39565CA17667}"/>
                    </a:ext>
                  </a:extLst>
                </p:cNvPr>
                <p:cNvPicPr/>
                <p:nvPr/>
              </p:nvPicPr>
              <p:blipFill>
                <a:blip r:embed="rId66"/>
                <a:stretch>
                  <a:fillRect/>
                </a:stretch>
              </p:blipFill>
              <p:spPr>
                <a:xfrm>
                  <a:off x="6248490" y="1660206"/>
                  <a:ext cx="12924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2" name="Ink 41">
                  <a:extLst>
                    <a:ext uri="{FF2B5EF4-FFF2-40B4-BE49-F238E27FC236}">
                      <a16:creationId xmlns:a16="http://schemas.microsoft.com/office/drawing/2014/main" id="{9F59C251-98D1-488D-AB18-78A1472B119D}"/>
                    </a:ext>
                  </a:extLst>
                </p14:cNvPr>
                <p14:cNvContentPartPr/>
                <p14:nvPr/>
              </p14:nvContentPartPr>
              <p14:xfrm>
                <a:off x="6394290" y="1732926"/>
                <a:ext cx="84240" cy="87120"/>
              </p14:xfrm>
            </p:contentPart>
          </mc:Choice>
          <mc:Fallback>
            <p:pic>
              <p:nvPicPr>
                <p:cNvPr id="42" name="Ink 41">
                  <a:extLst>
                    <a:ext uri="{FF2B5EF4-FFF2-40B4-BE49-F238E27FC236}">
                      <a16:creationId xmlns:a16="http://schemas.microsoft.com/office/drawing/2014/main" id="{9F59C251-98D1-488D-AB18-78A1472B119D}"/>
                    </a:ext>
                  </a:extLst>
                </p:cNvPr>
                <p:cNvPicPr/>
                <p:nvPr/>
              </p:nvPicPr>
              <p:blipFill>
                <a:blip r:embed="rId68"/>
                <a:stretch>
                  <a:fillRect/>
                </a:stretch>
              </p:blipFill>
              <p:spPr>
                <a:xfrm>
                  <a:off x="6389970" y="1728606"/>
                  <a:ext cx="9288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3" name="Ink 42">
                  <a:extLst>
                    <a:ext uri="{FF2B5EF4-FFF2-40B4-BE49-F238E27FC236}">
                      <a16:creationId xmlns:a16="http://schemas.microsoft.com/office/drawing/2014/main" id="{C224D350-F104-41F7-B1B8-0D646F1E3753}"/>
                    </a:ext>
                  </a:extLst>
                </p14:cNvPr>
                <p14:cNvContentPartPr/>
                <p14:nvPr/>
              </p14:nvContentPartPr>
              <p14:xfrm>
                <a:off x="6484290" y="1657326"/>
                <a:ext cx="127800" cy="187920"/>
              </p14:xfrm>
            </p:contentPart>
          </mc:Choice>
          <mc:Fallback>
            <p:pic>
              <p:nvPicPr>
                <p:cNvPr id="43" name="Ink 42">
                  <a:extLst>
                    <a:ext uri="{FF2B5EF4-FFF2-40B4-BE49-F238E27FC236}">
                      <a16:creationId xmlns:a16="http://schemas.microsoft.com/office/drawing/2014/main" id="{C224D350-F104-41F7-B1B8-0D646F1E3753}"/>
                    </a:ext>
                  </a:extLst>
                </p:cNvPr>
                <p:cNvPicPr/>
                <p:nvPr/>
              </p:nvPicPr>
              <p:blipFill>
                <a:blip r:embed="rId70"/>
                <a:stretch>
                  <a:fillRect/>
                </a:stretch>
              </p:blipFill>
              <p:spPr>
                <a:xfrm>
                  <a:off x="6479970" y="1653006"/>
                  <a:ext cx="136440" cy="196560"/>
                </a:xfrm>
                <a:prstGeom prst="rect">
                  <a:avLst/>
                </a:prstGeom>
              </p:spPr>
            </p:pic>
          </mc:Fallback>
        </mc:AlternateContent>
      </p:grpSp>
      <p:grpSp>
        <p:nvGrpSpPr>
          <p:cNvPr id="163" name="Group 162">
            <a:extLst>
              <a:ext uri="{FF2B5EF4-FFF2-40B4-BE49-F238E27FC236}">
                <a16:creationId xmlns:a16="http://schemas.microsoft.com/office/drawing/2014/main" id="{E3B8FBF9-C3A1-4438-80E9-73D1549C68FE}"/>
              </a:ext>
            </a:extLst>
          </p:cNvPr>
          <p:cNvGrpSpPr/>
          <p:nvPr/>
        </p:nvGrpSpPr>
        <p:grpSpPr>
          <a:xfrm>
            <a:off x="9285090" y="1866126"/>
            <a:ext cx="1013040" cy="292320"/>
            <a:chOff x="9285090" y="1866126"/>
            <a:chExt cx="1013040" cy="292320"/>
          </a:xfrm>
        </p:grpSpPr>
        <mc:AlternateContent xmlns:mc="http://schemas.openxmlformats.org/markup-compatibility/2006">
          <mc:Choice xmlns:p14="http://schemas.microsoft.com/office/powerpoint/2010/main" Requires="p14">
            <p:contentPart p14:bwMode="auto" r:id="rId71">
              <p14:nvContentPartPr>
                <p14:cNvPr id="154" name="Ink 153">
                  <a:extLst>
                    <a:ext uri="{FF2B5EF4-FFF2-40B4-BE49-F238E27FC236}">
                      <a16:creationId xmlns:a16="http://schemas.microsoft.com/office/drawing/2014/main" id="{1A9ED794-1C1B-442C-856E-0597A343DC1B}"/>
                    </a:ext>
                  </a:extLst>
                </p14:cNvPr>
                <p14:cNvContentPartPr/>
                <p14:nvPr/>
              </p14:nvContentPartPr>
              <p14:xfrm>
                <a:off x="9285090" y="2019846"/>
                <a:ext cx="21600" cy="138600"/>
              </p14:xfrm>
            </p:contentPart>
          </mc:Choice>
          <mc:Fallback>
            <p:pic>
              <p:nvPicPr>
                <p:cNvPr id="154" name="Ink 153">
                  <a:extLst>
                    <a:ext uri="{FF2B5EF4-FFF2-40B4-BE49-F238E27FC236}">
                      <a16:creationId xmlns:a16="http://schemas.microsoft.com/office/drawing/2014/main" id="{1A9ED794-1C1B-442C-856E-0597A343DC1B}"/>
                    </a:ext>
                  </a:extLst>
                </p:cNvPr>
                <p:cNvPicPr/>
                <p:nvPr/>
              </p:nvPicPr>
              <p:blipFill>
                <a:blip r:embed="rId72"/>
                <a:stretch>
                  <a:fillRect/>
                </a:stretch>
              </p:blipFill>
              <p:spPr>
                <a:xfrm>
                  <a:off x="9280770" y="2015526"/>
                  <a:ext cx="3024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155" name="Ink 154">
                  <a:extLst>
                    <a:ext uri="{FF2B5EF4-FFF2-40B4-BE49-F238E27FC236}">
                      <a16:creationId xmlns:a16="http://schemas.microsoft.com/office/drawing/2014/main" id="{6E0DA71F-4B49-4395-9C7E-4D9224D21C75}"/>
                    </a:ext>
                  </a:extLst>
                </p14:cNvPr>
                <p14:cNvContentPartPr/>
                <p14:nvPr/>
              </p14:nvContentPartPr>
              <p14:xfrm>
                <a:off x="9406050" y="2076726"/>
                <a:ext cx="99360" cy="7560"/>
              </p14:xfrm>
            </p:contentPart>
          </mc:Choice>
          <mc:Fallback>
            <p:pic>
              <p:nvPicPr>
                <p:cNvPr id="155" name="Ink 154">
                  <a:extLst>
                    <a:ext uri="{FF2B5EF4-FFF2-40B4-BE49-F238E27FC236}">
                      <a16:creationId xmlns:a16="http://schemas.microsoft.com/office/drawing/2014/main" id="{6E0DA71F-4B49-4395-9C7E-4D9224D21C75}"/>
                    </a:ext>
                  </a:extLst>
                </p:cNvPr>
                <p:cNvPicPr/>
                <p:nvPr/>
              </p:nvPicPr>
              <p:blipFill>
                <a:blip r:embed="rId74"/>
                <a:stretch>
                  <a:fillRect/>
                </a:stretch>
              </p:blipFill>
              <p:spPr>
                <a:xfrm>
                  <a:off x="9401730" y="2072406"/>
                  <a:ext cx="108000" cy="1620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156" name="Ink 155">
                  <a:extLst>
                    <a:ext uri="{FF2B5EF4-FFF2-40B4-BE49-F238E27FC236}">
                      <a16:creationId xmlns:a16="http://schemas.microsoft.com/office/drawing/2014/main" id="{9849CEED-42D0-45BB-98DB-18E29AD93414}"/>
                    </a:ext>
                  </a:extLst>
                </p14:cNvPr>
                <p14:cNvContentPartPr/>
                <p14:nvPr/>
              </p14:nvContentPartPr>
              <p14:xfrm>
                <a:off x="9449970" y="2025966"/>
                <a:ext cx="22320" cy="117360"/>
              </p14:xfrm>
            </p:contentPart>
          </mc:Choice>
          <mc:Fallback>
            <p:pic>
              <p:nvPicPr>
                <p:cNvPr id="156" name="Ink 155">
                  <a:extLst>
                    <a:ext uri="{FF2B5EF4-FFF2-40B4-BE49-F238E27FC236}">
                      <a16:creationId xmlns:a16="http://schemas.microsoft.com/office/drawing/2014/main" id="{9849CEED-42D0-45BB-98DB-18E29AD93414}"/>
                    </a:ext>
                  </a:extLst>
                </p:cNvPr>
                <p:cNvPicPr/>
                <p:nvPr/>
              </p:nvPicPr>
              <p:blipFill>
                <a:blip r:embed="rId76"/>
                <a:stretch>
                  <a:fillRect/>
                </a:stretch>
              </p:blipFill>
              <p:spPr>
                <a:xfrm>
                  <a:off x="9445650" y="2021646"/>
                  <a:ext cx="3096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157" name="Ink 156">
                  <a:extLst>
                    <a:ext uri="{FF2B5EF4-FFF2-40B4-BE49-F238E27FC236}">
                      <a16:creationId xmlns:a16="http://schemas.microsoft.com/office/drawing/2014/main" id="{E6755B61-F7FE-4C7F-9C49-6ECA9C03D479}"/>
                    </a:ext>
                  </a:extLst>
                </p14:cNvPr>
                <p14:cNvContentPartPr/>
                <p14:nvPr/>
              </p14:nvContentPartPr>
              <p14:xfrm>
                <a:off x="9596130" y="2000766"/>
                <a:ext cx="103680" cy="125280"/>
              </p14:xfrm>
            </p:contentPart>
          </mc:Choice>
          <mc:Fallback>
            <p:pic>
              <p:nvPicPr>
                <p:cNvPr id="157" name="Ink 156">
                  <a:extLst>
                    <a:ext uri="{FF2B5EF4-FFF2-40B4-BE49-F238E27FC236}">
                      <a16:creationId xmlns:a16="http://schemas.microsoft.com/office/drawing/2014/main" id="{E6755B61-F7FE-4C7F-9C49-6ECA9C03D479}"/>
                    </a:ext>
                  </a:extLst>
                </p:cNvPr>
                <p:cNvPicPr/>
                <p:nvPr/>
              </p:nvPicPr>
              <p:blipFill>
                <a:blip r:embed="rId78"/>
                <a:stretch>
                  <a:fillRect/>
                </a:stretch>
              </p:blipFill>
              <p:spPr>
                <a:xfrm>
                  <a:off x="9591810" y="1996446"/>
                  <a:ext cx="11232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158" name="Ink 157">
                  <a:extLst>
                    <a:ext uri="{FF2B5EF4-FFF2-40B4-BE49-F238E27FC236}">
                      <a16:creationId xmlns:a16="http://schemas.microsoft.com/office/drawing/2014/main" id="{5087BBD2-6A92-497D-8B83-5CEB5EC335EF}"/>
                    </a:ext>
                  </a:extLst>
                </p14:cNvPr>
                <p14:cNvContentPartPr/>
                <p14:nvPr/>
              </p14:nvContentPartPr>
              <p14:xfrm>
                <a:off x="9831570" y="1978086"/>
                <a:ext cx="108360" cy="97200"/>
              </p14:xfrm>
            </p:contentPart>
          </mc:Choice>
          <mc:Fallback>
            <p:pic>
              <p:nvPicPr>
                <p:cNvPr id="158" name="Ink 157">
                  <a:extLst>
                    <a:ext uri="{FF2B5EF4-FFF2-40B4-BE49-F238E27FC236}">
                      <a16:creationId xmlns:a16="http://schemas.microsoft.com/office/drawing/2014/main" id="{5087BBD2-6A92-497D-8B83-5CEB5EC335EF}"/>
                    </a:ext>
                  </a:extLst>
                </p:cNvPr>
                <p:cNvPicPr/>
                <p:nvPr/>
              </p:nvPicPr>
              <p:blipFill>
                <a:blip r:embed="rId80"/>
                <a:stretch>
                  <a:fillRect/>
                </a:stretch>
              </p:blipFill>
              <p:spPr>
                <a:xfrm>
                  <a:off x="9827250" y="1973766"/>
                  <a:ext cx="11700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159" name="Ink 158">
                  <a:extLst>
                    <a:ext uri="{FF2B5EF4-FFF2-40B4-BE49-F238E27FC236}">
                      <a16:creationId xmlns:a16="http://schemas.microsoft.com/office/drawing/2014/main" id="{1C56F8E5-F2D0-41B1-B1A8-045A05F18E42}"/>
                    </a:ext>
                  </a:extLst>
                </p14:cNvPr>
                <p14:cNvContentPartPr/>
                <p14:nvPr/>
              </p14:nvContentPartPr>
              <p14:xfrm>
                <a:off x="9846690" y="2095446"/>
                <a:ext cx="64080" cy="16560"/>
              </p14:xfrm>
            </p:contentPart>
          </mc:Choice>
          <mc:Fallback>
            <p:pic>
              <p:nvPicPr>
                <p:cNvPr id="159" name="Ink 158">
                  <a:extLst>
                    <a:ext uri="{FF2B5EF4-FFF2-40B4-BE49-F238E27FC236}">
                      <a16:creationId xmlns:a16="http://schemas.microsoft.com/office/drawing/2014/main" id="{1C56F8E5-F2D0-41B1-B1A8-045A05F18E42}"/>
                    </a:ext>
                  </a:extLst>
                </p:cNvPr>
                <p:cNvPicPr/>
                <p:nvPr/>
              </p:nvPicPr>
              <p:blipFill>
                <a:blip r:embed="rId82"/>
                <a:stretch>
                  <a:fillRect/>
                </a:stretch>
              </p:blipFill>
              <p:spPr>
                <a:xfrm>
                  <a:off x="9842370" y="2091126"/>
                  <a:ext cx="7272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160" name="Ink 159">
                  <a:extLst>
                    <a:ext uri="{FF2B5EF4-FFF2-40B4-BE49-F238E27FC236}">
                      <a16:creationId xmlns:a16="http://schemas.microsoft.com/office/drawing/2014/main" id="{CEC35001-E903-45EF-818E-A2D0C968357E}"/>
                    </a:ext>
                  </a:extLst>
                </p14:cNvPr>
                <p14:cNvContentPartPr/>
                <p14:nvPr/>
              </p14:nvContentPartPr>
              <p14:xfrm>
                <a:off x="10040730" y="2000046"/>
                <a:ext cx="134640" cy="142200"/>
              </p14:xfrm>
            </p:contentPart>
          </mc:Choice>
          <mc:Fallback>
            <p:pic>
              <p:nvPicPr>
                <p:cNvPr id="160" name="Ink 159">
                  <a:extLst>
                    <a:ext uri="{FF2B5EF4-FFF2-40B4-BE49-F238E27FC236}">
                      <a16:creationId xmlns:a16="http://schemas.microsoft.com/office/drawing/2014/main" id="{CEC35001-E903-45EF-818E-A2D0C968357E}"/>
                    </a:ext>
                  </a:extLst>
                </p:cNvPr>
                <p:cNvPicPr/>
                <p:nvPr/>
              </p:nvPicPr>
              <p:blipFill>
                <a:blip r:embed="rId84"/>
                <a:stretch>
                  <a:fillRect/>
                </a:stretch>
              </p:blipFill>
              <p:spPr>
                <a:xfrm>
                  <a:off x="10036410" y="1995726"/>
                  <a:ext cx="14328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161" name="Ink 160">
                  <a:extLst>
                    <a:ext uri="{FF2B5EF4-FFF2-40B4-BE49-F238E27FC236}">
                      <a16:creationId xmlns:a16="http://schemas.microsoft.com/office/drawing/2014/main" id="{E76944E6-9D6B-43C0-9221-F55FBD4B5CC9}"/>
                    </a:ext>
                  </a:extLst>
                </p14:cNvPr>
                <p14:cNvContentPartPr/>
                <p14:nvPr/>
              </p14:nvContentPartPr>
              <p14:xfrm>
                <a:off x="10210290" y="1870446"/>
                <a:ext cx="79560" cy="114480"/>
              </p14:xfrm>
            </p:contentPart>
          </mc:Choice>
          <mc:Fallback>
            <p:pic>
              <p:nvPicPr>
                <p:cNvPr id="161" name="Ink 160">
                  <a:extLst>
                    <a:ext uri="{FF2B5EF4-FFF2-40B4-BE49-F238E27FC236}">
                      <a16:creationId xmlns:a16="http://schemas.microsoft.com/office/drawing/2014/main" id="{E76944E6-9D6B-43C0-9221-F55FBD4B5CC9}"/>
                    </a:ext>
                  </a:extLst>
                </p:cNvPr>
                <p:cNvPicPr/>
                <p:nvPr/>
              </p:nvPicPr>
              <p:blipFill>
                <a:blip r:embed="rId86"/>
                <a:stretch>
                  <a:fillRect/>
                </a:stretch>
              </p:blipFill>
              <p:spPr>
                <a:xfrm>
                  <a:off x="10205970" y="1866126"/>
                  <a:ext cx="8820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162" name="Ink 161">
                  <a:extLst>
                    <a:ext uri="{FF2B5EF4-FFF2-40B4-BE49-F238E27FC236}">
                      <a16:creationId xmlns:a16="http://schemas.microsoft.com/office/drawing/2014/main" id="{BA531FA8-CA6A-4240-8ECF-859B73DBE466}"/>
                    </a:ext>
                  </a:extLst>
                </p14:cNvPr>
                <p14:cNvContentPartPr/>
                <p14:nvPr/>
              </p14:nvContentPartPr>
              <p14:xfrm>
                <a:off x="10214250" y="1866126"/>
                <a:ext cx="83880" cy="118800"/>
              </p14:xfrm>
            </p:contentPart>
          </mc:Choice>
          <mc:Fallback>
            <p:pic>
              <p:nvPicPr>
                <p:cNvPr id="162" name="Ink 161">
                  <a:extLst>
                    <a:ext uri="{FF2B5EF4-FFF2-40B4-BE49-F238E27FC236}">
                      <a16:creationId xmlns:a16="http://schemas.microsoft.com/office/drawing/2014/main" id="{BA531FA8-CA6A-4240-8ECF-859B73DBE466}"/>
                    </a:ext>
                  </a:extLst>
                </p:cNvPr>
                <p:cNvPicPr/>
                <p:nvPr/>
              </p:nvPicPr>
              <p:blipFill>
                <a:blip r:embed="rId88"/>
                <a:stretch>
                  <a:fillRect/>
                </a:stretch>
              </p:blipFill>
              <p:spPr>
                <a:xfrm>
                  <a:off x="10209930" y="1861806"/>
                  <a:ext cx="92520" cy="1274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9">
            <p14:nvContentPartPr>
              <p14:cNvPr id="164" name="Ink 163">
                <a:extLst>
                  <a:ext uri="{FF2B5EF4-FFF2-40B4-BE49-F238E27FC236}">
                    <a16:creationId xmlns:a16="http://schemas.microsoft.com/office/drawing/2014/main" id="{909B4ADF-7370-476B-985E-654BE4239E4C}"/>
                  </a:ext>
                </a:extLst>
              </p14:cNvPr>
              <p14:cNvContentPartPr/>
              <p14:nvPr/>
            </p14:nvContentPartPr>
            <p14:xfrm>
              <a:off x="9103290" y="2716086"/>
              <a:ext cx="202320" cy="165960"/>
            </p14:xfrm>
          </p:contentPart>
        </mc:Choice>
        <mc:Fallback>
          <p:pic>
            <p:nvPicPr>
              <p:cNvPr id="164" name="Ink 163">
                <a:extLst>
                  <a:ext uri="{FF2B5EF4-FFF2-40B4-BE49-F238E27FC236}">
                    <a16:creationId xmlns:a16="http://schemas.microsoft.com/office/drawing/2014/main" id="{909B4ADF-7370-476B-985E-654BE4239E4C}"/>
                  </a:ext>
                </a:extLst>
              </p:cNvPr>
              <p:cNvPicPr/>
              <p:nvPr/>
            </p:nvPicPr>
            <p:blipFill>
              <a:blip r:embed="rId90"/>
              <a:stretch>
                <a:fillRect/>
              </a:stretch>
            </p:blipFill>
            <p:spPr>
              <a:xfrm>
                <a:off x="9098970" y="2711766"/>
                <a:ext cx="210960" cy="174600"/>
              </a:xfrm>
              <a:prstGeom prst="rect">
                <a:avLst/>
              </a:prstGeom>
            </p:spPr>
          </p:pic>
        </mc:Fallback>
      </mc:AlternateContent>
      <p:grpSp>
        <p:nvGrpSpPr>
          <p:cNvPr id="171" name="Group 170">
            <a:extLst>
              <a:ext uri="{FF2B5EF4-FFF2-40B4-BE49-F238E27FC236}">
                <a16:creationId xmlns:a16="http://schemas.microsoft.com/office/drawing/2014/main" id="{683BB8F1-3085-43A7-8753-F250709219D1}"/>
              </a:ext>
            </a:extLst>
          </p:cNvPr>
          <p:cNvGrpSpPr/>
          <p:nvPr/>
        </p:nvGrpSpPr>
        <p:grpSpPr>
          <a:xfrm>
            <a:off x="8593530" y="2579286"/>
            <a:ext cx="469800" cy="513000"/>
            <a:chOff x="8593530" y="2579286"/>
            <a:chExt cx="469800" cy="513000"/>
          </a:xfrm>
        </p:grpSpPr>
        <mc:AlternateContent xmlns:mc="http://schemas.openxmlformats.org/markup-compatibility/2006">
          <mc:Choice xmlns:p14="http://schemas.microsoft.com/office/powerpoint/2010/main" Requires="p14">
            <p:contentPart p14:bwMode="auto" r:id="rId91">
              <p14:nvContentPartPr>
                <p14:cNvPr id="151" name="Ink 150">
                  <a:extLst>
                    <a:ext uri="{FF2B5EF4-FFF2-40B4-BE49-F238E27FC236}">
                      <a16:creationId xmlns:a16="http://schemas.microsoft.com/office/drawing/2014/main" id="{3C841EC8-5318-451A-8968-9535271CC631}"/>
                    </a:ext>
                  </a:extLst>
                </p14:cNvPr>
                <p14:cNvContentPartPr/>
                <p14:nvPr/>
              </p14:nvContentPartPr>
              <p14:xfrm>
                <a:off x="8593530" y="2579286"/>
                <a:ext cx="142920" cy="133560"/>
              </p14:xfrm>
            </p:contentPart>
          </mc:Choice>
          <mc:Fallback>
            <p:pic>
              <p:nvPicPr>
                <p:cNvPr id="151" name="Ink 150">
                  <a:extLst>
                    <a:ext uri="{FF2B5EF4-FFF2-40B4-BE49-F238E27FC236}">
                      <a16:creationId xmlns:a16="http://schemas.microsoft.com/office/drawing/2014/main" id="{3C841EC8-5318-451A-8968-9535271CC631}"/>
                    </a:ext>
                  </a:extLst>
                </p:cNvPr>
                <p:cNvPicPr/>
                <p:nvPr/>
              </p:nvPicPr>
              <p:blipFill>
                <a:blip r:embed="rId92"/>
                <a:stretch>
                  <a:fillRect/>
                </a:stretch>
              </p:blipFill>
              <p:spPr>
                <a:xfrm>
                  <a:off x="8589210" y="2574966"/>
                  <a:ext cx="15156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152" name="Ink 151">
                  <a:extLst>
                    <a:ext uri="{FF2B5EF4-FFF2-40B4-BE49-F238E27FC236}">
                      <a16:creationId xmlns:a16="http://schemas.microsoft.com/office/drawing/2014/main" id="{4EDE5D95-6DA0-4B64-89BB-2C4466EA5AF4}"/>
                    </a:ext>
                  </a:extLst>
                </p14:cNvPr>
                <p14:cNvContentPartPr/>
                <p14:nvPr/>
              </p14:nvContentPartPr>
              <p14:xfrm>
                <a:off x="8612970" y="2734446"/>
                <a:ext cx="117000" cy="34920"/>
              </p14:xfrm>
            </p:contentPart>
          </mc:Choice>
          <mc:Fallback>
            <p:pic>
              <p:nvPicPr>
                <p:cNvPr id="152" name="Ink 151">
                  <a:extLst>
                    <a:ext uri="{FF2B5EF4-FFF2-40B4-BE49-F238E27FC236}">
                      <a16:creationId xmlns:a16="http://schemas.microsoft.com/office/drawing/2014/main" id="{4EDE5D95-6DA0-4B64-89BB-2C4466EA5AF4}"/>
                    </a:ext>
                  </a:extLst>
                </p:cNvPr>
                <p:cNvPicPr/>
                <p:nvPr/>
              </p:nvPicPr>
              <p:blipFill>
                <a:blip r:embed="rId94"/>
                <a:stretch>
                  <a:fillRect/>
                </a:stretch>
              </p:blipFill>
              <p:spPr>
                <a:xfrm>
                  <a:off x="8608650" y="2730126"/>
                  <a:ext cx="125640" cy="4356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165" name="Ink 164">
                  <a:extLst>
                    <a:ext uri="{FF2B5EF4-FFF2-40B4-BE49-F238E27FC236}">
                      <a16:creationId xmlns:a16="http://schemas.microsoft.com/office/drawing/2014/main" id="{304EBD45-FEE3-4F40-A335-5D0862F59284}"/>
                    </a:ext>
                  </a:extLst>
                </p14:cNvPr>
                <p14:cNvContentPartPr/>
                <p14:nvPr/>
              </p14:nvContentPartPr>
              <p14:xfrm>
                <a:off x="8779650" y="2613846"/>
                <a:ext cx="268560" cy="22320"/>
              </p14:xfrm>
            </p:contentPart>
          </mc:Choice>
          <mc:Fallback>
            <p:pic>
              <p:nvPicPr>
                <p:cNvPr id="165" name="Ink 164">
                  <a:extLst>
                    <a:ext uri="{FF2B5EF4-FFF2-40B4-BE49-F238E27FC236}">
                      <a16:creationId xmlns:a16="http://schemas.microsoft.com/office/drawing/2014/main" id="{304EBD45-FEE3-4F40-A335-5D0862F59284}"/>
                    </a:ext>
                  </a:extLst>
                </p:cNvPr>
                <p:cNvPicPr/>
                <p:nvPr/>
              </p:nvPicPr>
              <p:blipFill>
                <a:blip r:embed="rId96"/>
                <a:stretch>
                  <a:fillRect/>
                </a:stretch>
              </p:blipFill>
              <p:spPr>
                <a:xfrm>
                  <a:off x="8775330" y="2609526"/>
                  <a:ext cx="27720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166" name="Ink 165">
                  <a:extLst>
                    <a:ext uri="{FF2B5EF4-FFF2-40B4-BE49-F238E27FC236}">
                      <a16:creationId xmlns:a16="http://schemas.microsoft.com/office/drawing/2014/main" id="{DAFC75F3-05B9-4635-BC18-BF799CF0A2EF}"/>
                    </a:ext>
                  </a:extLst>
                </p14:cNvPr>
                <p14:cNvContentPartPr/>
                <p14:nvPr/>
              </p14:nvContentPartPr>
              <p14:xfrm>
                <a:off x="8890530" y="2618166"/>
                <a:ext cx="83160" cy="222120"/>
              </p14:xfrm>
            </p:contentPart>
          </mc:Choice>
          <mc:Fallback>
            <p:pic>
              <p:nvPicPr>
                <p:cNvPr id="166" name="Ink 165">
                  <a:extLst>
                    <a:ext uri="{FF2B5EF4-FFF2-40B4-BE49-F238E27FC236}">
                      <a16:creationId xmlns:a16="http://schemas.microsoft.com/office/drawing/2014/main" id="{DAFC75F3-05B9-4635-BC18-BF799CF0A2EF}"/>
                    </a:ext>
                  </a:extLst>
                </p:cNvPr>
                <p:cNvPicPr/>
                <p:nvPr/>
              </p:nvPicPr>
              <p:blipFill>
                <a:blip r:embed="rId98"/>
                <a:stretch>
                  <a:fillRect/>
                </a:stretch>
              </p:blipFill>
              <p:spPr>
                <a:xfrm>
                  <a:off x="8886210" y="2613846"/>
                  <a:ext cx="91800" cy="23076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167" name="Ink 166">
                  <a:extLst>
                    <a:ext uri="{FF2B5EF4-FFF2-40B4-BE49-F238E27FC236}">
                      <a16:creationId xmlns:a16="http://schemas.microsoft.com/office/drawing/2014/main" id="{1BDE62B7-EFD3-4C10-A21B-811795CB8037}"/>
                    </a:ext>
                  </a:extLst>
                </p14:cNvPr>
                <p14:cNvContentPartPr/>
                <p14:nvPr/>
              </p14:nvContentPartPr>
              <p14:xfrm>
                <a:off x="8829330" y="2963766"/>
                <a:ext cx="24840" cy="123120"/>
              </p14:xfrm>
            </p:contentPart>
          </mc:Choice>
          <mc:Fallback>
            <p:pic>
              <p:nvPicPr>
                <p:cNvPr id="167" name="Ink 166">
                  <a:extLst>
                    <a:ext uri="{FF2B5EF4-FFF2-40B4-BE49-F238E27FC236}">
                      <a16:creationId xmlns:a16="http://schemas.microsoft.com/office/drawing/2014/main" id="{1BDE62B7-EFD3-4C10-A21B-811795CB8037}"/>
                    </a:ext>
                  </a:extLst>
                </p:cNvPr>
                <p:cNvPicPr/>
                <p:nvPr/>
              </p:nvPicPr>
              <p:blipFill>
                <a:blip r:embed="rId100"/>
                <a:stretch>
                  <a:fillRect/>
                </a:stretch>
              </p:blipFill>
              <p:spPr>
                <a:xfrm>
                  <a:off x="8825010" y="2959446"/>
                  <a:ext cx="3348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168" name="Ink 167">
                  <a:extLst>
                    <a:ext uri="{FF2B5EF4-FFF2-40B4-BE49-F238E27FC236}">
                      <a16:creationId xmlns:a16="http://schemas.microsoft.com/office/drawing/2014/main" id="{4125C96F-C2B7-4EB1-9BDC-887FC5758530}"/>
                    </a:ext>
                  </a:extLst>
                </p14:cNvPr>
                <p14:cNvContentPartPr/>
                <p14:nvPr/>
              </p14:nvContentPartPr>
              <p14:xfrm>
                <a:off x="8804490" y="2909406"/>
                <a:ext cx="148680" cy="86040"/>
              </p14:xfrm>
            </p:contentPart>
          </mc:Choice>
          <mc:Fallback>
            <p:pic>
              <p:nvPicPr>
                <p:cNvPr id="168" name="Ink 167">
                  <a:extLst>
                    <a:ext uri="{FF2B5EF4-FFF2-40B4-BE49-F238E27FC236}">
                      <a16:creationId xmlns:a16="http://schemas.microsoft.com/office/drawing/2014/main" id="{4125C96F-C2B7-4EB1-9BDC-887FC5758530}"/>
                    </a:ext>
                  </a:extLst>
                </p:cNvPr>
                <p:cNvPicPr/>
                <p:nvPr/>
              </p:nvPicPr>
              <p:blipFill>
                <a:blip r:embed="rId102"/>
                <a:stretch>
                  <a:fillRect/>
                </a:stretch>
              </p:blipFill>
              <p:spPr>
                <a:xfrm>
                  <a:off x="8800170" y="2905086"/>
                  <a:ext cx="15732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169" name="Ink 168">
                  <a:extLst>
                    <a:ext uri="{FF2B5EF4-FFF2-40B4-BE49-F238E27FC236}">
                      <a16:creationId xmlns:a16="http://schemas.microsoft.com/office/drawing/2014/main" id="{5F57BDFC-D33F-4FC2-AF1E-949633521BCB}"/>
                    </a:ext>
                  </a:extLst>
                </p14:cNvPr>
                <p14:cNvContentPartPr/>
                <p14:nvPr/>
              </p14:nvContentPartPr>
              <p14:xfrm>
                <a:off x="8917530" y="2995086"/>
                <a:ext cx="145800" cy="97200"/>
              </p14:xfrm>
            </p:contentPart>
          </mc:Choice>
          <mc:Fallback>
            <p:pic>
              <p:nvPicPr>
                <p:cNvPr id="169" name="Ink 168">
                  <a:extLst>
                    <a:ext uri="{FF2B5EF4-FFF2-40B4-BE49-F238E27FC236}">
                      <a16:creationId xmlns:a16="http://schemas.microsoft.com/office/drawing/2014/main" id="{5F57BDFC-D33F-4FC2-AF1E-949633521BCB}"/>
                    </a:ext>
                  </a:extLst>
                </p:cNvPr>
                <p:cNvPicPr/>
                <p:nvPr/>
              </p:nvPicPr>
              <p:blipFill>
                <a:blip r:embed="rId104"/>
                <a:stretch>
                  <a:fillRect/>
                </a:stretch>
              </p:blipFill>
              <p:spPr>
                <a:xfrm>
                  <a:off x="8913210" y="2990766"/>
                  <a:ext cx="154440" cy="1058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5">
            <p14:nvContentPartPr>
              <p14:cNvPr id="170" name="Ink 169">
                <a:extLst>
                  <a:ext uri="{FF2B5EF4-FFF2-40B4-BE49-F238E27FC236}">
                    <a16:creationId xmlns:a16="http://schemas.microsoft.com/office/drawing/2014/main" id="{66CC154A-48CC-491F-A25D-89BADB94CE6B}"/>
                  </a:ext>
                </a:extLst>
              </p14:cNvPr>
              <p14:cNvContentPartPr/>
              <p14:nvPr/>
            </p14:nvContentPartPr>
            <p14:xfrm>
              <a:off x="8912130" y="2384886"/>
              <a:ext cx="88560" cy="90720"/>
            </p14:xfrm>
          </p:contentPart>
        </mc:Choice>
        <mc:Fallback>
          <p:pic>
            <p:nvPicPr>
              <p:cNvPr id="170" name="Ink 169">
                <a:extLst>
                  <a:ext uri="{FF2B5EF4-FFF2-40B4-BE49-F238E27FC236}">
                    <a16:creationId xmlns:a16="http://schemas.microsoft.com/office/drawing/2014/main" id="{66CC154A-48CC-491F-A25D-89BADB94CE6B}"/>
                  </a:ext>
                </a:extLst>
              </p:cNvPr>
              <p:cNvPicPr/>
              <p:nvPr/>
            </p:nvPicPr>
            <p:blipFill>
              <a:blip r:embed="rId106"/>
              <a:stretch>
                <a:fillRect/>
              </a:stretch>
            </p:blipFill>
            <p:spPr>
              <a:xfrm>
                <a:off x="8907810" y="2380566"/>
                <a:ext cx="97200" cy="99360"/>
              </a:xfrm>
              <a:prstGeom prst="rect">
                <a:avLst/>
              </a:prstGeom>
            </p:spPr>
          </p:pic>
        </mc:Fallback>
      </mc:AlternateContent>
      <p:grpSp>
        <p:nvGrpSpPr>
          <p:cNvPr id="180" name="Group 179">
            <a:extLst>
              <a:ext uri="{FF2B5EF4-FFF2-40B4-BE49-F238E27FC236}">
                <a16:creationId xmlns:a16="http://schemas.microsoft.com/office/drawing/2014/main" id="{E2BDE9AE-5E78-453B-8741-E6E7DB390E4E}"/>
              </a:ext>
            </a:extLst>
          </p:cNvPr>
          <p:cNvGrpSpPr/>
          <p:nvPr/>
        </p:nvGrpSpPr>
        <p:grpSpPr>
          <a:xfrm>
            <a:off x="9427290" y="2481726"/>
            <a:ext cx="158040" cy="199440"/>
            <a:chOff x="9427290" y="2481726"/>
            <a:chExt cx="158040" cy="199440"/>
          </a:xfrm>
        </p:grpSpPr>
        <mc:AlternateContent xmlns:mc="http://schemas.openxmlformats.org/markup-compatibility/2006">
          <mc:Choice xmlns:p14="http://schemas.microsoft.com/office/powerpoint/2010/main" Requires="p14">
            <p:contentPart p14:bwMode="auto" r:id="rId107">
              <p14:nvContentPartPr>
                <p14:cNvPr id="172" name="Ink 171">
                  <a:extLst>
                    <a:ext uri="{FF2B5EF4-FFF2-40B4-BE49-F238E27FC236}">
                      <a16:creationId xmlns:a16="http://schemas.microsoft.com/office/drawing/2014/main" id="{6F3C1CBD-6D94-4D03-AC16-C40C28FDB54C}"/>
                    </a:ext>
                  </a:extLst>
                </p14:cNvPr>
                <p14:cNvContentPartPr/>
                <p14:nvPr/>
              </p14:nvContentPartPr>
              <p14:xfrm>
                <a:off x="9437730" y="2491446"/>
                <a:ext cx="42120" cy="189720"/>
              </p14:xfrm>
            </p:contentPart>
          </mc:Choice>
          <mc:Fallback>
            <p:pic>
              <p:nvPicPr>
                <p:cNvPr id="172" name="Ink 171">
                  <a:extLst>
                    <a:ext uri="{FF2B5EF4-FFF2-40B4-BE49-F238E27FC236}">
                      <a16:creationId xmlns:a16="http://schemas.microsoft.com/office/drawing/2014/main" id="{6F3C1CBD-6D94-4D03-AC16-C40C28FDB54C}"/>
                    </a:ext>
                  </a:extLst>
                </p:cNvPr>
                <p:cNvPicPr/>
                <p:nvPr/>
              </p:nvPicPr>
              <p:blipFill>
                <a:blip r:embed="rId108"/>
                <a:stretch>
                  <a:fillRect/>
                </a:stretch>
              </p:blipFill>
              <p:spPr>
                <a:xfrm>
                  <a:off x="9433410" y="2487126"/>
                  <a:ext cx="50760"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173" name="Ink 172">
                  <a:extLst>
                    <a:ext uri="{FF2B5EF4-FFF2-40B4-BE49-F238E27FC236}">
                      <a16:creationId xmlns:a16="http://schemas.microsoft.com/office/drawing/2014/main" id="{37CFB620-072A-4A4B-A1D5-E28A9BE604BA}"/>
                    </a:ext>
                  </a:extLst>
                </p14:cNvPr>
                <p14:cNvContentPartPr/>
                <p14:nvPr/>
              </p14:nvContentPartPr>
              <p14:xfrm>
                <a:off x="9427290" y="2481726"/>
                <a:ext cx="108720" cy="86040"/>
              </p14:xfrm>
            </p:contentPart>
          </mc:Choice>
          <mc:Fallback>
            <p:pic>
              <p:nvPicPr>
                <p:cNvPr id="173" name="Ink 172">
                  <a:extLst>
                    <a:ext uri="{FF2B5EF4-FFF2-40B4-BE49-F238E27FC236}">
                      <a16:creationId xmlns:a16="http://schemas.microsoft.com/office/drawing/2014/main" id="{37CFB620-072A-4A4B-A1D5-E28A9BE604BA}"/>
                    </a:ext>
                  </a:extLst>
                </p:cNvPr>
                <p:cNvPicPr/>
                <p:nvPr/>
              </p:nvPicPr>
              <p:blipFill>
                <a:blip r:embed="rId110"/>
                <a:stretch>
                  <a:fillRect/>
                </a:stretch>
              </p:blipFill>
              <p:spPr>
                <a:xfrm>
                  <a:off x="9422970" y="2477406"/>
                  <a:ext cx="11736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174" name="Ink 173">
                  <a:extLst>
                    <a:ext uri="{FF2B5EF4-FFF2-40B4-BE49-F238E27FC236}">
                      <a16:creationId xmlns:a16="http://schemas.microsoft.com/office/drawing/2014/main" id="{64342EA3-CECD-41C5-B551-B8E1B52CF3E0}"/>
                    </a:ext>
                  </a:extLst>
                </p14:cNvPr>
                <p14:cNvContentPartPr/>
                <p14:nvPr/>
              </p14:nvContentPartPr>
              <p14:xfrm>
                <a:off x="9560850" y="2489646"/>
                <a:ext cx="24480" cy="134640"/>
              </p14:xfrm>
            </p:contentPart>
          </mc:Choice>
          <mc:Fallback>
            <p:pic>
              <p:nvPicPr>
                <p:cNvPr id="174" name="Ink 173">
                  <a:extLst>
                    <a:ext uri="{FF2B5EF4-FFF2-40B4-BE49-F238E27FC236}">
                      <a16:creationId xmlns:a16="http://schemas.microsoft.com/office/drawing/2014/main" id="{64342EA3-CECD-41C5-B551-B8E1B52CF3E0}"/>
                    </a:ext>
                  </a:extLst>
                </p:cNvPr>
                <p:cNvPicPr/>
                <p:nvPr/>
              </p:nvPicPr>
              <p:blipFill>
                <a:blip r:embed="rId112"/>
                <a:stretch>
                  <a:fillRect/>
                </a:stretch>
              </p:blipFill>
              <p:spPr>
                <a:xfrm>
                  <a:off x="9556530" y="2485326"/>
                  <a:ext cx="33120" cy="143280"/>
                </a:xfrm>
                <a:prstGeom prst="rect">
                  <a:avLst/>
                </a:prstGeom>
              </p:spPr>
            </p:pic>
          </mc:Fallback>
        </mc:AlternateContent>
      </p:grpSp>
      <p:grpSp>
        <p:nvGrpSpPr>
          <p:cNvPr id="189" name="Group 188">
            <a:extLst>
              <a:ext uri="{FF2B5EF4-FFF2-40B4-BE49-F238E27FC236}">
                <a16:creationId xmlns:a16="http://schemas.microsoft.com/office/drawing/2014/main" id="{15BCE1B0-F88F-4F80-9F6E-D58758E9F175}"/>
              </a:ext>
            </a:extLst>
          </p:cNvPr>
          <p:cNvGrpSpPr/>
          <p:nvPr/>
        </p:nvGrpSpPr>
        <p:grpSpPr>
          <a:xfrm>
            <a:off x="9677130" y="2317206"/>
            <a:ext cx="784080" cy="347040"/>
            <a:chOff x="9677130" y="2317206"/>
            <a:chExt cx="784080" cy="347040"/>
          </a:xfrm>
        </p:grpSpPr>
        <mc:AlternateContent xmlns:mc="http://schemas.openxmlformats.org/markup-compatibility/2006">
          <mc:Choice xmlns:p14="http://schemas.microsoft.com/office/powerpoint/2010/main" Requires="p14">
            <p:contentPart p14:bwMode="auto" r:id="rId113">
              <p14:nvContentPartPr>
                <p14:cNvPr id="181" name="Ink 180">
                  <a:extLst>
                    <a:ext uri="{FF2B5EF4-FFF2-40B4-BE49-F238E27FC236}">
                      <a16:creationId xmlns:a16="http://schemas.microsoft.com/office/drawing/2014/main" id="{64DD0008-8D21-49C9-B5C0-F2BE10F2DC13}"/>
                    </a:ext>
                  </a:extLst>
                </p14:cNvPr>
                <p14:cNvContentPartPr/>
                <p14:nvPr/>
              </p14:nvContentPartPr>
              <p14:xfrm>
                <a:off x="9708810" y="2423046"/>
                <a:ext cx="4680" cy="4680"/>
              </p14:xfrm>
            </p:contentPart>
          </mc:Choice>
          <mc:Fallback>
            <p:pic>
              <p:nvPicPr>
                <p:cNvPr id="181" name="Ink 180">
                  <a:extLst>
                    <a:ext uri="{FF2B5EF4-FFF2-40B4-BE49-F238E27FC236}">
                      <a16:creationId xmlns:a16="http://schemas.microsoft.com/office/drawing/2014/main" id="{64DD0008-8D21-49C9-B5C0-F2BE10F2DC13}"/>
                    </a:ext>
                  </a:extLst>
                </p:cNvPr>
                <p:cNvPicPr/>
                <p:nvPr/>
              </p:nvPicPr>
              <p:blipFill>
                <a:blip r:embed="rId114"/>
                <a:stretch>
                  <a:fillRect/>
                </a:stretch>
              </p:blipFill>
              <p:spPr>
                <a:xfrm>
                  <a:off x="9704490" y="2418726"/>
                  <a:ext cx="13320" cy="1332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182" name="Ink 181">
                  <a:extLst>
                    <a:ext uri="{FF2B5EF4-FFF2-40B4-BE49-F238E27FC236}">
                      <a16:creationId xmlns:a16="http://schemas.microsoft.com/office/drawing/2014/main" id="{E7B41A5C-2333-4AA2-ACCE-1544455C0029}"/>
                    </a:ext>
                  </a:extLst>
                </p14:cNvPr>
                <p14:cNvContentPartPr/>
                <p14:nvPr/>
              </p14:nvContentPartPr>
              <p14:xfrm>
                <a:off x="9677130" y="2380566"/>
                <a:ext cx="80280" cy="245880"/>
              </p14:xfrm>
            </p:contentPart>
          </mc:Choice>
          <mc:Fallback>
            <p:pic>
              <p:nvPicPr>
                <p:cNvPr id="182" name="Ink 181">
                  <a:extLst>
                    <a:ext uri="{FF2B5EF4-FFF2-40B4-BE49-F238E27FC236}">
                      <a16:creationId xmlns:a16="http://schemas.microsoft.com/office/drawing/2014/main" id="{E7B41A5C-2333-4AA2-ACCE-1544455C0029}"/>
                    </a:ext>
                  </a:extLst>
                </p:cNvPr>
                <p:cNvPicPr/>
                <p:nvPr/>
              </p:nvPicPr>
              <p:blipFill>
                <a:blip r:embed="rId116"/>
                <a:stretch>
                  <a:fillRect/>
                </a:stretch>
              </p:blipFill>
              <p:spPr>
                <a:xfrm>
                  <a:off x="9672810" y="2376246"/>
                  <a:ext cx="88920" cy="25452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183" name="Ink 182">
                  <a:extLst>
                    <a:ext uri="{FF2B5EF4-FFF2-40B4-BE49-F238E27FC236}">
                      <a16:creationId xmlns:a16="http://schemas.microsoft.com/office/drawing/2014/main" id="{731AF1C3-3E28-458D-8DF5-ED5484C6C3AB}"/>
                    </a:ext>
                  </a:extLst>
                </p14:cNvPr>
                <p14:cNvContentPartPr/>
                <p14:nvPr/>
              </p14:nvContentPartPr>
              <p14:xfrm>
                <a:off x="9829410" y="2456886"/>
                <a:ext cx="119160" cy="133920"/>
              </p14:xfrm>
            </p:contentPart>
          </mc:Choice>
          <mc:Fallback>
            <p:pic>
              <p:nvPicPr>
                <p:cNvPr id="183" name="Ink 182">
                  <a:extLst>
                    <a:ext uri="{FF2B5EF4-FFF2-40B4-BE49-F238E27FC236}">
                      <a16:creationId xmlns:a16="http://schemas.microsoft.com/office/drawing/2014/main" id="{731AF1C3-3E28-458D-8DF5-ED5484C6C3AB}"/>
                    </a:ext>
                  </a:extLst>
                </p:cNvPr>
                <p:cNvPicPr/>
                <p:nvPr/>
              </p:nvPicPr>
              <p:blipFill>
                <a:blip r:embed="rId118"/>
                <a:stretch>
                  <a:fillRect/>
                </a:stretch>
              </p:blipFill>
              <p:spPr>
                <a:xfrm>
                  <a:off x="9825090" y="2452566"/>
                  <a:ext cx="12780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185" name="Ink 184">
                  <a:extLst>
                    <a:ext uri="{FF2B5EF4-FFF2-40B4-BE49-F238E27FC236}">
                      <a16:creationId xmlns:a16="http://schemas.microsoft.com/office/drawing/2014/main" id="{B829B21F-956F-4B68-B907-CEF563A41835}"/>
                    </a:ext>
                  </a:extLst>
                </p14:cNvPr>
                <p14:cNvContentPartPr/>
                <p14:nvPr/>
              </p14:nvContentPartPr>
              <p14:xfrm>
                <a:off x="9984570" y="2317206"/>
                <a:ext cx="73800" cy="158040"/>
              </p14:xfrm>
            </p:contentPart>
          </mc:Choice>
          <mc:Fallback>
            <p:pic>
              <p:nvPicPr>
                <p:cNvPr id="185" name="Ink 184">
                  <a:extLst>
                    <a:ext uri="{FF2B5EF4-FFF2-40B4-BE49-F238E27FC236}">
                      <a16:creationId xmlns:a16="http://schemas.microsoft.com/office/drawing/2014/main" id="{B829B21F-956F-4B68-B907-CEF563A41835}"/>
                    </a:ext>
                  </a:extLst>
                </p:cNvPr>
                <p:cNvPicPr/>
                <p:nvPr/>
              </p:nvPicPr>
              <p:blipFill>
                <a:blip r:embed="rId120"/>
                <a:stretch>
                  <a:fillRect/>
                </a:stretch>
              </p:blipFill>
              <p:spPr>
                <a:xfrm>
                  <a:off x="9980250" y="2312886"/>
                  <a:ext cx="8244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186" name="Ink 185">
                  <a:extLst>
                    <a:ext uri="{FF2B5EF4-FFF2-40B4-BE49-F238E27FC236}">
                      <a16:creationId xmlns:a16="http://schemas.microsoft.com/office/drawing/2014/main" id="{F5544BC6-35AD-4F56-8C63-D2BB39D6AAD1}"/>
                    </a:ext>
                  </a:extLst>
                </p14:cNvPr>
                <p14:cNvContentPartPr/>
                <p14:nvPr/>
              </p14:nvContentPartPr>
              <p14:xfrm>
                <a:off x="9961170" y="2352126"/>
                <a:ext cx="226800" cy="185760"/>
              </p14:xfrm>
            </p:contentPart>
          </mc:Choice>
          <mc:Fallback>
            <p:pic>
              <p:nvPicPr>
                <p:cNvPr id="186" name="Ink 185">
                  <a:extLst>
                    <a:ext uri="{FF2B5EF4-FFF2-40B4-BE49-F238E27FC236}">
                      <a16:creationId xmlns:a16="http://schemas.microsoft.com/office/drawing/2014/main" id="{F5544BC6-35AD-4F56-8C63-D2BB39D6AAD1}"/>
                    </a:ext>
                  </a:extLst>
                </p:cNvPr>
                <p:cNvPicPr/>
                <p:nvPr/>
              </p:nvPicPr>
              <p:blipFill>
                <a:blip r:embed="rId122"/>
                <a:stretch>
                  <a:fillRect/>
                </a:stretch>
              </p:blipFill>
              <p:spPr>
                <a:xfrm>
                  <a:off x="9956850" y="2347806"/>
                  <a:ext cx="23544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187" name="Ink 186">
                  <a:extLst>
                    <a:ext uri="{FF2B5EF4-FFF2-40B4-BE49-F238E27FC236}">
                      <a16:creationId xmlns:a16="http://schemas.microsoft.com/office/drawing/2014/main" id="{1EA970E8-6064-4FD3-B5D8-FB52BE699D1C}"/>
                    </a:ext>
                  </a:extLst>
                </p14:cNvPr>
                <p14:cNvContentPartPr/>
                <p14:nvPr/>
              </p14:nvContentPartPr>
              <p14:xfrm>
                <a:off x="10269690" y="2460486"/>
                <a:ext cx="11520" cy="142200"/>
              </p14:xfrm>
            </p:contentPart>
          </mc:Choice>
          <mc:Fallback>
            <p:pic>
              <p:nvPicPr>
                <p:cNvPr id="187" name="Ink 186">
                  <a:extLst>
                    <a:ext uri="{FF2B5EF4-FFF2-40B4-BE49-F238E27FC236}">
                      <a16:creationId xmlns:a16="http://schemas.microsoft.com/office/drawing/2014/main" id="{1EA970E8-6064-4FD3-B5D8-FB52BE699D1C}"/>
                    </a:ext>
                  </a:extLst>
                </p:cNvPr>
                <p:cNvPicPr/>
                <p:nvPr/>
              </p:nvPicPr>
              <p:blipFill>
                <a:blip r:embed="rId124"/>
                <a:stretch>
                  <a:fillRect/>
                </a:stretch>
              </p:blipFill>
              <p:spPr>
                <a:xfrm>
                  <a:off x="10265370" y="2456166"/>
                  <a:ext cx="2016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188" name="Ink 187">
                  <a:extLst>
                    <a:ext uri="{FF2B5EF4-FFF2-40B4-BE49-F238E27FC236}">
                      <a16:creationId xmlns:a16="http://schemas.microsoft.com/office/drawing/2014/main" id="{A46DED68-415D-4D71-B317-B6C488B152DD}"/>
                    </a:ext>
                  </a:extLst>
                </p14:cNvPr>
                <p14:cNvContentPartPr/>
                <p14:nvPr/>
              </p14:nvContentPartPr>
              <p14:xfrm>
                <a:off x="10343490" y="2333406"/>
                <a:ext cx="117720" cy="330840"/>
              </p14:xfrm>
            </p:contentPart>
          </mc:Choice>
          <mc:Fallback>
            <p:pic>
              <p:nvPicPr>
                <p:cNvPr id="188" name="Ink 187">
                  <a:extLst>
                    <a:ext uri="{FF2B5EF4-FFF2-40B4-BE49-F238E27FC236}">
                      <a16:creationId xmlns:a16="http://schemas.microsoft.com/office/drawing/2014/main" id="{A46DED68-415D-4D71-B317-B6C488B152DD}"/>
                    </a:ext>
                  </a:extLst>
                </p:cNvPr>
                <p:cNvPicPr/>
                <p:nvPr/>
              </p:nvPicPr>
              <p:blipFill>
                <a:blip r:embed="rId126"/>
                <a:stretch>
                  <a:fillRect/>
                </a:stretch>
              </p:blipFill>
              <p:spPr>
                <a:xfrm>
                  <a:off x="10339170" y="2329086"/>
                  <a:ext cx="126360" cy="3394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27">
            <p14:nvContentPartPr>
              <p14:cNvPr id="45" name="Ink 44">
                <a:extLst>
                  <a:ext uri="{FF2B5EF4-FFF2-40B4-BE49-F238E27FC236}">
                    <a16:creationId xmlns:a16="http://schemas.microsoft.com/office/drawing/2014/main" id="{5815F690-4201-4C17-802E-D10F360D0AE5}"/>
                  </a:ext>
                </a:extLst>
              </p14:cNvPr>
              <p14:cNvContentPartPr/>
              <p14:nvPr/>
            </p14:nvContentPartPr>
            <p14:xfrm>
              <a:off x="1631130" y="2726166"/>
              <a:ext cx="203760" cy="28440"/>
            </p14:xfrm>
          </p:contentPart>
        </mc:Choice>
        <mc:Fallback>
          <p:pic>
            <p:nvPicPr>
              <p:cNvPr id="45" name="Ink 44">
                <a:extLst>
                  <a:ext uri="{FF2B5EF4-FFF2-40B4-BE49-F238E27FC236}">
                    <a16:creationId xmlns:a16="http://schemas.microsoft.com/office/drawing/2014/main" id="{5815F690-4201-4C17-802E-D10F360D0AE5}"/>
                  </a:ext>
                </a:extLst>
              </p:cNvPr>
              <p:cNvPicPr/>
              <p:nvPr/>
            </p:nvPicPr>
            <p:blipFill>
              <a:blip r:embed="rId128"/>
              <a:stretch>
                <a:fillRect/>
              </a:stretch>
            </p:blipFill>
            <p:spPr>
              <a:xfrm>
                <a:off x="1626810" y="2721846"/>
                <a:ext cx="21240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46" name="Ink 45">
                <a:extLst>
                  <a:ext uri="{FF2B5EF4-FFF2-40B4-BE49-F238E27FC236}">
                    <a16:creationId xmlns:a16="http://schemas.microsoft.com/office/drawing/2014/main" id="{821D1919-754E-4038-B7A1-FF8B56CEC36E}"/>
                  </a:ext>
                </a:extLst>
              </p14:cNvPr>
              <p14:cNvContentPartPr/>
              <p14:nvPr/>
            </p14:nvContentPartPr>
            <p14:xfrm>
              <a:off x="1654530" y="2736246"/>
              <a:ext cx="64800" cy="237960"/>
            </p14:xfrm>
          </p:contentPart>
        </mc:Choice>
        <mc:Fallback>
          <p:pic>
            <p:nvPicPr>
              <p:cNvPr id="46" name="Ink 45">
                <a:extLst>
                  <a:ext uri="{FF2B5EF4-FFF2-40B4-BE49-F238E27FC236}">
                    <a16:creationId xmlns:a16="http://schemas.microsoft.com/office/drawing/2014/main" id="{821D1919-754E-4038-B7A1-FF8B56CEC36E}"/>
                  </a:ext>
                </a:extLst>
              </p:cNvPr>
              <p:cNvPicPr/>
              <p:nvPr/>
            </p:nvPicPr>
            <p:blipFill>
              <a:blip r:embed="rId130"/>
              <a:stretch>
                <a:fillRect/>
              </a:stretch>
            </p:blipFill>
            <p:spPr>
              <a:xfrm>
                <a:off x="1650210" y="2731926"/>
                <a:ext cx="73440" cy="24660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47" name="Ink 46">
                <a:extLst>
                  <a:ext uri="{FF2B5EF4-FFF2-40B4-BE49-F238E27FC236}">
                    <a16:creationId xmlns:a16="http://schemas.microsoft.com/office/drawing/2014/main" id="{2C8F4F58-C1EB-4BEB-805E-E80FAD43CAAC}"/>
                  </a:ext>
                </a:extLst>
              </p14:cNvPr>
              <p14:cNvContentPartPr/>
              <p14:nvPr/>
            </p14:nvContentPartPr>
            <p14:xfrm>
              <a:off x="1677210" y="2867646"/>
              <a:ext cx="160920" cy="90720"/>
            </p14:xfrm>
          </p:contentPart>
        </mc:Choice>
        <mc:Fallback>
          <p:pic>
            <p:nvPicPr>
              <p:cNvPr id="47" name="Ink 46">
                <a:extLst>
                  <a:ext uri="{FF2B5EF4-FFF2-40B4-BE49-F238E27FC236}">
                    <a16:creationId xmlns:a16="http://schemas.microsoft.com/office/drawing/2014/main" id="{2C8F4F58-C1EB-4BEB-805E-E80FAD43CAAC}"/>
                  </a:ext>
                </a:extLst>
              </p:cNvPr>
              <p:cNvPicPr/>
              <p:nvPr/>
            </p:nvPicPr>
            <p:blipFill>
              <a:blip r:embed="rId132"/>
              <a:stretch>
                <a:fillRect/>
              </a:stretch>
            </p:blipFill>
            <p:spPr>
              <a:xfrm>
                <a:off x="1672890" y="2863326"/>
                <a:ext cx="16956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48" name="Ink 47">
                <a:extLst>
                  <a:ext uri="{FF2B5EF4-FFF2-40B4-BE49-F238E27FC236}">
                    <a16:creationId xmlns:a16="http://schemas.microsoft.com/office/drawing/2014/main" id="{81E1261F-D2DA-4837-AFED-758FD762233E}"/>
                  </a:ext>
                </a:extLst>
              </p14:cNvPr>
              <p14:cNvContentPartPr/>
              <p14:nvPr/>
            </p14:nvContentPartPr>
            <p14:xfrm>
              <a:off x="1893210" y="2695926"/>
              <a:ext cx="103320" cy="254880"/>
            </p14:xfrm>
          </p:contentPart>
        </mc:Choice>
        <mc:Fallback>
          <p:pic>
            <p:nvPicPr>
              <p:cNvPr id="48" name="Ink 47">
                <a:extLst>
                  <a:ext uri="{FF2B5EF4-FFF2-40B4-BE49-F238E27FC236}">
                    <a16:creationId xmlns:a16="http://schemas.microsoft.com/office/drawing/2014/main" id="{81E1261F-D2DA-4837-AFED-758FD762233E}"/>
                  </a:ext>
                </a:extLst>
              </p:cNvPr>
              <p:cNvPicPr/>
              <p:nvPr/>
            </p:nvPicPr>
            <p:blipFill>
              <a:blip r:embed="rId134"/>
              <a:stretch>
                <a:fillRect/>
              </a:stretch>
            </p:blipFill>
            <p:spPr>
              <a:xfrm>
                <a:off x="1888890" y="2691606"/>
                <a:ext cx="111960" cy="26352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49" name="Ink 48">
                <a:extLst>
                  <a:ext uri="{FF2B5EF4-FFF2-40B4-BE49-F238E27FC236}">
                    <a16:creationId xmlns:a16="http://schemas.microsoft.com/office/drawing/2014/main" id="{75D7C41F-9AEE-45F2-95C3-8C69FB02E614}"/>
                  </a:ext>
                </a:extLst>
              </p14:cNvPr>
              <p14:cNvContentPartPr/>
              <p14:nvPr/>
            </p14:nvContentPartPr>
            <p14:xfrm>
              <a:off x="2099490" y="2763606"/>
              <a:ext cx="144000" cy="180000"/>
            </p14:xfrm>
          </p:contentPart>
        </mc:Choice>
        <mc:Fallback>
          <p:pic>
            <p:nvPicPr>
              <p:cNvPr id="49" name="Ink 48">
                <a:extLst>
                  <a:ext uri="{FF2B5EF4-FFF2-40B4-BE49-F238E27FC236}">
                    <a16:creationId xmlns:a16="http://schemas.microsoft.com/office/drawing/2014/main" id="{75D7C41F-9AEE-45F2-95C3-8C69FB02E614}"/>
                  </a:ext>
                </a:extLst>
              </p:cNvPr>
              <p:cNvPicPr/>
              <p:nvPr/>
            </p:nvPicPr>
            <p:blipFill>
              <a:blip r:embed="rId136"/>
              <a:stretch>
                <a:fillRect/>
              </a:stretch>
            </p:blipFill>
            <p:spPr>
              <a:xfrm>
                <a:off x="2095170" y="2759286"/>
                <a:ext cx="15264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51" name="Ink 50">
                <a:extLst>
                  <a:ext uri="{FF2B5EF4-FFF2-40B4-BE49-F238E27FC236}">
                    <a16:creationId xmlns:a16="http://schemas.microsoft.com/office/drawing/2014/main" id="{F9289654-84D5-437B-84FE-07FF424965D5}"/>
                  </a:ext>
                </a:extLst>
              </p14:cNvPr>
              <p14:cNvContentPartPr/>
              <p14:nvPr/>
            </p14:nvContentPartPr>
            <p14:xfrm>
              <a:off x="2314770" y="2555886"/>
              <a:ext cx="66600" cy="152280"/>
            </p14:xfrm>
          </p:contentPart>
        </mc:Choice>
        <mc:Fallback>
          <p:pic>
            <p:nvPicPr>
              <p:cNvPr id="51" name="Ink 50">
                <a:extLst>
                  <a:ext uri="{FF2B5EF4-FFF2-40B4-BE49-F238E27FC236}">
                    <a16:creationId xmlns:a16="http://schemas.microsoft.com/office/drawing/2014/main" id="{F9289654-84D5-437B-84FE-07FF424965D5}"/>
                  </a:ext>
                </a:extLst>
              </p:cNvPr>
              <p:cNvPicPr/>
              <p:nvPr/>
            </p:nvPicPr>
            <p:blipFill>
              <a:blip r:embed="rId138"/>
              <a:stretch>
                <a:fillRect/>
              </a:stretch>
            </p:blipFill>
            <p:spPr>
              <a:xfrm>
                <a:off x="2310450" y="2551566"/>
                <a:ext cx="7524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52" name="Ink 51">
                <a:extLst>
                  <a:ext uri="{FF2B5EF4-FFF2-40B4-BE49-F238E27FC236}">
                    <a16:creationId xmlns:a16="http://schemas.microsoft.com/office/drawing/2014/main" id="{AEFF3FDA-306C-4AF8-ADD2-C15B1B32E8C9}"/>
                  </a:ext>
                </a:extLst>
              </p14:cNvPr>
              <p14:cNvContentPartPr/>
              <p14:nvPr/>
            </p14:nvContentPartPr>
            <p14:xfrm>
              <a:off x="2274810" y="2545806"/>
              <a:ext cx="254160" cy="158040"/>
            </p14:xfrm>
          </p:contentPart>
        </mc:Choice>
        <mc:Fallback>
          <p:pic>
            <p:nvPicPr>
              <p:cNvPr id="52" name="Ink 51">
                <a:extLst>
                  <a:ext uri="{FF2B5EF4-FFF2-40B4-BE49-F238E27FC236}">
                    <a16:creationId xmlns:a16="http://schemas.microsoft.com/office/drawing/2014/main" id="{AEFF3FDA-306C-4AF8-ADD2-C15B1B32E8C9}"/>
                  </a:ext>
                </a:extLst>
              </p:cNvPr>
              <p:cNvPicPr/>
              <p:nvPr/>
            </p:nvPicPr>
            <p:blipFill>
              <a:blip r:embed="rId140"/>
              <a:stretch>
                <a:fillRect/>
              </a:stretch>
            </p:blipFill>
            <p:spPr>
              <a:xfrm>
                <a:off x="2270490" y="2541486"/>
                <a:ext cx="26280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53" name="Ink 52">
                <a:extLst>
                  <a:ext uri="{FF2B5EF4-FFF2-40B4-BE49-F238E27FC236}">
                    <a16:creationId xmlns:a16="http://schemas.microsoft.com/office/drawing/2014/main" id="{377DE55A-E5E8-4AD1-987B-A5DDF90D4C51}"/>
                  </a:ext>
                </a:extLst>
              </p14:cNvPr>
              <p14:cNvContentPartPr/>
              <p14:nvPr/>
            </p14:nvContentPartPr>
            <p14:xfrm>
              <a:off x="2440770" y="2568846"/>
              <a:ext cx="96120" cy="110160"/>
            </p14:xfrm>
          </p:contentPart>
        </mc:Choice>
        <mc:Fallback>
          <p:pic>
            <p:nvPicPr>
              <p:cNvPr id="53" name="Ink 52">
                <a:extLst>
                  <a:ext uri="{FF2B5EF4-FFF2-40B4-BE49-F238E27FC236}">
                    <a16:creationId xmlns:a16="http://schemas.microsoft.com/office/drawing/2014/main" id="{377DE55A-E5E8-4AD1-987B-A5DDF90D4C51}"/>
                  </a:ext>
                </a:extLst>
              </p:cNvPr>
              <p:cNvPicPr/>
              <p:nvPr/>
            </p:nvPicPr>
            <p:blipFill>
              <a:blip r:embed="rId142"/>
              <a:stretch>
                <a:fillRect/>
              </a:stretch>
            </p:blipFill>
            <p:spPr>
              <a:xfrm>
                <a:off x="2436450" y="2564526"/>
                <a:ext cx="10476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54" name="Ink 53">
                <a:extLst>
                  <a:ext uri="{FF2B5EF4-FFF2-40B4-BE49-F238E27FC236}">
                    <a16:creationId xmlns:a16="http://schemas.microsoft.com/office/drawing/2014/main" id="{D2201A5F-04AA-42ED-B339-3D747D07389D}"/>
                  </a:ext>
                </a:extLst>
              </p14:cNvPr>
              <p14:cNvContentPartPr/>
              <p14:nvPr/>
            </p14:nvContentPartPr>
            <p14:xfrm>
              <a:off x="2609610" y="2681886"/>
              <a:ext cx="107280" cy="250560"/>
            </p14:xfrm>
          </p:contentPart>
        </mc:Choice>
        <mc:Fallback>
          <p:pic>
            <p:nvPicPr>
              <p:cNvPr id="54" name="Ink 53">
                <a:extLst>
                  <a:ext uri="{FF2B5EF4-FFF2-40B4-BE49-F238E27FC236}">
                    <a16:creationId xmlns:a16="http://schemas.microsoft.com/office/drawing/2014/main" id="{D2201A5F-04AA-42ED-B339-3D747D07389D}"/>
                  </a:ext>
                </a:extLst>
              </p:cNvPr>
              <p:cNvPicPr/>
              <p:nvPr/>
            </p:nvPicPr>
            <p:blipFill>
              <a:blip r:embed="rId144"/>
              <a:stretch>
                <a:fillRect/>
              </a:stretch>
            </p:blipFill>
            <p:spPr>
              <a:xfrm>
                <a:off x="2605290" y="2677566"/>
                <a:ext cx="115920" cy="25920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55" name="Ink 54">
                <a:extLst>
                  <a:ext uri="{FF2B5EF4-FFF2-40B4-BE49-F238E27FC236}">
                    <a16:creationId xmlns:a16="http://schemas.microsoft.com/office/drawing/2014/main" id="{CAD876B1-4B68-409C-B7CB-97AAF0C9EC1C}"/>
                  </a:ext>
                </a:extLst>
              </p14:cNvPr>
              <p14:cNvContentPartPr/>
              <p14:nvPr/>
            </p14:nvContentPartPr>
            <p14:xfrm>
              <a:off x="2887170" y="2788086"/>
              <a:ext cx="113040" cy="11520"/>
            </p14:xfrm>
          </p:contentPart>
        </mc:Choice>
        <mc:Fallback>
          <p:pic>
            <p:nvPicPr>
              <p:cNvPr id="55" name="Ink 54">
                <a:extLst>
                  <a:ext uri="{FF2B5EF4-FFF2-40B4-BE49-F238E27FC236}">
                    <a16:creationId xmlns:a16="http://schemas.microsoft.com/office/drawing/2014/main" id="{CAD876B1-4B68-409C-B7CB-97AAF0C9EC1C}"/>
                  </a:ext>
                </a:extLst>
              </p:cNvPr>
              <p:cNvPicPr/>
              <p:nvPr/>
            </p:nvPicPr>
            <p:blipFill>
              <a:blip r:embed="rId146"/>
              <a:stretch>
                <a:fillRect/>
              </a:stretch>
            </p:blipFill>
            <p:spPr>
              <a:xfrm>
                <a:off x="2882850" y="2783766"/>
                <a:ext cx="12168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56" name="Ink 55">
                <a:extLst>
                  <a:ext uri="{FF2B5EF4-FFF2-40B4-BE49-F238E27FC236}">
                    <a16:creationId xmlns:a16="http://schemas.microsoft.com/office/drawing/2014/main" id="{63FEC89C-EDB6-4BA3-96F1-9267BE504E67}"/>
                  </a:ext>
                </a:extLst>
              </p14:cNvPr>
              <p14:cNvContentPartPr/>
              <p14:nvPr/>
            </p14:nvContentPartPr>
            <p14:xfrm>
              <a:off x="2927130" y="2849286"/>
              <a:ext cx="64080" cy="4320"/>
            </p14:xfrm>
          </p:contentPart>
        </mc:Choice>
        <mc:Fallback>
          <p:pic>
            <p:nvPicPr>
              <p:cNvPr id="56" name="Ink 55">
                <a:extLst>
                  <a:ext uri="{FF2B5EF4-FFF2-40B4-BE49-F238E27FC236}">
                    <a16:creationId xmlns:a16="http://schemas.microsoft.com/office/drawing/2014/main" id="{63FEC89C-EDB6-4BA3-96F1-9267BE504E67}"/>
                  </a:ext>
                </a:extLst>
              </p:cNvPr>
              <p:cNvPicPr/>
              <p:nvPr/>
            </p:nvPicPr>
            <p:blipFill>
              <a:blip r:embed="rId148"/>
              <a:stretch>
                <a:fillRect/>
              </a:stretch>
            </p:blipFill>
            <p:spPr>
              <a:xfrm>
                <a:off x="2922810" y="2844966"/>
                <a:ext cx="72720" cy="1296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59" name="Ink 58">
                <a:extLst>
                  <a:ext uri="{FF2B5EF4-FFF2-40B4-BE49-F238E27FC236}">
                    <a16:creationId xmlns:a16="http://schemas.microsoft.com/office/drawing/2014/main" id="{BD204322-946C-4B17-93AB-59D0E6A8EE70}"/>
                  </a:ext>
                </a:extLst>
              </p14:cNvPr>
              <p14:cNvContentPartPr/>
              <p14:nvPr/>
            </p14:nvContentPartPr>
            <p14:xfrm>
              <a:off x="3302250" y="2682246"/>
              <a:ext cx="259200" cy="9720"/>
            </p14:xfrm>
          </p:contentPart>
        </mc:Choice>
        <mc:Fallback>
          <p:pic>
            <p:nvPicPr>
              <p:cNvPr id="59" name="Ink 58">
                <a:extLst>
                  <a:ext uri="{FF2B5EF4-FFF2-40B4-BE49-F238E27FC236}">
                    <a16:creationId xmlns:a16="http://schemas.microsoft.com/office/drawing/2014/main" id="{BD204322-946C-4B17-93AB-59D0E6A8EE70}"/>
                  </a:ext>
                </a:extLst>
              </p:cNvPr>
              <p:cNvPicPr/>
              <p:nvPr/>
            </p:nvPicPr>
            <p:blipFill>
              <a:blip r:embed="rId150"/>
              <a:stretch>
                <a:fillRect/>
              </a:stretch>
            </p:blipFill>
            <p:spPr>
              <a:xfrm>
                <a:off x="3297930" y="2677926"/>
                <a:ext cx="26784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60" name="Ink 59">
                <a:extLst>
                  <a:ext uri="{FF2B5EF4-FFF2-40B4-BE49-F238E27FC236}">
                    <a16:creationId xmlns:a16="http://schemas.microsoft.com/office/drawing/2014/main" id="{66B78CB6-7B9C-4266-8C50-962390B663B3}"/>
                  </a:ext>
                </a:extLst>
              </p14:cNvPr>
              <p14:cNvContentPartPr/>
              <p14:nvPr/>
            </p14:nvContentPartPr>
            <p14:xfrm>
              <a:off x="3374970" y="2683686"/>
              <a:ext cx="111600" cy="235080"/>
            </p14:xfrm>
          </p:contentPart>
        </mc:Choice>
        <mc:Fallback>
          <p:pic>
            <p:nvPicPr>
              <p:cNvPr id="60" name="Ink 59">
                <a:extLst>
                  <a:ext uri="{FF2B5EF4-FFF2-40B4-BE49-F238E27FC236}">
                    <a16:creationId xmlns:a16="http://schemas.microsoft.com/office/drawing/2014/main" id="{66B78CB6-7B9C-4266-8C50-962390B663B3}"/>
                  </a:ext>
                </a:extLst>
              </p:cNvPr>
              <p:cNvPicPr/>
              <p:nvPr/>
            </p:nvPicPr>
            <p:blipFill>
              <a:blip r:embed="rId152"/>
              <a:stretch>
                <a:fillRect/>
              </a:stretch>
            </p:blipFill>
            <p:spPr>
              <a:xfrm>
                <a:off x="3370650" y="2679366"/>
                <a:ext cx="120240" cy="24372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61" name="Ink 60">
                <a:extLst>
                  <a:ext uri="{FF2B5EF4-FFF2-40B4-BE49-F238E27FC236}">
                    <a16:creationId xmlns:a16="http://schemas.microsoft.com/office/drawing/2014/main" id="{DA480E0D-AD9E-4619-ADC7-810F2D826056}"/>
                  </a:ext>
                </a:extLst>
              </p14:cNvPr>
              <p14:cNvContentPartPr/>
              <p14:nvPr/>
            </p14:nvContentPartPr>
            <p14:xfrm>
              <a:off x="3352290" y="3007326"/>
              <a:ext cx="27720" cy="83160"/>
            </p14:xfrm>
          </p:contentPart>
        </mc:Choice>
        <mc:Fallback>
          <p:pic>
            <p:nvPicPr>
              <p:cNvPr id="61" name="Ink 60">
                <a:extLst>
                  <a:ext uri="{FF2B5EF4-FFF2-40B4-BE49-F238E27FC236}">
                    <a16:creationId xmlns:a16="http://schemas.microsoft.com/office/drawing/2014/main" id="{DA480E0D-AD9E-4619-ADC7-810F2D826056}"/>
                  </a:ext>
                </a:extLst>
              </p:cNvPr>
              <p:cNvPicPr/>
              <p:nvPr/>
            </p:nvPicPr>
            <p:blipFill>
              <a:blip r:embed="rId154"/>
              <a:stretch>
                <a:fillRect/>
              </a:stretch>
            </p:blipFill>
            <p:spPr>
              <a:xfrm>
                <a:off x="3347970" y="3003006"/>
                <a:ext cx="3636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62" name="Ink 61">
                <a:extLst>
                  <a:ext uri="{FF2B5EF4-FFF2-40B4-BE49-F238E27FC236}">
                    <a16:creationId xmlns:a16="http://schemas.microsoft.com/office/drawing/2014/main" id="{2AE16BAA-9106-4B93-ABA3-5126113436A7}"/>
                  </a:ext>
                </a:extLst>
              </p14:cNvPr>
              <p14:cNvContentPartPr/>
              <p14:nvPr/>
            </p14:nvContentPartPr>
            <p14:xfrm>
              <a:off x="3332850" y="2937846"/>
              <a:ext cx="193320" cy="74160"/>
            </p14:xfrm>
          </p:contentPart>
        </mc:Choice>
        <mc:Fallback>
          <p:pic>
            <p:nvPicPr>
              <p:cNvPr id="62" name="Ink 61">
                <a:extLst>
                  <a:ext uri="{FF2B5EF4-FFF2-40B4-BE49-F238E27FC236}">
                    <a16:creationId xmlns:a16="http://schemas.microsoft.com/office/drawing/2014/main" id="{2AE16BAA-9106-4B93-ABA3-5126113436A7}"/>
                  </a:ext>
                </a:extLst>
              </p:cNvPr>
              <p:cNvPicPr/>
              <p:nvPr/>
            </p:nvPicPr>
            <p:blipFill>
              <a:blip r:embed="rId156"/>
              <a:stretch>
                <a:fillRect/>
              </a:stretch>
            </p:blipFill>
            <p:spPr>
              <a:xfrm>
                <a:off x="3328530" y="2933526"/>
                <a:ext cx="20196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63" name="Ink 62">
                <a:extLst>
                  <a:ext uri="{FF2B5EF4-FFF2-40B4-BE49-F238E27FC236}">
                    <a16:creationId xmlns:a16="http://schemas.microsoft.com/office/drawing/2014/main" id="{E328B595-575B-4D28-BF24-FE26DEA8EF76}"/>
                  </a:ext>
                </a:extLst>
              </p14:cNvPr>
              <p14:cNvContentPartPr/>
              <p14:nvPr/>
            </p14:nvContentPartPr>
            <p14:xfrm>
              <a:off x="3456690" y="3054846"/>
              <a:ext cx="75240" cy="7920"/>
            </p14:xfrm>
          </p:contentPart>
        </mc:Choice>
        <mc:Fallback>
          <p:pic>
            <p:nvPicPr>
              <p:cNvPr id="63" name="Ink 62">
                <a:extLst>
                  <a:ext uri="{FF2B5EF4-FFF2-40B4-BE49-F238E27FC236}">
                    <a16:creationId xmlns:a16="http://schemas.microsoft.com/office/drawing/2014/main" id="{E328B595-575B-4D28-BF24-FE26DEA8EF76}"/>
                  </a:ext>
                </a:extLst>
              </p:cNvPr>
              <p:cNvPicPr/>
              <p:nvPr/>
            </p:nvPicPr>
            <p:blipFill>
              <a:blip r:embed="rId158"/>
              <a:stretch>
                <a:fillRect/>
              </a:stretch>
            </p:blipFill>
            <p:spPr>
              <a:xfrm>
                <a:off x="3452370" y="3050526"/>
                <a:ext cx="8388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64" name="Ink 63">
                <a:extLst>
                  <a:ext uri="{FF2B5EF4-FFF2-40B4-BE49-F238E27FC236}">
                    <a16:creationId xmlns:a16="http://schemas.microsoft.com/office/drawing/2014/main" id="{3FD4238B-8E99-4191-AF6F-CB0D6448EB35}"/>
                  </a:ext>
                </a:extLst>
              </p14:cNvPr>
              <p14:cNvContentPartPr/>
              <p14:nvPr/>
            </p14:nvContentPartPr>
            <p14:xfrm>
              <a:off x="3624810" y="2969166"/>
              <a:ext cx="16560" cy="114480"/>
            </p14:xfrm>
          </p:contentPart>
        </mc:Choice>
        <mc:Fallback>
          <p:pic>
            <p:nvPicPr>
              <p:cNvPr id="64" name="Ink 63">
                <a:extLst>
                  <a:ext uri="{FF2B5EF4-FFF2-40B4-BE49-F238E27FC236}">
                    <a16:creationId xmlns:a16="http://schemas.microsoft.com/office/drawing/2014/main" id="{3FD4238B-8E99-4191-AF6F-CB0D6448EB35}"/>
                  </a:ext>
                </a:extLst>
              </p:cNvPr>
              <p:cNvPicPr/>
              <p:nvPr/>
            </p:nvPicPr>
            <p:blipFill>
              <a:blip r:embed="rId160"/>
              <a:stretch>
                <a:fillRect/>
              </a:stretch>
            </p:blipFill>
            <p:spPr>
              <a:xfrm>
                <a:off x="3620490" y="2964846"/>
                <a:ext cx="2520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65" name="Ink 64">
                <a:extLst>
                  <a:ext uri="{FF2B5EF4-FFF2-40B4-BE49-F238E27FC236}">
                    <a16:creationId xmlns:a16="http://schemas.microsoft.com/office/drawing/2014/main" id="{B692B8D1-9801-4D95-88F2-5879108EC454}"/>
                  </a:ext>
                </a:extLst>
              </p14:cNvPr>
              <p14:cNvContentPartPr/>
              <p14:nvPr/>
            </p14:nvContentPartPr>
            <p14:xfrm>
              <a:off x="3377130" y="2521686"/>
              <a:ext cx="100440" cy="75600"/>
            </p14:xfrm>
          </p:contentPart>
        </mc:Choice>
        <mc:Fallback>
          <p:pic>
            <p:nvPicPr>
              <p:cNvPr id="65" name="Ink 64">
                <a:extLst>
                  <a:ext uri="{FF2B5EF4-FFF2-40B4-BE49-F238E27FC236}">
                    <a16:creationId xmlns:a16="http://schemas.microsoft.com/office/drawing/2014/main" id="{B692B8D1-9801-4D95-88F2-5879108EC454}"/>
                  </a:ext>
                </a:extLst>
              </p:cNvPr>
              <p:cNvPicPr/>
              <p:nvPr/>
            </p:nvPicPr>
            <p:blipFill>
              <a:blip r:embed="rId162"/>
              <a:stretch>
                <a:fillRect/>
              </a:stretch>
            </p:blipFill>
            <p:spPr>
              <a:xfrm>
                <a:off x="3372810" y="2517366"/>
                <a:ext cx="10908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66" name="Ink 65">
                <a:extLst>
                  <a:ext uri="{FF2B5EF4-FFF2-40B4-BE49-F238E27FC236}">
                    <a16:creationId xmlns:a16="http://schemas.microsoft.com/office/drawing/2014/main" id="{C0D7250A-D53E-4E84-BBA0-04AFE70B703F}"/>
                  </a:ext>
                </a:extLst>
              </p14:cNvPr>
              <p14:cNvContentPartPr/>
              <p14:nvPr/>
            </p14:nvContentPartPr>
            <p14:xfrm>
              <a:off x="3833610" y="2662446"/>
              <a:ext cx="188280" cy="17280"/>
            </p14:xfrm>
          </p:contentPart>
        </mc:Choice>
        <mc:Fallback>
          <p:pic>
            <p:nvPicPr>
              <p:cNvPr id="66" name="Ink 65">
                <a:extLst>
                  <a:ext uri="{FF2B5EF4-FFF2-40B4-BE49-F238E27FC236}">
                    <a16:creationId xmlns:a16="http://schemas.microsoft.com/office/drawing/2014/main" id="{C0D7250A-D53E-4E84-BBA0-04AFE70B703F}"/>
                  </a:ext>
                </a:extLst>
              </p:cNvPr>
              <p:cNvPicPr/>
              <p:nvPr/>
            </p:nvPicPr>
            <p:blipFill>
              <a:blip r:embed="rId164"/>
              <a:stretch>
                <a:fillRect/>
              </a:stretch>
            </p:blipFill>
            <p:spPr>
              <a:xfrm>
                <a:off x="3829290" y="2658126"/>
                <a:ext cx="19692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67" name="Ink 66">
                <a:extLst>
                  <a:ext uri="{FF2B5EF4-FFF2-40B4-BE49-F238E27FC236}">
                    <a16:creationId xmlns:a16="http://schemas.microsoft.com/office/drawing/2014/main" id="{33FA5FD3-99C4-4148-8FDA-2206D0422655}"/>
                  </a:ext>
                </a:extLst>
              </p14:cNvPr>
              <p14:cNvContentPartPr/>
              <p14:nvPr/>
            </p14:nvContentPartPr>
            <p14:xfrm>
              <a:off x="3872490" y="2695566"/>
              <a:ext cx="143640" cy="196560"/>
            </p14:xfrm>
          </p:contentPart>
        </mc:Choice>
        <mc:Fallback>
          <p:pic>
            <p:nvPicPr>
              <p:cNvPr id="67" name="Ink 66">
                <a:extLst>
                  <a:ext uri="{FF2B5EF4-FFF2-40B4-BE49-F238E27FC236}">
                    <a16:creationId xmlns:a16="http://schemas.microsoft.com/office/drawing/2014/main" id="{33FA5FD3-99C4-4148-8FDA-2206D0422655}"/>
                  </a:ext>
                </a:extLst>
              </p:cNvPr>
              <p:cNvPicPr/>
              <p:nvPr/>
            </p:nvPicPr>
            <p:blipFill>
              <a:blip r:embed="rId166"/>
              <a:stretch>
                <a:fillRect/>
              </a:stretch>
            </p:blipFill>
            <p:spPr>
              <a:xfrm>
                <a:off x="3868170" y="2691246"/>
                <a:ext cx="152280" cy="20520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68" name="Ink 67">
                <a:extLst>
                  <a:ext uri="{FF2B5EF4-FFF2-40B4-BE49-F238E27FC236}">
                    <a16:creationId xmlns:a16="http://schemas.microsoft.com/office/drawing/2014/main" id="{39C2D61E-A6A4-479F-9CDE-E01682FF2979}"/>
                  </a:ext>
                </a:extLst>
              </p14:cNvPr>
              <p14:cNvContentPartPr/>
              <p14:nvPr/>
            </p14:nvContentPartPr>
            <p14:xfrm>
              <a:off x="3929370" y="2875566"/>
              <a:ext cx="88560" cy="21960"/>
            </p14:xfrm>
          </p:contentPart>
        </mc:Choice>
        <mc:Fallback>
          <p:pic>
            <p:nvPicPr>
              <p:cNvPr id="68" name="Ink 67">
                <a:extLst>
                  <a:ext uri="{FF2B5EF4-FFF2-40B4-BE49-F238E27FC236}">
                    <a16:creationId xmlns:a16="http://schemas.microsoft.com/office/drawing/2014/main" id="{39C2D61E-A6A4-479F-9CDE-E01682FF2979}"/>
                  </a:ext>
                </a:extLst>
              </p:cNvPr>
              <p:cNvPicPr/>
              <p:nvPr/>
            </p:nvPicPr>
            <p:blipFill>
              <a:blip r:embed="rId168"/>
              <a:stretch>
                <a:fillRect/>
              </a:stretch>
            </p:blipFill>
            <p:spPr>
              <a:xfrm>
                <a:off x="3925050" y="2871246"/>
                <a:ext cx="9720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69" name="Ink 68">
                <a:extLst>
                  <a:ext uri="{FF2B5EF4-FFF2-40B4-BE49-F238E27FC236}">
                    <a16:creationId xmlns:a16="http://schemas.microsoft.com/office/drawing/2014/main" id="{8CD44133-0F28-4D10-902B-FABCEEF1860F}"/>
                  </a:ext>
                </a:extLst>
              </p14:cNvPr>
              <p14:cNvContentPartPr/>
              <p14:nvPr/>
            </p14:nvContentPartPr>
            <p14:xfrm>
              <a:off x="4105770" y="2628966"/>
              <a:ext cx="129600" cy="267480"/>
            </p14:xfrm>
          </p:contentPart>
        </mc:Choice>
        <mc:Fallback>
          <p:pic>
            <p:nvPicPr>
              <p:cNvPr id="69" name="Ink 68">
                <a:extLst>
                  <a:ext uri="{FF2B5EF4-FFF2-40B4-BE49-F238E27FC236}">
                    <a16:creationId xmlns:a16="http://schemas.microsoft.com/office/drawing/2014/main" id="{8CD44133-0F28-4D10-902B-FABCEEF1860F}"/>
                  </a:ext>
                </a:extLst>
              </p:cNvPr>
              <p:cNvPicPr/>
              <p:nvPr/>
            </p:nvPicPr>
            <p:blipFill>
              <a:blip r:embed="rId170"/>
              <a:stretch>
                <a:fillRect/>
              </a:stretch>
            </p:blipFill>
            <p:spPr>
              <a:xfrm>
                <a:off x="4101450" y="2624646"/>
                <a:ext cx="138240" cy="27612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70" name="Ink 69">
                <a:extLst>
                  <a:ext uri="{FF2B5EF4-FFF2-40B4-BE49-F238E27FC236}">
                    <a16:creationId xmlns:a16="http://schemas.microsoft.com/office/drawing/2014/main" id="{986BBB6F-077B-4BEE-A231-94519A938090}"/>
                  </a:ext>
                </a:extLst>
              </p14:cNvPr>
              <p14:cNvContentPartPr/>
              <p14:nvPr/>
            </p14:nvContentPartPr>
            <p14:xfrm>
              <a:off x="4320330" y="2736246"/>
              <a:ext cx="144000" cy="169560"/>
            </p14:xfrm>
          </p:contentPart>
        </mc:Choice>
        <mc:Fallback>
          <p:pic>
            <p:nvPicPr>
              <p:cNvPr id="70" name="Ink 69">
                <a:extLst>
                  <a:ext uri="{FF2B5EF4-FFF2-40B4-BE49-F238E27FC236}">
                    <a16:creationId xmlns:a16="http://schemas.microsoft.com/office/drawing/2014/main" id="{986BBB6F-077B-4BEE-A231-94519A938090}"/>
                  </a:ext>
                </a:extLst>
              </p:cNvPr>
              <p:cNvPicPr/>
              <p:nvPr/>
            </p:nvPicPr>
            <p:blipFill>
              <a:blip r:embed="rId172"/>
              <a:stretch>
                <a:fillRect/>
              </a:stretch>
            </p:blipFill>
            <p:spPr>
              <a:xfrm>
                <a:off x="4316010" y="2731926"/>
                <a:ext cx="15264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71" name="Ink 70">
                <a:extLst>
                  <a:ext uri="{FF2B5EF4-FFF2-40B4-BE49-F238E27FC236}">
                    <a16:creationId xmlns:a16="http://schemas.microsoft.com/office/drawing/2014/main" id="{ECC8E60C-F9C6-4F0A-B31B-FD8A282243EB}"/>
                  </a:ext>
                </a:extLst>
              </p14:cNvPr>
              <p14:cNvContentPartPr/>
              <p14:nvPr/>
            </p14:nvContentPartPr>
            <p14:xfrm>
              <a:off x="4542090" y="2520246"/>
              <a:ext cx="74160" cy="152640"/>
            </p14:xfrm>
          </p:contentPart>
        </mc:Choice>
        <mc:Fallback>
          <p:pic>
            <p:nvPicPr>
              <p:cNvPr id="71" name="Ink 70">
                <a:extLst>
                  <a:ext uri="{FF2B5EF4-FFF2-40B4-BE49-F238E27FC236}">
                    <a16:creationId xmlns:a16="http://schemas.microsoft.com/office/drawing/2014/main" id="{ECC8E60C-F9C6-4F0A-B31B-FD8A282243EB}"/>
                  </a:ext>
                </a:extLst>
              </p:cNvPr>
              <p:cNvPicPr/>
              <p:nvPr/>
            </p:nvPicPr>
            <p:blipFill>
              <a:blip r:embed="rId174"/>
              <a:stretch>
                <a:fillRect/>
              </a:stretch>
            </p:blipFill>
            <p:spPr>
              <a:xfrm>
                <a:off x="4537770" y="2515926"/>
                <a:ext cx="8280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72" name="Ink 71">
                <a:extLst>
                  <a:ext uri="{FF2B5EF4-FFF2-40B4-BE49-F238E27FC236}">
                    <a16:creationId xmlns:a16="http://schemas.microsoft.com/office/drawing/2014/main" id="{D5464988-90F8-4110-BBBC-7FD387CB196C}"/>
                  </a:ext>
                </a:extLst>
              </p14:cNvPr>
              <p14:cNvContentPartPr/>
              <p14:nvPr/>
            </p14:nvContentPartPr>
            <p14:xfrm>
              <a:off x="4508970" y="2507646"/>
              <a:ext cx="261000" cy="147960"/>
            </p14:xfrm>
          </p:contentPart>
        </mc:Choice>
        <mc:Fallback>
          <p:pic>
            <p:nvPicPr>
              <p:cNvPr id="72" name="Ink 71">
                <a:extLst>
                  <a:ext uri="{FF2B5EF4-FFF2-40B4-BE49-F238E27FC236}">
                    <a16:creationId xmlns:a16="http://schemas.microsoft.com/office/drawing/2014/main" id="{D5464988-90F8-4110-BBBC-7FD387CB196C}"/>
                  </a:ext>
                </a:extLst>
              </p:cNvPr>
              <p:cNvPicPr/>
              <p:nvPr/>
            </p:nvPicPr>
            <p:blipFill>
              <a:blip r:embed="rId176"/>
              <a:stretch>
                <a:fillRect/>
              </a:stretch>
            </p:blipFill>
            <p:spPr>
              <a:xfrm>
                <a:off x="4504650" y="2503326"/>
                <a:ext cx="26964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73" name="Ink 72">
                <a:extLst>
                  <a:ext uri="{FF2B5EF4-FFF2-40B4-BE49-F238E27FC236}">
                    <a16:creationId xmlns:a16="http://schemas.microsoft.com/office/drawing/2014/main" id="{86EFE769-4326-4F6F-B9AD-D32724E91666}"/>
                  </a:ext>
                </a:extLst>
              </p14:cNvPr>
              <p14:cNvContentPartPr/>
              <p14:nvPr/>
            </p14:nvContentPartPr>
            <p14:xfrm>
              <a:off x="4679610" y="2535006"/>
              <a:ext cx="186120" cy="187560"/>
            </p14:xfrm>
          </p:contentPart>
        </mc:Choice>
        <mc:Fallback>
          <p:pic>
            <p:nvPicPr>
              <p:cNvPr id="73" name="Ink 72">
                <a:extLst>
                  <a:ext uri="{FF2B5EF4-FFF2-40B4-BE49-F238E27FC236}">
                    <a16:creationId xmlns:a16="http://schemas.microsoft.com/office/drawing/2014/main" id="{86EFE769-4326-4F6F-B9AD-D32724E91666}"/>
                  </a:ext>
                </a:extLst>
              </p:cNvPr>
              <p:cNvPicPr/>
              <p:nvPr/>
            </p:nvPicPr>
            <p:blipFill>
              <a:blip r:embed="rId178"/>
              <a:stretch>
                <a:fillRect/>
              </a:stretch>
            </p:blipFill>
            <p:spPr>
              <a:xfrm>
                <a:off x="4675290" y="2530686"/>
                <a:ext cx="194760" cy="19620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74" name="Ink 73">
                <a:extLst>
                  <a:ext uri="{FF2B5EF4-FFF2-40B4-BE49-F238E27FC236}">
                    <a16:creationId xmlns:a16="http://schemas.microsoft.com/office/drawing/2014/main" id="{26C20CC8-9671-42E0-B9DA-F6DC7176A5A6}"/>
                  </a:ext>
                </a:extLst>
              </p14:cNvPr>
              <p14:cNvContentPartPr/>
              <p14:nvPr/>
            </p14:nvContentPartPr>
            <p14:xfrm>
              <a:off x="4824690" y="2590806"/>
              <a:ext cx="43920" cy="19080"/>
            </p14:xfrm>
          </p:contentPart>
        </mc:Choice>
        <mc:Fallback>
          <p:pic>
            <p:nvPicPr>
              <p:cNvPr id="74" name="Ink 73">
                <a:extLst>
                  <a:ext uri="{FF2B5EF4-FFF2-40B4-BE49-F238E27FC236}">
                    <a16:creationId xmlns:a16="http://schemas.microsoft.com/office/drawing/2014/main" id="{26C20CC8-9671-42E0-B9DA-F6DC7176A5A6}"/>
                  </a:ext>
                </a:extLst>
              </p:cNvPr>
              <p:cNvPicPr/>
              <p:nvPr/>
            </p:nvPicPr>
            <p:blipFill>
              <a:blip r:embed="rId180"/>
              <a:stretch>
                <a:fillRect/>
              </a:stretch>
            </p:blipFill>
            <p:spPr>
              <a:xfrm>
                <a:off x="4820370" y="2586486"/>
                <a:ext cx="5256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75" name="Ink 74">
                <a:extLst>
                  <a:ext uri="{FF2B5EF4-FFF2-40B4-BE49-F238E27FC236}">
                    <a16:creationId xmlns:a16="http://schemas.microsoft.com/office/drawing/2014/main" id="{D179C4FA-D813-4CEB-B4CA-C451FC413714}"/>
                  </a:ext>
                </a:extLst>
              </p14:cNvPr>
              <p14:cNvContentPartPr/>
              <p14:nvPr/>
            </p14:nvContentPartPr>
            <p14:xfrm>
              <a:off x="4964010" y="2587206"/>
              <a:ext cx="109800" cy="326880"/>
            </p14:xfrm>
          </p:contentPart>
        </mc:Choice>
        <mc:Fallback>
          <p:pic>
            <p:nvPicPr>
              <p:cNvPr id="75" name="Ink 74">
                <a:extLst>
                  <a:ext uri="{FF2B5EF4-FFF2-40B4-BE49-F238E27FC236}">
                    <a16:creationId xmlns:a16="http://schemas.microsoft.com/office/drawing/2014/main" id="{D179C4FA-D813-4CEB-B4CA-C451FC413714}"/>
                  </a:ext>
                </a:extLst>
              </p:cNvPr>
              <p:cNvPicPr/>
              <p:nvPr/>
            </p:nvPicPr>
            <p:blipFill>
              <a:blip r:embed="rId182"/>
              <a:stretch>
                <a:fillRect/>
              </a:stretch>
            </p:blipFill>
            <p:spPr>
              <a:xfrm>
                <a:off x="4959690" y="2582886"/>
                <a:ext cx="118440" cy="33552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29" name="Ink 128">
                <a:extLst>
                  <a:ext uri="{FF2B5EF4-FFF2-40B4-BE49-F238E27FC236}">
                    <a16:creationId xmlns:a16="http://schemas.microsoft.com/office/drawing/2014/main" id="{CF4F4318-8807-40B6-B5AB-F833374E9EF7}"/>
                  </a:ext>
                </a:extLst>
              </p14:cNvPr>
              <p14:cNvContentPartPr/>
              <p14:nvPr/>
            </p14:nvContentPartPr>
            <p14:xfrm>
              <a:off x="5410050" y="2700966"/>
              <a:ext cx="140760" cy="12960"/>
            </p14:xfrm>
          </p:contentPart>
        </mc:Choice>
        <mc:Fallback>
          <p:pic>
            <p:nvPicPr>
              <p:cNvPr id="129" name="Ink 128">
                <a:extLst>
                  <a:ext uri="{FF2B5EF4-FFF2-40B4-BE49-F238E27FC236}">
                    <a16:creationId xmlns:a16="http://schemas.microsoft.com/office/drawing/2014/main" id="{CF4F4318-8807-40B6-B5AB-F833374E9EF7}"/>
                  </a:ext>
                </a:extLst>
              </p:cNvPr>
              <p:cNvPicPr/>
              <p:nvPr/>
            </p:nvPicPr>
            <p:blipFill>
              <a:blip r:embed="rId184"/>
              <a:stretch>
                <a:fillRect/>
              </a:stretch>
            </p:blipFill>
            <p:spPr>
              <a:xfrm>
                <a:off x="5405730" y="2696646"/>
                <a:ext cx="14940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30" name="Ink 129">
                <a:extLst>
                  <a:ext uri="{FF2B5EF4-FFF2-40B4-BE49-F238E27FC236}">
                    <a16:creationId xmlns:a16="http://schemas.microsoft.com/office/drawing/2014/main" id="{7C1A8C16-C98E-47ED-AA51-EDAC7DC329A2}"/>
                  </a:ext>
                </a:extLst>
              </p14:cNvPr>
              <p14:cNvContentPartPr/>
              <p14:nvPr/>
            </p14:nvContentPartPr>
            <p14:xfrm>
              <a:off x="5447850" y="2750646"/>
              <a:ext cx="113040" cy="12960"/>
            </p14:xfrm>
          </p:contentPart>
        </mc:Choice>
        <mc:Fallback>
          <p:pic>
            <p:nvPicPr>
              <p:cNvPr id="130" name="Ink 129">
                <a:extLst>
                  <a:ext uri="{FF2B5EF4-FFF2-40B4-BE49-F238E27FC236}">
                    <a16:creationId xmlns:a16="http://schemas.microsoft.com/office/drawing/2014/main" id="{7C1A8C16-C98E-47ED-AA51-EDAC7DC329A2}"/>
                  </a:ext>
                </a:extLst>
              </p:cNvPr>
              <p:cNvPicPr/>
              <p:nvPr/>
            </p:nvPicPr>
            <p:blipFill>
              <a:blip r:embed="rId186"/>
              <a:stretch>
                <a:fillRect/>
              </a:stretch>
            </p:blipFill>
            <p:spPr>
              <a:xfrm>
                <a:off x="5443530" y="2746326"/>
                <a:ext cx="12168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31" name="Ink 130">
                <a:extLst>
                  <a:ext uri="{FF2B5EF4-FFF2-40B4-BE49-F238E27FC236}">
                    <a16:creationId xmlns:a16="http://schemas.microsoft.com/office/drawing/2014/main" id="{2DE5268E-AD4C-4A5E-A5F0-E819B9CCA9BE}"/>
                  </a:ext>
                </a:extLst>
              </p14:cNvPr>
              <p14:cNvContentPartPr/>
              <p14:nvPr/>
            </p14:nvContentPartPr>
            <p14:xfrm>
              <a:off x="5818290" y="2577486"/>
              <a:ext cx="239400" cy="16560"/>
            </p14:xfrm>
          </p:contentPart>
        </mc:Choice>
        <mc:Fallback>
          <p:pic>
            <p:nvPicPr>
              <p:cNvPr id="131" name="Ink 130">
                <a:extLst>
                  <a:ext uri="{FF2B5EF4-FFF2-40B4-BE49-F238E27FC236}">
                    <a16:creationId xmlns:a16="http://schemas.microsoft.com/office/drawing/2014/main" id="{2DE5268E-AD4C-4A5E-A5F0-E819B9CCA9BE}"/>
                  </a:ext>
                </a:extLst>
              </p:cNvPr>
              <p:cNvPicPr/>
              <p:nvPr/>
            </p:nvPicPr>
            <p:blipFill>
              <a:blip r:embed="rId188"/>
              <a:stretch>
                <a:fillRect/>
              </a:stretch>
            </p:blipFill>
            <p:spPr>
              <a:xfrm>
                <a:off x="5813970" y="2573166"/>
                <a:ext cx="24804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32" name="Ink 131">
                <a:extLst>
                  <a:ext uri="{FF2B5EF4-FFF2-40B4-BE49-F238E27FC236}">
                    <a16:creationId xmlns:a16="http://schemas.microsoft.com/office/drawing/2014/main" id="{6BC75960-0BCB-4B4E-8A50-7CBC52DD3845}"/>
                  </a:ext>
                </a:extLst>
              </p14:cNvPr>
              <p14:cNvContentPartPr/>
              <p14:nvPr/>
            </p14:nvContentPartPr>
            <p14:xfrm>
              <a:off x="5884530" y="2586126"/>
              <a:ext cx="47880" cy="198000"/>
            </p14:xfrm>
          </p:contentPart>
        </mc:Choice>
        <mc:Fallback>
          <p:pic>
            <p:nvPicPr>
              <p:cNvPr id="132" name="Ink 131">
                <a:extLst>
                  <a:ext uri="{FF2B5EF4-FFF2-40B4-BE49-F238E27FC236}">
                    <a16:creationId xmlns:a16="http://schemas.microsoft.com/office/drawing/2014/main" id="{6BC75960-0BCB-4B4E-8A50-7CBC52DD3845}"/>
                  </a:ext>
                </a:extLst>
              </p:cNvPr>
              <p:cNvPicPr/>
              <p:nvPr/>
            </p:nvPicPr>
            <p:blipFill>
              <a:blip r:embed="rId190"/>
              <a:stretch>
                <a:fillRect/>
              </a:stretch>
            </p:blipFill>
            <p:spPr>
              <a:xfrm>
                <a:off x="5880210" y="2581806"/>
                <a:ext cx="56520" cy="20664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33" name="Ink 132">
                <a:extLst>
                  <a:ext uri="{FF2B5EF4-FFF2-40B4-BE49-F238E27FC236}">
                    <a16:creationId xmlns:a16="http://schemas.microsoft.com/office/drawing/2014/main" id="{9D303FEF-0F9C-4D92-8D8F-9337179AE1EC}"/>
                  </a:ext>
                </a:extLst>
              </p14:cNvPr>
              <p14:cNvContentPartPr/>
              <p14:nvPr/>
            </p14:nvContentPartPr>
            <p14:xfrm>
              <a:off x="5860770" y="2598366"/>
              <a:ext cx="147240" cy="388440"/>
            </p14:xfrm>
          </p:contentPart>
        </mc:Choice>
        <mc:Fallback>
          <p:pic>
            <p:nvPicPr>
              <p:cNvPr id="133" name="Ink 132">
                <a:extLst>
                  <a:ext uri="{FF2B5EF4-FFF2-40B4-BE49-F238E27FC236}">
                    <a16:creationId xmlns:a16="http://schemas.microsoft.com/office/drawing/2014/main" id="{9D303FEF-0F9C-4D92-8D8F-9337179AE1EC}"/>
                  </a:ext>
                </a:extLst>
              </p:cNvPr>
              <p:cNvPicPr/>
              <p:nvPr/>
            </p:nvPicPr>
            <p:blipFill>
              <a:blip r:embed="rId192"/>
              <a:stretch>
                <a:fillRect/>
              </a:stretch>
            </p:blipFill>
            <p:spPr>
              <a:xfrm>
                <a:off x="5856450" y="2594046"/>
                <a:ext cx="155880" cy="39708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34" name="Ink 133">
                <a:extLst>
                  <a:ext uri="{FF2B5EF4-FFF2-40B4-BE49-F238E27FC236}">
                    <a16:creationId xmlns:a16="http://schemas.microsoft.com/office/drawing/2014/main" id="{DA309F4D-2E5F-45D5-977F-AC5C4A23D626}"/>
                  </a:ext>
                </a:extLst>
              </p14:cNvPr>
              <p14:cNvContentPartPr/>
              <p14:nvPr/>
            </p14:nvContentPartPr>
            <p14:xfrm>
              <a:off x="5831970" y="2866566"/>
              <a:ext cx="181800" cy="38520"/>
            </p14:xfrm>
          </p:contentPart>
        </mc:Choice>
        <mc:Fallback>
          <p:pic>
            <p:nvPicPr>
              <p:cNvPr id="134" name="Ink 133">
                <a:extLst>
                  <a:ext uri="{FF2B5EF4-FFF2-40B4-BE49-F238E27FC236}">
                    <a16:creationId xmlns:a16="http://schemas.microsoft.com/office/drawing/2014/main" id="{DA309F4D-2E5F-45D5-977F-AC5C4A23D626}"/>
                  </a:ext>
                </a:extLst>
              </p:cNvPr>
              <p:cNvPicPr/>
              <p:nvPr/>
            </p:nvPicPr>
            <p:blipFill>
              <a:blip r:embed="rId194"/>
              <a:stretch>
                <a:fillRect/>
              </a:stretch>
            </p:blipFill>
            <p:spPr>
              <a:xfrm>
                <a:off x="5827650" y="2862246"/>
                <a:ext cx="190440" cy="4716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35" name="Ink 134">
                <a:extLst>
                  <a:ext uri="{FF2B5EF4-FFF2-40B4-BE49-F238E27FC236}">
                    <a16:creationId xmlns:a16="http://schemas.microsoft.com/office/drawing/2014/main" id="{61C5928D-A192-4B82-A514-948DC57E4E49}"/>
                  </a:ext>
                </a:extLst>
              </p14:cNvPr>
              <p14:cNvContentPartPr/>
              <p14:nvPr/>
            </p14:nvContentPartPr>
            <p14:xfrm>
              <a:off x="5968050" y="2895726"/>
              <a:ext cx="156600" cy="86400"/>
            </p14:xfrm>
          </p:contentPart>
        </mc:Choice>
        <mc:Fallback>
          <p:pic>
            <p:nvPicPr>
              <p:cNvPr id="135" name="Ink 134">
                <a:extLst>
                  <a:ext uri="{FF2B5EF4-FFF2-40B4-BE49-F238E27FC236}">
                    <a16:creationId xmlns:a16="http://schemas.microsoft.com/office/drawing/2014/main" id="{61C5928D-A192-4B82-A514-948DC57E4E49}"/>
                  </a:ext>
                </a:extLst>
              </p:cNvPr>
              <p:cNvPicPr/>
              <p:nvPr/>
            </p:nvPicPr>
            <p:blipFill>
              <a:blip r:embed="rId196"/>
              <a:stretch>
                <a:fillRect/>
              </a:stretch>
            </p:blipFill>
            <p:spPr>
              <a:xfrm>
                <a:off x="5963730" y="2891406"/>
                <a:ext cx="16524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36" name="Ink 135">
                <a:extLst>
                  <a:ext uri="{FF2B5EF4-FFF2-40B4-BE49-F238E27FC236}">
                    <a16:creationId xmlns:a16="http://schemas.microsoft.com/office/drawing/2014/main" id="{9EEC494D-4550-4FCC-BE98-BEE7A959735D}"/>
                  </a:ext>
                </a:extLst>
              </p14:cNvPr>
              <p14:cNvContentPartPr/>
              <p14:nvPr/>
            </p14:nvContentPartPr>
            <p14:xfrm>
              <a:off x="5901450" y="2394246"/>
              <a:ext cx="91440" cy="89280"/>
            </p14:xfrm>
          </p:contentPart>
        </mc:Choice>
        <mc:Fallback>
          <p:pic>
            <p:nvPicPr>
              <p:cNvPr id="136" name="Ink 135">
                <a:extLst>
                  <a:ext uri="{FF2B5EF4-FFF2-40B4-BE49-F238E27FC236}">
                    <a16:creationId xmlns:a16="http://schemas.microsoft.com/office/drawing/2014/main" id="{9EEC494D-4550-4FCC-BE98-BEE7A959735D}"/>
                  </a:ext>
                </a:extLst>
              </p:cNvPr>
              <p:cNvPicPr/>
              <p:nvPr/>
            </p:nvPicPr>
            <p:blipFill>
              <a:blip r:embed="rId198"/>
              <a:stretch>
                <a:fillRect/>
              </a:stretch>
            </p:blipFill>
            <p:spPr>
              <a:xfrm>
                <a:off x="5897130" y="2389926"/>
                <a:ext cx="10008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39" name="Ink 138">
                <a:extLst>
                  <a:ext uri="{FF2B5EF4-FFF2-40B4-BE49-F238E27FC236}">
                    <a16:creationId xmlns:a16="http://schemas.microsoft.com/office/drawing/2014/main" id="{BD0B815D-8156-4A47-A27A-E5E240D59761}"/>
                  </a:ext>
                </a:extLst>
              </p14:cNvPr>
              <p14:cNvContentPartPr/>
              <p14:nvPr/>
            </p14:nvContentPartPr>
            <p14:xfrm>
              <a:off x="6297810" y="2524566"/>
              <a:ext cx="104040" cy="269280"/>
            </p14:xfrm>
          </p:contentPart>
        </mc:Choice>
        <mc:Fallback>
          <p:pic>
            <p:nvPicPr>
              <p:cNvPr id="139" name="Ink 138">
                <a:extLst>
                  <a:ext uri="{FF2B5EF4-FFF2-40B4-BE49-F238E27FC236}">
                    <a16:creationId xmlns:a16="http://schemas.microsoft.com/office/drawing/2014/main" id="{BD0B815D-8156-4A47-A27A-E5E240D59761}"/>
                  </a:ext>
                </a:extLst>
              </p:cNvPr>
              <p:cNvPicPr/>
              <p:nvPr/>
            </p:nvPicPr>
            <p:blipFill>
              <a:blip r:embed="rId200"/>
              <a:stretch>
                <a:fillRect/>
              </a:stretch>
            </p:blipFill>
            <p:spPr>
              <a:xfrm>
                <a:off x="6293490" y="2520246"/>
                <a:ext cx="112680" cy="27792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40" name="Ink 139">
                <a:extLst>
                  <a:ext uri="{FF2B5EF4-FFF2-40B4-BE49-F238E27FC236}">
                    <a16:creationId xmlns:a16="http://schemas.microsoft.com/office/drawing/2014/main" id="{FB7A0A57-9BED-4563-8E71-50D1649CDBCC}"/>
                  </a:ext>
                </a:extLst>
              </p14:cNvPr>
              <p14:cNvContentPartPr/>
              <p14:nvPr/>
            </p14:nvContentPartPr>
            <p14:xfrm>
              <a:off x="6514890" y="2605566"/>
              <a:ext cx="276120" cy="155880"/>
            </p14:xfrm>
          </p:contentPart>
        </mc:Choice>
        <mc:Fallback>
          <p:pic>
            <p:nvPicPr>
              <p:cNvPr id="140" name="Ink 139">
                <a:extLst>
                  <a:ext uri="{FF2B5EF4-FFF2-40B4-BE49-F238E27FC236}">
                    <a16:creationId xmlns:a16="http://schemas.microsoft.com/office/drawing/2014/main" id="{FB7A0A57-9BED-4563-8E71-50D1649CDBCC}"/>
                  </a:ext>
                </a:extLst>
              </p:cNvPr>
              <p:cNvPicPr/>
              <p:nvPr/>
            </p:nvPicPr>
            <p:blipFill>
              <a:blip r:embed="rId202"/>
              <a:stretch>
                <a:fillRect/>
              </a:stretch>
            </p:blipFill>
            <p:spPr>
              <a:xfrm>
                <a:off x="6510570" y="2601246"/>
                <a:ext cx="28476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141" name="Ink 140">
                <a:extLst>
                  <a:ext uri="{FF2B5EF4-FFF2-40B4-BE49-F238E27FC236}">
                    <a16:creationId xmlns:a16="http://schemas.microsoft.com/office/drawing/2014/main" id="{1CE75C21-E691-4370-B3E4-C881B4B5FAE6}"/>
                  </a:ext>
                </a:extLst>
              </p14:cNvPr>
              <p14:cNvContentPartPr/>
              <p14:nvPr/>
            </p14:nvContentPartPr>
            <p14:xfrm>
              <a:off x="6705690" y="2614206"/>
              <a:ext cx="24480" cy="171000"/>
            </p14:xfrm>
          </p:contentPart>
        </mc:Choice>
        <mc:Fallback>
          <p:pic>
            <p:nvPicPr>
              <p:cNvPr id="141" name="Ink 140">
                <a:extLst>
                  <a:ext uri="{FF2B5EF4-FFF2-40B4-BE49-F238E27FC236}">
                    <a16:creationId xmlns:a16="http://schemas.microsoft.com/office/drawing/2014/main" id="{1CE75C21-E691-4370-B3E4-C881B4B5FAE6}"/>
                  </a:ext>
                </a:extLst>
              </p:cNvPr>
              <p:cNvPicPr/>
              <p:nvPr/>
            </p:nvPicPr>
            <p:blipFill>
              <a:blip r:embed="rId204"/>
              <a:stretch>
                <a:fillRect/>
              </a:stretch>
            </p:blipFill>
            <p:spPr>
              <a:xfrm>
                <a:off x="6701370" y="2609886"/>
                <a:ext cx="33120" cy="17964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142" name="Ink 141">
                <a:extLst>
                  <a:ext uri="{FF2B5EF4-FFF2-40B4-BE49-F238E27FC236}">
                    <a16:creationId xmlns:a16="http://schemas.microsoft.com/office/drawing/2014/main" id="{E1A751E0-1D15-4BE3-B79B-E61F65D6D4CF}"/>
                  </a:ext>
                </a:extLst>
              </p14:cNvPr>
              <p14:cNvContentPartPr/>
              <p14:nvPr/>
            </p14:nvContentPartPr>
            <p14:xfrm>
              <a:off x="6900450" y="2618526"/>
              <a:ext cx="42120" cy="274680"/>
            </p14:xfrm>
          </p:contentPart>
        </mc:Choice>
        <mc:Fallback>
          <p:pic>
            <p:nvPicPr>
              <p:cNvPr id="142" name="Ink 141">
                <a:extLst>
                  <a:ext uri="{FF2B5EF4-FFF2-40B4-BE49-F238E27FC236}">
                    <a16:creationId xmlns:a16="http://schemas.microsoft.com/office/drawing/2014/main" id="{E1A751E0-1D15-4BE3-B79B-E61F65D6D4CF}"/>
                  </a:ext>
                </a:extLst>
              </p:cNvPr>
              <p:cNvPicPr/>
              <p:nvPr/>
            </p:nvPicPr>
            <p:blipFill>
              <a:blip r:embed="rId206"/>
              <a:stretch>
                <a:fillRect/>
              </a:stretch>
            </p:blipFill>
            <p:spPr>
              <a:xfrm>
                <a:off x="6896130" y="2614206"/>
                <a:ext cx="50760" cy="28332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143" name="Ink 142">
                <a:extLst>
                  <a:ext uri="{FF2B5EF4-FFF2-40B4-BE49-F238E27FC236}">
                    <a16:creationId xmlns:a16="http://schemas.microsoft.com/office/drawing/2014/main" id="{6B20421E-01B8-4DF3-B56B-2A654748A252}"/>
                  </a:ext>
                </a:extLst>
              </p14:cNvPr>
              <p14:cNvContentPartPr/>
              <p14:nvPr/>
            </p14:nvContentPartPr>
            <p14:xfrm>
              <a:off x="6893250" y="2628246"/>
              <a:ext cx="178560" cy="160920"/>
            </p14:xfrm>
          </p:contentPart>
        </mc:Choice>
        <mc:Fallback>
          <p:pic>
            <p:nvPicPr>
              <p:cNvPr id="143" name="Ink 142">
                <a:extLst>
                  <a:ext uri="{FF2B5EF4-FFF2-40B4-BE49-F238E27FC236}">
                    <a16:creationId xmlns:a16="http://schemas.microsoft.com/office/drawing/2014/main" id="{6B20421E-01B8-4DF3-B56B-2A654748A252}"/>
                  </a:ext>
                </a:extLst>
              </p:cNvPr>
              <p:cNvPicPr/>
              <p:nvPr/>
            </p:nvPicPr>
            <p:blipFill>
              <a:blip r:embed="rId208"/>
              <a:stretch>
                <a:fillRect/>
              </a:stretch>
            </p:blipFill>
            <p:spPr>
              <a:xfrm>
                <a:off x="6888930" y="2623926"/>
                <a:ext cx="18720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144" name="Ink 143">
                <a:extLst>
                  <a:ext uri="{FF2B5EF4-FFF2-40B4-BE49-F238E27FC236}">
                    <a16:creationId xmlns:a16="http://schemas.microsoft.com/office/drawing/2014/main" id="{1AD00805-8EAC-4F78-8D84-33A3BF924077}"/>
                  </a:ext>
                </a:extLst>
              </p14:cNvPr>
              <p14:cNvContentPartPr/>
              <p14:nvPr/>
            </p14:nvContentPartPr>
            <p14:xfrm>
              <a:off x="7048050" y="2596926"/>
              <a:ext cx="243360" cy="144360"/>
            </p14:xfrm>
          </p:contentPart>
        </mc:Choice>
        <mc:Fallback>
          <p:pic>
            <p:nvPicPr>
              <p:cNvPr id="144" name="Ink 143">
                <a:extLst>
                  <a:ext uri="{FF2B5EF4-FFF2-40B4-BE49-F238E27FC236}">
                    <a16:creationId xmlns:a16="http://schemas.microsoft.com/office/drawing/2014/main" id="{1AD00805-8EAC-4F78-8D84-33A3BF924077}"/>
                  </a:ext>
                </a:extLst>
              </p:cNvPr>
              <p:cNvPicPr/>
              <p:nvPr/>
            </p:nvPicPr>
            <p:blipFill>
              <a:blip r:embed="rId210"/>
              <a:stretch>
                <a:fillRect/>
              </a:stretch>
            </p:blipFill>
            <p:spPr>
              <a:xfrm>
                <a:off x="7043730" y="2592606"/>
                <a:ext cx="25200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145" name="Ink 144">
                <a:extLst>
                  <a:ext uri="{FF2B5EF4-FFF2-40B4-BE49-F238E27FC236}">
                    <a16:creationId xmlns:a16="http://schemas.microsoft.com/office/drawing/2014/main" id="{B2668BCC-6F14-49AC-B879-B2F4E3C79022}"/>
                  </a:ext>
                </a:extLst>
              </p14:cNvPr>
              <p14:cNvContentPartPr/>
              <p14:nvPr/>
            </p14:nvContentPartPr>
            <p14:xfrm>
              <a:off x="7278090" y="2421246"/>
              <a:ext cx="96120" cy="173880"/>
            </p14:xfrm>
          </p:contentPart>
        </mc:Choice>
        <mc:Fallback>
          <p:pic>
            <p:nvPicPr>
              <p:cNvPr id="145" name="Ink 144">
                <a:extLst>
                  <a:ext uri="{FF2B5EF4-FFF2-40B4-BE49-F238E27FC236}">
                    <a16:creationId xmlns:a16="http://schemas.microsoft.com/office/drawing/2014/main" id="{B2668BCC-6F14-49AC-B879-B2F4E3C79022}"/>
                  </a:ext>
                </a:extLst>
              </p:cNvPr>
              <p:cNvPicPr/>
              <p:nvPr/>
            </p:nvPicPr>
            <p:blipFill>
              <a:blip r:embed="rId212"/>
              <a:stretch>
                <a:fillRect/>
              </a:stretch>
            </p:blipFill>
            <p:spPr>
              <a:xfrm>
                <a:off x="7273770" y="2416926"/>
                <a:ext cx="10476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146" name="Ink 145">
                <a:extLst>
                  <a:ext uri="{FF2B5EF4-FFF2-40B4-BE49-F238E27FC236}">
                    <a16:creationId xmlns:a16="http://schemas.microsoft.com/office/drawing/2014/main" id="{9C848FC4-A1BA-4E80-B070-970BEF420AA5}"/>
                  </a:ext>
                </a:extLst>
              </p14:cNvPr>
              <p14:cNvContentPartPr/>
              <p14:nvPr/>
            </p14:nvContentPartPr>
            <p14:xfrm>
              <a:off x="7451250" y="2669646"/>
              <a:ext cx="100440" cy="7200"/>
            </p14:xfrm>
          </p:contentPart>
        </mc:Choice>
        <mc:Fallback>
          <p:pic>
            <p:nvPicPr>
              <p:cNvPr id="146" name="Ink 145">
                <a:extLst>
                  <a:ext uri="{FF2B5EF4-FFF2-40B4-BE49-F238E27FC236}">
                    <a16:creationId xmlns:a16="http://schemas.microsoft.com/office/drawing/2014/main" id="{9C848FC4-A1BA-4E80-B070-970BEF420AA5}"/>
                  </a:ext>
                </a:extLst>
              </p:cNvPr>
              <p:cNvPicPr/>
              <p:nvPr/>
            </p:nvPicPr>
            <p:blipFill>
              <a:blip r:embed="rId214"/>
              <a:stretch>
                <a:fillRect/>
              </a:stretch>
            </p:blipFill>
            <p:spPr>
              <a:xfrm>
                <a:off x="7446930" y="2665326"/>
                <a:ext cx="10908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147" name="Ink 146">
                <a:extLst>
                  <a:ext uri="{FF2B5EF4-FFF2-40B4-BE49-F238E27FC236}">
                    <a16:creationId xmlns:a16="http://schemas.microsoft.com/office/drawing/2014/main" id="{1FE125B8-92B8-4EEE-88E2-6CF5DC460B59}"/>
                  </a:ext>
                </a:extLst>
              </p14:cNvPr>
              <p14:cNvContentPartPr/>
              <p14:nvPr/>
            </p14:nvContentPartPr>
            <p14:xfrm>
              <a:off x="7681290" y="2586126"/>
              <a:ext cx="138240" cy="308160"/>
            </p14:xfrm>
          </p:contentPart>
        </mc:Choice>
        <mc:Fallback>
          <p:pic>
            <p:nvPicPr>
              <p:cNvPr id="147" name="Ink 146">
                <a:extLst>
                  <a:ext uri="{FF2B5EF4-FFF2-40B4-BE49-F238E27FC236}">
                    <a16:creationId xmlns:a16="http://schemas.microsoft.com/office/drawing/2014/main" id="{1FE125B8-92B8-4EEE-88E2-6CF5DC460B59}"/>
                  </a:ext>
                </a:extLst>
              </p:cNvPr>
              <p:cNvPicPr/>
              <p:nvPr/>
            </p:nvPicPr>
            <p:blipFill>
              <a:blip r:embed="rId216"/>
              <a:stretch>
                <a:fillRect/>
              </a:stretch>
            </p:blipFill>
            <p:spPr>
              <a:xfrm>
                <a:off x="7676970" y="2581806"/>
                <a:ext cx="146880" cy="31680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148" name="Ink 147">
                <a:extLst>
                  <a:ext uri="{FF2B5EF4-FFF2-40B4-BE49-F238E27FC236}">
                    <a16:creationId xmlns:a16="http://schemas.microsoft.com/office/drawing/2014/main" id="{63193D00-32C9-40FE-840A-4D988EC912B6}"/>
                  </a:ext>
                </a:extLst>
              </p14:cNvPr>
              <p14:cNvContentPartPr/>
              <p14:nvPr/>
            </p14:nvContentPartPr>
            <p14:xfrm>
              <a:off x="7882530" y="2644446"/>
              <a:ext cx="42120" cy="163080"/>
            </p14:xfrm>
          </p:contentPart>
        </mc:Choice>
        <mc:Fallback>
          <p:pic>
            <p:nvPicPr>
              <p:cNvPr id="148" name="Ink 147">
                <a:extLst>
                  <a:ext uri="{FF2B5EF4-FFF2-40B4-BE49-F238E27FC236}">
                    <a16:creationId xmlns:a16="http://schemas.microsoft.com/office/drawing/2014/main" id="{63193D00-32C9-40FE-840A-4D988EC912B6}"/>
                  </a:ext>
                </a:extLst>
              </p:cNvPr>
              <p:cNvPicPr/>
              <p:nvPr/>
            </p:nvPicPr>
            <p:blipFill>
              <a:blip r:embed="rId218"/>
              <a:stretch>
                <a:fillRect/>
              </a:stretch>
            </p:blipFill>
            <p:spPr>
              <a:xfrm>
                <a:off x="7878210" y="2640126"/>
                <a:ext cx="5076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149" name="Ink 148">
                <a:extLst>
                  <a:ext uri="{FF2B5EF4-FFF2-40B4-BE49-F238E27FC236}">
                    <a16:creationId xmlns:a16="http://schemas.microsoft.com/office/drawing/2014/main" id="{3943A367-3DF7-4445-A143-89CA52FBA406}"/>
                  </a:ext>
                </a:extLst>
              </p14:cNvPr>
              <p14:cNvContentPartPr/>
              <p14:nvPr/>
            </p14:nvContentPartPr>
            <p14:xfrm>
              <a:off x="8011770" y="2469126"/>
              <a:ext cx="128160" cy="351000"/>
            </p14:xfrm>
          </p:contentPart>
        </mc:Choice>
        <mc:Fallback>
          <p:pic>
            <p:nvPicPr>
              <p:cNvPr id="149" name="Ink 148">
                <a:extLst>
                  <a:ext uri="{FF2B5EF4-FFF2-40B4-BE49-F238E27FC236}">
                    <a16:creationId xmlns:a16="http://schemas.microsoft.com/office/drawing/2014/main" id="{3943A367-3DF7-4445-A143-89CA52FBA406}"/>
                  </a:ext>
                </a:extLst>
              </p:cNvPr>
              <p:cNvPicPr/>
              <p:nvPr/>
            </p:nvPicPr>
            <p:blipFill>
              <a:blip r:embed="rId220"/>
              <a:stretch>
                <a:fillRect/>
              </a:stretch>
            </p:blipFill>
            <p:spPr>
              <a:xfrm>
                <a:off x="8007450" y="2464806"/>
                <a:ext cx="136800" cy="35964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190" name="Ink 189">
                <a:extLst>
                  <a:ext uri="{FF2B5EF4-FFF2-40B4-BE49-F238E27FC236}">
                    <a16:creationId xmlns:a16="http://schemas.microsoft.com/office/drawing/2014/main" id="{568BAD05-92AD-4341-B6A4-921BC8F16AB3}"/>
                  </a:ext>
                </a:extLst>
              </p14:cNvPr>
              <p14:cNvContentPartPr/>
              <p14:nvPr/>
            </p14:nvContentPartPr>
            <p14:xfrm>
              <a:off x="1502610" y="3034686"/>
              <a:ext cx="6899400" cy="942120"/>
            </p14:xfrm>
          </p:contentPart>
        </mc:Choice>
        <mc:Fallback>
          <p:pic>
            <p:nvPicPr>
              <p:cNvPr id="190" name="Ink 189">
                <a:extLst>
                  <a:ext uri="{FF2B5EF4-FFF2-40B4-BE49-F238E27FC236}">
                    <a16:creationId xmlns:a16="http://schemas.microsoft.com/office/drawing/2014/main" id="{568BAD05-92AD-4341-B6A4-921BC8F16AB3}"/>
                  </a:ext>
                </a:extLst>
              </p:cNvPr>
              <p:cNvPicPr/>
              <p:nvPr/>
            </p:nvPicPr>
            <p:blipFill>
              <a:blip r:embed="rId222"/>
              <a:stretch>
                <a:fillRect/>
              </a:stretch>
            </p:blipFill>
            <p:spPr>
              <a:xfrm>
                <a:off x="1498290" y="3030366"/>
                <a:ext cx="6908040" cy="950760"/>
              </a:xfrm>
              <a:prstGeom prst="rect">
                <a:avLst/>
              </a:prstGeom>
            </p:spPr>
          </p:pic>
        </mc:Fallback>
      </mc:AlternateContent>
      <p:grpSp>
        <p:nvGrpSpPr>
          <p:cNvPr id="195" name="Group 194">
            <a:extLst>
              <a:ext uri="{FF2B5EF4-FFF2-40B4-BE49-F238E27FC236}">
                <a16:creationId xmlns:a16="http://schemas.microsoft.com/office/drawing/2014/main" id="{F493FE8B-A9DE-49F2-A965-6E2254A2D45F}"/>
              </a:ext>
            </a:extLst>
          </p:cNvPr>
          <p:cNvGrpSpPr/>
          <p:nvPr/>
        </p:nvGrpSpPr>
        <p:grpSpPr>
          <a:xfrm>
            <a:off x="8789010" y="3547686"/>
            <a:ext cx="126720" cy="86760"/>
            <a:chOff x="8789010" y="3547686"/>
            <a:chExt cx="126720" cy="86760"/>
          </a:xfrm>
        </p:grpSpPr>
        <mc:AlternateContent xmlns:mc="http://schemas.openxmlformats.org/markup-compatibility/2006">
          <mc:Choice xmlns:p14="http://schemas.microsoft.com/office/powerpoint/2010/main" Requires="p14">
            <p:contentPart p14:bwMode="auto" r:id="rId223">
              <p14:nvContentPartPr>
                <p14:cNvPr id="192" name="Ink 191">
                  <a:extLst>
                    <a:ext uri="{FF2B5EF4-FFF2-40B4-BE49-F238E27FC236}">
                      <a16:creationId xmlns:a16="http://schemas.microsoft.com/office/drawing/2014/main" id="{3FE6058E-265E-499A-87D5-0D932587A1E5}"/>
                    </a:ext>
                  </a:extLst>
                </p14:cNvPr>
                <p14:cNvContentPartPr/>
                <p14:nvPr/>
              </p14:nvContentPartPr>
              <p14:xfrm>
                <a:off x="8789010" y="3547686"/>
                <a:ext cx="126720" cy="20160"/>
              </p14:xfrm>
            </p:contentPart>
          </mc:Choice>
          <mc:Fallback>
            <p:pic>
              <p:nvPicPr>
                <p:cNvPr id="192" name="Ink 191">
                  <a:extLst>
                    <a:ext uri="{FF2B5EF4-FFF2-40B4-BE49-F238E27FC236}">
                      <a16:creationId xmlns:a16="http://schemas.microsoft.com/office/drawing/2014/main" id="{3FE6058E-265E-499A-87D5-0D932587A1E5}"/>
                    </a:ext>
                  </a:extLst>
                </p:cNvPr>
                <p:cNvPicPr/>
                <p:nvPr/>
              </p:nvPicPr>
              <p:blipFill>
                <a:blip r:embed="rId224"/>
                <a:stretch>
                  <a:fillRect/>
                </a:stretch>
              </p:blipFill>
              <p:spPr>
                <a:xfrm>
                  <a:off x="8784690" y="3543366"/>
                  <a:ext cx="13536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193" name="Ink 192">
                  <a:extLst>
                    <a:ext uri="{FF2B5EF4-FFF2-40B4-BE49-F238E27FC236}">
                      <a16:creationId xmlns:a16="http://schemas.microsoft.com/office/drawing/2014/main" id="{423DE4F0-95F1-4374-825B-169B6D0AEF60}"/>
                    </a:ext>
                  </a:extLst>
                </p14:cNvPr>
                <p14:cNvContentPartPr/>
                <p14:nvPr/>
              </p14:nvContentPartPr>
              <p14:xfrm>
                <a:off x="8816010" y="3618246"/>
                <a:ext cx="93600" cy="16200"/>
              </p14:xfrm>
            </p:contentPart>
          </mc:Choice>
          <mc:Fallback>
            <p:pic>
              <p:nvPicPr>
                <p:cNvPr id="193" name="Ink 192">
                  <a:extLst>
                    <a:ext uri="{FF2B5EF4-FFF2-40B4-BE49-F238E27FC236}">
                      <a16:creationId xmlns:a16="http://schemas.microsoft.com/office/drawing/2014/main" id="{423DE4F0-95F1-4374-825B-169B6D0AEF60}"/>
                    </a:ext>
                  </a:extLst>
                </p:cNvPr>
                <p:cNvPicPr/>
                <p:nvPr/>
              </p:nvPicPr>
              <p:blipFill>
                <a:blip r:embed="rId226"/>
                <a:stretch>
                  <a:fillRect/>
                </a:stretch>
              </p:blipFill>
              <p:spPr>
                <a:xfrm>
                  <a:off x="8811690" y="3613926"/>
                  <a:ext cx="102240" cy="248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27">
            <p14:nvContentPartPr>
              <p14:cNvPr id="194" name="Ink 193">
                <a:extLst>
                  <a:ext uri="{FF2B5EF4-FFF2-40B4-BE49-F238E27FC236}">
                    <a16:creationId xmlns:a16="http://schemas.microsoft.com/office/drawing/2014/main" id="{0B9C3F3A-E353-4DFC-9726-0023CA8B983A}"/>
                  </a:ext>
                </a:extLst>
              </p14:cNvPr>
              <p14:cNvContentPartPr/>
              <p14:nvPr/>
            </p14:nvContentPartPr>
            <p14:xfrm>
              <a:off x="9138930" y="3556686"/>
              <a:ext cx="219240" cy="208080"/>
            </p14:xfrm>
          </p:contentPart>
        </mc:Choice>
        <mc:Fallback>
          <p:pic>
            <p:nvPicPr>
              <p:cNvPr id="194" name="Ink 193">
                <a:extLst>
                  <a:ext uri="{FF2B5EF4-FFF2-40B4-BE49-F238E27FC236}">
                    <a16:creationId xmlns:a16="http://schemas.microsoft.com/office/drawing/2014/main" id="{0B9C3F3A-E353-4DFC-9726-0023CA8B983A}"/>
                  </a:ext>
                </a:extLst>
              </p:cNvPr>
              <p:cNvPicPr/>
              <p:nvPr/>
            </p:nvPicPr>
            <p:blipFill>
              <a:blip r:embed="rId228"/>
              <a:stretch>
                <a:fillRect/>
              </a:stretch>
            </p:blipFill>
            <p:spPr>
              <a:xfrm>
                <a:off x="9134610" y="3552366"/>
                <a:ext cx="227880" cy="216720"/>
              </a:xfrm>
              <a:prstGeom prst="rect">
                <a:avLst/>
              </a:prstGeom>
            </p:spPr>
          </p:pic>
        </mc:Fallback>
      </mc:AlternateContent>
      <p:grpSp>
        <p:nvGrpSpPr>
          <p:cNvPr id="214" name="Group 213">
            <a:extLst>
              <a:ext uri="{FF2B5EF4-FFF2-40B4-BE49-F238E27FC236}">
                <a16:creationId xmlns:a16="http://schemas.microsoft.com/office/drawing/2014/main" id="{9E740AE5-49A2-4968-A897-D24210E75D46}"/>
              </a:ext>
            </a:extLst>
          </p:cNvPr>
          <p:cNvGrpSpPr/>
          <p:nvPr/>
        </p:nvGrpSpPr>
        <p:grpSpPr>
          <a:xfrm>
            <a:off x="9561570" y="3129006"/>
            <a:ext cx="1377000" cy="447840"/>
            <a:chOff x="9561570" y="3129006"/>
            <a:chExt cx="1377000" cy="447840"/>
          </a:xfrm>
        </p:grpSpPr>
        <mc:AlternateContent xmlns:mc="http://schemas.openxmlformats.org/markup-compatibility/2006">
          <mc:Choice xmlns:p14="http://schemas.microsoft.com/office/powerpoint/2010/main" Requires="p14">
            <p:contentPart p14:bwMode="auto" r:id="rId229">
              <p14:nvContentPartPr>
                <p14:cNvPr id="196" name="Ink 195">
                  <a:extLst>
                    <a:ext uri="{FF2B5EF4-FFF2-40B4-BE49-F238E27FC236}">
                      <a16:creationId xmlns:a16="http://schemas.microsoft.com/office/drawing/2014/main" id="{16051B81-4DD8-4E32-B54A-1586C5926DE0}"/>
                    </a:ext>
                  </a:extLst>
                </p14:cNvPr>
                <p14:cNvContentPartPr/>
                <p14:nvPr/>
              </p14:nvContentPartPr>
              <p14:xfrm>
                <a:off x="9561570" y="3271566"/>
                <a:ext cx="198720" cy="18000"/>
              </p14:xfrm>
            </p:contentPart>
          </mc:Choice>
          <mc:Fallback>
            <p:pic>
              <p:nvPicPr>
                <p:cNvPr id="196" name="Ink 195">
                  <a:extLst>
                    <a:ext uri="{FF2B5EF4-FFF2-40B4-BE49-F238E27FC236}">
                      <a16:creationId xmlns:a16="http://schemas.microsoft.com/office/drawing/2014/main" id="{16051B81-4DD8-4E32-B54A-1586C5926DE0}"/>
                    </a:ext>
                  </a:extLst>
                </p:cNvPr>
                <p:cNvPicPr/>
                <p:nvPr/>
              </p:nvPicPr>
              <p:blipFill>
                <a:blip r:embed="rId230"/>
                <a:stretch>
                  <a:fillRect/>
                </a:stretch>
              </p:blipFill>
              <p:spPr>
                <a:xfrm>
                  <a:off x="9557250" y="3267246"/>
                  <a:ext cx="20736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197" name="Ink 196">
                  <a:extLst>
                    <a:ext uri="{FF2B5EF4-FFF2-40B4-BE49-F238E27FC236}">
                      <a16:creationId xmlns:a16="http://schemas.microsoft.com/office/drawing/2014/main" id="{56B7149F-D0E2-455C-857B-5D7F363F2C06}"/>
                    </a:ext>
                  </a:extLst>
                </p14:cNvPr>
                <p14:cNvContentPartPr/>
                <p14:nvPr/>
              </p14:nvContentPartPr>
              <p14:xfrm>
                <a:off x="9593610" y="3275166"/>
                <a:ext cx="159480" cy="140040"/>
              </p14:xfrm>
            </p:contentPart>
          </mc:Choice>
          <mc:Fallback>
            <p:pic>
              <p:nvPicPr>
                <p:cNvPr id="197" name="Ink 196">
                  <a:extLst>
                    <a:ext uri="{FF2B5EF4-FFF2-40B4-BE49-F238E27FC236}">
                      <a16:creationId xmlns:a16="http://schemas.microsoft.com/office/drawing/2014/main" id="{56B7149F-D0E2-455C-857B-5D7F363F2C06}"/>
                    </a:ext>
                  </a:extLst>
                </p:cNvPr>
                <p:cNvPicPr/>
                <p:nvPr/>
              </p:nvPicPr>
              <p:blipFill>
                <a:blip r:embed="rId232"/>
                <a:stretch>
                  <a:fillRect/>
                </a:stretch>
              </p:blipFill>
              <p:spPr>
                <a:xfrm>
                  <a:off x="9589290" y="3270846"/>
                  <a:ext cx="16812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198" name="Ink 197">
                  <a:extLst>
                    <a:ext uri="{FF2B5EF4-FFF2-40B4-BE49-F238E27FC236}">
                      <a16:creationId xmlns:a16="http://schemas.microsoft.com/office/drawing/2014/main" id="{AA024B2A-632A-41DD-B2A7-4697B0E9FFD2}"/>
                    </a:ext>
                  </a:extLst>
                </p14:cNvPr>
                <p14:cNvContentPartPr/>
                <p14:nvPr/>
              </p14:nvContentPartPr>
              <p14:xfrm>
                <a:off x="9604410" y="3498726"/>
                <a:ext cx="26280" cy="78120"/>
              </p14:xfrm>
            </p:contentPart>
          </mc:Choice>
          <mc:Fallback>
            <p:pic>
              <p:nvPicPr>
                <p:cNvPr id="198" name="Ink 197">
                  <a:extLst>
                    <a:ext uri="{FF2B5EF4-FFF2-40B4-BE49-F238E27FC236}">
                      <a16:creationId xmlns:a16="http://schemas.microsoft.com/office/drawing/2014/main" id="{AA024B2A-632A-41DD-B2A7-4697B0E9FFD2}"/>
                    </a:ext>
                  </a:extLst>
                </p:cNvPr>
                <p:cNvPicPr/>
                <p:nvPr/>
              </p:nvPicPr>
              <p:blipFill>
                <a:blip r:embed="rId234"/>
                <a:stretch>
                  <a:fillRect/>
                </a:stretch>
              </p:blipFill>
              <p:spPr>
                <a:xfrm>
                  <a:off x="9600090" y="3494406"/>
                  <a:ext cx="3492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199" name="Ink 198">
                  <a:extLst>
                    <a:ext uri="{FF2B5EF4-FFF2-40B4-BE49-F238E27FC236}">
                      <a16:creationId xmlns:a16="http://schemas.microsoft.com/office/drawing/2014/main" id="{E53E89F0-E640-4941-B2A9-47FA3A5C9A83}"/>
                    </a:ext>
                  </a:extLst>
                </p14:cNvPr>
                <p14:cNvContentPartPr/>
                <p14:nvPr/>
              </p14:nvContentPartPr>
              <p14:xfrm>
                <a:off x="9579930" y="3463446"/>
                <a:ext cx="156600" cy="35640"/>
              </p14:xfrm>
            </p:contentPart>
          </mc:Choice>
          <mc:Fallback>
            <p:pic>
              <p:nvPicPr>
                <p:cNvPr id="199" name="Ink 198">
                  <a:extLst>
                    <a:ext uri="{FF2B5EF4-FFF2-40B4-BE49-F238E27FC236}">
                      <a16:creationId xmlns:a16="http://schemas.microsoft.com/office/drawing/2014/main" id="{E53E89F0-E640-4941-B2A9-47FA3A5C9A83}"/>
                    </a:ext>
                  </a:extLst>
                </p:cNvPr>
                <p:cNvPicPr/>
                <p:nvPr/>
              </p:nvPicPr>
              <p:blipFill>
                <a:blip r:embed="rId236"/>
                <a:stretch>
                  <a:fillRect/>
                </a:stretch>
              </p:blipFill>
              <p:spPr>
                <a:xfrm>
                  <a:off x="9575610" y="3459126"/>
                  <a:ext cx="16524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200" name="Ink 199">
                  <a:extLst>
                    <a:ext uri="{FF2B5EF4-FFF2-40B4-BE49-F238E27FC236}">
                      <a16:creationId xmlns:a16="http://schemas.microsoft.com/office/drawing/2014/main" id="{DC26B619-F7A0-4467-94DC-F7298B7D0276}"/>
                    </a:ext>
                  </a:extLst>
                </p14:cNvPr>
                <p14:cNvContentPartPr/>
                <p14:nvPr/>
              </p14:nvContentPartPr>
              <p14:xfrm>
                <a:off x="9690450" y="3494406"/>
                <a:ext cx="155520" cy="81720"/>
              </p14:xfrm>
            </p:contentPart>
          </mc:Choice>
          <mc:Fallback>
            <p:pic>
              <p:nvPicPr>
                <p:cNvPr id="200" name="Ink 199">
                  <a:extLst>
                    <a:ext uri="{FF2B5EF4-FFF2-40B4-BE49-F238E27FC236}">
                      <a16:creationId xmlns:a16="http://schemas.microsoft.com/office/drawing/2014/main" id="{DC26B619-F7A0-4467-94DC-F7298B7D0276}"/>
                    </a:ext>
                  </a:extLst>
                </p:cNvPr>
                <p:cNvPicPr/>
                <p:nvPr/>
              </p:nvPicPr>
              <p:blipFill>
                <a:blip r:embed="rId238"/>
                <a:stretch>
                  <a:fillRect/>
                </a:stretch>
              </p:blipFill>
              <p:spPr>
                <a:xfrm>
                  <a:off x="9686130" y="3490086"/>
                  <a:ext cx="16416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201" name="Ink 200">
                  <a:extLst>
                    <a:ext uri="{FF2B5EF4-FFF2-40B4-BE49-F238E27FC236}">
                      <a16:creationId xmlns:a16="http://schemas.microsoft.com/office/drawing/2014/main" id="{F8AF1AD9-5B24-4880-9996-0A597CC88DD0}"/>
                    </a:ext>
                  </a:extLst>
                </p14:cNvPr>
                <p14:cNvContentPartPr/>
                <p14:nvPr/>
              </p14:nvContentPartPr>
              <p14:xfrm>
                <a:off x="9675330" y="3129006"/>
                <a:ext cx="83160" cy="69480"/>
              </p14:xfrm>
            </p:contentPart>
          </mc:Choice>
          <mc:Fallback>
            <p:pic>
              <p:nvPicPr>
                <p:cNvPr id="201" name="Ink 200">
                  <a:extLst>
                    <a:ext uri="{FF2B5EF4-FFF2-40B4-BE49-F238E27FC236}">
                      <a16:creationId xmlns:a16="http://schemas.microsoft.com/office/drawing/2014/main" id="{F8AF1AD9-5B24-4880-9996-0A597CC88DD0}"/>
                    </a:ext>
                  </a:extLst>
                </p:cNvPr>
                <p:cNvPicPr/>
                <p:nvPr/>
              </p:nvPicPr>
              <p:blipFill>
                <a:blip r:embed="rId240"/>
                <a:stretch>
                  <a:fillRect/>
                </a:stretch>
              </p:blipFill>
              <p:spPr>
                <a:xfrm>
                  <a:off x="9671010" y="3124686"/>
                  <a:ext cx="9180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202" name="Ink 201">
                  <a:extLst>
                    <a:ext uri="{FF2B5EF4-FFF2-40B4-BE49-F238E27FC236}">
                      <a16:creationId xmlns:a16="http://schemas.microsoft.com/office/drawing/2014/main" id="{6C24A529-F8D2-4C47-9AA0-C4EBEC03F1CB}"/>
                    </a:ext>
                  </a:extLst>
                </p14:cNvPr>
                <p14:cNvContentPartPr/>
                <p14:nvPr/>
              </p14:nvContentPartPr>
              <p14:xfrm>
                <a:off x="9965490" y="3320166"/>
                <a:ext cx="38520" cy="206280"/>
              </p14:xfrm>
            </p:contentPart>
          </mc:Choice>
          <mc:Fallback>
            <p:pic>
              <p:nvPicPr>
                <p:cNvPr id="202" name="Ink 201">
                  <a:extLst>
                    <a:ext uri="{FF2B5EF4-FFF2-40B4-BE49-F238E27FC236}">
                      <a16:creationId xmlns:a16="http://schemas.microsoft.com/office/drawing/2014/main" id="{6C24A529-F8D2-4C47-9AA0-C4EBEC03F1CB}"/>
                    </a:ext>
                  </a:extLst>
                </p:cNvPr>
                <p:cNvPicPr/>
                <p:nvPr/>
              </p:nvPicPr>
              <p:blipFill>
                <a:blip r:embed="rId242"/>
                <a:stretch>
                  <a:fillRect/>
                </a:stretch>
              </p:blipFill>
              <p:spPr>
                <a:xfrm>
                  <a:off x="9961170" y="3315846"/>
                  <a:ext cx="47160" cy="21492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203" name="Ink 202">
                  <a:extLst>
                    <a:ext uri="{FF2B5EF4-FFF2-40B4-BE49-F238E27FC236}">
                      <a16:creationId xmlns:a16="http://schemas.microsoft.com/office/drawing/2014/main" id="{6ED16951-D293-4739-9A0B-E914ECC9FCB0}"/>
                    </a:ext>
                  </a:extLst>
                </p14:cNvPr>
                <p14:cNvContentPartPr/>
                <p14:nvPr/>
              </p14:nvContentPartPr>
              <p14:xfrm>
                <a:off x="9968010" y="3310086"/>
                <a:ext cx="105120" cy="122040"/>
              </p14:xfrm>
            </p:contentPart>
          </mc:Choice>
          <mc:Fallback>
            <p:pic>
              <p:nvPicPr>
                <p:cNvPr id="203" name="Ink 202">
                  <a:extLst>
                    <a:ext uri="{FF2B5EF4-FFF2-40B4-BE49-F238E27FC236}">
                      <a16:creationId xmlns:a16="http://schemas.microsoft.com/office/drawing/2014/main" id="{6ED16951-D293-4739-9A0B-E914ECC9FCB0}"/>
                    </a:ext>
                  </a:extLst>
                </p:cNvPr>
                <p:cNvPicPr/>
                <p:nvPr/>
              </p:nvPicPr>
              <p:blipFill>
                <a:blip r:embed="rId244"/>
                <a:stretch>
                  <a:fillRect/>
                </a:stretch>
              </p:blipFill>
              <p:spPr>
                <a:xfrm>
                  <a:off x="9963690" y="3305766"/>
                  <a:ext cx="11376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204" name="Ink 203">
                  <a:extLst>
                    <a:ext uri="{FF2B5EF4-FFF2-40B4-BE49-F238E27FC236}">
                      <a16:creationId xmlns:a16="http://schemas.microsoft.com/office/drawing/2014/main" id="{53E2491D-3F69-45E8-A210-AA2E14194D9F}"/>
                    </a:ext>
                  </a:extLst>
                </p14:cNvPr>
                <p14:cNvContentPartPr/>
                <p14:nvPr/>
              </p14:nvContentPartPr>
              <p14:xfrm>
                <a:off x="10104450" y="3317286"/>
                <a:ext cx="37080" cy="144000"/>
              </p14:xfrm>
            </p:contentPart>
          </mc:Choice>
          <mc:Fallback>
            <p:pic>
              <p:nvPicPr>
                <p:cNvPr id="204" name="Ink 203">
                  <a:extLst>
                    <a:ext uri="{FF2B5EF4-FFF2-40B4-BE49-F238E27FC236}">
                      <a16:creationId xmlns:a16="http://schemas.microsoft.com/office/drawing/2014/main" id="{53E2491D-3F69-45E8-A210-AA2E14194D9F}"/>
                    </a:ext>
                  </a:extLst>
                </p:cNvPr>
                <p:cNvPicPr/>
                <p:nvPr/>
              </p:nvPicPr>
              <p:blipFill>
                <a:blip r:embed="rId246"/>
                <a:stretch>
                  <a:fillRect/>
                </a:stretch>
              </p:blipFill>
              <p:spPr>
                <a:xfrm>
                  <a:off x="10100130" y="3312966"/>
                  <a:ext cx="4572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205" name="Ink 204">
                  <a:extLst>
                    <a:ext uri="{FF2B5EF4-FFF2-40B4-BE49-F238E27FC236}">
                      <a16:creationId xmlns:a16="http://schemas.microsoft.com/office/drawing/2014/main" id="{062668E4-E2AE-45F4-8213-975BC22EB939}"/>
                    </a:ext>
                  </a:extLst>
                </p14:cNvPr>
                <p14:cNvContentPartPr/>
                <p14:nvPr/>
              </p14:nvContentPartPr>
              <p14:xfrm>
                <a:off x="10255290" y="3250326"/>
                <a:ext cx="71640" cy="210240"/>
              </p14:xfrm>
            </p:contentPart>
          </mc:Choice>
          <mc:Fallback>
            <p:pic>
              <p:nvPicPr>
                <p:cNvPr id="205" name="Ink 204">
                  <a:extLst>
                    <a:ext uri="{FF2B5EF4-FFF2-40B4-BE49-F238E27FC236}">
                      <a16:creationId xmlns:a16="http://schemas.microsoft.com/office/drawing/2014/main" id="{062668E4-E2AE-45F4-8213-975BC22EB939}"/>
                    </a:ext>
                  </a:extLst>
                </p:cNvPr>
                <p:cNvPicPr/>
                <p:nvPr/>
              </p:nvPicPr>
              <p:blipFill>
                <a:blip r:embed="rId248"/>
                <a:stretch>
                  <a:fillRect/>
                </a:stretch>
              </p:blipFill>
              <p:spPr>
                <a:xfrm>
                  <a:off x="10250970" y="3246006"/>
                  <a:ext cx="80280" cy="21888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206" name="Ink 205">
                  <a:extLst>
                    <a:ext uri="{FF2B5EF4-FFF2-40B4-BE49-F238E27FC236}">
                      <a16:creationId xmlns:a16="http://schemas.microsoft.com/office/drawing/2014/main" id="{3E2B9EEE-FD21-43F3-8B1D-83FC82A49444}"/>
                    </a:ext>
                  </a:extLst>
                </p14:cNvPr>
                <p14:cNvContentPartPr/>
                <p14:nvPr/>
              </p14:nvContentPartPr>
              <p14:xfrm>
                <a:off x="10378770" y="3140886"/>
                <a:ext cx="201240" cy="291600"/>
              </p14:xfrm>
            </p:contentPart>
          </mc:Choice>
          <mc:Fallback>
            <p:pic>
              <p:nvPicPr>
                <p:cNvPr id="206" name="Ink 205">
                  <a:extLst>
                    <a:ext uri="{FF2B5EF4-FFF2-40B4-BE49-F238E27FC236}">
                      <a16:creationId xmlns:a16="http://schemas.microsoft.com/office/drawing/2014/main" id="{3E2B9EEE-FD21-43F3-8B1D-83FC82A49444}"/>
                    </a:ext>
                  </a:extLst>
                </p:cNvPr>
                <p:cNvPicPr/>
                <p:nvPr/>
              </p:nvPicPr>
              <p:blipFill>
                <a:blip r:embed="rId250"/>
                <a:stretch>
                  <a:fillRect/>
                </a:stretch>
              </p:blipFill>
              <p:spPr>
                <a:xfrm>
                  <a:off x="10374450" y="3136566"/>
                  <a:ext cx="209880" cy="30024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207" name="Ink 206">
                  <a:extLst>
                    <a:ext uri="{FF2B5EF4-FFF2-40B4-BE49-F238E27FC236}">
                      <a16:creationId xmlns:a16="http://schemas.microsoft.com/office/drawing/2014/main" id="{7008DAF3-1FE6-40BC-A8A5-D82AFBBF2B95}"/>
                    </a:ext>
                  </a:extLst>
                </p14:cNvPr>
                <p14:cNvContentPartPr/>
                <p14:nvPr/>
              </p14:nvContentPartPr>
              <p14:xfrm>
                <a:off x="10508370" y="3184806"/>
                <a:ext cx="94680" cy="14400"/>
              </p14:xfrm>
            </p:contentPart>
          </mc:Choice>
          <mc:Fallback>
            <p:pic>
              <p:nvPicPr>
                <p:cNvPr id="207" name="Ink 206">
                  <a:extLst>
                    <a:ext uri="{FF2B5EF4-FFF2-40B4-BE49-F238E27FC236}">
                      <a16:creationId xmlns:a16="http://schemas.microsoft.com/office/drawing/2014/main" id="{7008DAF3-1FE6-40BC-A8A5-D82AFBBF2B95}"/>
                    </a:ext>
                  </a:extLst>
                </p:cNvPr>
                <p:cNvPicPr/>
                <p:nvPr/>
              </p:nvPicPr>
              <p:blipFill>
                <a:blip r:embed="rId252"/>
                <a:stretch>
                  <a:fillRect/>
                </a:stretch>
              </p:blipFill>
              <p:spPr>
                <a:xfrm>
                  <a:off x="10504050" y="3180486"/>
                  <a:ext cx="10332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208" name="Ink 207">
                  <a:extLst>
                    <a:ext uri="{FF2B5EF4-FFF2-40B4-BE49-F238E27FC236}">
                      <a16:creationId xmlns:a16="http://schemas.microsoft.com/office/drawing/2014/main" id="{80701253-2F67-4771-869B-60A32B5078BD}"/>
                    </a:ext>
                  </a:extLst>
                </p14:cNvPr>
                <p14:cNvContentPartPr/>
                <p14:nvPr/>
              </p14:nvContentPartPr>
              <p14:xfrm>
                <a:off x="10637610" y="3359046"/>
                <a:ext cx="96480" cy="20520"/>
              </p14:xfrm>
            </p:contentPart>
          </mc:Choice>
          <mc:Fallback>
            <p:pic>
              <p:nvPicPr>
                <p:cNvPr id="208" name="Ink 207">
                  <a:extLst>
                    <a:ext uri="{FF2B5EF4-FFF2-40B4-BE49-F238E27FC236}">
                      <a16:creationId xmlns:a16="http://schemas.microsoft.com/office/drawing/2014/main" id="{80701253-2F67-4771-869B-60A32B5078BD}"/>
                    </a:ext>
                  </a:extLst>
                </p:cNvPr>
                <p:cNvPicPr/>
                <p:nvPr/>
              </p:nvPicPr>
              <p:blipFill>
                <a:blip r:embed="rId254"/>
                <a:stretch>
                  <a:fillRect/>
                </a:stretch>
              </p:blipFill>
              <p:spPr>
                <a:xfrm>
                  <a:off x="10633290" y="3354726"/>
                  <a:ext cx="10512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209" name="Ink 208">
                  <a:extLst>
                    <a:ext uri="{FF2B5EF4-FFF2-40B4-BE49-F238E27FC236}">
                      <a16:creationId xmlns:a16="http://schemas.microsoft.com/office/drawing/2014/main" id="{277334E3-8E12-4BDB-9F0D-186E76F745AE}"/>
                    </a:ext>
                  </a:extLst>
                </p14:cNvPr>
                <p14:cNvContentPartPr/>
                <p14:nvPr/>
              </p14:nvContentPartPr>
              <p14:xfrm>
                <a:off x="10797090" y="3317286"/>
                <a:ext cx="10080" cy="124560"/>
              </p14:xfrm>
            </p:contentPart>
          </mc:Choice>
          <mc:Fallback>
            <p:pic>
              <p:nvPicPr>
                <p:cNvPr id="209" name="Ink 208">
                  <a:extLst>
                    <a:ext uri="{FF2B5EF4-FFF2-40B4-BE49-F238E27FC236}">
                      <a16:creationId xmlns:a16="http://schemas.microsoft.com/office/drawing/2014/main" id="{277334E3-8E12-4BDB-9F0D-186E76F745AE}"/>
                    </a:ext>
                  </a:extLst>
                </p:cNvPr>
                <p:cNvPicPr/>
                <p:nvPr/>
              </p:nvPicPr>
              <p:blipFill>
                <a:blip r:embed="rId256"/>
                <a:stretch>
                  <a:fillRect/>
                </a:stretch>
              </p:blipFill>
              <p:spPr>
                <a:xfrm>
                  <a:off x="10792770" y="3312966"/>
                  <a:ext cx="1872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210" name="Ink 209">
                  <a:extLst>
                    <a:ext uri="{FF2B5EF4-FFF2-40B4-BE49-F238E27FC236}">
                      <a16:creationId xmlns:a16="http://schemas.microsoft.com/office/drawing/2014/main" id="{FF7D935B-255C-49C4-B924-5FB4632DA033}"/>
                    </a:ext>
                  </a:extLst>
                </p14:cNvPr>
                <p14:cNvContentPartPr/>
                <p14:nvPr/>
              </p14:nvContentPartPr>
              <p14:xfrm>
                <a:off x="10823730" y="3227286"/>
                <a:ext cx="114840" cy="293040"/>
              </p14:xfrm>
            </p:contentPart>
          </mc:Choice>
          <mc:Fallback>
            <p:pic>
              <p:nvPicPr>
                <p:cNvPr id="210" name="Ink 209">
                  <a:extLst>
                    <a:ext uri="{FF2B5EF4-FFF2-40B4-BE49-F238E27FC236}">
                      <a16:creationId xmlns:a16="http://schemas.microsoft.com/office/drawing/2014/main" id="{FF7D935B-255C-49C4-B924-5FB4632DA033}"/>
                    </a:ext>
                  </a:extLst>
                </p:cNvPr>
                <p:cNvPicPr/>
                <p:nvPr/>
              </p:nvPicPr>
              <p:blipFill>
                <a:blip r:embed="rId258"/>
                <a:stretch>
                  <a:fillRect/>
                </a:stretch>
              </p:blipFill>
              <p:spPr>
                <a:xfrm>
                  <a:off x="10819410" y="3222966"/>
                  <a:ext cx="123480" cy="301680"/>
                </a:xfrm>
                <a:prstGeom prst="rect">
                  <a:avLst/>
                </a:prstGeom>
              </p:spPr>
            </p:pic>
          </mc:Fallback>
        </mc:AlternateContent>
      </p:grpSp>
      <p:grpSp>
        <p:nvGrpSpPr>
          <p:cNvPr id="213" name="Group 212">
            <a:extLst>
              <a:ext uri="{FF2B5EF4-FFF2-40B4-BE49-F238E27FC236}">
                <a16:creationId xmlns:a16="http://schemas.microsoft.com/office/drawing/2014/main" id="{FEA8BBD6-E7EB-4742-B298-7266B16B086B}"/>
              </a:ext>
            </a:extLst>
          </p:cNvPr>
          <p:cNvGrpSpPr/>
          <p:nvPr/>
        </p:nvGrpSpPr>
        <p:grpSpPr>
          <a:xfrm>
            <a:off x="8892690" y="4326366"/>
            <a:ext cx="123840" cy="97920"/>
            <a:chOff x="8892690" y="4326366"/>
            <a:chExt cx="123840" cy="97920"/>
          </a:xfrm>
        </p:grpSpPr>
        <mc:AlternateContent xmlns:mc="http://schemas.openxmlformats.org/markup-compatibility/2006">
          <mc:Choice xmlns:p14="http://schemas.microsoft.com/office/powerpoint/2010/main" Requires="p14">
            <p:contentPart p14:bwMode="auto" r:id="rId259">
              <p14:nvContentPartPr>
                <p14:cNvPr id="211" name="Ink 210">
                  <a:extLst>
                    <a:ext uri="{FF2B5EF4-FFF2-40B4-BE49-F238E27FC236}">
                      <a16:creationId xmlns:a16="http://schemas.microsoft.com/office/drawing/2014/main" id="{384544B9-06B7-49CD-A321-1A5E64C144E2}"/>
                    </a:ext>
                  </a:extLst>
                </p14:cNvPr>
                <p14:cNvContentPartPr/>
                <p14:nvPr/>
              </p14:nvContentPartPr>
              <p14:xfrm>
                <a:off x="8892690" y="4326366"/>
                <a:ext cx="109080" cy="22320"/>
              </p14:xfrm>
            </p:contentPart>
          </mc:Choice>
          <mc:Fallback>
            <p:pic>
              <p:nvPicPr>
                <p:cNvPr id="211" name="Ink 210">
                  <a:extLst>
                    <a:ext uri="{FF2B5EF4-FFF2-40B4-BE49-F238E27FC236}">
                      <a16:creationId xmlns:a16="http://schemas.microsoft.com/office/drawing/2014/main" id="{384544B9-06B7-49CD-A321-1A5E64C144E2}"/>
                    </a:ext>
                  </a:extLst>
                </p:cNvPr>
                <p:cNvPicPr/>
                <p:nvPr/>
              </p:nvPicPr>
              <p:blipFill>
                <a:blip r:embed="rId260"/>
                <a:stretch>
                  <a:fillRect/>
                </a:stretch>
              </p:blipFill>
              <p:spPr>
                <a:xfrm>
                  <a:off x="8888370" y="4322046"/>
                  <a:ext cx="11772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212" name="Ink 211">
                  <a:extLst>
                    <a:ext uri="{FF2B5EF4-FFF2-40B4-BE49-F238E27FC236}">
                      <a16:creationId xmlns:a16="http://schemas.microsoft.com/office/drawing/2014/main" id="{DE0BC1BC-5CB0-474F-985F-842B0AE82130}"/>
                    </a:ext>
                  </a:extLst>
                </p14:cNvPr>
                <p14:cNvContentPartPr/>
                <p14:nvPr/>
              </p14:nvContentPartPr>
              <p14:xfrm>
                <a:off x="8898450" y="4407006"/>
                <a:ext cx="118080" cy="17280"/>
              </p14:xfrm>
            </p:contentPart>
          </mc:Choice>
          <mc:Fallback>
            <p:pic>
              <p:nvPicPr>
                <p:cNvPr id="212" name="Ink 211">
                  <a:extLst>
                    <a:ext uri="{FF2B5EF4-FFF2-40B4-BE49-F238E27FC236}">
                      <a16:creationId xmlns:a16="http://schemas.microsoft.com/office/drawing/2014/main" id="{DE0BC1BC-5CB0-474F-985F-842B0AE82130}"/>
                    </a:ext>
                  </a:extLst>
                </p:cNvPr>
                <p:cNvPicPr/>
                <p:nvPr/>
              </p:nvPicPr>
              <p:blipFill>
                <a:blip r:embed="rId262"/>
                <a:stretch>
                  <a:fillRect/>
                </a:stretch>
              </p:blipFill>
              <p:spPr>
                <a:xfrm>
                  <a:off x="8894130" y="4402686"/>
                  <a:ext cx="126720" cy="259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63">
            <p14:nvContentPartPr>
              <p14:cNvPr id="215" name="Ink 214">
                <a:extLst>
                  <a:ext uri="{FF2B5EF4-FFF2-40B4-BE49-F238E27FC236}">
                    <a16:creationId xmlns:a16="http://schemas.microsoft.com/office/drawing/2014/main" id="{33076ACE-C875-4109-B453-351F7567A7ED}"/>
                  </a:ext>
                </a:extLst>
              </p14:cNvPr>
              <p14:cNvContentPartPr/>
              <p14:nvPr/>
            </p14:nvContentPartPr>
            <p14:xfrm>
              <a:off x="9312090" y="4365606"/>
              <a:ext cx="246960" cy="242640"/>
            </p14:xfrm>
          </p:contentPart>
        </mc:Choice>
        <mc:Fallback>
          <p:pic>
            <p:nvPicPr>
              <p:cNvPr id="215" name="Ink 214">
                <a:extLst>
                  <a:ext uri="{FF2B5EF4-FFF2-40B4-BE49-F238E27FC236}">
                    <a16:creationId xmlns:a16="http://schemas.microsoft.com/office/drawing/2014/main" id="{33076ACE-C875-4109-B453-351F7567A7ED}"/>
                  </a:ext>
                </a:extLst>
              </p:cNvPr>
              <p:cNvPicPr/>
              <p:nvPr/>
            </p:nvPicPr>
            <p:blipFill>
              <a:blip r:embed="rId264"/>
              <a:stretch>
                <a:fillRect/>
              </a:stretch>
            </p:blipFill>
            <p:spPr>
              <a:xfrm>
                <a:off x="9307770" y="4361286"/>
                <a:ext cx="255600" cy="251280"/>
              </a:xfrm>
              <a:prstGeom prst="rect">
                <a:avLst/>
              </a:prstGeom>
            </p:spPr>
          </p:pic>
        </mc:Fallback>
      </mc:AlternateContent>
      <p:grpSp>
        <p:nvGrpSpPr>
          <p:cNvPr id="224" name="Group 223">
            <a:extLst>
              <a:ext uri="{FF2B5EF4-FFF2-40B4-BE49-F238E27FC236}">
                <a16:creationId xmlns:a16="http://schemas.microsoft.com/office/drawing/2014/main" id="{343B60F6-9B04-4B07-8537-76F00985662F}"/>
              </a:ext>
            </a:extLst>
          </p:cNvPr>
          <p:cNvGrpSpPr/>
          <p:nvPr/>
        </p:nvGrpSpPr>
        <p:grpSpPr>
          <a:xfrm>
            <a:off x="9746970" y="3942966"/>
            <a:ext cx="1073520" cy="424440"/>
            <a:chOff x="9746970" y="3942966"/>
            <a:chExt cx="1073520" cy="424440"/>
          </a:xfrm>
        </p:grpSpPr>
        <mc:AlternateContent xmlns:mc="http://schemas.openxmlformats.org/markup-compatibility/2006">
          <mc:Choice xmlns:p14="http://schemas.microsoft.com/office/powerpoint/2010/main" Requires="p14">
            <p:contentPart p14:bwMode="auto" r:id="rId265">
              <p14:nvContentPartPr>
                <p14:cNvPr id="216" name="Ink 215">
                  <a:extLst>
                    <a:ext uri="{FF2B5EF4-FFF2-40B4-BE49-F238E27FC236}">
                      <a16:creationId xmlns:a16="http://schemas.microsoft.com/office/drawing/2014/main" id="{F4EA1049-5638-4A8F-828A-B6321605E864}"/>
                    </a:ext>
                  </a:extLst>
                </p14:cNvPr>
                <p14:cNvContentPartPr/>
                <p14:nvPr/>
              </p14:nvContentPartPr>
              <p14:xfrm>
                <a:off x="9746970" y="4104246"/>
                <a:ext cx="213120" cy="263160"/>
              </p14:xfrm>
            </p:contentPart>
          </mc:Choice>
          <mc:Fallback>
            <p:pic>
              <p:nvPicPr>
                <p:cNvPr id="216" name="Ink 215">
                  <a:extLst>
                    <a:ext uri="{FF2B5EF4-FFF2-40B4-BE49-F238E27FC236}">
                      <a16:creationId xmlns:a16="http://schemas.microsoft.com/office/drawing/2014/main" id="{F4EA1049-5638-4A8F-828A-B6321605E864}"/>
                    </a:ext>
                  </a:extLst>
                </p:cNvPr>
                <p:cNvPicPr/>
                <p:nvPr/>
              </p:nvPicPr>
              <p:blipFill>
                <a:blip r:embed="rId266"/>
                <a:stretch>
                  <a:fillRect/>
                </a:stretch>
              </p:blipFill>
              <p:spPr>
                <a:xfrm>
                  <a:off x="9742650" y="4099926"/>
                  <a:ext cx="221760" cy="27180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217" name="Ink 216">
                  <a:extLst>
                    <a:ext uri="{FF2B5EF4-FFF2-40B4-BE49-F238E27FC236}">
                      <a16:creationId xmlns:a16="http://schemas.microsoft.com/office/drawing/2014/main" id="{EA2315FB-5D98-4905-A56C-554796C58BB0}"/>
                    </a:ext>
                  </a:extLst>
                </p14:cNvPr>
                <p14:cNvContentPartPr/>
                <p14:nvPr/>
              </p14:nvContentPartPr>
              <p14:xfrm>
                <a:off x="10023450" y="4047726"/>
                <a:ext cx="77040" cy="244440"/>
              </p14:xfrm>
            </p:contentPart>
          </mc:Choice>
          <mc:Fallback>
            <p:pic>
              <p:nvPicPr>
                <p:cNvPr id="217" name="Ink 216">
                  <a:extLst>
                    <a:ext uri="{FF2B5EF4-FFF2-40B4-BE49-F238E27FC236}">
                      <a16:creationId xmlns:a16="http://schemas.microsoft.com/office/drawing/2014/main" id="{EA2315FB-5D98-4905-A56C-554796C58BB0}"/>
                    </a:ext>
                  </a:extLst>
                </p:cNvPr>
                <p:cNvPicPr/>
                <p:nvPr/>
              </p:nvPicPr>
              <p:blipFill>
                <a:blip r:embed="rId268"/>
                <a:stretch>
                  <a:fillRect/>
                </a:stretch>
              </p:blipFill>
              <p:spPr>
                <a:xfrm>
                  <a:off x="10019130" y="4043406"/>
                  <a:ext cx="85680" cy="25308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218" name="Ink 217">
                  <a:extLst>
                    <a:ext uri="{FF2B5EF4-FFF2-40B4-BE49-F238E27FC236}">
                      <a16:creationId xmlns:a16="http://schemas.microsoft.com/office/drawing/2014/main" id="{E5B87839-357D-45D7-BBB8-464954830A51}"/>
                    </a:ext>
                  </a:extLst>
                </p14:cNvPr>
                <p14:cNvContentPartPr/>
                <p14:nvPr/>
              </p14:nvContentPartPr>
              <p14:xfrm>
                <a:off x="10168890" y="4099566"/>
                <a:ext cx="183600" cy="132120"/>
              </p14:xfrm>
            </p:contentPart>
          </mc:Choice>
          <mc:Fallback>
            <p:pic>
              <p:nvPicPr>
                <p:cNvPr id="218" name="Ink 217">
                  <a:extLst>
                    <a:ext uri="{FF2B5EF4-FFF2-40B4-BE49-F238E27FC236}">
                      <a16:creationId xmlns:a16="http://schemas.microsoft.com/office/drawing/2014/main" id="{E5B87839-357D-45D7-BBB8-464954830A51}"/>
                    </a:ext>
                  </a:extLst>
                </p:cNvPr>
                <p:cNvPicPr/>
                <p:nvPr/>
              </p:nvPicPr>
              <p:blipFill>
                <a:blip r:embed="rId270"/>
                <a:stretch>
                  <a:fillRect/>
                </a:stretch>
              </p:blipFill>
              <p:spPr>
                <a:xfrm>
                  <a:off x="10164570" y="4095246"/>
                  <a:ext cx="19224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220" name="Ink 219">
                  <a:extLst>
                    <a:ext uri="{FF2B5EF4-FFF2-40B4-BE49-F238E27FC236}">
                      <a16:creationId xmlns:a16="http://schemas.microsoft.com/office/drawing/2014/main" id="{026E61CF-E4C6-450C-B483-5D64EFD1D5C0}"/>
                    </a:ext>
                  </a:extLst>
                </p14:cNvPr>
                <p14:cNvContentPartPr/>
                <p14:nvPr/>
              </p14:nvContentPartPr>
              <p14:xfrm>
                <a:off x="10366890" y="3942966"/>
                <a:ext cx="101520" cy="185760"/>
              </p14:xfrm>
            </p:contentPart>
          </mc:Choice>
          <mc:Fallback>
            <p:pic>
              <p:nvPicPr>
                <p:cNvPr id="220" name="Ink 219">
                  <a:extLst>
                    <a:ext uri="{FF2B5EF4-FFF2-40B4-BE49-F238E27FC236}">
                      <a16:creationId xmlns:a16="http://schemas.microsoft.com/office/drawing/2014/main" id="{026E61CF-E4C6-450C-B483-5D64EFD1D5C0}"/>
                    </a:ext>
                  </a:extLst>
                </p:cNvPr>
                <p:cNvPicPr/>
                <p:nvPr/>
              </p:nvPicPr>
              <p:blipFill>
                <a:blip r:embed="rId272"/>
                <a:stretch>
                  <a:fillRect/>
                </a:stretch>
              </p:blipFill>
              <p:spPr>
                <a:xfrm>
                  <a:off x="10362570" y="3938646"/>
                  <a:ext cx="11016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221" name="Ink 220">
                  <a:extLst>
                    <a:ext uri="{FF2B5EF4-FFF2-40B4-BE49-F238E27FC236}">
                      <a16:creationId xmlns:a16="http://schemas.microsoft.com/office/drawing/2014/main" id="{66C9D390-D51C-43A3-83F4-D20D52C9C345}"/>
                    </a:ext>
                  </a:extLst>
                </p14:cNvPr>
                <p14:cNvContentPartPr/>
                <p14:nvPr/>
              </p14:nvContentPartPr>
              <p14:xfrm>
                <a:off x="10510890" y="4200006"/>
                <a:ext cx="86040" cy="20880"/>
              </p14:xfrm>
            </p:contentPart>
          </mc:Choice>
          <mc:Fallback>
            <p:pic>
              <p:nvPicPr>
                <p:cNvPr id="221" name="Ink 220">
                  <a:extLst>
                    <a:ext uri="{FF2B5EF4-FFF2-40B4-BE49-F238E27FC236}">
                      <a16:creationId xmlns:a16="http://schemas.microsoft.com/office/drawing/2014/main" id="{66C9D390-D51C-43A3-83F4-D20D52C9C345}"/>
                    </a:ext>
                  </a:extLst>
                </p:cNvPr>
                <p:cNvPicPr/>
                <p:nvPr/>
              </p:nvPicPr>
              <p:blipFill>
                <a:blip r:embed="rId274"/>
                <a:stretch>
                  <a:fillRect/>
                </a:stretch>
              </p:blipFill>
              <p:spPr>
                <a:xfrm>
                  <a:off x="10506570" y="4195686"/>
                  <a:ext cx="9468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222" name="Ink 221">
                  <a:extLst>
                    <a:ext uri="{FF2B5EF4-FFF2-40B4-BE49-F238E27FC236}">
                      <a16:creationId xmlns:a16="http://schemas.microsoft.com/office/drawing/2014/main" id="{072D4F16-B981-4388-AEBB-B5028385B24B}"/>
                    </a:ext>
                  </a:extLst>
                </p14:cNvPr>
                <p14:cNvContentPartPr/>
                <p14:nvPr/>
              </p14:nvContentPartPr>
              <p14:xfrm>
                <a:off x="10681530" y="4133046"/>
                <a:ext cx="14400" cy="123120"/>
              </p14:xfrm>
            </p:contentPart>
          </mc:Choice>
          <mc:Fallback>
            <p:pic>
              <p:nvPicPr>
                <p:cNvPr id="222" name="Ink 221">
                  <a:extLst>
                    <a:ext uri="{FF2B5EF4-FFF2-40B4-BE49-F238E27FC236}">
                      <a16:creationId xmlns:a16="http://schemas.microsoft.com/office/drawing/2014/main" id="{072D4F16-B981-4388-AEBB-B5028385B24B}"/>
                    </a:ext>
                  </a:extLst>
                </p:cNvPr>
                <p:cNvPicPr/>
                <p:nvPr/>
              </p:nvPicPr>
              <p:blipFill>
                <a:blip r:embed="rId276"/>
                <a:stretch>
                  <a:fillRect/>
                </a:stretch>
              </p:blipFill>
              <p:spPr>
                <a:xfrm>
                  <a:off x="10677210" y="4128726"/>
                  <a:ext cx="2304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223" name="Ink 222">
                  <a:extLst>
                    <a:ext uri="{FF2B5EF4-FFF2-40B4-BE49-F238E27FC236}">
                      <a16:creationId xmlns:a16="http://schemas.microsoft.com/office/drawing/2014/main" id="{5428A241-FEC1-43B9-B33E-A4197185AFCA}"/>
                    </a:ext>
                  </a:extLst>
                </p14:cNvPr>
                <p14:cNvContentPartPr/>
                <p14:nvPr/>
              </p14:nvContentPartPr>
              <p14:xfrm>
                <a:off x="10720410" y="4036566"/>
                <a:ext cx="100080" cy="291240"/>
              </p14:xfrm>
            </p:contentPart>
          </mc:Choice>
          <mc:Fallback>
            <p:pic>
              <p:nvPicPr>
                <p:cNvPr id="223" name="Ink 222">
                  <a:extLst>
                    <a:ext uri="{FF2B5EF4-FFF2-40B4-BE49-F238E27FC236}">
                      <a16:creationId xmlns:a16="http://schemas.microsoft.com/office/drawing/2014/main" id="{5428A241-FEC1-43B9-B33E-A4197185AFCA}"/>
                    </a:ext>
                  </a:extLst>
                </p:cNvPr>
                <p:cNvPicPr/>
                <p:nvPr/>
              </p:nvPicPr>
              <p:blipFill>
                <a:blip r:embed="rId278"/>
                <a:stretch>
                  <a:fillRect/>
                </a:stretch>
              </p:blipFill>
              <p:spPr>
                <a:xfrm>
                  <a:off x="10716090" y="4032246"/>
                  <a:ext cx="108720" cy="2998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79">
            <p14:nvContentPartPr>
              <p14:cNvPr id="225" name="Ink 224">
                <a:extLst>
                  <a:ext uri="{FF2B5EF4-FFF2-40B4-BE49-F238E27FC236}">
                    <a16:creationId xmlns:a16="http://schemas.microsoft.com/office/drawing/2014/main" id="{570679A9-E23F-4013-847B-2E5FA33ADF60}"/>
                  </a:ext>
                </a:extLst>
              </p14:cNvPr>
              <p14:cNvContentPartPr/>
              <p14:nvPr/>
            </p14:nvContentPartPr>
            <p14:xfrm>
              <a:off x="10858290" y="4698606"/>
              <a:ext cx="75960" cy="13680"/>
            </p14:xfrm>
          </p:contentPart>
        </mc:Choice>
        <mc:Fallback>
          <p:pic>
            <p:nvPicPr>
              <p:cNvPr id="225" name="Ink 224">
                <a:extLst>
                  <a:ext uri="{FF2B5EF4-FFF2-40B4-BE49-F238E27FC236}">
                    <a16:creationId xmlns:a16="http://schemas.microsoft.com/office/drawing/2014/main" id="{570679A9-E23F-4013-847B-2E5FA33ADF60}"/>
                  </a:ext>
                </a:extLst>
              </p:cNvPr>
              <p:cNvPicPr/>
              <p:nvPr/>
            </p:nvPicPr>
            <p:blipFill>
              <a:blip r:embed="rId280"/>
              <a:stretch>
                <a:fillRect/>
              </a:stretch>
            </p:blipFill>
            <p:spPr>
              <a:xfrm>
                <a:off x="10853970" y="4694286"/>
                <a:ext cx="84600" cy="22320"/>
              </a:xfrm>
              <a:prstGeom prst="rect">
                <a:avLst/>
              </a:prstGeom>
            </p:spPr>
          </p:pic>
        </mc:Fallback>
      </mc:AlternateContent>
      <p:grpSp>
        <p:nvGrpSpPr>
          <p:cNvPr id="229" name="Group 228">
            <a:extLst>
              <a:ext uri="{FF2B5EF4-FFF2-40B4-BE49-F238E27FC236}">
                <a16:creationId xmlns:a16="http://schemas.microsoft.com/office/drawing/2014/main" id="{0EEFA891-B57A-4985-BE0A-0F2C773A6F40}"/>
              </a:ext>
            </a:extLst>
          </p:cNvPr>
          <p:cNvGrpSpPr/>
          <p:nvPr/>
        </p:nvGrpSpPr>
        <p:grpSpPr>
          <a:xfrm>
            <a:off x="11109930" y="4740366"/>
            <a:ext cx="191880" cy="178560"/>
            <a:chOff x="11109930" y="4740366"/>
            <a:chExt cx="191880" cy="178560"/>
          </a:xfrm>
        </p:grpSpPr>
        <mc:AlternateContent xmlns:mc="http://schemas.openxmlformats.org/markup-compatibility/2006">
          <mc:Choice xmlns:p14="http://schemas.microsoft.com/office/powerpoint/2010/main" Requires="p14">
            <p:contentPart p14:bwMode="auto" r:id="rId281">
              <p14:nvContentPartPr>
                <p14:cNvPr id="226" name="Ink 225">
                  <a:extLst>
                    <a:ext uri="{FF2B5EF4-FFF2-40B4-BE49-F238E27FC236}">
                      <a16:creationId xmlns:a16="http://schemas.microsoft.com/office/drawing/2014/main" id="{D4E2604D-84DC-40F8-9085-2B0319CC37A5}"/>
                    </a:ext>
                  </a:extLst>
                </p14:cNvPr>
                <p14:cNvContentPartPr/>
                <p14:nvPr/>
              </p14:nvContentPartPr>
              <p14:xfrm>
                <a:off x="11109930" y="4781046"/>
                <a:ext cx="33480" cy="137880"/>
              </p14:xfrm>
            </p:contentPart>
          </mc:Choice>
          <mc:Fallback>
            <p:pic>
              <p:nvPicPr>
                <p:cNvPr id="226" name="Ink 225">
                  <a:extLst>
                    <a:ext uri="{FF2B5EF4-FFF2-40B4-BE49-F238E27FC236}">
                      <a16:creationId xmlns:a16="http://schemas.microsoft.com/office/drawing/2014/main" id="{D4E2604D-84DC-40F8-9085-2B0319CC37A5}"/>
                    </a:ext>
                  </a:extLst>
                </p:cNvPr>
                <p:cNvPicPr/>
                <p:nvPr/>
              </p:nvPicPr>
              <p:blipFill>
                <a:blip r:embed="rId282"/>
                <a:stretch>
                  <a:fillRect/>
                </a:stretch>
              </p:blipFill>
              <p:spPr>
                <a:xfrm>
                  <a:off x="11105610" y="4776726"/>
                  <a:ext cx="4212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227" name="Ink 226">
                  <a:extLst>
                    <a:ext uri="{FF2B5EF4-FFF2-40B4-BE49-F238E27FC236}">
                      <a16:creationId xmlns:a16="http://schemas.microsoft.com/office/drawing/2014/main" id="{9D72B663-88C8-4D93-BBED-808B66C68A02}"/>
                    </a:ext>
                  </a:extLst>
                </p14:cNvPr>
                <p14:cNvContentPartPr/>
                <p14:nvPr/>
              </p14:nvContentPartPr>
              <p14:xfrm>
                <a:off x="11112090" y="4740366"/>
                <a:ext cx="189720" cy="158040"/>
              </p14:xfrm>
            </p:contentPart>
          </mc:Choice>
          <mc:Fallback>
            <p:pic>
              <p:nvPicPr>
                <p:cNvPr id="227" name="Ink 226">
                  <a:extLst>
                    <a:ext uri="{FF2B5EF4-FFF2-40B4-BE49-F238E27FC236}">
                      <a16:creationId xmlns:a16="http://schemas.microsoft.com/office/drawing/2014/main" id="{9D72B663-88C8-4D93-BBED-808B66C68A02}"/>
                    </a:ext>
                  </a:extLst>
                </p:cNvPr>
                <p:cNvPicPr/>
                <p:nvPr/>
              </p:nvPicPr>
              <p:blipFill>
                <a:blip r:embed="rId284"/>
                <a:stretch>
                  <a:fillRect/>
                </a:stretch>
              </p:blipFill>
              <p:spPr>
                <a:xfrm>
                  <a:off x="11107770" y="4736046"/>
                  <a:ext cx="19836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228" name="Ink 227">
                  <a:extLst>
                    <a:ext uri="{FF2B5EF4-FFF2-40B4-BE49-F238E27FC236}">
                      <a16:creationId xmlns:a16="http://schemas.microsoft.com/office/drawing/2014/main" id="{9DF66FB0-0949-4237-B744-3AF5C5D388D5}"/>
                    </a:ext>
                  </a:extLst>
                </p14:cNvPr>
                <p14:cNvContentPartPr/>
                <p14:nvPr/>
              </p14:nvContentPartPr>
              <p14:xfrm>
                <a:off x="11165370" y="4893006"/>
                <a:ext cx="111960" cy="21960"/>
              </p14:xfrm>
            </p:contentPart>
          </mc:Choice>
          <mc:Fallback>
            <p:pic>
              <p:nvPicPr>
                <p:cNvPr id="228" name="Ink 227">
                  <a:extLst>
                    <a:ext uri="{FF2B5EF4-FFF2-40B4-BE49-F238E27FC236}">
                      <a16:creationId xmlns:a16="http://schemas.microsoft.com/office/drawing/2014/main" id="{9DF66FB0-0949-4237-B744-3AF5C5D388D5}"/>
                    </a:ext>
                  </a:extLst>
                </p:cNvPr>
                <p:cNvPicPr/>
                <p:nvPr/>
              </p:nvPicPr>
              <p:blipFill>
                <a:blip r:embed="rId286"/>
                <a:stretch>
                  <a:fillRect/>
                </a:stretch>
              </p:blipFill>
              <p:spPr>
                <a:xfrm>
                  <a:off x="11161050" y="4888686"/>
                  <a:ext cx="120600" cy="30600"/>
                </a:xfrm>
                <a:prstGeom prst="rect">
                  <a:avLst/>
                </a:prstGeom>
              </p:spPr>
            </p:pic>
          </mc:Fallback>
        </mc:AlternateContent>
      </p:grpSp>
      <p:grpSp>
        <p:nvGrpSpPr>
          <p:cNvPr id="231" name="Group 230">
            <a:extLst>
              <a:ext uri="{FF2B5EF4-FFF2-40B4-BE49-F238E27FC236}">
                <a16:creationId xmlns:a16="http://schemas.microsoft.com/office/drawing/2014/main" id="{01C45FD1-D692-4CB3-BAAF-2355610C458D}"/>
              </a:ext>
            </a:extLst>
          </p:cNvPr>
          <p:cNvGrpSpPr/>
          <p:nvPr/>
        </p:nvGrpSpPr>
        <p:grpSpPr>
          <a:xfrm>
            <a:off x="1487850" y="3232326"/>
            <a:ext cx="6805800" cy="889560"/>
            <a:chOff x="1487850" y="3232326"/>
            <a:chExt cx="6805800" cy="889560"/>
          </a:xfrm>
        </p:grpSpPr>
        <mc:AlternateContent xmlns:mc="http://schemas.openxmlformats.org/markup-compatibility/2006">
          <mc:Choice xmlns:p14="http://schemas.microsoft.com/office/powerpoint/2010/main" Requires="p14">
            <p:contentPart p14:bwMode="auto" r:id="rId287">
              <p14:nvContentPartPr>
                <p14:cNvPr id="78" name="Ink 77">
                  <a:extLst>
                    <a:ext uri="{FF2B5EF4-FFF2-40B4-BE49-F238E27FC236}">
                      <a16:creationId xmlns:a16="http://schemas.microsoft.com/office/drawing/2014/main" id="{79847C38-BD4E-4BC6-9A99-E07810596338}"/>
                    </a:ext>
                  </a:extLst>
                </p14:cNvPr>
                <p14:cNvContentPartPr/>
                <p14:nvPr/>
              </p14:nvContentPartPr>
              <p14:xfrm>
                <a:off x="1723650" y="3484326"/>
                <a:ext cx="205560" cy="19440"/>
              </p14:xfrm>
            </p:contentPart>
          </mc:Choice>
          <mc:Fallback>
            <p:pic>
              <p:nvPicPr>
                <p:cNvPr id="78" name="Ink 77">
                  <a:extLst>
                    <a:ext uri="{FF2B5EF4-FFF2-40B4-BE49-F238E27FC236}">
                      <a16:creationId xmlns:a16="http://schemas.microsoft.com/office/drawing/2014/main" id="{79847C38-BD4E-4BC6-9A99-E07810596338}"/>
                    </a:ext>
                  </a:extLst>
                </p:cNvPr>
                <p:cNvPicPr/>
                <p:nvPr/>
              </p:nvPicPr>
              <p:blipFill>
                <a:blip r:embed="rId288"/>
                <a:stretch>
                  <a:fillRect/>
                </a:stretch>
              </p:blipFill>
              <p:spPr>
                <a:xfrm>
                  <a:off x="1719330" y="3480006"/>
                  <a:ext cx="21420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79" name="Ink 78">
                  <a:extLst>
                    <a:ext uri="{FF2B5EF4-FFF2-40B4-BE49-F238E27FC236}">
                      <a16:creationId xmlns:a16="http://schemas.microsoft.com/office/drawing/2014/main" id="{39BAF132-61F1-47EB-91A5-A91BA2CBC803}"/>
                    </a:ext>
                  </a:extLst>
                </p14:cNvPr>
                <p14:cNvContentPartPr/>
                <p14:nvPr/>
              </p14:nvContentPartPr>
              <p14:xfrm>
                <a:off x="1766850" y="3515286"/>
                <a:ext cx="54360" cy="209160"/>
              </p14:xfrm>
            </p:contentPart>
          </mc:Choice>
          <mc:Fallback>
            <p:pic>
              <p:nvPicPr>
                <p:cNvPr id="79" name="Ink 78">
                  <a:extLst>
                    <a:ext uri="{FF2B5EF4-FFF2-40B4-BE49-F238E27FC236}">
                      <a16:creationId xmlns:a16="http://schemas.microsoft.com/office/drawing/2014/main" id="{39BAF132-61F1-47EB-91A5-A91BA2CBC803}"/>
                    </a:ext>
                  </a:extLst>
                </p:cNvPr>
                <p:cNvPicPr/>
                <p:nvPr/>
              </p:nvPicPr>
              <p:blipFill>
                <a:blip r:embed="rId290"/>
                <a:stretch>
                  <a:fillRect/>
                </a:stretch>
              </p:blipFill>
              <p:spPr>
                <a:xfrm>
                  <a:off x="1762530" y="3510966"/>
                  <a:ext cx="63000" cy="21780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80" name="Ink 79">
                  <a:extLst>
                    <a:ext uri="{FF2B5EF4-FFF2-40B4-BE49-F238E27FC236}">
                      <a16:creationId xmlns:a16="http://schemas.microsoft.com/office/drawing/2014/main" id="{823C9F44-183D-45F8-A0E9-0F73214D27ED}"/>
                    </a:ext>
                  </a:extLst>
                </p14:cNvPr>
                <p14:cNvContentPartPr/>
                <p14:nvPr/>
              </p14:nvContentPartPr>
              <p14:xfrm>
                <a:off x="1785570" y="3609966"/>
                <a:ext cx="128880" cy="114480"/>
              </p14:xfrm>
            </p:contentPart>
          </mc:Choice>
          <mc:Fallback>
            <p:pic>
              <p:nvPicPr>
                <p:cNvPr id="80" name="Ink 79">
                  <a:extLst>
                    <a:ext uri="{FF2B5EF4-FFF2-40B4-BE49-F238E27FC236}">
                      <a16:creationId xmlns:a16="http://schemas.microsoft.com/office/drawing/2014/main" id="{823C9F44-183D-45F8-A0E9-0F73214D27ED}"/>
                    </a:ext>
                  </a:extLst>
                </p:cNvPr>
                <p:cNvPicPr/>
                <p:nvPr/>
              </p:nvPicPr>
              <p:blipFill>
                <a:blip r:embed="rId292"/>
                <a:stretch>
                  <a:fillRect/>
                </a:stretch>
              </p:blipFill>
              <p:spPr>
                <a:xfrm>
                  <a:off x="1781250" y="3605646"/>
                  <a:ext cx="13752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81" name="Ink 80">
                  <a:extLst>
                    <a:ext uri="{FF2B5EF4-FFF2-40B4-BE49-F238E27FC236}">
                      <a16:creationId xmlns:a16="http://schemas.microsoft.com/office/drawing/2014/main" id="{015C0E03-9129-4291-83B9-330B24CACD28}"/>
                    </a:ext>
                  </a:extLst>
                </p14:cNvPr>
                <p14:cNvContentPartPr/>
                <p14:nvPr/>
              </p14:nvContentPartPr>
              <p14:xfrm>
                <a:off x="2029290" y="3435006"/>
                <a:ext cx="113400" cy="273240"/>
              </p14:xfrm>
            </p:contentPart>
          </mc:Choice>
          <mc:Fallback>
            <p:pic>
              <p:nvPicPr>
                <p:cNvPr id="81" name="Ink 80">
                  <a:extLst>
                    <a:ext uri="{FF2B5EF4-FFF2-40B4-BE49-F238E27FC236}">
                      <a16:creationId xmlns:a16="http://schemas.microsoft.com/office/drawing/2014/main" id="{015C0E03-9129-4291-83B9-330B24CACD28}"/>
                    </a:ext>
                  </a:extLst>
                </p:cNvPr>
                <p:cNvPicPr/>
                <p:nvPr/>
              </p:nvPicPr>
              <p:blipFill>
                <a:blip r:embed="rId294"/>
                <a:stretch>
                  <a:fillRect/>
                </a:stretch>
              </p:blipFill>
              <p:spPr>
                <a:xfrm>
                  <a:off x="2024970" y="3430686"/>
                  <a:ext cx="122040" cy="28188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82" name="Ink 81">
                  <a:extLst>
                    <a:ext uri="{FF2B5EF4-FFF2-40B4-BE49-F238E27FC236}">
                      <a16:creationId xmlns:a16="http://schemas.microsoft.com/office/drawing/2014/main" id="{8B30C507-77DB-4B1B-B77B-4087E1FA73ED}"/>
                    </a:ext>
                  </a:extLst>
                </p14:cNvPr>
                <p14:cNvContentPartPr/>
                <p14:nvPr/>
              </p14:nvContentPartPr>
              <p14:xfrm>
                <a:off x="2248530" y="3487566"/>
                <a:ext cx="125640" cy="183240"/>
              </p14:xfrm>
            </p:contentPart>
          </mc:Choice>
          <mc:Fallback>
            <p:pic>
              <p:nvPicPr>
                <p:cNvPr id="82" name="Ink 81">
                  <a:extLst>
                    <a:ext uri="{FF2B5EF4-FFF2-40B4-BE49-F238E27FC236}">
                      <a16:creationId xmlns:a16="http://schemas.microsoft.com/office/drawing/2014/main" id="{8B30C507-77DB-4B1B-B77B-4087E1FA73ED}"/>
                    </a:ext>
                  </a:extLst>
                </p:cNvPr>
                <p:cNvPicPr/>
                <p:nvPr/>
              </p:nvPicPr>
              <p:blipFill>
                <a:blip r:embed="rId296"/>
                <a:stretch>
                  <a:fillRect/>
                </a:stretch>
              </p:blipFill>
              <p:spPr>
                <a:xfrm>
                  <a:off x="2244210" y="3483246"/>
                  <a:ext cx="13428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83" name="Ink 82">
                  <a:extLst>
                    <a:ext uri="{FF2B5EF4-FFF2-40B4-BE49-F238E27FC236}">
                      <a16:creationId xmlns:a16="http://schemas.microsoft.com/office/drawing/2014/main" id="{9B2562D1-EE14-4578-986F-4C29722CE8A7}"/>
                    </a:ext>
                  </a:extLst>
                </p14:cNvPr>
                <p14:cNvContentPartPr/>
                <p14:nvPr/>
              </p14:nvContentPartPr>
              <p14:xfrm>
                <a:off x="2431770" y="3319086"/>
                <a:ext cx="84960" cy="165600"/>
              </p14:xfrm>
            </p:contentPart>
          </mc:Choice>
          <mc:Fallback>
            <p:pic>
              <p:nvPicPr>
                <p:cNvPr id="83" name="Ink 82">
                  <a:extLst>
                    <a:ext uri="{FF2B5EF4-FFF2-40B4-BE49-F238E27FC236}">
                      <a16:creationId xmlns:a16="http://schemas.microsoft.com/office/drawing/2014/main" id="{9B2562D1-EE14-4578-986F-4C29722CE8A7}"/>
                    </a:ext>
                  </a:extLst>
                </p:cNvPr>
                <p:cNvPicPr/>
                <p:nvPr/>
              </p:nvPicPr>
              <p:blipFill>
                <a:blip r:embed="rId298"/>
                <a:stretch>
                  <a:fillRect/>
                </a:stretch>
              </p:blipFill>
              <p:spPr>
                <a:xfrm>
                  <a:off x="2427450" y="3314766"/>
                  <a:ext cx="9360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84" name="Ink 83">
                  <a:extLst>
                    <a:ext uri="{FF2B5EF4-FFF2-40B4-BE49-F238E27FC236}">
                      <a16:creationId xmlns:a16="http://schemas.microsoft.com/office/drawing/2014/main" id="{ACA3E54F-2577-4392-B6B2-765D5EAA4837}"/>
                    </a:ext>
                  </a:extLst>
                </p14:cNvPr>
                <p14:cNvContentPartPr/>
                <p14:nvPr/>
              </p14:nvContentPartPr>
              <p14:xfrm>
                <a:off x="2396850" y="3298206"/>
                <a:ext cx="261360" cy="148680"/>
              </p14:xfrm>
            </p:contentPart>
          </mc:Choice>
          <mc:Fallback>
            <p:pic>
              <p:nvPicPr>
                <p:cNvPr id="84" name="Ink 83">
                  <a:extLst>
                    <a:ext uri="{FF2B5EF4-FFF2-40B4-BE49-F238E27FC236}">
                      <a16:creationId xmlns:a16="http://schemas.microsoft.com/office/drawing/2014/main" id="{ACA3E54F-2577-4392-B6B2-765D5EAA4837}"/>
                    </a:ext>
                  </a:extLst>
                </p:cNvPr>
                <p:cNvPicPr/>
                <p:nvPr/>
              </p:nvPicPr>
              <p:blipFill>
                <a:blip r:embed="rId300"/>
                <a:stretch>
                  <a:fillRect/>
                </a:stretch>
              </p:blipFill>
              <p:spPr>
                <a:xfrm>
                  <a:off x="2392530" y="3293886"/>
                  <a:ext cx="27000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85" name="Ink 84">
                  <a:extLst>
                    <a:ext uri="{FF2B5EF4-FFF2-40B4-BE49-F238E27FC236}">
                      <a16:creationId xmlns:a16="http://schemas.microsoft.com/office/drawing/2014/main" id="{4288AB99-B22B-48EE-8991-EA9A271AB541}"/>
                    </a:ext>
                  </a:extLst>
                </p14:cNvPr>
                <p14:cNvContentPartPr/>
                <p14:nvPr/>
              </p14:nvContentPartPr>
              <p14:xfrm>
                <a:off x="2554890" y="3332046"/>
                <a:ext cx="182520" cy="146880"/>
              </p14:xfrm>
            </p:contentPart>
          </mc:Choice>
          <mc:Fallback>
            <p:pic>
              <p:nvPicPr>
                <p:cNvPr id="85" name="Ink 84">
                  <a:extLst>
                    <a:ext uri="{FF2B5EF4-FFF2-40B4-BE49-F238E27FC236}">
                      <a16:creationId xmlns:a16="http://schemas.microsoft.com/office/drawing/2014/main" id="{4288AB99-B22B-48EE-8991-EA9A271AB541}"/>
                    </a:ext>
                  </a:extLst>
                </p:cNvPr>
                <p:cNvPicPr/>
                <p:nvPr/>
              </p:nvPicPr>
              <p:blipFill>
                <a:blip r:embed="rId302"/>
                <a:stretch>
                  <a:fillRect/>
                </a:stretch>
              </p:blipFill>
              <p:spPr>
                <a:xfrm>
                  <a:off x="2550570" y="3327726"/>
                  <a:ext cx="19116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86" name="Ink 85">
                  <a:extLst>
                    <a:ext uri="{FF2B5EF4-FFF2-40B4-BE49-F238E27FC236}">
                      <a16:creationId xmlns:a16="http://schemas.microsoft.com/office/drawing/2014/main" id="{8702072C-3092-496E-8175-D4FD1FD7F3FE}"/>
                    </a:ext>
                  </a:extLst>
                </p14:cNvPr>
                <p14:cNvContentPartPr/>
                <p14:nvPr/>
              </p14:nvContentPartPr>
              <p14:xfrm>
                <a:off x="2710410" y="3346086"/>
                <a:ext cx="34200" cy="18000"/>
              </p14:xfrm>
            </p:contentPart>
          </mc:Choice>
          <mc:Fallback>
            <p:pic>
              <p:nvPicPr>
                <p:cNvPr id="86" name="Ink 85">
                  <a:extLst>
                    <a:ext uri="{FF2B5EF4-FFF2-40B4-BE49-F238E27FC236}">
                      <a16:creationId xmlns:a16="http://schemas.microsoft.com/office/drawing/2014/main" id="{8702072C-3092-496E-8175-D4FD1FD7F3FE}"/>
                    </a:ext>
                  </a:extLst>
                </p:cNvPr>
                <p:cNvPicPr/>
                <p:nvPr/>
              </p:nvPicPr>
              <p:blipFill>
                <a:blip r:embed="rId304"/>
                <a:stretch>
                  <a:fillRect/>
                </a:stretch>
              </p:blipFill>
              <p:spPr>
                <a:xfrm>
                  <a:off x="2706090" y="3341766"/>
                  <a:ext cx="4284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87" name="Ink 86">
                  <a:extLst>
                    <a:ext uri="{FF2B5EF4-FFF2-40B4-BE49-F238E27FC236}">
                      <a16:creationId xmlns:a16="http://schemas.microsoft.com/office/drawing/2014/main" id="{8DE5D0A3-FAF6-4714-8AE2-159DEF170E0B}"/>
                    </a:ext>
                  </a:extLst>
                </p14:cNvPr>
                <p14:cNvContentPartPr/>
                <p14:nvPr/>
              </p14:nvContentPartPr>
              <p14:xfrm>
                <a:off x="2833890" y="3347526"/>
                <a:ext cx="107280" cy="311400"/>
              </p14:xfrm>
            </p:contentPart>
          </mc:Choice>
          <mc:Fallback>
            <p:pic>
              <p:nvPicPr>
                <p:cNvPr id="87" name="Ink 86">
                  <a:extLst>
                    <a:ext uri="{FF2B5EF4-FFF2-40B4-BE49-F238E27FC236}">
                      <a16:creationId xmlns:a16="http://schemas.microsoft.com/office/drawing/2014/main" id="{8DE5D0A3-FAF6-4714-8AE2-159DEF170E0B}"/>
                    </a:ext>
                  </a:extLst>
                </p:cNvPr>
                <p:cNvPicPr/>
                <p:nvPr/>
              </p:nvPicPr>
              <p:blipFill>
                <a:blip r:embed="rId306"/>
                <a:stretch>
                  <a:fillRect/>
                </a:stretch>
              </p:blipFill>
              <p:spPr>
                <a:xfrm>
                  <a:off x="2829570" y="3343206"/>
                  <a:ext cx="115920" cy="320040"/>
                </a:xfrm>
                <a:prstGeom prst="rect">
                  <a:avLst/>
                </a:prstGeom>
              </p:spPr>
            </p:pic>
          </mc:Fallback>
        </mc:AlternateContent>
        <mc:AlternateContent xmlns:mc="http://schemas.openxmlformats.org/markup-compatibility/2006">
          <mc:Choice xmlns:p14="http://schemas.microsoft.com/office/powerpoint/2010/main" Requires="p14">
            <p:contentPart p14:bwMode="auto" r:id="rId307">
              <p14:nvContentPartPr>
                <p14:cNvPr id="89" name="Ink 88">
                  <a:extLst>
                    <a:ext uri="{FF2B5EF4-FFF2-40B4-BE49-F238E27FC236}">
                      <a16:creationId xmlns:a16="http://schemas.microsoft.com/office/drawing/2014/main" id="{983E66EC-EDC5-4434-88AB-2678C9832DF0}"/>
                    </a:ext>
                  </a:extLst>
                </p14:cNvPr>
                <p14:cNvContentPartPr/>
                <p14:nvPr/>
              </p14:nvContentPartPr>
              <p14:xfrm>
                <a:off x="3127290" y="3508446"/>
                <a:ext cx="108720" cy="7560"/>
              </p14:xfrm>
            </p:contentPart>
          </mc:Choice>
          <mc:Fallback>
            <p:pic>
              <p:nvPicPr>
                <p:cNvPr id="89" name="Ink 88">
                  <a:extLst>
                    <a:ext uri="{FF2B5EF4-FFF2-40B4-BE49-F238E27FC236}">
                      <a16:creationId xmlns:a16="http://schemas.microsoft.com/office/drawing/2014/main" id="{983E66EC-EDC5-4434-88AB-2678C9832DF0}"/>
                    </a:ext>
                  </a:extLst>
                </p:cNvPr>
                <p:cNvPicPr/>
                <p:nvPr/>
              </p:nvPicPr>
              <p:blipFill>
                <a:blip r:embed="rId308"/>
                <a:stretch>
                  <a:fillRect/>
                </a:stretch>
              </p:blipFill>
              <p:spPr>
                <a:xfrm>
                  <a:off x="3122970" y="3504126"/>
                  <a:ext cx="117360" cy="1620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90" name="Ink 89">
                  <a:extLst>
                    <a:ext uri="{FF2B5EF4-FFF2-40B4-BE49-F238E27FC236}">
                      <a16:creationId xmlns:a16="http://schemas.microsoft.com/office/drawing/2014/main" id="{619FCAB6-E289-4EEF-9C11-6C141DA783E9}"/>
                    </a:ext>
                  </a:extLst>
                </p14:cNvPr>
                <p14:cNvContentPartPr/>
                <p14:nvPr/>
              </p14:nvContentPartPr>
              <p14:xfrm>
                <a:off x="3167610" y="3559566"/>
                <a:ext cx="94320" cy="13320"/>
              </p14:xfrm>
            </p:contentPart>
          </mc:Choice>
          <mc:Fallback>
            <p:pic>
              <p:nvPicPr>
                <p:cNvPr id="90" name="Ink 89">
                  <a:extLst>
                    <a:ext uri="{FF2B5EF4-FFF2-40B4-BE49-F238E27FC236}">
                      <a16:creationId xmlns:a16="http://schemas.microsoft.com/office/drawing/2014/main" id="{619FCAB6-E289-4EEF-9C11-6C141DA783E9}"/>
                    </a:ext>
                  </a:extLst>
                </p:cNvPr>
                <p:cNvPicPr/>
                <p:nvPr/>
              </p:nvPicPr>
              <p:blipFill>
                <a:blip r:embed="rId310"/>
                <a:stretch>
                  <a:fillRect/>
                </a:stretch>
              </p:blipFill>
              <p:spPr>
                <a:xfrm>
                  <a:off x="3163290" y="3555246"/>
                  <a:ext cx="10296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92" name="Ink 91">
                  <a:extLst>
                    <a:ext uri="{FF2B5EF4-FFF2-40B4-BE49-F238E27FC236}">
                      <a16:creationId xmlns:a16="http://schemas.microsoft.com/office/drawing/2014/main" id="{576DE7D9-5FD1-4338-9BC1-AE520AD5F8EC}"/>
                    </a:ext>
                  </a:extLst>
                </p14:cNvPr>
                <p14:cNvContentPartPr/>
                <p14:nvPr/>
              </p14:nvContentPartPr>
              <p14:xfrm>
                <a:off x="3581250" y="3468846"/>
                <a:ext cx="32760" cy="254880"/>
              </p14:xfrm>
            </p:contentPart>
          </mc:Choice>
          <mc:Fallback>
            <p:pic>
              <p:nvPicPr>
                <p:cNvPr id="92" name="Ink 91">
                  <a:extLst>
                    <a:ext uri="{FF2B5EF4-FFF2-40B4-BE49-F238E27FC236}">
                      <a16:creationId xmlns:a16="http://schemas.microsoft.com/office/drawing/2014/main" id="{576DE7D9-5FD1-4338-9BC1-AE520AD5F8EC}"/>
                    </a:ext>
                  </a:extLst>
                </p:cNvPr>
                <p:cNvPicPr/>
                <p:nvPr/>
              </p:nvPicPr>
              <p:blipFill>
                <a:blip r:embed="rId312"/>
                <a:stretch>
                  <a:fillRect/>
                </a:stretch>
              </p:blipFill>
              <p:spPr>
                <a:xfrm>
                  <a:off x="3576930" y="3464526"/>
                  <a:ext cx="41400" cy="26352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93" name="Ink 92">
                  <a:extLst>
                    <a:ext uri="{FF2B5EF4-FFF2-40B4-BE49-F238E27FC236}">
                      <a16:creationId xmlns:a16="http://schemas.microsoft.com/office/drawing/2014/main" id="{7297F658-EDAB-4385-94BA-C0312A9F763F}"/>
                    </a:ext>
                  </a:extLst>
                </p14:cNvPr>
                <p14:cNvContentPartPr/>
                <p14:nvPr/>
              </p14:nvContentPartPr>
              <p14:xfrm>
                <a:off x="3572970" y="3449046"/>
                <a:ext cx="102600" cy="142200"/>
              </p14:xfrm>
            </p:contentPart>
          </mc:Choice>
          <mc:Fallback>
            <p:pic>
              <p:nvPicPr>
                <p:cNvPr id="93" name="Ink 92">
                  <a:extLst>
                    <a:ext uri="{FF2B5EF4-FFF2-40B4-BE49-F238E27FC236}">
                      <a16:creationId xmlns:a16="http://schemas.microsoft.com/office/drawing/2014/main" id="{7297F658-EDAB-4385-94BA-C0312A9F763F}"/>
                    </a:ext>
                  </a:extLst>
                </p:cNvPr>
                <p:cNvPicPr/>
                <p:nvPr/>
              </p:nvPicPr>
              <p:blipFill>
                <a:blip r:embed="rId314"/>
                <a:stretch>
                  <a:fillRect/>
                </a:stretch>
              </p:blipFill>
              <p:spPr>
                <a:xfrm>
                  <a:off x="3568650" y="3444726"/>
                  <a:ext cx="11124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315">
              <p14:nvContentPartPr>
                <p14:cNvPr id="94" name="Ink 93">
                  <a:extLst>
                    <a:ext uri="{FF2B5EF4-FFF2-40B4-BE49-F238E27FC236}">
                      <a16:creationId xmlns:a16="http://schemas.microsoft.com/office/drawing/2014/main" id="{DE3E00D3-5C76-4323-BE3F-265A05CA238A}"/>
                    </a:ext>
                  </a:extLst>
                </p14:cNvPr>
                <p14:cNvContentPartPr/>
                <p14:nvPr/>
              </p14:nvContentPartPr>
              <p14:xfrm>
                <a:off x="3762690" y="3480726"/>
                <a:ext cx="34920" cy="153000"/>
              </p14:xfrm>
            </p:contentPart>
          </mc:Choice>
          <mc:Fallback>
            <p:pic>
              <p:nvPicPr>
                <p:cNvPr id="94" name="Ink 93">
                  <a:extLst>
                    <a:ext uri="{FF2B5EF4-FFF2-40B4-BE49-F238E27FC236}">
                      <a16:creationId xmlns:a16="http://schemas.microsoft.com/office/drawing/2014/main" id="{DE3E00D3-5C76-4323-BE3F-265A05CA238A}"/>
                    </a:ext>
                  </a:extLst>
                </p:cNvPr>
                <p:cNvPicPr/>
                <p:nvPr/>
              </p:nvPicPr>
              <p:blipFill>
                <a:blip r:embed="rId316"/>
                <a:stretch>
                  <a:fillRect/>
                </a:stretch>
              </p:blipFill>
              <p:spPr>
                <a:xfrm>
                  <a:off x="3758370" y="3476406"/>
                  <a:ext cx="4356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317">
              <p14:nvContentPartPr>
                <p14:cNvPr id="96" name="Ink 95">
                  <a:extLst>
                    <a:ext uri="{FF2B5EF4-FFF2-40B4-BE49-F238E27FC236}">
                      <a16:creationId xmlns:a16="http://schemas.microsoft.com/office/drawing/2014/main" id="{19345844-7AA0-43AC-97C1-8D3FB024EA6E}"/>
                    </a:ext>
                  </a:extLst>
                </p14:cNvPr>
                <p14:cNvContentPartPr/>
                <p14:nvPr/>
              </p14:nvContentPartPr>
              <p14:xfrm>
                <a:off x="3986250" y="3471726"/>
                <a:ext cx="198360" cy="150120"/>
              </p14:xfrm>
            </p:contentPart>
          </mc:Choice>
          <mc:Fallback>
            <p:pic>
              <p:nvPicPr>
                <p:cNvPr id="96" name="Ink 95">
                  <a:extLst>
                    <a:ext uri="{FF2B5EF4-FFF2-40B4-BE49-F238E27FC236}">
                      <a16:creationId xmlns:a16="http://schemas.microsoft.com/office/drawing/2014/main" id="{19345844-7AA0-43AC-97C1-8D3FB024EA6E}"/>
                    </a:ext>
                  </a:extLst>
                </p:cNvPr>
                <p:cNvPicPr/>
                <p:nvPr/>
              </p:nvPicPr>
              <p:blipFill>
                <a:blip r:embed="rId318"/>
                <a:stretch>
                  <a:fillRect/>
                </a:stretch>
              </p:blipFill>
              <p:spPr>
                <a:xfrm>
                  <a:off x="3981930" y="3467406"/>
                  <a:ext cx="20700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319">
              <p14:nvContentPartPr>
                <p14:cNvPr id="97" name="Ink 96">
                  <a:extLst>
                    <a:ext uri="{FF2B5EF4-FFF2-40B4-BE49-F238E27FC236}">
                      <a16:creationId xmlns:a16="http://schemas.microsoft.com/office/drawing/2014/main" id="{83E8D8D5-21E6-4907-A740-AD3A7B0BCD76}"/>
                    </a:ext>
                  </a:extLst>
                </p14:cNvPr>
                <p14:cNvContentPartPr/>
                <p14:nvPr/>
              </p14:nvContentPartPr>
              <p14:xfrm>
                <a:off x="4226010" y="3279486"/>
                <a:ext cx="85680" cy="155520"/>
              </p14:xfrm>
            </p:contentPart>
          </mc:Choice>
          <mc:Fallback>
            <p:pic>
              <p:nvPicPr>
                <p:cNvPr id="97" name="Ink 96">
                  <a:extLst>
                    <a:ext uri="{FF2B5EF4-FFF2-40B4-BE49-F238E27FC236}">
                      <a16:creationId xmlns:a16="http://schemas.microsoft.com/office/drawing/2014/main" id="{83E8D8D5-21E6-4907-A740-AD3A7B0BCD76}"/>
                    </a:ext>
                  </a:extLst>
                </p:cNvPr>
                <p:cNvPicPr/>
                <p:nvPr/>
              </p:nvPicPr>
              <p:blipFill>
                <a:blip r:embed="rId320"/>
                <a:stretch>
                  <a:fillRect/>
                </a:stretch>
              </p:blipFill>
              <p:spPr>
                <a:xfrm>
                  <a:off x="4221690" y="3275166"/>
                  <a:ext cx="9432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321">
              <p14:nvContentPartPr>
                <p14:cNvPr id="98" name="Ink 97">
                  <a:extLst>
                    <a:ext uri="{FF2B5EF4-FFF2-40B4-BE49-F238E27FC236}">
                      <a16:creationId xmlns:a16="http://schemas.microsoft.com/office/drawing/2014/main" id="{03C45854-F579-4F4A-BD6D-AEFDEBFEAFD8}"/>
                    </a:ext>
                  </a:extLst>
                </p14:cNvPr>
                <p14:cNvContentPartPr/>
                <p14:nvPr/>
              </p14:nvContentPartPr>
              <p14:xfrm>
                <a:off x="4204770" y="3303966"/>
                <a:ext cx="138240" cy="13680"/>
              </p14:xfrm>
            </p:contentPart>
          </mc:Choice>
          <mc:Fallback>
            <p:pic>
              <p:nvPicPr>
                <p:cNvPr id="98" name="Ink 97">
                  <a:extLst>
                    <a:ext uri="{FF2B5EF4-FFF2-40B4-BE49-F238E27FC236}">
                      <a16:creationId xmlns:a16="http://schemas.microsoft.com/office/drawing/2014/main" id="{03C45854-F579-4F4A-BD6D-AEFDEBFEAFD8}"/>
                    </a:ext>
                  </a:extLst>
                </p:cNvPr>
                <p:cNvPicPr/>
                <p:nvPr/>
              </p:nvPicPr>
              <p:blipFill>
                <a:blip r:embed="rId322"/>
                <a:stretch>
                  <a:fillRect/>
                </a:stretch>
              </p:blipFill>
              <p:spPr>
                <a:xfrm>
                  <a:off x="4200450" y="3299646"/>
                  <a:ext cx="14688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323">
              <p14:nvContentPartPr>
                <p14:cNvPr id="100" name="Ink 99">
                  <a:extLst>
                    <a:ext uri="{FF2B5EF4-FFF2-40B4-BE49-F238E27FC236}">
                      <a16:creationId xmlns:a16="http://schemas.microsoft.com/office/drawing/2014/main" id="{A3FE7588-540C-43C6-BFAE-00DA9E9834B6}"/>
                    </a:ext>
                  </a:extLst>
                </p14:cNvPr>
                <p14:cNvContentPartPr/>
                <p14:nvPr/>
              </p14:nvContentPartPr>
              <p14:xfrm>
                <a:off x="4529850" y="3526086"/>
                <a:ext cx="139320" cy="17640"/>
              </p14:xfrm>
            </p:contentPart>
          </mc:Choice>
          <mc:Fallback>
            <p:pic>
              <p:nvPicPr>
                <p:cNvPr id="100" name="Ink 99">
                  <a:extLst>
                    <a:ext uri="{FF2B5EF4-FFF2-40B4-BE49-F238E27FC236}">
                      <a16:creationId xmlns:a16="http://schemas.microsoft.com/office/drawing/2014/main" id="{A3FE7588-540C-43C6-BFAE-00DA9E9834B6}"/>
                    </a:ext>
                  </a:extLst>
                </p:cNvPr>
                <p:cNvPicPr/>
                <p:nvPr/>
              </p:nvPicPr>
              <p:blipFill>
                <a:blip r:embed="rId324"/>
                <a:stretch>
                  <a:fillRect/>
                </a:stretch>
              </p:blipFill>
              <p:spPr>
                <a:xfrm>
                  <a:off x="4525530" y="3521766"/>
                  <a:ext cx="14796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325">
              <p14:nvContentPartPr>
                <p14:cNvPr id="101" name="Ink 100">
                  <a:extLst>
                    <a:ext uri="{FF2B5EF4-FFF2-40B4-BE49-F238E27FC236}">
                      <a16:creationId xmlns:a16="http://schemas.microsoft.com/office/drawing/2014/main" id="{B3850AEA-BA98-453E-AE7D-E689D8370AE9}"/>
                    </a:ext>
                  </a:extLst>
                </p14:cNvPr>
                <p14:cNvContentPartPr/>
                <p14:nvPr/>
              </p14:nvContentPartPr>
              <p14:xfrm>
                <a:off x="4596810" y="3446526"/>
                <a:ext cx="23760" cy="145080"/>
              </p14:xfrm>
            </p:contentPart>
          </mc:Choice>
          <mc:Fallback>
            <p:pic>
              <p:nvPicPr>
                <p:cNvPr id="101" name="Ink 100">
                  <a:extLst>
                    <a:ext uri="{FF2B5EF4-FFF2-40B4-BE49-F238E27FC236}">
                      <a16:creationId xmlns:a16="http://schemas.microsoft.com/office/drawing/2014/main" id="{B3850AEA-BA98-453E-AE7D-E689D8370AE9}"/>
                    </a:ext>
                  </a:extLst>
                </p:cNvPr>
                <p:cNvPicPr/>
                <p:nvPr/>
              </p:nvPicPr>
              <p:blipFill>
                <a:blip r:embed="rId326"/>
                <a:stretch>
                  <a:fillRect/>
                </a:stretch>
              </p:blipFill>
              <p:spPr>
                <a:xfrm>
                  <a:off x="4592490" y="3442206"/>
                  <a:ext cx="3240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327">
              <p14:nvContentPartPr>
                <p14:cNvPr id="102" name="Ink 101">
                  <a:extLst>
                    <a:ext uri="{FF2B5EF4-FFF2-40B4-BE49-F238E27FC236}">
                      <a16:creationId xmlns:a16="http://schemas.microsoft.com/office/drawing/2014/main" id="{59A5859A-3650-4DF4-8832-21F49BBD42C0}"/>
                    </a:ext>
                  </a:extLst>
                </p14:cNvPr>
                <p14:cNvContentPartPr/>
                <p14:nvPr/>
              </p14:nvContentPartPr>
              <p14:xfrm>
                <a:off x="4828650" y="3404406"/>
                <a:ext cx="56160" cy="194760"/>
              </p14:xfrm>
            </p:contentPart>
          </mc:Choice>
          <mc:Fallback>
            <p:pic>
              <p:nvPicPr>
                <p:cNvPr id="102" name="Ink 101">
                  <a:extLst>
                    <a:ext uri="{FF2B5EF4-FFF2-40B4-BE49-F238E27FC236}">
                      <a16:creationId xmlns:a16="http://schemas.microsoft.com/office/drawing/2014/main" id="{59A5859A-3650-4DF4-8832-21F49BBD42C0}"/>
                    </a:ext>
                  </a:extLst>
                </p:cNvPr>
                <p:cNvPicPr/>
                <p:nvPr/>
              </p:nvPicPr>
              <p:blipFill>
                <a:blip r:embed="rId328"/>
                <a:stretch>
                  <a:fillRect/>
                </a:stretch>
              </p:blipFill>
              <p:spPr>
                <a:xfrm>
                  <a:off x="4824330" y="3400086"/>
                  <a:ext cx="64800" cy="203400"/>
                </a:xfrm>
                <a:prstGeom prst="rect">
                  <a:avLst/>
                </a:prstGeom>
              </p:spPr>
            </p:pic>
          </mc:Fallback>
        </mc:AlternateContent>
        <mc:AlternateContent xmlns:mc="http://schemas.openxmlformats.org/markup-compatibility/2006">
          <mc:Choice xmlns:p14="http://schemas.microsoft.com/office/powerpoint/2010/main" Requires="p14">
            <p:contentPart p14:bwMode="auto" r:id="rId329">
              <p14:nvContentPartPr>
                <p14:cNvPr id="103" name="Ink 102">
                  <a:extLst>
                    <a:ext uri="{FF2B5EF4-FFF2-40B4-BE49-F238E27FC236}">
                      <a16:creationId xmlns:a16="http://schemas.microsoft.com/office/drawing/2014/main" id="{FD0A7FA0-03AC-4770-836A-C89326CC7369}"/>
                    </a:ext>
                  </a:extLst>
                </p14:cNvPr>
                <p14:cNvContentPartPr/>
                <p14:nvPr/>
              </p14:nvContentPartPr>
              <p14:xfrm>
                <a:off x="4978050" y="3433206"/>
                <a:ext cx="25920" cy="142920"/>
              </p14:xfrm>
            </p:contentPart>
          </mc:Choice>
          <mc:Fallback>
            <p:pic>
              <p:nvPicPr>
                <p:cNvPr id="103" name="Ink 102">
                  <a:extLst>
                    <a:ext uri="{FF2B5EF4-FFF2-40B4-BE49-F238E27FC236}">
                      <a16:creationId xmlns:a16="http://schemas.microsoft.com/office/drawing/2014/main" id="{FD0A7FA0-03AC-4770-836A-C89326CC7369}"/>
                    </a:ext>
                  </a:extLst>
                </p:cNvPr>
                <p:cNvPicPr/>
                <p:nvPr/>
              </p:nvPicPr>
              <p:blipFill>
                <a:blip r:embed="rId330"/>
                <a:stretch>
                  <a:fillRect/>
                </a:stretch>
              </p:blipFill>
              <p:spPr>
                <a:xfrm>
                  <a:off x="4973730" y="3428886"/>
                  <a:ext cx="3456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331">
              <p14:nvContentPartPr>
                <p14:cNvPr id="104" name="Ink 103">
                  <a:extLst>
                    <a:ext uri="{FF2B5EF4-FFF2-40B4-BE49-F238E27FC236}">
                      <a16:creationId xmlns:a16="http://schemas.microsoft.com/office/drawing/2014/main" id="{6C3FC001-F0DD-4F13-BDFE-AC752D480ED3}"/>
                    </a:ext>
                  </a:extLst>
                </p14:cNvPr>
                <p14:cNvContentPartPr/>
                <p14:nvPr/>
              </p14:nvContentPartPr>
              <p14:xfrm>
                <a:off x="5072010" y="3513126"/>
                <a:ext cx="95760" cy="10800"/>
              </p14:xfrm>
            </p:contentPart>
          </mc:Choice>
          <mc:Fallback>
            <p:pic>
              <p:nvPicPr>
                <p:cNvPr id="104" name="Ink 103">
                  <a:extLst>
                    <a:ext uri="{FF2B5EF4-FFF2-40B4-BE49-F238E27FC236}">
                      <a16:creationId xmlns:a16="http://schemas.microsoft.com/office/drawing/2014/main" id="{6C3FC001-F0DD-4F13-BDFE-AC752D480ED3}"/>
                    </a:ext>
                  </a:extLst>
                </p:cNvPr>
                <p:cNvPicPr/>
                <p:nvPr/>
              </p:nvPicPr>
              <p:blipFill>
                <a:blip r:embed="rId332"/>
                <a:stretch>
                  <a:fillRect/>
                </a:stretch>
              </p:blipFill>
              <p:spPr>
                <a:xfrm>
                  <a:off x="5067690" y="3508806"/>
                  <a:ext cx="10440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333">
              <p14:nvContentPartPr>
                <p14:cNvPr id="105" name="Ink 104">
                  <a:extLst>
                    <a:ext uri="{FF2B5EF4-FFF2-40B4-BE49-F238E27FC236}">
                      <a16:creationId xmlns:a16="http://schemas.microsoft.com/office/drawing/2014/main" id="{3AC9FB46-1F20-49A3-894D-22DC50B257D5}"/>
                    </a:ext>
                  </a:extLst>
                </p14:cNvPr>
                <p14:cNvContentPartPr/>
                <p14:nvPr/>
              </p14:nvContentPartPr>
              <p14:xfrm>
                <a:off x="5218890" y="3427806"/>
                <a:ext cx="38520" cy="297360"/>
              </p14:xfrm>
            </p:contentPart>
          </mc:Choice>
          <mc:Fallback>
            <p:pic>
              <p:nvPicPr>
                <p:cNvPr id="105" name="Ink 104">
                  <a:extLst>
                    <a:ext uri="{FF2B5EF4-FFF2-40B4-BE49-F238E27FC236}">
                      <a16:creationId xmlns:a16="http://schemas.microsoft.com/office/drawing/2014/main" id="{3AC9FB46-1F20-49A3-894D-22DC50B257D5}"/>
                    </a:ext>
                  </a:extLst>
                </p:cNvPr>
                <p:cNvPicPr/>
                <p:nvPr/>
              </p:nvPicPr>
              <p:blipFill>
                <a:blip r:embed="rId334"/>
                <a:stretch>
                  <a:fillRect/>
                </a:stretch>
              </p:blipFill>
              <p:spPr>
                <a:xfrm>
                  <a:off x="5214570" y="3423486"/>
                  <a:ext cx="47160" cy="306000"/>
                </a:xfrm>
                <a:prstGeom prst="rect">
                  <a:avLst/>
                </a:prstGeom>
              </p:spPr>
            </p:pic>
          </mc:Fallback>
        </mc:AlternateContent>
        <mc:AlternateContent xmlns:mc="http://schemas.openxmlformats.org/markup-compatibility/2006">
          <mc:Choice xmlns:p14="http://schemas.microsoft.com/office/powerpoint/2010/main" Requires="p14">
            <p:contentPart p14:bwMode="auto" r:id="rId335">
              <p14:nvContentPartPr>
                <p14:cNvPr id="106" name="Ink 105">
                  <a:extLst>
                    <a:ext uri="{FF2B5EF4-FFF2-40B4-BE49-F238E27FC236}">
                      <a16:creationId xmlns:a16="http://schemas.microsoft.com/office/drawing/2014/main" id="{CBD1B4DD-4A21-49D2-B4F9-320675C99230}"/>
                    </a:ext>
                  </a:extLst>
                </p14:cNvPr>
                <p14:cNvContentPartPr/>
                <p14:nvPr/>
              </p14:nvContentPartPr>
              <p14:xfrm>
                <a:off x="5199090" y="3449766"/>
                <a:ext cx="205920" cy="176760"/>
              </p14:xfrm>
            </p:contentPart>
          </mc:Choice>
          <mc:Fallback>
            <p:pic>
              <p:nvPicPr>
                <p:cNvPr id="106" name="Ink 105">
                  <a:extLst>
                    <a:ext uri="{FF2B5EF4-FFF2-40B4-BE49-F238E27FC236}">
                      <a16:creationId xmlns:a16="http://schemas.microsoft.com/office/drawing/2014/main" id="{CBD1B4DD-4A21-49D2-B4F9-320675C99230}"/>
                    </a:ext>
                  </a:extLst>
                </p:cNvPr>
                <p:cNvPicPr/>
                <p:nvPr/>
              </p:nvPicPr>
              <p:blipFill>
                <a:blip r:embed="rId336"/>
                <a:stretch>
                  <a:fillRect/>
                </a:stretch>
              </p:blipFill>
              <p:spPr>
                <a:xfrm>
                  <a:off x="5194770" y="3445446"/>
                  <a:ext cx="21456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337">
              <p14:nvContentPartPr>
                <p14:cNvPr id="109" name="Ink 108">
                  <a:extLst>
                    <a:ext uri="{FF2B5EF4-FFF2-40B4-BE49-F238E27FC236}">
                      <a16:creationId xmlns:a16="http://schemas.microsoft.com/office/drawing/2014/main" id="{7C6058C8-B2A8-4863-A37F-068A4D5E0A7F}"/>
                    </a:ext>
                  </a:extLst>
                </p14:cNvPr>
                <p14:cNvContentPartPr/>
                <p14:nvPr/>
              </p14:nvContentPartPr>
              <p14:xfrm>
                <a:off x="5463690" y="3360846"/>
                <a:ext cx="110520" cy="288360"/>
              </p14:xfrm>
            </p:contentPart>
          </mc:Choice>
          <mc:Fallback>
            <p:pic>
              <p:nvPicPr>
                <p:cNvPr id="109" name="Ink 108">
                  <a:extLst>
                    <a:ext uri="{FF2B5EF4-FFF2-40B4-BE49-F238E27FC236}">
                      <a16:creationId xmlns:a16="http://schemas.microsoft.com/office/drawing/2014/main" id="{7C6058C8-B2A8-4863-A37F-068A4D5E0A7F}"/>
                    </a:ext>
                  </a:extLst>
                </p:cNvPr>
                <p:cNvPicPr/>
                <p:nvPr/>
              </p:nvPicPr>
              <p:blipFill>
                <a:blip r:embed="rId338"/>
                <a:stretch>
                  <a:fillRect/>
                </a:stretch>
              </p:blipFill>
              <p:spPr>
                <a:xfrm>
                  <a:off x="5459370" y="3356526"/>
                  <a:ext cx="119160" cy="297000"/>
                </a:xfrm>
                <a:prstGeom prst="rect">
                  <a:avLst/>
                </a:prstGeom>
              </p:spPr>
            </p:pic>
          </mc:Fallback>
        </mc:AlternateContent>
        <mc:AlternateContent xmlns:mc="http://schemas.openxmlformats.org/markup-compatibility/2006">
          <mc:Choice xmlns:p14="http://schemas.microsoft.com/office/powerpoint/2010/main" Requires="p14">
            <p:contentPart p14:bwMode="auto" r:id="rId339">
              <p14:nvContentPartPr>
                <p14:cNvPr id="111" name="Ink 110">
                  <a:extLst>
                    <a:ext uri="{FF2B5EF4-FFF2-40B4-BE49-F238E27FC236}">
                      <a16:creationId xmlns:a16="http://schemas.microsoft.com/office/drawing/2014/main" id="{39931D20-A519-483A-B397-A72D17325463}"/>
                    </a:ext>
                  </a:extLst>
                </p14:cNvPr>
                <p14:cNvContentPartPr/>
                <p14:nvPr/>
              </p14:nvContentPartPr>
              <p14:xfrm>
                <a:off x="5642970" y="3452286"/>
                <a:ext cx="163800" cy="136800"/>
              </p14:xfrm>
            </p:contentPart>
          </mc:Choice>
          <mc:Fallback>
            <p:pic>
              <p:nvPicPr>
                <p:cNvPr id="111" name="Ink 110">
                  <a:extLst>
                    <a:ext uri="{FF2B5EF4-FFF2-40B4-BE49-F238E27FC236}">
                      <a16:creationId xmlns:a16="http://schemas.microsoft.com/office/drawing/2014/main" id="{39931D20-A519-483A-B397-A72D17325463}"/>
                    </a:ext>
                  </a:extLst>
                </p:cNvPr>
                <p:cNvPicPr/>
                <p:nvPr/>
              </p:nvPicPr>
              <p:blipFill>
                <a:blip r:embed="rId340"/>
                <a:stretch>
                  <a:fillRect/>
                </a:stretch>
              </p:blipFill>
              <p:spPr>
                <a:xfrm>
                  <a:off x="5638650" y="3447966"/>
                  <a:ext cx="17244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341">
              <p14:nvContentPartPr>
                <p14:cNvPr id="112" name="Ink 111">
                  <a:extLst>
                    <a:ext uri="{FF2B5EF4-FFF2-40B4-BE49-F238E27FC236}">
                      <a16:creationId xmlns:a16="http://schemas.microsoft.com/office/drawing/2014/main" id="{1A6B9C57-EC3A-4EA4-9F88-5BBA3E3195C7}"/>
                    </a:ext>
                  </a:extLst>
                </p14:cNvPr>
                <p14:cNvContentPartPr/>
                <p14:nvPr/>
              </p14:nvContentPartPr>
              <p14:xfrm>
                <a:off x="5842770" y="3232326"/>
                <a:ext cx="111240" cy="109080"/>
              </p14:xfrm>
            </p:contentPart>
          </mc:Choice>
          <mc:Fallback>
            <p:pic>
              <p:nvPicPr>
                <p:cNvPr id="112" name="Ink 111">
                  <a:extLst>
                    <a:ext uri="{FF2B5EF4-FFF2-40B4-BE49-F238E27FC236}">
                      <a16:creationId xmlns:a16="http://schemas.microsoft.com/office/drawing/2014/main" id="{1A6B9C57-EC3A-4EA4-9F88-5BBA3E3195C7}"/>
                    </a:ext>
                  </a:extLst>
                </p:cNvPr>
                <p:cNvPicPr/>
                <p:nvPr/>
              </p:nvPicPr>
              <p:blipFill>
                <a:blip r:embed="rId342"/>
                <a:stretch>
                  <a:fillRect/>
                </a:stretch>
              </p:blipFill>
              <p:spPr>
                <a:xfrm>
                  <a:off x="5838450" y="3228006"/>
                  <a:ext cx="11988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343">
              <p14:nvContentPartPr>
                <p14:cNvPr id="113" name="Ink 112">
                  <a:extLst>
                    <a:ext uri="{FF2B5EF4-FFF2-40B4-BE49-F238E27FC236}">
                      <a16:creationId xmlns:a16="http://schemas.microsoft.com/office/drawing/2014/main" id="{53037638-25EC-4331-BA24-F9C9E4CE3B07}"/>
                    </a:ext>
                  </a:extLst>
                </p14:cNvPr>
                <p14:cNvContentPartPr/>
                <p14:nvPr/>
              </p14:nvContentPartPr>
              <p14:xfrm>
                <a:off x="6116010" y="3473886"/>
                <a:ext cx="122040" cy="22320"/>
              </p14:xfrm>
            </p:contentPart>
          </mc:Choice>
          <mc:Fallback>
            <p:pic>
              <p:nvPicPr>
                <p:cNvPr id="113" name="Ink 112">
                  <a:extLst>
                    <a:ext uri="{FF2B5EF4-FFF2-40B4-BE49-F238E27FC236}">
                      <a16:creationId xmlns:a16="http://schemas.microsoft.com/office/drawing/2014/main" id="{53037638-25EC-4331-BA24-F9C9E4CE3B07}"/>
                    </a:ext>
                  </a:extLst>
                </p:cNvPr>
                <p:cNvPicPr/>
                <p:nvPr/>
              </p:nvPicPr>
              <p:blipFill>
                <a:blip r:embed="rId344"/>
                <a:stretch>
                  <a:fillRect/>
                </a:stretch>
              </p:blipFill>
              <p:spPr>
                <a:xfrm>
                  <a:off x="6111690" y="3469566"/>
                  <a:ext cx="13068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345">
              <p14:nvContentPartPr>
                <p14:cNvPr id="114" name="Ink 113">
                  <a:extLst>
                    <a:ext uri="{FF2B5EF4-FFF2-40B4-BE49-F238E27FC236}">
                      <a16:creationId xmlns:a16="http://schemas.microsoft.com/office/drawing/2014/main" id="{690477FD-4F8C-4A43-B5E1-81238EF18CF6}"/>
                    </a:ext>
                  </a:extLst>
                </p14:cNvPr>
                <p14:cNvContentPartPr/>
                <p14:nvPr/>
              </p14:nvContentPartPr>
              <p14:xfrm>
                <a:off x="6150930" y="3533646"/>
                <a:ext cx="108000" cy="6120"/>
              </p14:xfrm>
            </p:contentPart>
          </mc:Choice>
          <mc:Fallback>
            <p:pic>
              <p:nvPicPr>
                <p:cNvPr id="114" name="Ink 113">
                  <a:extLst>
                    <a:ext uri="{FF2B5EF4-FFF2-40B4-BE49-F238E27FC236}">
                      <a16:creationId xmlns:a16="http://schemas.microsoft.com/office/drawing/2014/main" id="{690477FD-4F8C-4A43-B5E1-81238EF18CF6}"/>
                    </a:ext>
                  </a:extLst>
                </p:cNvPr>
                <p:cNvPicPr/>
                <p:nvPr/>
              </p:nvPicPr>
              <p:blipFill>
                <a:blip r:embed="rId346"/>
                <a:stretch>
                  <a:fillRect/>
                </a:stretch>
              </p:blipFill>
              <p:spPr>
                <a:xfrm>
                  <a:off x="6146610" y="3529326"/>
                  <a:ext cx="116640" cy="14760"/>
                </a:xfrm>
                <a:prstGeom prst="rect">
                  <a:avLst/>
                </a:prstGeom>
              </p:spPr>
            </p:pic>
          </mc:Fallback>
        </mc:AlternateContent>
        <mc:AlternateContent xmlns:mc="http://schemas.openxmlformats.org/markup-compatibility/2006">
          <mc:Choice xmlns:p14="http://schemas.microsoft.com/office/powerpoint/2010/main" Requires="p14">
            <p:contentPart p14:bwMode="auto" r:id="rId347">
              <p14:nvContentPartPr>
                <p14:cNvPr id="115" name="Ink 114">
                  <a:extLst>
                    <a:ext uri="{FF2B5EF4-FFF2-40B4-BE49-F238E27FC236}">
                      <a16:creationId xmlns:a16="http://schemas.microsoft.com/office/drawing/2014/main" id="{C4BD6A49-861D-426E-9AA3-60AE683DDB7C}"/>
                    </a:ext>
                  </a:extLst>
                </p14:cNvPr>
                <p14:cNvContentPartPr/>
                <p14:nvPr/>
              </p14:nvContentPartPr>
              <p14:xfrm>
                <a:off x="6560970" y="3417366"/>
                <a:ext cx="31680" cy="186480"/>
              </p14:xfrm>
            </p:contentPart>
          </mc:Choice>
          <mc:Fallback>
            <p:pic>
              <p:nvPicPr>
                <p:cNvPr id="115" name="Ink 114">
                  <a:extLst>
                    <a:ext uri="{FF2B5EF4-FFF2-40B4-BE49-F238E27FC236}">
                      <a16:creationId xmlns:a16="http://schemas.microsoft.com/office/drawing/2014/main" id="{C4BD6A49-861D-426E-9AA3-60AE683DDB7C}"/>
                    </a:ext>
                  </a:extLst>
                </p:cNvPr>
                <p:cNvPicPr/>
                <p:nvPr/>
              </p:nvPicPr>
              <p:blipFill>
                <a:blip r:embed="rId348"/>
                <a:stretch>
                  <a:fillRect/>
                </a:stretch>
              </p:blipFill>
              <p:spPr>
                <a:xfrm>
                  <a:off x="6556650" y="3413046"/>
                  <a:ext cx="40320" cy="195120"/>
                </a:xfrm>
                <a:prstGeom prst="rect">
                  <a:avLst/>
                </a:prstGeom>
              </p:spPr>
            </p:pic>
          </mc:Fallback>
        </mc:AlternateContent>
        <mc:AlternateContent xmlns:mc="http://schemas.openxmlformats.org/markup-compatibility/2006">
          <mc:Choice xmlns:p14="http://schemas.microsoft.com/office/powerpoint/2010/main" Requires="p14">
            <p:contentPart p14:bwMode="auto" r:id="rId349">
              <p14:nvContentPartPr>
                <p14:cNvPr id="116" name="Ink 115">
                  <a:extLst>
                    <a:ext uri="{FF2B5EF4-FFF2-40B4-BE49-F238E27FC236}">
                      <a16:creationId xmlns:a16="http://schemas.microsoft.com/office/drawing/2014/main" id="{D7861813-BEEB-417C-B898-7EAD4BF8BC46}"/>
                    </a:ext>
                  </a:extLst>
                </p14:cNvPr>
                <p14:cNvContentPartPr/>
                <p14:nvPr/>
              </p14:nvContentPartPr>
              <p14:xfrm>
                <a:off x="6729090" y="3496566"/>
                <a:ext cx="147960" cy="14760"/>
              </p14:xfrm>
            </p:contentPart>
          </mc:Choice>
          <mc:Fallback>
            <p:pic>
              <p:nvPicPr>
                <p:cNvPr id="116" name="Ink 115">
                  <a:extLst>
                    <a:ext uri="{FF2B5EF4-FFF2-40B4-BE49-F238E27FC236}">
                      <a16:creationId xmlns:a16="http://schemas.microsoft.com/office/drawing/2014/main" id="{D7861813-BEEB-417C-B898-7EAD4BF8BC46}"/>
                    </a:ext>
                  </a:extLst>
                </p:cNvPr>
                <p:cNvPicPr/>
                <p:nvPr/>
              </p:nvPicPr>
              <p:blipFill>
                <a:blip r:embed="rId350"/>
                <a:stretch>
                  <a:fillRect/>
                </a:stretch>
              </p:blipFill>
              <p:spPr>
                <a:xfrm>
                  <a:off x="6724770" y="3492246"/>
                  <a:ext cx="15660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351">
              <p14:nvContentPartPr>
                <p14:cNvPr id="117" name="Ink 116">
                  <a:extLst>
                    <a:ext uri="{FF2B5EF4-FFF2-40B4-BE49-F238E27FC236}">
                      <a16:creationId xmlns:a16="http://schemas.microsoft.com/office/drawing/2014/main" id="{409B00F6-44C0-4375-95FD-025EB4CA3EAD}"/>
                    </a:ext>
                  </a:extLst>
                </p14:cNvPr>
                <p14:cNvContentPartPr/>
                <p14:nvPr/>
              </p14:nvContentPartPr>
              <p14:xfrm>
                <a:off x="6810450" y="3434646"/>
                <a:ext cx="30600" cy="137880"/>
              </p14:xfrm>
            </p:contentPart>
          </mc:Choice>
          <mc:Fallback>
            <p:pic>
              <p:nvPicPr>
                <p:cNvPr id="117" name="Ink 116">
                  <a:extLst>
                    <a:ext uri="{FF2B5EF4-FFF2-40B4-BE49-F238E27FC236}">
                      <a16:creationId xmlns:a16="http://schemas.microsoft.com/office/drawing/2014/main" id="{409B00F6-44C0-4375-95FD-025EB4CA3EAD}"/>
                    </a:ext>
                  </a:extLst>
                </p:cNvPr>
                <p:cNvPicPr/>
                <p:nvPr/>
              </p:nvPicPr>
              <p:blipFill>
                <a:blip r:embed="rId352"/>
                <a:stretch>
                  <a:fillRect/>
                </a:stretch>
              </p:blipFill>
              <p:spPr>
                <a:xfrm>
                  <a:off x="6806130" y="3430326"/>
                  <a:ext cx="3924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353">
              <p14:nvContentPartPr>
                <p14:cNvPr id="118" name="Ink 117">
                  <a:extLst>
                    <a:ext uri="{FF2B5EF4-FFF2-40B4-BE49-F238E27FC236}">
                      <a16:creationId xmlns:a16="http://schemas.microsoft.com/office/drawing/2014/main" id="{F66C2CCB-D7C4-47A9-A2C1-190C2B3A12A1}"/>
                    </a:ext>
                  </a:extLst>
                </p14:cNvPr>
                <p14:cNvContentPartPr/>
                <p14:nvPr/>
              </p14:nvContentPartPr>
              <p14:xfrm>
                <a:off x="7007010" y="3405486"/>
                <a:ext cx="128880" cy="310680"/>
              </p14:xfrm>
            </p:contentPart>
          </mc:Choice>
          <mc:Fallback>
            <p:pic>
              <p:nvPicPr>
                <p:cNvPr id="118" name="Ink 117">
                  <a:extLst>
                    <a:ext uri="{FF2B5EF4-FFF2-40B4-BE49-F238E27FC236}">
                      <a16:creationId xmlns:a16="http://schemas.microsoft.com/office/drawing/2014/main" id="{F66C2CCB-D7C4-47A9-A2C1-190C2B3A12A1}"/>
                    </a:ext>
                  </a:extLst>
                </p:cNvPr>
                <p:cNvPicPr/>
                <p:nvPr/>
              </p:nvPicPr>
              <p:blipFill>
                <a:blip r:embed="rId354"/>
                <a:stretch>
                  <a:fillRect/>
                </a:stretch>
              </p:blipFill>
              <p:spPr>
                <a:xfrm>
                  <a:off x="7002690" y="3401166"/>
                  <a:ext cx="137520" cy="319320"/>
                </a:xfrm>
                <a:prstGeom prst="rect">
                  <a:avLst/>
                </a:prstGeom>
              </p:spPr>
            </p:pic>
          </mc:Fallback>
        </mc:AlternateContent>
        <mc:AlternateContent xmlns:mc="http://schemas.openxmlformats.org/markup-compatibility/2006">
          <mc:Choice xmlns:p14="http://schemas.microsoft.com/office/powerpoint/2010/main" Requires="p14">
            <p:contentPart p14:bwMode="auto" r:id="rId355">
              <p14:nvContentPartPr>
                <p14:cNvPr id="119" name="Ink 118">
                  <a:extLst>
                    <a:ext uri="{FF2B5EF4-FFF2-40B4-BE49-F238E27FC236}">
                      <a16:creationId xmlns:a16="http://schemas.microsoft.com/office/drawing/2014/main" id="{25A9D374-F89B-411C-8F88-4BD824AAA6F6}"/>
                    </a:ext>
                  </a:extLst>
                </p14:cNvPr>
                <p14:cNvContentPartPr/>
                <p14:nvPr/>
              </p14:nvContentPartPr>
              <p14:xfrm>
                <a:off x="7186650" y="3494046"/>
                <a:ext cx="36720" cy="126720"/>
              </p14:xfrm>
            </p:contentPart>
          </mc:Choice>
          <mc:Fallback>
            <p:pic>
              <p:nvPicPr>
                <p:cNvPr id="119" name="Ink 118">
                  <a:extLst>
                    <a:ext uri="{FF2B5EF4-FFF2-40B4-BE49-F238E27FC236}">
                      <a16:creationId xmlns:a16="http://schemas.microsoft.com/office/drawing/2014/main" id="{25A9D374-F89B-411C-8F88-4BD824AAA6F6}"/>
                    </a:ext>
                  </a:extLst>
                </p:cNvPr>
                <p:cNvPicPr/>
                <p:nvPr/>
              </p:nvPicPr>
              <p:blipFill>
                <a:blip r:embed="rId356"/>
                <a:stretch>
                  <a:fillRect/>
                </a:stretch>
              </p:blipFill>
              <p:spPr>
                <a:xfrm>
                  <a:off x="7182330" y="3489726"/>
                  <a:ext cx="4536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357">
              <p14:nvContentPartPr>
                <p14:cNvPr id="120" name="Ink 119">
                  <a:extLst>
                    <a:ext uri="{FF2B5EF4-FFF2-40B4-BE49-F238E27FC236}">
                      <a16:creationId xmlns:a16="http://schemas.microsoft.com/office/drawing/2014/main" id="{9FCA1475-F0AD-4696-B12A-297C85427992}"/>
                    </a:ext>
                  </a:extLst>
                </p14:cNvPr>
                <p14:cNvContentPartPr/>
                <p14:nvPr/>
              </p14:nvContentPartPr>
              <p14:xfrm>
                <a:off x="7344330" y="3429966"/>
                <a:ext cx="165600" cy="150840"/>
              </p14:xfrm>
            </p:contentPart>
          </mc:Choice>
          <mc:Fallback>
            <p:pic>
              <p:nvPicPr>
                <p:cNvPr id="120" name="Ink 119">
                  <a:extLst>
                    <a:ext uri="{FF2B5EF4-FFF2-40B4-BE49-F238E27FC236}">
                      <a16:creationId xmlns:a16="http://schemas.microsoft.com/office/drawing/2014/main" id="{9FCA1475-F0AD-4696-B12A-297C85427992}"/>
                    </a:ext>
                  </a:extLst>
                </p:cNvPr>
                <p:cNvPicPr/>
                <p:nvPr/>
              </p:nvPicPr>
              <p:blipFill>
                <a:blip r:embed="rId358"/>
                <a:stretch>
                  <a:fillRect/>
                </a:stretch>
              </p:blipFill>
              <p:spPr>
                <a:xfrm>
                  <a:off x="7340010" y="3425646"/>
                  <a:ext cx="17424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359">
              <p14:nvContentPartPr>
                <p14:cNvPr id="121" name="Ink 120">
                  <a:extLst>
                    <a:ext uri="{FF2B5EF4-FFF2-40B4-BE49-F238E27FC236}">
                      <a16:creationId xmlns:a16="http://schemas.microsoft.com/office/drawing/2014/main" id="{0C952230-02E3-4D2C-B959-55042B6F233F}"/>
                    </a:ext>
                  </a:extLst>
                </p14:cNvPr>
                <p14:cNvContentPartPr/>
                <p14:nvPr/>
              </p14:nvContentPartPr>
              <p14:xfrm>
                <a:off x="7479330" y="3252486"/>
                <a:ext cx="119520" cy="151560"/>
              </p14:xfrm>
            </p:contentPart>
          </mc:Choice>
          <mc:Fallback>
            <p:pic>
              <p:nvPicPr>
                <p:cNvPr id="121" name="Ink 120">
                  <a:extLst>
                    <a:ext uri="{FF2B5EF4-FFF2-40B4-BE49-F238E27FC236}">
                      <a16:creationId xmlns:a16="http://schemas.microsoft.com/office/drawing/2014/main" id="{0C952230-02E3-4D2C-B959-55042B6F233F}"/>
                    </a:ext>
                  </a:extLst>
                </p:cNvPr>
                <p:cNvPicPr/>
                <p:nvPr/>
              </p:nvPicPr>
              <p:blipFill>
                <a:blip r:embed="rId360"/>
                <a:stretch>
                  <a:fillRect/>
                </a:stretch>
              </p:blipFill>
              <p:spPr>
                <a:xfrm>
                  <a:off x="7475010" y="3248166"/>
                  <a:ext cx="12816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361">
              <p14:nvContentPartPr>
                <p14:cNvPr id="124" name="Ink 123">
                  <a:extLst>
                    <a:ext uri="{FF2B5EF4-FFF2-40B4-BE49-F238E27FC236}">
                      <a16:creationId xmlns:a16="http://schemas.microsoft.com/office/drawing/2014/main" id="{3104B511-86A5-47F1-89C8-9A954762DE89}"/>
                    </a:ext>
                  </a:extLst>
                </p14:cNvPr>
                <p14:cNvContentPartPr/>
                <p14:nvPr/>
              </p14:nvContentPartPr>
              <p14:xfrm>
                <a:off x="7673730" y="3509886"/>
                <a:ext cx="130680" cy="12240"/>
              </p14:xfrm>
            </p:contentPart>
          </mc:Choice>
          <mc:Fallback>
            <p:pic>
              <p:nvPicPr>
                <p:cNvPr id="124" name="Ink 123">
                  <a:extLst>
                    <a:ext uri="{FF2B5EF4-FFF2-40B4-BE49-F238E27FC236}">
                      <a16:creationId xmlns:a16="http://schemas.microsoft.com/office/drawing/2014/main" id="{3104B511-86A5-47F1-89C8-9A954762DE89}"/>
                    </a:ext>
                  </a:extLst>
                </p:cNvPr>
                <p:cNvPicPr/>
                <p:nvPr/>
              </p:nvPicPr>
              <p:blipFill>
                <a:blip r:embed="rId362"/>
                <a:stretch>
                  <a:fillRect/>
                </a:stretch>
              </p:blipFill>
              <p:spPr>
                <a:xfrm>
                  <a:off x="7669410" y="3505566"/>
                  <a:ext cx="13932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363">
              <p14:nvContentPartPr>
                <p14:cNvPr id="125" name="Ink 124">
                  <a:extLst>
                    <a:ext uri="{FF2B5EF4-FFF2-40B4-BE49-F238E27FC236}">
                      <a16:creationId xmlns:a16="http://schemas.microsoft.com/office/drawing/2014/main" id="{C3B8DD1E-6B63-462F-AB3A-A5A5AF68B59F}"/>
                    </a:ext>
                  </a:extLst>
                </p14:cNvPr>
                <p14:cNvContentPartPr/>
                <p14:nvPr/>
              </p14:nvContentPartPr>
              <p14:xfrm>
                <a:off x="7927170" y="3435726"/>
                <a:ext cx="34920" cy="282960"/>
              </p14:xfrm>
            </p:contentPart>
          </mc:Choice>
          <mc:Fallback>
            <p:pic>
              <p:nvPicPr>
                <p:cNvPr id="125" name="Ink 124">
                  <a:extLst>
                    <a:ext uri="{FF2B5EF4-FFF2-40B4-BE49-F238E27FC236}">
                      <a16:creationId xmlns:a16="http://schemas.microsoft.com/office/drawing/2014/main" id="{C3B8DD1E-6B63-462F-AB3A-A5A5AF68B59F}"/>
                    </a:ext>
                  </a:extLst>
                </p:cNvPr>
                <p:cNvPicPr/>
                <p:nvPr/>
              </p:nvPicPr>
              <p:blipFill>
                <a:blip r:embed="rId364"/>
                <a:stretch>
                  <a:fillRect/>
                </a:stretch>
              </p:blipFill>
              <p:spPr>
                <a:xfrm>
                  <a:off x="7922850" y="3431406"/>
                  <a:ext cx="43560" cy="291600"/>
                </a:xfrm>
                <a:prstGeom prst="rect">
                  <a:avLst/>
                </a:prstGeom>
              </p:spPr>
            </p:pic>
          </mc:Fallback>
        </mc:AlternateContent>
        <mc:AlternateContent xmlns:mc="http://schemas.openxmlformats.org/markup-compatibility/2006">
          <mc:Choice xmlns:p14="http://schemas.microsoft.com/office/powerpoint/2010/main" Requires="p14">
            <p:contentPart p14:bwMode="auto" r:id="rId365">
              <p14:nvContentPartPr>
                <p14:cNvPr id="126" name="Ink 125">
                  <a:extLst>
                    <a:ext uri="{FF2B5EF4-FFF2-40B4-BE49-F238E27FC236}">
                      <a16:creationId xmlns:a16="http://schemas.microsoft.com/office/drawing/2014/main" id="{58567711-0D3A-4E9C-AE54-10A756089A92}"/>
                    </a:ext>
                  </a:extLst>
                </p14:cNvPr>
                <p14:cNvContentPartPr/>
                <p14:nvPr/>
              </p14:nvContentPartPr>
              <p14:xfrm>
                <a:off x="7934010" y="3434286"/>
                <a:ext cx="224640" cy="207000"/>
              </p14:xfrm>
            </p:contentPart>
          </mc:Choice>
          <mc:Fallback>
            <p:pic>
              <p:nvPicPr>
                <p:cNvPr id="126" name="Ink 125">
                  <a:extLst>
                    <a:ext uri="{FF2B5EF4-FFF2-40B4-BE49-F238E27FC236}">
                      <a16:creationId xmlns:a16="http://schemas.microsoft.com/office/drawing/2014/main" id="{58567711-0D3A-4E9C-AE54-10A756089A92}"/>
                    </a:ext>
                  </a:extLst>
                </p:cNvPr>
                <p:cNvPicPr/>
                <p:nvPr/>
              </p:nvPicPr>
              <p:blipFill>
                <a:blip r:embed="rId366"/>
                <a:stretch>
                  <a:fillRect/>
                </a:stretch>
              </p:blipFill>
              <p:spPr>
                <a:xfrm>
                  <a:off x="7929690" y="3429966"/>
                  <a:ext cx="233280" cy="215640"/>
                </a:xfrm>
                <a:prstGeom prst="rect">
                  <a:avLst/>
                </a:prstGeom>
              </p:spPr>
            </p:pic>
          </mc:Fallback>
        </mc:AlternateContent>
        <mc:AlternateContent xmlns:mc="http://schemas.openxmlformats.org/markup-compatibility/2006">
          <mc:Choice xmlns:p14="http://schemas.microsoft.com/office/powerpoint/2010/main" Requires="p14">
            <p:contentPart p14:bwMode="auto" r:id="rId367">
              <p14:nvContentPartPr>
                <p14:cNvPr id="127" name="Ink 126">
                  <a:extLst>
                    <a:ext uri="{FF2B5EF4-FFF2-40B4-BE49-F238E27FC236}">
                      <a16:creationId xmlns:a16="http://schemas.microsoft.com/office/drawing/2014/main" id="{7C5E7C17-2E2C-4E54-9FDB-7E4E673B5E88}"/>
                    </a:ext>
                  </a:extLst>
                </p14:cNvPr>
                <p14:cNvContentPartPr/>
                <p14:nvPr/>
              </p14:nvContentPartPr>
              <p14:xfrm>
                <a:off x="8136690" y="3454806"/>
                <a:ext cx="64080" cy="27360"/>
              </p14:xfrm>
            </p:contentPart>
          </mc:Choice>
          <mc:Fallback>
            <p:pic>
              <p:nvPicPr>
                <p:cNvPr id="127" name="Ink 126">
                  <a:extLst>
                    <a:ext uri="{FF2B5EF4-FFF2-40B4-BE49-F238E27FC236}">
                      <a16:creationId xmlns:a16="http://schemas.microsoft.com/office/drawing/2014/main" id="{7C5E7C17-2E2C-4E54-9FDB-7E4E673B5E88}"/>
                    </a:ext>
                  </a:extLst>
                </p:cNvPr>
                <p:cNvPicPr/>
                <p:nvPr/>
              </p:nvPicPr>
              <p:blipFill>
                <a:blip r:embed="rId368"/>
                <a:stretch>
                  <a:fillRect/>
                </a:stretch>
              </p:blipFill>
              <p:spPr>
                <a:xfrm>
                  <a:off x="8132370" y="3450486"/>
                  <a:ext cx="7272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369">
              <p14:nvContentPartPr>
                <p14:cNvPr id="230" name="Ink 229">
                  <a:extLst>
                    <a:ext uri="{FF2B5EF4-FFF2-40B4-BE49-F238E27FC236}">
                      <a16:creationId xmlns:a16="http://schemas.microsoft.com/office/drawing/2014/main" id="{3E2B5882-88E9-496B-9101-0A775D790C84}"/>
                    </a:ext>
                  </a:extLst>
                </p14:cNvPr>
                <p14:cNvContentPartPr/>
                <p14:nvPr/>
              </p14:nvContentPartPr>
              <p14:xfrm>
                <a:off x="1487850" y="3337446"/>
                <a:ext cx="6805800" cy="784440"/>
              </p14:xfrm>
            </p:contentPart>
          </mc:Choice>
          <mc:Fallback>
            <p:pic>
              <p:nvPicPr>
                <p:cNvPr id="230" name="Ink 229">
                  <a:extLst>
                    <a:ext uri="{FF2B5EF4-FFF2-40B4-BE49-F238E27FC236}">
                      <a16:creationId xmlns:a16="http://schemas.microsoft.com/office/drawing/2014/main" id="{3E2B5882-88E9-496B-9101-0A775D790C84}"/>
                    </a:ext>
                  </a:extLst>
                </p:cNvPr>
                <p:cNvPicPr/>
                <p:nvPr/>
              </p:nvPicPr>
              <p:blipFill>
                <a:blip r:embed="rId370"/>
                <a:stretch>
                  <a:fillRect/>
                </a:stretch>
              </p:blipFill>
              <p:spPr>
                <a:xfrm>
                  <a:off x="1483530" y="3333126"/>
                  <a:ext cx="6814440" cy="793080"/>
                </a:xfrm>
                <a:prstGeom prst="rect">
                  <a:avLst/>
                </a:prstGeom>
              </p:spPr>
            </p:pic>
          </mc:Fallback>
        </mc:AlternateContent>
      </p:grpSp>
    </p:spTree>
    <p:extLst>
      <p:ext uri="{BB962C8B-B14F-4D97-AF65-F5344CB8AC3E}">
        <p14:creationId xmlns:p14="http://schemas.microsoft.com/office/powerpoint/2010/main" val="4725933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DBC4F-6757-4359-A62C-48FEE266B37A}"/>
              </a:ext>
            </a:extLst>
          </p:cNvPr>
          <p:cNvSpPr>
            <a:spLocks noGrp="1"/>
          </p:cNvSpPr>
          <p:nvPr>
            <p:ph type="title"/>
          </p:nvPr>
        </p:nvSpPr>
        <p:spPr>
          <a:xfrm>
            <a:off x="781050" y="105752"/>
            <a:ext cx="10515600" cy="980097"/>
          </a:xfrm>
        </p:spPr>
        <p:txBody>
          <a:bodyPr>
            <a:normAutofit/>
          </a:bodyPr>
          <a:lstStyle/>
          <a:p>
            <a:r>
              <a:rPr lang="en-CA" dirty="0"/>
              <a:t>Chernoff bound for upper tail</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157FCE19-F397-4F32-915B-C470FBB10AB0}"/>
                  </a:ext>
                </a:extLst>
              </p:cNvPr>
              <p:cNvSpPr txBox="1"/>
              <p:nvPr/>
            </p:nvSpPr>
            <p:spPr>
              <a:xfrm>
                <a:off x="781049" y="1275312"/>
                <a:ext cx="10213732" cy="1488228"/>
              </a:xfrm>
              <a:prstGeom prst="rect">
                <a:avLst/>
              </a:prstGeom>
              <a:noFill/>
              <a:ln>
                <a:solidFill>
                  <a:schemeClr val="tx2"/>
                </a:solidFill>
              </a:ln>
            </p:spPr>
            <p:txBody>
              <a:bodyPr wrap="square" rtlCol="0">
                <a:spAutoFit/>
              </a:bodyPr>
              <a:lstStyle/>
              <a:p>
                <a:r>
                  <a:rPr lang="en-CA" sz="2000" dirty="0"/>
                  <a:t>For any </a:t>
                </a:r>
                <a14:m>
                  <m:oMath xmlns:m="http://schemas.openxmlformats.org/officeDocument/2006/math">
                    <m:r>
                      <a:rPr lang="en-CA" sz="2000" b="0" i="1" smtClean="0">
                        <a:latin typeface="Cambria Math" panose="02040503050406030204" pitchFamily="18" charset="0"/>
                      </a:rPr>
                      <m:t>𝜖</m:t>
                    </m:r>
                    <m:r>
                      <a:rPr lang="en-CA" sz="2000" b="0" i="1" smtClean="0">
                        <a:latin typeface="Cambria Math" panose="02040503050406030204" pitchFamily="18" charset="0"/>
                      </a:rPr>
                      <m:t>&gt;0</m:t>
                    </m:r>
                  </m:oMath>
                </a14:m>
                <a:r>
                  <a:rPr lang="en-CA" sz="2000" dirty="0"/>
                  <a:t>, let </a:t>
                </a:r>
                <a14:m>
                  <m:oMath xmlns:m="http://schemas.openxmlformats.org/officeDocument/2006/math">
                    <m:r>
                      <a:rPr lang="en-CA" sz="2000" b="0" i="1" smtClean="0">
                        <a:latin typeface="Cambria Math" panose="02040503050406030204" pitchFamily="18" charset="0"/>
                      </a:rPr>
                      <m:t>𝜇</m:t>
                    </m:r>
                    <m:r>
                      <a:rPr lang="en-CA" sz="2000" b="0" i="1" smtClean="0">
                        <a:latin typeface="Cambria Math" panose="02040503050406030204" pitchFamily="18" charset="0"/>
                      </a:rPr>
                      <m:t>=</m:t>
                    </m:r>
                    <m:r>
                      <a:rPr lang="en-CA" sz="2000" b="0" i="1" smtClean="0">
                        <a:latin typeface="Cambria Math" panose="02040503050406030204" pitchFamily="18" charset="0"/>
                      </a:rPr>
                      <m:t>𝐸</m:t>
                    </m:r>
                    <m:d>
                      <m:dPr>
                        <m:begChr m:val="["/>
                        <m:endChr m:val="]"/>
                        <m:ctrlPr>
                          <a:rPr lang="en-CA" sz="2000" b="0" i="1" smtClean="0">
                            <a:latin typeface="Cambria Math" panose="02040503050406030204" pitchFamily="18" charset="0"/>
                          </a:rPr>
                        </m:ctrlPr>
                      </m:dPr>
                      <m:e>
                        <m:r>
                          <a:rPr lang="en-CA" sz="2000" b="0" i="1" smtClean="0">
                            <a:latin typeface="Cambria Math" panose="02040503050406030204" pitchFamily="18" charset="0"/>
                          </a:rPr>
                          <m:t>𝑋</m:t>
                        </m:r>
                      </m:e>
                    </m:d>
                  </m:oMath>
                </a14:m>
                <a:r>
                  <a:rPr lang="en-CA" sz="2000" dirty="0"/>
                  <a:t>, where </a:t>
                </a:r>
                <a14:m>
                  <m:oMath xmlns:m="http://schemas.openxmlformats.org/officeDocument/2006/math">
                    <m:r>
                      <a:rPr lang="en-CA" sz="2000" b="0" i="1" smtClean="0">
                        <a:latin typeface="Cambria Math" panose="02040503050406030204" pitchFamily="18" charset="0"/>
                      </a:rPr>
                      <m:t>𝑋</m:t>
                    </m:r>
                  </m:oMath>
                </a14:m>
                <a:r>
                  <a:rPr lang="en-CA" sz="2000" dirty="0"/>
                  <a:t> is sum of independent heterogenous coin flips,</a:t>
                </a:r>
              </a:p>
              <a:p>
                <a:pPr>
                  <a:lnSpc>
                    <a:spcPct val="150000"/>
                  </a:lnSpc>
                </a:pPr>
                <a14:m>
                  <m:oMathPara xmlns:m="http://schemas.openxmlformats.org/officeDocument/2006/math">
                    <m:oMathParaPr>
                      <m:jc m:val="centerGroup"/>
                    </m:oMathParaPr>
                    <m:oMath xmlns:m="http://schemas.openxmlformats.org/officeDocument/2006/math">
                      <m:func>
                        <m:funcPr>
                          <m:ctrlPr>
                            <a:rPr lang="en-CA" sz="2000" b="0" i="1" smtClean="0">
                              <a:latin typeface="Cambria Math" panose="02040503050406030204" pitchFamily="18" charset="0"/>
                            </a:rPr>
                          </m:ctrlPr>
                        </m:funcPr>
                        <m:fName>
                          <m:r>
                            <m:rPr>
                              <m:sty m:val="p"/>
                            </m:rPr>
                            <a:rPr lang="en-CA" sz="2000" b="0" i="0" smtClean="0">
                              <a:latin typeface="Cambria Math" panose="02040503050406030204" pitchFamily="18" charset="0"/>
                            </a:rPr>
                            <m:t>Pr</m:t>
                          </m:r>
                        </m:fName>
                        <m:e>
                          <m:d>
                            <m:dPr>
                              <m:ctrlPr>
                                <a:rPr lang="en-CA" sz="2000" b="0" i="1" smtClean="0">
                                  <a:latin typeface="Cambria Math" panose="02040503050406030204" pitchFamily="18" charset="0"/>
                                </a:rPr>
                              </m:ctrlPr>
                            </m:dPr>
                            <m:e>
                              <m:r>
                                <a:rPr lang="en-CA" sz="2000" b="0" i="1" smtClean="0">
                                  <a:latin typeface="Cambria Math" panose="02040503050406030204" pitchFamily="18" charset="0"/>
                                </a:rPr>
                                <m:t>𝑋</m:t>
                              </m:r>
                              <m:r>
                                <a:rPr lang="en-CA" sz="2000" b="0" i="1" smtClean="0">
                                  <a:latin typeface="Cambria Math" panose="02040503050406030204" pitchFamily="18" charset="0"/>
                                </a:rPr>
                                <m:t>≥</m:t>
                              </m:r>
                              <m:d>
                                <m:dPr>
                                  <m:ctrlPr>
                                    <a:rPr lang="en-CA" sz="2000" b="0" i="1" smtClean="0">
                                      <a:latin typeface="Cambria Math" panose="02040503050406030204" pitchFamily="18" charset="0"/>
                                    </a:rPr>
                                  </m:ctrlPr>
                                </m:dPr>
                                <m:e>
                                  <m:r>
                                    <a:rPr lang="en-CA" sz="2000" b="0" i="1" smtClean="0">
                                      <a:latin typeface="Cambria Math" panose="02040503050406030204" pitchFamily="18" charset="0"/>
                                    </a:rPr>
                                    <m:t>1+</m:t>
                                  </m:r>
                                  <m:r>
                                    <a:rPr lang="en-CA" sz="2000" b="0" i="1" smtClean="0">
                                      <a:latin typeface="Cambria Math" panose="02040503050406030204" pitchFamily="18" charset="0"/>
                                    </a:rPr>
                                    <m:t>𝜖</m:t>
                                  </m:r>
                                </m:e>
                              </m:d>
                              <m:r>
                                <a:rPr lang="en-CA" sz="2000" b="0" i="1" smtClean="0">
                                  <a:latin typeface="Cambria Math" panose="02040503050406030204" pitchFamily="18" charset="0"/>
                                </a:rPr>
                                <m:t>𝜇</m:t>
                              </m:r>
                            </m:e>
                          </m:d>
                          <m:r>
                            <a:rPr lang="en-CA" sz="2000" b="0" i="1" smtClean="0">
                              <a:latin typeface="Cambria Math" panose="02040503050406030204" pitchFamily="18" charset="0"/>
                            </a:rPr>
                            <m:t>≤</m:t>
                          </m:r>
                          <m:sSup>
                            <m:sSupPr>
                              <m:ctrlPr>
                                <a:rPr lang="en-CA" sz="2000" b="0" i="1" smtClean="0">
                                  <a:latin typeface="Cambria Math" panose="02040503050406030204" pitchFamily="18" charset="0"/>
                                </a:rPr>
                              </m:ctrlPr>
                            </m:sSupPr>
                            <m:e>
                              <m:d>
                                <m:dPr>
                                  <m:ctrlPr>
                                    <a:rPr lang="en-CA" sz="2000" b="0" i="1" smtClean="0">
                                      <a:latin typeface="Cambria Math" panose="02040503050406030204" pitchFamily="18" charset="0"/>
                                    </a:rPr>
                                  </m:ctrlPr>
                                </m:dPr>
                                <m:e>
                                  <m:f>
                                    <m:fPr>
                                      <m:ctrlPr>
                                        <a:rPr lang="en-CA" sz="2000" i="1">
                                          <a:latin typeface="Cambria Math" panose="02040503050406030204" pitchFamily="18" charset="0"/>
                                        </a:rPr>
                                      </m:ctrlPr>
                                    </m:fPr>
                                    <m:num>
                                      <m:sSup>
                                        <m:sSupPr>
                                          <m:ctrlPr>
                                            <a:rPr lang="en-CA" sz="2000" b="0" i="1" smtClean="0">
                                              <a:latin typeface="Cambria Math" panose="02040503050406030204" pitchFamily="18" charset="0"/>
                                            </a:rPr>
                                          </m:ctrlPr>
                                        </m:sSupPr>
                                        <m:e>
                                          <m:r>
                                            <a:rPr lang="en-CA" sz="2000" b="0" i="1" smtClean="0">
                                              <a:latin typeface="Cambria Math" panose="02040503050406030204" pitchFamily="18" charset="0"/>
                                            </a:rPr>
                                            <m:t>𝑒</m:t>
                                          </m:r>
                                        </m:e>
                                        <m:sup>
                                          <m:r>
                                            <a:rPr lang="en-CA" sz="2000" b="0" i="1" smtClean="0">
                                              <a:latin typeface="Cambria Math" panose="02040503050406030204" pitchFamily="18" charset="0"/>
                                            </a:rPr>
                                            <m:t>𝜖</m:t>
                                          </m:r>
                                        </m:sup>
                                      </m:sSup>
                                    </m:num>
                                    <m:den>
                                      <m:sSup>
                                        <m:sSupPr>
                                          <m:ctrlPr>
                                            <a:rPr lang="en-CA" sz="2000" b="0" i="1" smtClean="0">
                                              <a:latin typeface="Cambria Math" panose="02040503050406030204" pitchFamily="18" charset="0"/>
                                            </a:rPr>
                                          </m:ctrlPr>
                                        </m:sSupPr>
                                        <m:e>
                                          <m:d>
                                            <m:dPr>
                                              <m:ctrlPr>
                                                <a:rPr lang="en-CA" sz="2000" b="0" i="1" smtClean="0">
                                                  <a:latin typeface="Cambria Math" panose="02040503050406030204" pitchFamily="18" charset="0"/>
                                                </a:rPr>
                                              </m:ctrlPr>
                                            </m:dPr>
                                            <m:e>
                                              <m:r>
                                                <a:rPr lang="en-CA" sz="2000" b="0" i="1" smtClean="0">
                                                  <a:latin typeface="Cambria Math" panose="02040503050406030204" pitchFamily="18" charset="0"/>
                                                </a:rPr>
                                                <m:t>1+</m:t>
                                              </m:r>
                                              <m:r>
                                                <a:rPr lang="en-CA" sz="2000" b="0" i="1" smtClean="0">
                                                  <a:latin typeface="Cambria Math" panose="02040503050406030204" pitchFamily="18" charset="0"/>
                                                </a:rPr>
                                                <m:t>𝜖</m:t>
                                              </m:r>
                                            </m:e>
                                          </m:d>
                                        </m:e>
                                        <m:sup>
                                          <m:r>
                                            <a:rPr lang="en-CA" sz="2000" b="0" i="1" smtClean="0">
                                              <a:latin typeface="Cambria Math" panose="02040503050406030204" pitchFamily="18" charset="0"/>
                                            </a:rPr>
                                            <m:t>1+</m:t>
                                          </m:r>
                                          <m:r>
                                            <a:rPr lang="en-CA" sz="2000" b="0" i="1" smtClean="0">
                                              <a:latin typeface="Cambria Math" panose="02040503050406030204" pitchFamily="18" charset="0"/>
                                            </a:rPr>
                                            <m:t>𝜖</m:t>
                                          </m:r>
                                        </m:sup>
                                      </m:sSup>
                                    </m:den>
                                  </m:f>
                                </m:e>
                              </m:d>
                            </m:e>
                            <m:sup>
                              <m:r>
                                <a:rPr lang="en-CA" sz="2000" b="0" i="1" smtClean="0">
                                  <a:latin typeface="Cambria Math" panose="02040503050406030204" pitchFamily="18" charset="0"/>
                                </a:rPr>
                                <m:t>𝜇</m:t>
                              </m:r>
                            </m:sup>
                          </m:sSup>
                          <m:r>
                            <a:rPr lang="en-CA" sz="2000" b="0" i="1" smtClean="0">
                              <a:latin typeface="Cambria Math" panose="02040503050406030204" pitchFamily="18" charset="0"/>
                            </a:rPr>
                            <m:t> </m:t>
                          </m:r>
                        </m:e>
                      </m:func>
                    </m:oMath>
                  </m:oMathPara>
                </a14:m>
                <a:endParaRPr lang="en-CA" sz="2000" dirty="0"/>
              </a:p>
            </p:txBody>
          </p:sp>
        </mc:Choice>
        <mc:Fallback xmlns="">
          <p:sp>
            <p:nvSpPr>
              <p:cNvPr id="5" name="TextBox 4">
                <a:extLst>
                  <a:ext uri="{FF2B5EF4-FFF2-40B4-BE49-F238E27FC236}">
                    <a16:creationId xmlns:a16="http://schemas.microsoft.com/office/drawing/2014/main" id="{157FCE19-F397-4F32-915B-C470FBB10AB0}"/>
                  </a:ext>
                </a:extLst>
              </p:cNvPr>
              <p:cNvSpPr txBox="1">
                <a:spLocks noRot="1" noChangeAspect="1" noMove="1" noResize="1" noEditPoints="1" noAdjustHandles="1" noChangeArrowheads="1" noChangeShapeType="1" noTextEdit="1"/>
              </p:cNvSpPr>
              <p:nvPr/>
            </p:nvSpPr>
            <p:spPr>
              <a:xfrm>
                <a:off x="781049" y="1275312"/>
                <a:ext cx="10213732" cy="1488228"/>
              </a:xfrm>
              <a:prstGeom prst="rect">
                <a:avLst/>
              </a:prstGeom>
              <a:blipFill>
                <a:blip r:embed="rId2"/>
                <a:stretch>
                  <a:fillRect l="-536" t="-1626"/>
                </a:stretch>
              </a:blipFill>
              <a:ln>
                <a:solidFill>
                  <a:schemeClr val="tx2"/>
                </a:solidFill>
              </a:ln>
            </p:spPr>
            <p:txBody>
              <a:bodyPr/>
              <a:lstStyle/>
              <a:p>
                <a:r>
                  <a:rPr lang="en-CA">
                    <a:noFill/>
                  </a:rPr>
                  <a:t> </a:t>
                </a:r>
              </a:p>
            </p:txBody>
          </p:sp>
        </mc:Fallback>
      </mc:AlternateContent>
      <p:sp>
        <p:nvSpPr>
          <p:cNvPr id="3" name="Slide Number Placeholder 2">
            <a:extLst>
              <a:ext uri="{FF2B5EF4-FFF2-40B4-BE49-F238E27FC236}">
                <a16:creationId xmlns:a16="http://schemas.microsoft.com/office/drawing/2014/main" id="{B475ED92-22A1-4836-921A-606F7F0D39DF}"/>
              </a:ext>
            </a:extLst>
          </p:cNvPr>
          <p:cNvSpPr>
            <a:spLocks noGrp="1"/>
          </p:cNvSpPr>
          <p:nvPr>
            <p:ph type="sldNum" sz="quarter" idx="12"/>
          </p:nvPr>
        </p:nvSpPr>
        <p:spPr/>
        <p:txBody>
          <a:bodyPr/>
          <a:lstStyle/>
          <a:p>
            <a:fld id="{2595D44B-EAE6-4553-A7ED-B796E3CA93DC}" type="slidenum">
              <a:rPr lang="en-CA" smtClean="0"/>
              <a:t>22</a:t>
            </a:fld>
            <a:endParaRPr lang="en-CA"/>
          </a:p>
        </p:txBody>
      </p:sp>
      <p:grpSp>
        <p:nvGrpSpPr>
          <p:cNvPr id="12" name="Group 11">
            <a:extLst>
              <a:ext uri="{FF2B5EF4-FFF2-40B4-BE49-F238E27FC236}">
                <a16:creationId xmlns:a16="http://schemas.microsoft.com/office/drawing/2014/main" id="{5CBDC902-A033-4F5E-B1EE-2F18AB391C87}"/>
              </a:ext>
            </a:extLst>
          </p:cNvPr>
          <p:cNvGrpSpPr/>
          <p:nvPr/>
        </p:nvGrpSpPr>
        <p:grpSpPr>
          <a:xfrm>
            <a:off x="860370" y="3053406"/>
            <a:ext cx="1042920" cy="395280"/>
            <a:chOff x="860370" y="3053406"/>
            <a:chExt cx="1042920" cy="395280"/>
          </a:xfrm>
        </p:grpSpPr>
        <mc:AlternateContent xmlns:mc="http://schemas.openxmlformats.org/markup-compatibility/2006">
          <mc:Choice xmlns:p14="http://schemas.microsoft.com/office/powerpoint/2010/main" Requires="p14">
            <p:contentPart p14:bwMode="auto" r:id="rId3">
              <p14:nvContentPartPr>
                <p14:cNvPr id="4" name="Ink 3">
                  <a:extLst>
                    <a:ext uri="{FF2B5EF4-FFF2-40B4-BE49-F238E27FC236}">
                      <a16:creationId xmlns:a16="http://schemas.microsoft.com/office/drawing/2014/main" id="{8D75A4FD-85D2-4B45-A53D-266399B163C6}"/>
                    </a:ext>
                  </a:extLst>
                </p14:cNvPr>
                <p14:cNvContentPartPr/>
                <p14:nvPr/>
              </p14:nvContentPartPr>
              <p14:xfrm>
                <a:off x="1005450" y="3123246"/>
                <a:ext cx="79560" cy="293040"/>
              </p14:xfrm>
            </p:contentPart>
          </mc:Choice>
          <mc:Fallback>
            <p:pic>
              <p:nvPicPr>
                <p:cNvPr id="4" name="Ink 3">
                  <a:extLst>
                    <a:ext uri="{FF2B5EF4-FFF2-40B4-BE49-F238E27FC236}">
                      <a16:creationId xmlns:a16="http://schemas.microsoft.com/office/drawing/2014/main" id="{8D75A4FD-85D2-4B45-A53D-266399B163C6}"/>
                    </a:ext>
                  </a:extLst>
                </p:cNvPr>
                <p:cNvPicPr/>
                <p:nvPr/>
              </p:nvPicPr>
              <p:blipFill>
                <a:blip r:embed="rId4"/>
                <a:stretch>
                  <a:fillRect/>
                </a:stretch>
              </p:blipFill>
              <p:spPr>
                <a:xfrm>
                  <a:off x="1001130" y="3118926"/>
                  <a:ext cx="88200" cy="3016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6" name="Ink 5">
                  <a:extLst>
                    <a:ext uri="{FF2B5EF4-FFF2-40B4-BE49-F238E27FC236}">
                      <a16:creationId xmlns:a16="http://schemas.microsoft.com/office/drawing/2014/main" id="{4B0FAF3C-D4D3-471C-AB6C-75BB3B4BE849}"/>
                    </a:ext>
                  </a:extLst>
                </p14:cNvPr>
                <p14:cNvContentPartPr/>
                <p14:nvPr/>
              </p14:nvContentPartPr>
              <p14:xfrm>
                <a:off x="982410" y="3168966"/>
                <a:ext cx="141480" cy="132480"/>
              </p14:xfrm>
            </p:contentPart>
          </mc:Choice>
          <mc:Fallback>
            <p:pic>
              <p:nvPicPr>
                <p:cNvPr id="6" name="Ink 5">
                  <a:extLst>
                    <a:ext uri="{FF2B5EF4-FFF2-40B4-BE49-F238E27FC236}">
                      <a16:creationId xmlns:a16="http://schemas.microsoft.com/office/drawing/2014/main" id="{4B0FAF3C-D4D3-471C-AB6C-75BB3B4BE849}"/>
                    </a:ext>
                  </a:extLst>
                </p:cNvPr>
                <p:cNvPicPr/>
                <p:nvPr/>
              </p:nvPicPr>
              <p:blipFill>
                <a:blip r:embed="rId6"/>
                <a:stretch>
                  <a:fillRect/>
                </a:stretch>
              </p:blipFill>
              <p:spPr>
                <a:xfrm>
                  <a:off x="978090" y="3164646"/>
                  <a:ext cx="15012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7" name="Ink 6">
                  <a:extLst>
                    <a:ext uri="{FF2B5EF4-FFF2-40B4-BE49-F238E27FC236}">
                      <a16:creationId xmlns:a16="http://schemas.microsoft.com/office/drawing/2014/main" id="{F0303A28-AF32-4757-AB8C-699BE17A8B96}"/>
                    </a:ext>
                  </a:extLst>
                </p14:cNvPr>
                <p14:cNvContentPartPr/>
                <p14:nvPr/>
              </p14:nvContentPartPr>
              <p14:xfrm>
                <a:off x="1151970" y="3163926"/>
                <a:ext cx="97560" cy="122760"/>
              </p14:xfrm>
            </p:contentPart>
          </mc:Choice>
          <mc:Fallback>
            <p:pic>
              <p:nvPicPr>
                <p:cNvPr id="7" name="Ink 6">
                  <a:extLst>
                    <a:ext uri="{FF2B5EF4-FFF2-40B4-BE49-F238E27FC236}">
                      <a16:creationId xmlns:a16="http://schemas.microsoft.com/office/drawing/2014/main" id="{F0303A28-AF32-4757-AB8C-699BE17A8B96}"/>
                    </a:ext>
                  </a:extLst>
                </p:cNvPr>
                <p:cNvPicPr/>
                <p:nvPr/>
              </p:nvPicPr>
              <p:blipFill>
                <a:blip r:embed="rId8"/>
                <a:stretch>
                  <a:fillRect/>
                </a:stretch>
              </p:blipFill>
              <p:spPr>
                <a:xfrm>
                  <a:off x="1147650" y="3159606"/>
                  <a:ext cx="10620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8" name="Ink 7">
                  <a:extLst>
                    <a:ext uri="{FF2B5EF4-FFF2-40B4-BE49-F238E27FC236}">
                      <a16:creationId xmlns:a16="http://schemas.microsoft.com/office/drawing/2014/main" id="{61D8E3E8-AEF0-48B7-9B68-46352E3F68E7}"/>
                    </a:ext>
                  </a:extLst>
                </p14:cNvPr>
                <p14:cNvContentPartPr/>
                <p14:nvPr/>
              </p14:nvContentPartPr>
              <p14:xfrm>
                <a:off x="1318650" y="3194166"/>
                <a:ext cx="69480" cy="106560"/>
              </p14:xfrm>
            </p:contentPart>
          </mc:Choice>
          <mc:Fallback>
            <p:pic>
              <p:nvPicPr>
                <p:cNvPr id="8" name="Ink 7">
                  <a:extLst>
                    <a:ext uri="{FF2B5EF4-FFF2-40B4-BE49-F238E27FC236}">
                      <a16:creationId xmlns:a16="http://schemas.microsoft.com/office/drawing/2014/main" id="{61D8E3E8-AEF0-48B7-9B68-46352E3F68E7}"/>
                    </a:ext>
                  </a:extLst>
                </p:cNvPr>
                <p:cNvPicPr/>
                <p:nvPr/>
              </p:nvPicPr>
              <p:blipFill>
                <a:blip r:embed="rId10"/>
                <a:stretch>
                  <a:fillRect/>
                </a:stretch>
              </p:blipFill>
              <p:spPr>
                <a:xfrm>
                  <a:off x="1314330" y="3189846"/>
                  <a:ext cx="7812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9" name="Ink 8">
                  <a:extLst>
                    <a:ext uri="{FF2B5EF4-FFF2-40B4-BE49-F238E27FC236}">
                      <a16:creationId xmlns:a16="http://schemas.microsoft.com/office/drawing/2014/main" id="{D288470D-941B-496A-BA94-5106047D1331}"/>
                    </a:ext>
                  </a:extLst>
                </p14:cNvPr>
                <p14:cNvContentPartPr/>
                <p14:nvPr/>
              </p14:nvContentPartPr>
              <p14:xfrm>
                <a:off x="1442850" y="3053406"/>
                <a:ext cx="212400" cy="330120"/>
              </p14:xfrm>
            </p:contentPart>
          </mc:Choice>
          <mc:Fallback>
            <p:pic>
              <p:nvPicPr>
                <p:cNvPr id="9" name="Ink 8">
                  <a:extLst>
                    <a:ext uri="{FF2B5EF4-FFF2-40B4-BE49-F238E27FC236}">
                      <a16:creationId xmlns:a16="http://schemas.microsoft.com/office/drawing/2014/main" id="{D288470D-941B-496A-BA94-5106047D1331}"/>
                    </a:ext>
                  </a:extLst>
                </p:cNvPr>
                <p:cNvPicPr/>
                <p:nvPr/>
              </p:nvPicPr>
              <p:blipFill>
                <a:blip r:embed="rId12"/>
                <a:stretch>
                  <a:fillRect/>
                </a:stretch>
              </p:blipFill>
              <p:spPr>
                <a:xfrm>
                  <a:off x="1438530" y="3049086"/>
                  <a:ext cx="221040" cy="33876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0" name="Ink 9">
                  <a:extLst>
                    <a:ext uri="{FF2B5EF4-FFF2-40B4-BE49-F238E27FC236}">
                      <a16:creationId xmlns:a16="http://schemas.microsoft.com/office/drawing/2014/main" id="{27E02A38-9C64-4988-BB66-7078394213D3}"/>
                    </a:ext>
                  </a:extLst>
                </p14:cNvPr>
                <p14:cNvContentPartPr/>
                <p14:nvPr/>
              </p14:nvContentPartPr>
              <p14:xfrm>
                <a:off x="1580010" y="3200286"/>
                <a:ext cx="121680" cy="42120"/>
              </p14:xfrm>
            </p:contentPart>
          </mc:Choice>
          <mc:Fallback>
            <p:pic>
              <p:nvPicPr>
                <p:cNvPr id="10" name="Ink 9">
                  <a:extLst>
                    <a:ext uri="{FF2B5EF4-FFF2-40B4-BE49-F238E27FC236}">
                      <a16:creationId xmlns:a16="http://schemas.microsoft.com/office/drawing/2014/main" id="{27E02A38-9C64-4988-BB66-7078394213D3}"/>
                    </a:ext>
                  </a:extLst>
                </p:cNvPr>
                <p:cNvPicPr/>
                <p:nvPr/>
              </p:nvPicPr>
              <p:blipFill>
                <a:blip r:embed="rId14"/>
                <a:stretch>
                  <a:fillRect/>
                </a:stretch>
              </p:blipFill>
              <p:spPr>
                <a:xfrm>
                  <a:off x="1575690" y="3195966"/>
                  <a:ext cx="130320" cy="5076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1" name="Ink 10">
                  <a:extLst>
                    <a:ext uri="{FF2B5EF4-FFF2-40B4-BE49-F238E27FC236}">
                      <a16:creationId xmlns:a16="http://schemas.microsoft.com/office/drawing/2014/main" id="{7FD1D2BF-D4B8-432B-9195-DB2F25702B9E}"/>
                    </a:ext>
                  </a:extLst>
                </p14:cNvPr>
                <p14:cNvContentPartPr/>
                <p14:nvPr/>
              </p14:nvContentPartPr>
              <p14:xfrm>
                <a:off x="860370" y="3395046"/>
                <a:ext cx="1042920" cy="53640"/>
              </p14:xfrm>
            </p:contentPart>
          </mc:Choice>
          <mc:Fallback>
            <p:pic>
              <p:nvPicPr>
                <p:cNvPr id="11" name="Ink 10">
                  <a:extLst>
                    <a:ext uri="{FF2B5EF4-FFF2-40B4-BE49-F238E27FC236}">
                      <a16:creationId xmlns:a16="http://schemas.microsoft.com/office/drawing/2014/main" id="{7FD1D2BF-D4B8-432B-9195-DB2F25702B9E}"/>
                    </a:ext>
                  </a:extLst>
                </p:cNvPr>
                <p:cNvPicPr/>
                <p:nvPr/>
              </p:nvPicPr>
              <p:blipFill>
                <a:blip r:embed="rId16"/>
                <a:stretch>
                  <a:fillRect/>
                </a:stretch>
              </p:blipFill>
              <p:spPr>
                <a:xfrm>
                  <a:off x="856050" y="3390726"/>
                  <a:ext cx="1051560" cy="62280"/>
                </a:xfrm>
                <a:prstGeom prst="rect">
                  <a:avLst/>
                </a:prstGeom>
              </p:spPr>
            </p:pic>
          </mc:Fallback>
        </mc:AlternateContent>
      </p:grpSp>
      <p:grpSp>
        <p:nvGrpSpPr>
          <p:cNvPr id="19" name="Group 18">
            <a:extLst>
              <a:ext uri="{FF2B5EF4-FFF2-40B4-BE49-F238E27FC236}">
                <a16:creationId xmlns:a16="http://schemas.microsoft.com/office/drawing/2014/main" id="{4B37F1CD-7010-4C0C-B59D-1680FC193936}"/>
              </a:ext>
            </a:extLst>
          </p:cNvPr>
          <p:cNvGrpSpPr/>
          <p:nvPr/>
        </p:nvGrpSpPr>
        <p:grpSpPr>
          <a:xfrm>
            <a:off x="3129450" y="3072486"/>
            <a:ext cx="750960" cy="284760"/>
            <a:chOff x="3129450" y="3072486"/>
            <a:chExt cx="750960" cy="284760"/>
          </a:xfrm>
        </p:grpSpPr>
        <mc:AlternateContent xmlns:mc="http://schemas.openxmlformats.org/markup-compatibility/2006">
          <mc:Choice xmlns:p14="http://schemas.microsoft.com/office/powerpoint/2010/main" Requires="p14">
            <p:contentPart p14:bwMode="auto" r:id="rId17">
              <p14:nvContentPartPr>
                <p14:cNvPr id="13" name="Ink 12">
                  <a:extLst>
                    <a:ext uri="{FF2B5EF4-FFF2-40B4-BE49-F238E27FC236}">
                      <a16:creationId xmlns:a16="http://schemas.microsoft.com/office/drawing/2014/main" id="{6CAE38CB-264E-4501-A91C-825E6563112F}"/>
                    </a:ext>
                  </a:extLst>
                </p14:cNvPr>
                <p14:cNvContentPartPr/>
                <p14:nvPr/>
              </p14:nvContentPartPr>
              <p14:xfrm>
                <a:off x="3137370" y="3106686"/>
                <a:ext cx="33120" cy="246240"/>
              </p14:xfrm>
            </p:contentPart>
          </mc:Choice>
          <mc:Fallback>
            <p:pic>
              <p:nvPicPr>
                <p:cNvPr id="13" name="Ink 12">
                  <a:extLst>
                    <a:ext uri="{FF2B5EF4-FFF2-40B4-BE49-F238E27FC236}">
                      <a16:creationId xmlns:a16="http://schemas.microsoft.com/office/drawing/2014/main" id="{6CAE38CB-264E-4501-A91C-825E6563112F}"/>
                    </a:ext>
                  </a:extLst>
                </p:cNvPr>
                <p:cNvPicPr/>
                <p:nvPr/>
              </p:nvPicPr>
              <p:blipFill>
                <a:blip r:embed="rId18"/>
                <a:stretch>
                  <a:fillRect/>
                </a:stretch>
              </p:blipFill>
              <p:spPr>
                <a:xfrm>
                  <a:off x="3133050" y="3102366"/>
                  <a:ext cx="41760" cy="25488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4" name="Ink 13">
                  <a:extLst>
                    <a:ext uri="{FF2B5EF4-FFF2-40B4-BE49-F238E27FC236}">
                      <a16:creationId xmlns:a16="http://schemas.microsoft.com/office/drawing/2014/main" id="{FCDFEBFB-F518-4D61-ABE2-4D86108DDE66}"/>
                    </a:ext>
                  </a:extLst>
                </p14:cNvPr>
                <p14:cNvContentPartPr/>
                <p14:nvPr/>
              </p14:nvContentPartPr>
              <p14:xfrm>
                <a:off x="3129450" y="3100926"/>
                <a:ext cx="130680" cy="156960"/>
              </p14:xfrm>
            </p:contentPart>
          </mc:Choice>
          <mc:Fallback>
            <p:pic>
              <p:nvPicPr>
                <p:cNvPr id="14" name="Ink 13">
                  <a:extLst>
                    <a:ext uri="{FF2B5EF4-FFF2-40B4-BE49-F238E27FC236}">
                      <a16:creationId xmlns:a16="http://schemas.microsoft.com/office/drawing/2014/main" id="{FCDFEBFB-F518-4D61-ABE2-4D86108DDE66}"/>
                    </a:ext>
                  </a:extLst>
                </p:cNvPr>
                <p:cNvPicPr/>
                <p:nvPr/>
              </p:nvPicPr>
              <p:blipFill>
                <a:blip r:embed="rId20"/>
                <a:stretch>
                  <a:fillRect/>
                </a:stretch>
              </p:blipFill>
              <p:spPr>
                <a:xfrm>
                  <a:off x="3125130" y="3096606"/>
                  <a:ext cx="13932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5" name="Ink 14">
                  <a:extLst>
                    <a:ext uri="{FF2B5EF4-FFF2-40B4-BE49-F238E27FC236}">
                      <a16:creationId xmlns:a16="http://schemas.microsoft.com/office/drawing/2014/main" id="{3AEE3EC9-1DDE-453D-9474-6438C28E3235}"/>
                    </a:ext>
                  </a:extLst>
                </p14:cNvPr>
                <p14:cNvContentPartPr/>
                <p14:nvPr/>
              </p14:nvContentPartPr>
              <p14:xfrm>
                <a:off x="3261210" y="3179046"/>
                <a:ext cx="129240" cy="174240"/>
              </p14:xfrm>
            </p:contentPart>
          </mc:Choice>
          <mc:Fallback>
            <p:pic>
              <p:nvPicPr>
                <p:cNvPr id="15" name="Ink 14">
                  <a:extLst>
                    <a:ext uri="{FF2B5EF4-FFF2-40B4-BE49-F238E27FC236}">
                      <a16:creationId xmlns:a16="http://schemas.microsoft.com/office/drawing/2014/main" id="{3AEE3EC9-1DDE-453D-9474-6438C28E3235}"/>
                    </a:ext>
                  </a:extLst>
                </p:cNvPr>
                <p:cNvPicPr/>
                <p:nvPr/>
              </p:nvPicPr>
              <p:blipFill>
                <a:blip r:embed="rId22"/>
                <a:stretch>
                  <a:fillRect/>
                </a:stretch>
              </p:blipFill>
              <p:spPr>
                <a:xfrm>
                  <a:off x="3256890" y="3174726"/>
                  <a:ext cx="137880" cy="18288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6" name="Ink 15">
                  <a:extLst>
                    <a:ext uri="{FF2B5EF4-FFF2-40B4-BE49-F238E27FC236}">
                      <a16:creationId xmlns:a16="http://schemas.microsoft.com/office/drawing/2014/main" id="{731CDDD2-AEF0-4653-9B33-436B3333BE0A}"/>
                    </a:ext>
                  </a:extLst>
                </p14:cNvPr>
                <p14:cNvContentPartPr/>
                <p14:nvPr/>
              </p14:nvContentPartPr>
              <p14:xfrm>
                <a:off x="3531930" y="3072486"/>
                <a:ext cx="81720" cy="284760"/>
              </p14:xfrm>
            </p:contentPart>
          </mc:Choice>
          <mc:Fallback>
            <p:pic>
              <p:nvPicPr>
                <p:cNvPr id="16" name="Ink 15">
                  <a:extLst>
                    <a:ext uri="{FF2B5EF4-FFF2-40B4-BE49-F238E27FC236}">
                      <a16:creationId xmlns:a16="http://schemas.microsoft.com/office/drawing/2014/main" id="{731CDDD2-AEF0-4653-9B33-436B3333BE0A}"/>
                    </a:ext>
                  </a:extLst>
                </p:cNvPr>
                <p:cNvPicPr/>
                <p:nvPr/>
              </p:nvPicPr>
              <p:blipFill>
                <a:blip r:embed="rId24"/>
                <a:stretch>
                  <a:fillRect/>
                </a:stretch>
              </p:blipFill>
              <p:spPr>
                <a:xfrm>
                  <a:off x="3527610" y="3068166"/>
                  <a:ext cx="90360" cy="29340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7" name="Ink 16">
                  <a:extLst>
                    <a:ext uri="{FF2B5EF4-FFF2-40B4-BE49-F238E27FC236}">
                      <a16:creationId xmlns:a16="http://schemas.microsoft.com/office/drawing/2014/main" id="{BF24CEFA-950B-44C9-9570-0EFAB68D301F}"/>
                    </a:ext>
                  </a:extLst>
                </p14:cNvPr>
                <p14:cNvContentPartPr/>
                <p14:nvPr/>
              </p14:nvContentPartPr>
              <p14:xfrm>
                <a:off x="3769170" y="3120366"/>
                <a:ext cx="82800" cy="213480"/>
              </p14:xfrm>
            </p:contentPart>
          </mc:Choice>
          <mc:Fallback>
            <p:pic>
              <p:nvPicPr>
                <p:cNvPr id="17" name="Ink 16">
                  <a:extLst>
                    <a:ext uri="{FF2B5EF4-FFF2-40B4-BE49-F238E27FC236}">
                      <a16:creationId xmlns:a16="http://schemas.microsoft.com/office/drawing/2014/main" id="{BF24CEFA-950B-44C9-9570-0EFAB68D301F}"/>
                    </a:ext>
                  </a:extLst>
                </p:cNvPr>
                <p:cNvPicPr/>
                <p:nvPr/>
              </p:nvPicPr>
              <p:blipFill>
                <a:blip r:embed="rId26"/>
                <a:stretch>
                  <a:fillRect/>
                </a:stretch>
              </p:blipFill>
              <p:spPr>
                <a:xfrm>
                  <a:off x="3764850" y="3116046"/>
                  <a:ext cx="91440" cy="22212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8" name="Ink 17">
                  <a:extLst>
                    <a:ext uri="{FF2B5EF4-FFF2-40B4-BE49-F238E27FC236}">
                      <a16:creationId xmlns:a16="http://schemas.microsoft.com/office/drawing/2014/main" id="{8638B785-8012-4561-95FE-DC59058D31F5}"/>
                    </a:ext>
                  </a:extLst>
                </p14:cNvPr>
                <p14:cNvContentPartPr/>
                <p14:nvPr/>
              </p14:nvContentPartPr>
              <p14:xfrm>
                <a:off x="3750450" y="3144486"/>
                <a:ext cx="129960" cy="165600"/>
              </p14:xfrm>
            </p:contentPart>
          </mc:Choice>
          <mc:Fallback>
            <p:pic>
              <p:nvPicPr>
                <p:cNvPr id="18" name="Ink 17">
                  <a:extLst>
                    <a:ext uri="{FF2B5EF4-FFF2-40B4-BE49-F238E27FC236}">
                      <a16:creationId xmlns:a16="http://schemas.microsoft.com/office/drawing/2014/main" id="{8638B785-8012-4561-95FE-DC59058D31F5}"/>
                    </a:ext>
                  </a:extLst>
                </p:cNvPr>
                <p:cNvPicPr/>
                <p:nvPr/>
              </p:nvPicPr>
              <p:blipFill>
                <a:blip r:embed="rId28"/>
                <a:stretch>
                  <a:fillRect/>
                </a:stretch>
              </p:blipFill>
              <p:spPr>
                <a:xfrm>
                  <a:off x="3746130" y="3140166"/>
                  <a:ext cx="138600" cy="174240"/>
                </a:xfrm>
                <a:prstGeom prst="rect">
                  <a:avLst/>
                </a:prstGeom>
              </p:spPr>
            </p:pic>
          </mc:Fallback>
        </mc:AlternateContent>
      </p:grpSp>
      <p:grpSp>
        <p:nvGrpSpPr>
          <p:cNvPr id="24" name="Group 23">
            <a:extLst>
              <a:ext uri="{FF2B5EF4-FFF2-40B4-BE49-F238E27FC236}">
                <a16:creationId xmlns:a16="http://schemas.microsoft.com/office/drawing/2014/main" id="{E0D7F89D-765F-49F9-B351-7B4E6AC91353}"/>
              </a:ext>
            </a:extLst>
          </p:cNvPr>
          <p:cNvGrpSpPr/>
          <p:nvPr/>
        </p:nvGrpSpPr>
        <p:grpSpPr>
          <a:xfrm>
            <a:off x="4083090" y="3072126"/>
            <a:ext cx="546120" cy="312480"/>
            <a:chOff x="4083090" y="3072126"/>
            <a:chExt cx="546120" cy="312480"/>
          </a:xfrm>
        </p:grpSpPr>
        <mc:AlternateContent xmlns:mc="http://schemas.openxmlformats.org/markup-compatibility/2006">
          <mc:Choice xmlns:p14="http://schemas.microsoft.com/office/powerpoint/2010/main" Requires="p14">
            <p:contentPart p14:bwMode="auto" r:id="rId29">
              <p14:nvContentPartPr>
                <p14:cNvPr id="20" name="Ink 19">
                  <a:extLst>
                    <a:ext uri="{FF2B5EF4-FFF2-40B4-BE49-F238E27FC236}">
                      <a16:creationId xmlns:a16="http://schemas.microsoft.com/office/drawing/2014/main" id="{CA14A3EB-6C97-4F0F-830C-81A433EE2C2F}"/>
                    </a:ext>
                  </a:extLst>
                </p14:cNvPr>
                <p14:cNvContentPartPr/>
                <p14:nvPr/>
              </p14:nvContentPartPr>
              <p14:xfrm>
                <a:off x="4083090" y="3144846"/>
                <a:ext cx="120240" cy="103320"/>
              </p14:xfrm>
            </p:contentPart>
          </mc:Choice>
          <mc:Fallback>
            <p:pic>
              <p:nvPicPr>
                <p:cNvPr id="20" name="Ink 19">
                  <a:extLst>
                    <a:ext uri="{FF2B5EF4-FFF2-40B4-BE49-F238E27FC236}">
                      <a16:creationId xmlns:a16="http://schemas.microsoft.com/office/drawing/2014/main" id="{CA14A3EB-6C97-4F0F-830C-81A433EE2C2F}"/>
                    </a:ext>
                  </a:extLst>
                </p:cNvPr>
                <p:cNvPicPr/>
                <p:nvPr/>
              </p:nvPicPr>
              <p:blipFill>
                <a:blip r:embed="rId30"/>
                <a:stretch>
                  <a:fillRect/>
                </a:stretch>
              </p:blipFill>
              <p:spPr>
                <a:xfrm>
                  <a:off x="4078770" y="3140526"/>
                  <a:ext cx="12888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1" name="Ink 20">
                  <a:extLst>
                    <a:ext uri="{FF2B5EF4-FFF2-40B4-BE49-F238E27FC236}">
                      <a16:creationId xmlns:a16="http://schemas.microsoft.com/office/drawing/2014/main" id="{AC59D3A6-1D0A-432C-8FE4-A5AC25CC5C11}"/>
                    </a:ext>
                  </a:extLst>
                </p14:cNvPr>
                <p14:cNvContentPartPr/>
                <p14:nvPr/>
              </p14:nvContentPartPr>
              <p14:xfrm>
                <a:off x="4111530" y="3229086"/>
                <a:ext cx="117360" cy="87840"/>
              </p14:xfrm>
            </p:contentPart>
          </mc:Choice>
          <mc:Fallback>
            <p:pic>
              <p:nvPicPr>
                <p:cNvPr id="21" name="Ink 20">
                  <a:extLst>
                    <a:ext uri="{FF2B5EF4-FFF2-40B4-BE49-F238E27FC236}">
                      <a16:creationId xmlns:a16="http://schemas.microsoft.com/office/drawing/2014/main" id="{AC59D3A6-1D0A-432C-8FE4-A5AC25CC5C11}"/>
                    </a:ext>
                  </a:extLst>
                </p:cNvPr>
                <p:cNvPicPr/>
                <p:nvPr/>
              </p:nvPicPr>
              <p:blipFill>
                <a:blip r:embed="rId32"/>
                <a:stretch>
                  <a:fillRect/>
                </a:stretch>
              </p:blipFill>
              <p:spPr>
                <a:xfrm>
                  <a:off x="4107210" y="3224766"/>
                  <a:ext cx="12600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2" name="Ink 21">
                  <a:extLst>
                    <a:ext uri="{FF2B5EF4-FFF2-40B4-BE49-F238E27FC236}">
                      <a16:creationId xmlns:a16="http://schemas.microsoft.com/office/drawing/2014/main" id="{43D5EF56-E59A-45B6-8C7E-F0D8CCA0FCDF}"/>
                    </a:ext>
                  </a:extLst>
                </p14:cNvPr>
                <p14:cNvContentPartPr/>
                <p14:nvPr/>
              </p14:nvContentPartPr>
              <p14:xfrm>
                <a:off x="4354890" y="3162126"/>
                <a:ext cx="143640" cy="145800"/>
              </p14:xfrm>
            </p:contentPart>
          </mc:Choice>
          <mc:Fallback>
            <p:pic>
              <p:nvPicPr>
                <p:cNvPr id="22" name="Ink 21">
                  <a:extLst>
                    <a:ext uri="{FF2B5EF4-FFF2-40B4-BE49-F238E27FC236}">
                      <a16:creationId xmlns:a16="http://schemas.microsoft.com/office/drawing/2014/main" id="{43D5EF56-E59A-45B6-8C7E-F0D8CCA0FCDF}"/>
                    </a:ext>
                  </a:extLst>
                </p:cNvPr>
                <p:cNvPicPr/>
                <p:nvPr/>
              </p:nvPicPr>
              <p:blipFill>
                <a:blip r:embed="rId34"/>
                <a:stretch>
                  <a:fillRect/>
                </a:stretch>
              </p:blipFill>
              <p:spPr>
                <a:xfrm>
                  <a:off x="4350570" y="3157806"/>
                  <a:ext cx="15228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3" name="Ink 22">
                  <a:extLst>
                    <a:ext uri="{FF2B5EF4-FFF2-40B4-BE49-F238E27FC236}">
                      <a16:creationId xmlns:a16="http://schemas.microsoft.com/office/drawing/2014/main" id="{6B4F131F-B961-41F2-A3AC-A032DCEA513B}"/>
                    </a:ext>
                  </a:extLst>
                </p14:cNvPr>
                <p14:cNvContentPartPr/>
                <p14:nvPr/>
              </p14:nvContentPartPr>
              <p14:xfrm>
                <a:off x="4510050" y="3072126"/>
                <a:ext cx="119160" cy="312480"/>
              </p14:xfrm>
            </p:contentPart>
          </mc:Choice>
          <mc:Fallback>
            <p:pic>
              <p:nvPicPr>
                <p:cNvPr id="23" name="Ink 22">
                  <a:extLst>
                    <a:ext uri="{FF2B5EF4-FFF2-40B4-BE49-F238E27FC236}">
                      <a16:creationId xmlns:a16="http://schemas.microsoft.com/office/drawing/2014/main" id="{6B4F131F-B961-41F2-A3AC-A032DCEA513B}"/>
                    </a:ext>
                  </a:extLst>
                </p:cNvPr>
                <p:cNvPicPr/>
                <p:nvPr/>
              </p:nvPicPr>
              <p:blipFill>
                <a:blip r:embed="rId36"/>
                <a:stretch>
                  <a:fillRect/>
                </a:stretch>
              </p:blipFill>
              <p:spPr>
                <a:xfrm>
                  <a:off x="4505730" y="3067806"/>
                  <a:ext cx="127800" cy="321120"/>
                </a:xfrm>
                <a:prstGeom prst="rect">
                  <a:avLst/>
                </a:prstGeom>
              </p:spPr>
            </p:pic>
          </mc:Fallback>
        </mc:AlternateContent>
      </p:grpSp>
      <p:grpSp>
        <p:nvGrpSpPr>
          <p:cNvPr id="27" name="Group 26">
            <a:extLst>
              <a:ext uri="{FF2B5EF4-FFF2-40B4-BE49-F238E27FC236}">
                <a16:creationId xmlns:a16="http://schemas.microsoft.com/office/drawing/2014/main" id="{22567848-B504-4B70-A84F-713C0375CD8D}"/>
              </a:ext>
            </a:extLst>
          </p:cNvPr>
          <p:cNvGrpSpPr/>
          <p:nvPr/>
        </p:nvGrpSpPr>
        <p:grpSpPr>
          <a:xfrm>
            <a:off x="5018730" y="3114246"/>
            <a:ext cx="105120" cy="168480"/>
            <a:chOff x="5018730" y="3114246"/>
            <a:chExt cx="105120" cy="168480"/>
          </a:xfrm>
        </p:grpSpPr>
        <mc:AlternateContent xmlns:mc="http://schemas.openxmlformats.org/markup-compatibility/2006">
          <mc:Choice xmlns:p14="http://schemas.microsoft.com/office/powerpoint/2010/main" Requires="p14">
            <p:contentPart p14:bwMode="auto" r:id="rId37">
              <p14:nvContentPartPr>
                <p14:cNvPr id="25" name="Ink 24">
                  <a:extLst>
                    <a:ext uri="{FF2B5EF4-FFF2-40B4-BE49-F238E27FC236}">
                      <a16:creationId xmlns:a16="http://schemas.microsoft.com/office/drawing/2014/main" id="{6D0DF34E-88C5-40D7-A40A-B39E30FA6179}"/>
                    </a:ext>
                  </a:extLst>
                </p14:cNvPr>
                <p14:cNvContentPartPr/>
                <p14:nvPr/>
              </p14:nvContentPartPr>
              <p14:xfrm>
                <a:off x="5018730" y="3114246"/>
                <a:ext cx="100080" cy="85680"/>
              </p14:xfrm>
            </p:contentPart>
          </mc:Choice>
          <mc:Fallback>
            <p:pic>
              <p:nvPicPr>
                <p:cNvPr id="25" name="Ink 24">
                  <a:extLst>
                    <a:ext uri="{FF2B5EF4-FFF2-40B4-BE49-F238E27FC236}">
                      <a16:creationId xmlns:a16="http://schemas.microsoft.com/office/drawing/2014/main" id="{6D0DF34E-88C5-40D7-A40A-B39E30FA6179}"/>
                    </a:ext>
                  </a:extLst>
                </p:cNvPr>
                <p:cNvPicPr/>
                <p:nvPr/>
              </p:nvPicPr>
              <p:blipFill>
                <a:blip r:embed="rId38"/>
                <a:stretch>
                  <a:fillRect/>
                </a:stretch>
              </p:blipFill>
              <p:spPr>
                <a:xfrm>
                  <a:off x="5014410" y="3109926"/>
                  <a:ext cx="10872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6" name="Ink 25">
                  <a:extLst>
                    <a:ext uri="{FF2B5EF4-FFF2-40B4-BE49-F238E27FC236}">
                      <a16:creationId xmlns:a16="http://schemas.microsoft.com/office/drawing/2014/main" id="{D311B3C1-14A7-4989-8414-E0A4AED1B0E6}"/>
                    </a:ext>
                  </a:extLst>
                </p14:cNvPr>
                <p14:cNvContentPartPr/>
                <p14:nvPr/>
              </p14:nvContentPartPr>
              <p14:xfrm>
                <a:off x="5026650" y="3240606"/>
                <a:ext cx="97200" cy="42120"/>
              </p14:xfrm>
            </p:contentPart>
          </mc:Choice>
          <mc:Fallback>
            <p:pic>
              <p:nvPicPr>
                <p:cNvPr id="26" name="Ink 25">
                  <a:extLst>
                    <a:ext uri="{FF2B5EF4-FFF2-40B4-BE49-F238E27FC236}">
                      <a16:creationId xmlns:a16="http://schemas.microsoft.com/office/drawing/2014/main" id="{D311B3C1-14A7-4989-8414-E0A4AED1B0E6}"/>
                    </a:ext>
                  </a:extLst>
                </p:cNvPr>
                <p:cNvPicPr/>
                <p:nvPr/>
              </p:nvPicPr>
              <p:blipFill>
                <a:blip r:embed="rId40"/>
                <a:stretch>
                  <a:fillRect/>
                </a:stretch>
              </p:blipFill>
              <p:spPr>
                <a:xfrm>
                  <a:off x="5022330" y="3236286"/>
                  <a:ext cx="105840" cy="50760"/>
                </a:xfrm>
                <a:prstGeom prst="rect">
                  <a:avLst/>
                </a:prstGeom>
              </p:spPr>
            </p:pic>
          </mc:Fallback>
        </mc:AlternateContent>
      </p:grpSp>
      <p:grpSp>
        <p:nvGrpSpPr>
          <p:cNvPr id="41" name="Group 40">
            <a:extLst>
              <a:ext uri="{FF2B5EF4-FFF2-40B4-BE49-F238E27FC236}">
                <a16:creationId xmlns:a16="http://schemas.microsoft.com/office/drawing/2014/main" id="{1ED4F0D3-A909-4740-B4F5-0153C1FFC8E5}"/>
              </a:ext>
            </a:extLst>
          </p:cNvPr>
          <p:cNvGrpSpPr/>
          <p:nvPr/>
        </p:nvGrpSpPr>
        <p:grpSpPr>
          <a:xfrm>
            <a:off x="5505090" y="2847126"/>
            <a:ext cx="1297800" cy="757800"/>
            <a:chOff x="5505090" y="2847126"/>
            <a:chExt cx="1297800" cy="757800"/>
          </a:xfrm>
        </p:grpSpPr>
        <mc:AlternateContent xmlns:mc="http://schemas.openxmlformats.org/markup-compatibility/2006">
          <mc:Choice xmlns:p14="http://schemas.microsoft.com/office/powerpoint/2010/main" Requires="p14">
            <p:contentPart p14:bwMode="auto" r:id="rId41">
              <p14:nvContentPartPr>
                <p14:cNvPr id="28" name="Ink 27">
                  <a:extLst>
                    <a:ext uri="{FF2B5EF4-FFF2-40B4-BE49-F238E27FC236}">
                      <a16:creationId xmlns:a16="http://schemas.microsoft.com/office/drawing/2014/main" id="{ABED8CE7-56FE-4B5A-B66F-CB541ABC0F3C}"/>
                    </a:ext>
                  </a:extLst>
                </p14:cNvPr>
                <p14:cNvContentPartPr/>
                <p14:nvPr/>
              </p14:nvContentPartPr>
              <p14:xfrm>
                <a:off x="5571690" y="2968086"/>
                <a:ext cx="163080" cy="18000"/>
              </p14:xfrm>
            </p:contentPart>
          </mc:Choice>
          <mc:Fallback>
            <p:pic>
              <p:nvPicPr>
                <p:cNvPr id="28" name="Ink 27">
                  <a:extLst>
                    <a:ext uri="{FF2B5EF4-FFF2-40B4-BE49-F238E27FC236}">
                      <a16:creationId xmlns:a16="http://schemas.microsoft.com/office/drawing/2014/main" id="{ABED8CE7-56FE-4B5A-B66F-CB541ABC0F3C}"/>
                    </a:ext>
                  </a:extLst>
                </p:cNvPr>
                <p:cNvPicPr/>
                <p:nvPr/>
              </p:nvPicPr>
              <p:blipFill>
                <a:blip r:embed="rId42"/>
                <a:stretch>
                  <a:fillRect/>
                </a:stretch>
              </p:blipFill>
              <p:spPr>
                <a:xfrm>
                  <a:off x="5567370" y="2963766"/>
                  <a:ext cx="17172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9" name="Ink 28">
                  <a:extLst>
                    <a:ext uri="{FF2B5EF4-FFF2-40B4-BE49-F238E27FC236}">
                      <a16:creationId xmlns:a16="http://schemas.microsoft.com/office/drawing/2014/main" id="{7D7C470E-0DE9-45B7-A9F3-B19EFFEFF7CE}"/>
                    </a:ext>
                  </a:extLst>
                </p14:cNvPr>
                <p14:cNvContentPartPr/>
                <p14:nvPr/>
              </p14:nvContentPartPr>
              <p14:xfrm>
                <a:off x="5583930" y="2979966"/>
                <a:ext cx="140040" cy="171360"/>
              </p14:xfrm>
            </p:contentPart>
          </mc:Choice>
          <mc:Fallback>
            <p:pic>
              <p:nvPicPr>
                <p:cNvPr id="29" name="Ink 28">
                  <a:extLst>
                    <a:ext uri="{FF2B5EF4-FFF2-40B4-BE49-F238E27FC236}">
                      <a16:creationId xmlns:a16="http://schemas.microsoft.com/office/drawing/2014/main" id="{7D7C470E-0DE9-45B7-A9F3-B19EFFEFF7CE}"/>
                    </a:ext>
                  </a:extLst>
                </p:cNvPr>
                <p:cNvPicPr/>
                <p:nvPr/>
              </p:nvPicPr>
              <p:blipFill>
                <a:blip r:embed="rId44"/>
                <a:stretch>
                  <a:fillRect/>
                </a:stretch>
              </p:blipFill>
              <p:spPr>
                <a:xfrm>
                  <a:off x="5579610" y="2975646"/>
                  <a:ext cx="14868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30" name="Ink 29">
                  <a:extLst>
                    <a:ext uri="{FF2B5EF4-FFF2-40B4-BE49-F238E27FC236}">
                      <a16:creationId xmlns:a16="http://schemas.microsoft.com/office/drawing/2014/main" id="{EF66B068-12D1-4C12-AB90-C30BB1CAC61B}"/>
                    </a:ext>
                  </a:extLst>
                </p14:cNvPr>
                <p14:cNvContentPartPr/>
                <p14:nvPr/>
              </p14:nvContentPartPr>
              <p14:xfrm>
                <a:off x="5616330" y="3146646"/>
                <a:ext cx="91800" cy="7560"/>
              </p14:xfrm>
            </p:contentPart>
          </mc:Choice>
          <mc:Fallback>
            <p:pic>
              <p:nvPicPr>
                <p:cNvPr id="30" name="Ink 29">
                  <a:extLst>
                    <a:ext uri="{FF2B5EF4-FFF2-40B4-BE49-F238E27FC236}">
                      <a16:creationId xmlns:a16="http://schemas.microsoft.com/office/drawing/2014/main" id="{EF66B068-12D1-4C12-AB90-C30BB1CAC61B}"/>
                    </a:ext>
                  </a:extLst>
                </p:cNvPr>
                <p:cNvPicPr/>
                <p:nvPr/>
              </p:nvPicPr>
              <p:blipFill>
                <a:blip r:embed="rId46"/>
                <a:stretch>
                  <a:fillRect/>
                </a:stretch>
              </p:blipFill>
              <p:spPr>
                <a:xfrm>
                  <a:off x="5612010" y="3142326"/>
                  <a:ext cx="100440" cy="1620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1" name="Ink 30">
                  <a:extLst>
                    <a:ext uri="{FF2B5EF4-FFF2-40B4-BE49-F238E27FC236}">
                      <a16:creationId xmlns:a16="http://schemas.microsoft.com/office/drawing/2014/main" id="{AE2783FF-36BB-4E4C-98D8-DF88F7ED651E}"/>
                    </a:ext>
                  </a:extLst>
                </p14:cNvPr>
                <p14:cNvContentPartPr/>
                <p14:nvPr/>
              </p14:nvContentPartPr>
              <p14:xfrm>
                <a:off x="5805330" y="2932806"/>
                <a:ext cx="126360" cy="228960"/>
              </p14:xfrm>
            </p:contentPart>
          </mc:Choice>
          <mc:Fallback>
            <p:pic>
              <p:nvPicPr>
                <p:cNvPr id="31" name="Ink 30">
                  <a:extLst>
                    <a:ext uri="{FF2B5EF4-FFF2-40B4-BE49-F238E27FC236}">
                      <a16:creationId xmlns:a16="http://schemas.microsoft.com/office/drawing/2014/main" id="{AE2783FF-36BB-4E4C-98D8-DF88F7ED651E}"/>
                    </a:ext>
                  </a:extLst>
                </p:cNvPr>
                <p:cNvPicPr/>
                <p:nvPr/>
              </p:nvPicPr>
              <p:blipFill>
                <a:blip r:embed="rId48"/>
                <a:stretch>
                  <a:fillRect/>
                </a:stretch>
              </p:blipFill>
              <p:spPr>
                <a:xfrm>
                  <a:off x="5801010" y="2928486"/>
                  <a:ext cx="135000" cy="23760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2" name="Ink 31">
                  <a:extLst>
                    <a:ext uri="{FF2B5EF4-FFF2-40B4-BE49-F238E27FC236}">
                      <a16:creationId xmlns:a16="http://schemas.microsoft.com/office/drawing/2014/main" id="{C9CF8EEF-BC32-4FDE-9E02-A2F504F4E27C}"/>
                    </a:ext>
                  </a:extLst>
                </p14:cNvPr>
                <p14:cNvContentPartPr/>
                <p14:nvPr/>
              </p14:nvContentPartPr>
              <p14:xfrm>
                <a:off x="5994690" y="2992566"/>
                <a:ext cx="155880" cy="183600"/>
              </p14:xfrm>
            </p:contentPart>
          </mc:Choice>
          <mc:Fallback>
            <p:pic>
              <p:nvPicPr>
                <p:cNvPr id="32" name="Ink 31">
                  <a:extLst>
                    <a:ext uri="{FF2B5EF4-FFF2-40B4-BE49-F238E27FC236}">
                      <a16:creationId xmlns:a16="http://schemas.microsoft.com/office/drawing/2014/main" id="{C9CF8EEF-BC32-4FDE-9E02-A2F504F4E27C}"/>
                    </a:ext>
                  </a:extLst>
                </p:cNvPr>
                <p:cNvPicPr/>
                <p:nvPr/>
              </p:nvPicPr>
              <p:blipFill>
                <a:blip r:embed="rId50"/>
                <a:stretch>
                  <a:fillRect/>
                </a:stretch>
              </p:blipFill>
              <p:spPr>
                <a:xfrm>
                  <a:off x="5990370" y="2988246"/>
                  <a:ext cx="164520" cy="19224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3" name="Ink 32">
                  <a:extLst>
                    <a:ext uri="{FF2B5EF4-FFF2-40B4-BE49-F238E27FC236}">
                      <a16:creationId xmlns:a16="http://schemas.microsoft.com/office/drawing/2014/main" id="{10DC0644-EA8C-493B-9FBC-152B3691303B}"/>
                    </a:ext>
                  </a:extLst>
                </p14:cNvPr>
                <p14:cNvContentPartPr/>
                <p14:nvPr/>
              </p14:nvContentPartPr>
              <p14:xfrm>
                <a:off x="6192690" y="2847126"/>
                <a:ext cx="75960" cy="145440"/>
              </p14:xfrm>
            </p:contentPart>
          </mc:Choice>
          <mc:Fallback>
            <p:pic>
              <p:nvPicPr>
                <p:cNvPr id="33" name="Ink 32">
                  <a:extLst>
                    <a:ext uri="{FF2B5EF4-FFF2-40B4-BE49-F238E27FC236}">
                      <a16:creationId xmlns:a16="http://schemas.microsoft.com/office/drawing/2014/main" id="{10DC0644-EA8C-493B-9FBC-152B3691303B}"/>
                    </a:ext>
                  </a:extLst>
                </p:cNvPr>
                <p:cNvPicPr/>
                <p:nvPr/>
              </p:nvPicPr>
              <p:blipFill>
                <a:blip r:embed="rId52"/>
                <a:stretch>
                  <a:fillRect/>
                </a:stretch>
              </p:blipFill>
              <p:spPr>
                <a:xfrm>
                  <a:off x="6188370" y="2842806"/>
                  <a:ext cx="8460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4" name="Ink 33">
                  <a:extLst>
                    <a:ext uri="{FF2B5EF4-FFF2-40B4-BE49-F238E27FC236}">
                      <a16:creationId xmlns:a16="http://schemas.microsoft.com/office/drawing/2014/main" id="{47379687-82CC-4C8A-BE91-A0D3D257A91A}"/>
                    </a:ext>
                  </a:extLst>
                </p14:cNvPr>
                <p14:cNvContentPartPr/>
                <p14:nvPr/>
              </p14:nvContentPartPr>
              <p14:xfrm>
                <a:off x="6148410" y="2870526"/>
                <a:ext cx="310320" cy="106200"/>
              </p14:xfrm>
            </p:contentPart>
          </mc:Choice>
          <mc:Fallback>
            <p:pic>
              <p:nvPicPr>
                <p:cNvPr id="34" name="Ink 33">
                  <a:extLst>
                    <a:ext uri="{FF2B5EF4-FFF2-40B4-BE49-F238E27FC236}">
                      <a16:creationId xmlns:a16="http://schemas.microsoft.com/office/drawing/2014/main" id="{47379687-82CC-4C8A-BE91-A0D3D257A91A}"/>
                    </a:ext>
                  </a:extLst>
                </p:cNvPr>
                <p:cNvPicPr/>
                <p:nvPr/>
              </p:nvPicPr>
              <p:blipFill>
                <a:blip r:embed="rId54"/>
                <a:stretch>
                  <a:fillRect/>
                </a:stretch>
              </p:blipFill>
              <p:spPr>
                <a:xfrm>
                  <a:off x="6144090" y="2866206"/>
                  <a:ext cx="31896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5" name="Ink 34">
                  <a:extLst>
                    <a:ext uri="{FF2B5EF4-FFF2-40B4-BE49-F238E27FC236}">
                      <a16:creationId xmlns:a16="http://schemas.microsoft.com/office/drawing/2014/main" id="{403F2FFF-D058-47E8-803F-34742DBF76E1}"/>
                    </a:ext>
                  </a:extLst>
                </p14:cNvPr>
                <p14:cNvContentPartPr/>
                <p14:nvPr/>
              </p14:nvContentPartPr>
              <p14:xfrm>
                <a:off x="6505530" y="2888526"/>
                <a:ext cx="112320" cy="277920"/>
              </p14:xfrm>
            </p:contentPart>
          </mc:Choice>
          <mc:Fallback>
            <p:pic>
              <p:nvPicPr>
                <p:cNvPr id="35" name="Ink 34">
                  <a:extLst>
                    <a:ext uri="{FF2B5EF4-FFF2-40B4-BE49-F238E27FC236}">
                      <a16:creationId xmlns:a16="http://schemas.microsoft.com/office/drawing/2014/main" id="{403F2FFF-D058-47E8-803F-34742DBF76E1}"/>
                    </a:ext>
                  </a:extLst>
                </p:cNvPr>
                <p:cNvPicPr/>
                <p:nvPr/>
              </p:nvPicPr>
              <p:blipFill>
                <a:blip r:embed="rId56"/>
                <a:stretch>
                  <a:fillRect/>
                </a:stretch>
              </p:blipFill>
              <p:spPr>
                <a:xfrm>
                  <a:off x="6501210" y="2884206"/>
                  <a:ext cx="120960" cy="28656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7" name="Ink 36">
                  <a:extLst>
                    <a:ext uri="{FF2B5EF4-FFF2-40B4-BE49-F238E27FC236}">
                      <a16:creationId xmlns:a16="http://schemas.microsoft.com/office/drawing/2014/main" id="{B6099B7B-665F-4CBA-A519-846A18C2EC4F}"/>
                    </a:ext>
                  </a:extLst>
                </p14:cNvPr>
                <p14:cNvContentPartPr/>
                <p14:nvPr/>
              </p14:nvContentPartPr>
              <p14:xfrm>
                <a:off x="5505090" y="3208926"/>
                <a:ext cx="1297800" cy="64440"/>
              </p14:xfrm>
            </p:contentPart>
          </mc:Choice>
          <mc:Fallback>
            <p:pic>
              <p:nvPicPr>
                <p:cNvPr id="37" name="Ink 36">
                  <a:extLst>
                    <a:ext uri="{FF2B5EF4-FFF2-40B4-BE49-F238E27FC236}">
                      <a16:creationId xmlns:a16="http://schemas.microsoft.com/office/drawing/2014/main" id="{B6099B7B-665F-4CBA-A519-846A18C2EC4F}"/>
                    </a:ext>
                  </a:extLst>
                </p:cNvPr>
                <p:cNvPicPr/>
                <p:nvPr/>
              </p:nvPicPr>
              <p:blipFill>
                <a:blip r:embed="rId58"/>
                <a:stretch>
                  <a:fillRect/>
                </a:stretch>
              </p:blipFill>
              <p:spPr>
                <a:xfrm>
                  <a:off x="5500770" y="3204606"/>
                  <a:ext cx="130644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8" name="Ink 37">
                  <a:extLst>
                    <a:ext uri="{FF2B5EF4-FFF2-40B4-BE49-F238E27FC236}">
                      <a16:creationId xmlns:a16="http://schemas.microsoft.com/office/drawing/2014/main" id="{4E9B136F-24FC-460D-87DE-C5B63D3E33F3}"/>
                    </a:ext>
                  </a:extLst>
                </p14:cNvPr>
                <p14:cNvContentPartPr/>
                <p14:nvPr/>
              </p14:nvContentPartPr>
              <p14:xfrm>
                <a:off x="5995410" y="3395766"/>
                <a:ext cx="169920" cy="209160"/>
              </p14:xfrm>
            </p:contentPart>
          </mc:Choice>
          <mc:Fallback>
            <p:pic>
              <p:nvPicPr>
                <p:cNvPr id="38" name="Ink 37">
                  <a:extLst>
                    <a:ext uri="{FF2B5EF4-FFF2-40B4-BE49-F238E27FC236}">
                      <a16:creationId xmlns:a16="http://schemas.microsoft.com/office/drawing/2014/main" id="{4E9B136F-24FC-460D-87DE-C5B63D3E33F3}"/>
                    </a:ext>
                  </a:extLst>
                </p:cNvPr>
                <p:cNvPicPr/>
                <p:nvPr/>
              </p:nvPicPr>
              <p:blipFill>
                <a:blip r:embed="rId60"/>
                <a:stretch>
                  <a:fillRect/>
                </a:stretch>
              </p:blipFill>
              <p:spPr>
                <a:xfrm>
                  <a:off x="5991090" y="3391446"/>
                  <a:ext cx="178560" cy="21780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9" name="Ink 38">
                  <a:extLst>
                    <a:ext uri="{FF2B5EF4-FFF2-40B4-BE49-F238E27FC236}">
                      <a16:creationId xmlns:a16="http://schemas.microsoft.com/office/drawing/2014/main" id="{EC085139-6D68-4D54-930B-AB1A5D365439}"/>
                    </a:ext>
                  </a:extLst>
                </p14:cNvPr>
                <p14:cNvContentPartPr/>
                <p14:nvPr/>
              </p14:nvContentPartPr>
              <p14:xfrm>
                <a:off x="6243090" y="3303966"/>
                <a:ext cx="81000" cy="150840"/>
              </p14:xfrm>
            </p:contentPart>
          </mc:Choice>
          <mc:Fallback>
            <p:pic>
              <p:nvPicPr>
                <p:cNvPr id="39" name="Ink 38">
                  <a:extLst>
                    <a:ext uri="{FF2B5EF4-FFF2-40B4-BE49-F238E27FC236}">
                      <a16:creationId xmlns:a16="http://schemas.microsoft.com/office/drawing/2014/main" id="{EC085139-6D68-4D54-930B-AB1A5D365439}"/>
                    </a:ext>
                  </a:extLst>
                </p:cNvPr>
                <p:cNvPicPr/>
                <p:nvPr/>
              </p:nvPicPr>
              <p:blipFill>
                <a:blip r:embed="rId62"/>
                <a:stretch>
                  <a:fillRect/>
                </a:stretch>
              </p:blipFill>
              <p:spPr>
                <a:xfrm>
                  <a:off x="6238770" y="3299646"/>
                  <a:ext cx="8964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40" name="Ink 39">
                  <a:extLst>
                    <a:ext uri="{FF2B5EF4-FFF2-40B4-BE49-F238E27FC236}">
                      <a16:creationId xmlns:a16="http://schemas.microsoft.com/office/drawing/2014/main" id="{14BE85F3-658A-4F48-8226-BFE46241D617}"/>
                    </a:ext>
                  </a:extLst>
                </p14:cNvPr>
                <p14:cNvContentPartPr/>
                <p14:nvPr/>
              </p14:nvContentPartPr>
              <p14:xfrm>
                <a:off x="6173610" y="3352926"/>
                <a:ext cx="346680" cy="109080"/>
              </p14:xfrm>
            </p:contentPart>
          </mc:Choice>
          <mc:Fallback>
            <p:pic>
              <p:nvPicPr>
                <p:cNvPr id="40" name="Ink 39">
                  <a:extLst>
                    <a:ext uri="{FF2B5EF4-FFF2-40B4-BE49-F238E27FC236}">
                      <a16:creationId xmlns:a16="http://schemas.microsoft.com/office/drawing/2014/main" id="{14BE85F3-658A-4F48-8226-BFE46241D617}"/>
                    </a:ext>
                  </a:extLst>
                </p:cNvPr>
                <p:cNvPicPr/>
                <p:nvPr/>
              </p:nvPicPr>
              <p:blipFill>
                <a:blip r:embed="rId64"/>
                <a:stretch>
                  <a:fillRect/>
                </a:stretch>
              </p:blipFill>
              <p:spPr>
                <a:xfrm>
                  <a:off x="6169290" y="3348606"/>
                  <a:ext cx="355320" cy="117720"/>
                </a:xfrm>
                <a:prstGeom prst="rect">
                  <a:avLst/>
                </a:prstGeom>
              </p:spPr>
            </p:pic>
          </mc:Fallback>
        </mc:AlternateContent>
      </p:grpSp>
      <p:grpSp>
        <p:nvGrpSpPr>
          <p:cNvPr id="61" name="Group 60">
            <a:extLst>
              <a:ext uri="{FF2B5EF4-FFF2-40B4-BE49-F238E27FC236}">
                <a16:creationId xmlns:a16="http://schemas.microsoft.com/office/drawing/2014/main" id="{FE176CEE-7DCF-4B60-AF02-8F3AB20C731D}"/>
              </a:ext>
            </a:extLst>
          </p:cNvPr>
          <p:cNvGrpSpPr/>
          <p:nvPr/>
        </p:nvGrpSpPr>
        <p:grpSpPr>
          <a:xfrm>
            <a:off x="1114170" y="3827766"/>
            <a:ext cx="2160720" cy="418680"/>
            <a:chOff x="1114170" y="3827766"/>
            <a:chExt cx="2160720" cy="418680"/>
          </a:xfrm>
        </p:grpSpPr>
        <mc:AlternateContent xmlns:mc="http://schemas.openxmlformats.org/markup-compatibility/2006">
          <mc:Choice xmlns:p14="http://schemas.microsoft.com/office/powerpoint/2010/main" Requires="p14">
            <p:contentPart p14:bwMode="auto" r:id="rId65">
              <p14:nvContentPartPr>
                <p14:cNvPr id="42" name="Ink 41">
                  <a:extLst>
                    <a:ext uri="{FF2B5EF4-FFF2-40B4-BE49-F238E27FC236}">
                      <a16:creationId xmlns:a16="http://schemas.microsoft.com/office/drawing/2014/main" id="{4B9A3FEE-3BDC-4509-AF88-9D665B064394}"/>
                    </a:ext>
                  </a:extLst>
                </p14:cNvPr>
                <p14:cNvContentPartPr/>
                <p14:nvPr/>
              </p14:nvContentPartPr>
              <p14:xfrm>
                <a:off x="1132530" y="3977526"/>
                <a:ext cx="55080" cy="258120"/>
              </p14:xfrm>
            </p:contentPart>
          </mc:Choice>
          <mc:Fallback>
            <p:pic>
              <p:nvPicPr>
                <p:cNvPr id="42" name="Ink 41">
                  <a:extLst>
                    <a:ext uri="{FF2B5EF4-FFF2-40B4-BE49-F238E27FC236}">
                      <a16:creationId xmlns:a16="http://schemas.microsoft.com/office/drawing/2014/main" id="{4B9A3FEE-3BDC-4509-AF88-9D665B064394}"/>
                    </a:ext>
                  </a:extLst>
                </p:cNvPr>
                <p:cNvPicPr/>
                <p:nvPr/>
              </p:nvPicPr>
              <p:blipFill>
                <a:blip r:embed="rId66"/>
                <a:stretch>
                  <a:fillRect/>
                </a:stretch>
              </p:blipFill>
              <p:spPr>
                <a:xfrm>
                  <a:off x="1128210" y="3973206"/>
                  <a:ext cx="63720" cy="26676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3" name="Ink 42">
                  <a:extLst>
                    <a:ext uri="{FF2B5EF4-FFF2-40B4-BE49-F238E27FC236}">
                      <a16:creationId xmlns:a16="http://schemas.microsoft.com/office/drawing/2014/main" id="{F91A4677-DE18-4E44-A653-FB4E3DCDBE43}"/>
                    </a:ext>
                  </a:extLst>
                </p14:cNvPr>
                <p14:cNvContentPartPr/>
                <p14:nvPr/>
              </p14:nvContentPartPr>
              <p14:xfrm>
                <a:off x="1114170" y="3973566"/>
                <a:ext cx="133200" cy="148320"/>
              </p14:xfrm>
            </p:contentPart>
          </mc:Choice>
          <mc:Fallback>
            <p:pic>
              <p:nvPicPr>
                <p:cNvPr id="43" name="Ink 42">
                  <a:extLst>
                    <a:ext uri="{FF2B5EF4-FFF2-40B4-BE49-F238E27FC236}">
                      <a16:creationId xmlns:a16="http://schemas.microsoft.com/office/drawing/2014/main" id="{F91A4677-DE18-4E44-A653-FB4E3DCDBE43}"/>
                    </a:ext>
                  </a:extLst>
                </p:cNvPr>
                <p:cNvPicPr/>
                <p:nvPr/>
              </p:nvPicPr>
              <p:blipFill>
                <a:blip r:embed="rId68"/>
                <a:stretch>
                  <a:fillRect/>
                </a:stretch>
              </p:blipFill>
              <p:spPr>
                <a:xfrm>
                  <a:off x="1109850" y="3969246"/>
                  <a:ext cx="14184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4" name="Ink 43">
                  <a:extLst>
                    <a:ext uri="{FF2B5EF4-FFF2-40B4-BE49-F238E27FC236}">
                      <a16:creationId xmlns:a16="http://schemas.microsoft.com/office/drawing/2014/main" id="{937B2846-6ABA-466A-A674-06EE2C41DF3A}"/>
                    </a:ext>
                  </a:extLst>
                </p14:cNvPr>
                <p14:cNvContentPartPr/>
                <p14:nvPr/>
              </p14:nvContentPartPr>
              <p14:xfrm>
                <a:off x="1277250" y="4061766"/>
                <a:ext cx="147960" cy="129600"/>
              </p14:xfrm>
            </p:contentPart>
          </mc:Choice>
          <mc:Fallback>
            <p:pic>
              <p:nvPicPr>
                <p:cNvPr id="44" name="Ink 43">
                  <a:extLst>
                    <a:ext uri="{FF2B5EF4-FFF2-40B4-BE49-F238E27FC236}">
                      <a16:creationId xmlns:a16="http://schemas.microsoft.com/office/drawing/2014/main" id="{937B2846-6ABA-466A-A674-06EE2C41DF3A}"/>
                    </a:ext>
                  </a:extLst>
                </p:cNvPr>
                <p:cNvPicPr/>
                <p:nvPr/>
              </p:nvPicPr>
              <p:blipFill>
                <a:blip r:embed="rId70"/>
                <a:stretch>
                  <a:fillRect/>
                </a:stretch>
              </p:blipFill>
              <p:spPr>
                <a:xfrm>
                  <a:off x="1272930" y="4057446"/>
                  <a:ext cx="15660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5" name="Ink 44">
                  <a:extLst>
                    <a:ext uri="{FF2B5EF4-FFF2-40B4-BE49-F238E27FC236}">
                      <a16:creationId xmlns:a16="http://schemas.microsoft.com/office/drawing/2014/main" id="{A71D7F97-6FA5-4288-8C95-1802BC11635F}"/>
                    </a:ext>
                  </a:extLst>
                </p14:cNvPr>
                <p14:cNvContentPartPr/>
                <p14:nvPr/>
              </p14:nvContentPartPr>
              <p14:xfrm>
                <a:off x="1509090" y="3923166"/>
                <a:ext cx="113760" cy="272160"/>
              </p14:xfrm>
            </p:contentPart>
          </mc:Choice>
          <mc:Fallback>
            <p:pic>
              <p:nvPicPr>
                <p:cNvPr id="45" name="Ink 44">
                  <a:extLst>
                    <a:ext uri="{FF2B5EF4-FFF2-40B4-BE49-F238E27FC236}">
                      <a16:creationId xmlns:a16="http://schemas.microsoft.com/office/drawing/2014/main" id="{A71D7F97-6FA5-4288-8C95-1802BC11635F}"/>
                    </a:ext>
                  </a:extLst>
                </p:cNvPr>
                <p:cNvPicPr/>
                <p:nvPr/>
              </p:nvPicPr>
              <p:blipFill>
                <a:blip r:embed="rId72"/>
                <a:stretch>
                  <a:fillRect/>
                </a:stretch>
              </p:blipFill>
              <p:spPr>
                <a:xfrm>
                  <a:off x="1504770" y="3918846"/>
                  <a:ext cx="122400" cy="28080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6" name="Ink 45">
                  <a:extLst>
                    <a:ext uri="{FF2B5EF4-FFF2-40B4-BE49-F238E27FC236}">
                      <a16:creationId xmlns:a16="http://schemas.microsoft.com/office/drawing/2014/main" id="{7989BCA9-C5E8-478C-A730-A1F02634C356}"/>
                    </a:ext>
                  </a:extLst>
                </p14:cNvPr>
                <p14:cNvContentPartPr/>
                <p14:nvPr/>
              </p14:nvContentPartPr>
              <p14:xfrm>
                <a:off x="1762170" y="3986526"/>
                <a:ext cx="68400" cy="191880"/>
              </p14:xfrm>
            </p:contentPart>
          </mc:Choice>
          <mc:Fallback>
            <p:pic>
              <p:nvPicPr>
                <p:cNvPr id="46" name="Ink 45">
                  <a:extLst>
                    <a:ext uri="{FF2B5EF4-FFF2-40B4-BE49-F238E27FC236}">
                      <a16:creationId xmlns:a16="http://schemas.microsoft.com/office/drawing/2014/main" id="{7989BCA9-C5E8-478C-A730-A1F02634C356}"/>
                    </a:ext>
                  </a:extLst>
                </p:cNvPr>
                <p:cNvPicPr/>
                <p:nvPr/>
              </p:nvPicPr>
              <p:blipFill>
                <a:blip r:embed="rId74"/>
                <a:stretch>
                  <a:fillRect/>
                </a:stretch>
              </p:blipFill>
              <p:spPr>
                <a:xfrm>
                  <a:off x="1757850" y="3982206"/>
                  <a:ext cx="77040" cy="20052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7" name="Ink 46">
                  <a:extLst>
                    <a:ext uri="{FF2B5EF4-FFF2-40B4-BE49-F238E27FC236}">
                      <a16:creationId xmlns:a16="http://schemas.microsoft.com/office/drawing/2014/main" id="{F75698C3-728B-4DD2-83F7-DD169DC15CA8}"/>
                    </a:ext>
                  </a:extLst>
                </p14:cNvPr>
                <p14:cNvContentPartPr/>
                <p14:nvPr/>
              </p14:nvContentPartPr>
              <p14:xfrm>
                <a:off x="1744890" y="4015686"/>
                <a:ext cx="124920" cy="133200"/>
              </p14:xfrm>
            </p:contentPart>
          </mc:Choice>
          <mc:Fallback>
            <p:pic>
              <p:nvPicPr>
                <p:cNvPr id="47" name="Ink 46">
                  <a:extLst>
                    <a:ext uri="{FF2B5EF4-FFF2-40B4-BE49-F238E27FC236}">
                      <a16:creationId xmlns:a16="http://schemas.microsoft.com/office/drawing/2014/main" id="{F75698C3-728B-4DD2-83F7-DD169DC15CA8}"/>
                    </a:ext>
                  </a:extLst>
                </p:cNvPr>
                <p:cNvPicPr/>
                <p:nvPr/>
              </p:nvPicPr>
              <p:blipFill>
                <a:blip r:embed="rId76"/>
                <a:stretch>
                  <a:fillRect/>
                </a:stretch>
              </p:blipFill>
              <p:spPr>
                <a:xfrm>
                  <a:off x="1740570" y="4011366"/>
                  <a:ext cx="13356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48" name="Ink 47">
                  <a:extLst>
                    <a:ext uri="{FF2B5EF4-FFF2-40B4-BE49-F238E27FC236}">
                      <a16:creationId xmlns:a16="http://schemas.microsoft.com/office/drawing/2014/main" id="{6379E70D-2E8C-4E39-ACED-71747230FBA9}"/>
                    </a:ext>
                  </a:extLst>
                </p14:cNvPr>
                <p14:cNvContentPartPr/>
                <p14:nvPr/>
              </p14:nvContentPartPr>
              <p14:xfrm>
                <a:off x="1970610" y="3994086"/>
                <a:ext cx="95040" cy="106920"/>
              </p14:xfrm>
            </p:contentPart>
          </mc:Choice>
          <mc:Fallback>
            <p:pic>
              <p:nvPicPr>
                <p:cNvPr id="48" name="Ink 47">
                  <a:extLst>
                    <a:ext uri="{FF2B5EF4-FFF2-40B4-BE49-F238E27FC236}">
                      <a16:creationId xmlns:a16="http://schemas.microsoft.com/office/drawing/2014/main" id="{6379E70D-2E8C-4E39-ACED-71747230FBA9}"/>
                    </a:ext>
                  </a:extLst>
                </p:cNvPr>
                <p:cNvPicPr/>
                <p:nvPr/>
              </p:nvPicPr>
              <p:blipFill>
                <a:blip r:embed="rId78"/>
                <a:stretch>
                  <a:fillRect/>
                </a:stretch>
              </p:blipFill>
              <p:spPr>
                <a:xfrm>
                  <a:off x="1966290" y="3989766"/>
                  <a:ext cx="10368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49" name="Ink 48">
                  <a:extLst>
                    <a:ext uri="{FF2B5EF4-FFF2-40B4-BE49-F238E27FC236}">
                      <a16:creationId xmlns:a16="http://schemas.microsoft.com/office/drawing/2014/main" id="{D77A7772-C6B5-434D-B8A1-939EF9302913}"/>
                    </a:ext>
                  </a:extLst>
                </p14:cNvPr>
                <p14:cNvContentPartPr/>
                <p14:nvPr/>
              </p14:nvContentPartPr>
              <p14:xfrm>
                <a:off x="2009130" y="4074006"/>
                <a:ext cx="91440" cy="51480"/>
              </p14:xfrm>
            </p:contentPart>
          </mc:Choice>
          <mc:Fallback>
            <p:pic>
              <p:nvPicPr>
                <p:cNvPr id="49" name="Ink 48">
                  <a:extLst>
                    <a:ext uri="{FF2B5EF4-FFF2-40B4-BE49-F238E27FC236}">
                      <a16:creationId xmlns:a16="http://schemas.microsoft.com/office/drawing/2014/main" id="{D77A7772-C6B5-434D-B8A1-939EF9302913}"/>
                    </a:ext>
                  </a:extLst>
                </p:cNvPr>
                <p:cNvPicPr/>
                <p:nvPr/>
              </p:nvPicPr>
              <p:blipFill>
                <a:blip r:embed="rId80"/>
                <a:stretch>
                  <a:fillRect/>
                </a:stretch>
              </p:blipFill>
              <p:spPr>
                <a:xfrm>
                  <a:off x="2004810" y="4069686"/>
                  <a:ext cx="10008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50" name="Ink 49">
                  <a:extLst>
                    <a:ext uri="{FF2B5EF4-FFF2-40B4-BE49-F238E27FC236}">
                      <a16:creationId xmlns:a16="http://schemas.microsoft.com/office/drawing/2014/main" id="{3014B3A7-DD8B-4CA4-95B3-E2E7B1FB709F}"/>
                    </a:ext>
                  </a:extLst>
                </p14:cNvPr>
                <p14:cNvContentPartPr/>
                <p14:nvPr/>
              </p14:nvContentPartPr>
              <p14:xfrm>
                <a:off x="2274810" y="3915606"/>
                <a:ext cx="88200" cy="225000"/>
              </p14:xfrm>
            </p:contentPart>
          </mc:Choice>
          <mc:Fallback>
            <p:pic>
              <p:nvPicPr>
                <p:cNvPr id="50" name="Ink 49">
                  <a:extLst>
                    <a:ext uri="{FF2B5EF4-FFF2-40B4-BE49-F238E27FC236}">
                      <a16:creationId xmlns:a16="http://schemas.microsoft.com/office/drawing/2014/main" id="{3014B3A7-DD8B-4CA4-95B3-E2E7B1FB709F}"/>
                    </a:ext>
                  </a:extLst>
                </p:cNvPr>
                <p:cNvPicPr/>
                <p:nvPr/>
              </p:nvPicPr>
              <p:blipFill>
                <a:blip r:embed="rId82"/>
                <a:stretch>
                  <a:fillRect/>
                </a:stretch>
              </p:blipFill>
              <p:spPr>
                <a:xfrm>
                  <a:off x="2270490" y="3911286"/>
                  <a:ext cx="96840" cy="23364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51" name="Ink 50">
                  <a:extLst>
                    <a:ext uri="{FF2B5EF4-FFF2-40B4-BE49-F238E27FC236}">
                      <a16:creationId xmlns:a16="http://schemas.microsoft.com/office/drawing/2014/main" id="{D454D671-CE23-44B2-9DB6-628AE26B6BE1}"/>
                    </a:ext>
                  </a:extLst>
                </p14:cNvPr>
                <p14:cNvContentPartPr/>
                <p14:nvPr/>
              </p14:nvContentPartPr>
              <p14:xfrm>
                <a:off x="2411250" y="3950166"/>
                <a:ext cx="42120" cy="154080"/>
              </p14:xfrm>
            </p:contentPart>
          </mc:Choice>
          <mc:Fallback>
            <p:pic>
              <p:nvPicPr>
                <p:cNvPr id="51" name="Ink 50">
                  <a:extLst>
                    <a:ext uri="{FF2B5EF4-FFF2-40B4-BE49-F238E27FC236}">
                      <a16:creationId xmlns:a16="http://schemas.microsoft.com/office/drawing/2014/main" id="{D454D671-CE23-44B2-9DB6-628AE26B6BE1}"/>
                    </a:ext>
                  </a:extLst>
                </p:cNvPr>
                <p:cNvPicPr/>
                <p:nvPr/>
              </p:nvPicPr>
              <p:blipFill>
                <a:blip r:embed="rId84"/>
                <a:stretch>
                  <a:fillRect/>
                </a:stretch>
              </p:blipFill>
              <p:spPr>
                <a:xfrm>
                  <a:off x="2406930" y="3945846"/>
                  <a:ext cx="5076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52" name="Ink 51">
                  <a:extLst>
                    <a:ext uri="{FF2B5EF4-FFF2-40B4-BE49-F238E27FC236}">
                      <a16:creationId xmlns:a16="http://schemas.microsoft.com/office/drawing/2014/main" id="{AF2BC20C-64B9-48DA-A411-1DFB9C532271}"/>
                    </a:ext>
                  </a:extLst>
                </p14:cNvPr>
                <p14:cNvContentPartPr/>
                <p14:nvPr/>
              </p14:nvContentPartPr>
              <p14:xfrm>
                <a:off x="2478570" y="3945126"/>
                <a:ext cx="109440" cy="153720"/>
              </p14:xfrm>
            </p:contentPart>
          </mc:Choice>
          <mc:Fallback>
            <p:pic>
              <p:nvPicPr>
                <p:cNvPr id="52" name="Ink 51">
                  <a:extLst>
                    <a:ext uri="{FF2B5EF4-FFF2-40B4-BE49-F238E27FC236}">
                      <a16:creationId xmlns:a16="http://schemas.microsoft.com/office/drawing/2014/main" id="{AF2BC20C-64B9-48DA-A411-1DFB9C532271}"/>
                    </a:ext>
                  </a:extLst>
                </p:cNvPr>
                <p:cNvPicPr/>
                <p:nvPr/>
              </p:nvPicPr>
              <p:blipFill>
                <a:blip r:embed="rId86"/>
                <a:stretch>
                  <a:fillRect/>
                </a:stretch>
              </p:blipFill>
              <p:spPr>
                <a:xfrm>
                  <a:off x="2474250" y="3940806"/>
                  <a:ext cx="11808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3" name="Ink 52">
                  <a:extLst>
                    <a:ext uri="{FF2B5EF4-FFF2-40B4-BE49-F238E27FC236}">
                      <a16:creationId xmlns:a16="http://schemas.microsoft.com/office/drawing/2014/main" id="{29562C5E-7B89-41B4-8E6B-80696D8656B1}"/>
                    </a:ext>
                  </a:extLst>
                </p14:cNvPr>
                <p14:cNvContentPartPr/>
                <p14:nvPr/>
              </p14:nvContentPartPr>
              <p14:xfrm>
                <a:off x="2651010" y="3963486"/>
                <a:ext cx="115200" cy="146520"/>
              </p14:xfrm>
            </p:contentPart>
          </mc:Choice>
          <mc:Fallback>
            <p:pic>
              <p:nvPicPr>
                <p:cNvPr id="53" name="Ink 52">
                  <a:extLst>
                    <a:ext uri="{FF2B5EF4-FFF2-40B4-BE49-F238E27FC236}">
                      <a16:creationId xmlns:a16="http://schemas.microsoft.com/office/drawing/2014/main" id="{29562C5E-7B89-41B4-8E6B-80696D8656B1}"/>
                    </a:ext>
                  </a:extLst>
                </p:cNvPr>
                <p:cNvPicPr/>
                <p:nvPr/>
              </p:nvPicPr>
              <p:blipFill>
                <a:blip r:embed="rId88"/>
                <a:stretch>
                  <a:fillRect/>
                </a:stretch>
              </p:blipFill>
              <p:spPr>
                <a:xfrm>
                  <a:off x="2646690" y="3959166"/>
                  <a:ext cx="12384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4" name="Ink 53">
                  <a:extLst>
                    <a:ext uri="{FF2B5EF4-FFF2-40B4-BE49-F238E27FC236}">
                      <a16:creationId xmlns:a16="http://schemas.microsoft.com/office/drawing/2014/main" id="{79D76FFB-93FE-41D5-9F9C-2F5D4ADC2ED7}"/>
                    </a:ext>
                  </a:extLst>
                </p14:cNvPr>
                <p14:cNvContentPartPr/>
                <p14:nvPr/>
              </p14:nvContentPartPr>
              <p14:xfrm>
                <a:off x="2744970" y="3903006"/>
                <a:ext cx="117720" cy="243360"/>
              </p14:xfrm>
            </p:contentPart>
          </mc:Choice>
          <mc:Fallback>
            <p:pic>
              <p:nvPicPr>
                <p:cNvPr id="54" name="Ink 53">
                  <a:extLst>
                    <a:ext uri="{FF2B5EF4-FFF2-40B4-BE49-F238E27FC236}">
                      <a16:creationId xmlns:a16="http://schemas.microsoft.com/office/drawing/2014/main" id="{79D76FFB-93FE-41D5-9F9C-2F5D4ADC2ED7}"/>
                    </a:ext>
                  </a:extLst>
                </p:cNvPr>
                <p:cNvPicPr/>
                <p:nvPr/>
              </p:nvPicPr>
              <p:blipFill>
                <a:blip r:embed="rId90"/>
                <a:stretch>
                  <a:fillRect/>
                </a:stretch>
              </p:blipFill>
              <p:spPr>
                <a:xfrm>
                  <a:off x="2740650" y="3898686"/>
                  <a:ext cx="126360" cy="25200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59" name="Ink 58">
                  <a:extLst>
                    <a:ext uri="{FF2B5EF4-FFF2-40B4-BE49-F238E27FC236}">
                      <a16:creationId xmlns:a16="http://schemas.microsoft.com/office/drawing/2014/main" id="{7C74341A-C64F-4BB6-9A3C-7D0E83BAC474}"/>
                    </a:ext>
                  </a:extLst>
                </p14:cNvPr>
                <p14:cNvContentPartPr/>
                <p14:nvPr/>
              </p14:nvContentPartPr>
              <p14:xfrm>
                <a:off x="2924610" y="4007766"/>
                <a:ext cx="199800" cy="238680"/>
              </p14:xfrm>
            </p:contentPart>
          </mc:Choice>
          <mc:Fallback>
            <p:pic>
              <p:nvPicPr>
                <p:cNvPr id="59" name="Ink 58">
                  <a:extLst>
                    <a:ext uri="{FF2B5EF4-FFF2-40B4-BE49-F238E27FC236}">
                      <a16:creationId xmlns:a16="http://schemas.microsoft.com/office/drawing/2014/main" id="{7C74341A-C64F-4BB6-9A3C-7D0E83BAC474}"/>
                    </a:ext>
                  </a:extLst>
                </p:cNvPr>
                <p:cNvPicPr/>
                <p:nvPr/>
              </p:nvPicPr>
              <p:blipFill>
                <a:blip r:embed="rId92"/>
                <a:stretch>
                  <a:fillRect/>
                </a:stretch>
              </p:blipFill>
              <p:spPr>
                <a:xfrm>
                  <a:off x="2920290" y="4003446"/>
                  <a:ext cx="208440" cy="24732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60" name="Ink 59">
                  <a:extLst>
                    <a:ext uri="{FF2B5EF4-FFF2-40B4-BE49-F238E27FC236}">
                      <a16:creationId xmlns:a16="http://schemas.microsoft.com/office/drawing/2014/main" id="{472C026C-7725-4115-86F6-37AF8F1A9360}"/>
                    </a:ext>
                  </a:extLst>
                </p14:cNvPr>
                <p14:cNvContentPartPr/>
                <p14:nvPr/>
              </p14:nvContentPartPr>
              <p14:xfrm>
                <a:off x="3157890" y="3827766"/>
                <a:ext cx="117000" cy="380160"/>
              </p14:xfrm>
            </p:contentPart>
          </mc:Choice>
          <mc:Fallback>
            <p:pic>
              <p:nvPicPr>
                <p:cNvPr id="60" name="Ink 59">
                  <a:extLst>
                    <a:ext uri="{FF2B5EF4-FFF2-40B4-BE49-F238E27FC236}">
                      <a16:creationId xmlns:a16="http://schemas.microsoft.com/office/drawing/2014/main" id="{472C026C-7725-4115-86F6-37AF8F1A9360}"/>
                    </a:ext>
                  </a:extLst>
                </p:cNvPr>
                <p:cNvPicPr/>
                <p:nvPr/>
              </p:nvPicPr>
              <p:blipFill>
                <a:blip r:embed="rId94"/>
                <a:stretch>
                  <a:fillRect/>
                </a:stretch>
              </p:blipFill>
              <p:spPr>
                <a:xfrm>
                  <a:off x="3153570" y="3823446"/>
                  <a:ext cx="125640" cy="388800"/>
                </a:xfrm>
                <a:prstGeom prst="rect">
                  <a:avLst/>
                </a:prstGeom>
              </p:spPr>
            </p:pic>
          </mc:Fallback>
        </mc:AlternateContent>
      </p:grpSp>
      <p:grpSp>
        <p:nvGrpSpPr>
          <p:cNvPr id="64" name="Group 63">
            <a:extLst>
              <a:ext uri="{FF2B5EF4-FFF2-40B4-BE49-F238E27FC236}">
                <a16:creationId xmlns:a16="http://schemas.microsoft.com/office/drawing/2014/main" id="{F568E7BC-8C24-48AD-B375-095FF18905FF}"/>
              </a:ext>
            </a:extLst>
          </p:cNvPr>
          <p:cNvGrpSpPr/>
          <p:nvPr/>
        </p:nvGrpSpPr>
        <p:grpSpPr>
          <a:xfrm>
            <a:off x="3523290" y="3950886"/>
            <a:ext cx="143640" cy="211680"/>
            <a:chOff x="3523290" y="3950886"/>
            <a:chExt cx="143640" cy="211680"/>
          </a:xfrm>
        </p:grpSpPr>
        <mc:AlternateContent xmlns:mc="http://schemas.openxmlformats.org/markup-compatibility/2006">
          <mc:Choice xmlns:p14="http://schemas.microsoft.com/office/powerpoint/2010/main" Requires="p14">
            <p:contentPart p14:bwMode="auto" r:id="rId95">
              <p14:nvContentPartPr>
                <p14:cNvPr id="62" name="Ink 61">
                  <a:extLst>
                    <a:ext uri="{FF2B5EF4-FFF2-40B4-BE49-F238E27FC236}">
                      <a16:creationId xmlns:a16="http://schemas.microsoft.com/office/drawing/2014/main" id="{943B0288-462A-478A-9CAC-05C9323DDF79}"/>
                    </a:ext>
                  </a:extLst>
                </p14:cNvPr>
                <p14:cNvContentPartPr/>
                <p14:nvPr/>
              </p14:nvContentPartPr>
              <p14:xfrm>
                <a:off x="3523290" y="3950886"/>
                <a:ext cx="97560" cy="116640"/>
              </p14:xfrm>
            </p:contentPart>
          </mc:Choice>
          <mc:Fallback>
            <p:pic>
              <p:nvPicPr>
                <p:cNvPr id="62" name="Ink 61">
                  <a:extLst>
                    <a:ext uri="{FF2B5EF4-FFF2-40B4-BE49-F238E27FC236}">
                      <a16:creationId xmlns:a16="http://schemas.microsoft.com/office/drawing/2014/main" id="{943B0288-462A-478A-9CAC-05C9323DDF79}"/>
                    </a:ext>
                  </a:extLst>
                </p:cNvPr>
                <p:cNvPicPr/>
                <p:nvPr/>
              </p:nvPicPr>
              <p:blipFill>
                <a:blip r:embed="rId96"/>
                <a:stretch>
                  <a:fillRect/>
                </a:stretch>
              </p:blipFill>
              <p:spPr>
                <a:xfrm>
                  <a:off x="3518970" y="3946566"/>
                  <a:ext cx="10620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63" name="Ink 62">
                  <a:extLst>
                    <a:ext uri="{FF2B5EF4-FFF2-40B4-BE49-F238E27FC236}">
                      <a16:creationId xmlns:a16="http://schemas.microsoft.com/office/drawing/2014/main" id="{1EC92361-F6ED-4DF3-BC88-06CA14F3F2CF}"/>
                    </a:ext>
                  </a:extLst>
                </p14:cNvPr>
                <p14:cNvContentPartPr/>
                <p14:nvPr/>
              </p14:nvContentPartPr>
              <p14:xfrm>
                <a:off x="3540570" y="4116126"/>
                <a:ext cx="126360" cy="46440"/>
              </p14:xfrm>
            </p:contentPart>
          </mc:Choice>
          <mc:Fallback>
            <p:pic>
              <p:nvPicPr>
                <p:cNvPr id="63" name="Ink 62">
                  <a:extLst>
                    <a:ext uri="{FF2B5EF4-FFF2-40B4-BE49-F238E27FC236}">
                      <a16:creationId xmlns:a16="http://schemas.microsoft.com/office/drawing/2014/main" id="{1EC92361-F6ED-4DF3-BC88-06CA14F3F2CF}"/>
                    </a:ext>
                  </a:extLst>
                </p:cNvPr>
                <p:cNvPicPr/>
                <p:nvPr/>
              </p:nvPicPr>
              <p:blipFill>
                <a:blip r:embed="rId98"/>
                <a:stretch>
                  <a:fillRect/>
                </a:stretch>
              </p:blipFill>
              <p:spPr>
                <a:xfrm>
                  <a:off x="3536250" y="4111806"/>
                  <a:ext cx="135000" cy="55080"/>
                </a:xfrm>
                <a:prstGeom prst="rect">
                  <a:avLst/>
                </a:prstGeom>
              </p:spPr>
            </p:pic>
          </mc:Fallback>
        </mc:AlternateContent>
      </p:grpSp>
      <p:grpSp>
        <p:nvGrpSpPr>
          <p:cNvPr id="74" name="Group 73">
            <a:extLst>
              <a:ext uri="{FF2B5EF4-FFF2-40B4-BE49-F238E27FC236}">
                <a16:creationId xmlns:a16="http://schemas.microsoft.com/office/drawing/2014/main" id="{23237335-946B-4721-A5D9-9069748DAE63}"/>
              </a:ext>
            </a:extLst>
          </p:cNvPr>
          <p:cNvGrpSpPr/>
          <p:nvPr/>
        </p:nvGrpSpPr>
        <p:grpSpPr>
          <a:xfrm>
            <a:off x="4069050" y="3572526"/>
            <a:ext cx="1336680" cy="542160"/>
            <a:chOff x="4069050" y="3572526"/>
            <a:chExt cx="1336680" cy="542160"/>
          </a:xfrm>
        </p:grpSpPr>
        <mc:AlternateContent xmlns:mc="http://schemas.openxmlformats.org/markup-compatibility/2006">
          <mc:Choice xmlns:p14="http://schemas.microsoft.com/office/powerpoint/2010/main" Requires="p14">
            <p:contentPart p14:bwMode="auto" r:id="rId99">
              <p14:nvContentPartPr>
                <p14:cNvPr id="65" name="Ink 64">
                  <a:extLst>
                    <a:ext uri="{FF2B5EF4-FFF2-40B4-BE49-F238E27FC236}">
                      <a16:creationId xmlns:a16="http://schemas.microsoft.com/office/drawing/2014/main" id="{2FF640C4-241C-4169-98A4-A00832F6B76F}"/>
                    </a:ext>
                  </a:extLst>
                </p14:cNvPr>
                <p14:cNvContentPartPr/>
                <p14:nvPr/>
              </p14:nvContentPartPr>
              <p14:xfrm>
                <a:off x="4069050" y="3915606"/>
                <a:ext cx="205200" cy="199080"/>
              </p14:xfrm>
            </p:contentPart>
          </mc:Choice>
          <mc:Fallback>
            <p:pic>
              <p:nvPicPr>
                <p:cNvPr id="65" name="Ink 64">
                  <a:extLst>
                    <a:ext uri="{FF2B5EF4-FFF2-40B4-BE49-F238E27FC236}">
                      <a16:creationId xmlns:a16="http://schemas.microsoft.com/office/drawing/2014/main" id="{2FF640C4-241C-4169-98A4-A00832F6B76F}"/>
                    </a:ext>
                  </a:extLst>
                </p:cNvPr>
                <p:cNvPicPr/>
                <p:nvPr/>
              </p:nvPicPr>
              <p:blipFill>
                <a:blip r:embed="rId100"/>
                <a:stretch>
                  <a:fillRect/>
                </a:stretch>
              </p:blipFill>
              <p:spPr>
                <a:xfrm>
                  <a:off x="4064730" y="3911286"/>
                  <a:ext cx="213840" cy="20772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66" name="Ink 65">
                  <a:extLst>
                    <a:ext uri="{FF2B5EF4-FFF2-40B4-BE49-F238E27FC236}">
                      <a16:creationId xmlns:a16="http://schemas.microsoft.com/office/drawing/2014/main" id="{7213E934-F98B-4F05-879A-779F09F06749}"/>
                    </a:ext>
                  </a:extLst>
                </p14:cNvPr>
                <p14:cNvContentPartPr/>
                <p14:nvPr/>
              </p14:nvContentPartPr>
              <p14:xfrm>
                <a:off x="4346250" y="3719766"/>
                <a:ext cx="214560" cy="226800"/>
              </p14:xfrm>
            </p:contentPart>
          </mc:Choice>
          <mc:Fallback>
            <p:pic>
              <p:nvPicPr>
                <p:cNvPr id="66" name="Ink 65">
                  <a:extLst>
                    <a:ext uri="{FF2B5EF4-FFF2-40B4-BE49-F238E27FC236}">
                      <a16:creationId xmlns:a16="http://schemas.microsoft.com/office/drawing/2014/main" id="{7213E934-F98B-4F05-879A-779F09F06749}"/>
                    </a:ext>
                  </a:extLst>
                </p:cNvPr>
                <p:cNvPicPr/>
                <p:nvPr/>
              </p:nvPicPr>
              <p:blipFill>
                <a:blip r:embed="rId102"/>
                <a:stretch>
                  <a:fillRect/>
                </a:stretch>
              </p:blipFill>
              <p:spPr>
                <a:xfrm>
                  <a:off x="4341930" y="3715446"/>
                  <a:ext cx="223200" cy="23544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67" name="Ink 66">
                  <a:extLst>
                    <a:ext uri="{FF2B5EF4-FFF2-40B4-BE49-F238E27FC236}">
                      <a16:creationId xmlns:a16="http://schemas.microsoft.com/office/drawing/2014/main" id="{97988ECD-DA00-4BD9-BFF0-E4E07F38E7E3}"/>
                    </a:ext>
                  </a:extLst>
                </p14:cNvPr>
                <p14:cNvContentPartPr/>
                <p14:nvPr/>
              </p14:nvContentPartPr>
              <p14:xfrm>
                <a:off x="4632090" y="3676206"/>
                <a:ext cx="73080" cy="222840"/>
              </p14:xfrm>
            </p:contentPart>
          </mc:Choice>
          <mc:Fallback>
            <p:pic>
              <p:nvPicPr>
                <p:cNvPr id="67" name="Ink 66">
                  <a:extLst>
                    <a:ext uri="{FF2B5EF4-FFF2-40B4-BE49-F238E27FC236}">
                      <a16:creationId xmlns:a16="http://schemas.microsoft.com/office/drawing/2014/main" id="{97988ECD-DA00-4BD9-BFF0-E4E07F38E7E3}"/>
                    </a:ext>
                  </a:extLst>
                </p:cNvPr>
                <p:cNvPicPr/>
                <p:nvPr/>
              </p:nvPicPr>
              <p:blipFill>
                <a:blip r:embed="rId104"/>
                <a:stretch>
                  <a:fillRect/>
                </a:stretch>
              </p:blipFill>
              <p:spPr>
                <a:xfrm>
                  <a:off x="4627770" y="3671886"/>
                  <a:ext cx="81720" cy="23148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68" name="Ink 67">
                  <a:extLst>
                    <a:ext uri="{FF2B5EF4-FFF2-40B4-BE49-F238E27FC236}">
                      <a16:creationId xmlns:a16="http://schemas.microsoft.com/office/drawing/2014/main" id="{7F568928-2334-4D31-B4FC-5D264689B784}"/>
                    </a:ext>
                  </a:extLst>
                </p14:cNvPr>
                <p14:cNvContentPartPr/>
                <p14:nvPr/>
              </p14:nvContentPartPr>
              <p14:xfrm>
                <a:off x="4764210" y="3730566"/>
                <a:ext cx="141120" cy="162720"/>
              </p14:xfrm>
            </p:contentPart>
          </mc:Choice>
          <mc:Fallback>
            <p:pic>
              <p:nvPicPr>
                <p:cNvPr id="68" name="Ink 67">
                  <a:extLst>
                    <a:ext uri="{FF2B5EF4-FFF2-40B4-BE49-F238E27FC236}">
                      <a16:creationId xmlns:a16="http://schemas.microsoft.com/office/drawing/2014/main" id="{7F568928-2334-4D31-B4FC-5D264689B784}"/>
                    </a:ext>
                  </a:extLst>
                </p:cNvPr>
                <p:cNvPicPr/>
                <p:nvPr/>
              </p:nvPicPr>
              <p:blipFill>
                <a:blip r:embed="rId106"/>
                <a:stretch>
                  <a:fillRect/>
                </a:stretch>
              </p:blipFill>
              <p:spPr>
                <a:xfrm>
                  <a:off x="4759890" y="3726246"/>
                  <a:ext cx="14976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69" name="Ink 68">
                  <a:extLst>
                    <a:ext uri="{FF2B5EF4-FFF2-40B4-BE49-F238E27FC236}">
                      <a16:creationId xmlns:a16="http://schemas.microsoft.com/office/drawing/2014/main" id="{093E3154-F1FC-4116-9E00-E99BD5C6E3BE}"/>
                    </a:ext>
                  </a:extLst>
                </p14:cNvPr>
                <p14:cNvContentPartPr/>
                <p14:nvPr/>
              </p14:nvContentPartPr>
              <p14:xfrm>
                <a:off x="4923690" y="3572526"/>
                <a:ext cx="69840" cy="159840"/>
              </p14:xfrm>
            </p:contentPart>
          </mc:Choice>
          <mc:Fallback>
            <p:pic>
              <p:nvPicPr>
                <p:cNvPr id="69" name="Ink 68">
                  <a:extLst>
                    <a:ext uri="{FF2B5EF4-FFF2-40B4-BE49-F238E27FC236}">
                      <a16:creationId xmlns:a16="http://schemas.microsoft.com/office/drawing/2014/main" id="{093E3154-F1FC-4116-9E00-E99BD5C6E3BE}"/>
                    </a:ext>
                  </a:extLst>
                </p:cNvPr>
                <p:cNvPicPr/>
                <p:nvPr/>
              </p:nvPicPr>
              <p:blipFill>
                <a:blip r:embed="rId108"/>
                <a:stretch>
                  <a:fillRect/>
                </a:stretch>
              </p:blipFill>
              <p:spPr>
                <a:xfrm>
                  <a:off x="4919370" y="3568206"/>
                  <a:ext cx="7848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70" name="Ink 69">
                  <a:extLst>
                    <a:ext uri="{FF2B5EF4-FFF2-40B4-BE49-F238E27FC236}">
                      <a16:creationId xmlns:a16="http://schemas.microsoft.com/office/drawing/2014/main" id="{0FE8750E-2D58-4D18-80DF-BCD710779C3F}"/>
                    </a:ext>
                  </a:extLst>
                </p14:cNvPr>
                <p14:cNvContentPartPr/>
                <p14:nvPr/>
              </p14:nvContentPartPr>
              <p14:xfrm>
                <a:off x="4889490" y="3608526"/>
                <a:ext cx="110520" cy="6480"/>
              </p14:xfrm>
            </p:contentPart>
          </mc:Choice>
          <mc:Fallback>
            <p:pic>
              <p:nvPicPr>
                <p:cNvPr id="70" name="Ink 69">
                  <a:extLst>
                    <a:ext uri="{FF2B5EF4-FFF2-40B4-BE49-F238E27FC236}">
                      <a16:creationId xmlns:a16="http://schemas.microsoft.com/office/drawing/2014/main" id="{0FE8750E-2D58-4D18-80DF-BCD710779C3F}"/>
                    </a:ext>
                  </a:extLst>
                </p:cNvPr>
                <p:cNvPicPr/>
                <p:nvPr/>
              </p:nvPicPr>
              <p:blipFill>
                <a:blip r:embed="rId110"/>
                <a:stretch>
                  <a:fillRect/>
                </a:stretch>
              </p:blipFill>
              <p:spPr>
                <a:xfrm>
                  <a:off x="4885170" y="3604206"/>
                  <a:ext cx="119160" cy="1512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71" name="Ink 70">
                  <a:extLst>
                    <a:ext uri="{FF2B5EF4-FFF2-40B4-BE49-F238E27FC236}">
                      <a16:creationId xmlns:a16="http://schemas.microsoft.com/office/drawing/2014/main" id="{FFD18685-CE01-4971-95D1-E147A24140C1}"/>
                    </a:ext>
                  </a:extLst>
                </p14:cNvPr>
                <p14:cNvContentPartPr/>
                <p14:nvPr/>
              </p14:nvContentPartPr>
              <p14:xfrm>
                <a:off x="5061930" y="3787086"/>
                <a:ext cx="90360" cy="5040"/>
              </p14:xfrm>
            </p:contentPart>
          </mc:Choice>
          <mc:Fallback>
            <p:pic>
              <p:nvPicPr>
                <p:cNvPr id="71" name="Ink 70">
                  <a:extLst>
                    <a:ext uri="{FF2B5EF4-FFF2-40B4-BE49-F238E27FC236}">
                      <a16:creationId xmlns:a16="http://schemas.microsoft.com/office/drawing/2014/main" id="{FFD18685-CE01-4971-95D1-E147A24140C1}"/>
                    </a:ext>
                  </a:extLst>
                </p:cNvPr>
                <p:cNvPicPr/>
                <p:nvPr/>
              </p:nvPicPr>
              <p:blipFill>
                <a:blip r:embed="rId112"/>
                <a:stretch>
                  <a:fillRect/>
                </a:stretch>
              </p:blipFill>
              <p:spPr>
                <a:xfrm>
                  <a:off x="5057610" y="3782766"/>
                  <a:ext cx="9900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72" name="Ink 71">
                  <a:extLst>
                    <a:ext uri="{FF2B5EF4-FFF2-40B4-BE49-F238E27FC236}">
                      <a16:creationId xmlns:a16="http://schemas.microsoft.com/office/drawing/2014/main" id="{FC38CE0E-F468-47C4-889B-4C1ED40F73F2}"/>
                    </a:ext>
                  </a:extLst>
                </p14:cNvPr>
                <p14:cNvContentPartPr/>
                <p14:nvPr/>
              </p14:nvContentPartPr>
              <p14:xfrm>
                <a:off x="5231850" y="3720486"/>
                <a:ext cx="32400" cy="137880"/>
              </p14:xfrm>
            </p:contentPart>
          </mc:Choice>
          <mc:Fallback>
            <p:pic>
              <p:nvPicPr>
                <p:cNvPr id="72" name="Ink 71">
                  <a:extLst>
                    <a:ext uri="{FF2B5EF4-FFF2-40B4-BE49-F238E27FC236}">
                      <a16:creationId xmlns:a16="http://schemas.microsoft.com/office/drawing/2014/main" id="{FC38CE0E-F468-47C4-889B-4C1ED40F73F2}"/>
                    </a:ext>
                  </a:extLst>
                </p:cNvPr>
                <p:cNvPicPr/>
                <p:nvPr/>
              </p:nvPicPr>
              <p:blipFill>
                <a:blip r:embed="rId114"/>
                <a:stretch>
                  <a:fillRect/>
                </a:stretch>
              </p:blipFill>
              <p:spPr>
                <a:xfrm>
                  <a:off x="5227530" y="3716166"/>
                  <a:ext cx="4104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73" name="Ink 72">
                  <a:extLst>
                    <a:ext uri="{FF2B5EF4-FFF2-40B4-BE49-F238E27FC236}">
                      <a16:creationId xmlns:a16="http://schemas.microsoft.com/office/drawing/2014/main" id="{17E0329E-6289-4599-84BC-BFE2AA191FFA}"/>
                    </a:ext>
                  </a:extLst>
                </p14:cNvPr>
                <p14:cNvContentPartPr/>
                <p14:nvPr/>
              </p14:nvContentPartPr>
              <p14:xfrm>
                <a:off x="5281170" y="3646326"/>
                <a:ext cx="124560" cy="266400"/>
              </p14:xfrm>
            </p:contentPart>
          </mc:Choice>
          <mc:Fallback>
            <p:pic>
              <p:nvPicPr>
                <p:cNvPr id="73" name="Ink 72">
                  <a:extLst>
                    <a:ext uri="{FF2B5EF4-FFF2-40B4-BE49-F238E27FC236}">
                      <a16:creationId xmlns:a16="http://schemas.microsoft.com/office/drawing/2014/main" id="{17E0329E-6289-4599-84BC-BFE2AA191FFA}"/>
                    </a:ext>
                  </a:extLst>
                </p:cNvPr>
                <p:cNvPicPr/>
                <p:nvPr/>
              </p:nvPicPr>
              <p:blipFill>
                <a:blip r:embed="rId116"/>
                <a:stretch>
                  <a:fillRect/>
                </a:stretch>
              </p:blipFill>
              <p:spPr>
                <a:xfrm>
                  <a:off x="5276850" y="3642006"/>
                  <a:ext cx="133200" cy="2750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17">
            <p14:nvContentPartPr>
              <p14:cNvPr id="75" name="Ink 74">
                <a:extLst>
                  <a:ext uri="{FF2B5EF4-FFF2-40B4-BE49-F238E27FC236}">
                    <a16:creationId xmlns:a16="http://schemas.microsoft.com/office/drawing/2014/main" id="{4BDDE945-FAA3-46C9-9F72-92E2138684E6}"/>
                  </a:ext>
                </a:extLst>
              </p14:cNvPr>
              <p14:cNvContentPartPr/>
              <p14:nvPr/>
            </p14:nvContentPartPr>
            <p14:xfrm>
              <a:off x="3983370" y="4119726"/>
              <a:ext cx="1747800" cy="84240"/>
            </p14:xfrm>
          </p:contentPart>
        </mc:Choice>
        <mc:Fallback>
          <p:pic>
            <p:nvPicPr>
              <p:cNvPr id="75" name="Ink 74">
                <a:extLst>
                  <a:ext uri="{FF2B5EF4-FFF2-40B4-BE49-F238E27FC236}">
                    <a16:creationId xmlns:a16="http://schemas.microsoft.com/office/drawing/2014/main" id="{4BDDE945-FAA3-46C9-9F72-92E2138684E6}"/>
                  </a:ext>
                </a:extLst>
              </p:cNvPr>
              <p:cNvPicPr/>
              <p:nvPr/>
            </p:nvPicPr>
            <p:blipFill>
              <a:blip r:embed="rId118"/>
              <a:stretch>
                <a:fillRect/>
              </a:stretch>
            </p:blipFill>
            <p:spPr>
              <a:xfrm>
                <a:off x="3979050" y="4115406"/>
                <a:ext cx="1756440" cy="92880"/>
              </a:xfrm>
              <a:prstGeom prst="rect">
                <a:avLst/>
              </a:prstGeom>
            </p:spPr>
          </p:pic>
        </mc:Fallback>
      </mc:AlternateContent>
      <p:grpSp>
        <p:nvGrpSpPr>
          <p:cNvPr id="86" name="Group 85">
            <a:extLst>
              <a:ext uri="{FF2B5EF4-FFF2-40B4-BE49-F238E27FC236}">
                <a16:creationId xmlns:a16="http://schemas.microsoft.com/office/drawing/2014/main" id="{CB27431A-5A37-4AB3-A530-F61878D003CD}"/>
              </a:ext>
            </a:extLst>
          </p:cNvPr>
          <p:cNvGrpSpPr/>
          <p:nvPr/>
        </p:nvGrpSpPr>
        <p:grpSpPr>
          <a:xfrm>
            <a:off x="4336170" y="4186686"/>
            <a:ext cx="1242360" cy="453600"/>
            <a:chOff x="4336170" y="4186686"/>
            <a:chExt cx="1242360" cy="453600"/>
          </a:xfrm>
        </p:grpSpPr>
        <mc:AlternateContent xmlns:mc="http://schemas.openxmlformats.org/markup-compatibility/2006">
          <mc:Choice xmlns:p14="http://schemas.microsoft.com/office/powerpoint/2010/main" Requires="p14">
            <p:contentPart p14:bwMode="auto" r:id="rId119">
              <p14:nvContentPartPr>
                <p14:cNvPr id="76" name="Ink 75">
                  <a:extLst>
                    <a:ext uri="{FF2B5EF4-FFF2-40B4-BE49-F238E27FC236}">
                      <a16:creationId xmlns:a16="http://schemas.microsoft.com/office/drawing/2014/main" id="{23152872-3DF3-45C3-B536-0EE1685AE7FC}"/>
                    </a:ext>
                  </a:extLst>
                </p14:cNvPr>
                <p14:cNvContentPartPr/>
                <p14:nvPr/>
              </p14:nvContentPartPr>
              <p14:xfrm>
                <a:off x="4336170" y="4474686"/>
                <a:ext cx="221400" cy="165600"/>
              </p14:xfrm>
            </p:contentPart>
          </mc:Choice>
          <mc:Fallback>
            <p:pic>
              <p:nvPicPr>
                <p:cNvPr id="76" name="Ink 75">
                  <a:extLst>
                    <a:ext uri="{FF2B5EF4-FFF2-40B4-BE49-F238E27FC236}">
                      <a16:creationId xmlns:a16="http://schemas.microsoft.com/office/drawing/2014/main" id="{23152872-3DF3-45C3-B536-0EE1685AE7FC}"/>
                    </a:ext>
                  </a:extLst>
                </p:cNvPr>
                <p:cNvPicPr/>
                <p:nvPr/>
              </p:nvPicPr>
              <p:blipFill>
                <a:blip r:embed="rId120"/>
                <a:stretch>
                  <a:fillRect/>
                </a:stretch>
              </p:blipFill>
              <p:spPr>
                <a:xfrm>
                  <a:off x="4331850" y="4470366"/>
                  <a:ext cx="23004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77" name="Ink 76">
                  <a:extLst>
                    <a:ext uri="{FF2B5EF4-FFF2-40B4-BE49-F238E27FC236}">
                      <a16:creationId xmlns:a16="http://schemas.microsoft.com/office/drawing/2014/main" id="{BA6F48D1-2E4F-4996-A37A-99C5417295B3}"/>
                    </a:ext>
                  </a:extLst>
                </p14:cNvPr>
                <p14:cNvContentPartPr/>
                <p14:nvPr/>
              </p14:nvContentPartPr>
              <p14:xfrm>
                <a:off x="4608330" y="4242126"/>
                <a:ext cx="93600" cy="158760"/>
              </p14:xfrm>
            </p:contentPart>
          </mc:Choice>
          <mc:Fallback>
            <p:pic>
              <p:nvPicPr>
                <p:cNvPr id="77" name="Ink 76">
                  <a:extLst>
                    <a:ext uri="{FF2B5EF4-FFF2-40B4-BE49-F238E27FC236}">
                      <a16:creationId xmlns:a16="http://schemas.microsoft.com/office/drawing/2014/main" id="{BA6F48D1-2E4F-4996-A37A-99C5417295B3}"/>
                    </a:ext>
                  </a:extLst>
                </p:cNvPr>
                <p:cNvPicPr/>
                <p:nvPr/>
              </p:nvPicPr>
              <p:blipFill>
                <a:blip r:embed="rId122"/>
                <a:stretch>
                  <a:fillRect/>
                </a:stretch>
              </p:blipFill>
              <p:spPr>
                <a:xfrm>
                  <a:off x="4604010" y="4237806"/>
                  <a:ext cx="10224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78" name="Ink 77">
                  <a:extLst>
                    <a:ext uri="{FF2B5EF4-FFF2-40B4-BE49-F238E27FC236}">
                      <a16:creationId xmlns:a16="http://schemas.microsoft.com/office/drawing/2014/main" id="{51830DF6-8581-4B9B-A4FF-7326707DFF44}"/>
                    </a:ext>
                  </a:extLst>
                </p14:cNvPr>
                <p14:cNvContentPartPr/>
                <p14:nvPr/>
              </p14:nvContentPartPr>
              <p14:xfrm>
                <a:off x="4559370" y="4290006"/>
                <a:ext cx="151200" cy="6480"/>
              </p14:xfrm>
            </p:contentPart>
          </mc:Choice>
          <mc:Fallback>
            <p:pic>
              <p:nvPicPr>
                <p:cNvPr id="78" name="Ink 77">
                  <a:extLst>
                    <a:ext uri="{FF2B5EF4-FFF2-40B4-BE49-F238E27FC236}">
                      <a16:creationId xmlns:a16="http://schemas.microsoft.com/office/drawing/2014/main" id="{51830DF6-8581-4B9B-A4FF-7326707DFF44}"/>
                    </a:ext>
                  </a:extLst>
                </p:cNvPr>
                <p:cNvPicPr/>
                <p:nvPr/>
              </p:nvPicPr>
              <p:blipFill>
                <a:blip r:embed="rId124"/>
                <a:stretch>
                  <a:fillRect/>
                </a:stretch>
              </p:blipFill>
              <p:spPr>
                <a:xfrm>
                  <a:off x="4555050" y="4285686"/>
                  <a:ext cx="159840" cy="1512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79" name="Ink 78">
                  <a:extLst>
                    <a:ext uri="{FF2B5EF4-FFF2-40B4-BE49-F238E27FC236}">
                      <a16:creationId xmlns:a16="http://schemas.microsoft.com/office/drawing/2014/main" id="{1220592F-C674-434A-A277-2EBEFDBCE695}"/>
                    </a:ext>
                  </a:extLst>
                </p14:cNvPr>
                <p14:cNvContentPartPr/>
                <p14:nvPr/>
              </p14:nvContentPartPr>
              <p14:xfrm>
                <a:off x="4779330" y="4229886"/>
                <a:ext cx="79920" cy="190800"/>
              </p14:xfrm>
            </p:contentPart>
          </mc:Choice>
          <mc:Fallback>
            <p:pic>
              <p:nvPicPr>
                <p:cNvPr id="79" name="Ink 78">
                  <a:extLst>
                    <a:ext uri="{FF2B5EF4-FFF2-40B4-BE49-F238E27FC236}">
                      <a16:creationId xmlns:a16="http://schemas.microsoft.com/office/drawing/2014/main" id="{1220592F-C674-434A-A277-2EBEFDBCE695}"/>
                    </a:ext>
                  </a:extLst>
                </p:cNvPr>
                <p:cNvPicPr/>
                <p:nvPr/>
              </p:nvPicPr>
              <p:blipFill>
                <a:blip r:embed="rId126"/>
                <a:stretch>
                  <a:fillRect/>
                </a:stretch>
              </p:blipFill>
              <p:spPr>
                <a:xfrm>
                  <a:off x="4775010" y="4225566"/>
                  <a:ext cx="88560" cy="19944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81" name="Ink 80">
                  <a:extLst>
                    <a:ext uri="{FF2B5EF4-FFF2-40B4-BE49-F238E27FC236}">
                      <a16:creationId xmlns:a16="http://schemas.microsoft.com/office/drawing/2014/main" id="{C836E52E-294A-4B04-AD57-69F4FDD0D61E}"/>
                    </a:ext>
                  </a:extLst>
                </p14:cNvPr>
                <p14:cNvContentPartPr/>
                <p14:nvPr/>
              </p14:nvContentPartPr>
              <p14:xfrm>
                <a:off x="4919010" y="4263366"/>
                <a:ext cx="25920" cy="131040"/>
              </p14:xfrm>
            </p:contentPart>
          </mc:Choice>
          <mc:Fallback>
            <p:pic>
              <p:nvPicPr>
                <p:cNvPr id="81" name="Ink 80">
                  <a:extLst>
                    <a:ext uri="{FF2B5EF4-FFF2-40B4-BE49-F238E27FC236}">
                      <a16:creationId xmlns:a16="http://schemas.microsoft.com/office/drawing/2014/main" id="{C836E52E-294A-4B04-AD57-69F4FDD0D61E}"/>
                    </a:ext>
                  </a:extLst>
                </p:cNvPr>
                <p:cNvPicPr/>
                <p:nvPr/>
              </p:nvPicPr>
              <p:blipFill>
                <a:blip r:embed="rId128"/>
                <a:stretch>
                  <a:fillRect/>
                </a:stretch>
              </p:blipFill>
              <p:spPr>
                <a:xfrm>
                  <a:off x="4914690" y="4259046"/>
                  <a:ext cx="3456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82" name="Ink 81">
                  <a:extLst>
                    <a:ext uri="{FF2B5EF4-FFF2-40B4-BE49-F238E27FC236}">
                      <a16:creationId xmlns:a16="http://schemas.microsoft.com/office/drawing/2014/main" id="{16000BCF-089B-4636-8632-E5EF31DB9007}"/>
                    </a:ext>
                  </a:extLst>
                </p14:cNvPr>
                <p14:cNvContentPartPr/>
                <p14:nvPr/>
              </p14:nvContentPartPr>
              <p14:xfrm>
                <a:off x="4965450" y="4309086"/>
                <a:ext cx="113400" cy="5040"/>
              </p14:xfrm>
            </p:contentPart>
          </mc:Choice>
          <mc:Fallback>
            <p:pic>
              <p:nvPicPr>
                <p:cNvPr id="82" name="Ink 81">
                  <a:extLst>
                    <a:ext uri="{FF2B5EF4-FFF2-40B4-BE49-F238E27FC236}">
                      <a16:creationId xmlns:a16="http://schemas.microsoft.com/office/drawing/2014/main" id="{16000BCF-089B-4636-8632-E5EF31DB9007}"/>
                    </a:ext>
                  </a:extLst>
                </p:cNvPr>
                <p:cNvPicPr/>
                <p:nvPr/>
              </p:nvPicPr>
              <p:blipFill>
                <a:blip r:embed="rId130"/>
                <a:stretch>
                  <a:fillRect/>
                </a:stretch>
              </p:blipFill>
              <p:spPr>
                <a:xfrm>
                  <a:off x="4961130" y="4304766"/>
                  <a:ext cx="12204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83" name="Ink 82">
                  <a:extLst>
                    <a:ext uri="{FF2B5EF4-FFF2-40B4-BE49-F238E27FC236}">
                      <a16:creationId xmlns:a16="http://schemas.microsoft.com/office/drawing/2014/main" id="{AA611D8E-7014-47C2-921C-DFCF2DAC6973}"/>
                    </a:ext>
                  </a:extLst>
                </p14:cNvPr>
                <p14:cNvContentPartPr/>
                <p14:nvPr/>
              </p14:nvContentPartPr>
              <p14:xfrm>
                <a:off x="5033490" y="4254006"/>
                <a:ext cx="31320" cy="123840"/>
              </p14:xfrm>
            </p:contentPart>
          </mc:Choice>
          <mc:Fallback>
            <p:pic>
              <p:nvPicPr>
                <p:cNvPr id="83" name="Ink 82">
                  <a:extLst>
                    <a:ext uri="{FF2B5EF4-FFF2-40B4-BE49-F238E27FC236}">
                      <a16:creationId xmlns:a16="http://schemas.microsoft.com/office/drawing/2014/main" id="{AA611D8E-7014-47C2-921C-DFCF2DAC6973}"/>
                    </a:ext>
                  </a:extLst>
                </p:cNvPr>
                <p:cNvPicPr/>
                <p:nvPr/>
              </p:nvPicPr>
              <p:blipFill>
                <a:blip r:embed="rId132"/>
                <a:stretch>
                  <a:fillRect/>
                </a:stretch>
              </p:blipFill>
              <p:spPr>
                <a:xfrm>
                  <a:off x="5029170" y="4249686"/>
                  <a:ext cx="3996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84" name="Ink 83">
                  <a:extLst>
                    <a:ext uri="{FF2B5EF4-FFF2-40B4-BE49-F238E27FC236}">
                      <a16:creationId xmlns:a16="http://schemas.microsoft.com/office/drawing/2014/main" id="{F0CC2093-66BC-4E20-B916-2C86D1A74387}"/>
                    </a:ext>
                  </a:extLst>
                </p14:cNvPr>
                <p14:cNvContentPartPr/>
                <p14:nvPr/>
              </p14:nvContentPartPr>
              <p14:xfrm>
                <a:off x="5100090" y="4186686"/>
                <a:ext cx="235080" cy="213480"/>
              </p14:xfrm>
            </p:contentPart>
          </mc:Choice>
          <mc:Fallback>
            <p:pic>
              <p:nvPicPr>
                <p:cNvPr id="84" name="Ink 83">
                  <a:extLst>
                    <a:ext uri="{FF2B5EF4-FFF2-40B4-BE49-F238E27FC236}">
                      <a16:creationId xmlns:a16="http://schemas.microsoft.com/office/drawing/2014/main" id="{F0CC2093-66BC-4E20-B916-2C86D1A74387}"/>
                    </a:ext>
                  </a:extLst>
                </p:cNvPr>
                <p:cNvPicPr/>
                <p:nvPr/>
              </p:nvPicPr>
              <p:blipFill>
                <a:blip r:embed="rId134"/>
                <a:stretch>
                  <a:fillRect/>
                </a:stretch>
              </p:blipFill>
              <p:spPr>
                <a:xfrm>
                  <a:off x="5095770" y="4182366"/>
                  <a:ext cx="243720" cy="22212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85" name="Ink 84">
                  <a:extLst>
                    <a:ext uri="{FF2B5EF4-FFF2-40B4-BE49-F238E27FC236}">
                      <a16:creationId xmlns:a16="http://schemas.microsoft.com/office/drawing/2014/main" id="{B028480B-B0B5-400C-AF60-75685807E5EE}"/>
                    </a:ext>
                  </a:extLst>
                </p14:cNvPr>
                <p14:cNvContentPartPr/>
                <p14:nvPr/>
              </p14:nvContentPartPr>
              <p14:xfrm>
                <a:off x="5372250" y="4234926"/>
                <a:ext cx="206280" cy="322560"/>
              </p14:xfrm>
            </p:contentPart>
          </mc:Choice>
          <mc:Fallback>
            <p:pic>
              <p:nvPicPr>
                <p:cNvPr id="85" name="Ink 84">
                  <a:extLst>
                    <a:ext uri="{FF2B5EF4-FFF2-40B4-BE49-F238E27FC236}">
                      <a16:creationId xmlns:a16="http://schemas.microsoft.com/office/drawing/2014/main" id="{B028480B-B0B5-400C-AF60-75685807E5EE}"/>
                    </a:ext>
                  </a:extLst>
                </p:cNvPr>
                <p:cNvPicPr/>
                <p:nvPr/>
              </p:nvPicPr>
              <p:blipFill>
                <a:blip r:embed="rId136"/>
                <a:stretch>
                  <a:fillRect/>
                </a:stretch>
              </p:blipFill>
              <p:spPr>
                <a:xfrm>
                  <a:off x="5367930" y="4230606"/>
                  <a:ext cx="214920" cy="331200"/>
                </a:xfrm>
                <a:prstGeom prst="rect">
                  <a:avLst/>
                </a:prstGeom>
              </p:spPr>
            </p:pic>
          </mc:Fallback>
        </mc:AlternateContent>
      </p:grpSp>
      <p:grpSp>
        <p:nvGrpSpPr>
          <p:cNvPr id="89" name="Group 88">
            <a:extLst>
              <a:ext uri="{FF2B5EF4-FFF2-40B4-BE49-F238E27FC236}">
                <a16:creationId xmlns:a16="http://schemas.microsoft.com/office/drawing/2014/main" id="{31C16576-15E9-4E24-9A2B-DEDF17A876EE}"/>
              </a:ext>
            </a:extLst>
          </p:cNvPr>
          <p:cNvGrpSpPr/>
          <p:nvPr/>
        </p:nvGrpSpPr>
        <p:grpSpPr>
          <a:xfrm>
            <a:off x="6096210" y="4065006"/>
            <a:ext cx="147600" cy="91800"/>
            <a:chOff x="6096210" y="4065006"/>
            <a:chExt cx="147600" cy="91800"/>
          </a:xfrm>
        </p:grpSpPr>
        <mc:AlternateContent xmlns:mc="http://schemas.openxmlformats.org/markup-compatibility/2006">
          <mc:Choice xmlns:p14="http://schemas.microsoft.com/office/powerpoint/2010/main" Requires="p14">
            <p:contentPart p14:bwMode="auto" r:id="rId137">
              <p14:nvContentPartPr>
                <p14:cNvPr id="87" name="Ink 86">
                  <a:extLst>
                    <a:ext uri="{FF2B5EF4-FFF2-40B4-BE49-F238E27FC236}">
                      <a16:creationId xmlns:a16="http://schemas.microsoft.com/office/drawing/2014/main" id="{6B932540-E7F5-41D6-ADC1-336B82EAF1F1}"/>
                    </a:ext>
                  </a:extLst>
                </p14:cNvPr>
                <p14:cNvContentPartPr/>
                <p14:nvPr/>
              </p14:nvContentPartPr>
              <p14:xfrm>
                <a:off x="6096210" y="4065006"/>
                <a:ext cx="137880" cy="17280"/>
              </p14:xfrm>
            </p:contentPart>
          </mc:Choice>
          <mc:Fallback>
            <p:pic>
              <p:nvPicPr>
                <p:cNvPr id="87" name="Ink 86">
                  <a:extLst>
                    <a:ext uri="{FF2B5EF4-FFF2-40B4-BE49-F238E27FC236}">
                      <a16:creationId xmlns:a16="http://schemas.microsoft.com/office/drawing/2014/main" id="{6B932540-E7F5-41D6-ADC1-336B82EAF1F1}"/>
                    </a:ext>
                  </a:extLst>
                </p:cNvPr>
                <p:cNvPicPr/>
                <p:nvPr/>
              </p:nvPicPr>
              <p:blipFill>
                <a:blip r:embed="rId138"/>
                <a:stretch>
                  <a:fillRect/>
                </a:stretch>
              </p:blipFill>
              <p:spPr>
                <a:xfrm>
                  <a:off x="6091890" y="4060686"/>
                  <a:ext cx="14652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88" name="Ink 87">
                  <a:extLst>
                    <a:ext uri="{FF2B5EF4-FFF2-40B4-BE49-F238E27FC236}">
                      <a16:creationId xmlns:a16="http://schemas.microsoft.com/office/drawing/2014/main" id="{43D3AFB1-CFD1-4046-96D9-8A9A36E2572A}"/>
                    </a:ext>
                  </a:extLst>
                </p14:cNvPr>
                <p14:cNvContentPartPr/>
                <p14:nvPr/>
              </p14:nvContentPartPr>
              <p14:xfrm>
                <a:off x="6146250" y="4147806"/>
                <a:ext cx="97560" cy="9000"/>
              </p14:xfrm>
            </p:contentPart>
          </mc:Choice>
          <mc:Fallback>
            <p:pic>
              <p:nvPicPr>
                <p:cNvPr id="88" name="Ink 87">
                  <a:extLst>
                    <a:ext uri="{FF2B5EF4-FFF2-40B4-BE49-F238E27FC236}">
                      <a16:creationId xmlns:a16="http://schemas.microsoft.com/office/drawing/2014/main" id="{43D3AFB1-CFD1-4046-96D9-8A9A36E2572A}"/>
                    </a:ext>
                  </a:extLst>
                </p:cNvPr>
                <p:cNvPicPr/>
                <p:nvPr/>
              </p:nvPicPr>
              <p:blipFill>
                <a:blip r:embed="rId140"/>
                <a:stretch>
                  <a:fillRect/>
                </a:stretch>
              </p:blipFill>
              <p:spPr>
                <a:xfrm>
                  <a:off x="6141930" y="4143486"/>
                  <a:ext cx="106200" cy="176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41">
            <p14:nvContentPartPr>
              <p14:cNvPr id="90" name="Ink 89">
                <a:extLst>
                  <a:ext uri="{FF2B5EF4-FFF2-40B4-BE49-F238E27FC236}">
                    <a16:creationId xmlns:a16="http://schemas.microsoft.com/office/drawing/2014/main" id="{B92D4B40-E376-4319-94C7-7679AA4DF0C3}"/>
                  </a:ext>
                </a:extLst>
              </p14:cNvPr>
              <p14:cNvContentPartPr/>
              <p14:nvPr/>
            </p14:nvContentPartPr>
            <p14:xfrm>
              <a:off x="6557370" y="4029006"/>
              <a:ext cx="282240" cy="184680"/>
            </p14:xfrm>
          </p:contentPart>
        </mc:Choice>
        <mc:Fallback>
          <p:pic>
            <p:nvPicPr>
              <p:cNvPr id="90" name="Ink 89">
                <a:extLst>
                  <a:ext uri="{FF2B5EF4-FFF2-40B4-BE49-F238E27FC236}">
                    <a16:creationId xmlns:a16="http://schemas.microsoft.com/office/drawing/2014/main" id="{B92D4B40-E376-4319-94C7-7679AA4DF0C3}"/>
                  </a:ext>
                </a:extLst>
              </p:cNvPr>
              <p:cNvPicPr/>
              <p:nvPr/>
            </p:nvPicPr>
            <p:blipFill>
              <a:blip r:embed="rId142"/>
              <a:stretch>
                <a:fillRect/>
              </a:stretch>
            </p:blipFill>
            <p:spPr>
              <a:xfrm>
                <a:off x="6553050" y="4024686"/>
                <a:ext cx="290880" cy="193320"/>
              </a:xfrm>
              <a:prstGeom prst="rect">
                <a:avLst/>
              </a:prstGeom>
            </p:spPr>
          </p:pic>
        </mc:Fallback>
      </mc:AlternateContent>
      <p:grpSp>
        <p:nvGrpSpPr>
          <p:cNvPr id="108" name="Group 107">
            <a:extLst>
              <a:ext uri="{FF2B5EF4-FFF2-40B4-BE49-F238E27FC236}">
                <a16:creationId xmlns:a16="http://schemas.microsoft.com/office/drawing/2014/main" id="{421C5EA4-5655-4CDA-99EF-952742743DC6}"/>
              </a:ext>
            </a:extLst>
          </p:cNvPr>
          <p:cNvGrpSpPr/>
          <p:nvPr/>
        </p:nvGrpSpPr>
        <p:grpSpPr>
          <a:xfrm>
            <a:off x="7045890" y="3513126"/>
            <a:ext cx="2453400" cy="568440"/>
            <a:chOff x="7045890" y="3513126"/>
            <a:chExt cx="2453400" cy="568440"/>
          </a:xfrm>
        </p:grpSpPr>
        <mc:AlternateContent xmlns:mc="http://schemas.openxmlformats.org/markup-compatibility/2006">
          <mc:Choice xmlns:p14="http://schemas.microsoft.com/office/powerpoint/2010/main" Requires="p14">
            <p:contentPart p14:bwMode="auto" r:id="rId143">
              <p14:nvContentPartPr>
                <p14:cNvPr id="91" name="Ink 90">
                  <a:extLst>
                    <a:ext uri="{FF2B5EF4-FFF2-40B4-BE49-F238E27FC236}">
                      <a16:creationId xmlns:a16="http://schemas.microsoft.com/office/drawing/2014/main" id="{887A64B0-BA26-431B-9184-8E7FDE81FBAD}"/>
                    </a:ext>
                  </a:extLst>
                </p14:cNvPr>
                <p14:cNvContentPartPr/>
                <p14:nvPr/>
              </p14:nvContentPartPr>
              <p14:xfrm>
                <a:off x="7045890" y="3717246"/>
                <a:ext cx="226800" cy="289440"/>
              </p14:xfrm>
            </p:contentPart>
          </mc:Choice>
          <mc:Fallback>
            <p:pic>
              <p:nvPicPr>
                <p:cNvPr id="91" name="Ink 90">
                  <a:extLst>
                    <a:ext uri="{FF2B5EF4-FFF2-40B4-BE49-F238E27FC236}">
                      <a16:creationId xmlns:a16="http://schemas.microsoft.com/office/drawing/2014/main" id="{887A64B0-BA26-431B-9184-8E7FDE81FBAD}"/>
                    </a:ext>
                  </a:extLst>
                </p:cNvPr>
                <p:cNvPicPr/>
                <p:nvPr/>
              </p:nvPicPr>
              <p:blipFill>
                <a:blip r:embed="rId144"/>
                <a:stretch>
                  <a:fillRect/>
                </a:stretch>
              </p:blipFill>
              <p:spPr>
                <a:xfrm>
                  <a:off x="7041570" y="3712926"/>
                  <a:ext cx="235440" cy="29808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93" name="Ink 92">
                  <a:extLst>
                    <a:ext uri="{FF2B5EF4-FFF2-40B4-BE49-F238E27FC236}">
                      <a16:creationId xmlns:a16="http://schemas.microsoft.com/office/drawing/2014/main" id="{DF733A09-5A64-4A53-80F6-4EF68D337248}"/>
                    </a:ext>
                  </a:extLst>
                </p14:cNvPr>
                <p14:cNvContentPartPr/>
                <p14:nvPr/>
              </p14:nvContentPartPr>
              <p14:xfrm>
                <a:off x="7412370" y="3575406"/>
                <a:ext cx="88560" cy="397080"/>
              </p14:xfrm>
            </p:contentPart>
          </mc:Choice>
          <mc:Fallback>
            <p:pic>
              <p:nvPicPr>
                <p:cNvPr id="93" name="Ink 92">
                  <a:extLst>
                    <a:ext uri="{FF2B5EF4-FFF2-40B4-BE49-F238E27FC236}">
                      <a16:creationId xmlns:a16="http://schemas.microsoft.com/office/drawing/2014/main" id="{DF733A09-5A64-4A53-80F6-4EF68D337248}"/>
                    </a:ext>
                  </a:extLst>
                </p:cNvPr>
                <p:cNvPicPr/>
                <p:nvPr/>
              </p:nvPicPr>
              <p:blipFill>
                <a:blip r:embed="rId146"/>
                <a:stretch>
                  <a:fillRect/>
                </a:stretch>
              </p:blipFill>
              <p:spPr>
                <a:xfrm>
                  <a:off x="7408050" y="3571086"/>
                  <a:ext cx="97200" cy="40572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95" name="Ink 94">
                  <a:extLst>
                    <a:ext uri="{FF2B5EF4-FFF2-40B4-BE49-F238E27FC236}">
                      <a16:creationId xmlns:a16="http://schemas.microsoft.com/office/drawing/2014/main" id="{AEA1298C-3F1C-4B27-AE9B-2DF672995787}"/>
                    </a:ext>
                  </a:extLst>
                </p14:cNvPr>
                <p14:cNvContentPartPr/>
                <p14:nvPr/>
              </p14:nvContentPartPr>
              <p14:xfrm>
                <a:off x="7650690" y="3718686"/>
                <a:ext cx="167760" cy="137160"/>
              </p14:xfrm>
            </p:contentPart>
          </mc:Choice>
          <mc:Fallback>
            <p:pic>
              <p:nvPicPr>
                <p:cNvPr id="95" name="Ink 94">
                  <a:extLst>
                    <a:ext uri="{FF2B5EF4-FFF2-40B4-BE49-F238E27FC236}">
                      <a16:creationId xmlns:a16="http://schemas.microsoft.com/office/drawing/2014/main" id="{AEA1298C-3F1C-4B27-AE9B-2DF672995787}"/>
                    </a:ext>
                  </a:extLst>
                </p:cNvPr>
                <p:cNvPicPr/>
                <p:nvPr/>
              </p:nvPicPr>
              <p:blipFill>
                <a:blip r:embed="rId148"/>
                <a:stretch>
                  <a:fillRect/>
                </a:stretch>
              </p:blipFill>
              <p:spPr>
                <a:xfrm>
                  <a:off x="7646370" y="3714366"/>
                  <a:ext cx="17640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96" name="Ink 95">
                  <a:extLst>
                    <a:ext uri="{FF2B5EF4-FFF2-40B4-BE49-F238E27FC236}">
                      <a16:creationId xmlns:a16="http://schemas.microsoft.com/office/drawing/2014/main" id="{679698B4-F435-476A-9429-A8F6C7F28A1C}"/>
                    </a:ext>
                  </a:extLst>
                </p14:cNvPr>
                <p14:cNvContentPartPr/>
                <p14:nvPr/>
              </p14:nvContentPartPr>
              <p14:xfrm>
                <a:off x="7862010" y="3513126"/>
                <a:ext cx="65160" cy="143640"/>
              </p14:xfrm>
            </p:contentPart>
          </mc:Choice>
          <mc:Fallback>
            <p:pic>
              <p:nvPicPr>
                <p:cNvPr id="96" name="Ink 95">
                  <a:extLst>
                    <a:ext uri="{FF2B5EF4-FFF2-40B4-BE49-F238E27FC236}">
                      <a16:creationId xmlns:a16="http://schemas.microsoft.com/office/drawing/2014/main" id="{679698B4-F435-476A-9429-A8F6C7F28A1C}"/>
                    </a:ext>
                  </a:extLst>
                </p:cNvPr>
                <p:cNvPicPr/>
                <p:nvPr/>
              </p:nvPicPr>
              <p:blipFill>
                <a:blip r:embed="rId150"/>
                <a:stretch>
                  <a:fillRect/>
                </a:stretch>
              </p:blipFill>
              <p:spPr>
                <a:xfrm>
                  <a:off x="7857690" y="3508806"/>
                  <a:ext cx="7380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97" name="Ink 96">
                  <a:extLst>
                    <a:ext uri="{FF2B5EF4-FFF2-40B4-BE49-F238E27FC236}">
                      <a16:creationId xmlns:a16="http://schemas.microsoft.com/office/drawing/2014/main" id="{229D6343-ACA8-4930-A1DA-A0CF90E7E855}"/>
                    </a:ext>
                  </a:extLst>
                </p14:cNvPr>
                <p14:cNvContentPartPr/>
                <p14:nvPr/>
              </p14:nvContentPartPr>
              <p14:xfrm>
                <a:off x="7813050" y="3542286"/>
                <a:ext cx="111600" cy="9000"/>
              </p14:xfrm>
            </p:contentPart>
          </mc:Choice>
          <mc:Fallback>
            <p:pic>
              <p:nvPicPr>
                <p:cNvPr id="97" name="Ink 96">
                  <a:extLst>
                    <a:ext uri="{FF2B5EF4-FFF2-40B4-BE49-F238E27FC236}">
                      <a16:creationId xmlns:a16="http://schemas.microsoft.com/office/drawing/2014/main" id="{229D6343-ACA8-4930-A1DA-A0CF90E7E855}"/>
                    </a:ext>
                  </a:extLst>
                </p:cNvPr>
                <p:cNvPicPr/>
                <p:nvPr/>
              </p:nvPicPr>
              <p:blipFill>
                <a:blip r:embed="rId152"/>
                <a:stretch>
                  <a:fillRect/>
                </a:stretch>
              </p:blipFill>
              <p:spPr>
                <a:xfrm>
                  <a:off x="7808730" y="3537966"/>
                  <a:ext cx="12024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98" name="Ink 97">
                  <a:extLst>
                    <a:ext uri="{FF2B5EF4-FFF2-40B4-BE49-F238E27FC236}">
                      <a16:creationId xmlns:a16="http://schemas.microsoft.com/office/drawing/2014/main" id="{62606591-288D-4361-8C0A-1459787B1B15}"/>
                    </a:ext>
                  </a:extLst>
                </p14:cNvPr>
                <p14:cNvContentPartPr/>
                <p14:nvPr/>
              </p14:nvContentPartPr>
              <p14:xfrm>
                <a:off x="7990170" y="3776286"/>
                <a:ext cx="113760" cy="7560"/>
              </p14:xfrm>
            </p:contentPart>
          </mc:Choice>
          <mc:Fallback>
            <p:pic>
              <p:nvPicPr>
                <p:cNvPr id="98" name="Ink 97">
                  <a:extLst>
                    <a:ext uri="{FF2B5EF4-FFF2-40B4-BE49-F238E27FC236}">
                      <a16:creationId xmlns:a16="http://schemas.microsoft.com/office/drawing/2014/main" id="{62606591-288D-4361-8C0A-1459787B1B15}"/>
                    </a:ext>
                  </a:extLst>
                </p:cNvPr>
                <p:cNvPicPr/>
                <p:nvPr/>
              </p:nvPicPr>
              <p:blipFill>
                <a:blip r:embed="rId154"/>
                <a:stretch>
                  <a:fillRect/>
                </a:stretch>
              </p:blipFill>
              <p:spPr>
                <a:xfrm>
                  <a:off x="7985850" y="3771966"/>
                  <a:ext cx="122400" cy="1620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99" name="Ink 98">
                  <a:extLst>
                    <a:ext uri="{FF2B5EF4-FFF2-40B4-BE49-F238E27FC236}">
                      <a16:creationId xmlns:a16="http://schemas.microsoft.com/office/drawing/2014/main" id="{FE8C9796-2BE9-4A8B-BFF6-61DABABD796A}"/>
                    </a:ext>
                  </a:extLst>
                </p14:cNvPr>
                <p14:cNvContentPartPr/>
                <p14:nvPr/>
              </p14:nvContentPartPr>
              <p14:xfrm>
                <a:off x="8225250" y="3705366"/>
                <a:ext cx="30600" cy="160920"/>
              </p14:xfrm>
            </p:contentPart>
          </mc:Choice>
          <mc:Fallback>
            <p:pic>
              <p:nvPicPr>
                <p:cNvPr id="99" name="Ink 98">
                  <a:extLst>
                    <a:ext uri="{FF2B5EF4-FFF2-40B4-BE49-F238E27FC236}">
                      <a16:creationId xmlns:a16="http://schemas.microsoft.com/office/drawing/2014/main" id="{FE8C9796-2BE9-4A8B-BFF6-61DABABD796A}"/>
                    </a:ext>
                  </a:extLst>
                </p:cNvPr>
                <p:cNvPicPr/>
                <p:nvPr/>
              </p:nvPicPr>
              <p:blipFill>
                <a:blip r:embed="rId156"/>
                <a:stretch>
                  <a:fillRect/>
                </a:stretch>
              </p:blipFill>
              <p:spPr>
                <a:xfrm>
                  <a:off x="8220930" y="3701046"/>
                  <a:ext cx="3924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100" name="Ink 99">
                  <a:extLst>
                    <a:ext uri="{FF2B5EF4-FFF2-40B4-BE49-F238E27FC236}">
                      <a16:creationId xmlns:a16="http://schemas.microsoft.com/office/drawing/2014/main" id="{B87190F7-0585-4FBD-ADC7-C0402C1E8DE4}"/>
                    </a:ext>
                  </a:extLst>
                </p14:cNvPr>
                <p14:cNvContentPartPr/>
                <p14:nvPr/>
              </p14:nvContentPartPr>
              <p14:xfrm>
                <a:off x="8299050" y="3804726"/>
                <a:ext cx="99000" cy="12960"/>
              </p14:xfrm>
            </p:contentPart>
          </mc:Choice>
          <mc:Fallback>
            <p:pic>
              <p:nvPicPr>
                <p:cNvPr id="100" name="Ink 99">
                  <a:extLst>
                    <a:ext uri="{FF2B5EF4-FFF2-40B4-BE49-F238E27FC236}">
                      <a16:creationId xmlns:a16="http://schemas.microsoft.com/office/drawing/2014/main" id="{B87190F7-0585-4FBD-ADC7-C0402C1E8DE4}"/>
                    </a:ext>
                  </a:extLst>
                </p:cNvPr>
                <p:cNvPicPr/>
                <p:nvPr/>
              </p:nvPicPr>
              <p:blipFill>
                <a:blip r:embed="rId158"/>
                <a:stretch>
                  <a:fillRect/>
                </a:stretch>
              </p:blipFill>
              <p:spPr>
                <a:xfrm>
                  <a:off x="8294730" y="3800406"/>
                  <a:ext cx="10764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101" name="Ink 100">
                  <a:extLst>
                    <a:ext uri="{FF2B5EF4-FFF2-40B4-BE49-F238E27FC236}">
                      <a16:creationId xmlns:a16="http://schemas.microsoft.com/office/drawing/2014/main" id="{80E8EB1D-F00B-4E5E-B47F-A97A6C6A044A}"/>
                    </a:ext>
                  </a:extLst>
                </p14:cNvPr>
                <p14:cNvContentPartPr/>
                <p14:nvPr/>
              </p14:nvContentPartPr>
              <p14:xfrm>
                <a:off x="8574090" y="3686646"/>
                <a:ext cx="84960" cy="169200"/>
              </p14:xfrm>
            </p:contentPart>
          </mc:Choice>
          <mc:Fallback>
            <p:pic>
              <p:nvPicPr>
                <p:cNvPr id="101" name="Ink 100">
                  <a:extLst>
                    <a:ext uri="{FF2B5EF4-FFF2-40B4-BE49-F238E27FC236}">
                      <a16:creationId xmlns:a16="http://schemas.microsoft.com/office/drawing/2014/main" id="{80E8EB1D-F00B-4E5E-B47F-A97A6C6A044A}"/>
                    </a:ext>
                  </a:extLst>
                </p:cNvPr>
                <p:cNvPicPr/>
                <p:nvPr/>
              </p:nvPicPr>
              <p:blipFill>
                <a:blip r:embed="rId160"/>
                <a:stretch>
                  <a:fillRect/>
                </a:stretch>
              </p:blipFill>
              <p:spPr>
                <a:xfrm>
                  <a:off x="8569770" y="3682326"/>
                  <a:ext cx="9360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102" name="Ink 101">
                  <a:extLst>
                    <a:ext uri="{FF2B5EF4-FFF2-40B4-BE49-F238E27FC236}">
                      <a16:creationId xmlns:a16="http://schemas.microsoft.com/office/drawing/2014/main" id="{456726EE-A080-4FC8-B5FB-9FEA85E9DFE1}"/>
                    </a:ext>
                  </a:extLst>
                </p14:cNvPr>
                <p14:cNvContentPartPr/>
                <p14:nvPr/>
              </p14:nvContentPartPr>
              <p14:xfrm>
                <a:off x="8524410" y="3730566"/>
                <a:ext cx="92880" cy="20520"/>
              </p14:xfrm>
            </p:contentPart>
          </mc:Choice>
          <mc:Fallback>
            <p:pic>
              <p:nvPicPr>
                <p:cNvPr id="102" name="Ink 101">
                  <a:extLst>
                    <a:ext uri="{FF2B5EF4-FFF2-40B4-BE49-F238E27FC236}">
                      <a16:creationId xmlns:a16="http://schemas.microsoft.com/office/drawing/2014/main" id="{456726EE-A080-4FC8-B5FB-9FEA85E9DFE1}"/>
                    </a:ext>
                  </a:extLst>
                </p:cNvPr>
                <p:cNvPicPr/>
                <p:nvPr/>
              </p:nvPicPr>
              <p:blipFill>
                <a:blip r:embed="rId162"/>
                <a:stretch>
                  <a:fillRect/>
                </a:stretch>
              </p:blipFill>
              <p:spPr>
                <a:xfrm>
                  <a:off x="8520090" y="3726246"/>
                  <a:ext cx="10152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103" name="Ink 102">
                  <a:extLst>
                    <a:ext uri="{FF2B5EF4-FFF2-40B4-BE49-F238E27FC236}">
                      <a16:creationId xmlns:a16="http://schemas.microsoft.com/office/drawing/2014/main" id="{FAC2ECC5-C923-443E-BFFF-EB12881F77D0}"/>
                    </a:ext>
                  </a:extLst>
                </p14:cNvPr>
                <p14:cNvContentPartPr/>
                <p14:nvPr/>
              </p14:nvContentPartPr>
              <p14:xfrm>
                <a:off x="8752290" y="3670806"/>
                <a:ext cx="163800" cy="191520"/>
              </p14:xfrm>
            </p:contentPart>
          </mc:Choice>
          <mc:Fallback>
            <p:pic>
              <p:nvPicPr>
                <p:cNvPr id="103" name="Ink 102">
                  <a:extLst>
                    <a:ext uri="{FF2B5EF4-FFF2-40B4-BE49-F238E27FC236}">
                      <a16:creationId xmlns:a16="http://schemas.microsoft.com/office/drawing/2014/main" id="{FAC2ECC5-C923-443E-BFFF-EB12881F77D0}"/>
                    </a:ext>
                  </a:extLst>
                </p:cNvPr>
                <p:cNvPicPr/>
                <p:nvPr/>
              </p:nvPicPr>
              <p:blipFill>
                <a:blip r:embed="rId164"/>
                <a:stretch>
                  <a:fillRect/>
                </a:stretch>
              </p:blipFill>
              <p:spPr>
                <a:xfrm>
                  <a:off x="8747970" y="3666486"/>
                  <a:ext cx="172440" cy="20016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104" name="Ink 103">
                  <a:extLst>
                    <a:ext uri="{FF2B5EF4-FFF2-40B4-BE49-F238E27FC236}">
                      <a16:creationId xmlns:a16="http://schemas.microsoft.com/office/drawing/2014/main" id="{6C2E83CE-EB04-4B79-88C0-2D4AE6FA18B7}"/>
                    </a:ext>
                  </a:extLst>
                </p14:cNvPr>
                <p14:cNvContentPartPr/>
                <p14:nvPr/>
              </p14:nvContentPartPr>
              <p14:xfrm>
                <a:off x="8944170" y="3728406"/>
                <a:ext cx="109440" cy="129240"/>
              </p14:xfrm>
            </p:contentPart>
          </mc:Choice>
          <mc:Fallback>
            <p:pic>
              <p:nvPicPr>
                <p:cNvPr id="104" name="Ink 103">
                  <a:extLst>
                    <a:ext uri="{FF2B5EF4-FFF2-40B4-BE49-F238E27FC236}">
                      <a16:creationId xmlns:a16="http://schemas.microsoft.com/office/drawing/2014/main" id="{6C2E83CE-EB04-4B79-88C0-2D4AE6FA18B7}"/>
                    </a:ext>
                  </a:extLst>
                </p:cNvPr>
                <p:cNvPicPr/>
                <p:nvPr/>
              </p:nvPicPr>
              <p:blipFill>
                <a:blip r:embed="rId166"/>
                <a:stretch>
                  <a:fillRect/>
                </a:stretch>
              </p:blipFill>
              <p:spPr>
                <a:xfrm>
                  <a:off x="8939850" y="3724086"/>
                  <a:ext cx="11808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05" name="Ink 104">
                  <a:extLst>
                    <a:ext uri="{FF2B5EF4-FFF2-40B4-BE49-F238E27FC236}">
                      <a16:creationId xmlns:a16="http://schemas.microsoft.com/office/drawing/2014/main" id="{A10C4269-8B74-4176-A204-84F15B371294}"/>
                    </a:ext>
                  </a:extLst>
                </p14:cNvPr>
                <p14:cNvContentPartPr/>
                <p14:nvPr/>
              </p14:nvContentPartPr>
              <p14:xfrm>
                <a:off x="9103290" y="3709326"/>
                <a:ext cx="141120" cy="161280"/>
              </p14:xfrm>
            </p:contentPart>
          </mc:Choice>
          <mc:Fallback>
            <p:pic>
              <p:nvPicPr>
                <p:cNvPr id="105" name="Ink 104">
                  <a:extLst>
                    <a:ext uri="{FF2B5EF4-FFF2-40B4-BE49-F238E27FC236}">
                      <a16:creationId xmlns:a16="http://schemas.microsoft.com/office/drawing/2014/main" id="{A10C4269-8B74-4176-A204-84F15B371294}"/>
                    </a:ext>
                  </a:extLst>
                </p:cNvPr>
                <p:cNvPicPr/>
                <p:nvPr/>
              </p:nvPicPr>
              <p:blipFill>
                <a:blip r:embed="rId168"/>
                <a:stretch>
                  <a:fillRect/>
                </a:stretch>
              </p:blipFill>
              <p:spPr>
                <a:xfrm>
                  <a:off x="9098970" y="3705006"/>
                  <a:ext cx="14976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06" name="Ink 105">
                  <a:extLst>
                    <a:ext uri="{FF2B5EF4-FFF2-40B4-BE49-F238E27FC236}">
                      <a16:creationId xmlns:a16="http://schemas.microsoft.com/office/drawing/2014/main" id="{561DF0CD-EC07-4986-BEBA-68D68C64E979}"/>
                    </a:ext>
                  </a:extLst>
                </p14:cNvPr>
                <p14:cNvContentPartPr/>
                <p14:nvPr/>
              </p14:nvContentPartPr>
              <p14:xfrm>
                <a:off x="9259530" y="3653886"/>
                <a:ext cx="78120" cy="236160"/>
              </p14:xfrm>
            </p:contentPart>
          </mc:Choice>
          <mc:Fallback>
            <p:pic>
              <p:nvPicPr>
                <p:cNvPr id="106" name="Ink 105">
                  <a:extLst>
                    <a:ext uri="{FF2B5EF4-FFF2-40B4-BE49-F238E27FC236}">
                      <a16:creationId xmlns:a16="http://schemas.microsoft.com/office/drawing/2014/main" id="{561DF0CD-EC07-4986-BEBA-68D68C64E979}"/>
                    </a:ext>
                  </a:extLst>
                </p:cNvPr>
                <p:cNvPicPr/>
                <p:nvPr/>
              </p:nvPicPr>
              <p:blipFill>
                <a:blip r:embed="rId170"/>
                <a:stretch>
                  <a:fillRect/>
                </a:stretch>
              </p:blipFill>
              <p:spPr>
                <a:xfrm>
                  <a:off x="9255210" y="3649566"/>
                  <a:ext cx="86760" cy="24480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07" name="Ink 106">
                  <a:extLst>
                    <a:ext uri="{FF2B5EF4-FFF2-40B4-BE49-F238E27FC236}">
                      <a16:creationId xmlns:a16="http://schemas.microsoft.com/office/drawing/2014/main" id="{972058A9-068A-42AC-952F-1CDC783FEBDE}"/>
                    </a:ext>
                  </a:extLst>
                </p14:cNvPr>
                <p14:cNvContentPartPr/>
                <p14:nvPr/>
              </p14:nvContentPartPr>
              <p14:xfrm>
                <a:off x="9379770" y="3532926"/>
                <a:ext cx="119520" cy="548640"/>
              </p14:xfrm>
            </p:contentPart>
          </mc:Choice>
          <mc:Fallback>
            <p:pic>
              <p:nvPicPr>
                <p:cNvPr id="107" name="Ink 106">
                  <a:extLst>
                    <a:ext uri="{FF2B5EF4-FFF2-40B4-BE49-F238E27FC236}">
                      <a16:creationId xmlns:a16="http://schemas.microsoft.com/office/drawing/2014/main" id="{972058A9-068A-42AC-952F-1CDC783FEBDE}"/>
                    </a:ext>
                  </a:extLst>
                </p:cNvPr>
                <p:cNvPicPr/>
                <p:nvPr/>
              </p:nvPicPr>
              <p:blipFill>
                <a:blip r:embed="rId172"/>
                <a:stretch>
                  <a:fillRect/>
                </a:stretch>
              </p:blipFill>
              <p:spPr>
                <a:xfrm>
                  <a:off x="9375450" y="3528606"/>
                  <a:ext cx="128160" cy="557280"/>
                </a:xfrm>
                <a:prstGeom prst="rect">
                  <a:avLst/>
                </a:prstGeom>
              </p:spPr>
            </p:pic>
          </mc:Fallback>
        </mc:AlternateContent>
      </p:grpSp>
      <p:grpSp>
        <p:nvGrpSpPr>
          <p:cNvPr id="116" name="Group 115">
            <a:extLst>
              <a:ext uri="{FF2B5EF4-FFF2-40B4-BE49-F238E27FC236}">
                <a16:creationId xmlns:a16="http://schemas.microsoft.com/office/drawing/2014/main" id="{4134E157-CF99-4A88-B5E1-CC302FCCF913}"/>
              </a:ext>
            </a:extLst>
          </p:cNvPr>
          <p:cNvGrpSpPr/>
          <p:nvPr/>
        </p:nvGrpSpPr>
        <p:grpSpPr>
          <a:xfrm>
            <a:off x="10329450" y="3924606"/>
            <a:ext cx="887040" cy="250920"/>
            <a:chOff x="10329450" y="3924606"/>
            <a:chExt cx="887040" cy="250920"/>
          </a:xfrm>
        </p:grpSpPr>
        <mc:AlternateContent xmlns:mc="http://schemas.openxmlformats.org/markup-compatibility/2006">
          <mc:Choice xmlns:p14="http://schemas.microsoft.com/office/powerpoint/2010/main" Requires="p14">
            <p:contentPart p14:bwMode="auto" r:id="rId173">
              <p14:nvContentPartPr>
                <p14:cNvPr id="109" name="Ink 108">
                  <a:extLst>
                    <a:ext uri="{FF2B5EF4-FFF2-40B4-BE49-F238E27FC236}">
                      <a16:creationId xmlns:a16="http://schemas.microsoft.com/office/drawing/2014/main" id="{2ADB1BA4-48A4-44B9-9A12-119A3E7DAB54}"/>
                    </a:ext>
                  </a:extLst>
                </p14:cNvPr>
                <p14:cNvContentPartPr/>
                <p14:nvPr/>
              </p14:nvContentPartPr>
              <p14:xfrm>
                <a:off x="10329450" y="3924606"/>
                <a:ext cx="150480" cy="205920"/>
              </p14:xfrm>
            </p:contentPart>
          </mc:Choice>
          <mc:Fallback>
            <p:pic>
              <p:nvPicPr>
                <p:cNvPr id="109" name="Ink 108">
                  <a:extLst>
                    <a:ext uri="{FF2B5EF4-FFF2-40B4-BE49-F238E27FC236}">
                      <a16:creationId xmlns:a16="http://schemas.microsoft.com/office/drawing/2014/main" id="{2ADB1BA4-48A4-44B9-9A12-119A3E7DAB54}"/>
                    </a:ext>
                  </a:extLst>
                </p:cNvPr>
                <p:cNvPicPr/>
                <p:nvPr/>
              </p:nvPicPr>
              <p:blipFill>
                <a:blip r:embed="rId174"/>
                <a:stretch>
                  <a:fillRect/>
                </a:stretch>
              </p:blipFill>
              <p:spPr>
                <a:xfrm>
                  <a:off x="10325130" y="3920286"/>
                  <a:ext cx="159120" cy="21456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10" name="Ink 109">
                  <a:extLst>
                    <a:ext uri="{FF2B5EF4-FFF2-40B4-BE49-F238E27FC236}">
                      <a16:creationId xmlns:a16="http://schemas.microsoft.com/office/drawing/2014/main" id="{6B08C160-F58B-4F6C-9722-5E8572A184EC}"/>
                    </a:ext>
                  </a:extLst>
                </p14:cNvPr>
                <p14:cNvContentPartPr/>
                <p14:nvPr/>
              </p14:nvContentPartPr>
              <p14:xfrm>
                <a:off x="10349250" y="4043046"/>
                <a:ext cx="91800" cy="23760"/>
              </p14:xfrm>
            </p:contentPart>
          </mc:Choice>
          <mc:Fallback>
            <p:pic>
              <p:nvPicPr>
                <p:cNvPr id="110" name="Ink 109">
                  <a:extLst>
                    <a:ext uri="{FF2B5EF4-FFF2-40B4-BE49-F238E27FC236}">
                      <a16:creationId xmlns:a16="http://schemas.microsoft.com/office/drawing/2014/main" id="{6B08C160-F58B-4F6C-9722-5E8572A184EC}"/>
                    </a:ext>
                  </a:extLst>
                </p:cNvPr>
                <p:cNvPicPr/>
                <p:nvPr/>
              </p:nvPicPr>
              <p:blipFill>
                <a:blip r:embed="rId176"/>
                <a:stretch>
                  <a:fillRect/>
                </a:stretch>
              </p:blipFill>
              <p:spPr>
                <a:xfrm>
                  <a:off x="10344930" y="4038726"/>
                  <a:ext cx="10044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11" name="Ink 110">
                  <a:extLst>
                    <a:ext uri="{FF2B5EF4-FFF2-40B4-BE49-F238E27FC236}">
                      <a16:creationId xmlns:a16="http://schemas.microsoft.com/office/drawing/2014/main" id="{BFA2165E-6851-4B8A-B156-5748CDA6EEEB}"/>
                    </a:ext>
                  </a:extLst>
                </p14:cNvPr>
                <p14:cNvContentPartPr/>
                <p14:nvPr/>
              </p14:nvContentPartPr>
              <p14:xfrm>
                <a:off x="10695930" y="3925686"/>
                <a:ext cx="64080" cy="249840"/>
              </p14:xfrm>
            </p:contentPart>
          </mc:Choice>
          <mc:Fallback>
            <p:pic>
              <p:nvPicPr>
                <p:cNvPr id="111" name="Ink 110">
                  <a:extLst>
                    <a:ext uri="{FF2B5EF4-FFF2-40B4-BE49-F238E27FC236}">
                      <a16:creationId xmlns:a16="http://schemas.microsoft.com/office/drawing/2014/main" id="{BFA2165E-6851-4B8A-B156-5748CDA6EEEB}"/>
                    </a:ext>
                  </a:extLst>
                </p:cNvPr>
                <p:cNvPicPr/>
                <p:nvPr/>
              </p:nvPicPr>
              <p:blipFill>
                <a:blip r:embed="rId178"/>
                <a:stretch>
                  <a:fillRect/>
                </a:stretch>
              </p:blipFill>
              <p:spPr>
                <a:xfrm>
                  <a:off x="10691610" y="3921366"/>
                  <a:ext cx="72720" cy="25848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12" name="Ink 111">
                  <a:extLst>
                    <a:ext uri="{FF2B5EF4-FFF2-40B4-BE49-F238E27FC236}">
                      <a16:creationId xmlns:a16="http://schemas.microsoft.com/office/drawing/2014/main" id="{E4D28713-236F-4716-A42C-93C1082AF4F5}"/>
                    </a:ext>
                  </a:extLst>
                </p14:cNvPr>
                <p14:cNvContentPartPr/>
                <p14:nvPr/>
              </p14:nvContentPartPr>
              <p14:xfrm>
                <a:off x="10623570" y="4004526"/>
                <a:ext cx="122040" cy="11520"/>
              </p14:xfrm>
            </p:contentPart>
          </mc:Choice>
          <mc:Fallback>
            <p:pic>
              <p:nvPicPr>
                <p:cNvPr id="112" name="Ink 111">
                  <a:extLst>
                    <a:ext uri="{FF2B5EF4-FFF2-40B4-BE49-F238E27FC236}">
                      <a16:creationId xmlns:a16="http://schemas.microsoft.com/office/drawing/2014/main" id="{E4D28713-236F-4716-A42C-93C1082AF4F5}"/>
                    </a:ext>
                  </a:extLst>
                </p:cNvPr>
                <p:cNvPicPr/>
                <p:nvPr/>
              </p:nvPicPr>
              <p:blipFill>
                <a:blip r:embed="rId180"/>
                <a:stretch>
                  <a:fillRect/>
                </a:stretch>
              </p:blipFill>
              <p:spPr>
                <a:xfrm>
                  <a:off x="10619250" y="4000206"/>
                  <a:ext cx="13068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13" name="Ink 112">
                  <a:extLst>
                    <a:ext uri="{FF2B5EF4-FFF2-40B4-BE49-F238E27FC236}">
                      <a16:creationId xmlns:a16="http://schemas.microsoft.com/office/drawing/2014/main" id="{5EFB5ECE-3759-450C-B064-BCC80B38D584}"/>
                    </a:ext>
                  </a:extLst>
                </p14:cNvPr>
                <p14:cNvContentPartPr/>
                <p14:nvPr/>
              </p14:nvContentPartPr>
              <p14:xfrm>
                <a:off x="10830210" y="3950886"/>
                <a:ext cx="142920" cy="125280"/>
              </p14:xfrm>
            </p:contentPart>
          </mc:Choice>
          <mc:Fallback>
            <p:pic>
              <p:nvPicPr>
                <p:cNvPr id="113" name="Ink 112">
                  <a:extLst>
                    <a:ext uri="{FF2B5EF4-FFF2-40B4-BE49-F238E27FC236}">
                      <a16:creationId xmlns:a16="http://schemas.microsoft.com/office/drawing/2014/main" id="{5EFB5ECE-3759-450C-B064-BCC80B38D584}"/>
                    </a:ext>
                  </a:extLst>
                </p:cNvPr>
                <p:cNvPicPr/>
                <p:nvPr/>
              </p:nvPicPr>
              <p:blipFill>
                <a:blip r:embed="rId182"/>
                <a:stretch>
                  <a:fillRect/>
                </a:stretch>
              </p:blipFill>
              <p:spPr>
                <a:xfrm>
                  <a:off x="10825890" y="3946566"/>
                  <a:ext cx="15156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14" name="Ink 113">
                  <a:extLst>
                    <a:ext uri="{FF2B5EF4-FFF2-40B4-BE49-F238E27FC236}">
                      <a16:creationId xmlns:a16="http://schemas.microsoft.com/office/drawing/2014/main" id="{C49B88B5-565D-481B-9C86-389D9FD4962A}"/>
                    </a:ext>
                  </a:extLst>
                </p14:cNvPr>
                <p14:cNvContentPartPr/>
                <p14:nvPr/>
              </p14:nvContentPartPr>
              <p14:xfrm>
                <a:off x="10883850" y="4111446"/>
                <a:ext cx="118440" cy="59760"/>
              </p14:xfrm>
            </p:contentPart>
          </mc:Choice>
          <mc:Fallback>
            <p:pic>
              <p:nvPicPr>
                <p:cNvPr id="114" name="Ink 113">
                  <a:extLst>
                    <a:ext uri="{FF2B5EF4-FFF2-40B4-BE49-F238E27FC236}">
                      <a16:creationId xmlns:a16="http://schemas.microsoft.com/office/drawing/2014/main" id="{C49B88B5-565D-481B-9C86-389D9FD4962A}"/>
                    </a:ext>
                  </a:extLst>
                </p:cNvPr>
                <p:cNvPicPr/>
                <p:nvPr/>
              </p:nvPicPr>
              <p:blipFill>
                <a:blip r:embed="rId184"/>
                <a:stretch>
                  <a:fillRect/>
                </a:stretch>
              </p:blipFill>
              <p:spPr>
                <a:xfrm>
                  <a:off x="10879530" y="4107126"/>
                  <a:ext cx="12708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15" name="Ink 114">
                  <a:extLst>
                    <a:ext uri="{FF2B5EF4-FFF2-40B4-BE49-F238E27FC236}">
                      <a16:creationId xmlns:a16="http://schemas.microsoft.com/office/drawing/2014/main" id="{4CFF9E4A-3EAF-49FB-8F2B-088A4206D603}"/>
                    </a:ext>
                  </a:extLst>
                </p14:cNvPr>
                <p14:cNvContentPartPr/>
                <p14:nvPr/>
              </p14:nvContentPartPr>
              <p14:xfrm>
                <a:off x="11103810" y="4061406"/>
                <a:ext cx="112680" cy="97560"/>
              </p14:xfrm>
            </p:contentPart>
          </mc:Choice>
          <mc:Fallback>
            <p:pic>
              <p:nvPicPr>
                <p:cNvPr id="115" name="Ink 114">
                  <a:extLst>
                    <a:ext uri="{FF2B5EF4-FFF2-40B4-BE49-F238E27FC236}">
                      <a16:creationId xmlns:a16="http://schemas.microsoft.com/office/drawing/2014/main" id="{4CFF9E4A-3EAF-49FB-8F2B-088A4206D603}"/>
                    </a:ext>
                  </a:extLst>
                </p:cNvPr>
                <p:cNvPicPr/>
                <p:nvPr/>
              </p:nvPicPr>
              <p:blipFill>
                <a:blip r:embed="rId186"/>
                <a:stretch>
                  <a:fillRect/>
                </a:stretch>
              </p:blipFill>
              <p:spPr>
                <a:xfrm>
                  <a:off x="11099490" y="4057086"/>
                  <a:ext cx="121320" cy="106200"/>
                </a:xfrm>
                <a:prstGeom prst="rect">
                  <a:avLst/>
                </a:prstGeom>
              </p:spPr>
            </p:pic>
          </mc:Fallback>
        </mc:AlternateContent>
      </p:grpSp>
      <p:grpSp>
        <p:nvGrpSpPr>
          <p:cNvPr id="126" name="Group 125">
            <a:extLst>
              <a:ext uri="{FF2B5EF4-FFF2-40B4-BE49-F238E27FC236}">
                <a16:creationId xmlns:a16="http://schemas.microsoft.com/office/drawing/2014/main" id="{5BB35AE0-2E78-48CC-ADF0-13B712D5860A}"/>
              </a:ext>
            </a:extLst>
          </p:cNvPr>
          <p:cNvGrpSpPr/>
          <p:nvPr/>
        </p:nvGrpSpPr>
        <p:grpSpPr>
          <a:xfrm>
            <a:off x="1196610" y="5016486"/>
            <a:ext cx="1021680" cy="306720"/>
            <a:chOff x="1196610" y="5016486"/>
            <a:chExt cx="1021680" cy="306720"/>
          </a:xfrm>
        </p:grpSpPr>
        <mc:AlternateContent xmlns:mc="http://schemas.openxmlformats.org/markup-compatibility/2006">
          <mc:Choice xmlns:p14="http://schemas.microsoft.com/office/powerpoint/2010/main" Requires="p14">
            <p:contentPart p14:bwMode="auto" r:id="rId187">
              <p14:nvContentPartPr>
                <p14:cNvPr id="117" name="Ink 116">
                  <a:extLst>
                    <a:ext uri="{FF2B5EF4-FFF2-40B4-BE49-F238E27FC236}">
                      <a16:creationId xmlns:a16="http://schemas.microsoft.com/office/drawing/2014/main" id="{D224AF19-707E-47D5-9B96-9CB0192E6AF0}"/>
                    </a:ext>
                  </a:extLst>
                </p14:cNvPr>
                <p14:cNvContentPartPr/>
                <p14:nvPr/>
              </p14:nvContentPartPr>
              <p14:xfrm>
                <a:off x="1196610" y="5065446"/>
                <a:ext cx="167400" cy="141480"/>
              </p14:xfrm>
            </p:contentPart>
          </mc:Choice>
          <mc:Fallback>
            <p:pic>
              <p:nvPicPr>
                <p:cNvPr id="117" name="Ink 116">
                  <a:extLst>
                    <a:ext uri="{FF2B5EF4-FFF2-40B4-BE49-F238E27FC236}">
                      <a16:creationId xmlns:a16="http://schemas.microsoft.com/office/drawing/2014/main" id="{D224AF19-707E-47D5-9B96-9CB0192E6AF0}"/>
                    </a:ext>
                  </a:extLst>
                </p:cNvPr>
                <p:cNvPicPr/>
                <p:nvPr/>
              </p:nvPicPr>
              <p:blipFill>
                <a:blip r:embed="rId188"/>
                <a:stretch>
                  <a:fillRect/>
                </a:stretch>
              </p:blipFill>
              <p:spPr>
                <a:xfrm>
                  <a:off x="1192290" y="5061126"/>
                  <a:ext cx="17604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18" name="Ink 117">
                  <a:extLst>
                    <a:ext uri="{FF2B5EF4-FFF2-40B4-BE49-F238E27FC236}">
                      <a16:creationId xmlns:a16="http://schemas.microsoft.com/office/drawing/2014/main" id="{714A9D7D-21DD-4B29-A540-AA55027CD157}"/>
                    </a:ext>
                  </a:extLst>
                </p14:cNvPr>
                <p14:cNvContentPartPr/>
                <p14:nvPr/>
              </p14:nvContentPartPr>
              <p14:xfrm>
                <a:off x="1366530" y="5089566"/>
                <a:ext cx="117360" cy="114840"/>
              </p14:xfrm>
            </p:contentPart>
          </mc:Choice>
          <mc:Fallback>
            <p:pic>
              <p:nvPicPr>
                <p:cNvPr id="118" name="Ink 117">
                  <a:extLst>
                    <a:ext uri="{FF2B5EF4-FFF2-40B4-BE49-F238E27FC236}">
                      <a16:creationId xmlns:a16="http://schemas.microsoft.com/office/drawing/2014/main" id="{714A9D7D-21DD-4B29-A540-AA55027CD157}"/>
                    </a:ext>
                  </a:extLst>
                </p:cNvPr>
                <p:cNvPicPr/>
                <p:nvPr/>
              </p:nvPicPr>
              <p:blipFill>
                <a:blip r:embed="rId190"/>
                <a:stretch>
                  <a:fillRect/>
                </a:stretch>
              </p:blipFill>
              <p:spPr>
                <a:xfrm>
                  <a:off x="1362210" y="5085246"/>
                  <a:ext cx="12600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19" name="Ink 118">
                  <a:extLst>
                    <a:ext uri="{FF2B5EF4-FFF2-40B4-BE49-F238E27FC236}">
                      <a16:creationId xmlns:a16="http://schemas.microsoft.com/office/drawing/2014/main" id="{973CDE4B-0C58-41FF-9275-3AA642DC2232}"/>
                    </a:ext>
                  </a:extLst>
                </p14:cNvPr>
                <p14:cNvContentPartPr/>
                <p14:nvPr/>
              </p14:nvContentPartPr>
              <p14:xfrm>
                <a:off x="1506210" y="5105406"/>
                <a:ext cx="67320" cy="217800"/>
              </p14:xfrm>
            </p:contentPart>
          </mc:Choice>
          <mc:Fallback>
            <p:pic>
              <p:nvPicPr>
                <p:cNvPr id="119" name="Ink 118">
                  <a:extLst>
                    <a:ext uri="{FF2B5EF4-FFF2-40B4-BE49-F238E27FC236}">
                      <a16:creationId xmlns:a16="http://schemas.microsoft.com/office/drawing/2014/main" id="{973CDE4B-0C58-41FF-9275-3AA642DC2232}"/>
                    </a:ext>
                  </a:extLst>
                </p:cNvPr>
                <p:cNvPicPr/>
                <p:nvPr/>
              </p:nvPicPr>
              <p:blipFill>
                <a:blip r:embed="rId192"/>
                <a:stretch>
                  <a:fillRect/>
                </a:stretch>
              </p:blipFill>
              <p:spPr>
                <a:xfrm>
                  <a:off x="1501890" y="5101086"/>
                  <a:ext cx="75960" cy="22644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20" name="Ink 119">
                  <a:extLst>
                    <a:ext uri="{FF2B5EF4-FFF2-40B4-BE49-F238E27FC236}">
                      <a16:creationId xmlns:a16="http://schemas.microsoft.com/office/drawing/2014/main" id="{9EB30ED4-9F80-4820-8FE2-9DA0B8E0BD90}"/>
                    </a:ext>
                  </a:extLst>
                </p14:cNvPr>
                <p14:cNvContentPartPr/>
                <p14:nvPr/>
              </p14:nvContentPartPr>
              <p14:xfrm>
                <a:off x="1527810" y="5091006"/>
                <a:ext cx="195480" cy="97560"/>
              </p14:xfrm>
            </p:contentPart>
          </mc:Choice>
          <mc:Fallback>
            <p:pic>
              <p:nvPicPr>
                <p:cNvPr id="120" name="Ink 119">
                  <a:extLst>
                    <a:ext uri="{FF2B5EF4-FFF2-40B4-BE49-F238E27FC236}">
                      <a16:creationId xmlns:a16="http://schemas.microsoft.com/office/drawing/2014/main" id="{9EB30ED4-9F80-4820-8FE2-9DA0B8E0BD90}"/>
                    </a:ext>
                  </a:extLst>
                </p:cNvPr>
                <p:cNvPicPr/>
                <p:nvPr/>
              </p:nvPicPr>
              <p:blipFill>
                <a:blip r:embed="rId194"/>
                <a:stretch>
                  <a:fillRect/>
                </a:stretch>
              </p:blipFill>
              <p:spPr>
                <a:xfrm>
                  <a:off x="1523490" y="5086686"/>
                  <a:ext cx="20412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21" name="Ink 120">
                  <a:extLst>
                    <a:ext uri="{FF2B5EF4-FFF2-40B4-BE49-F238E27FC236}">
                      <a16:creationId xmlns:a16="http://schemas.microsoft.com/office/drawing/2014/main" id="{5594D89D-AA0A-47E8-81C3-3347240BBDED}"/>
                    </a:ext>
                  </a:extLst>
                </p14:cNvPr>
                <p14:cNvContentPartPr/>
                <p14:nvPr/>
              </p14:nvContentPartPr>
              <p14:xfrm>
                <a:off x="1745970" y="5097126"/>
                <a:ext cx="86400" cy="86040"/>
              </p14:xfrm>
            </p:contentPart>
          </mc:Choice>
          <mc:Fallback>
            <p:pic>
              <p:nvPicPr>
                <p:cNvPr id="121" name="Ink 120">
                  <a:extLst>
                    <a:ext uri="{FF2B5EF4-FFF2-40B4-BE49-F238E27FC236}">
                      <a16:creationId xmlns:a16="http://schemas.microsoft.com/office/drawing/2014/main" id="{5594D89D-AA0A-47E8-81C3-3347240BBDED}"/>
                    </a:ext>
                  </a:extLst>
                </p:cNvPr>
                <p:cNvPicPr/>
                <p:nvPr/>
              </p:nvPicPr>
              <p:blipFill>
                <a:blip r:embed="rId196"/>
                <a:stretch>
                  <a:fillRect/>
                </a:stretch>
              </p:blipFill>
              <p:spPr>
                <a:xfrm>
                  <a:off x="1741650" y="5092806"/>
                  <a:ext cx="9504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22" name="Ink 121">
                  <a:extLst>
                    <a:ext uri="{FF2B5EF4-FFF2-40B4-BE49-F238E27FC236}">
                      <a16:creationId xmlns:a16="http://schemas.microsoft.com/office/drawing/2014/main" id="{2264B230-ED77-418F-B860-BBE1FCD75E2A}"/>
                    </a:ext>
                  </a:extLst>
                </p14:cNvPr>
                <p14:cNvContentPartPr/>
                <p14:nvPr/>
              </p14:nvContentPartPr>
              <p14:xfrm>
                <a:off x="1855050" y="5067246"/>
                <a:ext cx="72720" cy="103680"/>
              </p14:xfrm>
            </p:contentPart>
          </mc:Choice>
          <mc:Fallback>
            <p:pic>
              <p:nvPicPr>
                <p:cNvPr id="122" name="Ink 121">
                  <a:extLst>
                    <a:ext uri="{FF2B5EF4-FFF2-40B4-BE49-F238E27FC236}">
                      <a16:creationId xmlns:a16="http://schemas.microsoft.com/office/drawing/2014/main" id="{2264B230-ED77-418F-B860-BBE1FCD75E2A}"/>
                    </a:ext>
                  </a:extLst>
                </p:cNvPr>
                <p:cNvPicPr/>
                <p:nvPr/>
              </p:nvPicPr>
              <p:blipFill>
                <a:blip r:embed="rId198"/>
                <a:stretch>
                  <a:fillRect/>
                </a:stretch>
              </p:blipFill>
              <p:spPr>
                <a:xfrm>
                  <a:off x="1850730" y="5062926"/>
                  <a:ext cx="8136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23" name="Ink 122">
                  <a:extLst>
                    <a:ext uri="{FF2B5EF4-FFF2-40B4-BE49-F238E27FC236}">
                      <a16:creationId xmlns:a16="http://schemas.microsoft.com/office/drawing/2014/main" id="{F3747D05-100A-4241-B034-84AAEFAE66AF}"/>
                    </a:ext>
                  </a:extLst>
                </p14:cNvPr>
                <p14:cNvContentPartPr/>
                <p14:nvPr/>
              </p14:nvContentPartPr>
              <p14:xfrm>
                <a:off x="1944330" y="5016486"/>
                <a:ext cx="245520" cy="195840"/>
              </p14:xfrm>
            </p:contentPart>
          </mc:Choice>
          <mc:Fallback>
            <p:pic>
              <p:nvPicPr>
                <p:cNvPr id="123" name="Ink 122">
                  <a:extLst>
                    <a:ext uri="{FF2B5EF4-FFF2-40B4-BE49-F238E27FC236}">
                      <a16:creationId xmlns:a16="http://schemas.microsoft.com/office/drawing/2014/main" id="{F3747D05-100A-4241-B034-84AAEFAE66AF}"/>
                    </a:ext>
                  </a:extLst>
                </p:cNvPr>
                <p:cNvPicPr/>
                <p:nvPr/>
              </p:nvPicPr>
              <p:blipFill>
                <a:blip r:embed="rId200"/>
                <a:stretch>
                  <a:fillRect/>
                </a:stretch>
              </p:blipFill>
              <p:spPr>
                <a:xfrm>
                  <a:off x="1940010" y="5012166"/>
                  <a:ext cx="254160" cy="20448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25" name="Ink 124">
                  <a:extLst>
                    <a:ext uri="{FF2B5EF4-FFF2-40B4-BE49-F238E27FC236}">
                      <a16:creationId xmlns:a16="http://schemas.microsoft.com/office/drawing/2014/main" id="{52CC304E-5B9F-4F0A-A3A3-02374EF1B75A}"/>
                    </a:ext>
                  </a:extLst>
                </p14:cNvPr>
                <p14:cNvContentPartPr/>
                <p14:nvPr/>
              </p14:nvContentPartPr>
              <p14:xfrm>
                <a:off x="2066730" y="5052486"/>
                <a:ext cx="151560" cy="10440"/>
              </p14:xfrm>
            </p:contentPart>
          </mc:Choice>
          <mc:Fallback>
            <p:pic>
              <p:nvPicPr>
                <p:cNvPr id="125" name="Ink 124">
                  <a:extLst>
                    <a:ext uri="{FF2B5EF4-FFF2-40B4-BE49-F238E27FC236}">
                      <a16:creationId xmlns:a16="http://schemas.microsoft.com/office/drawing/2014/main" id="{52CC304E-5B9F-4F0A-A3A3-02374EF1B75A}"/>
                    </a:ext>
                  </a:extLst>
                </p:cNvPr>
                <p:cNvPicPr/>
                <p:nvPr/>
              </p:nvPicPr>
              <p:blipFill>
                <a:blip r:embed="rId202"/>
                <a:stretch>
                  <a:fillRect/>
                </a:stretch>
              </p:blipFill>
              <p:spPr>
                <a:xfrm>
                  <a:off x="2062410" y="5048166"/>
                  <a:ext cx="160200" cy="19080"/>
                </a:xfrm>
                <a:prstGeom prst="rect">
                  <a:avLst/>
                </a:prstGeom>
              </p:spPr>
            </p:pic>
          </mc:Fallback>
        </mc:AlternateContent>
      </p:grpSp>
      <p:grpSp>
        <p:nvGrpSpPr>
          <p:cNvPr id="129" name="Group 128">
            <a:extLst>
              <a:ext uri="{FF2B5EF4-FFF2-40B4-BE49-F238E27FC236}">
                <a16:creationId xmlns:a16="http://schemas.microsoft.com/office/drawing/2014/main" id="{18DD4064-8D53-4791-9606-F20C7E7D75BF}"/>
              </a:ext>
            </a:extLst>
          </p:cNvPr>
          <p:cNvGrpSpPr/>
          <p:nvPr/>
        </p:nvGrpSpPr>
        <p:grpSpPr>
          <a:xfrm>
            <a:off x="2662890" y="5113686"/>
            <a:ext cx="111600" cy="77760"/>
            <a:chOff x="2662890" y="5113686"/>
            <a:chExt cx="111600" cy="77760"/>
          </a:xfrm>
        </p:grpSpPr>
        <mc:AlternateContent xmlns:mc="http://schemas.openxmlformats.org/markup-compatibility/2006">
          <mc:Choice xmlns:p14="http://schemas.microsoft.com/office/powerpoint/2010/main" Requires="p14">
            <p:contentPart p14:bwMode="auto" r:id="rId203">
              <p14:nvContentPartPr>
                <p14:cNvPr id="127" name="Ink 126">
                  <a:extLst>
                    <a:ext uri="{FF2B5EF4-FFF2-40B4-BE49-F238E27FC236}">
                      <a16:creationId xmlns:a16="http://schemas.microsoft.com/office/drawing/2014/main" id="{A7A1AD27-188C-4334-9AB5-3216D420403E}"/>
                    </a:ext>
                  </a:extLst>
                </p14:cNvPr>
                <p14:cNvContentPartPr/>
                <p14:nvPr/>
              </p14:nvContentPartPr>
              <p14:xfrm>
                <a:off x="2662890" y="5113686"/>
                <a:ext cx="103680" cy="11160"/>
              </p14:xfrm>
            </p:contentPart>
          </mc:Choice>
          <mc:Fallback>
            <p:pic>
              <p:nvPicPr>
                <p:cNvPr id="127" name="Ink 126">
                  <a:extLst>
                    <a:ext uri="{FF2B5EF4-FFF2-40B4-BE49-F238E27FC236}">
                      <a16:creationId xmlns:a16="http://schemas.microsoft.com/office/drawing/2014/main" id="{A7A1AD27-188C-4334-9AB5-3216D420403E}"/>
                    </a:ext>
                  </a:extLst>
                </p:cNvPr>
                <p:cNvPicPr/>
                <p:nvPr/>
              </p:nvPicPr>
              <p:blipFill>
                <a:blip r:embed="rId204"/>
                <a:stretch>
                  <a:fillRect/>
                </a:stretch>
              </p:blipFill>
              <p:spPr>
                <a:xfrm>
                  <a:off x="2658570" y="5109366"/>
                  <a:ext cx="11232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128" name="Ink 127">
                  <a:extLst>
                    <a:ext uri="{FF2B5EF4-FFF2-40B4-BE49-F238E27FC236}">
                      <a16:creationId xmlns:a16="http://schemas.microsoft.com/office/drawing/2014/main" id="{A5C4CA63-48C9-498A-A260-C129D404CE94}"/>
                    </a:ext>
                  </a:extLst>
                </p14:cNvPr>
                <p14:cNvContentPartPr/>
                <p14:nvPr/>
              </p14:nvContentPartPr>
              <p14:xfrm>
                <a:off x="2702850" y="5179926"/>
                <a:ext cx="71640" cy="11520"/>
              </p14:xfrm>
            </p:contentPart>
          </mc:Choice>
          <mc:Fallback>
            <p:pic>
              <p:nvPicPr>
                <p:cNvPr id="128" name="Ink 127">
                  <a:extLst>
                    <a:ext uri="{FF2B5EF4-FFF2-40B4-BE49-F238E27FC236}">
                      <a16:creationId xmlns:a16="http://schemas.microsoft.com/office/drawing/2014/main" id="{A5C4CA63-48C9-498A-A260-C129D404CE94}"/>
                    </a:ext>
                  </a:extLst>
                </p:cNvPr>
                <p:cNvPicPr/>
                <p:nvPr/>
              </p:nvPicPr>
              <p:blipFill>
                <a:blip r:embed="rId206"/>
                <a:stretch>
                  <a:fillRect/>
                </a:stretch>
              </p:blipFill>
              <p:spPr>
                <a:xfrm>
                  <a:off x="2698530" y="5175606"/>
                  <a:ext cx="80280" cy="20160"/>
                </a:xfrm>
                <a:prstGeom prst="rect">
                  <a:avLst/>
                </a:prstGeom>
              </p:spPr>
            </p:pic>
          </mc:Fallback>
        </mc:AlternateContent>
      </p:grpSp>
      <p:grpSp>
        <p:nvGrpSpPr>
          <p:cNvPr id="144" name="Group 143">
            <a:extLst>
              <a:ext uri="{FF2B5EF4-FFF2-40B4-BE49-F238E27FC236}">
                <a16:creationId xmlns:a16="http://schemas.microsoft.com/office/drawing/2014/main" id="{4FC184FF-32A2-4F3D-87B2-78B5F03869BE}"/>
              </a:ext>
            </a:extLst>
          </p:cNvPr>
          <p:cNvGrpSpPr/>
          <p:nvPr/>
        </p:nvGrpSpPr>
        <p:grpSpPr>
          <a:xfrm>
            <a:off x="3176610" y="4909206"/>
            <a:ext cx="2444040" cy="456120"/>
            <a:chOff x="3176610" y="4909206"/>
            <a:chExt cx="2444040" cy="456120"/>
          </a:xfrm>
        </p:grpSpPr>
        <mc:AlternateContent xmlns:mc="http://schemas.openxmlformats.org/markup-compatibility/2006">
          <mc:Choice xmlns:p14="http://schemas.microsoft.com/office/powerpoint/2010/main" Requires="p14">
            <p:contentPart p14:bwMode="auto" r:id="rId207">
              <p14:nvContentPartPr>
                <p14:cNvPr id="130" name="Ink 129">
                  <a:extLst>
                    <a:ext uri="{FF2B5EF4-FFF2-40B4-BE49-F238E27FC236}">
                      <a16:creationId xmlns:a16="http://schemas.microsoft.com/office/drawing/2014/main" id="{B4F2F535-D6C8-45BE-A27E-B242DA7299CB}"/>
                    </a:ext>
                  </a:extLst>
                </p14:cNvPr>
                <p14:cNvContentPartPr/>
                <p14:nvPr/>
              </p14:nvContentPartPr>
              <p14:xfrm>
                <a:off x="3176610" y="5086326"/>
                <a:ext cx="191520" cy="279000"/>
              </p14:xfrm>
            </p:contentPart>
          </mc:Choice>
          <mc:Fallback>
            <p:pic>
              <p:nvPicPr>
                <p:cNvPr id="130" name="Ink 129">
                  <a:extLst>
                    <a:ext uri="{FF2B5EF4-FFF2-40B4-BE49-F238E27FC236}">
                      <a16:creationId xmlns:a16="http://schemas.microsoft.com/office/drawing/2014/main" id="{B4F2F535-D6C8-45BE-A27E-B242DA7299CB}"/>
                    </a:ext>
                  </a:extLst>
                </p:cNvPr>
                <p:cNvPicPr/>
                <p:nvPr/>
              </p:nvPicPr>
              <p:blipFill>
                <a:blip r:embed="rId208"/>
                <a:stretch>
                  <a:fillRect/>
                </a:stretch>
              </p:blipFill>
              <p:spPr>
                <a:xfrm>
                  <a:off x="3172290" y="5082006"/>
                  <a:ext cx="200160" cy="28764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131" name="Ink 130">
                  <a:extLst>
                    <a:ext uri="{FF2B5EF4-FFF2-40B4-BE49-F238E27FC236}">
                      <a16:creationId xmlns:a16="http://schemas.microsoft.com/office/drawing/2014/main" id="{4286512E-B7F9-4161-BE05-94E333D684FC}"/>
                    </a:ext>
                  </a:extLst>
                </p14:cNvPr>
                <p14:cNvContentPartPr/>
                <p14:nvPr/>
              </p14:nvContentPartPr>
              <p14:xfrm>
                <a:off x="3429330" y="5028726"/>
                <a:ext cx="101880" cy="207360"/>
              </p14:xfrm>
            </p:contentPart>
          </mc:Choice>
          <mc:Fallback>
            <p:pic>
              <p:nvPicPr>
                <p:cNvPr id="131" name="Ink 130">
                  <a:extLst>
                    <a:ext uri="{FF2B5EF4-FFF2-40B4-BE49-F238E27FC236}">
                      <a16:creationId xmlns:a16="http://schemas.microsoft.com/office/drawing/2014/main" id="{4286512E-B7F9-4161-BE05-94E333D684FC}"/>
                    </a:ext>
                  </a:extLst>
                </p:cNvPr>
                <p:cNvPicPr/>
                <p:nvPr/>
              </p:nvPicPr>
              <p:blipFill>
                <a:blip r:embed="rId210"/>
                <a:stretch>
                  <a:fillRect/>
                </a:stretch>
              </p:blipFill>
              <p:spPr>
                <a:xfrm>
                  <a:off x="3425010" y="5024406"/>
                  <a:ext cx="11052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132" name="Ink 131">
                  <a:extLst>
                    <a:ext uri="{FF2B5EF4-FFF2-40B4-BE49-F238E27FC236}">
                      <a16:creationId xmlns:a16="http://schemas.microsoft.com/office/drawing/2014/main" id="{20C74081-67D6-406D-AFFA-9152349EAA16}"/>
                    </a:ext>
                  </a:extLst>
                </p14:cNvPr>
                <p14:cNvContentPartPr/>
                <p14:nvPr/>
              </p14:nvContentPartPr>
              <p14:xfrm>
                <a:off x="3602850" y="5089206"/>
                <a:ext cx="155160" cy="166320"/>
              </p14:xfrm>
            </p:contentPart>
          </mc:Choice>
          <mc:Fallback>
            <p:pic>
              <p:nvPicPr>
                <p:cNvPr id="132" name="Ink 131">
                  <a:extLst>
                    <a:ext uri="{FF2B5EF4-FFF2-40B4-BE49-F238E27FC236}">
                      <a16:creationId xmlns:a16="http://schemas.microsoft.com/office/drawing/2014/main" id="{20C74081-67D6-406D-AFFA-9152349EAA16}"/>
                    </a:ext>
                  </a:extLst>
                </p:cNvPr>
                <p:cNvPicPr/>
                <p:nvPr/>
              </p:nvPicPr>
              <p:blipFill>
                <a:blip r:embed="rId212"/>
                <a:stretch>
                  <a:fillRect/>
                </a:stretch>
              </p:blipFill>
              <p:spPr>
                <a:xfrm>
                  <a:off x="3598530" y="5084886"/>
                  <a:ext cx="16380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133" name="Ink 132">
                  <a:extLst>
                    <a:ext uri="{FF2B5EF4-FFF2-40B4-BE49-F238E27FC236}">
                      <a16:creationId xmlns:a16="http://schemas.microsoft.com/office/drawing/2014/main" id="{6C1A316F-40F0-4EA1-871D-C5AE654B29C1}"/>
                    </a:ext>
                  </a:extLst>
                </p14:cNvPr>
                <p14:cNvContentPartPr/>
                <p14:nvPr/>
              </p14:nvContentPartPr>
              <p14:xfrm>
                <a:off x="3746490" y="4909206"/>
                <a:ext cx="105120" cy="175680"/>
              </p14:xfrm>
            </p:contentPart>
          </mc:Choice>
          <mc:Fallback>
            <p:pic>
              <p:nvPicPr>
                <p:cNvPr id="133" name="Ink 132">
                  <a:extLst>
                    <a:ext uri="{FF2B5EF4-FFF2-40B4-BE49-F238E27FC236}">
                      <a16:creationId xmlns:a16="http://schemas.microsoft.com/office/drawing/2014/main" id="{6C1A316F-40F0-4EA1-871D-C5AE654B29C1}"/>
                    </a:ext>
                  </a:extLst>
                </p:cNvPr>
                <p:cNvPicPr/>
                <p:nvPr/>
              </p:nvPicPr>
              <p:blipFill>
                <a:blip r:embed="rId214"/>
                <a:stretch>
                  <a:fillRect/>
                </a:stretch>
              </p:blipFill>
              <p:spPr>
                <a:xfrm>
                  <a:off x="3742170" y="4904886"/>
                  <a:ext cx="11376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134" name="Ink 133">
                  <a:extLst>
                    <a:ext uri="{FF2B5EF4-FFF2-40B4-BE49-F238E27FC236}">
                      <a16:creationId xmlns:a16="http://schemas.microsoft.com/office/drawing/2014/main" id="{54F6D51A-17C3-447C-AC34-CDD6D1FD19CC}"/>
                    </a:ext>
                  </a:extLst>
                </p14:cNvPr>
                <p14:cNvContentPartPr/>
                <p14:nvPr/>
              </p14:nvContentPartPr>
              <p14:xfrm>
                <a:off x="3907770" y="5085966"/>
                <a:ext cx="132480" cy="10080"/>
              </p14:xfrm>
            </p:contentPart>
          </mc:Choice>
          <mc:Fallback>
            <p:pic>
              <p:nvPicPr>
                <p:cNvPr id="134" name="Ink 133">
                  <a:extLst>
                    <a:ext uri="{FF2B5EF4-FFF2-40B4-BE49-F238E27FC236}">
                      <a16:creationId xmlns:a16="http://schemas.microsoft.com/office/drawing/2014/main" id="{54F6D51A-17C3-447C-AC34-CDD6D1FD19CC}"/>
                    </a:ext>
                  </a:extLst>
                </p:cNvPr>
                <p:cNvPicPr/>
                <p:nvPr/>
              </p:nvPicPr>
              <p:blipFill>
                <a:blip r:embed="rId216"/>
                <a:stretch>
                  <a:fillRect/>
                </a:stretch>
              </p:blipFill>
              <p:spPr>
                <a:xfrm>
                  <a:off x="3903450" y="5081646"/>
                  <a:ext cx="14112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135" name="Ink 134">
                  <a:extLst>
                    <a:ext uri="{FF2B5EF4-FFF2-40B4-BE49-F238E27FC236}">
                      <a16:creationId xmlns:a16="http://schemas.microsoft.com/office/drawing/2014/main" id="{2AFC14AD-CBA3-4D21-BA71-BCEFDE8B0D79}"/>
                    </a:ext>
                  </a:extLst>
                </p14:cNvPr>
                <p14:cNvContentPartPr/>
                <p14:nvPr/>
              </p14:nvContentPartPr>
              <p14:xfrm>
                <a:off x="4186770" y="5024766"/>
                <a:ext cx="17640" cy="177480"/>
              </p14:xfrm>
            </p:contentPart>
          </mc:Choice>
          <mc:Fallback>
            <p:pic>
              <p:nvPicPr>
                <p:cNvPr id="135" name="Ink 134">
                  <a:extLst>
                    <a:ext uri="{FF2B5EF4-FFF2-40B4-BE49-F238E27FC236}">
                      <a16:creationId xmlns:a16="http://schemas.microsoft.com/office/drawing/2014/main" id="{2AFC14AD-CBA3-4D21-BA71-BCEFDE8B0D79}"/>
                    </a:ext>
                  </a:extLst>
                </p:cNvPr>
                <p:cNvPicPr/>
                <p:nvPr/>
              </p:nvPicPr>
              <p:blipFill>
                <a:blip r:embed="rId218"/>
                <a:stretch>
                  <a:fillRect/>
                </a:stretch>
              </p:blipFill>
              <p:spPr>
                <a:xfrm>
                  <a:off x="4182450" y="5020446"/>
                  <a:ext cx="26280" cy="18612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136" name="Ink 135">
                  <a:extLst>
                    <a:ext uri="{FF2B5EF4-FFF2-40B4-BE49-F238E27FC236}">
                      <a16:creationId xmlns:a16="http://schemas.microsoft.com/office/drawing/2014/main" id="{068EC8DD-56DB-4ED2-BD1A-1326667DE9F2}"/>
                    </a:ext>
                  </a:extLst>
                </p14:cNvPr>
                <p14:cNvContentPartPr/>
                <p14:nvPr/>
              </p14:nvContentPartPr>
              <p14:xfrm>
                <a:off x="4310250" y="5127366"/>
                <a:ext cx="90000" cy="8640"/>
              </p14:xfrm>
            </p:contentPart>
          </mc:Choice>
          <mc:Fallback>
            <p:pic>
              <p:nvPicPr>
                <p:cNvPr id="136" name="Ink 135">
                  <a:extLst>
                    <a:ext uri="{FF2B5EF4-FFF2-40B4-BE49-F238E27FC236}">
                      <a16:creationId xmlns:a16="http://schemas.microsoft.com/office/drawing/2014/main" id="{068EC8DD-56DB-4ED2-BD1A-1326667DE9F2}"/>
                    </a:ext>
                  </a:extLst>
                </p:cNvPr>
                <p:cNvPicPr/>
                <p:nvPr/>
              </p:nvPicPr>
              <p:blipFill>
                <a:blip r:embed="rId220"/>
                <a:stretch>
                  <a:fillRect/>
                </a:stretch>
              </p:blipFill>
              <p:spPr>
                <a:xfrm>
                  <a:off x="4305930" y="5123046"/>
                  <a:ext cx="98640" cy="1728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137" name="Ink 136">
                  <a:extLst>
                    <a:ext uri="{FF2B5EF4-FFF2-40B4-BE49-F238E27FC236}">
                      <a16:creationId xmlns:a16="http://schemas.microsoft.com/office/drawing/2014/main" id="{0D9B92D3-1973-4D1F-BE78-CAD5399301B6}"/>
                    </a:ext>
                  </a:extLst>
                </p14:cNvPr>
                <p14:cNvContentPartPr/>
                <p14:nvPr/>
              </p14:nvContentPartPr>
              <p14:xfrm>
                <a:off x="4617690" y="5019006"/>
                <a:ext cx="67320" cy="186840"/>
              </p14:xfrm>
            </p:contentPart>
          </mc:Choice>
          <mc:Fallback>
            <p:pic>
              <p:nvPicPr>
                <p:cNvPr id="137" name="Ink 136">
                  <a:extLst>
                    <a:ext uri="{FF2B5EF4-FFF2-40B4-BE49-F238E27FC236}">
                      <a16:creationId xmlns:a16="http://schemas.microsoft.com/office/drawing/2014/main" id="{0D9B92D3-1973-4D1F-BE78-CAD5399301B6}"/>
                    </a:ext>
                  </a:extLst>
                </p:cNvPr>
                <p:cNvPicPr/>
                <p:nvPr/>
              </p:nvPicPr>
              <p:blipFill>
                <a:blip r:embed="rId222"/>
                <a:stretch>
                  <a:fillRect/>
                </a:stretch>
              </p:blipFill>
              <p:spPr>
                <a:xfrm>
                  <a:off x="4613370" y="5014686"/>
                  <a:ext cx="75960" cy="19548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138" name="Ink 137">
                  <a:extLst>
                    <a:ext uri="{FF2B5EF4-FFF2-40B4-BE49-F238E27FC236}">
                      <a16:creationId xmlns:a16="http://schemas.microsoft.com/office/drawing/2014/main" id="{E8BCC452-1F35-498E-9C66-DD0A26CEB3CD}"/>
                    </a:ext>
                  </a:extLst>
                </p14:cNvPr>
                <p14:cNvContentPartPr/>
                <p14:nvPr/>
              </p14:nvContentPartPr>
              <p14:xfrm>
                <a:off x="4569450" y="5085246"/>
                <a:ext cx="150840" cy="14760"/>
              </p14:xfrm>
            </p:contentPart>
          </mc:Choice>
          <mc:Fallback>
            <p:pic>
              <p:nvPicPr>
                <p:cNvPr id="138" name="Ink 137">
                  <a:extLst>
                    <a:ext uri="{FF2B5EF4-FFF2-40B4-BE49-F238E27FC236}">
                      <a16:creationId xmlns:a16="http://schemas.microsoft.com/office/drawing/2014/main" id="{E8BCC452-1F35-498E-9C66-DD0A26CEB3CD}"/>
                    </a:ext>
                  </a:extLst>
                </p:cNvPr>
                <p:cNvPicPr/>
                <p:nvPr/>
              </p:nvPicPr>
              <p:blipFill>
                <a:blip r:embed="rId224"/>
                <a:stretch>
                  <a:fillRect/>
                </a:stretch>
              </p:blipFill>
              <p:spPr>
                <a:xfrm>
                  <a:off x="4565130" y="5080926"/>
                  <a:ext cx="15948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139" name="Ink 138">
                  <a:extLst>
                    <a:ext uri="{FF2B5EF4-FFF2-40B4-BE49-F238E27FC236}">
                      <a16:creationId xmlns:a16="http://schemas.microsoft.com/office/drawing/2014/main" id="{B28273EF-1028-4621-89F7-66C3DA15AFDC}"/>
                    </a:ext>
                  </a:extLst>
                </p14:cNvPr>
                <p14:cNvContentPartPr/>
                <p14:nvPr/>
              </p14:nvContentPartPr>
              <p14:xfrm>
                <a:off x="4799850" y="4993806"/>
                <a:ext cx="202320" cy="226800"/>
              </p14:xfrm>
            </p:contentPart>
          </mc:Choice>
          <mc:Fallback>
            <p:pic>
              <p:nvPicPr>
                <p:cNvPr id="139" name="Ink 138">
                  <a:extLst>
                    <a:ext uri="{FF2B5EF4-FFF2-40B4-BE49-F238E27FC236}">
                      <a16:creationId xmlns:a16="http://schemas.microsoft.com/office/drawing/2014/main" id="{B28273EF-1028-4621-89F7-66C3DA15AFDC}"/>
                    </a:ext>
                  </a:extLst>
                </p:cNvPr>
                <p:cNvPicPr/>
                <p:nvPr/>
              </p:nvPicPr>
              <p:blipFill>
                <a:blip r:embed="rId226"/>
                <a:stretch>
                  <a:fillRect/>
                </a:stretch>
              </p:blipFill>
              <p:spPr>
                <a:xfrm>
                  <a:off x="4795530" y="4989486"/>
                  <a:ext cx="210960" cy="23544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140" name="Ink 139">
                  <a:extLst>
                    <a:ext uri="{FF2B5EF4-FFF2-40B4-BE49-F238E27FC236}">
                      <a16:creationId xmlns:a16="http://schemas.microsoft.com/office/drawing/2014/main" id="{023E1C5C-0A9D-4AA6-A5D6-668A7E5D49CF}"/>
                    </a:ext>
                  </a:extLst>
                </p14:cNvPr>
                <p14:cNvContentPartPr/>
                <p14:nvPr/>
              </p14:nvContentPartPr>
              <p14:xfrm>
                <a:off x="5028090" y="5061486"/>
                <a:ext cx="136080" cy="145800"/>
              </p14:xfrm>
            </p:contentPart>
          </mc:Choice>
          <mc:Fallback>
            <p:pic>
              <p:nvPicPr>
                <p:cNvPr id="140" name="Ink 139">
                  <a:extLst>
                    <a:ext uri="{FF2B5EF4-FFF2-40B4-BE49-F238E27FC236}">
                      <a16:creationId xmlns:a16="http://schemas.microsoft.com/office/drawing/2014/main" id="{023E1C5C-0A9D-4AA6-A5D6-668A7E5D49CF}"/>
                    </a:ext>
                  </a:extLst>
                </p:cNvPr>
                <p:cNvPicPr/>
                <p:nvPr/>
              </p:nvPicPr>
              <p:blipFill>
                <a:blip r:embed="rId228"/>
                <a:stretch>
                  <a:fillRect/>
                </a:stretch>
              </p:blipFill>
              <p:spPr>
                <a:xfrm>
                  <a:off x="5023770" y="5057166"/>
                  <a:ext cx="14472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141" name="Ink 140">
                  <a:extLst>
                    <a:ext uri="{FF2B5EF4-FFF2-40B4-BE49-F238E27FC236}">
                      <a16:creationId xmlns:a16="http://schemas.microsoft.com/office/drawing/2014/main" id="{87B3986B-7307-4415-8FF5-D0268BCD1E8C}"/>
                    </a:ext>
                  </a:extLst>
                </p14:cNvPr>
                <p14:cNvContentPartPr/>
                <p14:nvPr/>
              </p14:nvContentPartPr>
              <p14:xfrm>
                <a:off x="5207010" y="5062926"/>
                <a:ext cx="125280" cy="163800"/>
              </p14:xfrm>
            </p:contentPart>
          </mc:Choice>
          <mc:Fallback>
            <p:pic>
              <p:nvPicPr>
                <p:cNvPr id="141" name="Ink 140">
                  <a:extLst>
                    <a:ext uri="{FF2B5EF4-FFF2-40B4-BE49-F238E27FC236}">
                      <a16:creationId xmlns:a16="http://schemas.microsoft.com/office/drawing/2014/main" id="{87B3986B-7307-4415-8FF5-D0268BCD1E8C}"/>
                    </a:ext>
                  </a:extLst>
                </p:cNvPr>
                <p:cNvPicPr/>
                <p:nvPr/>
              </p:nvPicPr>
              <p:blipFill>
                <a:blip r:embed="rId230"/>
                <a:stretch>
                  <a:fillRect/>
                </a:stretch>
              </p:blipFill>
              <p:spPr>
                <a:xfrm>
                  <a:off x="5202690" y="5058606"/>
                  <a:ext cx="13392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142" name="Ink 141">
                  <a:extLst>
                    <a:ext uri="{FF2B5EF4-FFF2-40B4-BE49-F238E27FC236}">
                      <a16:creationId xmlns:a16="http://schemas.microsoft.com/office/drawing/2014/main" id="{F8BA2294-3741-4EDA-A82F-D49F177A8C2C}"/>
                    </a:ext>
                  </a:extLst>
                </p14:cNvPr>
                <p14:cNvContentPartPr/>
                <p14:nvPr/>
              </p14:nvContentPartPr>
              <p14:xfrm>
                <a:off x="5350650" y="5000286"/>
                <a:ext cx="117720" cy="245880"/>
              </p14:xfrm>
            </p:contentPart>
          </mc:Choice>
          <mc:Fallback>
            <p:pic>
              <p:nvPicPr>
                <p:cNvPr id="142" name="Ink 141">
                  <a:extLst>
                    <a:ext uri="{FF2B5EF4-FFF2-40B4-BE49-F238E27FC236}">
                      <a16:creationId xmlns:a16="http://schemas.microsoft.com/office/drawing/2014/main" id="{F8BA2294-3741-4EDA-A82F-D49F177A8C2C}"/>
                    </a:ext>
                  </a:extLst>
                </p:cNvPr>
                <p:cNvPicPr/>
                <p:nvPr/>
              </p:nvPicPr>
              <p:blipFill>
                <a:blip r:embed="rId232"/>
                <a:stretch>
                  <a:fillRect/>
                </a:stretch>
              </p:blipFill>
              <p:spPr>
                <a:xfrm>
                  <a:off x="5346330" y="4995966"/>
                  <a:ext cx="126360" cy="25452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143" name="Ink 142">
                  <a:extLst>
                    <a:ext uri="{FF2B5EF4-FFF2-40B4-BE49-F238E27FC236}">
                      <a16:creationId xmlns:a16="http://schemas.microsoft.com/office/drawing/2014/main" id="{9055DA80-AB2D-43BB-BFAD-4F918355CD49}"/>
                    </a:ext>
                  </a:extLst>
                </p14:cNvPr>
                <p14:cNvContentPartPr/>
                <p14:nvPr/>
              </p14:nvContentPartPr>
              <p14:xfrm>
                <a:off x="5504010" y="4914966"/>
                <a:ext cx="116640" cy="384120"/>
              </p14:xfrm>
            </p:contentPart>
          </mc:Choice>
          <mc:Fallback>
            <p:pic>
              <p:nvPicPr>
                <p:cNvPr id="143" name="Ink 142">
                  <a:extLst>
                    <a:ext uri="{FF2B5EF4-FFF2-40B4-BE49-F238E27FC236}">
                      <a16:creationId xmlns:a16="http://schemas.microsoft.com/office/drawing/2014/main" id="{9055DA80-AB2D-43BB-BFAD-4F918355CD49}"/>
                    </a:ext>
                  </a:extLst>
                </p:cNvPr>
                <p:cNvPicPr/>
                <p:nvPr/>
              </p:nvPicPr>
              <p:blipFill>
                <a:blip r:embed="rId234"/>
                <a:stretch>
                  <a:fillRect/>
                </a:stretch>
              </p:blipFill>
              <p:spPr>
                <a:xfrm>
                  <a:off x="5499690" y="4910646"/>
                  <a:ext cx="125280" cy="392760"/>
                </a:xfrm>
                <a:prstGeom prst="rect">
                  <a:avLst/>
                </a:prstGeom>
              </p:spPr>
            </p:pic>
          </mc:Fallback>
        </mc:AlternateContent>
      </p:grpSp>
      <p:grpSp>
        <p:nvGrpSpPr>
          <p:cNvPr id="153" name="Group 152">
            <a:extLst>
              <a:ext uri="{FF2B5EF4-FFF2-40B4-BE49-F238E27FC236}">
                <a16:creationId xmlns:a16="http://schemas.microsoft.com/office/drawing/2014/main" id="{D61E9267-5085-4164-AFF7-90B16B9F9150}"/>
              </a:ext>
            </a:extLst>
          </p:cNvPr>
          <p:cNvGrpSpPr/>
          <p:nvPr/>
        </p:nvGrpSpPr>
        <p:grpSpPr>
          <a:xfrm>
            <a:off x="1409010" y="5744046"/>
            <a:ext cx="1325880" cy="225360"/>
            <a:chOff x="1409010" y="5744046"/>
            <a:chExt cx="1325880" cy="225360"/>
          </a:xfrm>
        </p:grpSpPr>
        <mc:AlternateContent xmlns:mc="http://schemas.openxmlformats.org/markup-compatibility/2006">
          <mc:Choice xmlns:p14="http://schemas.microsoft.com/office/powerpoint/2010/main" Requires="p14">
            <p:contentPart p14:bwMode="auto" r:id="rId235">
              <p14:nvContentPartPr>
                <p14:cNvPr id="145" name="Ink 144">
                  <a:extLst>
                    <a:ext uri="{FF2B5EF4-FFF2-40B4-BE49-F238E27FC236}">
                      <a16:creationId xmlns:a16="http://schemas.microsoft.com/office/drawing/2014/main" id="{540787D2-C87F-4F9C-88D3-F570C53CF02F}"/>
                    </a:ext>
                  </a:extLst>
                </p14:cNvPr>
                <p14:cNvContentPartPr/>
                <p14:nvPr/>
              </p14:nvContentPartPr>
              <p14:xfrm>
                <a:off x="1409010" y="5744046"/>
                <a:ext cx="186840" cy="225360"/>
              </p14:xfrm>
            </p:contentPart>
          </mc:Choice>
          <mc:Fallback>
            <p:pic>
              <p:nvPicPr>
                <p:cNvPr id="145" name="Ink 144">
                  <a:extLst>
                    <a:ext uri="{FF2B5EF4-FFF2-40B4-BE49-F238E27FC236}">
                      <a16:creationId xmlns:a16="http://schemas.microsoft.com/office/drawing/2014/main" id="{540787D2-C87F-4F9C-88D3-F570C53CF02F}"/>
                    </a:ext>
                  </a:extLst>
                </p:cNvPr>
                <p:cNvPicPr/>
                <p:nvPr/>
              </p:nvPicPr>
              <p:blipFill>
                <a:blip r:embed="rId236"/>
                <a:stretch>
                  <a:fillRect/>
                </a:stretch>
              </p:blipFill>
              <p:spPr>
                <a:xfrm>
                  <a:off x="1404690" y="5739726"/>
                  <a:ext cx="195480" cy="23400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146" name="Ink 145">
                  <a:extLst>
                    <a:ext uri="{FF2B5EF4-FFF2-40B4-BE49-F238E27FC236}">
                      <a16:creationId xmlns:a16="http://schemas.microsoft.com/office/drawing/2014/main" id="{4DC0C616-6C42-4B51-A351-4D6B5E0F841F}"/>
                    </a:ext>
                  </a:extLst>
                </p14:cNvPr>
                <p14:cNvContentPartPr/>
                <p14:nvPr/>
              </p14:nvContentPartPr>
              <p14:xfrm>
                <a:off x="1627890" y="5805606"/>
                <a:ext cx="142920" cy="136080"/>
              </p14:xfrm>
            </p:contentPart>
          </mc:Choice>
          <mc:Fallback>
            <p:pic>
              <p:nvPicPr>
                <p:cNvPr id="146" name="Ink 145">
                  <a:extLst>
                    <a:ext uri="{FF2B5EF4-FFF2-40B4-BE49-F238E27FC236}">
                      <a16:creationId xmlns:a16="http://schemas.microsoft.com/office/drawing/2014/main" id="{4DC0C616-6C42-4B51-A351-4D6B5E0F841F}"/>
                    </a:ext>
                  </a:extLst>
                </p:cNvPr>
                <p:cNvPicPr/>
                <p:nvPr/>
              </p:nvPicPr>
              <p:blipFill>
                <a:blip r:embed="rId238"/>
                <a:stretch>
                  <a:fillRect/>
                </a:stretch>
              </p:blipFill>
              <p:spPr>
                <a:xfrm>
                  <a:off x="1623570" y="5801286"/>
                  <a:ext cx="15156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147" name="Ink 146">
                  <a:extLst>
                    <a:ext uri="{FF2B5EF4-FFF2-40B4-BE49-F238E27FC236}">
                      <a16:creationId xmlns:a16="http://schemas.microsoft.com/office/drawing/2014/main" id="{3B6CEDA0-F56F-4911-874F-D44F21354351}"/>
                    </a:ext>
                  </a:extLst>
                </p14:cNvPr>
                <p14:cNvContentPartPr/>
                <p14:nvPr/>
              </p14:nvContentPartPr>
              <p14:xfrm>
                <a:off x="1782690" y="5812086"/>
                <a:ext cx="161280" cy="114840"/>
              </p14:xfrm>
            </p:contentPart>
          </mc:Choice>
          <mc:Fallback>
            <p:pic>
              <p:nvPicPr>
                <p:cNvPr id="147" name="Ink 146">
                  <a:extLst>
                    <a:ext uri="{FF2B5EF4-FFF2-40B4-BE49-F238E27FC236}">
                      <a16:creationId xmlns:a16="http://schemas.microsoft.com/office/drawing/2014/main" id="{3B6CEDA0-F56F-4911-874F-D44F21354351}"/>
                    </a:ext>
                  </a:extLst>
                </p:cNvPr>
                <p:cNvPicPr/>
                <p:nvPr/>
              </p:nvPicPr>
              <p:blipFill>
                <a:blip r:embed="rId240"/>
                <a:stretch>
                  <a:fillRect/>
                </a:stretch>
              </p:blipFill>
              <p:spPr>
                <a:xfrm>
                  <a:off x="1778370" y="5807406"/>
                  <a:ext cx="16992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148" name="Ink 147">
                  <a:extLst>
                    <a:ext uri="{FF2B5EF4-FFF2-40B4-BE49-F238E27FC236}">
                      <a16:creationId xmlns:a16="http://schemas.microsoft.com/office/drawing/2014/main" id="{5E758AE7-DEA6-45A1-A85E-A3CBF90B7E27}"/>
                    </a:ext>
                  </a:extLst>
                </p14:cNvPr>
                <p14:cNvContentPartPr/>
                <p14:nvPr/>
              </p14:nvContentPartPr>
              <p14:xfrm>
                <a:off x="1891410" y="5767806"/>
                <a:ext cx="32760" cy="28080"/>
              </p14:xfrm>
            </p:contentPart>
          </mc:Choice>
          <mc:Fallback>
            <p:pic>
              <p:nvPicPr>
                <p:cNvPr id="148" name="Ink 147">
                  <a:extLst>
                    <a:ext uri="{FF2B5EF4-FFF2-40B4-BE49-F238E27FC236}">
                      <a16:creationId xmlns:a16="http://schemas.microsoft.com/office/drawing/2014/main" id="{5E758AE7-DEA6-45A1-A85E-A3CBF90B7E27}"/>
                    </a:ext>
                  </a:extLst>
                </p:cNvPr>
                <p:cNvPicPr/>
                <p:nvPr/>
              </p:nvPicPr>
              <p:blipFill>
                <a:blip r:embed="rId242"/>
                <a:stretch>
                  <a:fillRect/>
                </a:stretch>
              </p:blipFill>
              <p:spPr>
                <a:xfrm>
                  <a:off x="1887090" y="5763486"/>
                  <a:ext cx="4140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149" name="Ink 148">
                  <a:extLst>
                    <a:ext uri="{FF2B5EF4-FFF2-40B4-BE49-F238E27FC236}">
                      <a16:creationId xmlns:a16="http://schemas.microsoft.com/office/drawing/2014/main" id="{8074F781-F7C8-4B8D-BF2B-6DEBC6DCF5AB}"/>
                    </a:ext>
                  </a:extLst>
                </p14:cNvPr>
                <p14:cNvContentPartPr/>
                <p14:nvPr/>
              </p14:nvContentPartPr>
              <p14:xfrm>
                <a:off x="1992210" y="5803446"/>
                <a:ext cx="248400" cy="124560"/>
              </p14:xfrm>
            </p:contentPart>
          </mc:Choice>
          <mc:Fallback>
            <p:pic>
              <p:nvPicPr>
                <p:cNvPr id="149" name="Ink 148">
                  <a:extLst>
                    <a:ext uri="{FF2B5EF4-FFF2-40B4-BE49-F238E27FC236}">
                      <a16:creationId xmlns:a16="http://schemas.microsoft.com/office/drawing/2014/main" id="{8074F781-F7C8-4B8D-BF2B-6DEBC6DCF5AB}"/>
                    </a:ext>
                  </a:extLst>
                </p:cNvPr>
                <p:cNvPicPr/>
                <p:nvPr/>
              </p:nvPicPr>
              <p:blipFill>
                <a:blip r:embed="rId244"/>
                <a:stretch>
                  <a:fillRect/>
                </a:stretch>
              </p:blipFill>
              <p:spPr>
                <a:xfrm>
                  <a:off x="1987890" y="5799126"/>
                  <a:ext cx="25704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150" name="Ink 149">
                  <a:extLst>
                    <a:ext uri="{FF2B5EF4-FFF2-40B4-BE49-F238E27FC236}">
                      <a16:creationId xmlns:a16="http://schemas.microsoft.com/office/drawing/2014/main" id="{049C3CA5-8689-4BBC-BE92-CEC72719864B}"/>
                    </a:ext>
                  </a:extLst>
                </p14:cNvPr>
                <p14:cNvContentPartPr/>
                <p14:nvPr/>
              </p14:nvContentPartPr>
              <p14:xfrm>
                <a:off x="2237730" y="5760966"/>
                <a:ext cx="162360" cy="142200"/>
              </p14:xfrm>
            </p:contentPart>
          </mc:Choice>
          <mc:Fallback>
            <p:pic>
              <p:nvPicPr>
                <p:cNvPr id="150" name="Ink 149">
                  <a:extLst>
                    <a:ext uri="{FF2B5EF4-FFF2-40B4-BE49-F238E27FC236}">
                      <a16:creationId xmlns:a16="http://schemas.microsoft.com/office/drawing/2014/main" id="{049C3CA5-8689-4BBC-BE92-CEC72719864B}"/>
                    </a:ext>
                  </a:extLst>
                </p:cNvPr>
                <p:cNvPicPr/>
                <p:nvPr/>
              </p:nvPicPr>
              <p:blipFill>
                <a:blip r:embed="rId246"/>
                <a:stretch>
                  <a:fillRect/>
                </a:stretch>
              </p:blipFill>
              <p:spPr>
                <a:xfrm>
                  <a:off x="2233410" y="5756646"/>
                  <a:ext cx="17100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151" name="Ink 150">
                  <a:extLst>
                    <a:ext uri="{FF2B5EF4-FFF2-40B4-BE49-F238E27FC236}">
                      <a16:creationId xmlns:a16="http://schemas.microsoft.com/office/drawing/2014/main" id="{9794ED6F-C9BF-4BFC-89D2-EB36316D6249}"/>
                    </a:ext>
                  </a:extLst>
                </p14:cNvPr>
                <p14:cNvContentPartPr/>
                <p14:nvPr/>
              </p14:nvContentPartPr>
              <p14:xfrm>
                <a:off x="2351130" y="5746206"/>
                <a:ext cx="199080" cy="144000"/>
              </p14:xfrm>
            </p:contentPart>
          </mc:Choice>
          <mc:Fallback>
            <p:pic>
              <p:nvPicPr>
                <p:cNvPr id="151" name="Ink 150">
                  <a:extLst>
                    <a:ext uri="{FF2B5EF4-FFF2-40B4-BE49-F238E27FC236}">
                      <a16:creationId xmlns:a16="http://schemas.microsoft.com/office/drawing/2014/main" id="{9794ED6F-C9BF-4BFC-89D2-EB36316D6249}"/>
                    </a:ext>
                  </a:extLst>
                </p:cNvPr>
                <p:cNvPicPr/>
                <p:nvPr/>
              </p:nvPicPr>
              <p:blipFill>
                <a:blip r:embed="rId248"/>
                <a:stretch>
                  <a:fillRect/>
                </a:stretch>
              </p:blipFill>
              <p:spPr>
                <a:xfrm>
                  <a:off x="2346810" y="5741886"/>
                  <a:ext cx="20772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152" name="Ink 151">
                  <a:extLst>
                    <a:ext uri="{FF2B5EF4-FFF2-40B4-BE49-F238E27FC236}">
                      <a16:creationId xmlns:a16="http://schemas.microsoft.com/office/drawing/2014/main" id="{512B27F0-A58F-4AB5-8D48-1AD5E95B64A4}"/>
                    </a:ext>
                  </a:extLst>
                </p14:cNvPr>
                <p14:cNvContentPartPr/>
                <p14:nvPr/>
              </p14:nvContentPartPr>
              <p14:xfrm>
                <a:off x="2622930" y="5809566"/>
                <a:ext cx="111960" cy="98640"/>
              </p14:xfrm>
            </p:contentPart>
          </mc:Choice>
          <mc:Fallback>
            <p:pic>
              <p:nvPicPr>
                <p:cNvPr id="152" name="Ink 151">
                  <a:extLst>
                    <a:ext uri="{FF2B5EF4-FFF2-40B4-BE49-F238E27FC236}">
                      <a16:creationId xmlns:a16="http://schemas.microsoft.com/office/drawing/2014/main" id="{512B27F0-A58F-4AB5-8D48-1AD5E95B64A4}"/>
                    </a:ext>
                  </a:extLst>
                </p:cNvPr>
                <p:cNvPicPr/>
                <p:nvPr/>
              </p:nvPicPr>
              <p:blipFill>
                <a:blip r:embed="rId250"/>
                <a:stretch>
                  <a:fillRect/>
                </a:stretch>
              </p:blipFill>
              <p:spPr>
                <a:xfrm>
                  <a:off x="2618610" y="5805246"/>
                  <a:ext cx="120600" cy="107280"/>
                </a:xfrm>
                <a:prstGeom prst="rect">
                  <a:avLst/>
                </a:prstGeom>
              </p:spPr>
            </p:pic>
          </mc:Fallback>
        </mc:AlternateContent>
      </p:grpSp>
      <p:grpSp>
        <p:nvGrpSpPr>
          <p:cNvPr id="156" name="Group 155">
            <a:extLst>
              <a:ext uri="{FF2B5EF4-FFF2-40B4-BE49-F238E27FC236}">
                <a16:creationId xmlns:a16="http://schemas.microsoft.com/office/drawing/2014/main" id="{AB6295F0-3390-4CA9-859C-A3EB0F49C58F}"/>
              </a:ext>
            </a:extLst>
          </p:cNvPr>
          <p:cNvGrpSpPr/>
          <p:nvPr/>
        </p:nvGrpSpPr>
        <p:grpSpPr>
          <a:xfrm>
            <a:off x="2988330" y="5829366"/>
            <a:ext cx="146520" cy="70560"/>
            <a:chOff x="2988330" y="5829366"/>
            <a:chExt cx="146520" cy="70560"/>
          </a:xfrm>
        </p:grpSpPr>
        <mc:AlternateContent xmlns:mc="http://schemas.openxmlformats.org/markup-compatibility/2006">
          <mc:Choice xmlns:p14="http://schemas.microsoft.com/office/powerpoint/2010/main" Requires="p14">
            <p:contentPart p14:bwMode="auto" r:id="rId251">
              <p14:nvContentPartPr>
                <p14:cNvPr id="154" name="Ink 153">
                  <a:extLst>
                    <a:ext uri="{FF2B5EF4-FFF2-40B4-BE49-F238E27FC236}">
                      <a16:creationId xmlns:a16="http://schemas.microsoft.com/office/drawing/2014/main" id="{8237DD23-C5CE-44ED-8769-9E6CCDF21ED4}"/>
                    </a:ext>
                  </a:extLst>
                </p14:cNvPr>
                <p14:cNvContentPartPr/>
                <p14:nvPr/>
              </p14:nvContentPartPr>
              <p14:xfrm>
                <a:off x="2988330" y="5829366"/>
                <a:ext cx="137880" cy="18000"/>
              </p14:xfrm>
            </p:contentPart>
          </mc:Choice>
          <mc:Fallback>
            <p:pic>
              <p:nvPicPr>
                <p:cNvPr id="154" name="Ink 153">
                  <a:extLst>
                    <a:ext uri="{FF2B5EF4-FFF2-40B4-BE49-F238E27FC236}">
                      <a16:creationId xmlns:a16="http://schemas.microsoft.com/office/drawing/2014/main" id="{8237DD23-C5CE-44ED-8769-9E6CCDF21ED4}"/>
                    </a:ext>
                  </a:extLst>
                </p:cNvPr>
                <p:cNvPicPr/>
                <p:nvPr/>
              </p:nvPicPr>
              <p:blipFill>
                <a:blip r:embed="rId252"/>
                <a:stretch>
                  <a:fillRect/>
                </a:stretch>
              </p:blipFill>
              <p:spPr>
                <a:xfrm>
                  <a:off x="2984010" y="5825046"/>
                  <a:ext cx="14652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155" name="Ink 154">
                  <a:extLst>
                    <a:ext uri="{FF2B5EF4-FFF2-40B4-BE49-F238E27FC236}">
                      <a16:creationId xmlns:a16="http://schemas.microsoft.com/office/drawing/2014/main" id="{B939ED8F-6EAA-46E1-8999-27A7D1EEDE14}"/>
                    </a:ext>
                  </a:extLst>
                </p14:cNvPr>
                <p14:cNvContentPartPr/>
                <p14:nvPr/>
              </p14:nvContentPartPr>
              <p14:xfrm>
                <a:off x="3030450" y="5890566"/>
                <a:ext cx="104400" cy="9360"/>
              </p14:xfrm>
            </p:contentPart>
          </mc:Choice>
          <mc:Fallback>
            <p:pic>
              <p:nvPicPr>
                <p:cNvPr id="155" name="Ink 154">
                  <a:extLst>
                    <a:ext uri="{FF2B5EF4-FFF2-40B4-BE49-F238E27FC236}">
                      <a16:creationId xmlns:a16="http://schemas.microsoft.com/office/drawing/2014/main" id="{B939ED8F-6EAA-46E1-8999-27A7D1EEDE14}"/>
                    </a:ext>
                  </a:extLst>
                </p:cNvPr>
                <p:cNvPicPr/>
                <p:nvPr/>
              </p:nvPicPr>
              <p:blipFill>
                <a:blip r:embed="rId254"/>
                <a:stretch>
                  <a:fillRect/>
                </a:stretch>
              </p:blipFill>
              <p:spPr>
                <a:xfrm>
                  <a:off x="3026130" y="5886246"/>
                  <a:ext cx="113040" cy="18000"/>
                </a:xfrm>
                <a:prstGeom prst="rect">
                  <a:avLst/>
                </a:prstGeom>
              </p:spPr>
            </p:pic>
          </mc:Fallback>
        </mc:AlternateContent>
      </p:grpSp>
      <p:grpSp>
        <p:nvGrpSpPr>
          <p:cNvPr id="160" name="Group 159">
            <a:extLst>
              <a:ext uri="{FF2B5EF4-FFF2-40B4-BE49-F238E27FC236}">
                <a16:creationId xmlns:a16="http://schemas.microsoft.com/office/drawing/2014/main" id="{8D0840A3-ABAA-4D71-8D57-D94B82CAAD8F}"/>
              </a:ext>
            </a:extLst>
          </p:cNvPr>
          <p:cNvGrpSpPr/>
          <p:nvPr/>
        </p:nvGrpSpPr>
        <p:grpSpPr>
          <a:xfrm>
            <a:off x="3661890" y="5634966"/>
            <a:ext cx="341640" cy="366840"/>
            <a:chOff x="3661890" y="5634966"/>
            <a:chExt cx="341640" cy="366840"/>
          </a:xfrm>
        </p:grpSpPr>
        <mc:AlternateContent xmlns:mc="http://schemas.openxmlformats.org/markup-compatibility/2006">
          <mc:Choice xmlns:p14="http://schemas.microsoft.com/office/powerpoint/2010/main" Requires="p14">
            <p:contentPart p14:bwMode="auto" r:id="rId255">
              <p14:nvContentPartPr>
                <p14:cNvPr id="157" name="Ink 156">
                  <a:extLst>
                    <a:ext uri="{FF2B5EF4-FFF2-40B4-BE49-F238E27FC236}">
                      <a16:creationId xmlns:a16="http://schemas.microsoft.com/office/drawing/2014/main" id="{A8B118D2-7B42-406E-B4A7-6B0232C399E3}"/>
                    </a:ext>
                  </a:extLst>
                </p14:cNvPr>
                <p14:cNvContentPartPr/>
                <p14:nvPr/>
              </p14:nvContentPartPr>
              <p14:xfrm>
                <a:off x="3661890" y="5822166"/>
                <a:ext cx="234000" cy="179640"/>
              </p14:xfrm>
            </p:contentPart>
          </mc:Choice>
          <mc:Fallback>
            <p:pic>
              <p:nvPicPr>
                <p:cNvPr id="157" name="Ink 156">
                  <a:extLst>
                    <a:ext uri="{FF2B5EF4-FFF2-40B4-BE49-F238E27FC236}">
                      <a16:creationId xmlns:a16="http://schemas.microsoft.com/office/drawing/2014/main" id="{A8B118D2-7B42-406E-B4A7-6B0232C399E3}"/>
                    </a:ext>
                  </a:extLst>
                </p:cNvPr>
                <p:cNvPicPr/>
                <p:nvPr/>
              </p:nvPicPr>
              <p:blipFill>
                <a:blip r:embed="rId256"/>
                <a:stretch>
                  <a:fillRect/>
                </a:stretch>
              </p:blipFill>
              <p:spPr>
                <a:xfrm>
                  <a:off x="3657570" y="5817846"/>
                  <a:ext cx="242640" cy="18828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158" name="Ink 157">
                  <a:extLst>
                    <a:ext uri="{FF2B5EF4-FFF2-40B4-BE49-F238E27FC236}">
                      <a16:creationId xmlns:a16="http://schemas.microsoft.com/office/drawing/2014/main" id="{FA696FB4-EEB2-487D-94A6-EE406DBBD19D}"/>
                    </a:ext>
                  </a:extLst>
                </p14:cNvPr>
                <p14:cNvContentPartPr/>
                <p14:nvPr/>
              </p14:nvContentPartPr>
              <p14:xfrm>
                <a:off x="3910650" y="5634966"/>
                <a:ext cx="82440" cy="168120"/>
              </p14:xfrm>
            </p:contentPart>
          </mc:Choice>
          <mc:Fallback>
            <p:pic>
              <p:nvPicPr>
                <p:cNvPr id="158" name="Ink 157">
                  <a:extLst>
                    <a:ext uri="{FF2B5EF4-FFF2-40B4-BE49-F238E27FC236}">
                      <a16:creationId xmlns:a16="http://schemas.microsoft.com/office/drawing/2014/main" id="{FA696FB4-EEB2-487D-94A6-EE406DBBD19D}"/>
                    </a:ext>
                  </a:extLst>
                </p:cNvPr>
                <p:cNvPicPr/>
                <p:nvPr/>
              </p:nvPicPr>
              <p:blipFill>
                <a:blip r:embed="rId258"/>
                <a:stretch>
                  <a:fillRect/>
                </a:stretch>
              </p:blipFill>
              <p:spPr>
                <a:xfrm>
                  <a:off x="3906330" y="5630646"/>
                  <a:ext cx="9108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159" name="Ink 158">
                  <a:extLst>
                    <a:ext uri="{FF2B5EF4-FFF2-40B4-BE49-F238E27FC236}">
                      <a16:creationId xmlns:a16="http://schemas.microsoft.com/office/drawing/2014/main" id="{DAABF38A-A55D-4B20-A303-639D38DF873E}"/>
                    </a:ext>
                  </a:extLst>
                </p14:cNvPr>
                <p14:cNvContentPartPr/>
                <p14:nvPr/>
              </p14:nvContentPartPr>
              <p14:xfrm>
                <a:off x="3839370" y="5671326"/>
                <a:ext cx="164160" cy="18720"/>
              </p14:xfrm>
            </p:contentPart>
          </mc:Choice>
          <mc:Fallback>
            <p:pic>
              <p:nvPicPr>
                <p:cNvPr id="159" name="Ink 158">
                  <a:extLst>
                    <a:ext uri="{FF2B5EF4-FFF2-40B4-BE49-F238E27FC236}">
                      <a16:creationId xmlns:a16="http://schemas.microsoft.com/office/drawing/2014/main" id="{DAABF38A-A55D-4B20-A303-639D38DF873E}"/>
                    </a:ext>
                  </a:extLst>
                </p:cNvPr>
                <p:cNvPicPr/>
                <p:nvPr/>
              </p:nvPicPr>
              <p:blipFill>
                <a:blip r:embed="rId260"/>
                <a:stretch>
                  <a:fillRect/>
                </a:stretch>
              </p:blipFill>
              <p:spPr>
                <a:xfrm>
                  <a:off x="3835050" y="5667006"/>
                  <a:ext cx="172800" cy="27360"/>
                </a:xfrm>
                <a:prstGeom prst="rect">
                  <a:avLst/>
                </a:prstGeom>
              </p:spPr>
            </p:pic>
          </mc:Fallback>
        </mc:AlternateContent>
      </p:grpSp>
      <p:grpSp>
        <p:nvGrpSpPr>
          <p:cNvPr id="170" name="Group 169">
            <a:extLst>
              <a:ext uri="{FF2B5EF4-FFF2-40B4-BE49-F238E27FC236}">
                <a16:creationId xmlns:a16="http://schemas.microsoft.com/office/drawing/2014/main" id="{FDA6B0A8-6B14-4B29-9C4D-F1D5F7697484}"/>
              </a:ext>
            </a:extLst>
          </p:cNvPr>
          <p:cNvGrpSpPr/>
          <p:nvPr/>
        </p:nvGrpSpPr>
        <p:grpSpPr>
          <a:xfrm>
            <a:off x="4173450" y="5707326"/>
            <a:ext cx="997200" cy="307440"/>
            <a:chOff x="4173450" y="5707326"/>
            <a:chExt cx="997200" cy="307440"/>
          </a:xfrm>
        </p:grpSpPr>
        <mc:AlternateContent xmlns:mc="http://schemas.openxmlformats.org/markup-compatibility/2006">
          <mc:Choice xmlns:p14="http://schemas.microsoft.com/office/powerpoint/2010/main" Requires="p14">
            <p:contentPart p14:bwMode="auto" r:id="rId261">
              <p14:nvContentPartPr>
                <p14:cNvPr id="161" name="Ink 160">
                  <a:extLst>
                    <a:ext uri="{FF2B5EF4-FFF2-40B4-BE49-F238E27FC236}">
                      <a16:creationId xmlns:a16="http://schemas.microsoft.com/office/drawing/2014/main" id="{0C974ABD-27DF-4A33-B05A-C09AAD7B0628}"/>
                    </a:ext>
                  </a:extLst>
                </p14:cNvPr>
                <p14:cNvContentPartPr/>
                <p14:nvPr/>
              </p14:nvContentPartPr>
              <p14:xfrm>
                <a:off x="4173450" y="5910366"/>
                <a:ext cx="121680" cy="19080"/>
              </p14:xfrm>
            </p:contentPart>
          </mc:Choice>
          <mc:Fallback>
            <p:pic>
              <p:nvPicPr>
                <p:cNvPr id="161" name="Ink 160">
                  <a:extLst>
                    <a:ext uri="{FF2B5EF4-FFF2-40B4-BE49-F238E27FC236}">
                      <a16:creationId xmlns:a16="http://schemas.microsoft.com/office/drawing/2014/main" id="{0C974ABD-27DF-4A33-B05A-C09AAD7B0628}"/>
                    </a:ext>
                  </a:extLst>
                </p:cNvPr>
                <p:cNvPicPr/>
                <p:nvPr/>
              </p:nvPicPr>
              <p:blipFill>
                <a:blip r:embed="rId262"/>
                <a:stretch>
                  <a:fillRect/>
                </a:stretch>
              </p:blipFill>
              <p:spPr>
                <a:xfrm>
                  <a:off x="4169130" y="5906046"/>
                  <a:ext cx="13032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162" name="Ink 161">
                  <a:extLst>
                    <a:ext uri="{FF2B5EF4-FFF2-40B4-BE49-F238E27FC236}">
                      <a16:creationId xmlns:a16="http://schemas.microsoft.com/office/drawing/2014/main" id="{FE1A2A43-CACB-4ED1-8D2F-E05637ABC8DF}"/>
                    </a:ext>
                  </a:extLst>
                </p14:cNvPr>
                <p14:cNvContentPartPr/>
                <p14:nvPr/>
              </p14:nvContentPartPr>
              <p14:xfrm>
                <a:off x="4449210" y="5784366"/>
                <a:ext cx="92880" cy="209520"/>
              </p14:xfrm>
            </p:contentPart>
          </mc:Choice>
          <mc:Fallback>
            <p:pic>
              <p:nvPicPr>
                <p:cNvPr id="162" name="Ink 161">
                  <a:extLst>
                    <a:ext uri="{FF2B5EF4-FFF2-40B4-BE49-F238E27FC236}">
                      <a16:creationId xmlns:a16="http://schemas.microsoft.com/office/drawing/2014/main" id="{FE1A2A43-CACB-4ED1-8D2F-E05637ABC8DF}"/>
                    </a:ext>
                  </a:extLst>
                </p:cNvPr>
                <p:cNvPicPr/>
                <p:nvPr/>
              </p:nvPicPr>
              <p:blipFill>
                <a:blip r:embed="rId264"/>
                <a:stretch>
                  <a:fillRect/>
                </a:stretch>
              </p:blipFill>
              <p:spPr>
                <a:xfrm>
                  <a:off x="4444890" y="5780046"/>
                  <a:ext cx="101520" cy="21816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163" name="Ink 162">
                  <a:extLst>
                    <a:ext uri="{FF2B5EF4-FFF2-40B4-BE49-F238E27FC236}">
                      <a16:creationId xmlns:a16="http://schemas.microsoft.com/office/drawing/2014/main" id="{12F9A242-F70E-4051-82F2-527A25087AFD}"/>
                    </a:ext>
                  </a:extLst>
                </p14:cNvPr>
                <p14:cNvContentPartPr/>
                <p14:nvPr/>
              </p14:nvContentPartPr>
              <p14:xfrm>
                <a:off x="4652250" y="5815686"/>
                <a:ext cx="20520" cy="166680"/>
              </p14:xfrm>
            </p:contentPart>
          </mc:Choice>
          <mc:Fallback>
            <p:pic>
              <p:nvPicPr>
                <p:cNvPr id="163" name="Ink 162">
                  <a:extLst>
                    <a:ext uri="{FF2B5EF4-FFF2-40B4-BE49-F238E27FC236}">
                      <a16:creationId xmlns:a16="http://schemas.microsoft.com/office/drawing/2014/main" id="{12F9A242-F70E-4051-82F2-527A25087AFD}"/>
                    </a:ext>
                  </a:extLst>
                </p:cNvPr>
                <p:cNvPicPr/>
                <p:nvPr/>
              </p:nvPicPr>
              <p:blipFill>
                <a:blip r:embed="rId266"/>
                <a:stretch>
                  <a:fillRect/>
                </a:stretch>
              </p:blipFill>
              <p:spPr>
                <a:xfrm>
                  <a:off x="4647930" y="5811366"/>
                  <a:ext cx="2916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164" name="Ink 163">
                  <a:extLst>
                    <a:ext uri="{FF2B5EF4-FFF2-40B4-BE49-F238E27FC236}">
                      <a16:creationId xmlns:a16="http://schemas.microsoft.com/office/drawing/2014/main" id="{47433F91-1344-48B7-A079-DC5A41011F51}"/>
                    </a:ext>
                  </a:extLst>
                </p14:cNvPr>
                <p14:cNvContentPartPr/>
                <p14:nvPr/>
              </p14:nvContentPartPr>
              <p14:xfrm>
                <a:off x="4713090" y="5809926"/>
                <a:ext cx="146520" cy="153000"/>
              </p14:xfrm>
            </p:contentPart>
          </mc:Choice>
          <mc:Fallback>
            <p:pic>
              <p:nvPicPr>
                <p:cNvPr id="164" name="Ink 163">
                  <a:extLst>
                    <a:ext uri="{FF2B5EF4-FFF2-40B4-BE49-F238E27FC236}">
                      <a16:creationId xmlns:a16="http://schemas.microsoft.com/office/drawing/2014/main" id="{47433F91-1344-48B7-A079-DC5A41011F51}"/>
                    </a:ext>
                  </a:extLst>
                </p:cNvPr>
                <p:cNvPicPr/>
                <p:nvPr/>
              </p:nvPicPr>
              <p:blipFill>
                <a:blip r:embed="rId268"/>
                <a:stretch>
                  <a:fillRect/>
                </a:stretch>
              </p:blipFill>
              <p:spPr>
                <a:xfrm>
                  <a:off x="4708770" y="5805606"/>
                  <a:ext cx="15516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165" name="Ink 164">
                  <a:extLst>
                    <a:ext uri="{FF2B5EF4-FFF2-40B4-BE49-F238E27FC236}">
                      <a16:creationId xmlns:a16="http://schemas.microsoft.com/office/drawing/2014/main" id="{235553D5-CFAC-49FA-A78B-5486CF917FF0}"/>
                    </a:ext>
                  </a:extLst>
                </p14:cNvPr>
                <p14:cNvContentPartPr/>
                <p14:nvPr/>
              </p14:nvContentPartPr>
              <p14:xfrm>
                <a:off x="4906410" y="5707326"/>
                <a:ext cx="264240" cy="307440"/>
              </p14:xfrm>
            </p:contentPart>
          </mc:Choice>
          <mc:Fallback>
            <p:pic>
              <p:nvPicPr>
                <p:cNvPr id="165" name="Ink 164">
                  <a:extLst>
                    <a:ext uri="{FF2B5EF4-FFF2-40B4-BE49-F238E27FC236}">
                      <a16:creationId xmlns:a16="http://schemas.microsoft.com/office/drawing/2014/main" id="{235553D5-CFAC-49FA-A78B-5486CF917FF0}"/>
                    </a:ext>
                  </a:extLst>
                </p:cNvPr>
                <p:cNvPicPr/>
                <p:nvPr/>
              </p:nvPicPr>
              <p:blipFill>
                <a:blip r:embed="rId270"/>
                <a:stretch>
                  <a:fillRect/>
                </a:stretch>
              </p:blipFill>
              <p:spPr>
                <a:xfrm>
                  <a:off x="4902090" y="5703006"/>
                  <a:ext cx="272880" cy="316080"/>
                </a:xfrm>
                <a:prstGeom prst="rect">
                  <a:avLst/>
                </a:prstGeom>
              </p:spPr>
            </p:pic>
          </mc:Fallback>
        </mc:AlternateContent>
      </p:grpSp>
      <p:grpSp>
        <p:nvGrpSpPr>
          <p:cNvPr id="169" name="Group 168">
            <a:extLst>
              <a:ext uri="{FF2B5EF4-FFF2-40B4-BE49-F238E27FC236}">
                <a16:creationId xmlns:a16="http://schemas.microsoft.com/office/drawing/2014/main" id="{3F5D7ED9-2E80-49E2-9428-3AC7C2138D10}"/>
              </a:ext>
            </a:extLst>
          </p:cNvPr>
          <p:cNvGrpSpPr/>
          <p:nvPr/>
        </p:nvGrpSpPr>
        <p:grpSpPr>
          <a:xfrm>
            <a:off x="5408250" y="5853486"/>
            <a:ext cx="135000" cy="86400"/>
            <a:chOff x="5408250" y="5853486"/>
            <a:chExt cx="135000" cy="86400"/>
          </a:xfrm>
        </p:grpSpPr>
        <mc:AlternateContent xmlns:mc="http://schemas.openxmlformats.org/markup-compatibility/2006">
          <mc:Choice xmlns:p14="http://schemas.microsoft.com/office/powerpoint/2010/main" Requires="p14">
            <p:contentPart p14:bwMode="auto" r:id="rId271">
              <p14:nvContentPartPr>
                <p14:cNvPr id="166" name="Ink 165">
                  <a:extLst>
                    <a:ext uri="{FF2B5EF4-FFF2-40B4-BE49-F238E27FC236}">
                      <a16:creationId xmlns:a16="http://schemas.microsoft.com/office/drawing/2014/main" id="{E45E1B2E-9AF4-462B-9E5E-C5A3A8418E9E}"/>
                    </a:ext>
                  </a:extLst>
                </p14:cNvPr>
                <p14:cNvContentPartPr/>
                <p14:nvPr/>
              </p14:nvContentPartPr>
              <p14:xfrm>
                <a:off x="5408250" y="5853486"/>
                <a:ext cx="129600" cy="4680"/>
              </p14:xfrm>
            </p:contentPart>
          </mc:Choice>
          <mc:Fallback>
            <p:pic>
              <p:nvPicPr>
                <p:cNvPr id="166" name="Ink 165">
                  <a:extLst>
                    <a:ext uri="{FF2B5EF4-FFF2-40B4-BE49-F238E27FC236}">
                      <a16:creationId xmlns:a16="http://schemas.microsoft.com/office/drawing/2014/main" id="{E45E1B2E-9AF4-462B-9E5E-C5A3A8418E9E}"/>
                    </a:ext>
                  </a:extLst>
                </p:cNvPr>
                <p:cNvPicPr/>
                <p:nvPr/>
              </p:nvPicPr>
              <p:blipFill>
                <a:blip r:embed="rId272"/>
                <a:stretch>
                  <a:fillRect/>
                </a:stretch>
              </p:blipFill>
              <p:spPr>
                <a:xfrm>
                  <a:off x="5403930" y="5849166"/>
                  <a:ext cx="138240" cy="1332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167" name="Ink 166">
                  <a:extLst>
                    <a:ext uri="{FF2B5EF4-FFF2-40B4-BE49-F238E27FC236}">
                      <a16:creationId xmlns:a16="http://schemas.microsoft.com/office/drawing/2014/main" id="{980F68B6-D215-4A54-BB98-46133985AB20}"/>
                    </a:ext>
                  </a:extLst>
                </p14:cNvPr>
                <p14:cNvContentPartPr/>
                <p14:nvPr/>
              </p14:nvContentPartPr>
              <p14:xfrm>
                <a:off x="5450370" y="5916486"/>
                <a:ext cx="92880" cy="23400"/>
              </p14:xfrm>
            </p:contentPart>
          </mc:Choice>
          <mc:Fallback>
            <p:pic>
              <p:nvPicPr>
                <p:cNvPr id="167" name="Ink 166">
                  <a:extLst>
                    <a:ext uri="{FF2B5EF4-FFF2-40B4-BE49-F238E27FC236}">
                      <a16:creationId xmlns:a16="http://schemas.microsoft.com/office/drawing/2014/main" id="{980F68B6-D215-4A54-BB98-46133985AB20}"/>
                    </a:ext>
                  </a:extLst>
                </p:cNvPr>
                <p:cNvPicPr/>
                <p:nvPr/>
              </p:nvPicPr>
              <p:blipFill>
                <a:blip r:embed="rId274"/>
                <a:stretch>
                  <a:fillRect/>
                </a:stretch>
              </p:blipFill>
              <p:spPr>
                <a:xfrm>
                  <a:off x="5446050" y="5912166"/>
                  <a:ext cx="101520" cy="320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75">
            <p14:nvContentPartPr>
              <p14:cNvPr id="168" name="Ink 167">
                <a:extLst>
                  <a:ext uri="{FF2B5EF4-FFF2-40B4-BE49-F238E27FC236}">
                    <a16:creationId xmlns:a16="http://schemas.microsoft.com/office/drawing/2014/main" id="{FA2B5073-98E9-449E-8D23-29C3CDC96280}"/>
                  </a:ext>
                </a:extLst>
              </p14:cNvPr>
              <p14:cNvContentPartPr/>
              <p14:nvPr/>
            </p14:nvContentPartPr>
            <p14:xfrm>
              <a:off x="5716050" y="5810286"/>
              <a:ext cx="149760" cy="165960"/>
            </p14:xfrm>
          </p:contentPart>
        </mc:Choice>
        <mc:Fallback>
          <p:pic>
            <p:nvPicPr>
              <p:cNvPr id="168" name="Ink 167">
                <a:extLst>
                  <a:ext uri="{FF2B5EF4-FFF2-40B4-BE49-F238E27FC236}">
                    <a16:creationId xmlns:a16="http://schemas.microsoft.com/office/drawing/2014/main" id="{FA2B5073-98E9-449E-8D23-29C3CDC96280}"/>
                  </a:ext>
                </a:extLst>
              </p:cNvPr>
              <p:cNvPicPr/>
              <p:nvPr/>
            </p:nvPicPr>
            <p:blipFill>
              <a:blip r:embed="rId276"/>
              <a:stretch>
                <a:fillRect/>
              </a:stretch>
            </p:blipFill>
            <p:spPr>
              <a:xfrm>
                <a:off x="5711730" y="5805966"/>
                <a:ext cx="158400" cy="174600"/>
              </a:xfrm>
              <a:prstGeom prst="rect">
                <a:avLst/>
              </a:prstGeom>
            </p:spPr>
          </p:pic>
        </mc:Fallback>
      </mc:AlternateContent>
      <p:grpSp>
        <p:nvGrpSpPr>
          <p:cNvPr id="177" name="Group 176">
            <a:extLst>
              <a:ext uri="{FF2B5EF4-FFF2-40B4-BE49-F238E27FC236}">
                <a16:creationId xmlns:a16="http://schemas.microsoft.com/office/drawing/2014/main" id="{5CE8B29D-8E32-49D1-937E-A0E1A57E5E11}"/>
              </a:ext>
            </a:extLst>
          </p:cNvPr>
          <p:cNvGrpSpPr/>
          <p:nvPr/>
        </p:nvGrpSpPr>
        <p:grpSpPr>
          <a:xfrm>
            <a:off x="6437490" y="5771046"/>
            <a:ext cx="247320" cy="213840"/>
            <a:chOff x="6437490" y="5771046"/>
            <a:chExt cx="247320" cy="213840"/>
          </a:xfrm>
        </p:grpSpPr>
        <mc:AlternateContent xmlns:mc="http://schemas.openxmlformats.org/markup-compatibility/2006">
          <mc:Choice xmlns:p14="http://schemas.microsoft.com/office/powerpoint/2010/main" Requires="p14">
            <p:contentPart p14:bwMode="auto" r:id="rId277">
              <p14:nvContentPartPr>
                <p14:cNvPr id="171" name="Ink 170">
                  <a:extLst>
                    <a:ext uri="{FF2B5EF4-FFF2-40B4-BE49-F238E27FC236}">
                      <a16:creationId xmlns:a16="http://schemas.microsoft.com/office/drawing/2014/main" id="{E4C6BF2D-FDC9-4EA2-BDF4-0A80DAC6D449}"/>
                    </a:ext>
                  </a:extLst>
                </p14:cNvPr>
                <p14:cNvContentPartPr/>
                <p14:nvPr/>
              </p14:nvContentPartPr>
              <p14:xfrm>
                <a:off x="6437490" y="5853486"/>
                <a:ext cx="148320" cy="14400"/>
              </p14:xfrm>
            </p:contentPart>
          </mc:Choice>
          <mc:Fallback>
            <p:pic>
              <p:nvPicPr>
                <p:cNvPr id="171" name="Ink 170">
                  <a:extLst>
                    <a:ext uri="{FF2B5EF4-FFF2-40B4-BE49-F238E27FC236}">
                      <a16:creationId xmlns:a16="http://schemas.microsoft.com/office/drawing/2014/main" id="{E4C6BF2D-FDC9-4EA2-BDF4-0A80DAC6D449}"/>
                    </a:ext>
                  </a:extLst>
                </p:cNvPr>
                <p:cNvPicPr/>
                <p:nvPr/>
              </p:nvPicPr>
              <p:blipFill>
                <a:blip r:embed="rId278"/>
                <a:stretch>
                  <a:fillRect/>
                </a:stretch>
              </p:blipFill>
              <p:spPr>
                <a:xfrm>
                  <a:off x="6433170" y="5849166"/>
                  <a:ext cx="15696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172" name="Ink 171">
                  <a:extLst>
                    <a:ext uri="{FF2B5EF4-FFF2-40B4-BE49-F238E27FC236}">
                      <a16:creationId xmlns:a16="http://schemas.microsoft.com/office/drawing/2014/main" id="{F7D48D82-06B4-4E3D-B9FB-33D37FF040A8}"/>
                    </a:ext>
                  </a:extLst>
                </p14:cNvPr>
                <p14:cNvContentPartPr/>
                <p14:nvPr/>
              </p14:nvContentPartPr>
              <p14:xfrm>
                <a:off x="6466290" y="5771046"/>
                <a:ext cx="218520" cy="213840"/>
              </p14:xfrm>
            </p:contentPart>
          </mc:Choice>
          <mc:Fallback>
            <p:pic>
              <p:nvPicPr>
                <p:cNvPr id="172" name="Ink 171">
                  <a:extLst>
                    <a:ext uri="{FF2B5EF4-FFF2-40B4-BE49-F238E27FC236}">
                      <a16:creationId xmlns:a16="http://schemas.microsoft.com/office/drawing/2014/main" id="{F7D48D82-06B4-4E3D-B9FB-33D37FF040A8}"/>
                    </a:ext>
                  </a:extLst>
                </p:cNvPr>
                <p:cNvPicPr/>
                <p:nvPr/>
              </p:nvPicPr>
              <p:blipFill>
                <a:blip r:embed="rId280"/>
                <a:stretch>
                  <a:fillRect/>
                </a:stretch>
              </p:blipFill>
              <p:spPr>
                <a:xfrm>
                  <a:off x="6461970" y="5766726"/>
                  <a:ext cx="227160" cy="222480"/>
                </a:xfrm>
                <a:prstGeom prst="rect">
                  <a:avLst/>
                </a:prstGeom>
              </p:spPr>
            </p:pic>
          </mc:Fallback>
        </mc:AlternateContent>
      </p:grpSp>
      <p:grpSp>
        <p:nvGrpSpPr>
          <p:cNvPr id="176" name="Group 175">
            <a:extLst>
              <a:ext uri="{FF2B5EF4-FFF2-40B4-BE49-F238E27FC236}">
                <a16:creationId xmlns:a16="http://schemas.microsoft.com/office/drawing/2014/main" id="{771EC90C-7250-4388-A86A-6773DD442DFE}"/>
              </a:ext>
            </a:extLst>
          </p:cNvPr>
          <p:cNvGrpSpPr/>
          <p:nvPr/>
        </p:nvGrpSpPr>
        <p:grpSpPr>
          <a:xfrm>
            <a:off x="7082970" y="5741166"/>
            <a:ext cx="449280" cy="243720"/>
            <a:chOff x="7082970" y="5741166"/>
            <a:chExt cx="449280" cy="243720"/>
          </a:xfrm>
        </p:grpSpPr>
        <mc:AlternateContent xmlns:mc="http://schemas.openxmlformats.org/markup-compatibility/2006">
          <mc:Choice xmlns:p14="http://schemas.microsoft.com/office/powerpoint/2010/main" Requires="p14">
            <p:contentPart p14:bwMode="auto" r:id="rId281">
              <p14:nvContentPartPr>
                <p14:cNvPr id="173" name="Ink 172">
                  <a:extLst>
                    <a:ext uri="{FF2B5EF4-FFF2-40B4-BE49-F238E27FC236}">
                      <a16:creationId xmlns:a16="http://schemas.microsoft.com/office/drawing/2014/main" id="{9C89BB79-8A85-4C03-A280-FB8ADBCFFA7A}"/>
                    </a:ext>
                  </a:extLst>
                </p14:cNvPr>
                <p14:cNvContentPartPr/>
                <p14:nvPr/>
              </p14:nvContentPartPr>
              <p14:xfrm>
                <a:off x="7145250" y="5741166"/>
                <a:ext cx="123120" cy="243720"/>
              </p14:xfrm>
            </p:contentPart>
          </mc:Choice>
          <mc:Fallback>
            <p:pic>
              <p:nvPicPr>
                <p:cNvPr id="173" name="Ink 172">
                  <a:extLst>
                    <a:ext uri="{FF2B5EF4-FFF2-40B4-BE49-F238E27FC236}">
                      <a16:creationId xmlns:a16="http://schemas.microsoft.com/office/drawing/2014/main" id="{9C89BB79-8A85-4C03-A280-FB8ADBCFFA7A}"/>
                    </a:ext>
                  </a:extLst>
                </p:cNvPr>
                <p:cNvPicPr/>
                <p:nvPr/>
              </p:nvPicPr>
              <p:blipFill>
                <a:blip r:embed="rId282"/>
                <a:stretch>
                  <a:fillRect/>
                </a:stretch>
              </p:blipFill>
              <p:spPr>
                <a:xfrm>
                  <a:off x="7140930" y="5736846"/>
                  <a:ext cx="131760" cy="25236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174" name="Ink 173">
                  <a:extLst>
                    <a:ext uri="{FF2B5EF4-FFF2-40B4-BE49-F238E27FC236}">
                      <a16:creationId xmlns:a16="http://schemas.microsoft.com/office/drawing/2014/main" id="{FAB5F76D-DFCD-4B2D-AC3C-1E94081F7C7E}"/>
                    </a:ext>
                  </a:extLst>
                </p14:cNvPr>
                <p14:cNvContentPartPr/>
                <p14:nvPr/>
              </p14:nvContentPartPr>
              <p14:xfrm>
                <a:off x="7082970" y="5818926"/>
                <a:ext cx="146880" cy="14760"/>
              </p14:xfrm>
            </p:contentPart>
          </mc:Choice>
          <mc:Fallback>
            <p:pic>
              <p:nvPicPr>
                <p:cNvPr id="174" name="Ink 173">
                  <a:extLst>
                    <a:ext uri="{FF2B5EF4-FFF2-40B4-BE49-F238E27FC236}">
                      <a16:creationId xmlns:a16="http://schemas.microsoft.com/office/drawing/2014/main" id="{FAB5F76D-DFCD-4B2D-AC3C-1E94081F7C7E}"/>
                    </a:ext>
                  </a:extLst>
                </p:cNvPr>
                <p:cNvPicPr/>
                <p:nvPr/>
              </p:nvPicPr>
              <p:blipFill>
                <a:blip r:embed="rId284"/>
                <a:stretch>
                  <a:fillRect/>
                </a:stretch>
              </p:blipFill>
              <p:spPr>
                <a:xfrm>
                  <a:off x="7078650" y="5814606"/>
                  <a:ext cx="15552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175" name="Ink 174">
                  <a:extLst>
                    <a:ext uri="{FF2B5EF4-FFF2-40B4-BE49-F238E27FC236}">
                      <a16:creationId xmlns:a16="http://schemas.microsoft.com/office/drawing/2014/main" id="{6343AF17-DB73-46F0-93BC-167DCC4E14DD}"/>
                    </a:ext>
                  </a:extLst>
                </p14:cNvPr>
                <p14:cNvContentPartPr/>
                <p14:nvPr/>
              </p14:nvContentPartPr>
              <p14:xfrm>
                <a:off x="7417410" y="5799846"/>
                <a:ext cx="114840" cy="118080"/>
              </p14:xfrm>
            </p:contentPart>
          </mc:Choice>
          <mc:Fallback>
            <p:pic>
              <p:nvPicPr>
                <p:cNvPr id="175" name="Ink 174">
                  <a:extLst>
                    <a:ext uri="{FF2B5EF4-FFF2-40B4-BE49-F238E27FC236}">
                      <a16:creationId xmlns:a16="http://schemas.microsoft.com/office/drawing/2014/main" id="{6343AF17-DB73-46F0-93BC-167DCC4E14DD}"/>
                    </a:ext>
                  </a:extLst>
                </p:cNvPr>
                <p:cNvPicPr/>
                <p:nvPr/>
              </p:nvPicPr>
              <p:blipFill>
                <a:blip r:embed="rId286"/>
                <a:stretch>
                  <a:fillRect/>
                </a:stretch>
              </p:blipFill>
              <p:spPr>
                <a:xfrm>
                  <a:off x="7413090" y="5795526"/>
                  <a:ext cx="123480" cy="126720"/>
                </a:xfrm>
                <a:prstGeom prst="rect">
                  <a:avLst/>
                </a:prstGeom>
              </p:spPr>
            </p:pic>
          </mc:Fallback>
        </mc:AlternateContent>
      </p:grpSp>
      <p:grpSp>
        <p:nvGrpSpPr>
          <p:cNvPr id="184" name="Group 183">
            <a:extLst>
              <a:ext uri="{FF2B5EF4-FFF2-40B4-BE49-F238E27FC236}">
                <a16:creationId xmlns:a16="http://schemas.microsoft.com/office/drawing/2014/main" id="{C1D35F98-927D-4B52-B5B9-AAC7BC77114C}"/>
              </a:ext>
            </a:extLst>
          </p:cNvPr>
          <p:cNvGrpSpPr/>
          <p:nvPr/>
        </p:nvGrpSpPr>
        <p:grpSpPr>
          <a:xfrm>
            <a:off x="7802970" y="5676006"/>
            <a:ext cx="1064160" cy="320760"/>
            <a:chOff x="7802970" y="5676006"/>
            <a:chExt cx="1064160" cy="320760"/>
          </a:xfrm>
        </p:grpSpPr>
        <mc:AlternateContent xmlns:mc="http://schemas.openxmlformats.org/markup-compatibility/2006">
          <mc:Choice xmlns:p14="http://schemas.microsoft.com/office/powerpoint/2010/main" Requires="p14">
            <p:contentPart p14:bwMode="auto" r:id="rId287">
              <p14:nvContentPartPr>
                <p14:cNvPr id="178" name="Ink 177">
                  <a:extLst>
                    <a:ext uri="{FF2B5EF4-FFF2-40B4-BE49-F238E27FC236}">
                      <a16:creationId xmlns:a16="http://schemas.microsoft.com/office/drawing/2014/main" id="{50F32348-04EF-4239-A624-F5C1F9C414C5}"/>
                    </a:ext>
                  </a:extLst>
                </p14:cNvPr>
                <p14:cNvContentPartPr/>
                <p14:nvPr/>
              </p14:nvContentPartPr>
              <p14:xfrm>
                <a:off x="7802970" y="5712006"/>
                <a:ext cx="158760" cy="259560"/>
              </p14:xfrm>
            </p:contentPart>
          </mc:Choice>
          <mc:Fallback>
            <p:pic>
              <p:nvPicPr>
                <p:cNvPr id="178" name="Ink 177">
                  <a:extLst>
                    <a:ext uri="{FF2B5EF4-FFF2-40B4-BE49-F238E27FC236}">
                      <a16:creationId xmlns:a16="http://schemas.microsoft.com/office/drawing/2014/main" id="{50F32348-04EF-4239-A624-F5C1F9C414C5}"/>
                    </a:ext>
                  </a:extLst>
                </p:cNvPr>
                <p:cNvPicPr/>
                <p:nvPr/>
              </p:nvPicPr>
              <p:blipFill>
                <a:blip r:embed="rId288"/>
                <a:stretch>
                  <a:fillRect/>
                </a:stretch>
              </p:blipFill>
              <p:spPr>
                <a:xfrm>
                  <a:off x="7798650" y="5707686"/>
                  <a:ext cx="167400" cy="26820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179" name="Ink 178">
                  <a:extLst>
                    <a:ext uri="{FF2B5EF4-FFF2-40B4-BE49-F238E27FC236}">
                      <a16:creationId xmlns:a16="http://schemas.microsoft.com/office/drawing/2014/main" id="{9F5750C1-9470-4633-ACD0-CD17948E59E1}"/>
                    </a:ext>
                  </a:extLst>
                </p14:cNvPr>
                <p14:cNvContentPartPr/>
                <p14:nvPr/>
              </p14:nvContentPartPr>
              <p14:xfrm>
                <a:off x="7996290" y="5814966"/>
                <a:ext cx="133200" cy="107280"/>
              </p14:xfrm>
            </p:contentPart>
          </mc:Choice>
          <mc:Fallback>
            <p:pic>
              <p:nvPicPr>
                <p:cNvPr id="179" name="Ink 178">
                  <a:extLst>
                    <a:ext uri="{FF2B5EF4-FFF2-40B4-BE49-F238E27FC236}">
                      <a16:creationId xmlns:a16="http://schemas.microsoft.com/office/drawing/2014/main" id="{9F5750C1-9470-4633-ACD0-CD17948E59E1}"/>
                    </a:ext>
                  </a:extLst>
                </p:cNvPr>
                <p:cNvPicPr/>
                <p:nvPr/>
              </p:nvPicPr>
              <p:blipFill>
                <a:blip r:embed="rId290"/>
                <a:stretch>
                  <a:fillRect/>
                </a:stretch>
              </p:blipFill>
              <p:spPr>
                <a:xfrm>
                  <a:off x="7991970" y="5810646"/>
                  <a:ext cx="14184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180" name="Ink 179">
                  <a:extLst>
                    <a:ext uri="{FF2B5EF4-FFF2-40B4-BE49-F238E27FC236}">
                      <a16:creationId xmlns:a16="http://schemas.microsoft.com/office/drawing/2014/main" id="{C808B670-7D4E-496E-8CAF-CF046E90D785}"/>
                    </a:ext>
                  </a:extLst>
                </p14:cNvPr>
                <p14:cNvContentPartPr/>
                <p14:nvPr/>
              </p14:nvContentPartPr>
              <p14:xfrm>
                <a:off x="8187450" y="5717766"/>
                <a:ext cx="65880" cy="208080"/>
              </p14:xfrm>
            </p:contentPart>
          </mc:Choice>
          <mc:Fallback>
            <p:pic>
              <p:nvPicPr>
                <p:cNvPr id="180" name="Ink 179">
                  <a:extLst>
                    <a:ext uri="{FF2B5EF4-FFF2-40B4-BE49-F238E27FC236}">
                      <a16:creationId xmlns:a16="http://schemas.microsoft.com/office/drawing/2014/main" id="{C808B670-7D4E-496E-8CAF-CF046E90D785}"/>
                    </a:ext>
                  </a:extLst>
                </p:cNvPr>
                <p:cNvPicPr/>
                <p:nvPr/>
              </p:nvPicPr>
              <p:blipFill>
                <a:blip r:embed="rId292"/>
                <a:stretch>
                  <a:fillRect/>
                </a:stretch>
              </p:blipFill>
              <p:spPr>
                <a:xfrm>
                  <a:off x="8183130" y="5713446"/>
                  <a:ext cx="74520" cy="21672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181" name="Ink 180">
                  <a:extLst>
                    <a:ext uri="{FF2B5EF4-FFF2-40B4-BE49-F238E27FC236}">
                      <a16:creationId xmlns:a16="http://schemas.microsoft.com/office/drawing/2014/main" id="{241F6C80-CEA7-4198-A0C7-84F34B1E5CD0}"/>
                    </a:ext>
                  </a:extLst>
                </p14:cNvPr>
                <p14:cNvContentPartPr/>
                <p14:nvPr/>
              </p14:nvContentPartPr>
              <p14:xfrm>
                <a:off x="8343330" y="5790486"/>
                <a:ext cx="187560" cy="160200"/>
              </p14:xfrm>
            </p:contentPart>
          </mc:Choice>
          <mc:Fallback>
            <p:pic>
              <p:nvPicPr>
                <p:cNvPr id="181" name="Ink 180">
                  <a:extLst>
                    <a:ext uri="{FF2B5EF4-FFF2-40B4-BE49-F238E27FC236}">
                      <a16:creationId xmlns:a16="http://schemas.microsoft.com/office/drawing/2014/main" id="{241F6C80-CEA7-4198-A0C7-84F34B1E5CD0}"/>
                    </a:ext>
                  </a:extLst>
                </p:cNvPr>
                <p:cNvPicPr/>
                <p:nvPr/>
              </p:nvPicPr>
              <p:blipFill>
                <a:blip r:embed="rId294"/>
                <a:stretch>
                  <a:fillRect/>
                </a:stretch>
              </p:blipFill>
              <p:spPr>
                <a:xfrm>
                  <a:off x="8339010" y="5786166"/>
                  <a:ext cx="19620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182" name="Ink 181">
                  <a:extLst>
                    <a:ext uri="{FF2B5EF4-FFF2-40B4-BE49-F238E27FC236}">
                      <a16:creationId xmlns:a16="http://schemas.microsoft.com/office/drawing/2014/main" id="{BFA6D8E1-89CB-4055-ACA3-AE0E44B830F2}"/>
                    </a:ext>
                  </a:extLst>
                </p14:cNvPr>
                <p14:cNvContentPartPr/>
                <p14:nvPr/>
              </p14:nvContentPartPr>
              <p14:xfrm>
                <a:off x="8470050" y="5785446"/>
                <a:ext cx="49320" cy="151560"/>
              </p14:xfrm>
            </p:contentPart>
          </mc:Choice>
          <mc:Fallback>
            <p:pic>
              <p:nvPicPr>
                <p:cNvPr id="182" name="Ink 181">
                  <a:extLst>
                    <a:ext uri="{FF2B5EF4-FFF2-40B4-BE49-F238E27FC236}">
                      <a16:creationId xmlns:a16="http://schemas.microsoft.com/office/drawing/2014/main" id="{BFA6D8E1-89CB-4055-ACA3-AE0E44B830F2}"/>
                    </a:ext>
                  </a:extLst>
                </p:cNvPr>
                <p:cNvPicPr/>
                <p:nvPr/>
              </p:nvPicPr>
              <p:blipFill>
                <a:blip r:embed="rId296"/>
                <a:stretch>
                  <a:fillRect/>
                </a:stretch>
              </p:blipFill>
              <p:spPr>
                <a:xfrm>
                  <a:off x="8465730" y="5781126"/>
                  <a:ext cx="5796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183" name="Ink 182">
                  <a:extLst>
                    <a:ext uri="{FF2B5EF4-FFF2-40B4-BE49-F238E27FC236}">
                      <a16:creationId xmlns:a16="http://schemas.microsoft.com/office/drawing/2014/main" id="{8CDE9CF2-8879-4CAF-A060-B30F0C8EE8DF}"/>
                    </a:ext>
                  </a:extLst>
                </p14:cNvPr>
                <p14:cNvContentPartPr/>
                <p14:nvPr/>
              </p14:nvContentPartPr>
              <p14:xfrm>
                <a:off x="8581290" y="5676006"/>
                <a:ext cx="285840" cy="320760"/>
              </p14:xfrm>
            </p:contentPart>
          </mc:Choice>
          <mc:Fallback>
            <p:pic>
              <p:nvPicPr>
                <p:cNvPr id="183" name="Ink 182">
                  <a:extLst>
                    <a:ext uri="{FF2B5EF4-FFF2-40B4-BE49-F238E27FC236}">
                      <a16:creationId xmlns:a16="http://schemas.microsoft.com/office/drawing/2014/main" id="{8CDE9CF2-8879-4CAF-A060-B30F0C8EE8DF}"/>
                    </a:ext>
                  </a:extLst>
                </p:cNvPr>
                <p:cNvPicPr/>
                <p:nvPr/>
              </p:nvPicPr>
              <p:blipFill>
                <a:blip r:embed="rId298"/>
                <a:stretch>
                  <a:fillRect/>
                </a:stretch>
              </p:blipFill>
              <p:spPr>
                <a:xfrm>
                  <a:off x="8576970" y="5671686"/>
                  <a:ext cx="294480" cy="329400"/>
                </a:xfrm>
                <a:prstGeom prst="rect">
                  <a:avLst/>
                </a:prstGeom>
              </p:spPr>
            </p:pic>
          </mc:Fallback>
        </mc:AlternateContent>
      </p:grpSp>
      <p:grpSp>
        <p:nvGrpSpPr>
          <p:cNvPr id="187" name="Group 186">
            <a:extLst>
              <a:ext uri="{FF2B5EF4-FFF2-40B4-BE49-F238E27FC236}">
                <a16:creationId xmlns:a16="http://schemas.microsoft.com/office/drawing/2014/main" id="{6C15E3A2-F966-4CC4-902D-FDA3CE612A92}"/>
              </a:ext>
            </a:extLst>
          </p:cNvPr>
          <p:cNvGrpSpPr/>
          <p:nvPr/>
        </p:nvGrpSpPr>
        <p:grpSpPr>
          <a:xfrm>
            <a:off x="7505610" y="5242926"/>
            <a:ext cx="204480" cy="355320"/>
            <a:chOff x="7505610" y="5242926"/>
            <a:chExt cx="204480" cy="355320"/>
          </a:xfrm>
        </p:grpSpPr>
        <mc:AlternateContent xmlns:mc="http://schemas.openxmlformats.org/markup-compatibility/2006">
          <mc:Choice xmlns:p14="http://schemas.microsoft.com/office/powerpoint/2010/main" Requires="p14">
            <p:contentPart p14:bwMode="auto" r:id="rId299">
              <p14:nvContentPartPr>
                <p14:cNvPr id="185" name="Ink 184">
                  <a:extLst>
                    <a:ext uri="{FF2B5EF4-FFF2-40B4-BE49-F238E27FC236}">
                      <a16:creationId xmlns:a16="http://schemas.microsoft.com/office/drawing/2014/main" id="{FCAA7341-EB5A-44BD-A119-A6EF35B6EAAE}"/>
                    </a:ext>
                  </a:extLst>
                </p14:cNvPr>
                <p14:cNvContentPartPr/>
                <p14:nvPr/>
              </p14:nvContentPartPr>
              <p14:xfrm>
                <a:off x="7518930" y="5308086"/>
                <a:ext cx="72360" cy="290160"/>
              </p14:xfrm>
            </p:contentPart>
          </mc:Choice>
          <mc:Fallback>
            <p:pic>
              <p:nvPicPr>
                <p:cNvPr id="185" name="Ink 184">
                  <a:extLst>
                    <a:ext uri="{FF2B5EF4-FFF2-40B4-BE49-F238E27FC236}">
                      <a16:creationId xmlns:a16="http://schemas.microsoft.com/office/drawing/2014/main" id="{FCAA7341-EB5A-44BD-A119-A6EF35B6EAAE}"/>
                    </a:ext>
                  </a:extLst>
                </p:cNvPr>
                <p:cNvPicPr/>
                <p:nvPr/>
              </p:nvPicPr>
              <p:blipFill>
                <a:blip r:embed="rId300"/>
                <a:stretch>
                  <a:fillRect/>
                </a:stretch>
              </p:blipFill>
              <p:spPr>
                <a:xfrm>
                  <a:off x="7514610" y="5303766"/>
                  <a:ext cx="81000" cy="29880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186" name="Ink 185">
                  <a:extLst>
                    <a:ext uri="{FF2B5EF4-FFF2-40B4-BE49-F238E27FC236}">
                      <a16:creationId xmlns:a16="http://schemas.microsoft.com/office/drawing/2014/main" id="{4B74A428-0A66-4BD5-A226-D3747A65A5CB}"/>
                    </a:ext>
                  </a:extLst>
                </p14:cNvPr>
                <p14:cNvContentPartPr/>
                <p14:nvPr/>
              </p14:nvContentPartPr>
              <p14:xfrm>
                <a:off x="7505610" y="5242926"/>
                <a:ext cx="204480" cy="134640"/>
              </p14:xfrm>
            </p:contentPart>
          </mc:Choice>
          <mc:Fallback>
            <p:pic>
              <p:nvPicPr>
                <p:cNvPr id="186" name="Ink 185">
                  <a:extLst>
                    <a:ext uri="{FF2B5EF4-FFF2-40B4-BE49-F238E27FC236}">
                      <a16:creationId xmlns:a16="http://schemas.microsoft.com/office/drawing/2014/main" id="{4B74A428-0A66-4BD5-A226-D3747A65A5CB}"/>
                    </a:ext>
                  </a:extLst>
                </p:cNvPr>
                <p:cNvPicPr/>
                <p:nvPr/>
              </p:nvPicPr>
              <p:blipFill>
                <a:blip r:embed="rId302"/>
                <a:stretch>
                  <a:fillRect/>
                </a:stretch>
              </p:blipFill>
              <p:spPr>
                <a:xfrm>
                  <a:off x="7501290" y="5238606"/>
                  <a:ext cx="213120" cy="143280"/>
                </a:xfrm>
                <a:prstGeom prst="rect">
                  <a:avLst/>
                </a:prstGeom>
              </p:spPr>
            </p:pic>
          </mc:Fallback>
        </mc:AlternateContent>
      </p:grpSp>
      <p:grpSp>
        <p:nvGrpSpPr>
          <p:cNvPr id="190" name="Group 189">
            <a:extLst>
              <a:ext uri="{FF2B5EF4-FFF2-40B4-BE49-F238E27FC236}">
                <a16:creationId xmlns:a16="http://schemas.microsoft.com/office/drawing/2014/main" id="{1DDBA4A6-5059-4286-AD5A-E55FFE209049}"/>
              </a:ext>
            </a:extLst>
          </p:cNvPr>
          <p:cNvGrpSpPr/>
          <p:nvPr/>
        </p:nvGrpSpPr>
        <p:grpSpPr>
          <a:xfrm>
            <a:off x="6304290" y="4795446"/>
            <a:ext cx="177120" cy="93960"/>
            <a:chOff x="6304290" y="4795446"/>
            <a:chExt cx="177120" cy="93960"/>
          </a:xfrm>
        </p:grpSpPr>
        <mc:AlternateContent xmlns:mc="http://schemas.openxmlformats.org/markup-compatibility/2006">
          <mc:Choice xmlns:p14="http://schemas.microsoft.com/office/powerpoint/2010/main" Requires="p14">
            <p:contentPart p14:bwMode="auto" r:id="rId303">
              <p14:nvContentPartPr>
                <p14:cNvPr id="188" name="Ink 187">
                  <a:extLst>
                    <a:ext uri="{FF2B5EF4-FFF2-40B4-BE49-F238E27FC236}">
                      <a16:creationId xmlns:a16="http://schemas.microsoft.com/office/drawing/2014/main" id="{1E622ADE-ACAD-4D62-AA72-D1F03AB39738}"/>
                    </a:ext>
                  </a:extLst>
                </p14:cNvPr>
                <p14:cNvContentPartPr/>
                <p14:nvPr/>
              </p14:nvContentPartPr>
              <p14:xfrm>
                <a:off x="6304290" y="4795446"/>
                <a:ext cx="170640" cy="24120"/>
              </p14:xfrm>
            </p:contentPart>
          </mc:Choice>
          <mc:Fallback>
            <p:pic>
              <p:nvPicPr>
                <p:cNvPr id="188" name="Ink 187">
                  <a:extLst>
                    <a:ext uri="{FF2B5EF4-FFF2-40B4-BE49-F238E27FC236}">
                      <a16:creationId xmlns:a16="http://schemas.microsoft.com/office/drawing/2014/main" id="{1E622ADE-ACAD-4D62-AA72-D1F03AB39738}"/>
                    </a:ext>
                  </a:extLst>
                </p:cNvPr>
                <p:cNvPicPr/>
                <p:nvPr/>
              </p:nvPicPr>
              <p:blipFill>
                <a:blip r:embed="rId304"/>
                <a:stretch>
                  <a:fillRect/>
                </a:stretch>
              </p:blipFill>
              <p:spPr>
                <a:xfrm>
                  <a:off x="6299970" y="4791126"/>
                  <a:ext cx="17928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189" name="Ink 188">
                  <a:extLst>
                    <a:ext uri="{FF2B5EF4-FFF2-40B4-BE49-F238E27FC236}">
                      <a16:creationId xmlns:a16="http://schemas.microsoft.com/office/drawing/2014/main" id="{9EED6ECE-6A84-4E44-9A00-79C8CA4D7659}"/>
                    </a:ext>
                  </a:extLst>
                </p14:cNvPr>
                <p14:cNvContentPartPr/>
                <p14:nvPr/>
              </p14:nvContentPartPr>
              <p14:xfrm>
                <a:off x="6359730" y="4880766"/>
                <a:ext cx="121680" cy="8640"/>
              </p14:xfrm>
            </p:contentPart>
          </mc:Choice>
          <mc:Fallback>
            <p:pic>
              <p:nvPicPr>
                <p:cNvPr id="189" name="Ink 188">
                  <a:extLst>
                    <a:ext uri="{FF2B5EF4-FFF2-40B4-BE49-F238E27FC236}">
                      <a16:creationId xmlns:a16="http://schemas.microsoft.com/office/drawing/2014/main" id="{9EED6ECE-6A84-4E44-9A00-79C8CA4D7659}"/>
                    </a:ext>
                  </a:extLst>
                </p:cNvPr>
                <p:cNvPicPr/>
                <p:nvPr/>
              </p:nvPicPr>
              <p:blipFill>
                <a:blip r:embed="rId306"/>
                <a:stretch>
                  <a:fillRect/>
                </a:stretch>
              </p:blipFill>
              <p:spPr>
                <a:xfrm>
                  <a:off x="6355410" y="4876446"/>
                  <a:ext cx="130320" cy="17280"/>
                </a:xfrm>
                <a:prstGeom prst="rect">
                  <a:avLst/>
                </a:prstGeom>
              </p:spPr>
            </p:pic>
          </mc:Fallback>
        </mc:AlternateContent>
      </p:grpSp>
      <p:grpSp>
        <p:nvGrpSpPr>
          <p:cNvPr id="194" name="Group 193">
            <a:extLst>
              <a:ext uri="{FF2B5EF4-FFF2-40B4-BE49-F238E27FC236}">
                <a16:creationId xmlns:a16="http://schemas.microsoft.com/office/drawing/2014/main" id="{7FCB813D-0008-4FFA-A68C-68B45C3D6F39}"/>
              </a:ext>
            </a:extLst>
          </p:cNvPr>
          <p:cNvGrpSpPr/>
          <p:nvPr/>
        </p:nvGrpSpPr>
        <p:grpSpPr>
          <a:xfrm>
            <a:off x="6793170" y="4385766"/>
            <a:ext cx="727920" cy="554040"/>
            <a:chOff x="6793170" y="4385766"/>
            <a:chExt cx="727920" cy="554040"/>
          </a:xfrm>
        </p:grpSpPr>
        <mc:AlternateContent xmlns:mc="http://schemas.openxmlformats.org/markup-compatibility/2006">
          <mc:Choice xmlns:p14="http://schemas.microsoft.com/office/powerpoint/2010/main" Requires="p14">
            <p:contentPart p14:bwMode="auto" r:id="rId307">
              <p14:nvContentPartPr>
                <p14:cNvPr id="191" name="Ink 190">
                  <a:extLst>
                    <a:ext uri="{FF2B5EF4-FFF2-40B4-BE49-F238E27FC236}">
                      <a16:creationId xmlns:a16="http://schemas.microsoft.com/office/drawing/2014/main" id="{6AEDDEDD-00B1-4416-8DDB-7B4CA80EA823}"/>
                    </a:ext>
                  </a:extLst>
                </p14:cNvPr>
                <p14:cNvContentPartPr/>
                <p14:nvPr/>
              </p14:nvContentPartPr>
              <p14:xfrm>
                <a:off x="6793170" y="4708686"/>
                <a:ext cx="234720" cy="231120"/>
              </p14:xfrm>
            </p:contentPart>
          </mc:Choice>
          <mc:Fallback>
            <p:pic>
              <p:nvPicPr>
                <p:cNvPr id="191" name="Ink 190">
                  <a:extLst>
                    <a:ext uri="{FF2B5EF4-FFF2-40B4-BE49-F238E27FC236}">
                      <a16:creationId xmlns:a16="http://schemas.microsoft.com/office/drawing/2014/main" id="{6AEDDEDD-00B1-4416-8DDB-7B4CA80EA823}"/>
                    </a:ext>
                  </a:extLst>
                </p:cNvPr>
                <p:cNvPicPr/>
                <p:nvPr/>
              </p:nvPicPr>
              <p:blipFill>
                <a:blip r:embed="rId308"/>
                <a:stretch>
                  <a:fillRect/>
                </a:stretch>
              </p:blipFill>
              <p:spPr>
                <a:xfrm>
                  <a:off x="6788850" y="4704366"/>
                  <a:ext cx="243360" cy="23976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192" name="Ink 191">
                  <a:extLst>
                    <a:ext uri="{FF2B5EF4-FFF2-40B4-BE49-F238E27FC236}">
                      <a16:creationId xmlns:a16="http://schemas.microsoft.com/office/drawing/2014/main" id="{68FD974C-EE7C-4E32-AEA7-BE5FE0495E3F}"/>
                    </a:ext>
                  </a:extLst>
                </p14:cNvPr>
                <p14:cNvContentPartPr/>
                <p14:nvPr/>
              </p14:nvContentPartPr>
              <p14:xfrm>
                <a:off x="7152450" y="4447686"/>
                <a:ext cx="199440" cy="239040"/>
              </p14:xfrm>
            </p:contentPart>
          </mc:Choice>
          <mc:Fallback>
            <p:pic>
              <p:nvPicPr>
                <p:cNvPr id="192" name="Ink 191">
                  <a:extLst>
                    <a:ext uri="{FF2B5EF4-FFF2-40B4-BE49-F238E27FC236}">
                      <a16:creationId xmlns:a16="http://schemas.microsoft.com/office/drawing/2014/main" id="{68FD974C-EE7C-4E32-AEA7-BE5FE0495E3F}"/>
                    </a:ext>
                  </a:extLst>
                </p:cNvPr>
                <p:cNvPicPr/>
                <p:nvPr/>
              </p:nvPicPr>
              <p:blipFill>
                <a:blip r:embed="rId310"/>
                <a:stretch>
                  <a:fillRect/>
                </a:stretch>
              </p:blipFill>
              <p:spPr>
                <a:xfrm>
                  <a:off x="7148130" y="4443366"/>
                  <a:ext cx="208080" cy="24768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193" name="Ink 192">
                  <a:extLst>
                    <a:ext uri="{FF2B5EF4-FFF2-40B4-BE49-F238E27FC236}">
                      <a16:creationId xmlns:a16="http://schemas.microsoft.com/office/drawing/2014/main" id="{43FE878D-543A-4487-9176-6E40ABFCCA69}"/>
                    </a:ext>
                  </a:extLst>
                </p14:cNvPr>
                <p14:cNvContentPartPr/>
                <p14:nvPr/>
              </p14:nvContentPartPr>
              <p14:xfrm>
                <a:off x="7440810" y="4385766"/>
                <a:ext cx="80280" cy="243720"/>
              </p14:xfrm>
            </p:contentPart>
          </mc:Choice>
          <mc:Fallback>
            <p:pic>
              <p:nvPicPr>
                <p:cNvPr id="193" name="Ink 192">
                  <a:extLst>
                    <a:ext uri="{FF2B5EF4-FFF2-40B4-BE49-F238E27FC236}">
                      <a16:creationId xmlns:a16="http://schemas.microsoft.com/office/drawing/2014/main" id="{43FE878D-543A-4487-9176-6E40ABFCCA69}"/>
                    </a:ext>
                  </a:extLst>
                </p:cNvPr>
                <p:cNvPicPr/>
                <p:nvPr/>
              </p:nvPicPr>
              <p:blipFill>
                <a:blip r:embed="rId312"/>
                <a:stretch>
                  <a:fillRect/>
                </a:stretch>
              </p:blipFill>
              <p:spPr>
                <a:xfrm>
                  <a:off x="7436490" y="4381446"/>
                  <a:ext cx="88920" cy="252360"/>
                </a:xfrm>
                <a:prstGeom prst="rect">
                  <a:avLst/>
                </a:prstGeom>
              </p:spPr>
            </p:pic>
          </mc:Fallback>
        </mc:AlternateContent>
      </p:grpSp>
      <p:grpSp>
        <p:nvGrpSpPr>
          <p:cNvPr id="200" name="Group 199">
            <a:extLst>
              <a:ext uri="{FF2B5EF4-FFF2-40B4-BE49-F238E27FC236}">
                <a16:creationId xmlns:a16="http://schemas.microsoft.com/office/drawing/2014/main" id="{6737D576-BE8C-4110-AF41-1FCB28720C0C}"/>
              </a:ext>
            </a:extLst>
          </p:cNvPr>
          <p:cNvGrpSpPr/>
          <p:nvPr/>
        </p:nvGrpSpPr>
        <p:grpSpPr>
          <a:xfrm>
            <a:off x="7692450" y="4376406"/>
            <a:ext cx="579240" cy="210600"/>
            <a:chOff x="7692450" y="4376406"/>
            <a:chExt cx="579240" cy="210600"/>
          </a:xfrm>
        </p:grpSpPr>
        <mc:AlternateContent xmlns:mc="http://schemas.openxmlformats.org/markup-compatibility/2006">
          <mc:Choice xmlns:p14="http://schemas.microsoft.com/office/powerpoint/2010/main" Requires="p14">
            <p:contentPart p14:bwMode="auto" r:id="rId313">
              <p14:nvContentPartPr>
                <p14:cNvPr id="195" name="Ink 194">
                  <a:extLst>
                    <a:ext uri="{FF2B5EF4-FFF2-40B4-BE49-F238E27FC236}">
                      <a16:creationId xmlns:a16="http://schemas.microsoft.com/office/drawing/2014/main" id="{329289EB-B4BE-4C26-B1E3-32E1B219CB94}"/>
                    </a:ext>
                  </a:extLst>
                </p14:cNvPr>
                <p14:cNvContentPartPr/>
                <p14:nvPr/>
              </p14:nvContentPartPr>
              <p14:xfrm>
                <a:off x="7692450" y="4458126"/>
                <a:ext cx="27360" cy="128880"/>
              </p14:xfrm>
            </p:contentPart>
          </mc:Choice>
          <mc:Fallback>
            <p:pic>
              <p:nvPicPr>
                <p:cNvPr id="195" name="Ink 194">
                  <a:extLst>
                    <a:ext uri="{FF2B5EF4-FFF2-40B4-BE49-F238E27FC236}">
                      <a16:creationId xmlns:a16="http://schemas.microsoft.com/office/drawing/2014/main" id="{329289EB-B4BE-4C26-B1E3-32E1B219CB94}"/>
                    </a:ext>
                  </a:extLst>
                </p:cNvPr>
                <p:cNvPicPr/>
                <p:nvPr/>
              </p:nvPicPr>
              <p:blipFill>
                <a:blip r:embed="rId314"/>
                <a:stretch>
                  <a:fillRect/>
                </a:stretch>
              </p:blipFill>
              <p:spPr>
                <a:xfrm>
                  <a:off x="7688130" y="4453806"/>
                  <a:ext cx="3600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315">
              <p14:nvContentPartPr>
                <p14:cNvPr id="196" name="Ink 195">
                  <a:extLst>
                    <a:ext uri="{FF2B5EF4-FFF2-40B4-BE49-F238E27FC236}">
                      <a16:creationId xmlns:a16="http://schemas.microsoft.com/office/drawing/2014/main" id="{F034D6E7-A7DD-4A38-B81F-EA55F06A78ED}"/>
                    </a:ext>
                  </a:extLst>
                </p14:cNvPr>
                <p14:cNvContentPartPr/>
                <p14:nvPr/>
              </p14:nvContentPartPr>
              <p14:xfrm>
                <a:off x="7764090" y="4423206"/>
                <a:ext cx="123840" cy="128880"/>
              </p14:xfrm>
            </p:contentPart>
          </mc:Choice>
          <mc:Fallback>
            <p:pic>
              <p:nvPicPr>
                <p:cNvPr id="196" name="Ink 195">
                  <a:extLst>
                    <a:ext uri="{FF2B5EF4-FFF2-40B4-BE49-F238E27FC236}">
                      <a16:creationId xmlns:a16="http://schemas.microsoft.com/office/drawing/2014/main" id="{F034D6E7-A7DD-4A38-B81F-EA55F06A78ED}"/>
                    </a:ext>
                  </a:extLst>
                </p:cNvPr>
                <p:cNvPicPr/>
                <p:nvPr/>
              </p:nvPicPr>
              <p:blipFill>
                <a:blip r:embed="rId316"/>
                <a:stretch>
                  <a:fillRect/>
                </a:stretch>
              </p:blipFill>
              <p:spPr>
                <a:xfrm>
                  <a:off x="7759770" y="4418886"/>
                  <a:ext cx="13248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317">
              <p14:nvContentPartPr>
                <p14:cNvPr id="198" name="Ink 197">
                  <a:extLst>
                    <a:ext uri="{FF2B5EF4-FFF2-40B4-BE49-F238E27FC236}">
                      <a16:creationId xmlns:a16="http://schemas.microsoft.com/office/drawing/2014/main" id="{EEBEDAB1-9881-434D-B260-D3E2501CE59B}"/>
                    </a:ext>
                  </a:extLst>
                </p14:cNvPr>
                <p14:cNvContentPartPr/>
                <p14:nvPr/>
              </p14:nvContentPartPr>
              <p14:xfrm>
                <a:off x="7927170" y="4415646"/>
                <a:ext cx="116280" cy="147240"/>
              </p14:xfrm>
            </p:contentPart>
          </mc:Choice>
          <mc:Fallback>
            <p:pic>
              <p:nvPicPr>
                <p:cNvPr id="198" name="Ink 197">
                  <a:extLst>
                    <a:ext uri="{FF2B5EF4-FFF2-40B4-BE49-F238E27FC236}">
                      <a16:creationId xmlns:a16="http://schemas.microsoft.com/office/drawing/2014/main" id="{EEBEDAB1-9881-434D-B260-D3E2501CE59B}"/>
                    </a:ext>
                  </a:extLst>
                </p:cNvPr>
                <p:cNvPicPr/>
                <p:nvPr/>
              </p:nvPicPr>
              <p:blipFill>
                <a:blip r:embed="rId318"/>
                <a:stretch>
                  <a:fillRect/>
                </a:stretch>
              </p:blipFill>
              <p:spPr>
                <a:xfrm>
                  <a:off x="7922850" y="4411326"/>
                  <a:ext cx="12492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319">
              <p14:nvContentPartPr>
                <p14:cNvPr id="199" name="Ink 198">
                  <a:extLst>
                    <a:ext uri="{FF2B5EF4-FFF2-40B4-BE49-F238E27FC236}">
                      <a16:creationId xmlns:a16="http://schemas.microsoft.com/office/drawing/2014/main" id="{D99A248F-04F6-4F08-89B2-090CBA6AD75E}"/>
                    </a:ext>
                  </a:extLst>
                </p14:cNvPr>
                <p14:cNvContentPartPr/>
                <p14:nvPr/>
              </p14:nvContentPartPr>
              <p14:xfrm>
                <a:off x="8104650" y="4376406"/>
                <a:ext cx="167040" cy="188640"/>
              </p14:xfrm>
            </p:contentPart>
          </mc:Choice>
          <mc:Fallback>
            <p:pic>
              <p:nvPicPr>
                <p:cNvPr id="199" name="Ink 198">
                  <a:extLst>
                    <a:ext uri="{FF2B5EF4-FFF2-40B4-BE49-F238E27FC236}">
                      <a16:creationId xmlns:a16="http://schemas.microsoft.com/office/drawing/2014/main" id="{D99A248F-04F6-4F08-89B2-090CBA6AD75E}"/>
                    </a:ext>
                  </a:extLst>
                </p:cNvPr>
                <p:cNvPicPr/>
                <p:nvPr/>
              </p:nvPicPr>
              <p:blipFill>
                <a:blip r:embed="rId320"/>
                <a:stretch>
                  <a:fillRect/>
                </a:stretch>
              </p:blipFill>
              <p:spPr>
                <a:xfrm>
                  <a:off x="8100330" y="4372086"/>
                  <a:ext cx="175680" cy="197280"/>
                </a:xfrm>
                <a:prstGeom prst="rect">
                  <a:avLst/>
                </a:prstGeom>
              </p:spPr>
            </p:pic>
          </mc:Fallback>
        </mc:AlternateContent>
      </p:grpSp>
      <p:grpSp>
        <p:nvGrpSpPr>
          <p:cNvPr id="214" name="Group 213">
            <a:extLst>
              <a:ext uri="{FF2B5EF4-FFF2-40B4-BE49-F238E27FC236}">
                <a16:creationId xmlns:a16="http://schemas.microsoft.com/office/drawing/2014/main" id="{FB3E29C0-3562-46BF-B9C4-755AE7F073A7}"/>
              </a:ext>
            </a:extLst>
          </p:cNvPr>
          <p:cNvGrpSpPr/>
          <p:nvPr/>
        </p:nvGrpSpPr>
        <p:grpSpPr>
          <a:xfrm>
            <a:off x="8414250" y="4286046"/>
            <a:ext cx="1796400" cy="347040"/>
            <a:chOff x="8414250" y="4286046"/>
            <a:chExt cx="1796400" cy="347040"/>
          </a:xfrm>
        </p:grpSpPr>
        <mc:AlternateContent xmlns:mc="http://schemas.openxmlformats.org/markup-compatibility/2006">
          <mc:Choice xmlns:p14="http://schemas.microsoft.com/office/powerpoint/2010/main" Requires="p14">
            <p:contentPart p14:bwMode="auto" r:id="rId321">
              <p14:nvContentPartPr>
                <p14:cNvPr id="201" name="Ink 200">
                  <a:extLst>
                    <a:ext uri="{FF2B5EF4-FFF2-40B4-BE49-F238E27FC236}">
                      <a16:creationId xmlns:a16="http://schemas.microsoft.com/office/drawing/2014/main" id="{89353204-AA0D-426B-B82C-93EF15FFA747}"/>
                    </a:ext>
                  </a:extLst>
                </p14:cNvPr>
                <p14:cNvContentPartPr/>
                <p14:nvPr/>
              </p14:nvContentPartPr>
              <p14:xfrm>
                <a:off x="8414250" y="4479006"/>
                <a:ext cx="111960" cy="19440"/>
              </p14:xfrm>
            </p:contentPart>
          </mc:Choice>
          <mc:Fallback>
            <p:pic>
              <p:nvPicPr>
                <p:cNvPr id="201" name="Ink 200">
                  <a:extLst>
                    <a:ext uri="{FF2B5EF4-FFF2-40B4-BE49-F238E27FC236}">
                      <a16:creationId xmlns:a16="http://schemas.microsoft.com/office/drawing/2014/main" id="{89353204-AA0D-426B-B82C-93EF15FFA747}"/>
                    </a:ext>
                  </a:extLst>
                </p:cNvPr>
                <p:cNvPicPr/>
                <p:nvPr/>
              </p:nvPicPr>
              <p:blipFill>
                <a:blip r:embed="rId322"/>
                <a:stretch>
                  <a:fillRect/>
                </a:stretch>
              </p:blipFill>
              <p:spPr>
                <a:xfrm>
                  <a:off x="8409930" y="4474686"/>
                  <a:ext cx="12060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323">
              <p14:nvContentPartPr>
                <p14:cNvPr id="202" name="Ink 201">
                  <a:extLst>
                    <a:ext uri="{FF2B5EF4-FFF2-40B4-BE49-F238E27FC236}">
                      <a16:creationId xmlns:a16="http://schemas.microsoft.com/office/drawing/2014/main" id="{FB6A775F-ED93-4666-9957-FC308EA2B8F0}"/>
                    </a:ext>
                  </a:extLst>
                </p14:cNvPr>
                <p14:cNvContentPartPr/>
                <p14:nvPr/>
              </p14:nvContentPartPr>
              <p14:xfrm>
                <a:off x="8644290" y="4368846"/>
                <a:ext cx="129240" cy="190080"/>
              </p14:xfrm>
            </p:contentPart>
          </mc:Choice>
          <mc:Fallback>
            <p:pic>
              <p:nvPicPr>
                <p:cNvPr id="202" name="Ink 201">
                  <a:extLst>
                    <a:ext uri="{FF2B5EF4-FFF2-40B4-BE49-F238E27FC236}">
                      <a16:creationId xmlns:a16="http://schemas.microsoft.com/office/drawing/2014/main" id="{FB6A775F-ED93-4666-9957-FC308EA2B8F0}"/>
                    </a:ext>
                  </a:extLst>
                </p:cNvPr>
                <p:cNvPicPr/>
                <p:nvPr/>
              </p:nvPicPr>
              <p:blipFill>
                <a:blip r:embed="rId324"/>
                <a:stretch>
                  <a:fillRect/>
                </a:stretch>
              </p:blipFill>
              <p:spPr>
                <a:xfrm>
                  <a:off x="8639970" y="4364526"/>
                  <a:ext cx="137880" cy="198720"/>
                </a:xfrm>
                <a:prstGeom prst="rect">
                  <a:avLst/>
                </a:prstGeom>
              </p:spPr>
            </p:pic>
          </mc:Fallback>
        </mc:AlternateContent>
        <mc:AlternateContent xmlns:mc="http://schemas.openxmlformats.org/markup-compatibility/2006">
          <mc:Choice xmlns:p14="http://schemas.microsoft.com/office/powerpoint/2010/main" Requires="p14">
            <p:contentPart p14:bwMode="auto" r:id="rId325">
              <p14:nvContentPartPr>
                <p14:cNvPr id="203" name="Ink 202">
                  <a:extLst>
                    <a:ext uri="{FF2B5EF4-FFF2-40B4-BE49-F238E27FC236}">
                      <a16:creationId xmlns:a16="http://schemas.microsoft.com/office/drawing/2014/main" id="{E4053FDA-DA42-4714-857D-1EC7CDA9985D}"/>
                    </a:ext>
                  </a:extLst>
                </p14:cNvPr>
                <p14:cNvContentPartPr/>
                <p14:nvPr/>
              </p14:nvContentPartPr>
              <p14:xfrm>
                <a:off x="8836170" y="4462446"/>
                <a:ext cx="65880" cy="91080"/>
              </p14:xfrm>
            </p:contentPart>
          </mc:Choice>
          <mc:Fallback>
            <p:pic>
              <p:nvPicPr>
                <p:cNvPr id="203" name="Ink 202">
                  <a:extLst>
                    <a:ext uri="{FF2B5EF4-FFF2-40B4-BE49-F238E27FC236}">
                      <a16:creationId xmlns:a16="http://schemas.microsoft.com/office/drawing/2014/main" id="{E4053FDA-DA42-4714-857D-1EC7CDA9985D}"/>
                    </a:ext>
                  </a:extLst>
                </p:cNvPr>
                <p:cNvPicPr/>
                <p:nvPr/>
              </p:nvPicPr>
              <p:blipFill>
                <a:blip r:embed="rId326"/>
                <a:stretch>
                  <a:fillRect/>
                </a:stretch>
              </p:blipFill>
              <p:spPr>
                <a:xfrm>
                  <a:off x="8831850" y="4458126"/>
                  <a:ext cx="7452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327">
              <p14:nvContentPartPr>
                <p14:cNvPr id="204" name="Ink 203">
                  <a:extLst>
                    <a:ext uri="{FF2B5EF4-FFF2-40B4-BE49-F238E27FC236}">
                      <a16:creationId xmlns:a16="http://schemas.microsoft.com/office/drawing/2014/main" id="{D44D83D9-F65F-401B-8AD0-DD266F0CC7AA}"/>
                    </a:ext>
                  </a:extLst>
                </p14:cNvPr>
                <p14:cNvContentPartPr/>
                <p14:nvPr/>
              </p14:nvContentPartPr>
              <p14:xfrm>
                <a:off x="8965770" y="4377126"/>
                <a:ext cx="91800" cy="183960"/>
              </p14:xfrm>
            </p:contentPart>
          </mc:Choice>
          <mc:Fallback>
            <p:pic>
              <p:nvPicPr>
                <p:cNvPr id="204" name="Ink 203">
                  <a:extLst>
                    <a:ext uri="{FF2B5EF4-FFF2-40B4-BE49-F238E27FC236}">
                      <a16:creationId xmlns:a16="http://schemas.microsoft.com/office/drawing/2014/main" id="{D44D83D9-F65F-401B-8AD0-DD266F0CC7AA}"/>
                    </a:ext>
                  </a:extLst>
                </p:cNvPr>
                <p:cNvPicPr/>
                <p:nvPr/>
              </p:nvPicPr>
              <p:blipFill>
                <a:blip r:embed="rId328"/>
                <a:stretch>
                  <a:fillRect/>
                </a:stretch>
              </p:blipFill>
              <p:spPr>
                <a:xfrm>
                  <a:off x="8961450" y="4372806"/>
                  <a:ext cx="100440" cy="192600"/>
                </a:xfrm>
                <a:prstGeom prst="rect">
                  <a:avLst/>
                </a:prstGeom>
              </p:spPr>
            </p:pic>
          </mc:Fallback>
        </mc:AlternateContent>
        <mc:AlternateContent xmlns:mc="http://schemas.openxmlformats.org/markup-compatibility/2006">
          <mc:Choice xmlns:p14="http://schemas.microsoft.com/office/powerpoint/2010/main" Requires="p14">
            <p:contentPart p14:bwMode="auto" r:id="rId329">
              <p14:nvContentPartPr>
                <p14:cNvPr id="205" name="Ink 204">
                  <a:extLst>
                    <a:ext uri="{FF2B5EF4-FFF2-40B4-BE49-F238E27FC236}">
                      <a16:creationId xmlns:a16="http://schemas.microsoft.com/office/drawing/2014/main" id="{F1305528-97B8-4183-AFDC-D0A4A983A4CE}"/>
                    </a:ext>
                  </a:extLst>
                </p14:cNvPr>
                <p14:cNvContentPartPr/>
                <p14:nvPr/>
              </p14:nvContentPartPr>
              <p14:xfrm>
                <a:off x="9080250" y="4415646"/>
                <a:ext cx="85680" cy="155520"/>
              </p14:xfrm>
            </p:contentPart>
          </mc:Choice>
          <mc:Fallback>
            <p:pic>
              <p:nvPicPr>
                <p:cNvPr id="205" name="Ink 204">
                  <a:extLst>
                    <a:ext uri="{FF2B5EF4-FFF2-40B4-BE49-F238E27FC236}">
                      <a16:creationId xmlns:a16="http://schemas.microsoft.com/office/drawing/2014/main" id="{F1305528-97B8-4183-AFDC-D0A4A983A4CE}"/>
                    </a:ext>
                  </a:extLst>
                </p:cNvPr>
                <p:cNvPicPr/>
                <p:nvPr/>
              </p:nvPicPr>
              <p:blipFill>
                <a:blip r:embed="rId330"/>
                <a:stretch>
                  <a:fillRect/>
                </a:stretch>
              </p:blipFill>
              <p:spPr>
                <a:xfrm>
                  <a:off x="9075930" y="4411326"/>
                  <a:ext cx="9432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331">
              <p14:nvContentPartPr>
                <p14:cNvPr id="206" name="Ink 205">
                  <a:extLst>
                    <a:ext uri="{FF2B5EF4-FFF2-40B4-BE49-F238E27FC236}">
                      <a16:creationId xmlns:a16="http://schemas.microsoft.com/office/drawing/2014/main" id="{09115998-BE78-402C-BF54-ACABF3CA71C2}"/>
                    </a:ext>
                  </a:extLst>
                </p14:cNvPr>
                <p14:cNvContentPartPr/>
                <p14:nvPr/>
              </p14:nvContentPartPr>
              <p14:xfrm>
                <a:off x="9205530" y="4436166"/>
                <a:ext cx="83520" cy="123840"/>
              </p14:xfrm>
            </p:contentPart>
          </mc:Choice>
          <mc:Fallback>
            <p:pic>
              <p:nvPicPr>
                <p:cNvPr id="206" name="Ink 205">
                  <a:extLst>
                    <a:ext uri="{FF2B5EF4-FFF2-40B4-BE49-F238E27FC236}">
                      <a16:creationId xmlns:a16="http://schemas.microsoft.com/office/drawing/2014/main" id="{09115998-BE78-402C-BF54-ACABF3CA71C2}"/>
                    </a:ext>
                  </a:extLst>
                </p:cNvPr>
                <p:cNvPicPr/>
                <p:nvPr/>
              </p:nvPicPr>
              <p:blipFill>
                <a:blip r:embed="rId332"/>
                <a:stretch>
                  <a:fillRect/>
                </a:stretch>
              </p:blipFill>
              <p:spPr>
                <a:xfrm>
                  <a:off x="9201210" y="4431846"/>
                  <a:ext cx="9216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333">
              <p14:nvContentPartPr>
                <p14:cNvPr id="207" name="Ink 206">
                  <a:extLst>
                    <a:ext uri="{FF2B5EF4-FFF2-40B4-BE49-F238E27FC236}">
                      <a16:creationId xmlns:a16="http://schemas.microsoft.com/office/drawing/2014/main" id="{93FB81E8-BD1B-4507-B3C1-DA75DA0C019C}"/>
                    </a:ext>
                  </a:extLst>
                </p14:cNvPr>
                <p14:cNvContentPartPr/>
                <p14:nvPr/>
              </p14:nvContentPartPr>
              <p14:xfrm>
                <a:off x="9312090" y="4379286"/>
                <a:ext cx="77040" cy="253800"/>
              </p14:xfrm>
            </p:contentPart>
          </mc:Choice>
          <mc:Fallback>
            <p:pic>
              <p:nvPicPr>
                <p:cNvPr id="207" name="Ink 206">
                  <a:extLst>
                    <a:ext uri="{FF2B5EF4-FFF2-40B4-BE49-F238E27FC236}">
                      <a16:creationId xmlns:a16="http://schemas.microsoft.com/office/drawing/2014/main" id="{93FB81E8-BD1B-4507-B3C1-DA75DA0C019C}"/>
                    </a:ext>
                  </a:extLst>
                </p:cNvPr>
                <p:cNvPicPr/>
                <p:nvPr/>
              </p:nvPicPr>
              <p:blipFill>
                <a:blip r:embed="rId334"/>
                <a:stretch>
                  <a:fillRect/>
                </a:stretch>
              </p:blipFill>
              <p:spPr>
                <a:xfrm>
                  <a:off x="9307770" y="4374966"/>
                  <a:ext cx="85680" cy="262440"/>
                </a:xfrm>
                <a:prstGeom prst="rect">
                  <a:avLst/>
                </a:prstGeom>
              </p:spPr>
            </p:pic>
          </mc:Fallback>
        </mc:AlternateContent>
        <mc:AlternateContent xmlns:mc="http://schemas.openxmlformats.org/markup-compatibility/2006">
          <mc:Choice xmlns:p14="http://schemas.microsoft.com/office/powerpoint/2010/main" Requires="p14">
            <p:contentPart p14:bwMode="auto" r:id="rId335">
              <p14:nvContentPartPr>
                <p14:cNvPr id="208" name="Ink 207">
                  <a:extLst>
                    <a:ext uri="{FF2B5EF4-FFF2-40B4-BE49-F238E27FC236}">
                      <a16:creationId xmlns:a16="http://schemas.microsoft.com/office/drawing/2014/main" id="{70AD4A16-49E2-4749-9A74-2DF0BD6B475E}"/>
                    </a:ext>
                  </a:extLst>
                </p14:cNvPr>
                <p14:cNvContentPartPr/>
                <p14:nvPr/>
              </p14:nvContentPartPr>
              <p14:xfrm>
                <a:off x="9466890" y="4518606"/>
                <a:ext cx="13320" cy="3240"/>
              </p14:xfrm>
            </p:contentPart>
          </mc:Choice>
          <mc:Fallback>
            <p:pic>
              <p:nvPicPr>
                <p:cNvPr id="208" name="Ink 207">
                  <a:extLst>
                    <a:ext uri="{FF2B5EF4-FFF2-40B4-BE49-F238E27FC236}">
                      <a16:creationId xmlns:a16="http://schemas.microsoft.com/office/drawing/2014/main" id="{70AD4A16-49E2-4749-9A74-2DF0BD6B475E}"/>
                    </a:ext>
                  </a:extLst>
                </p:cNvPr>
                <p:cNvPicPr/>
                <p:nvPr/>
              </p:nvPicPr>
              <p:blipFill>
                <a:blip r:embed="rId336"/>
                <a:stretch>
                  <a:fillRect/>
                </a:stretch>
              </p:blipFill>
              <p:spPr>
                <a:xfrm>
                  <a:off x="9462570" y="4514286"/>
                  <a:ext cx="21960" cy="11880"/>
                </a:xfrm>
                <a:prstGeom prst="rect">
                  <a:avLst/>
                </a:prstGeom>
              </p:spPr>
            </p:pic>
          </mc:Fallback>
        </mc:AlternateContent>
        <mc:AlternateContent xmlns:mc="http://schemas.openxmlformats.org/markup-compatibility/2006">
          <mc:Choice xmlns:p14="http://schemas.microsoft.com/office/powerpoint/2010/main" Requires="p14">
            <p:contentPart p14:bwMode="auto" r:id="rId337">
              <p14:nvContentPartPr>
                <p14:cNvPr id="209" name="Ink 208">
                  <a:extLst>
                    <a:ext uri="{FF2B5EF4-FFF2-40B4-BE49-F238E27FC236}">
                      <a16:creationId xmlns:a16="http://schemas.microsoft.com/office/drawing/2014/main" id="{2BE46EF8-3D19-4F16-8D6B-046820AA8EC2}"/>
                    </a:ext>
                  </a:extLst>
                </p14:cNvPr>
                <p14:cNvContentPartPr/>
                <p14:nvPr/>
              </p14:nvContentPartPr>
              <p14:xfrm>
                <a:off x="9560130" y="4395126"/>
                <a:ext cx="64440" cy="194760"/>
              </p14:xfrm>
            </p:contentPart>
          </mc:Choice>
          <mc:Fallback>
            <p:pic>
              <p:nvPicPr>
                <p:cNvPr id="209" name="Ink 208">
                  <a:extLst>
                    <a:ext uri="{FF2B5EF4-FFF2-40B4-BE49-F238E27FC236}">
                      <a16:creationId xmlns:a16="http://schemas.microsoft.com/office/drawing/2014/main" id="{2BE46EF8-3D19-4F16-8D6B-046820AA8EC2}"/>
                    </a:ext>
                  </a:extLst>
                </p:cNvPr>
                <p:cNvPicPr/>
                <p:nvPr/>
              </p:nvPicPr>
              <p:blipFill>
                <a:blip r:embed="rId338"/>
                <a:stretch>
                  <a:fillRect/>
                </a:stretch>
              </p:blipFill>
              <p:spPr>
                <a:xfrm>
                  <a:off x="9555810" y="4390806"/>
                  <a:ext cx="73080" cy="203400"/>
                </a:xfrm>
                <a:prstGeom prst="rect">
                  <a:avLst/>
                </a:prstGeom>
              </p:spPr>
            </p:pic>
          </mc:Fallback>
        </mc:AlternateContent>
        <mc:AlternateContent xmlns:mc="http://schemas.openxmlformats.org/markup-compatibility/2006">
          <mc:Choice xmlns:p14="http://schemas.microsoft.com/office/powerpoint/2010/main" Requires="p14">
            <p:contentPart p14:bwMode="auto" r:id="rId339">
              <p14:nvContentPartPr>
                <p14:cNvPr id="210" name="Ink 209">
                  <a:extLst>
                    <a:ext uri="{FF2B5EF4-FFF2-40B4-BE49-F238E27FC236}">
                      <a16:creationId xmlns:a16="http://schemas.microsoft.com/office/drawing/2014/main" id="{359AFA6F-6DF2-435D-B9DD-896733B9B3EB}"/>
                    </a:ext>
                  </a:extLst>
                </p14:cNvPr>
                <p14:cNvContentPartPr/>
                <p14:nvPr/>
              </p14:nvContentPartPr>
              <p14:xfrm>
                <a:off x="9673170" y="4437246"/>
                <a:ext cx="150840" cy="133920"/>
              </p14:xfrm>
            </p:contentPart>
          </mc:Choice>
          <mc:Fallback>
            <p:pic>
              <p:nvPicPr>
                <p:cNvPr id="210" name="Ink 209">
                  <a:extLst>
                    <a:ext uri="{FF2B5EF4-FFF2-40B4-BE49-F238E27FC236}">
                      <a16:creationId xmlns:a16="http://schemas.microsoft.com/office/drawing/2014/main" id="{359AFA6F-6DF2-435D-B9DD-896733B9B3EB}"/>
                    </a:ext>
                  </a:extLst>
                </p:cNvPr>
                <p:cNvPicPr/>
                <p:nvPr/>
              </p:nvPicPr>
              <p:blipFill>
                <a:blip r:embed="rId340"/>
                <a:stretch>
                  <a:fillRect/>
                </a:stretch>
              </p:blipFill>
              <p:spPr>
                <a:xfrm>
                  <a:off x="9668850" y="4432926"/>
                  <a:ext cx="15948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341">
              <p14:nvContentPartPr>
                <p14:cNvPr id="211" name="Ink 210">
                  <a:extLst>
                    <a:ext uri="{FF2B5EF4-FFF2-40B4-BE49-F238E27FC236}">
                      <a16:creationId xmlns:a16="http://schemas.microsoft.com/office/drawing/2014/main" id="{63B03435-33BF-4C1A-B030-56D1E76AB49D}"/>
                    </a:ext>
                  </a:extLst>
                </p14:cNvPr>
                <p14:cNvContentPartPr/>
                <p14:nvPr/>
              </p14:nvContentPartPr>
              <p14:xfrm>
                <a:off x="9869010" y="4431486"/>
                <a:ext cx="95400" cy="112680"/>
              </p14:xfrm>
            </p:contentPart>
          </mc:Choice>
          <mc:Fallback>
            <p:pic>
              <p:nvPicPr>
                <p:cNvPr id="211" name="Ink 210">
                  <a:extLst>
                    <a:ext uri="{FF2B5EF4-FFF2-40B4-BE49-F238E27FC236}">
                      <a16:creationId xmlns:a16="http://schemas.microsoft.com/office/drawing/2014/main" id="{63B03435-33BF-4C1A-B030-56D1E76AB49D}"/>
                    </a:ext>
                  </a:extLst>
                </p:cNvPr>
                <p:cNvPicPr/>
                <p:nvPr/>
              </p:nvPicPr>
              <p:blipFill>
                <a:blip r:embed="rId342"/>
                <a:stretch>
                  <a:fillRect/>
                </a:stretch>
              </p:blipFill>
              <p:spPr>
                <a:xfrm>
                  <a:off x="9864690" y="4427166"/>
                  <a:ext cx="10404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343">
              <p14:nvContentPartPr>
                <p14:cNvPr id="212" name="Ink 211">
                  <a:extLst>
                    <a:ext uri="{FF2B5EF4-FFF2-40B4-BE49-F238E27FC236}">
                      <a16:creationId xmlns:a16="http://schemas.microsoft.com/office/drawing/2014/main" id="{C5322F91-4C58-402D-9CB6-A4C6DC30A292}"/>
                    </a:ext>
                  </a:extLst>
                </p14:cNvPr>
                <p14:cNvContentPartPr/>
                <p14:nvPr/>
              </p14:nvContentPartPr>
              <p14:xfrm>
                <a:off x="9996090" y="4378206"/>
                <a:ext cx="81360" cy="180360"/>
              </p14:xfrm>
            </p:contentPart>
          </mc:Choice>
          <mc:Fallback>
            <p:pic>
              <p:nvPicPr>
                <p:cNvPr id="212" name="Ink 211">
                  <a:extLst>
                    <a:ext uri="{FF2B5EF4-FFF2-40B4-BE49-F238E27FC236}">
                      <a16:creationId xmlns:a16="http://schemas.microsoft.com/office/drawing/2014/main" id="{C5322F91-4C58-402D-9CB6-A4C6DC30A292}"/>
                    </a:ext>
                  </a:extLst>
                </p:cNvPr>
                <p:cNvPicPr/>
                <p:nvPr/>
              </p:nvPicPr>
              <p:blipFill>
                <a:blip r:embed="rId344"/>
                <a:stretch>
                  <a:fillRect/>
                </a:stretch>
              </p:blipFill>
              <p:spPr>
                <a:xfrm>
                  <a:off x="9991770" y="4373886"/>
                  <a:ext cx="90000" cy="189000"/>
                </a:xfrm>
                <a:prstGeom prst="rect">
                  <a:avLst/>
                </a:prstGeom>
              </p:spPr>
            </p:pic>
          </mc:Fallback>
        </mc:AlternateContent>
        <mc:AlternateContent xmlns:mc="http://schemas.openxmlformats.org/markup-compatibility/2006">
          <mc:Choice xmlns:p14="http://schemas.microsoft.com/office/powerpoint/2010/main" Requires="p14">
            <p:contentPart p14:bwMode="auto" r:id="rId345">
              <p14:nvContentPartPr>
                <p14:cNvPr id="213" name="Ink 212">
                  <a:extLst>
                    <a:ext uri="{FF2B5EF4-FFF2-40B4-BE49-F238E27FC236}">
                      <a16:creationId xmlns:a16="http://schemas.microsoft.com/office/drawing/2014/main" id="{EAE88CE1-CD48-4468-9E10-B641242DFA9F}"/>
                    </a:ext>
                  </a:extLst>
                </p14:cNvPr>
                <p14:cNvContentPartPr/>
                <p14:nvPr/>
              </p14:nvContentPartPr>
              <p14:xfrm>
                <a:off x="10121730" y="4286046"/>
                <a:ext cx="88920" cy="339480"/>
              </p14:xfrm>
            </p:contentPart>
          </mc:Choice>
          <mc:Fallback>
            <p:pic>
              <p:nvPicPr>
                <p:cNvPr id="213" name="Ink 212">
                  <a:extLst>
                    <a:ext uri="{FF2B5EF4-FFF2-40B4-BE49-F238E27FC236}">
                      <a16:creationId xmlns:a16="http://schemas.microsoft.com/office/drawing/2014/main" id="{EAE88CE1-CD48-4468-9E10-B641242DFA9F}"/>
                    </a:ext>
                  </a:extLst>
                </p:cNvPr>
                <p:cNvPicPr/>
                <p:nvPr/>
              </p:nvPicPr>
              <p:blipFill>
                <a:blip r:embed="rId346"/>
                <a:stretch>
                  <a:fillRect/>
                </a:stretch>
              </p:blipFill>
              <p:spPr>
                <a:xfrm>
                  <a:off x="10117410" y="4281726"/>
                  <a:ext cx="97560" cy="348120"/>
                </a:xfrm>
                <a:prstGeom prst="rect">
                  <a:avLst/>
                </a:prstGeom>
              </p:spPr>
            </p:pic>
          </mc:Fallback>
        </mc:AlternateContent>
      </p:grpSp>
      <p:grpSp>
        <p:nvGrpSpPr>
          <p:cNvPr id="217" name="Group 216">
            <a:extLst>
              <a:ext uri="{FF2B5EF4-FFF2-40B4-BE49-F238E27FC236}">
                <a16:creationId xmlns:a16="http://schemas.microsoft.com/office/drawing/2014/main" id="{E0D83F32-A226-4727-8667-32183239561B}"/>
              </a:ext>
            </a:extLst>
          </p:cNvPr>
          <p:cNvGrpSpPr/>
          <p:nvPr/>
        </p:nvGrpSpPr>
        <p:grpSpPr>
          <a:xfrm>
            <a:off x="8908530" y="5178486"/>
            <a:ext cx="141480" cy="72360"/>
            <a:chOff x="8908530" y="5178486"/>
            <a:chExt cx="141480" cy="72360"/>
          </a:xfrm>
        </p:grpSpPr>
        <mc:AlternateContent xmlns:mc="http://schemas.openxmlformats.org/markup-compatibility/2006">
          <mc:Choice xmlns:p14="http://schemas.microsoft.com/office/powerpoint/2010/main" Requires="p14">
            <p:contentPart p14:bwMode="auto" r:id="rId347">
              <p14:nvContentPartPr>
                <p14:cNvPr id="215" name="Ink 214">
                  <a:extLst>
                    <a:ext uri="{FF2B5EF4-FFF2-40B4-BE49-F238E27FC236}">
                      <a16:creationId xmlns:a16="http://schemas.microsoft.com/office/drawing/2014/main" id="{5FFF1629-D4CA-4384-87AB-8DC63A570066}"/>
                    </a:ext>
                  </a:extLst>
                </p14:cNvPr>
                <p14:cNvContentPartPr/>
                <p14:nvPr/>
              </p14:nvContentPartPr>
              <p14:xfrm>
                <a:off x="8908530" y="5178486"/>
                <a:ext cx="117000" cy="24480"/>
              </p14:xfrm>
            </p:contentPart>
          </mc:Choice>
          <mc:Fallback>
            <p:pic>
              <p:nvPicPr>
                <p:cNvPr id="215" name="Ink 214">
                  <a:extLst>
                    <a:ext uri="{FF2B5EF4-FFF2-40B4-BE49-F238E27FC236}">
                      <a16:creationId xmlns:a16="http://schemas.microsoft.com/office/drawing/2014/main" id="{5FFF1629-D4CA-4384-87AB-8DC63A570066}"/>
                    </a:ext>
                  </a:extLst>
                </p:cNvPr>
                <p:cNvPicPr/>
                <p:nvPr/>
              </p:nvPicPr>
              <p:blipFill>
                <a:blip r:embed="rId348"/>
                <a:stretch>
                  <a:fillRect/>
                </a:stretch>
              </p:blipFill>
              <p:spPr>
                <a:xfrm>
                  <a:off x="8904210" y="5174166"/>
                  <a:ext cx="12564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349">
              <p14:nvContentPartPr>
                <p14:cNvPr id="216" name="Ink 215">
                  <a:extLst>
                    <a:ext uri="{FF2B5EF4-FFF2-40B4-BE49-F238E27FC236}">
                      <a16:creationId xmlns:a16="http://schemas.microsoft.com/office/drawing/2014/main" id="{954DD05F-2ACC-407D-BF15-9DBFC1F8CD7F}"/>
                    </a:ext>
                  </a:extLst>
                </p14:cNvPr>
                <p14:cNvContentPartPr/>
                <p14:nvPr/>
              </p14:nvContentPartPr>
              <p14:xfrm>
                <a:off x="8940930" y="5240406"/>
                <a:ext cx="109080" cy="10440"/>
              </p14:xfrm>
            </p:contentPart>
          </mc:Choice>
          <mc:Fallback>
            <p:pic>
              <p:nvPicPr>
                <p:cNvPr id="216" name="Ink 215">
                  <a:extLst>
                    <a:ext uri="{FF2B5EF4-FFF2-40B4-BE49-F238E27FC236}">
                      <a16:creationId xmlns:a16="http://schemas.microsoft.com/office/drawing/2014/main" id="{954DD05F-2ACC-407D-BF15-9DBFC1F8CD7F}"/>
                    </a:ext>
                  </a:extLst>
                </p:cNvPr>
                <p:cNvPicPr/>
                <p:nvPr/>
              </p:nvPicPr>
              <p:blipFill>
                <a:blip r:embed="rId350"/>
                <a:stretch>
                  <a:fillRect/>
                </a:stretch>
              </p:blipFill>
              <p:spPr>
                <a:xfrm>
                  <a:off x="8936610" y="5236086"/>
                  <a:ext cx="117720" cy="19080"/>
                </a:xfrm>
                <a:prstGeom prst="rect">
                  <a:avLst/>
                </a:prstGeom>
              </p:spPr>
            </p:pic>
          </mc:Fallback>
        </mc:AlternateContent>
      </p:grpSp>
      <p:grpSp>
        <p:nvGrpSpPr>
          <p:cNvPr id="233" name="Group 232">
            <a:extLst>
              <a:ext uri="{FF2B5EF4-FFF2-40B4-BE49-F238E27FC236}">
                <a16:creationId xmlns:a16="http://schemas.microsoft.com/office/drawing/2014/main" id="{C151E783-CA66-4382-8A2D-A96A8E32A9A8}"/>
              </a:ext>
            </a:extLst>
          </p:cNvPr>
          <p:cNvGrpSpPr/>
          <p:nvPr/>
        </p:nvGrpSpPr>
        <p:grpSpPr>
          <a:xfrm>
            <a:off x="9202290" y="4885086"/>
            <a:ext cx="1597320" cy="916560"/>
            <a:chOff x="9202290" y="4885086"/>
            <a:chExt cx="1597320" cy="916560"/>
          </a:xfrm>
        </p:grpSpPr>
        <mc:AlternateContent xmlns:mc="http://schemas.openxmlformats.org/markup-compatibility/2006">
          <mc:Choice xmlns:p14="http://schemas.microsoft.com/office/powerpoint/2010/main" Requires="p14">
            <p:contentPart p14:bwMode="auto" r:id="rId351">
              <p14:nvContentPartPr>
                <p14:cNvPr id="218" name="Ink 217">
                  <a:extLst>
                    <a:ext uri="{FF2B5EF4-FFF2-40B4-BE49-F238E27FC236}">
                      <a16:creationId xmlns:a16="http://schemas.microsoft.com/office/drawing/2014/main" id="{181144AA-95B4-4B89-890A-329497382BFF}"/>
                    </a:ext>
                  </a:extLst>
                </p14:cNvPr>
                <p14:cNvContentPartPr/>
                <p14:nvPr/>
              </p14:nvContentPartPr>
              <p14:xfrm>
                <a:off x="9489930" y="5047446"/>
                <a:ext cx="145440" cy="162360"/>
              </p14:xfrm>
            </p:contentPart>
          </mc:Choice>
          <mc:Fallback>
            <p:pic>
              <p:nvPicPr>
                <p:cNvPr id="218" name="Ink 217">
                  <a:extLst>
                    <a:ext uri="{FF2B5EF4-FFF2-40B4-BE49-F238E27FC236}">
                      <a16:creationId xmlns:a16="http://schemas.microsoft.com/office/drawing/2014/main" id="{181144AA-95B4-4B89-890A-329497382BFF}"/>
                    </a:ext>
                  </a:extLst>
                </p:cNvPr>
                <p:cNvPicPr/>
                <p:nvPr/>
              </p:nvPicPr>
              <p:blipFill>
                <a:blip r:embed="rId352"/>
                <a:stretch>
                  <a:fillRect/>
                </a:stretch>
              </p:blipFill>
              <p:spPr>
                <a:xfrm>
                  <a:off x="9485610" y="5043126"/>
                  <a:ext cx="15408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353">
              <p14:nvContentPartPr>
                <p14:cNvPr id="219" name="Ink 218">
                  <a:extLst>
                    <a:ext uri="{FF2B5EF4-FFF2-40B4-BE49-F238E27FC236}">
                      <a16:creationId xmlns:a16="http://schemas.microsoft.com/office/drawing/2014/main" id="{CE6F0D72-D016-46F3-8BD1-D47CA36E91F8}"/>
                    </a:ext>
                  </a:extLst>
                </p14:cNvPr>
                <p14:cNvContentPartPr/>
                <p14:nvPr/>
              </p14:nvContentPartPr>
              <p14:xfrm>
                <a:off x="9689010" y="4926846"/>
                <a:ext cx="117000" cy="138600"/>
              </p14:xfrm>
            </p:contentPart>
          </mc:Choice>
          <mc:Fallback>
            <p:pic>
              <p:nvPicPr>
                <p:cNvPr id="219" name="Ink 218">
                  <a:extLst>
                    <a:ext uri="{FF2B5EF4-FFF2-40B4-BE49-F238E27FC236}">
                      <a16:creationId xmlns:a16="http://schemas.microsoft.com/office/drawing/2014/main" id="{CE6F0D72-D016-46F3-8BD1-D47CA36E91F8}"/>
                    </a:ext>
                  </a:extLst>
                </p:cNvPr>
                <p:cNvPicPr/>
                <p:nvPr/>
              </p:nvPicPr>
              <p:blipFill>
                <a:blip r:embed="rId354"/>
                <a:stretch>
                  <a:fillRect/>
                </a:stretch>
              </p:blipFill>
              <p:spPr>
                <a:xfrm>
                  <a:off x="9684690" y="4922526"/>
                  <a:ext cx="12564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355">
              <p14:nvContentPartPr>
                <p14:cNvPr id="221" name="Ink 220">
                  <a:extLst>
                    <a:ext uri="{FF2B5EF4-FFF2-40B4-BE49-F238E27FC236}">
                      <a16:creationId xmlns:a16="http://schemas.microsoft.com/office/drawing/2014/main" id="{BD83DEF4-5AC9-4850-A2EB-B297566FE7DA}"/>
                    </a:ext>
                  </a:extLst>
                </p14:cNvPr>
                <p14:cNvContentPartPr/>
                <p14:nvPr/>
              </p14:nvContentPartPr>
              <p14:xfrm>
                <a:off x="9369330" y="5258046"/>
                <a:ext cx="951480" cy="45360"/>
              </p14:xfrm>
            </p:contentPart>
          </mc:Choice>
          <mc:Fallback>
            <p:pic>
              <p:nvPicPr>
                <p:cNvPr id="221" name="Ink 220">
                  <a:extLst>
                    <a:ext uri="{FF2B5EF4-FFF2-40B4-BE49-F238E27FC236}">
                      <a16:creationId xmlns:a16="http://schemas.microsoft.com/office/drawing/2014/main" id="{BD83DEF4-5AC9-4850-A2EB-B297566FE7DA}"/>
                    </a:ext>
                  </a:extLst>
                </p:cNvPr>
                <p:cNvPicPr/>
                <p:nvPr/>
              </p:nvPicPr>
              <p:blipFill>
                <a:blip r:embed="rId356"/>
                <a:stretch>
                  <a:fillRect/>
                </a:stretch>
              </p:blipFill>
              <p:spPr>
                <a:xfrm>
                  <a:off x="9365010" y="5253726"/>
                  <a:ext cx="96012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357">
              <p14:nvContentPartPr>
                <p14:cNvPr id="222" name="Ink 221">
                  <a:extLst>
                    <a:ext uri="{FF2B5EF4-FFF2-40B4-BE49-F238E27FC236}">
                      <a16:creationId xmlns:a16="http://schemas.microsoft.com/office/drawing/2014/main" id="{BB445F29-53C3-4977-8A98-4EEC52E543D2}"/>
                    </a:ext>
                  </a:extLst>
                </p14:cNvPr>
                <p14:cNvContentPartPr/>
                <p14:nvPr/>
              </p14:nvContentPartPr>
              <p14:xfrm>
                <a:off x="9535290" y="5428326"/>
                <a:ext cx="108720" cy="222480"/>
              </p14:xfrm>
            </p:contentPart>
          </mc:Choice>
          <mc:Fallback>
            <p:pic>
              <p:nvPicPr>
                <p:cNvPr id="222" name="Ink 221">
                  <a:extLst>
                    <a:ext uri="{FF2B5EF4-FFF2-40B4-BE49-F238E27FC236}">
                      <a16:creationId xmlns:a16="http://schemas.microsoft.com/office/drawing/2014/main" id="{BB445F29-53C3-4977-8A98-4EEC52E543D2}"/>
                    </a:ext>
                  </a:extLst>
                </p:cNvPr>
                <p:cNvPicPr/>
                <p:nvPr/>
              </p:nvPicPr>
              <p:blipFill>
                <a:blip r:embed="rId358"/>
                <a:stretch>
                  <a:fillRect/>
                </a:stretch>
              </p:blipFill>
              <p:spPr>
                <a:xfrm>
                  <a:off x="9530970" y="5424006"/>
                  <a:ext cx="117360" cy="231120"/>
                </a:xfrm>
                <a:prstGeom prst="rect">
                  <a:avLst/>
                </a:prstGeom>
              </p:spPr>
            </p:pic>
          </mc:Fallback>
        </mc:AlternateContent>
        <mc:AlternateContent xmlns:mc="http://schemas.openxmlformats.org/markup-compatibility/2006">
          <mc:Choice xmlns:p14="http://schemas.microsoft.com/office/powerpoint/2010/main" Requires="p14">
            <p:contentPart p14:bwMode="auto" r:id="rId359">
              <p14:nvContentPartPr>
                <p14:cNvPr id="223" name="Ink 222">
                  <a:extLst>
                    <a:ext uri="{FF2B5EF4-FFF2-40B4-BE49-F238E27FC236}">
                      <a16:creationId xmlns:a16="http://schemas.microsoft.com/office/drawing/2014/main" id="{71683550-A512-4BD7-9370-137CDA9F23AB}"/>
                    </a:ext>
                  </a:extLst>
                </p14:cNvPr>
                <p14:cNvContentPartPr/>
                <p14:nvPr/>
              </p14:nvContentPartPr>
              <p14:xfrm>
                <a:off x="9693330" y="5506446"/>
                <a:ext cx="20520" cy="110520"/>
              </p14:xfrm>
            </p:contentPart>
          </mc:Choice>
          <mc:Fallback>
            <p:pic>
              <p:nvPicPr>
                <p:cNvPr id="223" name="Ink 222">
                  <a:extLst>
                    <a:ext uri="{FF2B5EF4-FFF2-40B4-BE49-F238E27FC236}">
                      <a16:creationId xmlns:a16="http://schemas.microsoft.com/office/drawing/2014/main" id="{71683550-A512-4BD7-9370-137CDA9F23AB}"/>
                    </a:ext>
                  </a:extLst>
                </p:cNvPr>
                <p:cNvPicPr/>
                <p:nvPr/>
              </p:nvPicPr>
              <p:blipFill>
                <a:blip r:embed="rId360"/>
                <a:stretch>
                  <a:fillRect/>
                </a:stretch>
              </p:blipFill>
              <p:spPr>
                <a:xfrm>
                  <a:off x="9689010" y="5502126"/>
                  <a:ext cx="2916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361">
              <p14:nvContentPartPr>
                <p14:cNvPr id="224" name="Ink 223">
                  <a:extLst>
                    <a:ext uri="{FF2B5EF4-FFF2-40B4-BE49-F238E27FC236}">
                      <a16:creationId xmlns:a16="http://schemas.microsoft.com/office/drawing/2014/main" id="{6EFA78B5-C5C5-488A-A6CD-A4FDD3CFD107}"/>
                    </a:ext>
                  </a:extLst>
                </p14:cNvPr>
                <p14:cNvContentPartPr/>
                <p14:nvPr/>
              </p14:nvContentPartPr>
              <p14:xfrm>
                <a:off x="9734010" y="5464326"/>
                <a:ext cx="122040" cy="150120"/>
              </p14:xfrm>
            </p:contentPart>
          </mc:Choice>
          <mc:Fallback>
            <p:pic>
              <p:nvPicPr>
                <p:cNvPr id="224" name="Ink 223">
                  <a:extLst>
                    <a:ext uri="{FF2B5EF4-FFF2-40B4-BE49-F238E27FC236}">
                      <a16:creationId xmlns:a16="http://schemas.microsoft.com/office/drawing/2014/main" id="{6EFA78B5-C5C5-488A-A6CD-A4FDD3CFD107}"/>
                    </a:ext>
                  </a:extLst>
                </p:cNvPr>
                <p:cNvPicPr/>
                <p:nvPr/>
              </p:nvPicPr>
              <p:blipFill>
                <a:blip r:embed="rId362"/>
                <a:stretch>
                  <a:fillRect/>
                </a:stretch>
              </p:blipFill>
              <p:spPr>
                <a:xfrm>
                  <a:off x="9729690" y="5460006"/>
                  <a:ext cx="13068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363">
              <p14:nvContentPartPr>
                <p14:cNvPr id="225" name="Ink 224">
                  <a:extLst>
                    <a:ext uri="{FF2B5EF4-FFF2-40B4-BE49-F238E27FC236}">
                      <a16:creationId xmlns:a16="http://schemas.microsoft.com/office/drawing/2014/main" id="{5E1CAD11-5765-4317-B076-D3DA2FCBEABF}"/>
                    </a:ext>
                  </a:extLst>
                </p14:cNvPr>
                <p14:cNvContentPartPr/>
                <p14:nvPr/>
              </p14:nvContentPartPr>
              <p14:xfrm>
                <a:off x="9880170" y="5485926"/>
                <a:ext cx="127800" cy="110880"/>
              </p14:xfrm>
            </p:contentPart>
          </mc:Choice>
          <mc:Fallback>
            <p:pic>
              <p:nvPicPr>
                <p:cNvPr id="225" name="Ink 224">
                  <a:extLst>
                    <a:ext uri="{FF2B5EF4-FFF2-40B4-BE49-F238E27FC236}">
                      <a16:creationId xmlns:a16="http://schemas.microsoft.com/office/drawing/2014/main" id="{5E1CAD11-5765-4317-B076-D3DA2FCBEABF}"/>
                    </a:ext>
                  </a:extLst>
                </p:cNvPr>
                <p:cNvPicPr/>
                <p:nvPr/>
              </p:nvPicPr>
              <p:blipFill>
                <a:blip r:embed="rId364"/>
                <a:stretch>
                  <a:fillRect/>
                </a:stretch>
              </p:blipFill>
              <p:spPr>
                <a:xfrm>
                  <a:off x="9875850" y="5481606"/>
                  <a:ext cx="13644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365">
              <p14:nvContentPartPr>
                <p14:cNvPr id="226" name="Ink 225">
                  <a:extLst>
                    <a:ext uri="{FF2B5EF4-FFF2-40B4-BE49-F238E27FC236}">
                      <a16:creationId xmlns:a16="http://schemas.microsoft.com/office/drawing/2014/main" id="{B4E232BD-1715-4346-A743-BC6F0A8E311D}"/>
                    </a:ext>
                  </a:extLst>
                </p14:cNvPr>
                <p14:cNvContentPartPr/>
                <p14:nvPr/>
              </p14:nvContentPartPr>
              <p14:xfrm>
                <a:off x="10000410" y="5383686"/>
                <a:ext cx="86400" cy="261000"/>
              </p14:xfrm>
            </p:contentPart>
          </mc:Choice>
          <mc:Fallback>
            <p:pic>
              <p:nvPicPr>
                <p:cNvPr id="226" name="Ink 225">
                  <a:extLst>
                    <a:ext uri="{FF2B5EF4-FFF2-40B4-BE49-F238E27FC236}">
                      <a16:creationId xmlns:a16="http://schemas.microsoft.com/office/drawing/2014/main" id="{B4E232BD-1715-4346-A743-BC6F0A8E311D}"/>
                    </a:ext>
                  </a:extLst>
                </p:cNvPr>
                <p:cNvPicPr/>
                <p:nvPr/>
              </p:nvPicPr>
              <p:blipFill>
                <a:blip r:embed="rId366"/>
                <a:stretch>
                  <a:fillRect/>
                </a:stretch>
              </p:blipFill>
              <p:spPr>
                <a:xfrm>
                  <a:off x="9996090" y="5379366"/>
                  <a:ext cx="95040" cy="269640"/>
                </a:xfrm>
                <a:prstGeom prst="rect">
                  <a:avLst/>
                </a:prstGeom>
              </p:spPr>
            </p:pic>
          </mc:Fallback>
        </mc:AlternateContent>
        <mc:AlternateContent xmlns:mc="http://schemas.openxmlformats.org/markup-compatibility/2006">
          <mc:Choice xmlns:p14="http://schemas.microsoft.com/office/powerpoint/2010/main" Requires="p14">
            <p:contentPart p14:bwMode="auto" r:id="rId367">
              <p14:nvContentPartPr>
                <p14:cNvPr id="227" name="Ink 226">
                  <a:extLst>
                    <a:ext uri="{FF2B5EF4-FFF2-40B4-BE49-F238E27FC236}">
                      <a16:creationId xmlns:a16="http://schemas.microsoft.com/office/drawing/2014/main" id="{79B4B7B6-EF0D-4C21-9080-11BC56A5F468}"/>
                    </a:ext>
                  </a:extLst>
                </p14:cNvPr>
                <p14:cNvContentPartPr/>
                <p14:nvPr/>
              </p14:nvContentPartPr>
              <p14:xfrm>
                <a:off x="10168170" y="5347686"/>
                <a:ext cx="146880" cy="122040"/>
              </p14:xfrm>
            </p:contentPart>
          </mc:Choice>
          <mc:Fallback>
            <p:pic>
              <p:nvPicPr>
                <p:cNvPr id="227" name="Ink 226">
                  <a:extLst>
                    <a:ext uri="{FF2B5EF4-FFF2-40B4-BE49-F238E27FC236}">
                      <a16:creationId xmlns:a16="http://schemas.microsoft.com/office/drawing/2014/main" id="{79B4B7B6-EF0D-4C21-9080-11BC56A5F468}"/>
                    </a:ext>
                  </a:extLst>
                </p:cNvPr>
                <p:cNvPicPr/>
                <p:nvPr/>
              </p:nvPicPr>
              <p:blipFill>
                <a:blip r:embed="rId368"/>
                <a:stretch>
                  <a:fillRect/>
                </a:stretch>
              </p:blipFill>
              <p:spPr>
                <a:xfrm>
                  <a:off x="10163850" y="5343366"/>
                  <a:ext cx="15552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369">
              <p14:nvContentPartPr>
                <p14:cNvPr id="228" name="Ink 227">
                  <a:extLst>
                    <a:ext uri="{FF2B5EF4-FFF2-40B4-BE49-F238E27FC236}">
                      <a16:creationId xmlns:a16="http://schemas.microsoft.com/office/drawing/2014/main" id="{71A699BF-4D80-43FB-9DF0-1C5D800EEDEB}"/>
                    </a:ext>
                  </a:extLst>
                </p14:cNvPr>
                <p14:cNvContentPartPr/>
                <p14:nvPr/>
              </p14:nvContentPartPr>
              <p14:xfrm>
                <a:off x="10268250" y="5352726"/>
                <a:ext cx="39240" cy="108000"/>
              </p14:xfrm>
            </p:contentPart>
          </mc:Choice>
          <mc:Fallback>
            <p:pic>
              <p:nvPicPr>
                <p:cNvPr id="228" name="Ink 227">
                  <a:extLst>
                    <a:ext uri="{FF2B5EF4-FFF2-40B4-BE49-F238E27FC236}">
                      <a16:creationId xmlns:a16="http://schemas.microsoft.com/office/drawing/2014/main" id="{71A699BF-4D80-43FB-9DF0-1C5D800EEDEB}"/>
                    </a:ext>
                  </a:extLst>
                </p:cNvPr>
                <p:cNvPicPr/>
                <p:nvPr/>
              </p:nvPicPr>
              <p:blipFill>
                <a:blip r:embed="rId370"/>
                <a:stretch>
                  <a:fillRect/>
                </a:stretch>
              </p:blipFill>
              <p:spPr>
                <a:xfrm>
                  <a:off x="10263930" y="5348406"/>
                  <a:ext cx="4788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371">
              <p14:nvContentPartPr>
                <p14:cNvPr id="229" name="Ink 228">
                  <a:extLst>
                    <a:ext uri="{FF2B5EF4-FFF2-40B4-BE49-F238E27FC236}">
                      <a16:creationId xmlns:a16="http://schemas.microsoft.com/office/drawing/2014/main" id="{5C0A3F23-5AE4-40D1-8A30-B3435DC3D97E}"/>
                    </a:ext>
                  </a:extLst>
                </p14:cNvPr>
                <p14:cNvContentPartPr/>
                <p14:nvPr/>
              </p14:nvContentPartPr>
              <p14:xfrm>
                <a:off x="10351410" y="5350926"/>
                <a:ext cx="133560" cy="106920"/>
              </p14:xfrm>
            </p:contentPart>
          </mc:Choice>
          <mc:Fallback>
            <p:pic>
              <p:nvPicPr>
                <p:cNvPr id="229" name="Ink 228">
                  <a:extLst>
                    <a:ext uri="{FF2B5EF4-FFF2-40B4-BE49-F238E27FC236}">
                      <a16:creationId xmlns:a16="http://schemas.microsoft.com/office/drawing/2014/main" id="{5C0A3F23-5AE4-40D1-8A30-B3435DC3D97E}"/>
                    </a:ext>
                  </a:extLst>
                </p:cNvPr>
                <p:cNvPicPr/>
                <p:nvPr/>
              </p:nvPicPr>
              <p:blipFill>
                <a:blip r:embed="rId372"/>
                <a:stretch>
                  <a:fillRect/>
                </a:stretch>
              </p:blipFill>
              <p:spPr>
                <a:xfrm>
                  <a:off x="10347090" y="5346606"/>
                  <a:ext cx="14220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373">
              <p14:nvContentPartPr>
                <p14:cNvPr id="230" name="Ink 229">
                  <a:extLst>
                    <a:ext uri="{FF2B5EF4-FFF2-40B4-BE49-F238E27FC236}">
                      <a16:creationId xmlns:a16="http://schemas.microsoft.com/office/drawing/2014/main" id="{A5132820-5023-45D0-A039-81395F0CE62C}"/>
                    </a:ext>
                  </a:extLst>
                </p14:cNvPr>
                <p14:cNvContentPartPr/>
                <p14:nvPr/>
              </p14:nvContentPartPr>
              <p14:xfrm>
                <a:off x="9202290" y="4972566"/>
                <a:ext cx="186840" cy="740880"/>
              </p14:xfrm>
            </p:contentPart>
          </mc:Choice>
          <mc:Fallback>
            <p:pic>
              <p:nvPicPr>
                <p:cNvPr id="230" name="Ink 229">
                  <a:extLst>
                    <a:ext uri="{FF2B5EF4-FFF2-40B4-BE49-F238E27FC236}">
                      <a16:creationId xmlns:a16="http://schemas.microsoft.com/office/drawing/2014/main" id="{A5132820-5023-45D0-A039-81395F0CE62C}"/>
                    </a:ext>
                  </a:extLst>
                </p:cNvPr>
                <p:cNvPicPr/>
                <p:nvPr/>
              </p:nvPicPr>
              <p:blipFill>
                <a:blip r:embed="rId374"/>
                <a:stretch>
                  <a:fillRect/>
                </a:stretch>
              </p:blipFill>
              <p:spPr>
                <a:xfrm>
                  <a:off x="9197970" y="4968246"/>
                  <a:ext cx="195480" cy="749520"/>
                </a:xfrm>
                <a:prstGeom prst="rect">
                  <a:avLst/>
                </a:prstGeom>
              </p:spPr>
            </p:pic>
          </mc:Fallback>
        </mc:AlternateContent>
        <mc:AlternateContent xmlns:mc="http://schemas.openxmlformats.org/markup-compatibility/2006">
          <mc:Choice xmlns:p14="http://schemas.microsoft.com/office/powerpoint/2010/main" Requires="p14">
            <p:contentPart p14:bwMode="auto" r:id="rId375">
              <p14:nvContentPartPr>
                <p14:cNvPr id="231" name="Ink 230">
                  <a:extLst>
                    <a:ext uri="{FF2B5EF4-FFF2-40B4-BE49-F238E27FC236}">
                      <a16:creationId xmlns:a16="http://schemas.microsoft.com/office/drawing/2014/main" id="{8472F5C4-7B1B-459D-A4D7-481083299217}"/>
                    </a:ext>
                  </a:extLst>
                </p14:cNvPr>
                <p14:cNvContentPartPr/>
                <p14:nvPr/>
              </p14:nvContentPartPr>
              <p14:xfrm>
                <a:off x="10409370" y="4957446"/>
                <a:ext cx="145800" cy="844200"/>
              </p14:xfrm>
            </p:contentPart>
          </mc:Choice>
          <mc:Fallback>
            <p:pic>
              <p:nvPicPr>
                <p:cNvPr id="231" name="Ink 230">
                  <a:extLst>
                    <a:ext uri="{FF2B5EF4-FFF2-40B4-BE49-F238E27FC236}">
                      <a16:creationId xmlns:a16="http://schemas.microsoft.com/office/drawing/2014/main" id="{8472F5C4-7B1B-459D-A4D7-481083299217}"/>
                    </a:ext>
                  </a:extLst>
                </p:cNvPr>
                <p:cNvPicPr/>
                <p:nvPr/>
              </p:nvPicPr>
              <p:blipFill>
                <a:blip r:embed="rId376"/>
                <a:stretch>
                  <a:fillRect/>
                </a:stretch>
              </p:blipFill>
              <p:spPr>
                <a:xfrm>
                  <a:off x="10405050" y="4953126"/>
                  <a:ext cx="154440" cy="852840"/>
                </a:xfrm>
                <a:prstGeom prst="rect">
                  <a:avLst/>
                </a:prstGeom>
              </p:spPr>
            </p:pic>
          </mc:Fallback>
        </mc:AlternateContent>
        <mc:AlternateContent xmlns:mc="http://schemas.openxmlformats.org/markup-compatibility/2006">
          <mc:Choice xmlns:p14="http://schemas.microsoft.com/office/powerpoint/2010/main" Requires="p14">
            <p:contentPart p14:bwMode="auto" r:id="rId377">
              <p14:nvContentPartPr>
                <p14:cNvPr id="232" name="Ink 231">
                  <a:extLst>
                    <a:ext uri="{FF2B5EF4-FFF2-40B4-BE49-F238E27FC236}">
                      <a16:creationId xmlns:a16="http://schemas.microsoft.com/office/drawing/2014/main" id="{8617E574-E82B-43AB-B336-E03A96E35485}"/>
                    </a:ext>
                  </a:extLst>
                </p14:cNvPr>
                <p14:cNvContentPartPr/>
                <p14:nvPr/>
              </p14:nvContentPartPr>
              <p14:xfrm>
                <a:off x="10612770" y="4885086"/>
                <a:ext cx="186840" cy="235800"/>
              </p14:xfrm>
            </p:contentPart>
          </mc:Choice>
          <mc:Fallback>
            <p:pic>
              <p:nvPicPr>
                <p:cNvPr id="232" name="Ink 231">
                  <a:extLst>
                    <a:ext uri="{FF2B5EF4-FFF2-40B4-BE49-F238E27FC236}">
                      <a16:creationId xmlns:a16="http://schemas.microsoft.com/office/drawing/2014/main" id="{8617E574-E82B-43AB-B336-E03A96E35485}"/>
                    </a:ext>
                  </a:extLst>
                </p:cNvPr>
                <p:cNvPicPr/>
                <p:nvPr/>
              </p:nvPicPr>
              <p:blipFill>
                <a:blip r:embed="rId378"/>
                <a:stretch>
                  <a:fillRect/>
                </a:stretch>
              </p:blipFill>
              <p:spPr>
                <a:xfrm>
                  <a:off x="10608450" y="4880766"/>
                  <a:ext cx="195480" cy="244440"/>
                </a:xfrm>
                <a:prstGeom prst="rect">
                  <a:avLst/>
                </a:prstGeom>
              </p:spPr>
            </p:pic>
          </mc:Fallback>
        </mc:AlternateContent>
      </p:grpSp>
      <p:grpSp>
        <p:nvGrpSpPr>
          <p:cNvPr id="238" name="Group 237">
            <a:extLst>
              <a:ext uri="{FF2B5EF4-FFF2-40B4-BE49-F238E27FC236}">
                <a16:creationId xmlns:a16="http://schemas.microsoft.com/office/drawing/2014/main" id="{20EF57A3-0297-4116-AC72-F2019532D79A}"/>
              </a:ext>
            </a:extLst>
          </p:cNvPr>
          <p:cNvGrpSpPr/>
          <p:nvPr/>
        </p:nvGrpSpPr>
        <p:grpSpPr>
          <a:xfrm>
            <a:off x="10703490" y="5691846"/>
            <a:ext cx="323640" cy="191520"/>
            <a:chOff x="10703490" y="5691846"/>
            <a:chExt cx="323640" cy="191520"/>
          </a:xfrm>
        </p:grpSpPr>
        <mc:AlternateContent xmlns:mc="http://schemas.openxmlformats.org/markup-compatibility/2006">
          <mc:Choice xmlns:p14="http://schemas.microsoft.com/office/powerpoint/2010/main" Requires="p14">
            <p:contentPart p14:bwMode="auto" r:id="rId379">
              <p14:nvContentPartPr>
                <p14:cNvPr id="234" name="Ink 233">
                  <a:extLst>
                    <a:ext uri="{FF2B5EF4-FFF2-40B4-BE49-F238E27FC236}">
                      <a16:creationId xmlns:a16="http://schemas.microsoft.com/office/drawing/2014/main" id="{5DD7E984-12DB-4A33-8508-6CD748CCC2A8}"/>
                    </a:ext>
                  </a:extLst>
                </p14:cNvPr>
                <p14:cNvContentPartPr/>
                <p14:nvPr/>
              </p14:nvContentPartPr>
              <p14:xfrm>
                <a:off x="10703490" y="5706246"/>
                <a:ext cx="25200" cy="23040"/>
              </p14:xfrm>
            </p:contentPart>
          </mc:Choice>
          <mc:Fallback>
            <p:pic>
              <p:nvPicPr>
                <p:cNvPr id="234" name="Ink 233">
                  <a:extLst>
                    <a:ext uri="{FF2B5EF4-FFF2-40B4-BE49-F238E27FC236}">
                      <a16:creationId xmlns:a16="http://schemas.microsoft.com/office/drawing/2014/main" id="{5DD7E984-12DB-4A33-8508-6CD748CCC2A8}"/>
                    </a:ext>
                  </a:extLst>
                </p:cNvPr>
                <p:cNvPicPr/>
                <p:nvPr/>
              </p:nvPicPr>
              <p:blipFill>
                <a:blip r:embed="rId380"/>
                <a:stretch>
                  <a:fillRect/>
                </a:stretch>
              </p:blipFill>
              <p:spPr>
                <a:xfrm>
                  <a:off x="10699170" y="5701926"/>
                  <a:ext cx="3384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381">
              <p14:nvContentPartPr>
                <p14:cNvPr id="235" name="Ink 234">
                  <a:extLst>
                    <a:ext uri="{FF2B5EF4-FFF2-40B4-BE49-F238E27FC236}">
                      <a16:creationId xmlns:a16="http://schemas.microsoft.com/office/drawing/2014/main" id="{35A6E31D-D330-4AA4-B77F-071AFBF705E1}"/>
                    </a:ext>
                  </a:extLst>
                </p14:cNvPr>
                <p14:cNvContentPartPr/>
                <p14:nvPr/>
              </p14:nvContentPartPr>
              <p14:xfrm>
                <a:off x="10838130" y="5727486"/>
                <a:ext cx="32760" cy="136800"/>
              </p14:xfrm>
            </p:contentPart>
          </mc:Choice>
          <mc:Fallback>
            <p:pic>
              <p:nvPicPr>
                <p:cNvPr id="235" name="Ink 234">
                  <a:extLst>
                    <a:ext uri="{FF2B5EF4-FFF2-40B4-BE49-F238E27FC236}">
                      <a16:creationId xmlns:a16="http://schemas.microsoft.com/office/drawing/2014/main" id="{35A6E31D-D330-4AA4-B77F-071AFBF705E1}"/>
                    </a:ext>
                  </a:extLst>
                </p:cNvPr>
                <p:cNvPicPr/>
                <p:nvPr/>
              </p:nvPicPr>
              <p:blipFill>
                <a:blip r:embed="rId382"/>
                <a:stretch>
                  <a:fillRect/>
                </a:stretch>
              </p:blipFill>
              <p:spPr>
                <a:xfrm>
                  <a:off x="10833810" y="5723166"/>
                  <a:ext cx="4140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383">
              <p14:nvContentPartPr>
                <p14:cNvPr id="236" name="Ink 235">
                  <a:extLst>
                    <a:ext uri="{FF2B5EF4-FFF2-40B4-BE49-F238E27FC236}">
                      <a16:creationId xmlns:a16="http://schemas.microsoft.com/office/drawing/2014/main" id="{2CBA0413-58BD-42FD-B28C-A30E65AD7E73}"/>
                    </a:ext>
                  </a:extLst>
                </p14:cNvPr>
                <p14:cNvContentPartPr/>
                <p14:nvPr/>
              </p14:nvContentPartPr>
              <p14:xfrm>
                <a:off x="10854330" y="5691846"/>
                <a:ext cx="159480" cy="174600"/>
              </p14:xfrm>
            </p:contentPart>
          </mc:Choice>
          <mc:Fallback>
            <p:pic>
              <p:nvPicPr>
                <p:cNvPr id="236" name="Ink 235">
                  <a:extLst>
                    <a:ext uri="{FF2B5EF4-FFF2-40B4-BE49-F238E27FC236}">
                      <a16:creationId xmlns:a16="http://schemas.microsoft.com/office/drawing/2014/main" id="{2CBA0413-58BD-42FD-B28C-A30E65AD7E73}"/>
                    </a:ext>
                  </a:extLst>
                </p:cNvPr>
                <p:cNvPicPr/>
                <p:nvPr/>
              </p:nvPicPr>
              <p:blipFill>
                <a:blip r:embed="rId384"/>
                <a:stretch>
                  <a:fillRect/>
                </a:stretch>
              </p:blipFill>
              <p:spPr>
                <a:xfrm>
                  <a:off x="10850010" y="5687526"/>
                  <a:ext cx="16812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385">
              <p14:nvContentPartPr>
                <p14:cNvPr id="237" name="Ink 236">
                  <a:extLst>
                    <a:ext uri="{FF2B5EF4-FFF2-40B4-BE49-F238E27FC236}">
                      <a16:creationId xmlns:a16="http://schemas.microsoft.com/office/drawing/2014/main" id="{3B4E88B3-D734-4229-9FCA-FF56D242ECE3}"/>
                    </a:ext>
                  </a:extLst>
                </p14:cNvPr>
                <p14:cNvContentPartPr/>
                <p14:nvPr/>
              </p14:nvContentPartPr>
              <p14:xfrm>
                <a:off x="10866930" y="5835126"/>
                <a:ext cx="160200" cy="48240"/>
              </p14:xfrm>
            </p:contentPart>
          </mc:Choice>
          <mc:Fallback>
            <p:pic>
              <p:nvPicPr>
                <p:cNvPr id="237" name="Ink 236">
                  <a:extLst>
                    <a:ext uri="{FF2B5EF4-FFF2-40B4-BE49-F238E27FC236}">
                      <a16:creationId xmlns:a16="http://schemas.microsoft.com/office/drawing/2014/main" id="{3B4E88B3-D734-4229-9FCA-FF56D242ECE3}"/>
                    </a:ext>
                  </a:extLst>
                </p:cNvPr>
                <p:cNvPicPr/>
                <p:nvPr/>
              </p:nvPicPr>
              <p:blipFill>
                <a:blip r:embed="rId386"/>
                <a:stretch>
                  <a:fillRect/>
                </a:stretch>
              </p:blipFill>
              <p:spPr>
                <a:xfrm>
                  <a:off x="10862610" y="5830806"/>
                  <a:ext cx="168840" cy="56880"/>
                </a:xfrm>
                <a:prstGeom prst="rect">
                  <a:avLst/>
                </a:prstGeom>
              </p:spPr>
            </p:pic>
          </mc:Fallback>
        </mc:AlternateContent>
      </p:grpSp>
    </p:spTree>
    <p:extLst>
      <p:ext uri="{BB962C8B-B14F-4D97-AF65-F5344CB8AC3E}">
        <p14:creationId xmlns:p14="http://schemas.microsoft.com/office/powerpoint/2010/main" val="39843068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DBC4F-6757-4359-A62C-48FEE266B37A}"/>
              </a:ext>
            </a:extLst>
          </p:cNvPr>
          <p:cNvSpPr>
            <a:spLocks noGrp="1"/>
          </p:cNvSpPr>
          <p:nvPr>
            <p:ph type="title"/>
          </p:nvPr>
        </p:nvSpPr>
        <p:spPr>
          <a:xfrm>
            <a:off x="781050" y="105752"/>
            <a:ext cx="10515600" cy="980097"/>
          </a:xfrm>
        </p:spPr>
        <p:txBody>
          <a:bodyPr>
            <a:normAutofit/>
          </a:bodyPr>
          <a:lstStyle/>
          <a:p>
            <a:r>
              <a:rPr lang="en-CA" dirty="0"/>
              <a:t>Chernoff bound for upper tail, a useful form</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157FCE19-F397-4F32-915B-C470FBB10AB0}"/>
                  </a:ext>
                </a:extLst>
              </p:cNvPr>
              <p:cNvSpPr txBox="1"/>
              <p:nvPr/>
            </p:nvSpPr>
            <p:spPr>
              <a:xfrm>
                <a:off x="781049" y="1253327"/>
                <a:ext cx="10213732" cy="1137556"/>
              </a:xfrm>
              <a:prstGeom prst="rect">
                <a:avLst/>
              </a:prstGeom>
              <a:noFill/>
              <a:ln>
                <a:solidFill>
                  <a:schemeClr val="tx2"/>
                </a:solidFill>
              </a:ln>
            </p:spPr>
            <p:txBody>
              <a:bodyPr wrap="square" rtlCol="0">
                <a:spAutoFit/>
              </a:bodyPr>
              <a:lstStyle/>
              <a:p>
                <a:r>
                  <a:rPr lang="en-CA" sz="2000" dirty="0"/>
                  <a:t>For any </a:t>
                </a:r>
                <a14:m>
                  <m:oMath xmlns:m="http://schemas.openxmlformats.org/officeDocument/2006/math">
                    <m:r>
                      <a:rPr lang="en-CA" sz="2000" b="0" i="0" smtClean="0">
                        <a:latin typeface="Cambria Math" panose="02040503050406030204" pitchFamily="18" charset="0"/>
                      </a:rPr>
                      <m:t>0&lt; </m:t>
                    </m:r>
                    <m:r>
                      <a:rPr lang="en-CA" sz="2000" b="0" i="1" smtClean="0">
                        <a:latin typeface="Cambria Math" panose="02040503050406030204" pitchFamily="18" charset="0"/>
                      </a:rPr>
                      <m:t>𝜖</m:t>
                    </m:r>
                    <m:r>
                      <a:rPr lang="en-CA" sz="2000" b="0" i="1" smtClean="0">
                        <a:latin typeface="Cambria Math" panose="02040503050406030204" pitchFamily="18" charset="0"/>
                      </a:rPr>
                      <m:t>&lt;1</m:t>
                    </m:r>
                  </m:oMath>
                </a14:m>
                <a:r>
                  <a:rPr lang="en-CA" sz="2000" dirty="0"/>
                  <a:t>, let </a:t>
                </a:r>
                <a14:m>
                  <m:oMath xmlns:m="http://schemas.openxmlformats.org/officeDocument/2006/math">
                    <m:r>
                      <a:rPr lang="en-CA" sz="2000" b="0" i="1" smtClean="0">
                        <a:latin typeface="Cambria Math" panose="02040503050406030204" pitchFamily="18" charset="0"/>
                      </a:rPr>
                      <m:t>𝜇</m:t>
                    </m:r>
                    <m:r>
                      <a:rPr lang="en-CA" sz="2000" b="0" i="1" smtClean="0">
                        <a:latin typeface="Cambria Math" panose="02040503050406030204" pitchFamily="18" charset="0"/>
                      </a:rPr>
                      <m:t>=</m:t>
                    </m:r>
                    <m:r>
                      <a:rPr lang="en-CA" sz="2000" b="0" i="1" smtClean="0">
                        <a:latin typeface="Cambria Math" panose="02040503050406030204" pitchFamily="18" charset="0"/>
                      </a:rPr>
                      <m:t>𝐸</m:t>
                    </m:r>
                    <m:d>
                      <m:dPr>
                        <m:begChr m:val="["/>
                        <m:endChr m:val="]"/>
                        <m:ctrlPr>
                          <a:rPr lang="en-CA" sz="2000" b="0" i="1" smtClean="0">
                            <a:latin typeface="Cambria Math" panose="02040503050406030204" pitchFamily="18" charset="0"/>
                          </a:rPr>
                        </m:ctrlPr>
                      </m:dPr>
                      <m:e>
                        <m:r>
                          <a:rPr lang="en-CA" sz="2000" b="0" i="1" smtClean="0">
                            <a:latin typeface="Cambria Math" panose="02040503050406030204" pitchFamily="18" charset="0"/>
                          </a:rPr>
                          <m:t>𝑋</m:t>
                        </m:r>
                      </m:e>
                    </m:d>
                  </m:oMath>
                </a14:m>
                <a:r>
                  <a:rPr lang="en-CA" sz="2000" dirty="0"/>
                  <a:t>, where </a:t>
                </a:r>
                <a14:m>
                  <m:oMath xmlns:m="http://schemas.openxmlformats.org/officeDocument/2006/math">
                    <m:r>
                      <a:rPr lang="en-CA" sz="2000" i="1">
                        <a:latin typeface="Cambria Math" panose="02040503050406030204" pitchFamily="18" charset="0"/>
                      </a:rPr>
                      <m:t>𝑋</m:t>
                    </m:r>
                  </m:oMath>
                </a14:m>
                <a:r>
                  <a:rPr lang="en-CA" sz="2000" dirty="0"/>
                  <a:t> is sum of independent heterogenous coin flips,</a:t>
                </a:r>
              </a:p>
              <a:p>
                <a:pPr>
                  <a:lnSpc>
                    <a:spcPct val="150000"/>
                  </a:lnSpc>
                </a:pPr>
                <a14:m>
                  <m:oMathPara xmlns:m="http://schemas.openxmlformats.org/officeDocument/2006/math">
                    <m:oMathParaPr>
                      <m:jc m:val="centerGroup"/>
                    </m:oMathParaPr>
                    <m:oMath xmlns:m="http://schemas.openxmlformats.org/officeDocument/2006/math">
                      <m:func>
                        <m:funcPr>
                          <m:ctrlPr>
                            <a:rPr lang="en-CA" sz="2000" b="0" i="1" smtClean="0">
                              <a:latin typeface="Cambria Math" panose="02040503050406030204" pitchFamily="18" charset="0"/>
                            </a:rPr>
                          </m:ctrlPr>
                        </m:funcPr>
                        <m:fName>
                          <m:r>
                            <m:rPr>
                              <m:sty m:val="p"/>
                            </m:rPr>
                            <a:rPr lang="en-CA" sz="2000" b="0" i="0" smtClean="0">
                              <a:latin typeface="Cambria Math" panose="02040503050406030204" pitchFamily="18" charset="0"/>
                            </a:rPr>
                            <m:t>Pr</m:t>
                          </m:r>
                        </m:fName>
                        <m:e>
                          <m:d>
                            <m:dPr>
                              <m:ctrlPr>
                                <a:rPr lang="en-CA" sz="2000" b="0" i="1" smtClean="0">
                                  <a:latin typeface="Cambria Math" panose="02040503050406030204" pitchFamily="18" charset="0"/>
                                </a:rPr>
                              </m:ctrlPr>
                            </m:dPr>
                            <m:e>
                              <m:r>
                                <a:rPr lang="en-CA" sz="2000" b="0" i="1" smtClean="0">
                                  <a:latin typeface="Cambria Math" panose="02040503050406030204" pitchFamily="18" charset="0"/>
                                </a:rPr>
                                <m:t>𝑋</m:t>
                              </m:r>
                              <m:r>
                                <a:rPr lang="en-CA" sz="2000" b="0" i="1" smtClean="0">
                                  <a:latin typeface="Cambria Math" panose="02040503050406030204" pitchFamily="18" charset="0"/>
                                </a:rPr>
                                <m:t>≥</m:t>
                              </m:r>
                              <m:d>
                                <m:dPr>
                                  <m:ctrlPr>
                                    <a:rPr lang="en-CA" sz="2000" b="0" i="1" smtClean="0">
                                      <a:latin typeface="Cambria Math" panose="02040503050406030204" pitchFamily="18" charset="0"/>
                                    </a:rPr>
                                  </m:ctrlPr>
                                </m:dPr>
                                <m:e>
                                  <m:r>
                                    <a:rPr lang="en-CA" sz="2000" b="0" i="1" smtClean="0">
                                      <a:latin typeface="Cambria Math" panose="02040503050406030204" pitchFamily="18" charset="0"/>
                                    </a:rPr>
                                    <m:t>1+</m:t>
                                  </m:r>
                                  <m:r>
                                    <a:rPr lang="en-CA" sz="2000" b="0" i="1" smtClean="0">
                                      <a:latin typeface="Cambria Math" panose="02040503050406030204" pitchFamily="18" charset="0"/>
                                    </a:rPr>
                                    <m:t>𝜖</m:t>
                                  </m:r>
                                </m:e>
                              </m:d>
                              <m:r>
                                <a:rPr lang="en-CA" sz="2000" b="0" i="1" smtClean="0">
                                  <a:latin typeface="Cambria Math" panose="02040503050406030204" pitchFamily="18" charset="0"/>
                                </a:rPr>
                                <m:t>𝜇</m:t>
                              </m:r>
                            </m:e>
                          </m:d>
                          <m:r>
                            <a:rPr lang="en-CA" sz="2000" b="0" i="1" smtClean="0">
                              <a:latin typeface="Cambria Math" panose="02040503050406030204" pitchFamily="18" charset="0"/>
                            </a:rPr>
                            <m:t>≤</m:t>
                          </m:r>
                          <m:sSup>
                            <m:sSupPr>
                              <m:ctrlPr>
                                <a:rPr lang="en-CA" sz="2000" b="0" i="1" smtClean="0">
                                  <a:latin typeface="Cambria Math" panose="02040503050406030204" pitchFamily="18" charset="0"/>
                                </a:rPr>
                              </m:ctrlPr>
                            </m:sSupPr>
                            <m:e>
                              <m:r>
                                <a:rPr lang="en-CA" sz="2000" b="0" i="1" smtClean="0">
                                  <a:latin typeface="Cambria Math" panose="02040503050406030204" pitchFamily="18" charset="0"/>
                                </a:rPr>
                                <m:t>𝑒</m:t>
                              </m:r>
                            </m:e>
                            <m:sup>
                              <m:r>
                                <a:rPr lang="en-CA" sz="2000" b="0" i="1" smtClean="0">
                                  <a:latin typeface="Cambria Math" panose="02040503050406030204" pitchFamily="18" charset="0"/>
                                </a:rPr>
                                <m:t>−</m:t>
                              </m:r>
                              <m:f>
                                <m:fPr>
                                  <m:ctrlPr>
                                    <a:rPr lang="en-CA" sz="2000" b="0" i="1" smtClean="0">
                                      <a:latin typeface="Cambria Math" panose="02040503050406030204" pitchFamily="18" charset="0"/>
                                    </a:rPr>
                                  </m:ctrlPr>
                                </m:fPr>
                                <m:num>
                                  <m:r>
                                    <a:rPr lang="en-CA" sz="2000" b="0" i="1" smtClean="0">
                                      <a:latin typeface="Cambria Math" panose="02040503050406030204" pitchFamily="18" charset="0"/>
                                    </a:rPr>
                                    <m:t>𝜇</m:t>
                                  </m:r>
                                  <m:sSup>
                                    <m:sSupPr>
                                      <m:ctrlPr>
                                        <a:rPr lang="en-CA" sz="2000" b="0" i="1" smtClean="0">
                                          <a:latin typeface="Cambria Math" panose="02040503050406030204" pitchFamily="18" charset="0"/>
                                        </a:rPr>
                                      </m:ctrlPr>
                                    </m:sSupPr>
                                    <m:e>
                                      <m:r>
                                        <a:rPr lang="en-CA" sz="2000" b="0" i="1" smtClean="0">
                                          <a:latin typeface="Cambria Math" panose="02040503050406030204" pitchFamily="18" charset="0"/>
                                        </a:rPr>
                                        <m:t>𝜖</m:t>
                                      </m:r>
                                    </m:e>
                                    <m:sup>
                                      <m:r>
                                        <a:rPr lang="en-CA" sz="2000" b="0" i="1" smtClean="0">
                                          <a:latin typeface="Cambria Math" panose="02040503050406030204" pitchFamily="18" charset="0"/>
                                        </a:rPr>
                                        <m:t>2</m:t>
                                      </m:r>
                                    </m:sup>
                                  </m:sSup>
                                </m:num>
                                <m:den>
                                  <m:r>
                                    <a:rPr lang="en-CA" sz="2000" b="0" i="1" smtClean="0">
                                      <a:latin typeface="Cambria Math" panose="02040503050406030204" pitchFamily="18" charset="0"/>
                                    </a:rPr>
                                    <m:t>3</m:t>
                                  </m:r>
                                </m:den>
                              </m:f>
                            </m:sup>
                          </m:sSup>
                          <m:r>
                            <a:rPr lang="en-CA" sz="2000" b="0" i="1" smtClean="0">
                              <a:latin typeface="Cambria Math" panose="02040503050406030204" pitchFamily="18" charset="0"/>
                            </a:rPr>
                            <m:t> </m:t>
                          </m:r>
                        </m:e>
                      </m:func>
                    </m:oMath>
                  </m:oMathPara>
                </a14:m>
                <a:endParaRPr lang="en-CA" sz="2000" dirty="0"/>
              </a:p>
            </p:txBody>
          </p:sp>
        </mc:Choice>
        <mc:Fallback xmlns="">
          <p:sp>
            <p:nvSpPr>
              <p:cNvPr id="5" name="TextBox 4">
                <a:extLst>
                  <a:ext uri="{FF2B5EF4-FFF2-40B4-BE49-F238E27FC236}">
                    <a16:creationId xmlns:a16="http://schemas.microsoft.com/office/drawing/2014/main" id="{157FCE19-F397-4F32-915B-C470FBB10AB0}"/>
                  </a:ext>
                </a:extLst>
              </p:cNvPr>
              <p:cNvSpPr txBox="1">
                <a:spLocks noRot="1" noChangeAspect="1" noMove="1" noResize="1" noEditPoints="1" noAdjustHandles="1" noChangeArrowheads="1" noChangeShapeType="1" noTextEdit="1"/>
              </p:cNvSpPr>
              <p:nvPr/>
            </p:nvSpPr>
            <p:spPr>
              <a:xfrm>
                <a:off x="781049" y="1253327"/>
                <a:ext cx="10213732" cy="1137556"/>
              </a:xfrm>
              <a:prstGeom prst="rect">
                <a:avLst/>
              </a:prstGeom>
              <a:blipFill>
                <a:blip r:embed="rId2"/>
                <a:stretch>
                  <a:fillRect l="-536" t="-2660"/>
                </a:stretch>
              </a:blipFill>
              <a:ln>
                <a:solidFill>
                  <a:schemeClr val="tx2"/>
                </a:solidFill>
              </a:ln>
            </p:spPr>
            <p:txBody>
              <a:bodyPr/>
              <a:lstStyle/>
              <a:p>
                <a:r>
                  <a:rPr lang="en-CA">
                    <a:noFill/>
                  </a:rPr>
                  <a:t> </a:t>
                </a:r>
              </a:p>
            </p:txBody>
          </p:sp>
        </mc:Fallback>
      </mc:AlternateContent>
      <p:sp>
        <p:nvSpPr>
          <p:cNvPr id="3" name="Slide Number Placeholder 2">
            <a:extLst>
              <a:ext uri="{FF2B5EF4-FFF2-40B4-BE49-F238E27FC236}">
                <a16:creationId xmlns:a16="http://schemas.microsoft.com/office/drawing/2014/main" id="{FE97E635-C78A-42A9-88CD-D69EF40EFC08}"/>
              </a:ext>
            </a:extLst>
          </p:cNvPr>
          <p:cNvSpPr>
            <a:spLocks noGrp="1"/>
          </p:cNvSpPr>
          <p:nvPr>
            <p:ph type="sldNum" sz="quarter" idx="12"/>
          </p:nvPr>
        </p:nvSpPr>
        <p:spPr/>
        <p:txBody>
          <a:bodyPr/>
          <a:lstStyle/>
          <a:p>
            <a:fld id="{2595D44B-EAE6-4553-A7ED-B796E3CA93DC}" type="slidenum">
              <a:rPr lang="en-CA" smtClean="0"/>
              <a:t>23</a:t>
            </a:fld>
            <a:endParaRPr lang="en-CA"/>
          </a:p>
        </p:txBody>
      </p:sp>
      <p:grpSp>
        <p:nvGrpSpPr>
          <p:cNvPr id="14" name="Group 13">
            <a:extLst>
              <a:ext uri="{FF2B5EF4-FFF2-40B4-BE49-F238E27FC236}">
                <a16:creationId xmlns:a16="http://schemas.microsoft.com/office/drawing/2014/main" id="{75F740D9-F085-4BAC-BD2C-E051DC56FBA6}"/>
              </a:ext>
            </a:extLst>
          </p:cNvPr>
          <p:cNvGrpSpPr/>
          <p:nvPr/>
        </p:nvGrpSpPr>
        <p:grpSpPr>
          <a:xfrm>
            <a:off x="7923930" y="2479566"/>
            <a:ext cx="1385280" cy="371160"/>
            <a:chOff x="7923930" y="2479566"/>
            <a:chExt cx="1385280" cy="371160"/>
          </a:xfrm>
        </p:grpSpPr>
        <mc:AlternateContent xmlns:mc="http://schemas.openxmlformats.org/markup-compatibility/2006">
          <mc:Choice xmlns:p14="http://schemas.microsoft.com/office/powerpoint/2010/main" Requires="p14">
            <p:contentPart p14:bwMode="auto" r:id="rId3">
              <p14:nvContentPartPr>
                <p14:cNvPr id="4" name="Ink 3">
                  <a:extLst>
                    <a:ext uri="{FF2B5EF4-FFF2-40B4-BE49-F238E27FC236}">
                      <a16:creationId xmlns:a16="http://schemas.microsoft.com/office/drawing/2014/main" id="{A1855CF5-FD5C-4603-AF2F-DEEA29BB88B8}"/>
                    </a:ext>
                  </a:extLst>
                </p14:cNvPr>
                <p14:cNvContentPartPr/>
                <p14:nvPr/>
              </p14:nvContentPartPr>
              <p14:xfrm>
                <a:off x="8000610" y="2560206"/>
                <a:ext cx="83520" cy="144360"/>
              </p14:xfrm>
            </p:contentPart>
          </mc:Choice>
          <mc:Fallback>
            <p:pic>
              <p:nvPicPr>
                <p:cNvPr id="4" name="Ink 3">
                  <a:extLst>
                    <a:ext uri="{FF2B5EF4-FFF2-40B4-BE49-F238E27FC236}">
                      <a16:creationId xmlns:a16="http://schemas.microsoft.com/office/drawing/2014/main" id="{A1855CF5-FD5C-4603-AF2F-DEEA29BB88B8}"/>
                    </a:ext>
                  </a:extLst>
                </p:cNvPr>
                <p:cNvPicPr/>
                <p:nvPr/>
              </p:nvPicPr>
              <p:blipFill>
                <a:blip r:embed="rId4"/>
                <a:stretch>
                  <a:fillRect/>
                </a:stretch>
              </p:blipFill>
              <p:spPr>
                <a:xfrm>
                  <a:off x="7996290" y="2555886"/>
                  <a:ext cx="9216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6" name="Ink 5">
                  <a:extLst>
                    <a:ext uri="{FF2B5EF4-FFF2-40B4-BE49-F238E27FC236}">
                      <a16:creationId xmlns:a16="http://schemas.microsoft.com/office/drawing/2014/main" id="{E7DA8CB1-47E6-4437-A8E0-C5C80CD83697}"/>
                    </a:ext>
                  </a:extLst>
                </p14:cNvPr>
                <p14:cNvContentPartPr/>
                <p14:nvPr/>
              </p14:nvContentPartPr>
              <p14:xfrm>
                <a:off x="7923930" y="2479566"/>
                <a:ext cx="192960" cy="164880"/>
              </p14:xfrm>
            </p:contentPart>
          </mc:Choice>
          <mc:Fallback>
            <p:pic>
              <p:nvPicPr>
                <p:cNvPr id="6" name="Ink 5">
                  <a:extLst>
                    <a:ext uri="{FF2B5EF4-FFF2-40B4-BE49-F238E27FC236}">
                      <a16:creationId xmlns:a16="http://schemas.microsoft.com/office/drawing/2014/main" id="{E7DA8CB1-47E6-4437-A8E0-C5C80CD83697}"/>
                    </a:ext>
                  </a:extLst>
                </p:cNvPr>
                <p:cNvPicPr/>
                <p:nvPr/>
              </p:nvPicPr>
              <p:blipFill>
                <a:blip r:embed="rId6"/>
                <a:stretch>
                  <a:fillRect/>
                </a:stretch>
              </p:blipFill>
              <p:spPr>
                <a:xfrm>
                  <a:off x="7919610" y="2475246"/>
                  <a:ext cx="20160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7" name="Ink 6">
                  <a:extLst>
                    <a:ext uri="{FF2B5EF4-FFF2-40B4-BE49-F238E27FC236}">
                      <a16:creationId xmlns:a16="http://schemas.microsoft.com/office/drawing/2014/main" id="{CD7DDD1A-5966-4AEE-8536-437A8D8DC71C}"/>
                    </a:ext>
                  </a:extLst>
                </p14:cNvPr>
                <p14:cNvContentPartPr/>
                <p14:nvPr/>
              </p14:nvContentPartPr>
              <p14:xfrm>
                <a:off x="8251890" y="2690166"/>
                <a:ext cx="109080" cy="150840"/>
              </p14:xfrm>
            </p:contentPart>
          </mc:Choice>
          <mc:Fallback>
            <p:pic>
              <p:nvPicPr>
                <p:cNvPr id="7" name="Ink 6">
                  <a:extLst>
                    <a:ext uri="{FF2B5EF4-FFF2-40B4-BE49-F238E27FC236}">
                      <a16:creationId xmlns:a16="http://schemas.microsoft.com/office/drawing/2014/main" id="{CD7DDD1A-5966-4AEE-8536-437A8D8DC71C}"/>
                    </a:ext>
                  </a:extLst>
                </p:cNvPr>
                <p:cNvPicPr/>
                <p:nvPr/>
              </p:nvPicPr>
              <p:blipFill>
                <a:blip r:embed="rId8"/>
                <a:stretch>
                  <a:fillRect/>
                </a:stretch>
              </p:blipFill>
              <p:spPr>
                <a:xfrm>
                  <a:off x="8247570" y="2685846"/>
                  <a:ext cx="11772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8" name="Ink 7">
                  <a:extLst>
                    <a:ext uri="{FF2B5EF4-FFF2-40B4-BE49-F238E27FC236}">
                      <a16:creationId xmlns:a16="http://schemas.microsoft.com/office/drawing/2014/main" id="{6CF324A9-0D2D-4FED-8D3B-EC6D658602E4}"/>
                    </a:ext>
                  </a:extLst>
                </p14:cNvPr>
                <p14:cNvContentPartPr/>
                <p14:nvPr/>
              </p14:nvContentPartPr>
              <p14:xfrm>
                <a:off x="8395530" y="2712486"/>
                <a:ext cx="64080" cy="91440"/>
              </p14:xfrm>
            </p:contentPart>
          </mc:Choice>
          <mc:Fallback>
            <p:pic>
              <p:nvPicPr>
                <p:cNvPr id="8" name="Ink 7">
                  <a:extLst>
                    <a:ext uri="{FF2B5EF4-FFF2-40B4-BE49-F238E27FC236}">
                      <a16:creationId xmlns:a16="http://schemas.microsoft.com/office/drawing/2014/main" id="{6CF324A9-0D2D-4FED-8D3B-EC6D658602E4}"/>
                    </a:ext>
                  </a:extLst>
                </p:cNvPr>
                <p:cNvPicPr/>
                <p:nvPr/>
              </p:nvPicPr>
              <p:blipFill>
                <a:blip r:embed="rId10"/>
                <a:stretch>
                  <a:fillRect/>
                </a:stretch>
              </p:blipFill>
              <p:spPr>
                <a:xfrm>
                  <a:off x="8391210" y="2708166"/>
                  <a:ext cx="7272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9" name="Ink 8">
                  <a:extLst>
                    <a:ext uri="{FF2B5EF4-FFF2-40B4-BE49-F238E27FC236}">
                      <a16:creationId xmlns:a16="http://schemas.microsoft.com/office/drawing/2014/main" id="{FEC0FC86-6AEC-4B98-89E8-2C27042DFD79}"/>
                    </a:ext>
                  </a:extLst>
                </p14:cNvPr>
                <p14:cNvContentPartPr/>
                <p14:nvPr/>
              </p14:nvContentPartPr>
              <p14:xfrm>
                <a:off x="8523330" y="2725446"/>
                <a:ext cx="130680" cy="84240"/>
              </p14:xfrm>
            </p:contentPart>
          </mc:Choice>
          <mc:Fallback>
            <p:pic>
              <p:nvPicPr>
                <p:cNvPr id="9" name="Ink 8">
                  <a:extLst>
                    <a:ext uri="{FF2B5EF4-FFF2-40B4-BE49-F238E27FC236}">
                      <a16:creationId xmlns:a16="http://schemas.microsoft.com/office/drawing/2014/main" id="{FEC0FC86-6AEC-4B98-89E8-2C27042DFD79}"/>
                    </a:ext>
                  </a:extLst>
                </p:cNvPr>
                <p:cNvPicPr/>
                <p:nvPr/>
              </p:nvPicPr>
              <p:blipFill>
                <a:blip r:embed="rId12"/>
                <a:stretch>
                  <a:fillRect/>
                </a:stretch>
              </p:blipFill>
              <p:spPr>
                <a:xfrm>
                  <a:off x="8519010" y="2721126"/>
                  <a:ext cx="13932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0" name="Ink 9">
                  <a:extLst>
                    <a:ext uri="{FF2B5EF4-FFF2-40B4-BE49-F238E27FC236}">
                      <a16:creationId xmlns:a16="http://schemas.microsoft.com/office/drawing/2014/main" id="{0A9A8FB5-CC4E-4D58-8384-65DB50381827}"/>
                    </a:ext>
                  </a:extLst>
                </p14:cNvPr>
                <p14:cNvContentPartPr/>
                <p14:nvPr/>
              </p14:nvContentPartPr>
              <p14:xfrm>
                <a:off x="8673090" y="2721126"/>
                <a:ext cx="270360" cy="120240"/>
              </p14:xfrm>
            </p:contentPart>
          </mc:Choice>
          <mc:Fallback>
            <p:pic>
              <p:nvPicPr>
                <p:cNvPr id="10" name="Ink 9">
                  <a:extLst>
                    <a:ext uri="{FF2B5EF4-FFF2-40B4-BE49-F238E27FC236}">
                      <a16:creationId xmlns:a16="http://schemas.microsoft.com/office/drawing/2014/main" id="{0A9A8FB5-CC4E-4D58-8384-65DB50381827}"/>
                    </a:ext>
                  </a:extLst>
                </p:cNvPr>
                <p:cNvPicPr/>
                <p:nvPr/>
              </p:nvPicPr>
              <p:blipFill>
                <a:blip r:embed="rId14"/>
                <a:stretch>
                  <a:fillRect/>
                </a:stretch>
              </p:blipFill>
              <p:spPr>
                <a:xfrm>
                  <a:off x="8668770" y="2716806"/>
                  <a:ext cx="27900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1" name="Ink 10">
                  <a:extLst>
                    <a:ext uri="{FF2B5EF4-FFF2-40B4-BE49-F238E27FC236}">
                      <a16:creationId xmlns:a16="http://schemas.microsoft.com/office/drawing/2014/main" id="{5E532DFA-9ACE-423E-B90E-A33FC9BA8FD6}"/>
                    </a:ext>
                  </a:extLst>
                </p14:cNvPr>
                <p14:cNvContentPartPr/>
                <p14:nvPr/>
              </p14:nvContentPartPr>
              <p14:xfrm>
                <a:off x="8962170" y="2688366"/>
                <a:ext cx="88920" cy="162360"/>
              </p14:xfrm>
            </p:contentPart>
          </mc:Choice>
          <mc:Fallback>
            <p:pic>
              <p:nvPicPr>
                <p:cNvPr id="11" name="Ink 10">
                  <a:extLst>
                    <a:ext uri="{FF2B5EF4-FFF2-40B4-BE49-F238E27FC236}">
                      <a16:creationId xmlns:a16="http://schemas.microsoft.com/office/drawing/2014/main" id="{5E532DFA-9ACE-423E-B90E-A33FC9BA8FD6}"/>
                    </a:ext>
                  </a:extLst>
                </p:cNvPr>
                <p:cNvPicPr/>
                <p:nvPr/>
              </p:nvPicPr>
              <p:blipFill>
                <a:blip r:embed="rId16"/>
                <a:stretch>
                  <a:fillRect/>
                </a:stretch>
              </p:blipFill>
              <p:spPr>
                <a:xfrm>
                  <a:off x="8957850" y="2684046"/>
                  <a:ext cx="9756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2" name="Ink 11">
                  <a:extLst>
                    <a:ext uri="{FF2B5EF4-FFF2-40B4-BE49-F238E27FC236}">
                      <a16:creationId xmlns:a16="http://schemas.microsoft.com/office/drawing/2014/main" id="{CA160401-471E-41ED-8155-7B1F5BB6F616}"/>
                    </a:ext>
                  </a:extLst>
                </p14:cNvPr>
                <p14:cNvContentPartPr/>
                <p14:nvPr/>
              </p14:nvContentPartPr>
              <p14:xfrm>
                <a:off x="9050370" y="2709606"/>
                <a:ext cx="128880" cy="125280"/>
              </p14:xfrm>
            </p:contentPart>
          </mc:Choice>
          <mc:Fallback>
            <p:pic>
              <p:nvPicPr>
                <p:cNvPr id="12" name="Ink 11">
                  <a:extLst>
                    <a:ext uri="{FF2B5EF4-FFF2-40B4-BE49-F238E27FC236}">
                      <a16:creationId xmlns:a16="http://schemas.microsoft.com/office/drawing/2014/main" id="{CA160401-471E-41ED-8155-7B1F5BB6F616}"/>
                    </a:ext>
                  </a:extLst>
                </p:cNvPr>
                <p:cNvPicPr/>
                <p:nvPr/>
              </p:nvPicPr>
              <p:blipFill>
                <a:blip r:embed="rId18"/>
                <a:stretch>
                  <a:fillRect/>
                </a:stretch>
              </p:blipFill>
              <p:spPr>
                <a:xfrm>
                  <a:off x="9046050" y="2705286"/>
                  <a:ext cx="13752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3" name="Ink 12">
                  <a:extLst>
                    <a:ext uri="{FF2B5EF4-FFF2-40B4-BE49-F238E27FC236}">
                      <a16:creationId xmlns:a16="http://schemas.microsoft.com/office/drawing/2014/main" id="{271471A2-3FB6-43DA-9961-07BAF73CF720}"/>
                    </a:ext>
                  </a:extLst>
                </p14:cNvPr>
                <p14:cNvContentPartPr/>
                <p14:nvPr/>
              </p14:nvContentPartPr>
              <p14:xfrm>
                <a:off x="9205530" y="2747766"/>
                <a:ext cx="103680" cy="90000"/>
              </p14:xfrm>
            </p:contentPart>
          </mc:Choice>
          <mc:Fallback>
            <p:pic>
              <p:nvPicPr>
                <p:cNvPr id="13" name="Ink 12">
                  <a:extLst>
                    <a:ext uri="{FF2B5EF4-FFF2-40B4-BE49-F238E27FC236}">
                      <a16:creationId xmlns:a16="http://schemas.microsoft.com/office/drawing/2014/main" id="{271471A2-3FB6-43DA-9961-07BAF73CF720}"/>
                    </a:ext>
                  </a:extLst>
                </p:cNvPr>
                <p:cNvPicPr/>
                <p:nvPr/>
              </p:nvPicPr>
              <p:blipFill>
                <a:blip r:embed="rId20"/>
                <a:stretch>
                  <a:fillRect/>
                </a:stretch>
              </p:blipFill>
              <p:spPr>
                <a:xfrm>
                  <a:off x="9201210" y="2743446"/>
                  <a:ext cx="112320" cy="98640"/>
                </a:xfrm>
                <a:prstGeom prst="rect">
                  <a:avLst/>
                </a:prstGeom>
              </p:spPr>
            </p:pic>
          </mc:Fallback>
        </mc:AlternateContent>
      </p:grpSp>
      <p:grpSp>
        <p:nvGrpSpPr>
          <p:cNvPr id="18" name="Group 17">
            <a:extLst>
              <a:ext uri="{FF2B5EF4-FFF2-40B4-BE49-F238E27FC236}">
                <a16:creationId xmlns:a16="http://schemas.microsoft.com/office/drawing/2014/main" id="{FCA167DF-DA59-4F73-8E93-CFBDA0CEC5C5}"/>
              </a:ext>
            </a:extLst>
          </p:cNvPr>
          <p:cNvGrpSpPr/>
          <p:nvPr/>
        </p:nvGrpSpPr>
        <p:grpSpPr>
          <a:xfrm>
            <a:off x="1589010" y="1173846"/>
            <a:ext cx="1423440" cy="493920"/>
            <a:chOff x="1589010" y="1173846"/>
            <a:chExt cx="1423440" cy="493920"/>
          </a:xfrm>
        </p:grpSpPr>
        <mc:AlternateContent xmlns:mc="http://schemas.openxmlformats.org/markup-compatibility/2006">
          <mc:Choice xmlns:p14="http://schemas.microsoft.com/office/powerpoint/2010/main" Requires="p14">
            <p:contentPart p14:bwMode="auto" r:id="rId21">
              <p14:nvContentPartPr>
                <p14:cNvPr id="15" name="Ink 14">
                  <a:extLst>
                    <a:ext uri="{FF2B5EF4-FFF2-40B4-BE49-F238E27FC236}">
                      <a16:creationId xmlns:a16="http://schemas.microsoft.com/office/drawing/2014/main" id="{3EB37D3A-0CD9-45CD-B99F-0E152D73A7C0}"/>
                    </a:ext>
                  </a:extLst>
                </p14:cNvPr>
                <p14:cNvContentPartPr/>
                <p14:nvPr/>
              </p14:nvContentPartPr>
              <p14:xfrm>
                <a:off x="1664610" y="1613766"/>
                <a:ext cx="1233720" cy="54000"/>
              </p14:xfrm>
            </p:contentPart>
          </mc:Choice>
          <mc:Fallback>
            <p:pic>
              <p:nvPicPr>
                <p:cNvPr id="15" name="Ink 14">
                  <a:extLst>
                    <a:ext uri="{FF2B5EF4-FFF2-40B4-BE49-F238E27FC236}">
                      <a16:creationId xmlns:a16="http://schemas.microsoft.com/office/drawing/2014/main" id="{3EB37D3A-0CD9-45CD-B99F-0E152D73A7C0}"/>
                    </a:ext>
                  </a:extLst>
                </p:cNvPr>
                <p:cNvPicPr/>
                <p:nvPr/>
              </p:nvPicPr>
              <p:blipFill>
                <a:blip r:embed="rId22"/>
                <a:stretch>
                  <a:fillRect/>
                </a:stretch>
              </p:blipFill>
              <p:spPr>
                <a:xfrm>
                  <a:off x="1660290" y="1609446"/>
                  <a:ext cx="124236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6" name="Ink 15">
                  <a:extLst>
                    <a:ext uri="{FF2B5EF4-FFF2-40B4-BE49-F238E27FC236}">
                      <a16:creationId xmlns:a16="http://schemas.microsoft.com/office/drawing/2014/main" id="{F1892A29-CBA5-4865-8C54-AC94C4246335}"/>
                    </a:ext>
                  </a:extLst>
                </p14:cNvPr>
                <p14:cNvContentPartPr/>
                <p14:nvPr/>
              </p14:nvContentPartPr>
              <p14:xfrm>
                <a:off x="1612770" y="1237926"/>
                <a:ext cx="91800" cy="398520"/>
              </p14:xfrm>
            </p:contentPart>
          </mc:Choice>
          <mc:Fallback>
            <p:pic>
              <p:nvPicPr>
                <p:cNvPr id="16" name="Ink 15">
                  <a:extLst>
                    <a:ext uri="{FF2B5EF4-FFF2-40B4-BE49-F238E27FC236}">
                      <a16:creationId xmlns:a16="http://schemas.microsoft.com/office/drawing/2014/main" id="{F1892A29-CBA5-4865-8C54-AC94C4246335}"/>
                    </a:ext>
                  </a:extLst>
                </p:cNvPr>
                <p:cNvPicPr/>
                <p:nvPr/>
              </p:nvPicPr>
              <p:blipFill>
                <a:blip r:embed="rId24"/>
                <a:stretch>
                  <a:fillRect/>
                </a:stretch>
              </p:blipFill>
              <p:spPr>
                <a:xfrm>
                  <a:off x="1608450" y="1233606"/>
                  <a:ext cx="100440" cy="40716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7" name="Ink 16">
                  <a:extLst>
                    <a:ext uri="{FF2B5EF4-FFF2-40B4-BE49-F238E27FC236}">
                      <a16:creationId xmlns:a16="http://schemas.microsoft.com/office/drawing/2014/main" id="{9004AEB9-4F1F-42EC-8027-BD9CD0C9F337}"/>
                    </a:ext>
                  </a:extLst>
                </p14:cNvPr>
                <p14:cNvContentPartPr/>
                <p14:nvPr/>
              </p14:nvContentPartPr>
              <p14:xfrm>
                <a:off x="1589010" y="1173846"/>
                <a:ext cx="1423440" cy="454680"/>
              </p14:xfrm>
            </p:contentPart>
          </mc:Choice>
          <mc:Fallback>
            <p:pic>
              <p:nvPicPr>
                <p:cNvPr id="17" name="Ink 16">
                  <a:extLst>
                    <a:ext uri="{FF2B5EF4-FFF2-40B4-BE49-F238E27FC236}">
                      <a16:creationId xmlns:a16="http://schemas.microsoft.com/office/drawing/2014/main" id="{9004AEB9-4F1F-42EC-8027-BD9CD0C9F337}"/>
                    </a:ext>
                  </a:extLst>
                </p:cNvPr>
                <p:cNvPicPr/>
                <p:nvPr/>
              </p:nvPicPr>
              <p:blipFill>
                <a:blip r:embed="rId26"/>
                <a:stretch>
                  <a:fillRect/>
                </a:stretch>
              </p:blipFill>
              <p:spPr>
                <a:xfrm>
                  <a:off x="1584690" y="1169526"/>
                  <a:ext cx="1432080" cy="463320"/>
                </a:xfrm>
                <a:prstGeom prst="rect">
                  <a:avLst/>
                </a:prstGeom>
              </p:spPr>
            </p:pic>
          </mc:Fallback>
        </mc:AlternateContent>
      </p:grpSp>
      <p:grpSp>
        <p:nvGrpSpPr>
          <p:cNvPr id="25" name="Group 24">
            <a:extLst>
              <a:ext uri="{FF2B5EF4-FFF2-40B4-BE49-F238E27FC236}">
                <a16:creationId xmlns:a16="http://schemas.microsoft.com/office/drawing/2014/main" id="{01571EC2-7A4A-40A8-AF5F-CC9CCC3F46A3}"/>
              </a:ext>
            </a:extLst>
          </p:cNvPr>
          <p:cNvGrpSpPr/>
          <p:nvPr/>
        </p:nvGrpSpPr>
        <p:grpSpPr>
          <a:xfrm>
            <a:off x="6388530" y="3186606"/>
            <a:ext cx="936000" cy="479160"/>
            <a:chOff x="6388530" y="3186606"/>
            <a:chExt cx="936000" cy="479160"/>
          </a:xfrm>
        </p:grpSpPr>
        <mc:AlternateContent xmlns:mc="http://schemas.openxmlformats.org/markup-compatibility/2006">
          <mc:Choice xmlns:p14="http://schemas.microsoft.com/office/powerpoint/2010/main" Requires="p14">
            <p:contentPart p14:bwMode="auto" r:id="rId27">
              <p14:nvContentPartPr>
                <p14:cNvPr id="19" name="Ink 18">
                  <a:extLst>
                    <a:ext uri="{FF2B5EF4-FFF2-40B4-BE49-F238E27FC236}">
                      <a16:creationId xmlns:a16="http://schemas.microsoft.com/office/drawing/2014/main" id="{D7636E7C-9F58-42B6-A360-90B03E8829BB}"/>
                    </a:ext>
                  </a:extLst>
                </p14:cNvPr>
                <p14:cNvContentPartPr/>
                <p14:nvPr/>
              </p14:nvContentPartPr>
              <p14:xfrm>
                <a:off x="6388530" y="3450126"/>
                <a:ext cx="191520" cy="215640"/>
              </p14:xfrm>
            </p:contentPart>
          </mc:Choice>
          <mc:Fallback>
            <p:pic>
              <p:nvPicPr>
                <p:cNvPr id="19" name="Ink 18">
                  <a:extLst>
                    <a:ext uri="{FF2B5EF4-FFF2-40B4-BE49-F238E27FC236}">
                      <a16:creationId xmlns:a16="http://schemas.microsoft.com/office/drawing/2014/main" id="{D7636E7C-9F58-42B6-A360-90B03E8829BB}"/>
                    </a:ext>
                  </a:extLst>
                </p:cNvPr>
                <p:cNvPicPr/>
                <p:nvPr/>
              </p:nvPicPr>
              <p:blipFill>
                <a:blip r:embed="rId28"/>
                <a:stretch>
                  <a:fillRect/>
                </a:stretch>
              </p:blipFill>
              <p:spPr>
                <a:xfrm>
                  <a:off x="6384210" y="3445806"/>
                  <a:ext cx="200160" cy="22428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0" name="Ink 19">
                  <a:extLst>
                    <a:ext uri="{FF2B5EF4-FFF2-40B4-BE49-F238E27FC236}">
                      <a16:creationId xmlns:a16="http://schemas.microsoft.com/office/drawing/2014/main" id="{38311CCF-1288-4481-B827-3586934DBD82}"/>
                    </a:ext>
                  </a:extLst>
                </p14:cNvPr>
                <p14:cNvContentPartPr/>
                <p14:nvPr/>
              </p14:nvContentPartPr>
              <p14:xfrm>
                <a:off x="6597330" y="3377046"/>
                <a:ext cx="110520" cy="11880"/>
              </p14:xfrm>
            </p:contentPart>
          </mc:Choice>
          <mc:Fallback>
            <p:pic>
              <p:nvPicPr>
                <p:cNvPr id="20" name="Ink 19">
                  <a:extLst>
                    <a:ext uri="{FF2B5EF4-FFF2-40B4-BE49-F238E27FC236}">
                      <a16:creationId xmlns:a16="http://schemas.microsoft.com/office/drawing/2014/main" id="{38311CCF-1288-4481-B827-3586934DBD82}"/>
                    </a:ext>
                  </a:extLst>
                </p:cNvPr>
                <p:cNvPicPr/>
                <p:nvPr/>
              </p:nvPicPr>
              <p:blipFill>
                <a:blip r:embed="rId30"/>
                <a:stretch>
                  <a:fillRect/>
                </a:stretch>
              </p:blipFill>
              <p:spPr>
                <a:xfrm>
                  <a:off x="6593010" y="3372726"/>
                  <a:ext cx="11916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1" name="Ink 20">
                  <a:extLst>
                    <a:ext uri="{FF2B5EF4-FFF2-40B4-BE49-F238E27FC236}">
                      <a16:creationId xmlns:a16="http://schemas.microsoft.com/office/drawing/2014/main" id="{B839D233-AC68-4958-BED0-401DACA9404B}"/>
                    </a:ext>
                  </a:extLst>
                </p14:cNvPr>
                <p14:cNvContentPartPr/>
                <p14:nvPr/>
              </p14:nvContentPartPr>
              <p14:xfrm>
                <a:off x="6853290" y="3322326"/>
                <a:ext cx="167040" cy="226800"/>
              </p14:xfrm>
            </p:contentPart>
          </mc:Choice>
          <mc:Fallback>
            <p:pic>
              <p:nvPicPr>
                <p:cNvPr id="21" name="Ink 20">
                  <a:extLst>
                    <a:ext uri="{FF2B5EF4-FFF2-40B4-BE49-F238E27FC236}">
                      <a16:creationId xmlns:a16="http://schemas.microsoft.com/office/drawing/2014/main" id="{B839D233-AC68-4958-BED0-401DACA9404B}"/>
                    </a:ext>
                  </a:extLst>
                </p:cNvPr>
                <p:cNvPicPr/>
                <p:nvPr/>
              </p:nvPicPr>
              <p:blipFill>
                <a:blip r:embed="rId32"/>
                <a:stretch>
                  <a:fillRect/>
                </a:stretch>
              </p:blipFill>
              <p:spPr>
                <a:xfrm>
                  <a:off x="6848970" y="3318006"/>
                  <a:ext cx="175680" cy="23544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2" name="Ink 21">
                  <a:extLst>
                    <a:ext uri="{FF2B5EF4-FFF2-40B4-BE49-F238E27FC236}">
                      <a16:creationId xmlns:a16="http://schemas.microsoft.com/office/drawing/2014/main" id="{00F3C924-3757-4B6F-936B-8CFC4EA16AFA}"/>
                    </a:ext>
                  </a:extLst>
                </p14:cNvPr>
                <p14:cNvContentPartPr/>
                <p14:nvPr/>
              </p14:nvContentPartPr>
              <p14:xfrm>
                <a:off x="7085130" y="3293166"/>
                <a:ext cx="146520" cy="145440"/>
              </p14:xfrm>
            </p:contentPart>
          </mc:Choice>
          <mc:Fallback>
            <p:pic>
              <p:nvPicPr>
                <p:cNvPr id="22" name="Ink 21">
                  <a:extLst>
                    <a:ext uri="{FF2B5EF4-FFF2-40B4-BE49-F238E27FC236}">
                      <a16:creationId xmlns:a16="http://schemas.microsoft.com/office/drawing/2014/main" id="{00F3C924-3757-4B6F-936B-8CFC4EA16AFA}"/>
                    </a:ext>
                  </a:extLst>
                </p:cNvPr>
                <p:cNvPicPr/>
                <p:nvPr/>
              </p:nvPicPr>
              <p:blipFill>
                <a:blip r:embed="rId34"/>
                <a:stretch>
                  <a:fillRect/>
                </a:stretch>
              </p:blipFill>
              <p:spPr>
                <a:xfrm>
                  <a:off x="7080810" y="3288846"/>
                  <a:ext cx="15516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4" name="Ink 23">
                  <a:extLst>
                    <a:ext uri="{FF2B5EF4-FFF2-40B4-BE49-F238E27FC236}">
                      <a16:creationId xmlns:a16="http://schemas.microsoft.com/office/drawing/2014/main" id="{5DEB4643-B3AA-4956-8C48-399C7D2074A4}"/>
                    </a:ext>
                  </a:extLst>
                </p14:cNvPr>
                <p14:cNvContentPartPr/>
                <p14:nvPr/>
              </p14:nvContentPartPr>
              <p14:xfrm>
                <a:off x="7196730" y="3186606"/>
                <a:ext cx="127800" cy="86400"/>
              </p14:xfrm>
            </p:contentPart>
          </mc:Choice>
          <mc:Fallback>
            <p:pic>
              <p:nvPicPr>
                <p:cNvPr id="24" name="Ink 23">
                  <a:extLst>
                    <a:ext uri="{FF2B5EF4-FFF2-40B4-BE49-F238E27FC236}">
                      <a16:creationId xmlns:a16="http://schemas.microsoft.com/office/drawing/2014/main" id="{5DEB4643-B3AA-4956-8C48-399C7D2074A4}"/>
                    </a:ext>
                  </a:extLst>
                </p:cNvPr>
                <p:cNvPicPr/>
                <p:nvPr/>
              </p:nvPicPr>
              <p:blipFill>
                <a:blip r:embed="rId36"/>
                <a:stretch>
                  <a:fillRect/>
                </a:stretch>
              </p:blipFill>
              <p:spPr>
                <a:xfrm>
                  <a:off x="7192410" y="3182286"/>
                  <a:ext cx="136440" cy="950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7">
            <p14:nvContentPartPr>
              <p14:cNvPr id="34" name="Ink 33">
                <a:extLst>
                  <a:ext uri="{FF2B5EF4-FFF2-40B4-BE49-F238E27FC236}">
                    <a16:creationId xmlns:a16="http://schemas.microsoft.com/office/drawing/2014/main" id="{90B9683D-B70F-4563-A165-4ECBCDB42586}"/>
                  </a:ext>
                </a:extLst>
              </p14:cNvPr>
              <p14:cNvContentPartPr/>
              <p14:nvPr/>
            </p14:nvContentPartPr>
            <p14:xfrm>
              <a:off x="6314010" y="4430046"/>
              <a:ext cx="111600" cy="191160"/>
            </p14:xfrm>
          </p:contentPart>
        </mc:Choice>
        <mc:Fallback>
          <p:pic>
            <p:nvPicPr>
              <p:cNvPr id="34" name="Ink 33">
                <a:extLst>
                  <a:ext uri="{FF2B5EF4-FFF2-40B4-BE49-F238E27FC236}">
                    <a16:creationId xmlns:a16="http://schemas.microsoft.com/office/drawing/2014/main" id="{90B9683D-B70F-4563-A165-4ECBCDB42586}"/>
                  </a:ext>
                </a:extLst>
              </p:cNvPr>
              <p:cNvPicPr/>
              <p:nvPr/>
            </p:nvPicPr>
            <p:blipFill>
              <a:blip r:embed="rId38"/>
              <a:stretch>
                <a:fillRect/>
              </a:stretch>
            </p:blipFill>
            <p:spPr>
              <a:xfrm>
                <a:off x="6309690" y="4425726"/>
                <a:ext cx="120240" cy="199800"/>
              </a:xfrm>
              <a:prstGeom prst="rect">
                <a:avLst/>
              </a:prstGeom>
            </p:spPr>
          </p:pic>
        </mc:Fallback>
      </mc:AlternateContent>
      <p:grpSp>
        <p:nvGrpSpPr>
          <p:cNvPr id="38" name="Group 37">
            <a:extLst>
              <a:ext uri="{FF2B5EF4-FFF2-40B4-BE49-F238E27FC236}">
                <a16:creationId xmlns:a16="http://schemas.microsoft.com/office/drawing/2014/main" id="{7DF68C20-E119-4962-9876-EDD53BB0B0BC}"/>
              </a:ext>
            </a:extLst>
          </p:cNvPr>
          <p:cNvGrpSpPr/>
          <p:nvPr/>
        </p:nvGrpSpPr>
        <p:grpSpPr>
          <a:xfrm>
            <a:off x="7768770" y="3508446"/>
            <a:ext cx="116280" cy="155520"/>
            <a:chOff x="7768770" y="3508446"/>
            <a:chExt cx="116280" cy="155520"/>
          </a:xfrm>
        </p:grpSpPr>
        <mc:AlternateContent xmlns:mc="http://schemas.openxmlformats.org/markup-compatibility/2006">
          <mc:Choice xmlns:p14="http://schemas.microsoft.com/office/powerpoint/2010/main" Requires="p14">
            <p:contentPart p14:bwMode="auto" r:id="rId39">
              <p14:nvContentPartPr>
                <p14:cNvPr id="36" name="Ink 35">
                  <a:extLst>
                    <a:ext uri="{FF2B5EF4-FFF2-40B4-BE49-F238E27FC236}">
                      <a16:creationId xmlns:a16="http://schemas.microsoft.com/office/drawing/2014/main" id="{3C15AD14-B0E9-4A9C-BA0C-4DDB8AC983EF}"/>
                    </a:ext>
                  </a:extLst>
                </p14:cNvPr>
                <p14:cNvContentPartPr/>
                <p14:nvPr/>
              </p14:nvContentPartPr>
              <p14:xfrm>
                <a:off x="7768770" y="3508446"/>
                <a:ext cx="116280" cy="100800"/>
              </p14:xfrm>
            </p:contentPart>
          </mc:Choice>
          <mc:Fallback>
            <p:pic>
              <p:nvPicPr>
                <p:cNvPr id="36" name="Ink 35">
                  <a:extLst>
                    <a:ext uri="{FF2B5EF4-FFF2-40B4-BE49-F238E27FC236}">
                      <a16:creationId xmlns:a16="http://schemas.microsoft.com/office/drawing/2014/main" id="{3C15AD14-B0E9-4A9C-BA0C-4DDB8AC983EF}"/>
                    </a:ext>
                  </a:extLst>
                </p:cNvPr>
                <p:cNvPicPr/>
                <p:nvPr/>
              </p:nvPicPr>
              <p:blipFill>
                <a:blip r:embed="rId40"/>
                <a:stretch>
                  <a:fillRect/>
                </a:stretch>
              </p:blipFill>
              <p:spPr>
                <a:xfrm>
                  <a:off x="7764450" y="3504126"/>
                  <a:ext cx="12492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37" name="Ink 36">
                  <a:extLst>
                    <a:ext uri="{FF2B5EF4-FFF2-40B4-BE49-F238E27FC236}">
                      <a16:creationId xmlns:a16="http://schemas.microsoft.com/office/drawing/2014/main" id="{AB4CD671-2DF7-4A3F-BF54-06AFBA235531}"/>
                    </a:ext>
                  </a:extLst>
                </p14:cNvPr>
                <p14:cNvContentPartPr/>
                <p14:nvPr/>
              </p14:nvContentPartPr>
              <p14:xfrm>
                <a:off x="7788930" y="3634446"/>
                <a:ext cx="95760" cy="29520"/>
              </p14:xfrm>
            </p:contentPart>
          </mc:Choice>
          <mc:Fallback>
            <p:pic>
              <p:nvPicPr>
                <p:cNvPr id="37" name="Ink 36">
                  <a:extLst>
                    <a:ext uri="{FF2B5EF4-FFF2-40B4-BE49-F238E27FC236}">
                      <a16:creationId xmlns:a16="http://schemas.microsoft.com/office/drawing/2014/main" id="{AB4CD671-2DF7-4A3F-BF54-06AFBA235531}"/>
                    </a:ext>
                  </a:extLst>
                </p:cNvPr>
                <p:cNvPicPr/>
                <p:nvPr/>
              </p:nvPicPr>
              <p:blipFill>
                <a:blip r:embed="rId42"/>
                <a:stretch>
                  <a:fillRect/>
                </a:stretch>
              </p:blipFill>
              <p:spPr>
                <a:xfrm>
                  <a:off x="7784610" y="3630126"/>
                  <a:ext cx="104400" cy="38160"/>
                </a:xfrm>
                <a:prstGeom prst="rect">
                  <a:avLst/>
                </a:prstGeom>
              </p:spPr>
            </p:pic>
          </mc:Fallback>
        </mc:AlternateContent>
      </p:grpSp>
      <p:grpSp>
        <p:nvGrpSpPr>
          <p:cNvPr id="42" name="Group 41">
            <a:extLst>
              <a:ext uri="{FF2B5EF4-FFF2-40B4-BE49-F238E27FC236}">
                <a16:creationId xmlns:a16="http://schemas.microsoft.com/office/drawing/2014/main" id="{00817243-C81F-4FE3-9EBD-37F9885AC0B8}"/>
              </a:ext>
            </a:extLst>
          </p:cNvPr>
          <p:cNvGrpSpPr/>
          <p:nvPr/>
        </p:nvGrpSpPr>
        <p:grpSpPr>
          <a:xfrm>
            <a:off x="5817210" y="4435806"/>
            <a:ext cx="1166760" cy="580320"/>
            <a:chOff x="5817210" y="4435806"/>
            <a:chExt cx="1166760" cy="580320"/>
          </a:xfrm>
        </p:grpSpPr>
        <mc:AlternateContent xmlns:mc="http://schemas.openxmlformats.org/markup-compatibility/2006">
          <mc:Choice xmlns:p14="http://schemas.microsoft.com/office/powerpoint/2010/main" Requires="p14">
            <p:contentPart p14:bwMode="auto" r:id="rId43">
              <p14:nvContentPartPr>
                <p14:cNvPr id="26" name="Ink 25">
                  <a:extLst>
                    <a:ext uri="{FF2B5EF4-FFF2-40B4-BE49-F238E27FC236}">
                      <a16:creationId xmlns:a16="http://schemas.microsoft.com/office/drawing/2014/main" id="{6BE34FE6-00C5-4E6D-ABD4-B456C99103A2}"/>
                    </a:ext>
                  </a:extLst>
                </p14:cNvPr>
                <p14:cNvContentPartPr/>
                <p14:nvPr/>
              </p14:nvContentPartPr>
              <p14:xfrm>
                <a:off x="5817210" y="4454886"/>
                <a:ext cx="197640" cy="301320"/>
              </p14:xfrm>
            </p:contentPart>
          </mc:Choice>
          <mc:Fallback>
            <p:pic>
              <p:nvPicPr>
                <p:cNvPr id="26" name="Ink 25">
                  <a:extLst>
                    <a:ext uri="{FF2B5EF4-FFF2-40B4-BE49-F238E27FC236}">
                      <a16:creationId xmlns:a16="http://schemas.microsoft.com/office/drawing/2014/main" id="{6BE34FE6-00C5-4E6D-ABD4-B456C99103A2}"/>
                    </a:ext>
                  </a:extLst>
                </p:cNvPr>
                <p:cNvPicPr/>
                <p:nvPr/>
              </p:nvPicPr>
              <p:blipFill>
                <a:blip r:embed="rId44"/>
                <a:stretch>
                  <a:fillRect/>
                </a:stretch>
              </p:blipFill>
              <p:spPr>
                <a:xfrm>
                  <a:off x="5812890" y="4450566"/>
                  <a:ext cx="206280" cy="30996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7" name="Ink 26">
                  <a:extLst>
                    <a:ext uri="{FF2B5EF4-FFF2-40B4-BE49-F238E27FC236}">
                      <a16:creationId xmlns:a16="http://schemas.microsoft.com/office/drawing/2014/main" id="{5FDE0D91-7AE8-41BA-85AC-D01F1C63D1E7}"/>
                    </a:ext>
                  </a:extLst>
                </p14:cNvPr>
                <p14:cNvContentPartPr/>
                <p14:nvPr/>
              </p14:nvContentPartPr>
              <p14:xfrm>
                <a:off x="6160290" y="4487646"/>
                <a:ext cx="111240" cy="57240"/>
              </p14:xfrm>
            </p:contentPart>
          </mc:Choice>
          <mc:Fallback>
            <p:pic>
              <p:nvPicPr>
                <p:cNvPr id="27" name="Ink 26">
                  <a:extLst>
                    <a:ext uri="{FF2B5EF4-FFF2-40B4-BE49-F238E27FC236}">
                      <a16:creationId xmlns:a16="http://schemas.microsoft.com/office/drawing/2014/main" id="{5FDE0D91-7AE8-41BA-85AC-D01F1C63D1E7}"/>
                    </a:ext>
                  </a:extLst>
                </p:cNvPr>
                <p:cNvPicPr/>
                <p:nvPr/>
              </p:nvPicPr>
              <p:blipFill>
                <a:blip r:embed="rId46"/>
                <a:stretch>
                  <a:fillRect/>
                </a:stretch>
              </p:blipFill>
              <p:spPr>
                <a:xfrm>
                  <a:off x="6155970" y="4483326"/>
                  <a:ext cx="11988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28" name="Ink 27">
                  <a:extLst>
                    <a:ext uri="{FF2B5EF4-FFF2-40B4-BE49-F238E27FC236}">
                      <a16:creationId xmlns:a16="http://schemas.microsoft.com/office/drawing/2014/main" id="{7E20610B-F95D-4FAE-9B60-EC29881EB864}"/>
                    </a:ext>
                  </a:extLst>
                </p14:cNvPr>
                <p14:cNvContentPartPr/>
                <p14:nvPr/>
              </p14:nvContentPartPr>
              <p14:xfrm>
                <a:off x="6188010" y="4569366"/>
                <a:ext cx="109440" cy="43560"/>
              </p14:xfrm>
            </p:contentPart>
          </mc:Choice>
          <mc:Fallback>
            <p:pic>
              <p:nvPicPr>
                <p:cNvPr id="28" name="Ink 27">
                  <a:extLst>
                    <a:ext uri="{FF2B5EF4-FFF2-40B4-BE49-F238E27FC236}">
                      <a16:creationId xmlns:a16="http://schemas.microsoft.com/office/drawing/2014/main" id="{7E20610B-F95D-4FAE-9B60-EC29881EB864}"/>
                    </a:ext>
                  </a:extLst>
                </p:cNvPr>
                <p:cNvPicPr/>
                <p:nvPr/>
              </p:nvPicPr>
              <p:blipFill>
                <a:blip r:embed="rId48"/>
                <a:stretch>
                  <a:fillRect/>
                </a:stretch>
              </p:blipFill>
              <p:spPr>
                <a:xfrm>
                  <a:off x="6183690" y="4565046"/>
                  <a:ext cx="11808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29" name="Ink 28">
                  <a:extLst>
                    <a:ext uri="{FF2B5EF4-FFF2-40B4-BE49-F238E27FC236}">
                      <a16:creationId xmlns:a16="http://schemas.microsoft.com/office/drawing/2014/main" id="{99C5DB5E-3FCC-4D6E-B24D-7FEB5FE3061F}"/>
                    </a:ext>
                  </a:extLst>
                </p14:cNvPr>
                <p14:cNvContentPartPr/>
                <p14:nvPr/>
              </p14:nvContentPartPr>
              <p14:xfrm>
                <a:off x="6442530" y="4435806"/>
                <a:ext cx="41400" cy="188640"/>
              </p14:xfrm>
            </p:contentPart>
          </mc:Choice>
          <mc:Fallback>
            <p:pic>
              <p:nvPicPr>
                <p:cNvPr id="29" name="Ink 28">
                  <a:extLst>
                    <a:ext uri="{FF2B5EF4-FFF2-40B4-BE49-F238E27FC236}">
                      <a16:creationId xmlns:a16="http://schemas.microsoft.com/office/drawing/2014/main" id="{99C5DB5E-3FCC-4D6E-B24D-7FEB5FE3061F}"/>
                    </a:ext>
                  </a:extLst>
                </p:cNvPr>
                <p:cNvPicPr/>
                <p:nvPr/>
              </p:nvPicPr>
              <p:blipFill>
                <a:blip r:embed="rId50"/>
                <a:stretch>
                  <a:fillRect/>
                </a:stretch>
              </p:blipFill>
              <p:spPr>
                <a:xfrm>
                  <a:off x="6438210" y="4431486"/>
                  <a:ext cx="50040" cy="19728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0" name="Ink 29">
                  <a:extLst>
                    <a:ext uri="{FF2B5EF4-FFF2-40B4-BE49-F238E27FC236}">
                      <a16:creationId xmlns:a16="http://schemas.microsoft.com/office/drawing/2014/main" id="{4E971F44-9A31-47D8-8387-2E22930F8F15}"/>
                    </a:ext>
                  </a:extLst>
                </p14:cNvPr>
                <p14:cNvContentPartPr/>
                <p14:nvPr/>
              </p14:nvContentPartPr>
              <p14:xfrm>
                <a:off x="6522810" y="4533006"/>
                <a:ext cx="102960" cy="87480"/>
              </p14:xfrm>
            </p:contentPart>
          </mc:Choice>
          <mc:Fallback>
            <p:pic>
              <p:nvPicPr>
                <p:cNvPr id="30" name="Ink 29">
                  <a:extLst>
                    <a:ext uri="{FF2B5EF4-FFF2-40B4-BE49-F238E27FC236}">
                      <a16:creationId xmlns:a16="http://schemas.microsoft.com/office/drawing/2014/main" id="{4E971F44-9A31-47D8-8387-2E22930F8F15}"/>
                    </a:ext>
                  </a:extLst>
                </p:cNvPr>
                <p:cNvPicPr/>
                <p:nvPr/>
              </p:nvPicPr>
              <p:blipFill>
                <a:blip r:embed="rId52"/>
                <a:stretch>
                  <a:fillRect/>
                </a:stretch>
              </p:blipFill>
              <p:spPr>
                <a:xfrm>
                  <a:off x="6518490" y="4528686"/>
                  <a:ext cx="11160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2" name="Ink 31">
                  <a:extLst>
                    <a:ext uri="{FF2B5EF4-FFF2-40B4-BE49-F238E27FC236}">
                      <a16:creationId xmlns:a16="http://schemas.microsoft.com/office/drawing/2014/main" id="{1D379922-B4DC-4D7F-9537-FCAC50E0E66E}"/>
                    </a:ext>
                  </a:extLst>
                </p14:cNvPr>
                <p14:cNvContentPartPr/>
                <p14:nvPr/>
              </p14:nvContentPartPr>
              <p14:xfrm>
                <a:off x="6725130" y="4519326"/>
                <a:ext cx="154080" cy="103320"/>
              </p14:xfrm>
            </p:contentPart>
          </mc:Choice>
          <mc:Fallback>
            <p:pic>
              <p:nvPicPr>
                <p:cNvPr id="32" name="Ink 31">
                  <a:extLst>
                    <a:ext uri="{FF2B5EF4-FFF2-40B4-BE49-F238E27FC236}">
                      <a16:creationId xmlns:a16="http://schemas.microsoft.com/office/drawing/2014/main" id="{1D379922-B4DC-4D7F-9537-FCAC50E0E66E}"/>
                    </a:ext>
                  </a:extLst>
                </p:cNvPr>
                <p:cNvPicPr/>
                <p:nvPr/>
              </p:nvPicPr>
              <p:blipFill>
                <a:blip r:embed="rId54"/>
                <a:stretch>
                  <a:fillRect/>
                </a:stretch>
              </p:blipFill>
              <p:spPr>
                <a:xfrm>
                  <a:off x="6720810" y="4515006"/>
                  <a:ext cx="16272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9" name="Ink 38">
                  <a:extLst>
                    <a:ext uri="{FF2B5EF4-FFF2-40B4-BE49-F238E27FC236}">
                      <a16:creationId xmlns:a16="http://schemas.microsoft.com/office/drawing/2014/main" id="{02639D81-6357-4C2D-9C6A-9FD89C52027C}"/>
                    </a:ext>
                  </a:extLst>
                </p14:cNvPr>
                <p14:cNvContentPartPr/>
                <p14:nvPr/>
              </p14:nvContentPartPr>
              <p14:xfrm>
                <a:off x="6337770" y="4695006"/>
                <a:ext cx="646200" cy="34920"/>
              </p14:xfrm>
            </p:contentPart>
          </mc:Choice>
          <mc:Fallback>
            <p:pic>
              <p:nvPicPr>
                <p:cNvPr id="39" name="Ink 38">
                  <a:extLst>
                    <a:ext uri="{FF2B5EF4-FFF2-40B4-BE49-F238E27FC236}">
                      <a16:creationId xmlns:a16="http://schemas.microsoft.com/office/drawing/2014/main" id="{02639D81-6357-4C2D-9C6A-9FD89C52027C}"/>
                    </a:ext>
                  </a:extLst>
                </p:cNvPr>
                <p:cNvPicPr/>
                <p:nvPr/>
              </p:nvPicPr>
              <p:blipFill>
                <a:blip r:embed="rId56"/>
                <a:stretch>
                  <a:fillRect/>
                </a:stretch>
              </p:blipFill>
              <p:spPr>
                <a:xfrm>
                  <a:off x="6333450" y="4690686"/>
                  <a:ext cx="654840" cy="4356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40" name="Ink 39">
                  <a:extLst>
                    <a:ext uri="{FF2B5EF4-FFF2-40B4-BE49-F238E27FC236}">
                      <a16:creationId xmlns:a16="http://schemas.microsoft.com/office/drawing/2014/main" id="{2419CD81-BAF9-45DB-90CD-804B47CAE070}"/>
                    </a:ext>
                  </a:extLst>
                </p14:cNvPr>
                <p14:cNvContentPartPr/>
                <p14:nvPr/>
              </p14:nvContentPartPr>
              <p14:xfrm>
                <a:off x="6621450" y="4854846"/>
                <a:ext cx="153720" cy="161280"/>
              </p14:xfrm>
            </p:contentPart>
          </mc:Choice>
          <mc:Fallback>
            <p:pic>
              <p:nvPicPr>
                <p:cNvPr id="40" name="Ink 39">
                  <a:extLst>
                    <a:ext uri="{FF2B5EF4-FFF2-40B4-BE49-F238E27FC236}">
                      <a16:creationId xmlns:a16="http://schemas.microsoft.com/office/drawing/2014/main" id="{2419CD81-BAF9-45DB-90CD-804B47CAE070}"/>
                    </a:ext>
                  </a:extLst>
                </p:cNvPr>
                <p:cNvPicPr/>
                <p:nvPr/>
              </p:nvPicPr>
              <p:blipFill>
                <a:blip r:embed="rId58"/>
                <a:stretch>
                  <a:fillRect/>
                </a:stretch>
              </p:blipFill>
              <p:spPr>
                <a:xfrm>
                  <a:off x="6617130" y="4850526"/>
                  <a:ext cx="16236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41" name="Ink 40">
                  <a:extLst>
                    <a:ext uri="{FF2B5EF4-FFF2-40B4-BE49-F238E27FC236}">
                      <a16:creationId xmlns:a16="http://schemas.microsoft.com/office/drawing/2014/main" id="{945A1574-6560-4B8F-A594-C2A801805890}"/>
                    </a:ext>
                  </a:extLst>
                </p14:cNvPr>
                <p14:cNvContentPartPr/>
                <p14:nvPr/>
              </p14:nvContentPartPr>
              <p14:xfrm>
                <a:off x="6785250" y="4791126"/>
                <a:ext cx="136080" cy="86760"/>
              </p14:xfrm>
            </p:contentPart>
          </mc:Choice>
          <mc:Fallback>
            <p:pic>
              <p:nvPicPr>
                <p:cNvPr id="41" name="Ink 40">
                  <a:extLst>
                    <a:ext uri="{FF2B5EF4-FFF2-40B4-BE49-F238E27FC236}">
                      <a16:creationId xmlns:a16="http://schemas.microsoft.com/office/drawing/2014/main" id="{945A1574-6560-4B8F-A594-C2A801805890}"/>
                    </a:ext>
                  </a:extLst>
                </p:cNvPr>
                <p:cNvPicPr/>
                <p:nvPr/>
              </p:nvPicPr>
              <p:blipFill>
                <a:blip r:embed="rId60"/>
                <a:stretch>
                  <a:fillRect/>
                </a:stretch>
              </p:blipFill>
              <p:spPr>
                <a:xfrm>
                  <a:off x="6780930" y="4786806"/>
                  <a:ext cx="144720" cy="95400"/>
                </a:xfrm>
                <a:prstGeom prst="rect">
                  <a:avLst/>
                </a:prstGeom>
              </p:spPr>
            </p:pic>
          </mc:Fallback>
        </mc:AlternateContent>
      </p:grpSp>
      <p:grpSp>
        <p:nvGrpSpPr>
          <p:cNvPr id="47" name="Group 46">
            <a:extLst>
              <a:ext uri="{FF2B5EF4-FFF2-40B4-BE49-F238E27FC236}">
                <a16:creationId xmlns:a16="http://schemas.microsoft.com/office/drawing/2014/main" id="{9D6DBA50-DB0E-457F-95E9-F194AE79B519}"/>
              </a:ext>
            </a:extLst>
          </p:cNvPr>
          <p:cNvGrpSpPr/>
          <p:nvPr/>
        </p:nvGrpSpPr>
        <p:grpSpPr>
          <a:xfrm>
            <a:off x="8191050" y="3264006"/>
            <a:ext cx="438120" cy="458280"/>
            <a:chOff x="8191050" y="3264006"/>
            <a:chExt cx="438120" cy="458280"/>
          </a:xfrm>
        </p:grpSpPr>
        <mc:AlternateContent xmlns:mc="http://schemas.openxmlformats.org/markup-compatibility/2006">
          <mc:Choice xmlns:p14="http://schemas.microsoft.com/office/powerpoint/2010/main" Requires="p14">
            <p:contentPart p14:bwMode="auto" r:id="rId61">
              <p14:nvContentPartPr>
                <p14:cNvPr id="43" name="Ink 42">
                  <a:extLst>
                    <a:ext uri="{FF2B5EF4-FFF2-40B4-BE49-F238E27FC236}">
                      <a16:creationId xmlns:a16="http://schemas.microsoft.com/office/drawing/2014/main" id="{40569AD3-D94D-4F2A-BBE6-618BDF691E39}"/>
                    </a:ext>
                  </a:extLst>
                </p14:cNvPr>
                <p14:cNvContentPartPr/>
                <p14:nvPr/>
              </p14:nvContentPartPr>
              <p14:xfrm>
                <a:off x="8330370" y="3548766"/>
                <a:ext cx="115200" cy="173520"/>
              </p14:xfrm>
            </p:contentPart>
          </mc:Choice>
          <mc:Fallback>
            <p:pic>
              <p:nvPicPr>
                <p:cNvPr id="43" name="Ink 42">
                  <a:extLst>
                    <a:ext uri="{FF2B5EF4-FFF2-40B4-BE49-F238E27FC236}">
                      <a16:creationId xmlns:a16="http://schemas.microsoft.com/office/drawing/2014/main" id="{40569AD3-D94D-4F2A-BBE6-618BDF691E39}"/>
                    </a:ext>
                  </a:extLst>
                </p:cNvPr>
                <p:cNvPicPr/>
                <p:nvPr/>
              </p:nvPicPr>
              <p:blipFill>
                <a:blip r:embed="rId62"/>
                <a:stretch>
                  <a:fillRect/>
                </a:stretch>
              </p:blipFill>
              <p:spPr>
                <a:xfrm>
                  <a:off x="8326050" y="3544446"/>
                  <a:ext cx="12384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44" name="Ink 43">
                  <a:extLst>
                    <a:ext uri="{FF2B5EF4-FFF2-40B4-BE49-F238E27FC236}">
                      <a16:creationId xmlns:a16="http://schemas.microsoft.com/office/drawing/2014/main" id="{792F4819-0837-462E-AA7E-B31A6177E629}"/>
                    </a:ext>
                  </a:extLst>
                </p14:cNvPr>
                <p14:cNvContentPartPr/>
                <p14:nvPr/>
              </p14:nvContentPartPr>
              <p14:xfrm>
                <a:off x="8386170" y="3264006"/>
                <a:ext cx="9000" cy="148320"/>
              </p14:xfrm>
            </p:contentPart>
          </mc:Choice>
          <mc:Fallback>
            <p:pic>
              <p:nvPicPr>
                <p:cNvPr id="44" name="Ink 43">
                  <a:extLst>
                    <a:ext uri="{FF2B5EF4-FFF2-40B4-BE49-F238E27FC236}">
                      <a16:creationId xmlns:a16="http://schemas.microsoft.com/office/drawing/2014/main" id="{792F4819-0837-462E-AA7E-B31A6177E629}"/>
                    </a:ext>
                  </a:extLst>
                </p:cNvPr>
                <p:cNvPicPr/>
                <p:nvPr/>
              </p:nvPicPr>
              <p:blipFill>
                <a:blip r:embed="rId64"/>
                <a:stretch>
                  <a:fillRect/>
                </a:stretch>
              </p:blipFill>
              <p:spPr>
                <a:xfrm>
                  <a:off x="8381850" y="3259686"/>
                  <a:ext cx="1764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45" name="Ink 44">
                  <a:extLst>
                    <a:ext uri="{FF2B5EF4-FFF2-40B4-BE49-F238E27FC236}">
                      <a16:creationId xmlns:a16="http://schemas.microsoft.com/office/drawing/2014/main" id="{585E183E-D2B9-4B74-82F8-9983F2746D7F}"/>
                    </a:ext>
                  </a:extLst>
                </p14:cNvPr>
                <p14:cNvContentPartPr/>
                <p14:nvPr/>
              </p14:nvContentPartPr>
              <p14:xfrm>
                <a:off x="8191050" y="3418446"/>
                <a:ext cx="438120" cy="19080"/>
              </p14:xfrm>
            </p:contentPart>
          </mc:Choice>
          <mc:Fallback>
            <p:pic>
              <p:nvPicPr>
                <p:cNvPr id="45" name="Ink 44">
                  <a:extLst>
                    <a:ext uri="{FF2B5EF4-FFF2-40B4-BE49-F238E27FC236}">
                      <a16:creationId xmlns:a16="http://schemas.microsoft.com/office/drawing/2014/main" id="{585E183E-D2B9-4B74-82F8-9983F2746D7F}"/>
                    </a:ext>
                  </a:extLst>
                </p:cNvPr>
                <p:cNvPicPr/>
                <p:nvPr/>
              </p:nvPicPr>
              <p:blipFill>
                <a:blip r:embed="rId66"/>
                <a:stretch>
                  <a:fillRect/>
                </a:stretch>
              </p:blipFill>
              <p:spPr>
                <a:xfrm>
                  <a:off x="8186730" y="3414126"/>
                  <a:ext cx="44676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6" name="Ink 45">
                  <a:extLst>
                    <a:ext uri="{FF2B5EF4-FFF2-40B4-BE49-F238E27FC236}">
                      <a16:creationId xmlns:a16="http://schemas.microsoft.com/office/drawing/2014/main" id="{C4C005EA-D1EC-444A-AB60-49D0D7527238}"/>
                    </a:ext>
                  </a:extLst>
                </p14:cNvPr>
                <p14:cNvContentPartPr/>
                <p14:nvPr/>
              </p14:nvContentPartPr>
              <p14:xfrm>
                <a:off x="8484810" y="3503406"/>
                <a:ext cx="108360" cy="100080"/>
              </p14:xfrm>
            </p:contentPart>
          </mc:Choice>
          <mc:Fallback>
            <p:pic>
              <p:nvPicPr>
                <p:cNvPr id="46" name="Ink 45">
                  <a:extLst>
                    <a:ext uri="{FF2B5EF4-FFF2-40B4-BE49-F238E27FC236}">
                      <a16:creationId xmlns:a16="http://schemas.microsoft.com/office/drawing/2014/main" id="{C4C005EA-D1EC-444A-AB60-49D0D7527238}"/>
                    </a:ext>
                  </a:extLst>
                </p:cNvPr>
                <p:cNvPicPr/>
                <p:nvPr/>
              </p:nvPicPr>
              <p:blipFill>
                <a:blip r:embed="rId68"/>
                <a:stretch>
                  <a:fillRect/>
                </a:stretch>
              </p:blipFill>
              <p:spPr>
                <a:xfrm>
                  <a:off x="8480490" y="3499086"/>
                  <a:ext cx="117000" cy="108720"/>
                </a:xfrm>
                <a:prstGeom prst="rect">
                  <a:avLst/>
                </a:prstGeom>
              </p:spPr>
            </p:pic>
          </mc:Fallback>
        </mc:AlternateContent>
      </p:grpSp>
      <p:grpSp>
        <p:nvGrpSpPr>
          <p:cNvPr id="64" name="Group 63">
            <a:extLst>
              <a:ext uri="{FF2B5EF4-FFF2-40B4-BE49-F238E27FC236}">
                <a16:creationId xmlns:a16="http://schemas.microsoft.com/office/drawing/2014/main" id="{A3E19AC4-0E23-4785-869B-0EFD17BE9324}"/>
              </a:ext>
            </a:extLst>
          </p:cNvPr>
          <p:cNvGrpSpPr/>
          <p:nvPr/>
        </p:nvGrpSpPr>
        <p:grpSpPr>
          <a:xfrm>
            <a:off x="2479650" y="5430846"/>
            <a:ext cx="1923120" cy="950760"/>
            <a:chOff x="2479650" y="5430846"/>
            <a:chExt cx="1923120" cy="950760"/>
          </a:xfrm>
        </p:grpSpPr>
        <mc:AlternateContent xmlns:mc="http://schemas.openxmlformats.org/markup-compatibility/2006">
          <mc:Choice xmlns:p14="http://schemas.microsoft.com/office/powerpoint/2010/main" Requires="p14">
            <p:contentPart p14:bwMode="auto" r:id="rId69">
              <p14:nvContentPartPr>
                <p14:cNvPr id="48" name="Ink 47">
                  <a:extLst>
                    <a:ext uri="{FF2B5EF4-FFF2-40B4-BE49-F238E27FC236}">
                      <a16:creationId xmlns:a16="http://schemas.microsoft.com/office/drawing/2014/main" id="{87214183-3328-4A2E-985D-605C487DD282}"/>
                    </a:ext>
                  </a:extLst>
                </p14:cNvPr>
                <p14:cNvContentPartPr/>
                <p14:nvPr/>
              </p14:nvContentPartPr>
              <p14:xfrm>
                <a:off x="2479650" y="5603286"/>
                <a:ext cx="181080" cy="635760"/>
              </p14:xfrm>
            </p:contentPart>
          </mc:Choice>
          <mc:Fallback>
            <p:pic>
              <p:nvPicPr>
                <p:cNvPr id="48" name="Ink 47">
                  <a:extLst>
                    <a:ext uri="{FF2B5EF4-FFF2-40B4-BE49-F238E27FC236}">
                      <a16:creationId xmlns:a16="http://schemas.microsoft.com/office/drawing/2014/main" id="{87214183-3328-4A2E-985D-605C487DD282}"/>
                    </a:ext>
                  </a:extLst>
                </p:cNvPr>
                <p:cNvPicPr/>
                <p:nvPr/>
              </p:nvPicPr>
              <p:blipFill>
                <a:blip r:embed="rId70"/>
                <a:stretch>
                  <a:fillRect/>
                </a:stretch>
              </p:blipFill>
              <p:spPr>
                <a:xfrm>
                  <a:off x="2475330" y="5598966"/>
                  <a:ext cx="189720" cy="64440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9" name="Ink 48">
                  <a:extLst>
                    <a:ext uri="{FF2B5EF4-FFF2-40B4-BE49-F238E27FC236}">
                      <a16:creationId xmlns:a16="http://schemas.microsoft.com/office/drawing/2014/main" id="{83409DC3-BEF5-4681-875B-247075712F52}"/>
                    </a:ext>
                  </a:extLst>
                </p14:cNvPr>
                <p14:cNvContentPartPr/>
                <p14:nvPr/>
              </p14:nvContentPartPr>
              <p14:xfrm>
                <a:off x="2846850" y="5665566"/>
                <a:ext cx="180360" cy="135360"/>
              </p14:xfrm>
            </p:contentPart>
          </mc:Choice>
          <mc:Fallback>
            <p:pic>
              <p:nvPicPr>
                <p:cNvPr id="49" name="Ink 48">
                  <a:extLst>
                    <a:ext uri="{FF2B5EF4-FFF2-40B4-BE49-F238E27FC236}">
                      <a16:creationId xmlns:a16="http://schemas.microsoft.com/office/drawing/2014/main" id="{83409DC3-BEF5-4681-875B-247075712F52}"/>
                    </a:ext>
                  </a:extLst>
                </p:cNvPr>
                <p:cNvPicPr/>
                <p:nvPr/>
              </p:nvPicPr>
              <p:blipFill>
                <a:blip r:embed="rId72"/>
                <a:stretch>
                  <a:fillRect/>
                </a:stretch>
              </p:blipFill>
              <p:spPr>
                <a:xfrm>
                  <a:off x="2842530" y="5661246"/>
                  <a:ext cx="18900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50" name="Ink 49">
                  <a:extLst>
                    <a:ext uri="{FF2B5EF4-FFF2-40B4-BE49-F238E27FC236}">
                      <a16:creationId xmlns:a16="http://schemas.microsoft.com/office/drawing/2014/main" id="{AB8BB27A-A35C-4B65-A776-6FC8CB0D7427}"/>
                    </a:ext>
                  </a:extLst>
                </p14:cNvPr>
                <p14:cNvContentPartPr/>
                <p14:nvPr/>
              </p14:nvContentPartPr>
              <p14:xfrm>
                <a:off x="3044850" y="5469366"/>
                <a:ext cx="121320" cy="125640"/>
              </p14:xfrm>
            </p:contentPart>
          </mc:Choice>
          <mc:Fallback>
            <p:pic>
              <p:nvPicPr>
                <p:cNvPr id="50" name="Ink 49">
                  <a:extLst>
                    <a:ext uri="{FF2B5EF4-FFF2-40B4-BE49-F238E27FC236}">
                      <a16:creationId xmlns:a16="http://schemas.microsoft.com/office/drawing/2014/main" id="{AB8BB27A-A35C-4B65-A776-6FC8CB0D7427}"/>
                    </a:ext>
                  </a:extLst>
                </p:cNvPr>
                <p:cNvPicPr/>
                <p:nvPr/>
              </p:nvPicPr>
              <p:blipFill>
                <a:blip r:embed="rId74"/>
                <a:stretch>
                  <a:fillRect/>
                </a:stretch>
              </p:blipFill>
              <p:spPr>
                <a:xfrm>
                  <a:off x="3040530" y="5465046"/>
                  <a:ext cx="12996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51" name="Ink 50">
                  <a:extLst>
                    <a:ext uri="{FF2B5EF4-FFF2-40B4-BE49-F238E27FC236}">
                      <a16:creationId xmlns:a16="http://schemas.microsoft.com/office/drawing/2014/main" id="{A12169A2-2FAF-43E5-A699-A09E3F0493FD}"/>
                    </a:ext>
                  </a:extLst>
                </p14:cNvPr>
                <p14:cNvContentPartPr/>
                <p14:nvPr/>
              </p14:nvContentPartPr>
              <p14:xfrm>
                <a:off x="2640570" y="5888406"/>
                <a:ext cx="824400" cy="77760"/>
              </p14:xfrm>
            </p:contentPart>
          </mc:Choice>
          <mc:Fallback>
            <p:pic>
              <p:nvPicPr>
                <p:cNvPr id="51" name="Ink 50">
                  <a:extLst>
                    <a:ext uri="{FF2B5EF4-FFF2-40B4-BE49-F238E27FC236}">
                      <a16:creationId xmlns:a16="http://schemas.microsoft.com/office/drawing/2014/main" id="{A12169A2-2FAF-43E5-A699-A09E3F0493FD}"/>
                    </a:ext>
                  </a:extLst>
                </p:cNvPr>
                <p:cNvPicPr/>
                <p:nvPr/>
              </p:nvPicPr>
              <p:blipFill>
                <a:blip r:embed="rId76"/>
                <a:stretch>
                  <a:fillRect/>
                </a:stretch>
              </p:blipFill>
              <p:spPr>
                <a:xfrm>
                  <a:off x="2636250" y="5884086"/>
                  <a:ext cx="83304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52" name="Ink 51">
                  <a:extLst>
                    <a:ext uri="{FF2B5EF4-FFF2-40B4-BE49-F238E27FC236}">
                      <a16:creationId xmlns:a16="http://schemas.microsoft.com/office/drawing/2014/main" id="{53A25A16-4D35-4E4D-9A00-7270BDD1A9F4}"/>
                    </a:ext>
                  </a:extLst>
                </p14:cNvPr>
                <p14:cNvContentPartPr/>
                <p14:nvPr/>
              </p14:nvContentPartPr>
              <p14:xfrm>
                <a:off x="2863770" y="6050766"/>
                <a:ext cx="44280" cy="224640"/>
              </p14:xfrm>
            </p:contentPart>
          </mc:Choice>
          <mc:Fallback>
            <p:pic>
              <p:nvPicPr>
                <p:cNvPr id="52" name="Ink 51">
                  <a:extLst>
                    <a:ext uri="{FF2B5EF4-FFF2-40B4-BE49-F238E27FC236}">
                      <a16:creationId xmlns:a16="http://schemas.microsoft.com/office/drawing/2014/main" id="{53A25A16-4D35-4E4D-9A00-7270BDD1A9F4}"/>
                    </a:ext>
                  </a:extLst>
                </p:cNvPr>
                <p:cNvPicPr/>
                <p:nvPr/>
              </p:nvPicPr>
              <p:blipFill>
                <a:blip r:embed="rId78"/>
                <a:stretch>
                  <a:fillRect/>
                </a:stretch>
              </p:blipFill>
              <p:spPr>
                <a:xfrm>
                  <a:off x="2859450" y="6046446"/>
                  <a:ext cx="52920" cy="23328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53" name="Ink 52">
                  <a:extLst>
                    <a:ext uri="{FF2B5EF4-FFF2-40B4-BE49-F238E27FC236}">
                      <a16:creationId xmlns:a16="http://schemas.microsoft.com/office/drawing/2014/main" id="{0610559A-A9B5-4275-9670-8507BE71FD8B}"/>
                    </a:ext>
                  </a:extLst>
                </p14:cNvPr>
                <p14:cNvContentPartPr/>
                <p14:nvPr/>
              </p14:nvContentPartPr>
              <p14:xfrm>
                <a:off x="2960610" y="6079926"/>
                <a:ext cx="128160" cy="153720"/>
              </p14:xfrm>
            </p:contentPart>
          </mc:Choice>
          <mc:Fallback>
            <p:pic>
              <p:nvPicPr>
                <p:cNvPr id="53" name="Ink 52">
                  <a:extLst>
                    <a:ext uri="{FF2B5EF4-FFF2-40B4-BE49-F238E27FC236}">
                      <a16:creationId xmlns:a16="http://schemas.microsoft.com/office/drawing/2014/main" id="{0610559A-A9B5-4275-9670-8507BE71FD8B}"/>
                    </a:ext>
                  </a:extLst>
                </p:cNvPr>
                <p:cNvPicPr/>
                <p:nvPr/>
              </p:nvPicPr>
              <p:blipFill>
                <a:blip r:embed="rId80"/>
                <a:stretch>
                  <a:fillRect/>
                </a:stretch>
              </p:blipFill>
              <p:spPr>
                <a:xfrm>
                  <a:off x="2956290" y="6075606"/>
                  <a:ext cx="13680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54" name="Ink 53">
                  <a:extLst>
                    <a:ext uri="{FF2B5EF4-FFF2-40B4-BE49-F238E27FC236}">
                      <a16:creationId xmlns:a16="http://schemas.microsoft.com/office/drawing/2014/main" id="{4398BA02-3F7A-4A15-9845-EDAEF3D8850C}"/>
                    </a:ext>
                  </a:extLst>
                </p14:cNvPr>
                <p14:cNvContentPartPr/>
                <p14:nvPr/>
              </p14:nvContentPartPr>
              <p14:xfrm>
                <a:off x="3116130" y="6072006"/>
                <a:ext cx="117000" cy="149400"/>
              </p14:xfrm>
            </p:contentPart>
          </mc:Choice>
          <mc:Fallback>
            <p:pic>
              <p:nvPicPr>
                <p:cNvPr id="54" name="Ink 53">
                  <a:extLst>
                    <a:ext uri="{FF2B5EF4-FFF2-40B4-BE49-F238E27FC236}">
                      <a16:creationId xmlns:a16="http://schemas.microsoft.com/office/drawing/2014/main" id="{4398BA02-3F7A-4A15-9845-EDAEF3D8850C}"/>
                    </a:ext>
                  </a:extLst>
                </p:cNvPr>
                <p:cNvPicPr/>
                <p:nvPr/>
              </p:nvPicPr>
              <p:blipFill>
                <a:blip r:embed="rId82"/>
                <a:stretch>
                  <a:fillRect/>
                </a:stretch>
              </p:blipFill>
              <p:spPr>
                <a:xfrm>
                  <a:off x="3111810" y="6067686"/>
                  <a:ext cx="12564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55" name="Ink 54">
                  <a:extLst>
                    <a:ext uri="{FF2B5EF4-FFF2-40B4-BE49-F238E27FC236}">
                      <a16:creationId xmlns:a16="http://schemas.microsoft.com/office/drawing/2014/main" id="{9D582F85-DE98-4C2D-AB02-752323EFCB16}"/>
                    </a:ext>
                  </a:extLst>
                </p14:cNvPr>
                <p14:cNvContentPartPr/>
                <p14:nvPr/>
              </p14:nvContentPartPr>
              <p14:xfrm>
                <a:off x="2687370" y="5989566"/>
                <a:ext cx="217440" cy="392040"/>
              </p14:xfrm>
            </p:contentPart>
          </mc:Choice>
          <mc:Fallback>
            <p:pic>
              <p:nvPicPr>
                <p:cNvPr id="55" name="Ink 54">
                  <a:extLst>
                    <a:ext uri="{FF2B5EF4-FFF2-40B4-BE49-F238E27FC236}">
                      <a16:creationId xmlns:a16="http://schemas.microsoft.com/office/drawing/2014/main" id="{9D582F85-DE98-4C2D-AB02-752323EFCB16}"/>
                    </a:ext>
                  </a:extLst>
                </p:cNvPr>
                <p:cNvPicPr/>
                <p:nvPr/>
              </p:nvPicPr>
              <p:blipFill>
                <a:blip r:embed="rId84"/>
                <a:stretch>
                  <a:fillRect/>
                </a:stretch>
              </p:blipFill>
              <p:spPr>
                <a:xfrm>
                  <a:off x="2683050" y="5985246"/>
                  <a:ext cx="226080" cy="40068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56" name="Ink 55">
                  <a:extLst>
                    <a:ext uri="{FF2B5EF4-FFF2-40B4-BE49-F238E27FC236}">
                      <a16:creationId xmlns:a16="http://schemas.microsoft.com/office/drawing/2014/main" id="{B5D1877E-9E7E-45E4-A2D6-8C03FBF0CAB4}"/>
                    </a:ext>
                  </a:extLst>
                </p14:cNvPr>
                <p14:cNvContentPartPr/>
                <p14:nvPr/>
              </p14:nvContentPartPr>
              <p14:xfrm>
                <a:off x="3214050" y="5968686"/>
                <a:ext cx="117360" cy="339840"/>
              </p14:xfrm>
            </p:contentPart>
          </mc:Choice>
          <mc:Fallback>
            <p:pic>
              <p:nvPicPr>
                <p:cNvPr id="56" name="Ink 55">
                  <a:extLst>
                    <a:ext uri="{FF2B5EF4-FFF2-40B4-BE49-F238E27FC236}">
                      <a16:creationId xmlns:a16="http://schemas.microsoft.com/office/drawing/2014/main" id="{B5D1877E-9E7E-45E4-A2D6-8C03FBF0CAB4}"/>
                    </a:ext>
                  </a:extLst>
                </p:cNvPr>
                <p:cNvPicPr/>
                <p:nvPr/>
              </p:nvPicPr>
              <p:blipFill>
                <a:blip r:embed="rId86"/>
                <a:stretch>
                  <a:fillRect/>
                </a:stretch>
              </p:blipFill>
              <p:spPr>
                <a:xfrm>
                  <a:off x="3209730" y="5964366"/>
                  <a:ext cx="126000" cy="34848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7" name="Ink 56">
                  <a:extLst>
                    <a:ext uri="{FF2B5EF4-FFF2-40B4-BE49-F238E27FC236}">
                      <a16:creationId xmlns:a16="http://schemas.microsoft.com/office/drawing/2014/main" id="{AFB6A622-1D26-49D6-A259-B94D3CBDFA25}"/>
                    </a:ext>
                  </a:extLst>
                </p14:cNvPr>
                <p14:cNvContentPartPr/>
                <p14:nvPr/>
              </p14:nvContentPartPr>
              <p14:xfrm>
                <a:off x="3377850" y="5966526"/>
                <a:ext cx="126360" cy="130320"/>
              </p14:xfrm>
            </p:contentPart>
          </mc:Choice>
          <mc:Fallback>
            <p:pic>
              <p:nvPicPr>
                <p:cNvPr id="57" name="Ink 56">
                  <a:extLst>
                    <a:ext uri="{FF2B5EF4-FFF2-40B4-BE49-F238E27FC236}">
                      <a16:creationId xmlns:a16="http://schemas.microsoft.com/office/drawing/2014/main" id="{AFB6A622-1D26-49D6-A259-B94D3CBDFA25}"/>
                    </a:ext>
                  </a:extLst>
                </p:cNvPr>
                <p:cNvPicPr/>
                <p:nvPr/>
              </p:nvPicPr>
              <p:blipFill>
                <a:blip r:embed="rId88"/>
                <a:stretch>
                  <a:fillRect/>
                </a:stretch>
              </p:blipFill>
              <p:spPr>
                <a:xfrm>
                  <a:off x="3373530" y="5962206"/>
                  <a:ext cx="13500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8" name="Ink 57">
                  <a:extLst>
                    <a:ext uri="{FF2B5EF4-FFF2-40B4-BE49-F238E27FC236}">
                      <a16:creationId xmlns:a16="http://schemas.microsoft.com/office/drawing/2014/main" id="{1FEC6A88-9261-4CD7-86BD-D67EED619253}"/>
                    </a:ext>
                  </a:extLst>
                </p14:cNvPr>
                <p14:cNvContentPartPr/>
                <p14:nvPr/>
              </p14:nvContentPartPr>
              <p14:xfrm>
                <a:off x="3475770" y="5973006"/>
                <a:ext cx="175320" cy="142560"/>
              </p14:xfrm>
            </p:contentPart>
          </mc:Choice>
          <mc:Fallback>
            <p:pic>
              <p:nvPicPr>
                <p:cNvPr id="58" name="Ink 57">
                  <a:extLst>
                    <a:ext uri="{FF2B5EF4-FFF2-40B4-BE49-F238E27FC236}">
                      <a16:creationId xmlns:a16="http://schemas.microsoft.com/office/drawing/2014/main" id="{1FEC6A88-9261-4CD7-86BD-D67EED619253}"/>
                    </a:ext>
                  </a:extLst>
                </p:cNvPr>
                <p:cNvPicPr/>
                <p:nvPr/>
              </p:nvPicPr>
              <p:blipFill>
                <a:blip r:embed="rId90"/>
                <a:stretch>
                  <a:fillRect/>
                </a:stretch>
              </p:blipFill>
              <p:spPr>
                <a:xfrm>
                  <a:off x="3471450" y="5968686"/>
                  <a:ext cx="18396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59" name="Ink 58">
                  <a:extLst>
                    <a:ext uri="{FF2B5EF4-FFF2-40B4-BE49-F238E27FC236}">
                      <a16:creationId xmlns:a16="http://schemas.microsoft.com/office/drawing/2014/main" id="{44F27192-0DD4-4BDE-934A-1A084F7226F2}"/>
                    </a:ext>
                  </a:extLst>
                </p14:cNvPr>
                <p14:cNvContentPartPr/>
                <p14:nvPr/>
              </p14:nvContentPartPr>
              <p14:xfrm>
                <a:off x="3675210" y="5610126"/>
                <a:ext cx="128520" cy="741240"/>
              </p14:xfrm>
            </p:contentPart>
          </mc:Choice>
          <mc:Fallback>
            <p:pic>
              <p:nvPicPr>
                <p:cNvPr id="59" name="Ink 58">
                  <a:extLst>
                    <a:ext uri="{FF2B5EF4-FFF2-40B4-BE49-F238E27FC236}">
                      <a16:creationId xmlns:a16="http://schemas.microsoft.com/office/drawing/2014/main" id="{44F27192-0DD4-4BDE-934A-1A084F7226F2}"/>
                    </a:ext>
                  </a:extLst>
                </p:cNvPr>
                <p:cNvPicPr/>
                <p:nvPr/>
              </p:nvPicPr>
              <p:blipFill>
                <a:blip r:embed="rId92"/>
                <a:stretch>
                  <a:fillRect/>
                </a:stretch>
              </p:blipFill>
              <p:spPr>
                <a:xfrm>
                  <a:off x="3670890" y="5605806"/>
                  <a:ext cx="137160" cy="74988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60" name="Ink 59">
                  <a:extLst>
                    <a:ext uri="{FF2B5EF4-FFF2-40B4-BE49-F238E27FC236}">
                      <a16:creationId xmlns:a16="http://schemas.microsoft.com/office/drawing/2014/main" id="{E4835491-AC9B-4E0C-906A-52B4EFC02DCB}"/>
                    </a:ext>
                  </a:extLst>
                </p14:cNvPr>
                <p14:cNvContentPartPr/>
                <p14:nvPr/>
              </p14:nvContentPartPr>
              <p14:xfrm>
                <a:off x="3880770" y="5430846"/>
                <a:ext cx="219240" cy="330480"/>
              </p14:xfrm>
            </p:contentPart>
          </mc:Choice>
          <mc:Fallback>
            <p:pic>
              <p:nvPicPr>
                <p:cNvPr id="60" name="Ink 59">
                  <a:extLst>
                    <a:ext uri="{FF2B5EF4-FFF2-40B4-BE49-F238E27FC236}">
                      <a16:creationId xmlns:a16="http://schemas.microsoft.com/office/drawing/2014/main" id="{E4835491-AC9B-4E0C-906A-52B4EFC02DCB}"/>
                    </a:ext>
                  </a:extLst>
                </p:cNvPr>
                <p:cNvPicPr/>
                <p:nvPr/>
              </p:nvPicPr>
              <p:blipFill>
                <a:blip r:embed="rId94"/>
                <a:stretch>
                  <a:fillRect/>
                </a:stretch>
              </p:blipFill>
              <p:spPr>
                <a:xfrm>
                  <a:off x="3876450" y="5426526"/>
                  <a:ext cx="227880" cy="33912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62" name="Ink 61">
                  <a:extLst>
                    <a:ext uri="{FF2B5EF4-FFF2-40B4-BE49-F238E27FC236}">
                      <a16:creationId xmlns:a16="http://schemas.microsoft.com/office/drawing/2014/main" id="{539D9CC2-188F-490C-823C-1BF5435AC382}"/>
                    </a:ext>
                  </a:extLst>
                </p14:cNvPr>
                <p14:cNvContentPartPr/>
                <p14:nvPr/>
              </p14:nvContentPartPr>
              <p14:xfrm>
                <a:off x="4289730" y="5813166"/>
                <a:ext cx="113040" cy="113400"/>
              </p14:xfrm>
            </p:contentPart>
          </mc:Choice>
          <mc:Fallback>
            <p:pic>
              <p:nvPicPr>
                <p:cNvPr id="62" name="Ink 61">
                  <a:extLst>
                    <a:ext uri="{FF2B5EF4-FFF2-40B4-BE49-F238E27FC236}">
                      <a16:creationId xmlns:a16="http://schemas.microsoft.com/office/drawing/2014/main" id="{539D9CC2-188F-490C-823C-1BF5435AC382}"/>
                    </a:ext>
                  </a:extLst>
                </p:cNvPr>
                <p:cNvPicPr/>
                <p:nvPr/>
              </p:nvPicPr>
              <p:blipFill>
                <a:blip r:embed="rId96"/>
                <a:stretch>
                  <a:fillRect/>
                </a:stretch>
              </p:blipFill>
              <p:spPr>
                <a:xfrm>
                  <a:off x="4285410" y="5808846"/>
                  <a:ext cx="12168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63" name="Ink 62">
                  <a:extLst>
                    <a:ext uri="{FF2B5EF4-FFF2-40B4-BE49-F238E27FC236}">
                      <a16:creationId xmlns:a16="http://schemas.microsoft.com/office/drawing/2014/main" id="{611006DD-4168-413E-A2D2-02CBDA64E6E6}"/>
                    </a:ext>
                  </a:extLst>
                </p14:cNvPr>
                <p14:cNvContentPartPr/>
                <p14:nvPr/>
              </p14:nvContentPartPr>
              <p14:xfrm>
                <a:off x="4307010" y="5967966"/>
                <a:ext cx="91800" cy="21600"/>
              </p14:xfrm>
            </p:contentPart>
          </mc:Choice>
          <mc:Fallback>
            <p:pic>
              <p:nvPicPr>
                <p:cNvPr id="63" name="Ink 62">
                  <a:extLst>
                    <a:ext uri="{FF2B5EF4-FFF2-40B4-BE49-F238E27FC236}">
                      <a16:creationId xmlns:a16="http://schemas.microsoft.com/office/drawing/2014/main" id="{611006DD-4168-413E-A2D2-02CBDA64E6E6}"/>
                    </a:ext>
                  </a:extLst>
                </p:cNvPr>
                <p:cNvPicPr/>
                <p:nvPr/>
              </p:nvPicPr>
              <p:blipFill>
                <a:blip r:embed="rId98"/>
                <a:stretch>
                  <a:fillRect/>
                </a:stretch>
              </p:blipFill>
              <p:spPr>
                <a:xfrm>
                  <a:off x="4302690" y="5963646"/>
                  <a:ext cx="100440" cy="30240"/>
                </a:xfrm>
                <a:prstGeom prst="rect">
                  <a:avLst/>
                </a:prstGeom>
              </p:spPr>
            </p:pic>
          </mc:Fallback>
        </mc:AlternateContent>
      </p:grpSp>
      <p:grpSp>
        <p:nvGrpSpPr>
          <p:cNvPr id="75" name="Group 74">
            <a:extLst>
              <a:ext uri="{FF2B5EF4-FFF2-40B4-BE49-F238E27FC236}">
                <a16:creationId xmlns:a16="http://schemas.microsoft.com/office/drawing/2014/main" id="{796F57C5-08DD-499E-B7C1-A628F325787A}"/>
              </a:ext>
            </a:extLst>
          </p:cNvPr>
          <p:cNvGrpSpPr/>
          <p:nvPr/>
        </p:nvGrpSpPr>
        <p:grpSpPr>
          <a:xfrm>
            <a:off x="4667730" y="5472246"/>
            <a:ext cx="945720" cy="668880"/>
            <a:chOff x="4667730" y="5472246"/>
            <a:chExt cx="945720" cy="668880"/>
          </a:xfrm>
        </p:grpSpPr>
        <mc:AlternateContent xmlns:mc="http://schemas.openxmlformats.org/markup-compatibility/2006">
          <mc:Choice xmlns:p14="http://schemas.microsoft.com/office/powerpoint/2010/main" Requires="p14">
            <p:contentPart p14:bwMode="auto" r:id="rId99">
              <p14:nvContentPartPr>
                <p14:cNvPr id="68" name="Ink 67">
                  <a:extLst>
                    <a:ext uri="{FF2B5EF4-FFF2-40B4-BE49-F238E27FC236}">
                      <a16:creationId xmlns:a16="http://schemas.microsoft.com/office/drawing/2014/main" id="{E9EAE135-77F5-4202-91A8-B07A065B37C3}"/>
                    </a:ext>
                  </a:extLst>
                </p14:cNvPr>
                <p14:cNvContentPartPr/>
                <p14:nvPr/>
              </p14:nvContentPartPr>
              <p14:xfrm>
                <a:off x="4667730" y="5970486"/>
                <a:ext cx="194760" cy="170640"/>
              </p14:xfrm>
            </p:contentPart>
          </mc:Choice>
          <mc:Fallback>
            <p:pic>
              <p:nvPicPr>
                <p:cNvPr id="68" name="Ink 67">
                  <a:extLst>
                    <a:ext uri="{FF2B5EF4-FFF2-40B4-BE49-F238E27FC236}">
                      <a16:creationId xmlns:a16="http://schemas.microsoft.com/office/drawing/2014/main" id="{E9EAE135-77F5-4202-91A8-B07A065B37C3}"/>
                    </a:ext>
                  </a:extLst>
                </p:cNvPr>
                <p:cNvPicPr/>
                <p:nvPr/>
              </p:nvPicPr>
              <p:blipFill>
                <a:blip r:embed="rId100"/>
                <a:stretch>
                  <a:fillRect/>
                </a:stretch>
              </p:blipFill>
              <p:spPr>
                <a:xfrm>
                  <a:off x="4663410" y="5966166"/>
                  <a:ext cx="20340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69" name="Ink 68">
                  <a:extLst>
                    <a:ext uri="{FF2B5EF4-FFF2-40B4-BE49-F238E27FC236}">
                      <a16:creationId xmlns:a16="http://schemas.microsoft.com/office/drawing/2014/main" id="{A3A65D96-2983-44C5-B68E-EC052567CA6B}"/>
                    </a:ext>
                  </a:extLst>
                </p14:cNvPr>
                <p14:cNvContentPartPr/>
                <p14:nvPr/>
              </p14:nvContentPartPr>
              <p14:xfrm>
                <a:off x="4859970" y="5745126"/>
                <a:ext cx="146520" cy="12240"/>
              </p14:xfrm>
            </p:contentPart>
          </mc:Choice>
          <mc:Fallback>
            <p:pic>
              <p:nvPicPr>
                <p:cNvPr id="69" name="Ink 68">
                  <a:extLst>
                    <a:ext uri="{FF2B5EF4-FFF2-40B4-BE49-F238E27FC236}">
                      <a16:creationId xmlns:a16="http://schemas.microsoft.com/office/drawing/2014/main" id="{A3A65D96-2983-44C5-B68E-EC052567CA6B}"/>
                    </a:ext>
                  </a:extLst>
                </p:cNvPr>
                <p:cNvPicPr/>
                <p:nvPr/>
              </p:nvPicPr>
              <p:blipFill>
                <a:blip r:embed="rId102"/>
                <a:stretch>
                  <a:fillRect/>
                </a:stretch>
              </p:blipFill>
              <p:spPr>
                <a:xfrm>
                  <a:off x="4855650" y="5740806"/>
                  <a:ext cx="15516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70" name="Ink 69">
                  <a:extLst>
                    <a:ext uri="{FF2B5EF4-FFF2-40B4-BE49-F238E27FC236}">
                      <a16:creationId xmlns:a16="http://schemas.microsoft.com/office/drawing/2014/main" id="{4973C352-BF62-4C0B-A901-88632638C604}"/>
                    </a:ext>
                  </a:extLst>
                </p14:cNvPr>
                <p14:cNvContentPartPr/>
                <p14:nvPr/>
              </p14:nvContentPartPr>
              <p14:xfrm>
                <a:off x="5137890" y="5602206"/>
                <a:ext cx="208800" cy="287280"/>
              </p14:xfrm>
            </p:contentPart>
          </mc:Choice>
          <mc:Fallback>
            <p:pic>
              <p:nvPicPr>
                <p:cNvPr id="70" name="Ink 69">
                  <a:extLst>
                    <a:ext uri="{FF2B5EF4-FFF2-40B4-BE49-F238E27FC236}">
                      <a16:creationId xmlns:a16="http://schemas.microsoft.com/office/drawing/2014/main" id="{4973C352-BF62-4C0B-A901-88632638C604}"/>
                    </a:ext>
                  </a:extLst>
                </p:cNvPr>
                <p:cNvPicPr/>
                <p:nvPr/>
              </p:nvPicPr>
              <p:blipFill>
                <a:blip r:embed="rId104"/>
                <a:stretch>
                  <a:fillRect/>
                </a:stretch>
              </p:blipFill>
              <p:spPr>
                <a:xfrm>
                  <a:off x="5133570" y="5597886"/>
                  <a:ext cx="217440" cy="29592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71" name="Ink 70">
                  <a:extLst>
                    <a:ext uri="{FF2B5EF4-FFF2-40B4-BE49-F238E27FC236}">
                      <a16:creationId xmlns:a16="http://schemas.microsoft.com/office/drawing/2014/main" id="{5096C5E8-DC50-49D9-9FA1-66976310B771}"/>
                    </a:ext>
                  </a:extLst>
                </p14:cNvPr>
                <p14:cNvContentPartPr/>
                <p14:nvPr/>
              </p14:nvContentPartPr>
              <p14:xfrm>
                <a:off x="5380890" y="5592486"/>
                <a:ext cx="113760" cy="154080"/>
              </p14:xfrm>
            </p:contentPart>
          </mc:Choice>
          <mc:Fallback>
            <p:pic>
              <p:nvPicPr>
                <p:cNvPr id="71" name="Ink 70">
                  <a:extLst>
                    <a:ext uri="{FF2B5EF4-FFF2-40B4-BE49-F238E27FC236}">
                      <a16:creationId xmlns:a16="http://schemas.microsoft.com/office/drawing/2014/main" id="{5096C5E8-DC50-49D9-9FA1-66976310B771}"/>
                    </a:ext>
                  </a:extLst>
                </p:cNvPr>
                <p:cNvPicPr/>
                <p:nvPr/>
              </p:nvPicPr>
              <p:blipFill>
                <a:blip r:embed="rId106"/>
                <a:stretch>
                  <a:fillRect/>
                </a:stretch>
              </p:blipFill>
              <p:spPr>
                <a:xfrm>
                  <a:off x="5376570" y="5588166"/>
                  <a:ext cx="12240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72" name="Ink 71">
                  <a:extLst>
                    <a:ext uri="{FF2B5EF4-FFF2-40B4-BE49-F238E27FC236}">
                      <a16:creationId xmlns:a16="http://schemas.microsoft.com/office/drawing/2014/main" id="{F8F7DE8C-3D03-40D0-B44F-D5538D78E72C}"/>
                    </a:ext>
                  </a:extLst>
                </p14:cNvPr>
                <p14:cNvContentPartPr/>
                <p14:nvPr/>
              </p14:nvContentPartPr>
              <p14:xfrm>
                <a:off x="5458290" y="5472246"/>
                <a:ext cx="111600" cy="88200"/>
              </p14:xfrm>
            </p:contentPart>
          </mc:Choice>
          <mc:Fallback>
            <p:pic>
              <p:nvPicPr>
                <p:cNvPr id="72" name="Ink 71">
                  <a:extLst>
                    <a:ext uri="{FF2B5EF4-FFF2-40B4-BE49-F238E27FC236}">
                      <a16:creationId xmlns:a16="http://schemas.microsoft.com/office/drawing/2014/main" id="{F8F7DE8C-3D03-40D0-B44F-D5538D78E72C}"/>
                    </a:ext>
                  </a:extLst>
                </p:cNvPr>
                <p:cNvPicPr/>
                <p:nvPr/>
              </p:nvPicPr>
              <p:blipFill>
                <a:blip r:embed="rId108"/>
                <a:stretch>
                  <a:fillRect/>
                </a:stretch>
              </p:blipFill>
              <p:spPr>
                <a:xfrm>
                  <a:off x="5453970" y="5467926"/>
                  <a:ext cx="12024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73" name="Ink 72">
                  <a:extLst>
                    <a:ext uri="{FF2B5EF4-FFF2-40B4-BE49-F238E27FC236}">
                      <a16:creationId xmlns:a16="http://schemas.microsoft.com/office/drawing/2014/main" id="{1E262613-39FE-4F1E-A828-7D430442C841}"/>
                    </a:ext>
                  </a:extLst>
                </p14:cNvPr>
                <p14:cNvContentPartPr/>
                <p14:nvPr/>
              </p14:nvContentPartPr>
              <p14:xfrm>
                <a:off x="5132490" y="5829366"/>
                <a:ext cx="480960" cy="34920"/>
              </p14:xfrm>
            </p:contentPart>
          </mc:Choice>
          <mc:Fallback>
            <p:pic>
              <p:nvPicPr>
                <p:cNvPr id="73" name="Ink 72">
                  <a:extLst>
                    <a:ext uri="{FF2B5EF4-FFF2-40B4-BE49-F238E27FC236}">
                      <a16:creationId xmlns:a16="http://schemas.microsoft.com/office/drawing/2014/main" id="{1E262613-39FE-4F1E-A828-7D430442C841}"/>
                    </a:ext>
                  </a:extLst>
                </p:cNvPr>
                <p:cNvPicPr/>
                <p:nvPr/>
              </p:nvPicPr>
              <p:blipFill>
                <a:blip r:embed="rId110"/>
                <a:stretch>
                  <a:fillRect/>
                </a:stretch>
              </p:blipFill>
              <p:spPr>
                <a:xfrm>
                  <a:off x="5128170" y="5825046"/>
                  <a:ext cx="489600" cy="4356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74" name="Ink 73">
                  <a:extLst>
                    <a:ext uri="{FF2B5EF4-FFF2-40B4-BE49-F238E27FC236}">
                      <a16:creationId xmlns:a16="http://schemas.microsoft.com/office/drawing/2014/main" id="{02FA516B-115A-408F-894C-139F02FBDDA7}"/>
                    </a:ext>
                  </a:extLst>
                </p14:cNvPr>
                <p14:cNvContentPartPr/>
                <p14:nvPr/>
              </p14:nvContentPartPr>
              <p14:xfrm>
                <a:off x="5367570" y="5917566"/>
                <a:ext cx="114840" cy="122760"/>
              </p14:xfrm>
            </p:contentPart>
          </mc:Choice>
          <mc:Fallback>
            <p:pic>
              <p:nvPicPr>
                <p:cNvPr id="74" name="Ink 73">
                  <a:extLst>
                    <a:ext uri="{FF2B5EF4-FFF2-40B4-BE49-F238E27FC236}">
                      <a16:creationId xmlns:a16="http://schemas.microsoft.com/office/drawing/2014/main" id="{02FA516B-115A-408F-894C-139F02FBDDA7}"/>
                    </a:ext>
                  </a:extLst>
                </p:cNvPr>
                <p:cNvPicPr/>
                <p:nvPr/>
              </p:nvPicPr>
              <p:blipFill>
                <a:blip r:embed="rId112"/>
                <a:stretch>
                  <a:fillRect/>
                </a:stretch>
              </p:blipFill>
              <p:spPr>
                <a:xfrm>
                  <a:off x="5363250" y="5913246"/>
                  <a:ext cx="123480" cy="131400"/>
                </a:xfrm>
                <a:prstGeom prst="rect">
                  <a:avLst/>
                </a:prstGeom>
              </p:spPr>
            </p:pic>
          </mc:Fallback>
        </mc:AlternateContent>
      </p:grpSp>
      <p:grpSp>
        <p:nvGrpSpPr>
          <p:cNvPr id="83" name="Group 82">
            <a:extLst>
              <a:ext uri="{FF2B5EF4-FFF2-40B4-BE49-F238E27FC236}">
                <a16:creationId xmlns:a16="http://schemas.microsoft.com/office/drawing/2014/main" id="{255FA251-517D-45F2-8FF3-1677F80381CF}"/>
              </a:ext>
            </a:extLst>
          </p:cNvPr>
          <p:cNvGrpSpPr/>
          <p:nvPr/>
        </p:nvGrpSpPr>
        <p:grpSpPr>
          <a:xfrm>
            <a:off x="6210330" y="5803086"/>
            <a:ext cx="622080" cy="240480"/>
            <a:chOff x="6210330" y="5803086"/>
            <a:chExt cx="622080" cy="240480"/>
          </a:xfrm>
        </p:grpSpPr>
        <mc:AlternateContent xmlns:mc="http://schemas.openxmlformats.org/markup-compatibility/2006">
          <mc:Choice xmlns:p14="http://schemas.microsoft.com/office/powerpoint/2010/main" Requires="p14">
            <p:contentPart p14:bwMode="auto" r:id="rId113">
              <p14:nvContentPartPr>
                <p14:cNvPr id="76" name="Ink 75">
                  <a:extLst>
                    <a:ext uri="{FF2B5EF4-FFF2-40B4-BE49-F238E27FC236}">
                      <a16:creationId xmlns:a16="http://schemas.microsoft.com/office/drawing/2014/main" id="{E7CC20BC-824A-4064-A9CE-04F42362AD3D}"/>
                    </a:ext>
                  </a:extLst>
                </p14:cNvPr>
                <p14:cNvContentPartPr/>
                <p14:nvPr/>
              </p14:nvContentPartPr>
              <p14:xfrm>
                <a:off x="6210330" y="5924766"/>
                <a:ext cx="208440" cy="118800"/>
              </p14:xfrm>
            </p:contentPart>
          </mc:Choice>
          <mc:Fallback>
            <p:pic>
              <p:nvPicPr>
                <p:cNvPr id="76" name="Ink 75">
                  <a:extLst>
                    <a:ext uri="{FF2B5EF4-FFF2-40B4-BE49-F238E27FC236}">
                      <a16:creationId xmlns:a16="http://schemas.microsoft.com/office/drawing/2014/main" id="{E7CC20BC-824A-4064-A9CE-04F42362AD3D}"/>
                    </a:ext>
                  </a:extLst>
                </p:cNvPr>
                <p:cNvPicPr/>
                <p:nvPr/>
              </p:nvPicPr>
              <p:blipFill>
                <a:blip r:embed="rId114"/>
                <a:stretch>
                  <a:fillRect/>
                </a:stretch>
              </p:blipFill>
              <p:spPr>
                <a:xfrm>
                  <a:off x="6206010" y="5920446"/>
                  <a:ext cx="21708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77" name="Ink 76">
                  <a:extLst>
                    <a:ext uri="{FF2B5EF4-FFF2-40B4-BE49-F238E27FC236}">
                      <a16:creationId xmlns:a16="http://schemas.microsoft.com/office/drawing/2014/main" id="{68F7B4AB-C13F-474F-88F1-C48E88F52A3F}"/>
                    </a:ext>
                  </a:extLst>
                </p14:cNvPr>
                <p14:cNvContentPartPr/>
                <p14:nvPr/>
              </p14:nvContentPartPr>
              <p14:xfrm>
                <a:off x="6459450" y="5803086"/>
                <a:ext cx="197280" cy="209520"/>
              </p14:xfrm>
            </p:contentPart>
          </mc:Choice>
          <mc:Fallback>
            <p:pic>
              <p:nvPicPr>
                <p:cNvPr id="77" name="Ink 76">
                  <a:extLst>
                    <a:ext uri="{FF2B5EF4-FFF2-40B4-BE49-F238E27FC236}">
                      <a16:creationId xmlns:a16="http://schemas.microsoft.com/office/drawing/2014/main" id="{68F7B4AB-C13F-474F-88F1-C48E88F52A3F}"/>
                    </a:ext>
                  </a:extLst>
                </p:cNvPr>
                <p:cNvPicPr/>
                <p:nvPr/>
              </p:nvPicPr>
              <p:blipFill>
                <a:blip r:embed="rId116"/>
                <a:stretch>
                  <a:fillRect/>
                </a:stretch>
              </p:blipFill>
              <p:spPr>
                <a:xfrm>
                  <a:off x="6455130" y="5798766"/>
                  <a:ext cx="205920" cy="21816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78" name="Ink 77">
                  <a:extLst>
                    <a:ext uri="{FF2B5EF4-FFF2-40B4-BE49-F238E27FC236}">
                      <a16:creationId xmlns:a16="http://schemas.microsoft.com/office/drawing/2014/main" id="{97C25C3D-3374-4F94-BF47-A90B2A0D7280}"/>
                    </a:ext>
                  </a:extLst>
                </p14:cNvPr>
                <p14:cNvContentPartPr/>
                <p14:nvPr/>
              </p14:nvContentPartPr>
              <p14:xfrm>
                <a:off x="6712170" y="5926206"/>
                <a:ext cx="120240" cy="84960"/>
              </p14:xfrm>
            </p:contentPart>
          </mc:Choice>
          <mc:Fallback>
            <p:pic>
              <p:nvPicPr>
                <p:cNvPr id="78" name="Ink 77">
                  <a:extLst>
                    <a:ext uri="{FF2B5EF4-FFF2-40B4-BE49-F238E27FC236}">
                      <a16:creationId xmlns:a16="http://schemas.microsoft.com/office/drawing/2014/main" id="{97C25C3D-3374-4F94-BF47-A90B2A0D7280}"/>
                    </a:ext>
                  </a:extLst>
                </p:cNvPr>
                <p:cNvPicPr/>
                <p:nvPr/>
              </p:nvPicPr>
              <p:blipFill>
                <a:blip r:embed="rId118"/>
                <a:stretch>
                  <a:fillRect/>
                </a:stretch>
              </p:blipFill>
              <p:spPr>
                <a:xfrm>
                  <a:off x="6707850" y="5921886"/>
                  <a:ext cx="128880" cy="93600"/>
                </a:xfrm>
                <a:prstGeom prst="rect">
                  <a:avLst/>
                </a:prstGeom>
              </p:spPr>
            </p:pic>
          </mc:Fallback>
        </mc:AlternateContent>
      </p:grpSp>
      <p:grpSp>
        <p:nvGrpSpPr>
          <p:cNvPr id="85" name="Group 84">
            <a:extLst>
              <a:ext uri="{FF2B5EF4-FFF2-40B4-BE49-F238E27FC236}">
                <a16:creationId xmlns:a16="http://schemas.microsoft.com/office/drawing/2014/main" id="{3F413F72-4D12-488C-9DEB-CEF6E0211F80}"/>
              </a:ext>
            </a:extLst>
          </p:cNvPr>
          <p:cNvGrpSpPr/>
          <p:nvPr/>
        </p:nvGrpSpPr>
        <p:grpSpPr>
          <a:xfrm>
            <a:off x="7244610" y="5784006"/>
            <a:ext cx="873360" cy="248040"/>
            <a:chOff x="7244610" y="5784006"/>
            <a:chExt cx="873360" cy="248040"/>
          </a:xfrm>
        </p:grpSpPr>
        <mc:AlternateContent xmlns:mc="http://schemas.openxmlformats.org/markup-compatibility/2006">
          <mc:Choice xmlns:p14="http://schemas.microsoft.com/office/powerpoint/2010/main" Requires="p14">
            <p:contentPart p14:bwMode="auto" r:id="rId119">
              <p14:nvContentPartPr>
                <p14:cNvPr id="79" name="Ink 78">
                  <a:extLst>
                    <a:ext uri="{FF2B5EF4-FFF2-40B4-BE49-F238E27FC236}">
                      <a16:creationId xmlns:a16="http://schemas.microsoft.com/office/drawing/2014/main" id="{DA6527CB-83E9-4CA1-AB12-2E5E94A04BE5}"/>
                    </a:ext>
                  </a:extLst>
                </p14:cNvPr>
                <p14:cNvContentPartPr/>
                <p14:nvPr/>
              </p14:nvContentPartPr>
              <p14:xfrm>
                <a:off x="7244610" y="5907126"/>
                <a:ext cx="100800" cy="124920"/>
              </p14:xfrm>
            </p:contentPart>
          </mc:Choice>
          <mc:Fallback>
            <p:pic>
              <p:nvPicPr>
                <p:cNvPr id="79" name="Ink 78">
                  <a:extLst>
                    <a:ext uri="{FF2B5EF4-FFF2-40B4-BE49-F238E27FC236}">
                      <a16:creationId xmlns:a16="http://schemas.microsoft.com/office/drawing/2014/main" id="{DA6527CB-83E9-4CA1-AB12-2E5E94A04BE5}"/>
                    </a:ext>
                  </a:extLst>
                </p:cNvPr>
                <p:cNvPicPr/>
                <p:nvPr/>
              </p:nvPicPr>
              <p:blipFill>
                <a:blip r:embed="rId120"/>
                <a:stretch>
                  <a:fillRect/>
                </a:stretch>
              </p:blipFill>
              <p:spPr>
                <a:xfrm>
                  <a:off x="7240290" y="5902806"/>
                  <a:ext cx="10944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80" name="Ink 79">
                  <a:extLst>
                    <a:ext uri="{FF2B5EF4-FFF2-40B4-BE49-F238E27FC236}">
                      <a16:creationId xmlns:a16="http://schemas.microsoft.com/office/drawing/2014/main" id="{8010F118-DF91-4A1E-907F-DCF14042C6A4}"/>
                    </a:ext>
                  </a:extLst>
                </p14:cNvPr>
                <p14:cNvContentPartPr/>
                <p14:nvPr/>
              </p14:nvContentPartPr>
              <p14:xfrm>
                <a:off x="7460250" y="5820726"/>
                <a:ext cx="100080" cy="154080"/>
              </p14:xfrm>
            </p:contentPart>
          </mc:Choice>
          <mc:Fallback>
            <p:pic>
              <p:nvPicPr>
                <p:cNvPr id="80" name="Ink 79">
                  <a:extLst>
                    <a:ext uri="{FF2B5EF4-FFF2-40B4-BE49-F238E27FC236}">
                      <a16:creationId xmlns:a16="http://schemas.microsoft.com/office/drawing/2014/main" id="{8010F118-DF91-4A1E-907F-DCF14042C6A4}"/>
                    </a:ext>
                  </a:extLst>
                </p:cNvPr>
                <p:cNvPicPr/>
                <p:nvPr/>
              </p:nvPicPr>
              <p:blipFill>
                <a:blip r:embed="rId122"/>
                <a:stretch>
                  <a:fillRect/>
                </a:stretch>
              </p:blipFill>
              <p:spPr>
                <a:xfrm>
                  <a:off x="7455930" y="5816406"/>
                  <a:ext cx="10872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81" name="Ink 80">
                  <a:extLst>
                    <a:ext uri="{FF2B5EF4-FFF2-40B4-BE49-F238E27FC236}">
                      <a16:creationId xmlns:a16="http://schemas.microsoft.com/office/drawing/2014/main" id="{37861BEB-106B-4DBF-A05F-768144914DF3}"/>
                    </a:ext>
                  </a:extLst>
                </p14:cNvPr>
                <p14:cNvContentPartPr/>
                <p14:nvPr/>
              </p14:nvContentPartPr>
              <p14:xfrm>
                <a:off x="7629450" y="5837646"/>
                <a:ext cx="120960" cy="147960"/>
              </p14:xfrm>
            </p:contentPart>
          </mc:Choice>
          <mc:Fallback>
            <p:pic>
              <p:nvPicPr>
                <p:cNvPr id="81" name="Ink 80">
                  <a:extLst>
                    <a:ext uri="{FF2B5EF4-FFF2-40B4-BE49-F238E27FC236}">
                      <a16:creationId xmlns:a16="http://schemas.microsoft.com/office/drawing/2014/main" id="{37861BEB-106B-4DBF-A05F-768144914DF3}"/>
                    </a:ext>
                  </a:extLst>
                </p:cNvPr>
                <p:cNvPicPr/>
                <p:nvPr/>
              </p:nvPicPr>
              <p:blipFill>
                <a:blip r:embed="rId124"/>
                <a:stretch>
                  <a:fillRect/>
                </a:stretch>
              </p:blipFill>
              <p:spPr>
                <a:xfrm>
                  <a:off x="7625130" y="5833326"/>
                  <a:ext cx="12960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84" name="Ink 83">
                  <a:extLst>
                    <a:ext uri="{FF2B5EF4-FFF2-40B4-BE49-F238E27FC236}">
                      <a16:creationId xmlns:a16="http://schemas.microsoft.com/office/drawing/2014/main" id="{42BD4C3C-A9AA-47D3-BA32-0F5976008484}"/>
                    </a:ext>
                  </a:extLst>
                </p14:cNvPr>
                <p14:cNvContentPartPr/>
                <p14:nvPr/>
              </p14:nvContentPartPr>
              <p14:xfrm>
                <a:off x="7857330" y="5784006"/>
                <a:ext cx="260640" cy="234720"/>
              </p14:xfrm>
            </p:contentPart>
          </mc:Choice>
          <mc:Fallback>
            <p:pic>
              <p:nvPicPr>
                <p:cNvPr id="84" name="Ink 83">
                  <a:extLst>
                    <a:ext uri="{FF2B5EF4-FFF2-40B4-BE49-F238E27FC236}">
                      <a16:creationId xmlns:a16="http://schemas.microsoft.com/office/drawing/2014/main" id="{42BD4C3C-A9AA-47D3-BA32-0F5976008484}"/>
                    </a:ext>
                  </a:extLst>
                </p:cNvPr>
                <p:cNvPicPr/>
                <p:nvPr/>
              </p:nvPicPr>
              <p:blipFill>
                <a:blip r:embed="rId126"/>
                <a:stretch>
                  <a:fillRect/>
                </a:stretch>
              </p:blipFill>
              <p:spPr>
                <a:xfrm>
                  <a:off x="7853010" y="5779686"/>
                  <a:ext cx="269280" cy="243360"/>
                </a:xfrm>
                <a:prstGeom prst="rect">
                  <a:avLst/>
                </a:prstGeom>
              </p:spPr>
            </p:pic>
          </mc:Fallback>
        </mc:AlternateContent>
      </p:grpSp>
    </p:spTree>
    <p:extLst>
      <p:ext uri="{BB962C8B-B14F-4D97-AF65-F5344CB8AC3E}">
        <p14:creationId xmlns:p14="http://schemas.microsoft.com/office/powerpoint/2010/main" val="32033865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DBC4F-6757-4359-A62C-48FEE266B37A}"/>
              </a:ext>
            </a:extLst>
          </p:cNvPr>
          <p:cNvSpPr>
            <a:spLocks noGrp="1"/>
          </p:cNvSpPr>
          <p:nvPr>
            <p:ph type="title"/>
          </p:nvPr>
        </p:nvSpPr>
        <p:spPr>
          <a:xfrm>
            <a:off x="781050" y="105752"/>
            <a:ext cx="10515600" cy="980097"/>
          </a:xfrm>
        </p:spPr>
        <p:txBody>
          <a:bodyPr>
            <a:normAutofit/>
          </a:bodyPr>
          <a:lstStyle/>
          <a:p>
            <a:r>
              <a:rPr lang="en-CA" dirty="0"/>
              <a:t>Chernoff bound for lower tail, a useful form</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157FCE19-F397-4F32-915B-C470FBB10AB0}"/>
                  </a:ext>
                </a:extLst>
              </p:cNvPr>
              <p:cNvSpPr txBox="1"/>
              <p:nvPr/>
            </p:nvSpPr>
            <p:spPr>
              <a:xfrm>
                <a:off x="781049" y="1262125"/>
                <a:ext cx="10213732" cy="1135119"/>
              </a:xfrm>
              <a:prstGeom prst="rect">
                <a:avLst/>
              </a:prstGeom>
              <a:noFill/>
              <a:ln>
                <a:solidFill>
                  <a:schemeClr val="tx2"/>
                </a:solidFill>
              </a:ln>
            </p:spPr>
            <p:txBody>
              <a:bodyPr wrap="square" rtlCol="0">
                <a:spAutoFit/>
              </a:bodyPr>
              <a:lstStyle/>
              <a:p>
                <a:r>
                  <a:rPr lang="en-CA" sz="2000" dirty="0"/>
                  <a:t>For any </a:t>
                </a:r>
                <a14:m>
                  <m:oMath xmlns:m="http://schemas.openxmlformats.org/officeDocument/2006/math">
                    <m:r>
                      <a:rPr lang="en-CA" sz="2000" b="0" i="0" smtClean="0">
                        <a:latin typeface="Cambria Math" panose="02040503050406030204" pitchFamily="18" charset="0"/>
                      </a:rPr>
                      <m:t>0&lt; </m:t>
                    </m:r>
                    <m:r>
                      <a:rPr lang="en-CA" sz="2000" b="0" i="1" smtClean="0">
                        <a:latin typeface="Cambria Math" panose="02040503050406030204" pitchFamily="18" charset="0"/>
                      </a:rPr>
                      <m:t>𝜖</m:t>
                    </m:r>
                    <m:r>
                      <a:rPr lang="en-CA" sz="2000" b="0" i="1" smtClean="0">
                        <a:latin typeface="Cambria Math" panose="02040503050406030204" pitchFamily="18" charset="0"/>
                      </a:rPr>
                      <m:t>&lt;1</m:t>
                    </m:r>
                  </m:oMath>
                </a14:m>
                <a:r>
                  <a:rPr lang="en-CA" sz="2000" dirty="0"/>
                  <a:t>, let </a:t>
                </a:r>
                <a14:m>
                  <m:oMath xmlns:m="http://schemas.openxmlformats.org/officeDocument/2006/math">
                    <m:r>
                      <a:rPr lang="en-CA" sz="2000" b="0" i="1" smtClean="0">
                        <a:latin typeface="Cambria Math" panose="02040503050406030204" pitchFamily="18" charset="0"/>
                      </a:rPr>
                      <m:t>𝜇</m:t>
                    </m:r>
                    <m:r>
                      <a:rPr lang="en-CA" sz="2000" b="0" i="1" smtClean="0">
                        <a:latin typeface="Cambria Math" panose="02040503050406030204" pitchFamily="18" charset="0"/>
                      </a:rPr>
                      <m:t>=</m:t>
                    </m:r>
                    <m:r>
                      <a:rPr lang="en-CA" sz="2000" b="0" i="1" smtClean="0">
                        <a:latin typeface="Cambria Math" panose="02040503050406030204" pitchFamily="18" charset="0"/>
                      </a:rPr>
                      <m:t>𝐸</m:t>
                    </m:r>
                    <m:d>
                      <m:dPr>
                        <m:begChr m:val="["/>
                        <m:endChr m:val="]"/>
                        <m:ctrlPr>
                          <a:rPr lang="en-CA" sz="2000" b="0" i="1" smtClean="0">
                            <a:latin typeface="Cambria Math" panose="02040503050406030204" pitchFamily="18" charset="0"/>
                          </a:rPr>
                        </m:ctrlPr>
                      </m:dPr>
                      <m:e>
                        <m:r>
                          <a:rPr lang="en-CA" sz="2000" b="0" i="1" smtClean="0">
                            <a:latin typeface="Cambria Math" panose="02040503050406030204" pitchFamily="18" charset="0"/>
                          </a:rPr>
                          <m:t>𝑋</m:t>
                        </m:r>
                      </m:e>
                    </m:d>
                  </m:oMath>
                </a14:m>
                <a:r>
                  <a:rPr lang="en-CA" sz="2000" dirty="0"/>
                  <a:t>, where </a:t>
                </a:r>
                <a14:m>
                  <m:oMath xmlns:m="http://schemas.openxmlformats.org/officeDocument/2006/math">
                    <m:r>
                      <a:rPr lang="en-CA" sz="2000" i="1">
                        <a:latin typeface="Cambria Math" panose="02040503050406030204" pitchFamily="18" charset="0"/>
                      </a:rPr>
                      <m:t>𝑋</m:t>
                    </m:r>
                  </m:oMath>
                </a14:m>
                <a:r>
                  <a:rPr lang="en-CA" sz="2000" dirty="0"/>
                  <a:t> is sum of independent heterogenous coin flips,</a:t>
                </a:r>
              </a:p>
              <a:p>
                <a:pPr>
                  <a:lnSpc>
                    <a:spcPct val="150000"/>
                  </a:lnSpc>
                </a:pPr>
                <a14:m>
                  <m:oMathPara xmlns:m="http://schemas.openxmlformats.org/officeDocument/2006/math">
                    <m:oMathParaPr>
                      <m:jc m:val="centerGroup"/>
                    </m:oMathParaPr>
                    <m:oMath xmlns:m="http://schemas.openxmlformats.org/officeDocument/2006/math">
                      <m:func>
                        <m:funcPr>
                          <m:ctrlPr>
                            <a:rPr lang="en-CA" sz="2000" b="0" i="1" smtClean="0">
                              <a:latin typeface="Cambria Math" panose="02040503050406030204" pitchFamily="18" charset="0"/>
                            </a:rPr>
                          </m:ctrlPr>
                        </m:funcPr>
                        <m:fName>
                          <m:r>
                            <m:rPr>
                              <m:sty m:val="p"/>
                            </m:rPr>
                            <a:rPr lang="en-CA" sz="2000" b="0" i="0" smtClean="0">
                              <a:latin typeface="Cambria Math" panose="02040503050406030204" pitchFamily="18" charset="0"/>
                            </a:rPr>
                            <m:t>Pr</m:t>
                          </m:r>
                        </m:fName>
                        <m:e>
                          <m:d>
                            <m:dPr>
                              <m:ctrlPr>
                                <a:rPr lang="en-CA" sz="2000" b="0" i="1" smtClean="0">
                                  <a:latin typeface="Cambria Math" panose="02040503050406030204" pitchFamily="18" charset="0"/>
                                </a:rPr>
                              </m:ctrlPr>
                            </m:dPr>
                            <m:e>
                              <m:r>
                                <a:rPr lang="en-CA" sz="2000" b="0" i="1" smtClean="0">
                                  <a:latin typeface="Cambria Math" panose="02040503050406030204" pitchFamily="18" charset="0"/>
                                </a:rPr>
                                <m:t>𝑋</m:t>
                              </m:r>
                              <m:r>
                                <a:rPr lang="en-CA" sz="2000" b="0" i="1" smtClean="0">
                                  <a:latin typeface="Cambria Math" panose="02040503050406030204" pitchFamily="18" charset="0"/>
                                </a:rPr>
                                <m:t>≤</m:t>
                              </m:r>
                              <m:d>
                                <m:dPr>
                                  <m:ctrlPr>
                                    <a:rPr lang="en-CA" sz="2000" b="0" i="1" smtClean="0">
                                      <a:latin typeface="Cambria Math" panose="02040503050406030204" pitchFamily="18" charset="0"/>
                                    </a:rPr>
                                  </m:ctrlPr>
                                </m:dPr>
                                <m:e>
                                  <m:r>
                                    <a:rPr lang="en-CA" sz="2000" b="0" i="1" smtClean="0">
                                      <a:latin typeface="Cambria Math" panose="02040503050406030204" pitchFamily="18" charset="0"/>
                                    </a:rPr>
                                    <m:t>1−</m:t>
                                  </m:r>
                                  <m:r>
                                    <a:rPr lang="en-CA" sz="2000" b="0" i="1" smtClean="0">
                                      <a:latin typeface="Cambria Math" panose="02040503050406030204" pitchFamily="18" charset="0"/>
                                    </a:rPr>
                                    <m:t>𝜖</m:t>
                                  </m:r>
                                </m:e>
                              </m:d>
                              <m:r>
                                <a:rPr lang="en-CA" sz="2000" b="0" i="1" smtClean="0">
                                  <a:latin typeface="Cambria Math" panose="02040503050406030204" pitchFamily="18" charset="0"/>
                                </a:rPr>
                                <m:t>𝜇</m:t>
                              </m:r>
                            </m:e>
                          </m:d>
                          <m:r>
                            <a:rPr lang="en-CA" sz="2000" b="0" i="1" smtClean="0">
                              <a:latin typeface="Cambria Math" panose="02040503050406030204" pitchFamily="18" charset="0"/>
                            </a:rPr>
                            <m:t>≤</m:t>
                          </m:r>
                          <m:sSup>
                            <m:sSupPr>
                              <m:ctrlPr>
                                <a:rPr lang="en-CA" sz="2000" b="0" i="1" smtClean="0">
                                  <a:latin typeface="Cambria Math" panose="02040503050406030204" pitchFamily="18" charset="0"/>
                                </a:rPr>
                              </m:ctrlPr>
                            </m:sSupPr>
                            <m:e>
                              <m:r>
                                <a:rPr lang="en-CA" sz="2000" b="0" i="1" smtClean="0">
                                  <a:latin typeface="Cambria Math" panose="02040503050406030204" pitchFamily="18" charset="0"/>
                                </a:rPr>
                                <m:t>𝑒</m:t>
                              </m:r>
                            </m:e>
                            <m:sup>
                              <m:r>
                                <a:rPr lang="en-CA" sz="2000" b="0" i="1" smtClean="0">
                                  <a:latin typeface="Cambria Math" panose="02040503050406030204" pitchFamily="18" charset="0"/>
                                </a:rPr>
                                <m:t>−</m:t>
                              </m:r>
                              <m:f>
                                <m:fPr>
                                  <m:ctrlPr>
                                    <a:rPr lang="en-CA" sz="2000" b="0" i="1" smtClean="0">
                                      <a:latin typeface="Cambria Math" panose="02040503050406030204" pitchFamily="18" charset="0"/>
                                    </a:rPr>
                                  </m:ctrlPr>
                                </m:fPr>
                                <m:num>
                                  <m:r>
                                    <a:rPr lang="en-CA" sz="2000" b="0" i="1" smtClean="0">
                                      <a:latin typeface="Cambria Math" panose="02040503050406030204" pitchFamily="18" charset="0"/>
                                    </a:rPr>
                                    <m:t>𝜇</m:t>
                                  </m:r>
                                  <m:sSup>
                                    <m:sSupPr>
                                      <m:ctrlPr>
                                        <a:rPr lang="en-CA" sz="2000" b="0" i="1" smtClean="0">
                                          <a:latin typeface="Cambria Math" panose="02040503050406030204" pitchFamily="18" charset="0"/>
                                        </a:rPr>
                                      </m:ctrlPr>
                                    </m:sSupPr>
                                    <m:e>
                                      <m:r>
                                        <a:rPr lang="en-CA" sz="2000" b="0" i="1" smtClean="0">
                                          <a:latin typeface="Cambria Math" panose="02040503050406030204" pitchFamily="18" charset="0"/>
                                        </a:rPr>
                                        <m:t>𝜖</m:t>
                                      </m:r>
                                    </m:e>
                                    <m:sup>
                                      <m:r>
                                        <a:rPr lang="en-CA" sz="2000" b="0" i="1" smtClean="0">
                                          <a:latin typeface="Cambria Math" panose="02040503050406030204" pitchFamily="18" charset="0"/>
                                        </a:rPr>
                                        <m:t>2</m:t>
                                      </m:r>
                                    </m:sup>
                                  </m:sSup>
                                </m:num>
                                <m:den>
                                  <m:r>
                                    <a:rPr lang="en-CA" sz="2000" b="0" i="1" smtClean="0">
                                      <a:latin typeface="Cambria Math" panose="02040503050406030204" pitchFamily="18" charset="0"/>
                                    </a:rPr>
                                    <m:t>2</m:t>
                                  </m:r>
                                </m:den>
                              </m:f>
                            </m:sup>
                          </m:sSup>
                          <m:r>
                            <a:rPr lang="en-CA" sz="2000" b="0" i="1" smtClean="0">
                              <a:latin typeface="Cambria Math" panose="02040503050406030204" pitchFamily="18" charset="0"/>
                            </a:rPr>
                            <m:t> </m:t>
                          </m:r>
                        </m:e>
                      </m:func>
                    </m:oMath>
                  </m:oMathPara>
                </a14:m>
                <a:endParaRPr lang="en-CA" sz="2000" dirty="0"/>
              </a:p>
            </p:txBody>
          </p:sp>
        </mc:Choice>
        <mc:Fallback xmlns="">
          <p:sp>
            <p:nvSpPr>
              <p:cNvPr id="5" name="TextBox 4">
                <a:extLst>
                  <a:ext uri="{FF2B5EF4-FFF2-40B4-BE49-F238E27FC236}">
                    <a16:creationId xmlns:a16="http://schemas.microsoft.com/office/drawing/2014/main" id="{157FCE19-F397-4F32-915B-C470FBB10AB0}"/>
                  </a:ext>
                </a:extLst>
              </p:cNvPr>
              <p:cNvSpPr txBox="1">
                <a:spLocks noRot="1" noChangeAspect="1" noMove="1" noResize="1" noEditPoints="1" noAdjustHandles="1" noChangeArrowheads="1" noChangeShapeType="1" noTextEdit="1"/>
              </p:cNvSpPr>
              <p:nvPr/>
            </p:nvSpPr>
            <p:spPr>
              <a:xfrm>
                <a:off x="781049" y="1262125"/>
                <a:ext cx="10213732" cy="1135119"/>
              </a:xfrm>
              <a:prstGeom prst="rect">
                <a:avLst/>
              </a:prstGeom>
              <a:blipFill>
                <a:blip r:embed="rId2"/>
                <a:stretch>
                  <a:fillRect l="-536" t="-2128"/>
                </a:stretch>
              </a:blipFill>
              <a:ln>
                <a:solidFill>
                  <a:schemeClr val="tx2"/>
                </a:solidFill>
              </a:ln>
            </p:spPr>
            <p:txBody>
              <a:bodyPr/>
              <a:lstStyle/>
              <a:p>
                <a:r>
                  <a:rPr lang="en-CA">
                    <a:noFill/>
                  </a:rPr>
                  <a:t> </a:t>
                </a:r>
              </a:p>
            </p:txBody>
          </p:sp>
        </mc:Fallback>
      </mc:AlternateContent>
      <p:sp>
        <p:nvSpPr>
          <p:cNvPr id="3" name="TextBox 2">
            <a:extLst>
              <a:ext uri="{FF2B5EF4-FFF2-40B4-BE49-F238E27FC236}">
                <a16:creationId xmlns:a16="http://schemas.microsoft.com/office/drawing/2014/main" id="{5AD83CB3-D689-4B5A-AEF5-0125F4D042BF}"/>
              </a:ext>
            </a:extLst>
          </p:cNvPr>
          <p:cNvSpPr txBox="1"/>
          <p:nvPr/>
        </p:nvSpPr>
        <p:spPr>
          <a:xfrm>
            <a:off x="512883" y="3233709"/>
            <a:ext cx="11013832" cy="400110"/>
          </a:xfrm>
          <a:prstGeom prst="rect">
            <a:avLst/>
          </a:prstGeom>
          <a:noFill/>
        </p:spPr>
        <p:txBody>
          <a:bodyPr wrap="square" rtlCol="0">
            <a:spAutoFit/>
          </a:bodyPr>
          <a:lstStyle/>
          <a:p>
            <a:r>
              <a:rPr lang="en-CA" sz="2000" dirty="0"/>
              <a:t>Combining the upper tail and the lower tail, we obtain the following form which will be used frequently.</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1C48FBDF-5B7E-4E38-A96D-E97E464025E1}"/>
                  </a:ext>
                </a:extLst>
              </p:cNvPr>
              <p:cNvSpPr txBox="1"/>
              <p:nvPr/>
            </p:nvSpPr>
            <p:spPr>
              <a:xfrm>
                <a:off x="781049" y="4131366"/>
                <a:ext cx="10213732" cy="1137556"/>
              </a:xfrm>
              <a:prstGeom prst="rect">
                <a:avLst/>
              </a:prstGeom>
              <a:noFill/>
              <a:ln>
                <a:solidFill>
                  <a:schemeClr val="tx2"/>
                </a:solidFill>
              </a:ln>
            </p:spPr>
            <p:txBody>
              <a:bodyPr wrap="square" rtlCol="0">
                <a:spAutoFit/>
              </a:bodyPr>
              <a:lstStyle/>
              <a:p>
                <a:r>
                  <a:rPr lang="en-CA" sz="2000" dirty="0"/>
                  <a:t>For any </a:t>
                </a:r>
                <a14:m>
                  <m:oMath xmlns:m="http://schemas.openxmlformats.org/officeDocument/2006/math">
                    <m:r>
                      <a:rPr lang="en-CA" sz="2000" b="0" i="0" smtClean="0">
                        <a:latin typeface="Cambria Math" panose="02040503050406030204" pitchFamily="18" charset="0"/>
                      </a:rPr>
                      <m:t>0&lt; </m:t>
                    </m:r>
                    <m:r>
                      <a:rPr lang="en-CA" sz="2000" b="0" i="1" smtClean="0">
                        <a:latin typeface="Cambria Math" panose="02040503050406030204" pitchFamily="18" charset="0"/>
                      </a:rPr>
                      <m:t>𝜖</m:t>
                    </m:r>
                    <m:r>
                      <a:rPr lang="en-CA" sz="2000" b="0" i="1" smtClean="0">
                        <a:latin typeface="Cambria Math" panose="02040503050406030204" pitchFamily="18" charset="0"/>
                      </a:rPr>
                      <m:t>&lt;1</m:t>
                    </m:r>
                  </m:oMath>
                </a14:m>
                <a:r>
                  <a:rPr lang="en-CA" sz="2000" dirty="0"/>
                  <a:t>, let </a:t>
                </a:r>
                <a14:m>
                  <m:oMath xmlns:m="http://schemas.openxmlformats.org/officeDocument/2006/math">
                    <m:r>
                      <a:rPr lang="en-CA" sz="2000" b="0" i="1" smtClean="0">
                        <a:latin typeface="Cambria Math" panose="02040503050406030204" pitchFamily="18" charset="0"/>
                      </a:rPr>
                      <m:t>𝜇</m:t>
                    </m:r>
                    <m:r>
                      <a:rPr lang="en-CA" sz="2000" b="0" i="1" smtClean="0">
                        <a:latin typeface="Cambria Math" panose="02040503050406030204" pitchFamily="18" charset="0"/>
                      </a:rPr>
                      <m:t>=</m:t>
                    </m:r>
                    <m:r>
                      <a:rPr lang="en-CA" sz="2000" b="0" i="1" smtClean="0">
                        <a:latin typeface="Cambria Math" panose="02040503050406030204" pitchFamily="18" charset="0"/>
                      </a:rPr>
                      <m:t>𝐸</m:t>
                    </m:r>
                    <m:d>
                      <m:dPr>
                        <m:begChr m:val="["/>
                        <m:endChr m:val="]"/>
                        <m:ctrlPr>
                          <a:rPr lang="en-CA" sz="2000" b="0" i="1" smtClean="0">
                            <a:latin typeface="Cambria Math" panose="02040503050406030204" pitchFamily="18" charset="0"/>
                          </a:rPr>
                        </m:ctrlPr>
                      </m:dPr>
                      <m:e>
                        <m:r>
                          <a:rPr lang="en-CA" sz="2000" b="0" i="1" smtClean="0">
                            <a:latin typeface="Cambria Math" panose="02040503050406030204" pitchFamily="18" charset="0"/>
                          </a:rPr>
                          <m:t>𝑋</m:t>
                        </m:r>
                      </m:e>
                    </m:d>
                  </m:oMath>
                </a14:m>
                <a:r>
                  <a:rPr lang="en-CA" sz="2000" dirty="0"/>
                  <a:t>, where </a:t>
                </a:r>
                <a14:m>
                  <m:oMath xmlns:m="http://schemas.openxmlformats.org/officeDocument/2006/math">
                    <m:r>
                      <a:rPr lang="en-CA" sz="2000" i="1">
                        <a:latin typeface="Cambria Math" panose="02040503050406030204" pitchFamily="18" charset="0"/>
                      </a:rPr>
                      <m:t>𝑋</m:t>
                    </m:r>
                  </m:oMath>
                </a14:m>
                <a:r>
                  <a:rPr lang="en-CA" sz="2000" dirty="0"/>
                  <a:t> is sum of independent heterogenous coin flips,</a:t>
                </a:r>
              </a:p>
              <a:p>
                <a:pPr>
                  <a:lnSpc>
                    <a:spcPct val="150000"/>
                  </a:lnSpc>
                </a:pPr>
                <a14:m>
                  <m:oMathPara xmlns:m="http://schemas.openxmlformats.org/officeDocument/2006/math">
                    <m:oMathParaPr>
                      <m:jc m:val="centerGroup"/>
                    </m:oMathParaPr>
                    <m:oMath xmlns:m="http://schemas.openxmlformats.org/officeDocument/2006/math">
                      <m:func>
                        <m:funcPr>
                          <m:ctrlPr>
                            <a:rPr lang="en-CA" sz="2000" b="0" i="1" smtClean="0">
                              <a:latin typeface="Cambria Math" panose="02040503050406030204" pitchFamily="18" charset="0"/>
                            </a:rPr>
                          </m:ctrlPr>
                        </m:funcPr>
                        <m:fName>
                          <m:r>
                            <m:rPr>
                              <m:sty m:val="p"/>
                            </m:rPr>
                            <a:rPr lang="en-CA" sz="2000" b="0" i="0" smtClean="0">
                              <a:latin typeface="Cambria Math" panose="02040503050406030204" pitchFamily="18" charset="0"/>
                            </a:rPr>
                            <m:t>Pr</m:t>
                          </m:r>
                        </m:fName>
                        <m:e>
                          <m:d>
                            <m:dPr>
                              <m:ctrlPr>
                                <a:rPr lang="en-CA" sz="2000" b="0" i="1" smtClean="0">
                                  <a:latin typeface="Cambria Math" panose="02040503050406030204" pitchFamily="18" charset="0"/>
                                </a:rPr>
                              </m:ctrlPr>
                            </m:dPr>
                            <m:e>
                              <m:d>
                                <m:dPr>
                                  <m:begChr m:val="|"/>
                                  <m:endChr m:val="|"/>
                                  <m:ctrlPr>
                                    <a:rPr lang="en-CA" sz="2000" b="0" i="1" smtClean="0">
                                      <a:latin typeface="Cambria Math" panose="02040503050406030204" pitchFamily="18" charset="0"/>
                                    </a:rPr>
                                  </m:ctrlPr>
                                </m:dPr>
                                <m:e>
                                  <m:r>
                                    <a:rPr lang="en-CA" sz="2000" b="0" i="1" smtClean="0">
                                      <a:latin typeface="Cambria Math" panose="02040503050406030204" pitchFamily="18" charset="0"/>
                                    </a:rPr>
                                    <m:t>𝑋</m:t>
                                  </m:r>
                                  <m:r>
                                    <a:rPr lang="en-CA" sz="2000" b="0" i="1" smtClean="0">
                                      <a:latin typeface="Cambria Math" panose="02040503050406030204" pitchFamily="18" charset="0"/>
                                    </a:rPr>
                                    <m:t>−</m:t>
                                  </m:r>
                                  <m:r>
                                    <a:rPr lang="en-CA" sz="2000" b="0" i="1" smtClean="0">
                                      <a:latin typeface="Cambria Math" panose="02040503050406030204" pitchFamily="18" charset="0"/>
                                    </a:rPr>
                                    <m:t>𝜇</m:t>
                                  </m:r>
                                </m:e>
                              </m:d>
                              <m:r>
                                <a:rPr lang="en-CA" sz="2000" b="0" i="1" smtClean="0">
                                  <a:latin typeface="Cambria Math" panose="02040503050406030204" pitchFamily="18" charset="0"/>
                                </a:rPr>
                                <m:t>≥</m:t>
                              </m:r>
                              <m:r>
                                <a:rPr lang="en-CA" sz="2000" b="0" i="1" smtClean="0">
                                  <a:latin typeface="Cambria Math" panose="02040503050406030204" pitchFamily="18" charset="0"/>
                                </a:rPr>
                                <m:t>𝜖𝜇</m:t>
                              </m:r>
                            </m:e>
                          </m:d>
                          <m:r>
                            <a:rPr lang="en-CA" sz="2000" b="0" i="1" smtClean="0">
                              <a:latin typeface="Cambria Math" panose="02040503050406030204" pitchFamily="18" charset="0"/>
                            </a:rPr>
                            <m:t>≤</m:t>
                          </m:r>
                          <m:sSup>
                            <m:sSupPr>
                              <m:ctrlPr>
                                <a:rPr lang="en-CA" sz="2000" b="0" i="1" smtClean="0">
                                  <a:latin typeface="Cambria Math" panose="02040503050406030204" pitchFamily="18" charset="0"/>
                                </a:rPr>
                              </m:ctrlPr>
                            </m:sSupPr>
                            <m:e>
                              <m:r>
                                <a:rPr lang="en-CA" sz="2000" b="0" i="1" smtClean="0">
                                  <a:latin typeface="Cambria Math" panose="02040503050406030204" pitchFamily="18" charset="0"/>
                                </a:rPr>
                                <m:t>2</m:t>
                              </m:r>
                              <m:r>
                                <a:rPr lang="en-CA" sz="2000" b="0" i="1" smtClean="0">
                                  <a:latin typeface="Cambria Math" panose="02040503050406030204" pitchFamily="18" charset="0"/>
                                </a:rPr>
                                <m:t>𝑒</m:t>
                              </m:r>
                            </m:e>
                            <m:sup>
                              <m:r>
                                <a:rPr lang="en-CA" sz="2000" b="0" i="1" smtClean="0">
                                  <a:latin typeface="Cambria Math" panose="02040503050406030204" pitchFamily="18" charset="0"/>
                                </a:rPr>
                                <m:t>−</m:t>
                              </m:r>
                              <m:f>
                                <m:fPr>
                                  <m:ctrlPr>
                                    <a:rPr lang="en-CA" sz="2000" b="0" i="1" smtClean="0">
                                      <a:latin typeface="Cambria Math" panose="02040503050406030204" pitchFamily="18" charset="0"/>
                                    </a:rPr>
                                  </m:ctrlPr>
                                </m:fPr>
                                <m:num>
                                  <m:r>
                                    <a:rPr lang="en-CA" sz="2000" b="0" i="1" smtClean="0">
                                      <a:latin typeface="Cambria Math" panose="02040503050406030204" pitchFamily="18" charset="0"/>
                                    </a:rPr>
                                    <m:t>𝜇</m:t>
                                  </m:r>
                                  <m:sSup>
                                    <m:sSupPr>
                                      <m:ctrlPr>
                                        <a:rPr lang="en-CA" sz="2000" b="0" i="1" smtClean="0">
                                          <a:latin typeface="Cambria Math" panose="02040503050406030204" pitchFamily="18" charset="0"/>
                                        </a:rPr>
                                      </m:ctrlPr>
                                    </m:sSupPr>
                                    <m:e>
                                      <m:r>
                                        <a:rPr lang="en-CA" sz="2000" b="0" i="1" smtClean="0">
                                          <a:latin typeface="Cambria Math" panose="02040503050406030204" pitchFamily="18" charset="0"/>
                                        </a:rPr>
                                        <m:t>𝜖</m:t>
                                      </m:r>
                                    </m:e>
                                    <m:sup>
                                      <m:r>
                                        <a:rPr lang="en-CA" sz="2000" b="0" i="1" smtClean="0">
                                          <a:latin typeface="Cambria Math" panose="02040503050406030204" pitchFamily="18" charset="0"/>
                                        </a:rPr>
                                        <m:t>2</m:t>
                                      </m:r>
                                    </m:sup>
                                  </m:sSup>
                                </m:num>
                                <m:den>
                                  <m:r>
                                    <a:rPr lang="en-CA" sz="2000" b="0" i="1" smtClean="0">
                                      <a:latin typeface="Cambria Math" panose="02040503050406030204" pitchFamily="18" charset="0"/>
                                    </a:rPr>
                                    <m:t>3</m:t>
                                  </m:r>
                                </m:den>
                              </m:f>
                            </m:sup>
                          </m:sSup>
                          <m:r>
                            <a:rPr lang="en-CA" sz="2000" b="0" i="1" smtClean="0">
                              <a:latin typeface="Cambria Math" panose="02040503050406030204" pitchFamily="18" charset="0"/>
                            </a:rPr>
                            <m:t> </m:t>
                          </m:r>
                        </m:e>
                      </m:func>
                    </m:oMath>
                  </m:oMathPara>
                </a14:m>
                <a:endParaRPr lang="en-CA" sz="2000" dirty="0"/>
              </a:p>
            </p:txBody>
          </p:sp>
        </mc:Choice>
        <mc:Fallback xmlns="">
          <p:sp>
            <p:nvSpPr>
              <p:cNvPr id="6" name="TextBox 5">
                <a:extLst>
                  <a:ext uri="{FF2B5EF4-FFF2-40B4-BE49-F238E27FC236}">
                    <a16:creationId xmlns:a16="http://schemas.microsoft.com/office/drawing/2014/main" id="{1C48FBDF-5B7E-4E38-A96D-E97E464025E1}"/>
                  </a:ext>
                </a:extLst>
              </p:cNvPr>
              <p:cNvSpPr txBox="1">
                <a:spLocks noRot="1" noChangeAspect="1" noMove="1" noResize="1" noEditPoints="1" noAdjustHandles="1" noChangeArrowheads="1" noChangeShapeType="1" noTextEdit="1"/>
              </p:cNvSpPr>
              <p:nvPr/>
            </p:nvSpPr>
            <p:spPr>
              <a:xfrm>
                <a:off x="781049" y="4131366"/>
                <a:ext cx="10213732" cy="1137556"/>
              </a:xfrm>
              <a:prstGeom prst="rect">
                <a:avLst/>
              </a:prstGeom>
              <a:blipFill>
                <a:blip r:embed="rId3"/>
                <a:stretch>
                  <a:fillRect l="-536" t="-2660"/>
                </a:stretch>
              </a:blipFill>
              <a:ln>
                <a:solidFill>
                  <a:schemeClr val="tx2"/>
                </a:solidFill>
              </a:ln>
            </p:spPr>
            <p:txBody>
              <a:bodyPr/>
              <a:lstStyle/>
              <a:p>
                <a:r>
                  <a:rPr lang="en-CA">
                    <a:noFill/>
                  </a:rPr>
                  <a:t> </a:t>
                </a:r>
              </a:p>
            </p:txBody>
          </p:sp>
        </mc:Fallback>
      </mc:AlternateContent>
      <p:sp>
        <p:nvSpPr>
          <p:cNvPr id="4" name="Slide Number Placeholder 3">
            <a:extLst>
              <a:ext uri="{FF2B5EF4-FFF2-40B4-BE49-F238E27FC236}">
                <a16:creationId xmlns:a16="http://schemas.microsoft.com/office/drawing/2014/main" id="{DC0DF5C5-7814-4683-B724-135D067B531E}"/>
              </a:ext>
            </a:extLst>
          </p:cNvPr>
          <p:cNvSpPr>
            <a:spLocks noGrp="1"/>
          </p:cNvSpPr>
          <p:nvPr>
            <p:ph type="sldNum" sz="quarter" idx="12"/>
          </p:nvPr>
        </p:nvSpPr>
        <p:spPr/>
        <p:txBody>
          <a:bodyPr/>
          <a:lstStyle/>
          <a:p>
            <a:fld id="{2595D44B-EAE6-4553-A7ED-B796E3CA93DC}" type="slidenum">
              <a:rPr lang="en-CA" smtClean="0"/>
              <a:t>24</a:t>
            </a:fld>
            <a:endParaRPr lang="en-CA"/>
          </a:p>
        </p:txBody>
      </p:sp>
      <p:grpSp>
        <p:nvGrpSpPr>
          <p:cNvPr id="11" name="Group 10">
            <a:extLst>
              <a:ext uri="{FF2B5EF4-FFF2-40B4-BE49-F238E27FC236}">
                <a16:creationId xmlns:a16="http://schemas.microsoft.com/office/drawing/2014/main" id="{5E5B3B87-CC5B-4B9F-919F-35DB980B3D58}"/>
              </a:ext>
            </a:extLst>
          </p:cNvPr>
          <p:cNvGrpSpPr/>
          <p:nvPr/>
        </p:nvGrpSpPr>
        <p:grpSpPr>
          <a:xfrm>
            <a:off x="10014810" y="3079326"/>
            <a:ext cx="1337760" cy="649440"/>
            <a:chOff x="10014810" y="3079326"/>
            <a:chExt cx="1337760" cy="649440"/>
          </a:xfrm>
        </p:grpSpPr>
        <mc:AlternateContent xmlns:mc="http://schemas.openxmlformats.org/markup-compatibility/2006">
          <mc:Choice xmlns:p14="http://schemas.microsoft.com/office/powerpoint/2010/main" Requires="p14">
            <p:contentPart p14:bwMode="auto" r:id="rId4">
              <p14:nvContentPartPr>
                <p14:cNvPr id="7" name="Ink 6">
                  <a:extLst>
                    <a:ext uri="{FF2B5EF4-FFF2-40B4-BE49-F238E27FC236}">
                      <a16:creationId xmlns:a16="http://schemas.microsoft.com/office/drawing/2014/main" id="{31F8B145-AD3C-47D3-BBBC-D5DE259BFF58}"/>
                    </a:ext>
                  </a:extLst>
                </p14:cNvPr>
                <p14:cNvContentPartPr/>
                <p14:nvPr/>
              </p14:nvContentPartPr>
              <p14:xfrm>
                <a:off x="10123170" y="3595926"/>
                <a:ext cx="942840" cy="95760"/>
              </p14:xfrm>
            </p:contentPart>
          </mc:Choice>
          <mc:Fallback>
            <p:pic>
              <p:nvPicPr>
                <p:cNvPr id="7" name="Ink 6">
                  <a:extLst>
                    <a:ext uri="{FF2B5EF4-FFF2-40B4-BE49-F238E27FC236}">
                      <a16:creationId xmlns:a16="http://schemas.microsoft.com/office/drawing/2014/main" id="{31F8B145-AD3C-47D3-BBBC-D5DE259BFF58}"/>
                    </a:ext>
                  </a:extLst>
                </p:cNvPr>
                <p:cNvPicPr/>
                <p:nvPr/>
              </p:nvPicPr>
              <p:blipFill>
                <a:blip r:embed="rId5"/>
                <a:stretch>
                  <a:fillRect/>
                </a:stretch>
              </p:blipFill>
              <p:spPr>
                <a:xfrm>
                  <a:off x="10118850" y="3591606"/>
                  <a:ext cx="95148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8" name="Ink 7">
                  <a:extLst>
                    <a:ext uri="{FF2B5EF4-FFF2-40B4-BE49-F238E27FC236}">
                      <a16:creationId xmlns:a16="http://schemas.microsoft.com/office/drawing/2014/main" id="{C6DFE2F0-09AC-4B4D-A6D8-061A06C3F084}"/>
                    </a:ext>
                  </a:extLst>
                </p14:cNvPr>
                <p14:cNvContentPartPr/>
                <p14:nvPr/>
              </p14:nvContentPartPr>
              <p14:xfrm>
                <a:off x="10088250" y="3204246"/>
                <a:ext cx="51480" cy="417960"/>
              </p14:xfrm>
            </p:contentPart>
          </mc:Choice>
          <mc:Fallback>
            <p:pic>
              <p:nvPicPr>
                <p:cNvPr id="8" name="Ink 7">
                  <a:extLst>
                    <a:ext uri="{FF2B5EF4-FFF2-40B4-BE49-F238E27FC236}">
                      <a16:creationId xmlns:a16="http://schemas.microsoft.com/office/drawing/2014/main" id="{C6DFE2F0-09AC-4B4D-A6D8-061A06C3F084}"/>
                    </a:ext>
                  </a:extLst>
                </p:cNvPr>
                <p:cNvPicPr/>
                <p:nvPr/>
              </p:nvPicPr>
              <p:blipFill>
                <a:blip r:embed="rId7"/>
                <a:stretch>
                  <a:fillRect/>
                </a:stretch>
              </p:blipFill>
              <p:spPr>
                <a:xfrm>
                  <a:off x="10083930" y="3199926"/>
                  <a:ext cx="60120" cy="4266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0" name="Ink 9">
                  <a:extLst>
                    <a:ext uri="{FF2B5EF4-FFF2-40B4-BE49-F238E27FC236}">
                      <a16:creationId xmlns:a16="http://schemas.microsoft.com/office/drawing/2014/main" id="{3FC3F168-B988-4D54-82D5-B8E6AC5D8697}"/>
                    </a:ext>
                  </a:extLst>
                </p14:cNvPr>
                <p14:cNvContentPartPr/>
                <p14:nvPr/>
              </p14:nvContentPartPr>
              <p14:xfrm>
                <a:off x="10014810" y="3079326"/>
                <a:ext cx="1337760" cy="649440"/>
              </p14:xfrm>
            </p:contentPart>
          </mc:Choice>
          <mc:Fallback>
            <p:pic>
              <p:nvPicPr>
                <p:cNvPr id="10" name="Ink 9">
                  <a:extLst>
                    <a:ext uri="{FF2B5EF4-FFF2-40B4-BE49-F238E27FC236}">
                      <a16:creationId xmlns:a16="http://schemas.microsoft.com/office/drawing/2014/main" id="{3FC3F168-B988-4D54-82D5-B8E6AC5D8697}"/>
                    </a:ext>
                  </a:extLst>
                </p:cNvPr>
                <p:cNvPicPr/>
                <p:nvPr/>
              </p:nvPicPr>
              <p:blipFill>
                <a:blip r:embed="rId9"/>
                <a:stretch>
                  <a:fillRect/>
                </a:stretch>
              </p:blipFill>
              <p:spPr>
                <a:xfrm>
                  <a:off x="10010490" y="3075006"/>
                  <a:ext cx="1346400" cy="6580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
            <p14:nvContentPartPr>
              <p14:cNvPr id="12" name="Ink 11">
                <a:extLst>
                  <a:ext uri="{FF2B5EF4-FFF2-40B4-BE49-F238E27FC236}">
                    <a16:creationId xmlns:a16="http://schemas.microsoft.com/office/drawing/2014/main" id="{05D3C7ED-6A41-4085-9BD8-42B349F169F9}"/>
                  </a:ext>
                </a:extLst>
              </p14:cNvPr>
              <p14:cNvContentPartPr/>
              <p14:nvPr/>
            </p14:nvContentPartPr>
            <p14:xfrm>
              <a:off x="1643370" y="4544526"/>
              <a:ext cx="1168560" cy="66960"/>
            </p14:xfrm>
          </p:contentPart>
        </mc:Choice>
        <mc:Fallback>
          <p:pic>
            <p:nvPicPr>
              <p:cNvPr id="12" name="Ink 11">
                <a:extLst>
                  <a:ext uri="{FF2B5EF4-FFF2-40B4-BE49-F238E27FC236}">
                    <a16:creationId xmlns:a16="http://schemas.microsoft.com/office/drawing/2014/main" id="{05D3C7ED-6A41-4085-9BD8-42B349F169F9}"/>
                  </a:ext>
                </a:extLst>
              </p:cNvPr>
              <p:cNvPicPr/>
              <p:nvPr/>
            </p:nvPicPr>
            <p:blipFill>
              <a:blip r:embed="rId11"/>
              <a:stretch>
                <a:fillRect/>
              </a:stretch>
            </p:blipFill>
            <p:spPr>
              <a:xfrm>
                <a:off x="1639050" y="4540206"/>
                <a:ext cx="117720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7" name="Ink 16">
                <a:extLst>
                  <a:ext uri="{FF2B5EF4-FFF2-40B4-BE49-F238E27FC236}">
                    <a16:creationId xmlns:a16="http://schemas.microsoft.com/office/drawing/2014/main" id="{B4620255-93E1-4BED-8255-6B1B59E5BF89}"/>
                  </a:ext>
                </a:extLst>
              </p14:cNvPr>
              <p14:cNvContentPartPr/>
              <p14:nvPr/>
            </p14:nvContentPartPr>
            <p14:xfrm>
              <a:off x="6576810" y="5138166"/>
              <a:ext cx="189000" cy="29160"/>
            </p14:xfrm>
          </p:contentPart>
        </mc:Choice>
        <mc:Fallback>
          <p:pic>
            <p:nvPicPr>
              <p:cNvPr id="17" name="Ink 16">
                <a:extLst>
                  <a:ext uri="{FF2B5EF4-FFF2-40B4-BE49-F238E27FC236}">
                    <a16:creationId xmlns:a16="http://schemas.microsoft.com/office/drawing/2014/main" id="{B4620255-93E1-4BED-8255-6B1B59E5BF89}"/>
                  </a:ext>
                </a:extLst>
              </p:cNvPr>
              <p:cNvPicPr/>
              <p:nvPr/>
            </p:nvPicPr>
            <p:blipFill>
              <a:blip r:embed="rId13"/>
              <a:stretch>
                <a:fillRect/>
              </a:stretch>
            </p:blipFill>
            <p:spPr>
              <a:xfrm>
                <a:off x="6572490" y="5133846"/>
                <a:ext cx="197640" cy="378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9" name="Ink 18">
                <a:extLst>
                  <a:ext uri="{FF2B5EF4-FFF2-40B4-BE49-F238E27FC236}">
                    <a16:creationId xmlns:a16="http://schemas.microsoft.com/office/drawing/2014/main" id="{1DF73DE5-6DEC-41EB-A7A6-41ADBC70E75C}"/>
                  </a:ext>
                </a:extLst>
              </p14:cNvPr>
              <p14:cNvContentPartPr/>
              <p14:nvPr/>
            </p14:nvContentPartPr>
            <p14:xfrm>
              <a:off x="6874170" y="5119086"/>
              <a:ext cx="534960" cy="65520"/>
            </p14:xfrm>
          </p:contentPart>
        </mc:Choice>
        <mc:Fallback>
          <p:pic>
            <p:nvPicPr>
              <p:cNvPr id="19" name="Ink 18">
                <a:extLst>
                  <a:ext uri="{FF2B5EF4-FFF2-40B4-BE49-F238E27FC236}">
                    <a16:creationId xmlns:a16="http://schemas.microsoft.com/office/drawing/2014/main" id="{1DF73DE5-6DEC-41EB-A7A6-41ADBC70E75C}"/>
                  </a:ext>
                </a:extLst>
              </p:cNvPr>
              <p:cNvPicPr/>
              <p:nvPr/>
            </p:nvPicPr>
            <p:blipFill>
              <a:blip r:embed="rId15"/>
              <a:stretch>
                <a:fillRect/>
              </a:stretch>
            </p:blipFill>
            <p:spPr>
              <a:xfrm>
                <a:off x="6869850" y="5114766"/>
                <a:ext cx="54360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20" name="Ink 19">
                <a:extLst>
                  <a:ext uri="{FF2B5EF4-FFF2-40B4-BE49-F238E27FC236}">
                    <a16:creationId xmlns:a16="http://schemas.microsoft.com/office/drawing/2014/main" id="{B4C9A427-C3B4-4DEF-9949-EC1555FA894B}"/>
                  </a:ext>
                </a:extLst>
              </p14:cNvPr>
              <p14:cNvContentPartPr/>
              <p14:nvPr/>
            </p14:nvContentPartPr>
            <p14:xfrm>
              <a:off x="6722250" y="2266446"/>
              <a:ext cx="604080" cy="113040"/>
            </p14:xfrm>
          </p:contentPart>
        </mc:Choice>
        <mc:Fallback>
          <p:pic>
            <p:nvPicPr>
              <p:cNvPr id="20" name="Ink 19">
                <a:extLst>
                  <a:ext uri="{FF2B5EF4-FFF2-40B4-BE49-F238E27FC236}">
                    <a16:creationId xmlns:a16="http://schemas.microsoft.com/office/drawing/2014/main" id="{B4C9A427-C3B4-4DEF-9949-EC1555FA894B}"/>
                  </a:ext>
                </a:extLst>
              </p:cNvPr>
              <p:cNvPicPr/>
              <p:nvPr/>
            </p:nvPicPr>
            <p:blipFill>
              <a:blip r:embed="rId17"/>
              <a:stretch>
                <a:fillRect/>
              </a:stretch>
            </p:blipFill>
            <p:spPr>
              <a:xfrm>
                <a:off x="6717930" y="2262126"/>
                <a:ext cx="612720" cy="121680"/>
              </a:xfrm>
              <a:prstGeom prst="rect">
                <a:avLst/>
              </a:prstGeom>
            </p:spPr>
          </p:pic>
        </mc:Fallback>
      </mc:AlternateContent>
      <p:grpSp>
        <p:nvGrpSpPr>
          <p:cNvPr id="23" name="Group 22">
            <a:extLst>
              <a:ext uri="{FF2B5EF4-FFF2-40B4-BE49-F238E27FC236}">
                <a16:creationId xmlns:a16="http://schemas.microsoft.com/office/drawing/2014/main" id="{775047A8-66FD-4B33-89A9-6A9E3DCB9A35}"/>
              </a:ext>
            </a:extLst>
          </p:cNvPr>
          <p:cNvGrpSpPr/>
          <p:nvPr/>
        </p:nvGrpSpPr>
        <p:grpSpPr>
          <a:xfrm>
            <a:off x="4788690" y="4683846"/>
            <a:ext cx="2006280" cy="509760"/>
            <a:chOff x="4788690" y="4683846"/>
            <a:chExt cx="2006280" cy="509760"/>
          </a:xfrm>
        </p:grpSpPr>
        <mc:AlternateContent xmlns:mc="http://schemas.openxmlformats.org/markup-compatibility/2006">
          <mc:Choice xmlns:p14="http://schemas.microsoft.com/office/powerpoint/2010/main" Requires="p14">
            <p:contentPart p14:bwMode="auto" r:id="rId18">
              <p14:nvContentPartPr>
                <p14:cNvPr id="13" name="Ink 12">
                  <a:extLst>
                    <a:ext uri="{FF2B5EF4-FFF2-40B4-BE49-F238E27FC236}">
                      <a16:creationId xmlns:a16="http://schemas.microsoft.com/office/drawing/2014/main" id="{B6BEB46F-38DF-4641-A5F4-1044E9FB06F5}"/>
                    </a:ext>
                  </a:extLst>
                </p14:cNvPr>
                <p14:cNvContentPartPr/>
                <p14:nvPr/>
              </p14:nvContentPartPr>
              <p14:xfrm>
                <a:off x="4788690" y="5157246"/>
                <a:ext cx="1370880" cy="36360"/>
              </p14:xfrm>
            </p:contentPart>
          </mc:Choice>
          <mc:Fallback>
            <p:pic>
              <p:nvPicPr>
                <p:cNvPr id="13" name="Ink 12">
                  <a:extLst>
                    <a:ext uri="{FF2B5EF4-FFF2-40B4-BE49-F238E27FC236}">
                      <a16:creationId xmlns:a16="http://schemas.microsoft.com/office/drawing/2014/main" id="{B6BEB46F-38DF-4641-A5F4-1044E9FB06F5}"/>
                    </a:ext>
                  </a:extLst>
                </p:cNvPr>
                <p:cNvPicPr/>
                <p:nvPr/>
              </p:nvPicPr>
              <p:blipFill>
                <a:blip r:embed="rId19"/>
                <a:stretch>
                  <a:fillRect/>
                </a:stretch>
              </p:blipFill>
              <p:spPr>
                <a:xfrm>
                  <a:off x="4784370" y="5152926"/>
                  <a:ext cx="137952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4" name="Ink 13">
                  <a:extLst>
                    <a:ext uri="{FF2B5EF4-FFF2-40B4-BE49-F238E27FC236}">
                      <a16:creationId xmlns:a16="http://schemas.microsoft.com/office/drawing/2014/main" id="{EDB602FF-04EA-44DE-A30B-7CCC93A4B4E4}"/>
                    </a:ext>
                  </a:extLst>
                </p14:cNvPr>
                <p14:cNvContentPartPr/>
                <p14:nvPr/>
              </p14:nvContentPartPr>
              <p14:xfrm>
                <a:off x="5823690" y="4740006"/>
                <a:ext cx="54720" cy="422640"/>
              </p14:xfrm>
            </p:contentPart>
          </mc:Choice>
          <mc:Fallback>
            <p:pic>
              <p:nvPicPr>
                <p:cNvPr id="14" name="Ink 13">
                  <a:extLst>
                    <a:ext uri="{FF2B5EF4-FFF2-40B4-BE49-F238E27FC236}">
                      <a16:creationId xmlns:a16="http://schemas.microsoft.com/office/drawing/2014/main" id="{EDB602FF-04EA-44DE-A30B-7CCC93A4B4E4}"/>
                    </a:ext>
                  </a:extLst>
                </p:cNvPr>
                <p:cNvPicPr/>
                <p:nvPr/>
              </p:nvPicPr>
              <p:blipFill>
                <a:blip r:embed="rId21"/>
                <a:stretch>
                  <a:fillRect/>
                </a:stretch>
              </p:blipFill>
              <p:spPr>
                <a:xfrm>
                  <a:off x="5819370" y="4735686"/>
                  <a:ext cx="63360" cy="43128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5" name="Ink 14">
                  <a:extLst>
                    <a:ext uri="{FF2B5EF4-FFF2-40B4-BE49-F238E27FC236}">
                      <a16:creationId xmlns:a16="http://schemas.microsoft.com/office/drawing/2014/main" id="{2FB58759-DED1-48DE-87A6-3FD4F8003077}"/>
                    </a:ext>
                  </a:extLst>
                </p14:cNvPr>
                <p14:cNvContentPartPr/>
                <p14:nvPr/>
              </p14:nvContentPartPr>
              <p14:xfrm>
                <a:off x="5809650" y="4683846"/>
                <a:ext cx="426240" cy="479520"/>
              </p14:xfrm>
            </p:contentPart>
          </mc:Choice>
          <mc:Fallback>
            <p:pic>
              <p:nvPicPr>
                <p:cNvPr id="15" name="Ink 14">
                  <a:extLst>
                    <a:ext uri="{FF2B5EF4-FFF2-40B4-BE49-F238E27FC236}">
                      <a16:creationId xmlns:a16="http://schemas.microsoft.com/office/drawing/2014/main" id="{2FB58759-DED1-48DE-87A6-3FD4F8003077}"/>
                    </a:ext>
                  </a:extLst>
                </p:cNvPr>
                <p:cNvPicPr/>
                <p:nvPr/>
              </p:nvPicPr>
              <p:blipFill>
                <a:blip r:embed="rId23"/>
                <a:stretch>
                  <a:fillRect/>
                </a:stretch>
              </p:blipFill>
              <p:spPr>
                <a:xfrm>
                  <a:off x="5805330" y="4679526"/>
                  <a:ext cx="434880" cy="48816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21" name="Ink 20">
                  <a:extLst>
                    <a:ext uri="{FF2B5EF4-FFF2-40B4-BE49-F238E27FC236}">
                      <a16:creationId xmlns:a16="http://schemas.microsoft.com/office/drawing/2014/main" id="{A701662D-5D11-4AE9-A80B-9FCF8A7BB121}"/>
                    </a:ext>
                  </a:extLst>
                </p14:cNvPr>
                <p14:cNvContentPartPr/>
                <p14:nvPr/>
              </p14:nvContentPartPr>
              <p14:xfrm>
                <a:off x="6520290" y="4772406"/>
                <a:ext cx="62280" cy="343080"/>
              </p14:xfrm>
            </p:contentPart>
          </mc:Choice>
          <mc:Fallback>
            <p:pic>
              <p:nvPicPr>
                <p:cNvPr id="21" name="Ink 20">
                  <a:extLst>
                    <a:ext uri="{FF2B5EF4-FFF2-40B4-BE49-F238E27FC236}">
                      <a16:creationId xmlns:a16="http://schemas.microsoft.com/office/drawing/2014/main" id="{A701662D-5D11-4AE9-A80B-9FCF8A7BB121}"/>
                    </a:ext>
                  </a:extLst>
                </p:cNvPr>
                <p:cNvPicPr/>
                <p:nvPr/>
              </p:nvPicPr>
              <p:blipFill>
                <a:blip r:embed="rId25"/>
                <a:stretch>
                  <a:fillRect/>
                </a:stretch>
              </p:blipFill>
              <p:spPr>
                <a:xfrm>
                  <a:off x="6515970" y="4768086"/>
                  <a:ext cx="70920" cy="35172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2" name="Ink 21">
                  <a:extLst>
                    <a:ext uri="{FF2B5EF4-FFF2-40B4-BE49-F238E27FC236}">
                      <a16:creationId xmlns:a16="http://schemas.microsoft.com/office/drawing/2014/main" id="{ED83A415-48CA-4F17-879A-87DBA7B0E060}"/>
                    </a:ext>
                  </a:extLst>
                </p14:cNvPr>
                <p14:cNvContentPartPr/>
                <p14:nvPr/>
              </p14:nvContentPartPr>
              <p14:xfrm>
                <a:off x="6470970" y="4689966"/>
                <a:ext cx="324000" cy="460800"/>
              </p14:xfrm>
            </p:contentPart>
          </mc:Choice>
          <mc:Fallback>
            <p:pic>
              <p:nvPicPr>
                <p:cNvPr id="22" name="Ink 21">
                  <a:extLst>
                    <a:ext uri="{FF2B5EF4-FFF2-40B4-BE49-F238E27FC236}">
                      <a16:creationId xmlns:a16="http://schemas.microsoft.com/office/drawing/2014/main" id="{ED83A415-48CA-4F17-879A-87DBA7B0E060}"/>
                    </a:ext>
                  </a:extLst>
                </p:cNvPr>
                <p:cNvPicPr/>
                <p:nvPr/>
              </p:nvPicPr>
              <p:blipFill>
                <a:blip r:embed="rId27"/>
                <a:stretch>
                  <a:fillRect/>
                </a:stretch>
              </p:blipFill>
              <p:spPr>
                <a:xfrm>
                  <a:off x="6466650" y="4685646"/>
                  <a:ext cx="332640" cy="469440"/>
                </a:xfrm>
                <a:prstGeom prst="rect">
                  <a:avLst/>
                </a:prstGeom>
              </p:spPr>
            </p:pic>
          </mc:Fallback>
        </mc:AlternateContent>
      </p:grpSp>
      <p:grpSp>
        <p:nvGrpSpPr>
          <p:cNvPr id="31" name="Group 30">
            <a:extLst>
              <a:ext uri="{FF2B5EF4-FFF2-40B4-BE49-F238E27FC236}">
                <a16:creationId xmlns:a16="http://schemas.microsoft.com/office/drawing/2014/main" id="{BEAFF2ED-782D-46B7-B3D2-8D3E1421F78C}"/>
              </a:ext>
            </a:extLst>
          </p:cNvPr>
          <p:cNvGrpSpPr/>
          <p:nvPr/>
        </p:nvGrpSpPr>
        <p:grpSpPr>
          <a:xfrm>
            <a:off x="6782730" y="5631006"/>
            <a:ext cx="1379160" cy="690480"/>
            <a:chOff x="6782730" y="5631006"/>
            <a:chExt cx="1379160" cy="690480"/>
          </a:xfrm>
        </p:grpSpPr>
        <mc:AlternateContent xmlns:mc="http://schemas.openxmlformats.org/markup-compatibility/2006">
          <mc:Choice xmlns:p14="http://schemas.microsoft.com/office/powerpoint/2010/main" Requires="p14">
            <p:contentPart p14:bwMode="auto" r:id="rId28">
              <p14:nvContentPartPr>
                <p14:cNvPr id="24" name="Ink 23">
                  <a:extLst>
                    <a:ext uri="{FF2B5EF4-FFF2-40B4-BE49-F238E27FC236}">
                      <a16:creationId xmlns:a16="http://schemas.microsoft.com/office/drawing/2014/main" id="{321B914D-9646-4856-A45E-29EEC5D97380}"/>
                    </a:ext>
                  </a:extLst>
                </p14:cNvPr>
                <p14:cNvContentPartPr/>
                <p14:nvPr/>
              </p14:nvContentPartPr>
              <p14:xfrm>
                <a:off x="6782730" y="6047166"/>
                <a:ext cx="131040" cy="76320"/>
              </p14:xfrm>
            </p:contentPart>
          </mc:Choice>
          <mc:Fallback>
            <p:pic>
              <p:nvPicPr>
                <p:cNvPr id="24" name="Ink 23">
                  <a:extLst>
                    <a:ext uri="{FF2B5EF4-FFF2-40B4-BE49-F238E27FC236}">
                      <a16:creationId xmlns:a16="http://schemas.microsoft.com/office/drawing/2014/main" id="{321B914D-9646-4856-A45E-29EEC5D97380}"/>
                    </a:ext>
                  </a:extLst>
                </p:cNvPr>
                <p:cNvPicPr/>
                <p:nvPr/>
              </p:nvPicPr>
              <p:blipFill>
                <a:blip r:embed="rId29"/>
                <a:stretch>
                  <a:fillRect/>
                </a:stretch>
              </p:blipFill>
              <p:spPr>
                <a:xfrm>
                  <a:off x="6778410" y="6042846"/>
                  <a:ext cx="13968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5" name="Ink 24">
                  <a:extLst>
                    <a:ext uri="{FF2B5EF4-FFF2-40B4-BE49-F238E27FC236}">
                      <a16:creationId xmlns:a16="http://schemas.microsoft.com/office/drawing/2014/main" id="{B2E148BB-3E67-46D9-BD20-2A2D6AF748F8}"/>
                    </a:ext>
                  </a:extLst>
                </p14:cNvPr>
                <p14:cNvContentPartPr/>
                <p14:nvPr/>
              </p14:nvContentPartPr>
              <p14:xfrm>
                <a:off x="6814770" y="6195846"/>
                <a:ext cx="96840" cy="51840"/>
              </p14:xfrm>
            </p:contentPart>
          </mc:Choice>
          <mc:Fallback>
            <p:pic>
              <p:nvPicPr>
                <p:cNvPr id="25" name="Ink 24">
                  <a:extLst>
                    <a:ext uri="{FF2B5EF4-FFF2-40B4-BE49-F238E27FC236}">
                      <a16:creationId xmlns:a16="http://schemas.microsoft.com/office/drawing/2014/main" id="{B2E148BB-3E67-46D9-BD20-2A2D6AF748F8}"/>
                    </a:ext>
                  </a:extLst>
                </p:cNvPr>
                <p:cNvPicPr/>
                <p:nvPr/>
              </p:nvPicPr>
              <p:blipFill>
                <a:blip r:embed="rId31"/>
                <a:stretch>
                  <a:fillRect/>
                </a:stretch>
              </p:blipFill>
              <p:spPr>
                <a:xfrm>
                  <a:off x="6810450" y="6191526"/>
                  <a:ext cx="10548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6" name="Ink 25">
                  <a:extLst>
                    <a:ext uri="{FF2B5EF4-FFF2-40B4-BE49-F238E27FC236}">
                      <a16:creationId xmlns:a16="http://schemas.microsoft.com/office/drawing/2014/main" id="{A81AE5FF-8B27-4D33-A7BB-E8C9534C82A2}"/>
                    </a:ext>
                  </a:extLst>
                </p14:cNvPr>
                <p14:cNvContentPartPr/>
                <p14:nvPr/>
              </p14:nvContentPartPr>
              <p14:xfrm>
                <a:off x="7182690" y="6085686"/>
                <a:ext cx="170280" cy="235800"/>
              </p14:xfrm>
            </p:contentPart>
          </mc:Choice>
          <mc:Fallback>
            <p:pic>
              <p:nvPicPr>
                <p:cNvPr id="26" name="Ink 25">
                  <a:extLst>
                    <a:ext uri="{FF2B5EF4-FFF2-40B4-BE49-F238E27FC236}">
                      <a16:creationId xmlns:a16="http://schemas.microsoft.com/office/drawing/2014/main" id="{A81AE5FF-8B27-4D33-A7BB-E8C9534C82A2}"/>
                    </a:ext>
                  </a:extLst>
                </p:cNvPr>
                <p:cNvPicPr/>
                <p:nvPr/>
              </p:nvPicPr>
              <p:blipFill>
                <a:blip r:embed="rId33"/>
                <a:stretch>
                  <a:fillRect/>
                </a:stretch>
              </p:blipFill>
              <p:spPr>
                <a:xfrm>
                  <a:off x="7178370" y="6081366"/>
                  <a:ext cx="178920" cy="24444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7" name="Ink 26">
                  <a:extLst>
                    <a:ext uri="{FF2B5EF4-FFF2-40B4-BE49-F238E27FC236}">
                      <a16:creationId xmlns:a16="http://schemas.microsoft.com/office/drawing/2014/main" id="{2DD9E0EE-5216-47A4-8D26-DBE338D92A6D}"/>
                    </a:ext>
                  </a:extLst>
                </p14:cNvPr>
                <p14:cNvContentPartPr/>
                <p14:nvPr/>
              </p14:nvContentPartPr>
              <p14:xfrm>
                <a:off x="7403010" y="5960046"/>
                <a:ext cx="118800" cy="13680"/>
              </p14:xfrm>
            </p:contentPart>
          </mc:Choice>
          <mc:Fallback>
            <p:pic>
              <p:nvPicPr>
                <p:cNvPr id="27" name="Ink 26">
                  <a:extLst>
                    <a:ext uri="{FF2B5EF4-FFF2-40B4-BE49-F238E27FC236}">
                      <a16:creationId xmlns:a16="http://schemas.microsoft.com/office/drawing/2014/main" id="{2DD9E0EE-5216-47A4-8D26-DBE338D92A6D}"/>
                    </a:ext>
                  </a:extLst>
                </p:cNvPr>
                <p:cNvPicPr/>
                <p:nvPr/>
              </p:nvPicPr>
              <p:blipFill>
                <a:blip r:embed="rId35"/>
                <a:stretch>
                  <a:fillRect/>
                </a:stretch>
              </p:blipFill>
              <p:spPr>
                <a:xfrm>
                  <a:off x="7398690" y="5955726"/>
                  <a:ext cx="12744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8" name="Ink 27">
                  <a:extLst>
                    <a:ext uri="{FF2B5EF4-FFF2-40B4-BE49-F238E27FC236}">
                      <a16:creationId xmlns:a16="http://schemas.microsoft.com/office/drawing/2014/main" id="{B1D8DCA9-0D44-442B-8D2D-7B7588EF644B}"/>
                    </a:ext>
                  </a:extLst>
                </p14:cNvPr>
                <p14:cNvContentPartPr/>
                <p14:nvPr/>
              </p14:nvContentPartPr>
              <p14:xfrm>
                <a:off x="7630530" y="5809926"/>
                <a:ext cx="195120" cy="247320"/>
              </p14:xfrm>
            </p:contentPart>
          </mc:Choice>
          <mc:Fallback>
            <p:pic>
              <p:nvPicPr>
                <p:cNvPr id="28" name="Ink 27">
                  <a:extLst>
                    <a:ext uri="{FF2B5EF4-FFF2-40B4-BE49-F238E27FC236}">
                      <a16:creationId xmlns:a16="http://schemas.microsoft.com/office/drawing/2014/main" id="{B1D8DCA9-0D44-442B-8D2D-7B7588EF644B}"/>
                    </a:ext>
                  </a:extLst>
                </p:cNvPr>
                <p:cNvPicPr/>
                <p:nvPr/>
              </p:nvPicPr>
              <p:blipFill>
                <a:blip r:embed="rId37"/>
                <a:stretch>
                  <a:fillRect/>
                </a:stretch>
              </p:blipFill>
              <p:spPr>
                <a:xfrm>
                  <a:off x="7626210" y="5805606"/>
                  <a:ext cx="203760" cy="25596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9" name="Ink 28">
                  <a:extLst>
                    <a:ext uri="{FF2B5EF4-FFF2-40B4-BE49-F238E27FC236}">
                      <a16:creationId xmlns:a16="http://schemas.microsoft.com/office/drawing/2014/main" id="{7908474A-6A47-4598-9B1A-D3924094B5E6}"/>
                    </a:ext>
                  </a:extLst>
                </p14:cNvPr>
                <p14:cNvContentPartPr/>
                <p14:nvPr/>
              </p14:nvContentPartPr>
              <p14:xfrm>
                <a:off x="7883250" y="5766366"/>
                <a:ext cx="111600" cy="162360"/>
              </p14:xfrm>
            </p:contentPart>
          </mc:Choice>
          <mc:Fallback>
            <p:pic>
              <p:nvPicPr>
                <p:cNvPr id="29" name="Ink 28">
                  <a:extLst>
                    <a:ext uri="{FF2B5EF4-FFF2-40B4-BE49-F238E27FC236}">
                      <a16:creationId xmlns:a16="http://schemas.microsoft.com/office/drawing/2014/main" id="{7908474A-6A47-4598-9B1A-D3924094B5E6}"/>
                    </a:ext>
                  </a:extLst>
                </p:cNvPr>
                <p:cNvPicPr/>
                <p:nvPr/>
              </p:nvPicPr>
              <p:blipFill>
                <a:blip r:embed="rId39"/>
                <a:stretch>
                  <a:fillRect/>
                </a:stretch>
              </p:blipFill>
              <p:spPr>
                <a:xfrm>
                  <a:off x="7878930" y="5762046"/>
                  <a:ext cx="12024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30" name="Ink 29">
                  <a:extLst>
                    <a:ext uri="{FF2B5EF4-FFF2-40B4-BE49-F238E27FC236}">
                      <a16:creationId xmlns:a16="http://schemas.microsoft.com/office/drawing/2014/main" id="{630BE8EA-E281-4E80-AC39-BD56E8AAB116}"/>
                    </a:ext>
                  </a:extLst>
                </p14:cNvPr>
                <p14:cNvContentPartPr/>
                <p14:nvPr/>
              </p14:nvContentPartPr>
              <p14:xfrm>
                <a:off x="8016090" y="5631006"/>
                <a:ext cx="145800" cy="82800"/>
              </p14:xfrm>
            </p:contentPart>
          </mc:Choice>
          <mc:Fallback>
            <p:pic>
              <p:nvPicPr>
                <p:cNvPr id="30" name="Ink 29">
                  <a:extLst>
                    <a:ext uri="{FF2B5EF4-FFF2-40B4-BE49-F238E27FC236}">
                      <a16:creationId xmlns:a16="http://schemas.microsoft.com/office/drawing/2014/main" id="{630BE8EA-E281-4E80-AC39-BD56E8AAB116}"/>
                    </a:ext>
                  </a:extLst>
                </p:cNvPr>
                <p:cNvPicPr/>
                <p:nvPr/>
              </p:nvPicPr>
              <p:blipFill>
                <a:blip r:embed="rId41"/>
                <a:stretch>
                  <a:fillRect/>
                </a:stretch>
              </p:blipFill>
              <p:spPr>
                <a:xfrm>
                  <a:off x="8011770" y="5626686"/>
                  <a:ext cx="154440" cy="91440"/>
                </a:xfrm>
                <a:prstGeom prst="rect">
                  <a:avLst/>
                </a:prstGeom>
              </p:spPr>
            </p:pic>
          </mc:Fallback>
        </mc:AlternateContent>
      </p:grpSp>
    </p:spTree>
    <p:extLst>
      <p:ext uri="{BB962C8B-B14F-4D97-AF65-F5344CB8AC3E}">
        <p14:creationId xmlns:p14="http://schemas.microsoft.com/office/powerpoint/2010/main" val="8256184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DBC4F-6757-4359-A62C-48FEE266B37A}"/>
              </a:ext>
            </a:extLst>
          </p:cNvPr>
          <p:cNvSpPr>
            <a:spLocks noGrp="1"/>
          </p:cNvSpPr>
          <p:nvPr>
            <p:ph type="title"/>
          </p:nvPr>
        </p:nvSpPr>
        <p:spPr>
          <a:xfrm>
            <a:off x="781050" y="105752"/>
            <a:ext cx="10515600" cy="980097"/>
          </a:xfrm>
        </p:spPr>
        <p:txBody>
          <a:bodyPr>
            <a:normAutofit/>
          </a:bodyPr>
          <a:lstStyle/>
          <a:p>
            <a:r>
              <a:rPr lang="en-CA" dirty="0" err="1"/>
              <a:t>Hoeffding</a:t>
            </a:r>
            <a:r>
              <a:rPr lang="en-CA" dirty="0"/>
              <a:t> extension for bounded variables</a:t>
            </a:r>
          </a:p>
        </p:txBody>
      </p:sp>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5AD83CB3-D689-4B5A-AEF5-0125F4D042BF}"/>
                  </a:ext>
                </a:extLst>
              </p:cNvPr>
              <p:cNvSpPr txBox="1"/>
              <p:nvPr/>
            </p:nvSpPr>
            <p:spPr>
              <a:xfrm>
                <a:off x="781049" y="1210576"/>
                <a:ext cx="10058400" cy="814069"/>
              </a:xfrm>
              <a:prstGeom prst="rect">
                <a:avLst/>
              </a:prstGeom>
              <a:noFill/>
            </p:spPr>
            <p:txBody>
              <a:bodyPr wrap="square" rtlCol="0">
                <a:spAutoFit/>
              </a:bodyPr>
              <a:lstStyle/>
              <a:p>
                <a:r>
                  <a:rPr lang="en-CA" sz="2000" dirty="0"/>
                  <a:t>All the bounds still hold when each </a:t>
                </a:r>
                <a14:m>
                  <m:oMath xmlns:m="http://schemas.openxmlformats.org/officeDocument/2006/math">
                    <m:sSub>
                      <m:sSubPr>
                        <m:ctrlPr>
                          <a:rPr lang="en-CA" sz="2000" b="0" i="1" smtClean="0">
                            <a:latin typeface="Cambria Math" panose="02040503050406030204" pitchFamily="18" charset="0"/>
                          </a:rPr>
                        </m:ctrlPr>
                      </m:sSubPr>
                      <m:e>
                        <m:r>
                          <a:rPr lang="en-CA" sz="2000" b="0" i="1" smtClean="0">
                            <a:latin typeface="Cambria Math" panose="02040503050406030204" pitchFamily="18" charset="0"/>
                          </a:rPr>
                          <m:t>𝑋</m:t>
                        </m:r>
                      </m:e>
                      <m:sub>
                        <m:r>
                          <a:rPr lang="en-CA" sz="2000" b="0" i="1" smtClean="0">
                            <a:latin typeface="Cambria Math" panose="02040503050406030204" pitchFamily="18" charset="0"/>
                          </a:rPr>
                          <m:t>𝑖</m:t>
                        </m:r>
                      </m:sub>
                    </m:sSub>
                    <m:r>
                      <a:rPr lang="en-CA" sz="2000" b="0" i="1" smtClean="0">
                        <a:latin typeface="Cambria Math" panose="02040503050406030204" pitchFamily="18" charset="0"/>
                      </a:rPr>
                      <m:t>∈[0,1]</m:t>
                    </m:r>
                  </m:oMath>
                </a14:m>
                <a:r>
                  <a:rPr lang="en-CA" sz="2000" dirty="0"/>
                  <a:t> with mean </a:t>
                </a:r>
                <a14:m>
                  <m:oMath xmlns:m="http://schemas.openxmlformats.org/officeDocument/2006/math">
                    <m:sSub>
                      <m:sSubPr>
                        <m:ctrlPr>
                          <a:rPr lang="en-CA" sz="2000" b="0" i="1" smtClean="0">
                            <a:latin typeface="Cambria Math" panose="02040503050406030204" pitchFamily="18" charset="0"/>
                          </a:rPr>
                        </m:ctrlPr>
                      </m:sSubPr>
                      <m:e>
                        <m:r>
                          <a:rPr lang="en-CA" sz="2000" b="0" i="1" smtClean="0">
                            <a:latin typeface="Cambria Math" panose="02040503050406030204" pitchFamily="18" charset="0"/>
                          </a:rPr>
                          <m:t>𝑝</m:t>
                        </m:r>
                      </m:e>
                      <m:sub>
                        <m:r>
                          <a:rPr lang="en-CA" sz="2000" b="0" i="1" smtClean="0">
                            <a:latin typeface="Cambria Math" panose="02040503050406030204" pitchFamily="18" charset="0"/>
                          </a:rPr>
                          <m:t>𝑖</m:t>
                        </m:r>
                      </m:sub>
                    </m:sSub>
                  </m:oMath>
                </a14:m>
                <a:r>
                  <a:rPr lang="en-CA" sz="2000" dirty="0"/>
                  <a:t>.  </a:t>
                </a:r>
              </a:p>
              <a:p>
                <a:pPr>
                  <a:lnSpc>
                    <a:spcPct val="150000"/>
                  </a:lnSpc>
                </a:pPr>
                <a:r>
                  <a:rPr lang="en-CA" sz="2000" dirty="0"/>
                  <a:t>In particular, the following one that we will use all the time.</a:t>
                </a:r>
              </a:p>
            </p:txBody>
          </p:sp>
        </mc:Choice>
        <mc:Fallback>
          <p:sp>
            <p:nvSpPr>
              <p:cNvPr id="3" name="TextBox 2">
                <a:extLst>
                  <a:ext uri="{FF2B5EF4-FFF2-40B4-BE49-F238E27FC236}">
                    <a16:creationId xmlns:a16="http://schemas.microsoft.com/office/drawing/2014/main" id="{5AD83CB3-D689-4B5A-AEF5-0125F4D042BF}"/>
                  </a:ext>
                </a:extLst>
              </p:cNvPr>
              <p:cNvSpPr txBox="1">
                <a:spLocks noRot="1" noChangeAspect="1" noMove="1" noResize="1" noEditPoints="1" noAdjustHandles="1" noChangeArrowheads="1" noChangeShapeType="1" noTextEdit="1"/>
              </p:cNvSpPr>
              <p:nvPr/>
            </p:nvSpPr>
            <p:spPr>
              <a:xfrm>
                <a:off x="781049" y="1210576"/>
                <a:ext cx="10058400" cy="814069"/>
              </a:xfrm>
              <a:prstGeom prst="rect">
                <a:avLst/>
              </a:prstGeom>
              <a:blipFill>
                <a:blip r:embed="rId2"/>
                <a:stretch>
                  <a:fillRect l="-606" t="-4511" b="-12782"/>
                </a:stretch>
              </a:blipFill>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1C48FBDF-5B7E-4E38-A96D-E97E464025E1}"/>
                  </a:ext>
                </a:extLst>
              </p:cNvPr>
              <p:cNvSpPr txBox="1"/>
              <p:nvPr/>
            </p:nvSpPr>
            <p:spPr>
              <a:xfrm>
                <a:off x="781049" y="2223416"/>
                <a:ext cx="10213732" cy="1138517"/>
              </a:xfrm>
              <a:prstGeom prst="rect">
                <a:avLst/>
              </a:prstGeom>
              <a:noFill/>
              <a:ln>
                <a:solidFill>
                  <a:schemeClr val="tx2"/>
                </a:solidFill>
              </a:ln>
            </p:spPr>
            <p:txBody>
              <a:bodyPr wrap="square" rtlCol="0">
                <a:spAutoFit/>
              </a:bodyPr>
              <a:lstStyle/>
              <a:p>
                <a:r>
                  <a:rPr lang="en-CA" sz="2000" dirty="0"/>
                  <a:t>For any </a:t>
                </a:r>
                <a14:m>
                  <m:oMath xmlns:m="http://schemas.openxmlformats.org/officeDocument/2006/math">
                    <m:r>
                      <a:rPr lang="en-CA" sz="2000" b="0" i="0" smtClean="0">
                        <a:latin typeface="Cambria Math" panose="02040503050406030204" pitchFamily="18" charset="0"/>
                      </a:rPr>
                      <m:t>0&lt; </m:t>
                    </m:r>
                    <m:r>
                      <a:rPr lang="en-CA" sz="2000" b="0" i="1" smtClean="0">
                        <a:latin typeface="Cambria Math" panose="02040503050406030204" pitchFamily="18" charset="0"/>
                      </a:rPr>
                      <m:t>𝜖</m:t>
                    </m:r>
                    <m:r>
                      <a:rPr lang="en-CA" sz="2000" b="0" i="1" smtClean="0">
                        <a:latin typeface="Cambria Math" panose="02040503050406030204" pitchFamily="18" charset="0"/>
                      </a:rPr>
                      <m:t>&lt;1</m:t>
                    </m:r>
                  </m:oMath>
                </a14:m>
                <a:r>
                  <a:rPr lang="en-CA" sz="2000" dirty="0"/>
                  <a:t>, let </a:t>
                </a:r>
                <a14:m>
                  <m:oMath xmlns:m="http://schemas.openxmlformats.org/officeDocument/2006/math">
                    <m:r>
                      <a:rPr lang="en-CA" sz="2000" b="0" i="1" smtClean="0">
                        <a:latin typeface="Cambria Math" panose="02040503050406030204" pitchFamily="18" charset="0"/>
                      </a:rPr>
                      <m:t>𝜇</m:t>
                    </m:r>
                    <m:r>
                      <a:rPr lang="en-CA" sz="2000" b="0" i="1" smtClean="0">
                        <a:latin typeface="Cambria Math" panose="02040503050406030204" pitchFamily="18" charset="0"/>
                      </a:rPr>
                      <m:t>=</m:t>
                    </m:r>
                    <m:r>
                      <a:rPr lang="en-CA" sz="2000" b="0" i="1" smtClean="0">
                        <a:latin typeface="Cambria Math" panose="02040503050406030204" pitchFamily="18" charset="0"/>
                      </a:rPr>
                      <m:t>𝐸</m:t>
                    </m:r>
                    <m:d>
                      <m:dPr>
                        <m:begChr m:val="["/>
                        <m:endChr m:val="]"/>
                        <m:ctrlPr>
                          <a:rPr lang="en-CA" sz="2000" b="0" i="1" smtClean="0">
                            <a:latin typeface="Cambria Math" panose="02040503050406030204" pitchFamily="18" charset="0"/>
                          </a:rPr>
                        </m:ctrlPr>
                      </m:dPr>
                      <m:e>
                        <m:r>
                          <a:rPr lang="en-CA" sz="2000" b="0" i="1" smtClean="0">
                            <a:latin typeface="Cambria Math" panose="02040503050406030204" pitchFamily="18" charset="0"/>
                          </a:rPr>
                          <m:t>𝑋</m:t>
                        </m:r>
                      </m:e>
                    </m:d>
                  </m:oMath>
                </a14:m>
                <a:r>
                  <a:rPr lang="en-CA" sz="2000" dirty="0"/>
                  <a:t>, where </a:t>
                </a:r>
                <a14:m>
                  <m:oMath xmlns:m="http://schemas.openxmlformats.org/officeDocument/2006/math">
                    <m:r>
                      <a:rPr lang="en-CA" sz="2000" b="0" i="1" smtClean="0">
                        <a:latin typeface="Cambria Math" panose="02040503050406030204" pitchFamily="18" charset="0"/>
                      </a:rPr>
                      <m:t>𝑋</m:t>
                    </m:r>
                    <m:r>
                      <a:rPr lang="en-CA" sz="2000" b="0" i="1" smtClean="0">
                        <a:latin typeface="Cambria Math" panose="02040503050406030204" pitchFamily="18" charset="0"/>
                      </a:rPr>
                      <m:t>=</m:t>
                    </m:r>
                    <m:nary>
                      <m:naryPr>
                        <m:chr m:val="∑"/>
                        <m:ctrlPr>
                          <a:rPr lang="en-CA" sz="2000" b="0" i="1" smtClean="0">
                            <a:latin typeface="Cambria Math" panose="02040503050406030204" pitchFamily="18" charset="0"/>
                          </a:rPr>
                        </m:ctrlPr>
                      </m:naryPr>
                      <m:sub>
                        <m:r>
                          <a:rPr lang="en-CA" sz="2000" b="0" i="1" smtClean="0">
                            <a:latin typeface="Cambria Math" panose="02040503050406030204" pitchFamily="18" charset="0"/>
                          </a:rPr>
                          <m:t>𝑖</m:t>
                        </m:r>
                        <m:r>
                          <a:rPr lang="en-CA" sz="2000" b="0" i="1" smtClean="0">
                            <a:latin typeface="Cambria Math" panose="02040503050406030204" pitchFamily="18" charset="0"/>
                          </a:rPr>
                          <m:t>=1</m:t>
                        </m:r>
                      </m:sub>
                      <m:sup>
                        <m:r>
                          <a:rPr lang="en-CA" sz="2000" b="0" i="1" smtClean="0">
                            <a:latin typeface="Cambria Math" panose="02040503050406030204" pitchFamily="18" charset="0"/>
                          </a:rPr>
                          <m:t>𝑛</m:t>
                        </m:r>
                      </m:sup>
                      <m:e>
                        <m:sSub>
                          <m:sSubPr>
                            <m:ctrlPr>
                              <a:rPr lang="en-CA" sz="2000" b="0" i="1" smtClean="0">
                                <a:latin typeface="Cambria Math" panose="02040503050406030204" pitchFamily="18" charset="0"/>
                              </a:rPr>
                            </m:ctrlPr>
                          </m:sSubPr>
                          <m:e>
                            <m:r>
                              <a:rPr lang="en-CA" sz="2000" b="0" i="1" smtClean="0">
                                <a:latin typeface="Cambria Math" panose="02040503050406030204" pitchFamily="18" charset="0"/>
                              </a:rPr>
                              <m:t>𝑋</m:t>
                            </m:r>
                          </m:e>
                          <m:sub>
                            <m:r>
                              <a:rPr lang="en-CA" sz="2000" b="0" i="1" smtClean="0">
                                <a:latin typeface="Cambria Math" panose="02040503050406030204" pitchFamily="18" charset="0"/>
                              </a:rPr>
                              <m:t>𝑖</m:t>
                            </m:r>
                          </m:sub>
                        </m:sSub>
                      </m:e>
                    </m:nary>
                  </m:oMath>
                </a14:m>
                <a:r>
                  <a:rPr lang="en-CA" sz="2000" dirty="0"/>
                  <a:t> and each </a:t>
                </a:r>
                <a14:m>
                  <m:oMath xmlns:m="http://schemas.openxmlformats.org/officeDocument/2006/math">
                    <m:sSub>
                      <m:sSubPr>
                        <m:ctrlPr>
                          <a:rPr lang="en-CA" sz="2000" i="1">
                            <a:latin typeface="Cambria Math" panose="02040503050406030204" pitchFamily="18" charset="0"/>
                          </a:rPr>
                        </m:ctrlPr>
                      </m:sSubPr>
                      <m:e>
                        <m:r>
                          <a:rPr lang="en-CA" sz="2000" i="1">
                            <a:latin typeface="Cambria Math" panose="02040503050406030204" pitchFamily="18" charset="0"/>
                          </a:rPr>
                          <m:t>𝑋</m:t>
                        </m:r>
                      </m:e>
                      <m:sub>
                        <m:r>
                          <a:rPr lang="en-CA" sz="2000" i="1">
                            <a:latin typeface="Cambria Math" panose="02040503050406030204" pitchFamily="18" charset="0"/>
                          </a:rPr>
                          <m:t>𝑖</m:t>
                        </m:r>
                      </m:sub>
                    </m:sSub>
                    <m:r>
                      <a:rPr lang="en-CA" sz="2000" b="0" i="1" smtClean="0">
                        <a:latin typeface="Cambria Math" panose="02040503050406030204" pitchFamily="18" charset="0"/>
                      </a:rPr>
                      <m:t>∈</m:t>
                    </m:r>
                    <m:d>
                      <m:dPr>
                        <m:begChr m:val="["/>
                        <m:endChr m:val="]"/>
                        <m:ctrlPr>
                          <a:rPr lang="en-CA" sz="2000" b="0" i="1" smtClean="0">
                            <a:latin typeface="Cambria Math" panose="02040503050406030204" pitchFamily="18" charset="0"/>
                          </a:rPr>
                        </m:ctrlPr>
                      </m:dPr>
                      <m:e>
                        <m:r>
                          <a:rPr lang="en-CA" sz="2000" b="0" i="1" smtClean="0">
                            <a:latin typeface="Cambria Math" panose="02040503050406030204" pitchFamily="18" charset="0"/>
                          </a:rPr>
                          <m:t>0,1</m:t>
                        </m:r>
                      </m:e>
                    </m:d>
                  </m:oMath>
                </a14:m>
                <a:r>
                  <a:rPr lang="en-CA" sz="2000" dirty="0"/>
                  <a:t> is independent,  </a:t>
                </a:r>
              </a:p>
              <a:p>
                <a:pPr>
                  <a:lnSpc>
                    <a:spcPct val="150000"/>
                  </a:lnSpc>
                </a:pPr>
                <a14:m>
                  <m:oMathPara xmlns:m="http://schemas.openxmlformats.org/officeDocument/2006/math">
                    <m:oMathParaPr>
                      <m:jc m:val="centerGroup"/>
                    </m:oMathParaPr>
                    <m:oMath xmlns:m="http://schemas.openxmlformats.org/officeDocument/2006/math">
                      <m:func>
                        <m:funcPr>
                          <m:ctrlPr>
                            <a:rPr lang="en-CA" sz="2000" b="0" i="1" smtClean="0">
                              <a:latin typeface="Cambria Math" panose="02040503050406030204" pitchFamily="18" charset="0"/>
                            </a:rPr>
                          </m:ctrlPr>
                        </m:funcPr>
                        <m:fName>
                          <m:r>
                            <m:rPr>
                              <m:sty m:val="p"/>
                            </m:rPr>
                            <a:rPr lang="en-CA" sz="2000" b="0" i="0" smtClean="0">
                              <a:latin typeface="Cambria Math" panose="02040503050406030204" pitchFamily="18" charset="0"/>
                            </a:rPr>
                            <m:t>Pr</m:t>
                          </m:r>
                        </m:fName>
                        <m:e>
                          <m:d>
                            <m:dPr>
                              <m:ctrlPr>
                                <a:rPr lang="en-CA" sz="2000" b="0" i="1" smtClean="0">
                                  <a:latin typeface="Cambria Math" panose="02040503050406030204" pitchFamily="18" charset="0"/>
                                </a:rPr>
                              </m:ctrlPr>
                            </m:dPr>
                            <m:e>
                              <m:d>
                                <m:dPr>
                                  <m:begChr m:val="|"/>
                                  <m:endChr m:val="|"/>
                                  <m:ctrlPr>
                                    <a:rPr lang="en-CA" sz="2000" b="0" i="1" smtClean="0">
                                      <a:latin typeface="Cambria Math" panose="02040503050406030204" pitchFamily="18" charset="0"/>
                                    </a:rPr>
                                  </m:ctrlPr>
                                </m:dPr>
                                <m:e>
                                  <m:r>
                                    <a:rPr lang="en-CA" sz="2000" b="0" i="1" smtClean="0">
                                      <a:latin typeface="Cambria Math" panose="02040503050406030204" pitchFamily="18" charset="0"/>
                                    </a:rPr>
                                    <m:t>𝑋</m:t>
                                  </m:r>
                                  <m:r>
                                    <a:rPr lang="en-CA" sz="2000" b="0" i="1" smtClean="0">
                                      <a:latin typeface="Cambria Math" panose="02040503050406030204" pitchFamily="18" charset="0"/>
                                    </a:rPr>
                                    <m:t>−</m:t>
                                  </m:r>
                                  <m:r>
                                    <a:rPr lang="en-CA" sz="2000" b="0" i="1" smtClean="0">
                                      <a:latin typeface="Cambria Math" panose="02040503050406030204" pitchFamily="18" charset="0"/>
                                    </a:rPr>
                                    <m:t>𝜇</m:t>
                                  </m:r>
                                </m:e>
                              </m:d>
                              <m:r>
                                <a:rPr lang="en-CA" sz="2000" b="0" i="1" smtClean="0">
                                  <a:latin typeface="Cambria Math" panose="02040503050406030204" pitchFamily="18" charset="0"/>
                                </a:rPr>
                                <m:t>≥</m:t>
                              </m:r>
                              <m:r>
                                <a:rPr lang="en-CA" sz="2000" b="0" i="1" smtClean="0">
                                  <a:latin typeface="Cambria Math" panose="02040503050406030204" pitchFamily="18" charset="0"/>
                                </a:rPr>
                                <m:t>𝜖𝜇</m:t>
                              </m:r>
                            </m:e>
                          </m:d>
                          <m:r>
                            <a:rPr lang="en-CA" sz="2000" b="0" i="1" smtClean="0">
                              <a:latin typeface="Cambria Math" panose="02040503050406030204" pitchFamily="18" charset="0"/>
                            </a:rPr>
                            <m:t>≤</m:t>
                          </m:r>
                          <m:sSup>
                            <m:sSupPr>
                              <m:ctrlPr>
                                <a:rPr lang="en-CA" sz="2000" b="0" i="1" smtClean="0">
                                  <a:latin typeface="Cambria Math" panose="02040503050406030204" pitchFamily="18" charset="0"/>
                                </a:rPr>
                              </m:ctrlPr>
                            </m:sSupPr>
                            <m:e>
                              <m:r>
                                <a:rPr lang="en-CA" sz="2000" b="0" i="1" smtClean="0">
                                  <a:latin typeface="Cambria Math" panose="02040503050406030204" pitchFamily="18" charset="0"/>
                                </a:rPr>
                                <m:t>2</m:t>
                              </m:r>
                              <m:r>
                                <a:rPr lang="en-CA" sz="2000" b="0" i="1" smtClean="0">
                                  <a:latin typeface="Cambria Math" panose="02040503050406030204" pitchFamily="18" charset="0"/>
                                </a:rPr>
                                <m:t>𝑒</m:t>
                              </m:r>
                            </m:e>
                            <m:sup>
                              <m:r>
                                <a:rPr lang="en-CA" sz="2000" b="0" i="1" smtClean="0">
                                  <a:latin typeface="Cambria Math" panose="02040503050406030204" pitchFamily="18" charset="0"/>
                                </a:rPr>
                                <m:t>−</m:t>
                              </m:r>
                              <m:f>
                                <m:fPr>
                                  <m:ctrlPr>
                                    <a:rPr lang="en-CA" sz="2000" b="0" i="1" smtClean="0">
                                      <a:latin typeface="Cambria Math" panose="02040503050406030204" pitchFamily="18" charset="0"/>
                                    </a:rPr>
                                  </m:ctrlPr>
                                </m:fPr>
                                <m:num>
                                  <m:r>
                                    <a:rPr lang="en-CA" sz="2000" b="0" i="1" smtClean="0">
                                      <a:latin typeface="Cambria Math" panose="02040503050406030204" pitchFamily="18" charset="0"/>
                                    </a:rPr>
                                    <m:t>𝜇</m:t>
                                  </m:r>
                                  <m:sSup>
                                    <m:sSupPr>
                                      <m:ctrlPr>
                                        <a:rPr lang="en-CA" sz="2000" b="0" i="1" smtClean="0">
                                          <a:latin typeface="Cambria Math" panose="02040503050406030204" pitchFamily="18" charset="0"/>
                                        </a:rPr>
                                      </m:ctrlPr>
                                    </m:sSupPr>
                                    <m:e>
                                      <m:r>
                                        <a:rPr lang="en-CA" sz="2000" b="0" i="1" smtClean="0">
                                          <a:latin typeface="Cambria Math" panose="02040503050406030204" pitchFamily="18" charset="0"/>
                                        </a:rPr>
                                        <m:t>𝜖</m:t>
                                      </m:r>
                                    </m:e>
                                    <m:sup>
                                      <m:r>
                                        <a:rPr lang="en-CA" sz="2000" b="0" i="1" smtClean="0">
                                          <a:latin typeface="Cambria Math" panose="02040503050406030204" pitchFamily="18" charset="0"/>
                                        </a:rPr>
                                        <m:t>2</m:t>
                                      </m:r>
                                    </m:sup>
                                  </m:sSup>
                                </m:num>
                                <m:den>
                                  <m:r>
                                    <a:rPr lang="en-CA" sz="2000" b="0" i="1" smtClean="0">
                                      <a:latin typeface="Cambria Math" panose="02040503050406030204" pitchFamily="18" charset="0"/>
                                    </a:rPr>
                                    <m:t>3</m:t>
                                  </m:r>
                                </m:den>
                              </m:f>
                            </m:sup>
                          </m:sSup>
                          <m:r>
                            <a:rPr lang="en-CA" sz="2000" b="0" i="1" smtClean="0">
                              <a:latin typeface="Cambria Math" panose="02040503050406030204" pitchFamily="18" charset="0"/>
                            </a:rPr>
                            <m:t> </m:t>
                          </m:r>
                        </m:e>
                      </m:func>
                    </m:oMath>
                  </m:oMathPara>
                </a14:m>
                <a:endParaRPr lang="en-CA" sz="2000" dirty="0"/>
              </a:p>
            </p:txBody>
          </p:sp>
        </mc:Choice>
        <mc:Fallback>
          <p:sp>
            <p:nvSpPr>
              <p:cNvPr id="6" name="TextBox 5">
                <a:extLst>
                  <a:ext uri="{FF2B5EF4-FFF2-40B4-BE49-F238E27FC236}">
                    <a16:creationId xmlns:a16="http://schemas.microsoft.com/office/drawing/2014/main" id="{1C48FBDF-5B7E-4E38-A96D-E97E464025E1}"/>
                  </a:ext>
                </a:extLst>
              </p:cNvPr>
              <p:cNvSpPr txBox="1">
                <a:spLocks noRot="1" noChangeAspect="1" noMove="1" noResize="1" noEditPoints="1" noAdjustHandles="1" noChangeArrowheads="1" noChangeShapeType="1" noTextEdit="1"/>
              </p:cNvSpPr>
              <p:nvPr/>
            </p:nvSpPr>
            <p:spPr>
              <a:xfrm>
                <a:off x="781049" y="2223416"/>
                <a:ext cx="10213732" cy="1138517"/>
              </a:xfrm>
              <a:prstGeom prst="rect">
                <a:avLst/>
              </a:prstGeom>
              <a:blipFill>
                <a:blip r:embed="rId3"/>
                <a:stretch>
                  <a:fillRect l="-536" t="-42553"/>
                </a:stretch>
              </a:blipFill>
              <a:ln>
                <a:solidFill>
                  <a:schemeClr val="tx2"/>
                </a:solidFill>
              </a:ln>
            </p:spPr>
            <p:txBody>
              <a:bodyPr/>
              <a:lstStyle/>
              <a:p>
                <a:r>
                  <a:rPr lang="en-CA">
                    <a:noFill/>
                  </a:rPr>
                  <a:t> </a:t>
                </a:r>
              </a:p>
            </p:txBody>
          </p:sp>
        </mc:Fallback>
      </mc:AlternateContent>
      <p:sp>
        <p:nvSpPr>
          <p:cNvPr id="4" name="Slide Number Placeholder 3">
            <a:extLst>
              <a:ext uri="{FF2B5EF4-FFF2-40B4-BE49-F238E27FC236}">
                <a16:creationId xmlns:a16="http://schemas.microsoft.com/office/drawing/2014/main" id="{748075B2-68D8-4211-83C3-BAF1D67BAA43}"/>
              </a:ext>
            </a:extLst>
          </p:cNvPr>
          <p:cNvSpPr>
            <a:spLocks noGrp="1"/>
          </p:cNvSpPr>
          <p:nvPr>
            <p:ph type="sldNum" sz="quarter" idx="12"/>
          </p:nvPr>
        </p:nvSpPr>
        <p:spPr/>
        <p:txBody>
          <a:bodyPr/>
          <a:lstStyle/>
          <a:p>
            <a:fld id="{2595D44B-EAE6-4553-A7ED-B796E3CA93DC}" type="slidenum">
              <a:rPr lang="en-CA" smtClean="0"/>
              <a:t>25</a:t>
            </a:fld>
            <a:endParaRPr lang="en-CA"/>
          </a:p>
        </p:txBody>
      </p:sp>
      <p:grpSp>
        <p:nvGrpSpPr>
          <p:cNvPr id="17" name="Group 16">
            <a:extLst>
              <a:ext uri="{FF2B5EF4-FFF2-40B4-BE49-F238E27FC236}">
                <a16:creationId xmlns:a16="http://schemas.microsoft.com/office/drawing/2014/main" id="{D9505990-5737-4375-8143-50D7495104D0}"/>
              </a:ext>
            </a:extLst>
          </p:cNvPr>
          <p:cNvGrpSpPr/>
          <p:nvPr/>
        </p:nvGrpSpPr>
        <p:grpSpPr>
          <a:xfrm>
            <a:off x="8207610" y="1195806"/>
            <a:ext cx="200520" cy="279720"/>
            <a:chOff x="8207610" y="1195806"/>
            <a:chExt cx="200520" cy="279720"/>
          </a:xfrm>
        </p:grpSpPr>
        <mc:AlternateContent xmlns:mc="http://schemas.openxmlformats.org/markup-compatibility/2006">
          <mc:Choice xmlns:p14="http://schemas.microsoft.com/office/powerpoint/2010/main" Requires="p14">
            <p:contentPart p14:bwMode="auto" r:id="rId4">
              <p14:nvContentPartPr>
                <p14:cNvPr id="5" name="Ink 4">
                  <a:extLst>
                    <a:ext uri="{FF2B5EF4-FFF2-40B4-BE49-F238E27FC236}">
                      <a16:creationId xmlns:a16="http://schemas.microsoft.com/office/drawing/2014/main" id="{7F4A01EE-47D7-45A6-8CF2-073265BABF30}"/>
                    </a:ext>
                  </a:extLst>
                </p14:cNvPr>
                <p14:cNvContentPartPr/>
                <p14:nvPr/>
              </p14:nvContentPartPr>
              <p14:xfrm>
                <a:off x="8222010" y="1195806"/>
                <a:ext cx="143640" cy="216720"/>
              </p14:xfrm>
            </p:contentPart>
          </mc:Choice>
          <mc:Fallback>
            <p:pic>
              <p:nvPicPr>
                <p:cNvPr id="5" name="Ink 4">
                  <a:extLst>
                    <a:ext uri="{FF2B5EF4-FFF2-40B4-BE49-F238E27FC236}">
                      <a16:creationId xmlns:a16="http://schemas.microsoft.com/office/drawing/2014/main" id="{7F4A01EE-47D7-45A6-8CF2-073265BABF30}"/>
                    </a:ext>
                  </a:extLst>
                </p:cNvPr>
                <p:cNvPicPr/>
                <p:nvPr/>
              </p:nvPicPr>
              <p:blipFill>
                <a:blip r:embed="rId5"/>
                <a:stretch>
                  <a:fillRect/>
                </a:stretch>
              </p:blipFill>
              <p:spPr>
                <a:xfrm>
                  <a:off x="8217690" y="1191486"/>
                  <a:ext cx="152280" cy="2253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7" name="Ink 6">
                  <a:extLst>
                    <a:ext uri="{FF2B5EF4-FFF2-40B4-BE49-F238E27FC236}">
                      <a16:creationId xmlns:a16="http://schemas.microsoft.com/office/drawing/2014/main" id="{CFAEF1BC-5CE0-4024-99E3-A0205F2FBEE8}"/>
                    </a:ext>
                  </a:extLst>
                </p14:cNvPr>
                <p14:cNvContentPartPr/>
                <p14:nvPr/>
              </p14:nvContentPartPr>
              <p14:xfrm>
                <a:off x="8207610" y="1258446"/>
                <a:ext cx="200520" cy="217080"/>
              </p14:xfrm>
            </p:contentPart>
          </mc:Choice>
          <mc:Fallback>
            <p:pic>
              <p:nvPicPr>
                <p:cNvPr id="7" name="Ink 6">
                  <a:extLst>
                    <a:ext uri="{FF2B5EF4-FFF2-40B4-BE49-F238E27FC236}">
                      <a16:creationId xmlns:a16="http://schemas.microsoft.com/office/drawing/2014/main" id="{CFAEF1BC-5CE0-4024-99E3-A0205F2FBEE8}"/>
                    </a:ext>
                  </a:extLst>
                </p:cNvPr>
                <p:cNvPicPr/>
                <p:nvPr/>
              </p:nvPicPr>
              <p:blipFill>
                <a:blip r:embed="rId7"/>
                <a:stretch>
                  <a:fillRect/>
                </a:stretch>
              </p:blipFill>
              <p:spPr>
                <a:xfrm>
                  <a:off x="8203290" y="1254126"/>
                  <a:ext cx="209160" cy="2257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8" name="Ink 7">
                  <a:extLst>
                    <a:ext uri="{FF2B5EF4-FFF2-40B4-BE49-F238E27FC236}">
                      <a16:creationId xmlns:a16="http://schemas.microsoft.com/office/drawing/2014/main" id="{C926E007-4436-4304-92FD-7B0B7EF28100}"/>
                    </a:ext>
                  </a:extLst>
                </p14:cNvPr>
                <p14:cNvContentPartPr/>
                <p14:nvPr/>
              </p14:nvContentPartPr>
              <p14:xfrm>
                <a:off x="8386890" y="1321446"/>
                <a:ext cx="6120" cy="2880"/>
              </p14:xfrm>
            </p:contentPart>
          </mc:Choice>
          <mc:Fallback>
            <p:pic>
              <p:nvPicPr>
                <p:cNvPr id="8" name="Ink 7">
                  <a:extLst>
                    <a:ext uri="{FF2B5EF4-FFF2-40B4-BE49-F238E27FC236}">
                      <a16:creationId xmlns:a16="http://schemas.microsoft.com/office/drawing/2014/main" id="{C926E007-4436-4304-92FD-7B0B7EF28100}"/>
                    </a:ext>
                  </a:extLst>
                </p:cNvPr>
                <p:cNvPicPr/>
                <p:nvPr/>
              </p:nvPicPr>
              <p:blipFill>
                <a:blip r:embed="rId9"/>
                <a:stretch>
                  <a:fillRect/>
                </a:stretch>
              </p:blipFill>
              <p:spPr>
                <a:xfrm>
                  <a:off x="8382570" y="1317126"/>
                  <a:ext cx="14760" cy="11520"/>
                </a:xfrm>
                <a:prstGeom prst="rect">
                  <a:avLst/>
                </a:prstGeom>
              </p:spPr>
            </p:pic>
          </mc:Fallback>
        </mc:AlternateContent>
      </p:grpSp>
      <p:grpSp>
        <p:nvGrpSpPr>
          <p:cNvPr id="16" name="Group 15">
            <a:extLst>
              <a:ext uri="{FF2B5EF4-FFF2-40B4-BE49-F238E27FC236}">
                <a16:creationId xmlns:a16="http://schemas.microsoft.com/office/drawing/2014/main" id="{94DFDBC7-8E18-475E-B626-C6A89698C9EB}"/>
              </a:ext>
            </a:extLst>
          </p:cNvPr>
          <p:cNvGrpSpPr/>
          <p:nvPr/>
        </p:nvGrpSpPr>
        <p:grpSpPr>
          <a:xfrm>
            <a:off x="8586330" y="1120926"/>
            <a:ext cx="857520" cy="353160"/>
            <a:chOff x="8586330" y="1120926"/>
            <a:chExt cx="857520" cy="353160"/>
          </a:xfrm>
        </p:grpSpPr>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01A08D04-E041-42CE-B0C3-1A57E8805656}"/>
                    </a:ext>
                  </a:extLst>
                </p14:cNvPr>
                <p14:cNvContentPartPr/>
                <p14:nvPr/>
              </p14:nvContentPartPr>
              <p14:xfrm>
                <a:off x="8586330" y="1252686"/>
                <a:ext cx="93600" cy="144360"/>
              </p14:xfrm>
            </p:contentPart>
          </mc:Choice>
          <mc:Fallback>
            <p:pic>
              <p:nvPicPr>
                <p:cNvPr id="9" name="Ink 8">
                  <a:extLst>
                    <a:ext uri="{FF2B5EF4-FFF2-40B4-BE49-F238E27FC236}">
                      <a16:creationId xmlns:a16="http://schemas.microsoft.com/office/drawing/2014/main" id="{01A08D04-E041-42CE-B0C3-1A57E8805656}"/>
                    </a:ext>
                  </a:extLst>
                </p:cNvPr>
                <p:cNvPicPr/>
                <p:nvPr/>
              </p:nvPicPr>
              <p:blipFill>
                <a:blip r:embed="rId11"/>
                <a:stretch>
                  <a:fillRect/>
                </a:stretch>
              </p:blipFill>
              <p:spPr>
                <a:xfrm>
                  <a:off x="8582010" y="1248366"/>
                  <a:ext cx="10224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0" name="Ink 9">
                  <a:extLst>
                    <a:ext uri="{FF2B5EF4-FFF2-40B4-BE49-F238E27FC236}">
                      <a16:creationId xmlns:a16="http://schemas.microsoft.com/office/drawing/2014/main" id="{0D4EB2C9-50F4-4C45-9575-9440C5A1AEC2}"/>
                    </a:ext>
                  </a:extLst>
                </p14:cNvPr>
                <p14:cNvContentPartPr/>
                <p14:nvPr/>
              </p14:nvContentPartPr>
              <p14:xfrm>
                <a:off x="8591010" y="1328286"/>
                <a:ext cx="69840" cy="13680"/>
              </p14:xfrm>
            </p:contentPart>
          </mc:Choice>
          <mc:Fallback>
            <p:pic>
              <p:nvPicPr>
                <p:cNvPr id="10" name="Ink 9">
                  <a:extLst>
                    <a:ext uri="{FF2B5EF4-FFF2-40B4-BE49-F238E27FC236}">
                      <a16:creationId xmlns:a16="http://schemas.microsoft.com/office/drawing/2014/main" id="{0D4EB2C9-50F4-4C45-9575-9440C5A1AEC2}"/>
                    </a:ext>
                  </a:extLst>
                </p:cNvPr>
                <p:cNvPicPr/>
                <p:nvPr/>
              </p:nvPicPr>
              <p:blipFill>
                <a:blip r:embed="rId13"/>
                <a:stretch>
                  <a:fillRect/>
                </a:stretch>
              </p:blipFill>
              <p:spPr>
                <a:xfrm>
                  <a:off x="8586690" y="1323966"/>
                  <a:ext cx="7848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4BFF391A-E60B-43C2-AB61-C20092971BF3}"/>
                    </a:ext>
                  </a:extLst>
                </p14:cNvPr>
                <p14:cNvContentPartPr/>
                <p14:nvPr/>
              </p14:nvContentPartPr>
              <p14:xfrm>
                <a:off x="8755170" y="1141446"/>
                <a:ext cx="117360" cy="320400"/>
              </p14:xfrm>
            </p:contentPart>
          </mc:Choice>
          <mc:Fallback>
            <p:pic>
              <p:nvPicPr>
                <p:cNvPr id="11" name="Ink 10">
                  <a:extLst>
                    <a:ext uri="{FF2B5EF4-FFF2-40B4-BE49-F238E27FC236}">
                      <a16:creationId xmlns:a16="http://schemas.microsoft.com/office/drawing/2014/main" id="{4BFF391A-E60B-43C2-AB61-C20092971BF3}"/>
                    </a:ext>
                  </a:extLst>
                </p:cNvPr>
                <p:cNvPicPr/>
                <p:nvPr/>
              </p:nvPicPr>
              <p:blipFill>
                <a:blip r:embed="rId15"/>
                <a:stretch>
                  <a:fillRect/>
                </a:stretch>
              </p:blipFill>
              <p:spPr>
                <a:xfrm>
                  <a:off x="8750850" y="1137126"/>
                  <a:ext cx="126000" cy="3290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C459AAB2-CFFD-4FCE-8C4E-9780B619E909}"/>
                    </a:ext>
                  </a:extLst>
                </p14:cNvPr>
                <p14:cNvContentPartPr/>
                <p14:nvPr/>
              </p14:nvContentPartPr>
              <p14:xfrm>
                <a:off x="8933730" y="1255206"/>
                <a:ext cx="88200" cy="111600"/>
              </p14:xfrm>
            </p:contentPart>
          </mc:Choice>
          <mc:Fallback>
            <p:pic>
              <p:nvPicPr>
                <p:cNvPr id="12" name="Ink 11">
                  <a:extLst>
                    <a:ext uri="{FF2B5EF4-FFF2-40B4-BE49-F238E27FC236}">
                      <a16:creationId xmlns:a16="http://schemas.microsoft.com/office/drawing/2014/main" id="{C459AAB2-CFFD-4FCE-8C4E-9780B619E909}"/>
                    </a:ext>
                  </a:extLst>
                </p:cNvPr>
                <p:cNvPicPr/>
                <p:nvPr/>
              </p:nvPicPr>
              <p:blipFill>
                <a:blip r:embed="rId17"/>
                <a:stretch>
                  <a:fillRect/>
                </a:stretch>
              </p:blipFill>
              <p:spPr>
                <a:xfrm>
                  <a:off x="8929410" y="1250886"/>
                  <a:ext cx="9684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Ink 12">
                  <a:extLst>
                    <a:ext uri="{FF2B5EF4-FFF2-40B4-BE49-F238E27FC236}">
                      <a16:creationId xmlns:a16="http://schemas.microsoft.com/office/drawing/2014/main" id="{FD5696BC-FADE-48AA-86E8-0E8291ADAAB7}"/>
                    </a:ext>
                  </a:extLst>
                </p14:cNvPr>
                <p14:cNvContentPartPr/>
                <p14:nvPr/>
              </p14:nvContentPartPr>
              <p14:xfrm>
                <a:off x="9077370" y="1358886"/>
                <a:ext cx="58320" cy="69480"/>
              </p14:xfrm>
            </p:contentPart>
          </mc:Choice>
          <mc:Fallback>
            <p:pic>
              <p:nvPicPr>
                <p:cNvPr id="13" name="Ink 12">
                  <a:extLst>
                    <a:ext uri="{FF2B5EF4-FFF2-40B4-BE49-F238E27FC236}">
                      <a16:creationId xmlns:a16="http://schemas.microsoft.com/office/drawing/2014/main" id="{FD5696BC-FADE-48AA-86E8-0E8291ADAAB7}"/>
                    </a:ext>
                  </a:extLst>
                </p:cNvPr>
                <p:cNvPicPr/>
                <p:nvPr/>
              </p:nvPicPr>
              <p:blipFill>
                <a:blip r:embed="rId19"/>
                <a:stretch>
                  <a:fillRect/>
                </a:stretch>
              </p:blipFill>
              <p:spPr>
                <a:xfrm>
                  <a:off x="9073050" y="1354566"/>
                  <a:ext cx="6696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4" name="Ink 13">
                  <a:extLst>
                    <a:ext uri="{FF2B5EF4-FFF2-40B4-BE49-F238E27FC236}">
                      <a16:creationId xmlns:a16="http://schemas.microsoft.com/office/drawing/2014/main" id="{C3BEA931-E9F5-4ACF-9D59-3E8EF13B840F}"/>
                    </a:ext>
                  </a:extLst>
                </p14:cNvPr>
                <p14:cNvContentPartPr/>
                <p14:nvPr/>
              </p14:nvContentPartPr>
              <p14:xfrm>
                <a:off x="9249810" y="1260246"/>
                <a:ext cx="6480" cy="150120"/>
              </p14:xfrm>
            </p:contentPart>
          </mc:Choice>
          <mc:Fallback>
            <p:pic>
              <p:nvPicPr>
                <p:cNvPr id="14" name="Ink 13">
                  <a:extLst>
                    <a:ext uri="{FF2B5EF4-FFF2-40B4-BE49-F238E27FC236}">
                      <a16:creationId xmlns:a16="http://schemas.microsoft.com/office/drawing/2014/main" id="{C3BEA931-E9F5-4ACF-9D59-3E8EF13B840F}"/>
                    </a:ext>
                  </a:extLst>
                </p:cNvPr>
                <p:cNvPicPr/>
                <p:nvPr/>
              </p:nvPicPr>
              <p:blipFill>
                <a:blip r:embed="rId21"/>
                <a:stretch>
                  <a:fillRect/>
                </a:stretch>
              </p:blipFill>
              <p:spPr>
                <a:xfrm>
                  <a:off x="9245490" y="1255926"/>
                  <a:ext cx="1512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5" name="Ink 14">
                  <a:extLst>
                    <a:ext uri="{FF2B5EF4-FFF2-40B4-BE49-F238E27FC236}">
                      <a16:creationId xmlns:a16="http://schemas.microsoft.com/office/drawing/2014/main" id="{AA95E247-2EE0-4EAF-8E44-B235FDAAD83E}"/>
                    </a:ext>
                  </a:extLst>
                </p14:cNvPr>
                <p14:cNvContentPartPr/>
                <p14:nvPr/>
              </p14:nvContentPartPr>
              <p14:xfrm>
                <a:off x="9369330" y="1120926"/>
                <a:ext cx="74520" cy="353160"/>
              </p14:xfrm>
            </p:contentPart>
          </mc:Choice>
          <mc:Fallback>
            <p:pic>
              <p:nvPicPr>
                <p:cNvPr id="15" name="Ink 14">
                  <a:extLst>
                    <a:ext uri="{FF2B5EF4-FFF2-40B4-BE49-F238E27FC236}">
                      <a16:creationId xmlns:a16="http://schemas.microsoft.com/office/drawing/2014/main" id="{AA95E247-2EE0-4EAF-8E44-B235FDAAD83E}"/>
                    </a:ext>
                  </a:extLst>
                </p:cNvPr>
                <p:cNvPicPr/>
                <p:nvPr/>
              </p:nvPicPr>
              <p:blipFill>
                <a:blip r:embed="rId23"/>
                <a:stretch>
                  <a:fillRect/>
                </a:stretch>
              </p:blipFill>
              <p:spPr>
                <a:xfrm>
                  <a:off x="9365010" y="1116606"/>
                  <a:ext cx="83160" cy="361800"/>
                </a:xfrm>
                <a:prstGeom prst="rect">
                  <a:avLst/>
                </a:prstGeom>
              </p:spPr>
            </p:pic>
          </mc:Fallback>
        </mc:AlternateContent>
      </p:grpSp>
      <p:grpSp>
        <p:nvGrpSpPr>
          <p:cNvPr id="20" name="Group 19">
            <a:extLst>
              <a:ext uri="{FF2B5EF4-FFF2-40B4-BE49-F238E27FC236}">
                <a16:creationId xmlns:a16="http://schemas.microsoft.com/office/drawing/2014/main" id="{68A7B539-1B61-4C90-9E17-222B1EB28C68}"/>
              </a:ext>
            </a:extLst>
          </p:cNvPr>
          <p:cNvGrpSpPr/>
          <p:nvPr/>
        </p:nvGrpSpPr>
        <p:grpSpPr>
          <a:xfrm>
            <a:off x="4507530" y="1115166"/>
            <a:ext cx="1181520" cy="539280"/>
            <a:chOff x="4507530" y="1115166"/>
            <a:chExt cx="1181520" cy="539280"/>
          </a:xfrm>
        </p:grpSpPr>
        <mc:AlternateContent xmlns:mc="http://schemas.openxmlformats.org/markup-compatibility/2006">
          <mc:Choice xmlns:p14="http://schemas.microsoft.com/office/powerpoint/2010/main" Requires="p14">
            <p:contentPart p14:bwMode="auto" r:id="rId24">
              <p14:nvContentPartPr>
                <p14:cNvPr id="18" name="Ink 17">
                  <a:extLst>
                    <a:ext uri="{FF2B5EF4-FFF2-40B4-BE49-F238E27FC236}">
                      <a16:creationId xmlns:a16="http://schemas.microsoft.com/office/drawing/2014/main" id="{6AAB732B-A972-4D3A-8090-924A5B93D7C6}"/>
                    </a:ext>
                  </a:extLst>
                </p14:cNvPr>
                <p14:cNvContentPartPr/>
                <p14:nvPr/>
              </p14:nvContentPartPr>
              <p14:xfrm>
                <a:off x="4507530" y="1182846"/>
                <a:ext cx="1181520" cy="471600"/>
              </p14:xfrm>
            </p:contentPart>
          </mc:Choice>
          <mc:Fallback>
            <p:pic>
              <p:nvPicPr>
                <p:cNvPr id="18" name="Ink 17">
                  <a:extLst>
                    <a:ext uri="{FF2B5EF4-FFF2-40B4-BE49-F238E27FC236}">
                      <a16:creationId xmlns:a16="http://schemas.microsoft.com/office/drawing/2014/main" id="{6AAB732B-A972-4D3A-8090-924A5B93D7C6}"/>
                    </a:ext>
                  </a:extLst>
                </p:cNvPr>
                <p:cNvPicPr/>
                <p:nvPr/>
              </p:nvPicPr>
              <p:blipFill>
                <a:blip r:embed="rId25"/>
                <a:stretch>
                  <a:fillRect/>
                </a:stretch>
              </p:blipFill>
              <p:spPr>
                <a:xfrm>
                  <a:off x="4503210" y="1178526"/>
                  <a:ext cx="1190160" cy="48024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9" name="Ink 18">
                  <a:extLst>
                    <a:ext uri="{FF2B5EF4-FFF2-40B4-BE49-F238E27FC236}">
                      <a16:creationId xmlns:a16="http://schemas.microsoft.com/office/drawing/2014/main" id="{FB141ABE-A71B-4BAF-8244-CF606A1C0535}"/>
                    </a:ext>
                  </a:extLst>
                </p14:cNvPr>
                <p14:cNvContentPartPr/>
                <p14:nvPr/>
              </p14:nvContentPartPr>
              <p14:xfrm>
                <a:off x="4526610" y="1115166"/>
                <a:ext cx="1135080" cy="509760"/>
              </p14:xfrm>
            </p:contentPart>
          </mc:Choice>
          <mc:Fallback>
            <p:pic>
              <p:nvPicPr>
                <p:cNvPr id="19" name="Ink 18">
                  <a:extLst>
                    <a:ext uri="{FF2B5EF4-FFF2-40B4-BE49-F238E27FC236}">
                      <a16:creationId xmlns:a16="http://schemas.microsoft.com/office/drawing/2014/main" id="{FB141ABE-A71B-4BAF-8244-CF606A1C0535}"/>
                    </a:ext>
                  </a:extLst>
                </p:cNvPr>
                <p:cNvPicPr/>
                <p:nvPr/>
              </p:nvPicPr>
              <p:blipFill>
                <a:blip r:embed="rId27"/>
                <a:stretch>
                  <a:fillRect/>
                </a:stretch>
              </p:blipFill>
              <p:spPr>
                <a:xfrm>
                  <a:off x="4522290" y="1110846"/>
                  <a:ext cx="1143720" cy="518400"/>
                </a:xfrm>
                <a:prstGeom prst="rect">
                  <a:avLst/>
                </a:prstGeom>
              </p:spPr>
            </p:pic>
          </mc:Fallback>
        </mc:AlternateContent>
      </p:grpSp>
      <p:grpSp>
        <p:nvGrpSpPr>
          <p:cNvPr id="38" name="Group 37">
            <a:extLst>
              <a:ext uri="{FF2B5EF4-FFF2-40B4-BE49-F238E27FC236}">
                <a16:creationId xmlns:a16="http://schemas.microsoft.com/office/drawing/2014/main" id="{24BC262A-136A-4FAA-AD55-AC0A9287C262}"/>
              </a:ext>
            </a:extLst>
          </p:cNvPr>
          <p:cNvGrpSpPr/>
          <p:nvPr/>
        </p:nvGrpSpPr>
        <p:grpSpPr>
          <a:xfrm>
            <a:off x="6619650" y="3502686"/>
            <a:ext cx="904680" cy="197640"/>
            <a:chOff x="6619650" y="3502686"/>
            <a:chExt cx="904680" cy="197640"/>
          </a:xfrm>
        </p:grpSpPr>
        <mc:AlternateContent xmlns:mc="http://schemas.openxmlformats.org/markup-compatibility/2006">
          <mc:Choice xmlns:p14="http://schemas.microsoft.com/office/powerpoint/2010/main" Requires="p14">
            <p:contentPart p14:bwMode="auto" r:id="rId28">
              <p14:nvContentPartPr>
                <p14:cNvPr id="21" name="Ink 20">
                  <a:extLst>
                    <a:ext uri="{FF2B5EF4-FFF2-40B4-BE49-F238E27FC236}">
                      <a16:creationId xmlns:a16="http://schemas.microsoft.com/office/drawing/2014/main" id="{9DFBED34-9B9F-454C-9818-0EEEC43EB202}"/>
                    </a:ext>
                  </a:extLst>
                </p14:cNvPr>
                <p14:cNvContentPartPr/>
                <p14:nvPr/>
              </p14:nvContentPartPr>
              <p14:xfrm>
                <a:off x="6619650" y="3502686"/>
                <a:ext cx="142200" cy="126000"/>
              </p14:xfrm>
            </p:contentPart>
          </mc:Choice>
          <mc:Fallback>
            <p:pic>
              <p:nvPicPr>
                <p:cNvPr id="21" name="Ink 20">
                  <a:extLst>
                    <a:ext uri="{FF2B5EF4-FFF2-40B4-BE49-F238E27FC236}">
                      <a16:creationId xmlns:a16="http://schemas.microsoft.com/office/drawing/2014/main" id="{9DFBED34-9B9F-454C-9818-0EEEC43EB202}"/>
                    </a:ext>
                  </a:extLst>
                </p:cNvPr>
                <p:cNvPicPr/>
                <p:nvPr/>
              </p:nvPicPr>
              <p:blipFill>
                <a:blip r:embed="rId29"/>
                <a:stretch>
                  <a:fillRect/>
                </a:stretch>
              </p:blipFill>
              <p:spPr>
                <a:xfrm>
                  <a:off x="6615330" y="3498366"/>
                  <a:ext cx="15084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2" name="Ink 21">
                  <a:extLst>
                    <a:ext uri="{FF2B5EF4-FFF2-40B4-BE49-F238E27FC236}">
                      <a16:creationId xmlns:a16="http://schemas.microsoft.com/office/drawing/2014/main" id="{3DE9AADC-EB59-4DC9-965D-4702BB0785D7}"/>
                    </a:ext>
                  </a:extLst>
                </p14:cNvPr>
                <p14:cNvContentPartPr/>
                <p14:nvPr/>
              </p14:nvContentPartPr>
              <p14:xfrm>
                <a:off x="6812970" y="3523566"/>
                <a:ext cx="92880" cy="101880"/>
              </p14:xfrm>
            </p:contentPart>
          </mc:Choice>
          <mc:Fallback>
            <p:pic>
              <p:nvPicPr>
                <p:cNvPr id="22" name="Ink 21">
                  <a:extLst>
                    <a:ext uri="{FF2B5EF4-FFF2-40B4-BE49-F238E27FC236}">
                      <a16:creationId xmlns:a16="http://schemas.microsoft.com/office/drawing/2014/main" id="{3DE9AADC-EB59-4DC9-965D-4702BB0785D7}"/>
                    </a:ext>
                  </a:extLst>
                </p:cNvPr>
                <p:cNvPicPr/>
                <p:nvPr/>
              </p:nvPicPr>
              <p:blipFill>
                <a:blip r:embed="rId31"/>
                <a:stretch>
                  <a:fillRect/>
                </a:stretch>
              </p:blipFill>
              <p:spPr>
                <a:xfrm>
                  <a:off x="6808650" y="3519246"/>
                  <a:ext cx="10152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3" name="Ink 22">
                  <a:extLst>
                    <a:ext uri="{FF2B5EF4-FFF2-40B4-BE49-F238E27FC236}">
                      <a16:creationId xmlns:a16="http://schemas.microsoft.com/office/drawing/2014/main" id="{6066BDC2-78BE-44B3-83EE-D17DBC4DB8E4}"/>
                    </a:ext>
                  </a:extLst>
                </p14:cNvPr>
                <p14:cNvContentPartPr/>
                <p14:nvPr/>
              </p14:nvContentPartPr>
              <p14:xfrm>
                <a:off x="6937890" y="3540846"/>
                <a:ext cx="174240" cy="91080"/>
              </p14:xfrm>
            </p:contentPart>
          </mc:Choice>
          <mc:Fallback>
            <p:pic>
              <p:nvPicPr>
                <p:cNvPr id="23" name="Ink 22">
                  <a:extLst>
                    <a:ext uri="{FF2B5EF4-FFF2-40B4-BE49-F238E27FC236}">
                      <a16:creationId xmlns:a16="http://schemas.microsoft.com/office/drawing/2014/main" id="{6066BDC2-78BE-44B3-83EE-D17DBC4DB8E4}"/>
                    </a:ext>
                  </a:extLst>
                </p:cNvPr>
                <p:cNvPicPr/>
                <p:nvPr/>
              </p:nvPicPr>
              <p:blipFill>
                <a:blip r:embed="rId33"/>
                <a:stretch>
                  <a:fillRect/>
                </a:stretch>
              </p:blipFill>
              <p:spPr>
                <a:xfrm>
                  <a:off x="6933570" y="3536526"/>
                  <a:ext cx="18288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4" name="Ink 23">
                  <a:extLst>
                    <a:ext uri="{FF2B5EF4-FFF2-40B4-BE49-F238E27FC236}">
                      <a16:creationId xmlns:a16="http://schemas.microsoft.com/office/drawing/2014/main" id="{031744A1-1910-4EE3-B9AF-99E5D3AD2C45}"/>
                    </a:ext>
                  </a:extLst>
                </p14:cNvPr>
                <p14:cNvContentPartPr/>
                <p14:nvPr/>
              </p14:nvContentPartPr>
              <p14:xfrm>
                <a:off x="7145250" y="3510966"/>
                <a:ext cx="107640" cy="110520"/>
              </p14:xfrm>
            </p:contentPart>
          </mc:Choice>
          <mc:Fallback>
            <p:pic>
              <p:nvPicPr>
                <p:cNvPr id="24" name="Ink 23">
                  <a:extLst>
                    <a:ext uri="{FF2B5EF4-FFF2-40B4-BE49-F238E27FC236}">
                      <a16:creationId xmlns:a16="http://schemas.microsoft.com/office/drawing/2014/main" id="{031744A1-1910-4EE3-B9AF-99E5D3AD2C45}"/>
                    </a:ext>
                  </a:extLst>
                </p:cNvPr>
                <p:cNvPicPr/>
                <p:nvPr/>
              </p:nvPicPr>
              <p:blipFill>
                <a:blip r:embed="rId35"/>
                <a:stretch>
                  <a:fillRect/>
                </a:stretch>
              </p:blipFill>
              <p:spPr>
                <a:xfrm>
                  <a:off x="7140930" y="3506646"/>
                  <a:ext cx="11628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6" name="Ink 25">
                  <a:extLst>
                    <a:ext uri="{FF2B5EF4-FFF2-40B4-BE49-F238E27FC236}">
                      <a16:creationId xmlns:a16="http://schemas.microsoft.com/office/drawing/2014/main" id="{66C6E68C-F784-44D8-B8D9-7D4DB8526A83}"/>
                    </a:ext>
                  </a:extLst>
                </p14:cNvPr>
                <p14:cNvContentPartPr/>
                <p14:nvPr/>
              </p14:nvContentPartPr>
              <p14:xfrm>
                <a:off x="7454850" y="3647406"/>
                <a:ext cx="69480" cy="52920"/>
              </p14:xfrm>
            </p:contentPart>
          </mc:Choice>
          <mc:Fallback>
            <p:pic>
              <p:nvPicPr>
                <p:cNvPr id="26" name="Ink 25">
                  <a:extLst>
                    <a:ext uri="{FF2B5EF4-FFF2-40B4-BE49-F238E27FC236}">
                      <a16:creationId xmlns:a16="http://schemas.microsoft.com/office/drawing/2014/main" id="{66C6E68C-F784-44D8-B8D9-7D4DB8526A83}"/>
                    </a:ext>
                  </a:extLst>
                </p:cNvPr>
                <p:cNvPicPr/>
                <p:nvPr/>
              </p:nvPicPr>
              <p:blipFill>
                <a:blip r:embed="rId37"/>
                <a:stretch>
                  <a:fillRect/>
                </a:stretch>
              </p:blipFill>
              <p:spPr>
                <a:xfrm>
                  <a:off x="7450530" y="3643086"/>
                  <a:ext cx="78120" cy="61560"/>
                </a:xfrm>
                <a:prstGeom prst="rect">
                  <a:avLst/>
                </a:prstGeom>
              </p:spPr>
            </p:pic>
          </mc:Fallback>
        </mc:AlternateContent>
      </p:grpSp>
      <p:grpSp>
        <p:nvGrpSpPr>
          <p:cNvPr id="37" name="Group 36">
            <a:extLst>
              <a:ext uri="{FF2B5EF4-FFF2-40B4-BE49-F238E27FC236}">
                <a16:creationId xmlns:a16="http://schemas.microsoft.com/office/drawing/2014/main" id="{2965FBBE-0DF4-443D-83ED-DDA9BDBC4CA7}"/>
              </a:ext>
            </a:extLst>
          </p:cNvPr>
          <p:cNvGrpSpPr/>
          <p:nvPr/>
        </p:nvGrpSpPr>
        <p:grpSpPr>
          <a:xfrm>
            <a:off x="7902690" y="3421686"/>
            <a:ext cx="1528920" cy="218160"/>
            <a:chOff x="7902690" y="3421686"/>
            <a:chExt cx="1528920" cy="218160"/>
          </a:xfrm>
        </p:grpSpPr>
        <mc:AlternateContent xmlns:mc="http://schemas.openxmlformats.org/markup-compatibility/2006">
          <mc:Choice xmlns:p14="http://schemas.microsoft.com/office/powerpoint/2010/main" Requires="p14">
            <p:contentPart p14:bwMode="auto" r:id="rId38">
              <p14:nvContentPartPr>
                <p14:cNvPr id="27" name="Ink 26">
                  <a:extLst>
                    <a:ext uri="{FF2B5EF4-FFF2-40B4-BE49-F238E27FC236}">
                      <a16:creationId xmlns:a16="http://schemas.microsoft.com/office/drawing/2014/main" id="{6EF52FB1-2CB5-448C-80B6-D74684CB24B2}"/>
                    </a:ext>
                  </a:extLst>
                </p14:cNvPr>
                <p14:cNvContentPartPr/>
                <p14:nvPr/>
              </p14:nvContentPartPr>
              <p14:xfrm>
                <a:off x="7902690" y="3421686"/>
                <a:ext cx="202320" cy="218160"/>
              </p14:xfrm>
            </p:contentPart>
          </mc:Choice>
          <mc:Fallback>
            <p:pic>
              <p:nvPicPr>
                <p:cNvPr id="27" name="Ink 26">
                  <a:extLst>
                    <a:ext uri="{FF2B5EF4-FFF2-40B4-BE49-F238E27FC236}">
                      <a16:creationId xmlns:a16="http://schemas.microsoft.com/office/drawing/2014/main" id="{6EF52FB1-2CB5-448C-80B6-D74684CB24B2}"/>
                    </a:ext>
                  </a:extLst>
                </p:cNvPr>
                <p:cNvPicPr/>
                <p:nvPr/>
              </p:nvPicPr>
              <p:blipFill>
                <a:blip r:embed="rId39"/>
                <a:stretch>
                  <a:fillRect/>
                </a:stretch>
              </p:blipFill>
              <p:spPr>
                <a:xfrm>
                  <a:off x="7898370" y="3417366"/>
                  <a:ext cx="210960" cy="22680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8" name="Ink 27">
                  <a:extLst>
                    <a:ext uri="{FF2B5EF4-FFF2-40B4-BE49-F238E27FC236}">
                      <a16:creationId xmlns:a16="http://schemas.microsoft.com/office/drawing/2014/main" id="{4903AE08-E0FF-4C6F-988E-0EAE6C986425}"/>
                    </a:ext>
                  </a:extLst>
                </p14:cNvPr>
                <p14:cNvContentPartPr/>
                <p14:nvPr/>
              </p14:nvContentPartPr>
              <p14:xfrm>
                <a:off x="8300490" y="3480006"/>
                <a:ext cx="93600" cy="129960"/>
              </p14:xfrm>
            </p:contentPart>
          </mc:Choice>
          <mc:Fallback>
            <p:pic>
              <p:nvPicPr>
                <p:cNvPr id="28" name="Ink 27">
                  <a:extLst>
                    <a:ext uri="{FF2B5EF4-FFF2-40B4-BE49-F238E27FC236}">
                      <a16:creationId xmlns:a16="http://schemas.microsoft.com/office/drawing/2014/main" id="{4903AE08-E0FF-4C6F-988E-0EAE6C986425}"/>
                    </a:ext>
                  </a:extLst>
                </p:cNvPr>
                <p:cNvPicPr/>
                <p:nvPr/>
              </p:nvPicPr>
              <p:blipFill>
                <a:blip r:embed="rId41"/>
                <a:stretch>
                  <a:fillRect/>
                </a:stretch>
              </p:blipFill>
              <p:spPr>
                <a:xfrm>
                  <a:off x="8296170" y="3475686"/>
                  <a:ext cx="10224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9" name="Ink 28">
                  <a:extLst>
                    <a:ext uri="{FF2B5EF4-FFF2-40B4-BE49-F238E27FC236}">
                      <a16:creationId xmlns:a16="http://schemas.microsoft.com/office/drawing/2014/main" id="{7D01D018-60D0-4497-8089-062EF591985C}"/>
                    </a:ext>
                  </a:extLst>
                </p14:cNvPr>
                <p14:cNvContentPartPr/>
                <p14:nvPr/>
              </p14:nvContentPartPr>
              <p14:xfrm>
                <a:off x="8457090" y="3474606"/>
                <a:ext cx="87120" cy="101880"/>
              </p14:xfrm>
            </p:contentPart>
          </mc:Choice>
          <mc:Fallback>
            <p:pic>
              <p:nvPicPr>
                <p:cNvPr id="29" name="Ink 28">
                  <a:extLst>
                    <a:ext uri="{FF2B5EF4-FFF2-40B4-BE49-F238E27FC236}">
                      <a16:creationId xmlns:a16="http://schemas.microsoft.com/office/drawing/2014/main" id="{7D01D018-60D0-4497-8089-062EF591985C}"/>
                    </a:ext>
                  </a:extLst>
                </p:cNvPr>
                <p:cNvPicPr/>
                <p:nvPr/>
              </p:nvPicPr>
              <p:blipFill>
                <a:blip r:embed="rId43"/>
                <a:stretch>
                  <a:fillRect/>
                </a:stretch>
              </p:blipFill>
              <p:spPr>
                <a:xfrm>
                  <a:off x="8452770" y="3470286"/>
                  <a:ext cx="9576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30" name="Ink 29">
                  <a:extLst>
                    <a:ext uri="{FF2B5EF4-FFF2-40B4-BE49-F238E27FC236}">
                      <a16:creationId xmlns:a16="http://schemas.microsoft.com/office/drawing/2014/main" id="{668AC951-1972-4148-B581-35C85587107D}"/>
                    </a:ext>
                  </a:extLst>
                </p14:cNvPr>
                <p14:cNvContentPartPr/>
                <p14:nvPr/>
              </p14:nvContentPartPr>
              <p14:xfrm>
                <a:off x="8591370" y="3495486"/>
                <a:ext cx="126720" cy="73800"/>
              </p14:xfrm>
            </p:contentPart>
          </mc:Choice>
          <mc:Fallback>
            <p:pic>
              <p:nvPicPr>
                <p:cNvPr id="30" name="Ink 29">
                  <a:extLst>
                    <a:ext uri="{FF2B5EF4-FFF2-40B4-BE49-F238E27FC236}">
                      <a16:creationId xmlns:a16="http://schemas.microsoft.com/office/drawing/2014/main" id="{668AC951-1972-4148-B581-35C85587107D}"/>
                    </a:ext>
                  </a:extLst>
                </p:cNvPr>
                <p:cNvPicPr/>
                <p:nvPr/>
              </p:nvPicPr>
              <p:blipFill>
                <a:blip r:embed="rId45"/>
                <a:stretch>
                  <a:fillRect/>
                </a:stretch>
              </p:blipFill>
              <p:spPr>
                <a:xfrm>
                  <a:off x="8587050" y="3491166"/>
                  <a:ext cx="13536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1" name="Ink 30">
                  <a:extLst>
                    <a:ext uri="{FF2B5EF4-FFF2-40B4-BE49-F238E27FC236}">
                      <a16:creationId xmlns:a16="http://schemas.microsoft.com/office/drawing/2014/main" id="{A2162E9B-FB67-41A8-BEB9-DA04317EB1C3}"/>
                    </a:ext>
                  </a:extLst>
                </p14:cNvPr>
                <p14:cNvContentPartPr/>
                <p14:nvPr/>
              </p14:nvContentPartPr>
              <p14:xfrm>
                <a:off x="8762010" y="3492246"/>
                <a:ext cx="93240" cy="89640"/>
              </p14:xfrm>
            </p:contentPart>
          </mc:Choice>
          <mc:Fallback>
            <p:pic>
              <p:nvPicPr>
                <p:cNvPr id="31" name="Ink 30">
                  <a:extLst>
                    <a:ext uri="{FF2B5EF4-FFF2-40B4-BE49-F238E27FC236}">
                      <a16:creationId xmlns:a16="http://schemas.microsoft.com/office/drawing/2014/main" id="{A2162E9B-FB67-41A8-BEB9-DA04317EB1C3}"/>
                    </a:ext>
                  </a:extLst>
                </p:cNvPr>
                <p:cNvPicPr/>
                <p:nvPr/>
              </p:nvPicPr>
              <p:blipFill>
                <a:blip r:embed="rId47"/>
                <a:stretch>
                  <a:fillRect/>
                </a:stretch>
              </p:blipFill>
              <p:spPr>
                <a:xfrm>
                  <a:off x="8757690" y="3487926"/>
                  <a:ext cx="10188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2" name="Ink 31">
                  <a:extLst>
                    <a:ext uri="{FF2B5EF4-FFF2-40B4-BE49-F238E27FC236}">
                      <a16:creationId xmlns:a16="http://schemas.microsoft.com/office/drawing/2014/main" id="{DA4917AE-6ECE-4EE5-B265-6A5951A1E4C6}"/>
                    </a:ext>
                  </a:extLst>
                </p14:cNvPr>
                <p14:cNvContentPartPr/>
                <p14:nvPr/>
              </p14:nvContentPartPr>
              <p14:xfrm>
                <a:off x="8897010" y="3502686"/>
                <a:ext cx="120960" cy="63720"/>
              </p14:xfrm>
            </p:contentPart>
          </mc:Choice>
          <mc:Fallback>
            <p:pic>
              <p:nvPicPr>
                <p:cNvPr id="32" name="Ink 31">
                  <a:extLst>
                    <a:ext uri="{FF2B5EF4-FFF2-40B4-BE49-F238E27FC236}">
                      <a16:creationId xmlns:a16="http://schemas.microsoft.com/office/drawing/2014/main" id="{DA4917AE-6ECE-4EE5-B265-6A5951A1E4C6}"/>
                    </a:ext>
                  </a:extLst>
                </p:cNvPr>
                <p:cNvPicPr/>
                <p:nvPr/>
              </p:nvPicPr>
              <p:blipFill>
                <a:blip r:embed="rId49"/>
                <a:stretch>
                  <a:fillRect/>
                </a:stretch>
              </p:blipFill>
              <p:spPr>
                <a:xfrm>
                  <a:off x="8892690" y="3498366"/>
                  <a:ext cx="12960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3" name="Ink 32">
                  <a:extLst>
                    <a:ext uri="{FF2B5EF4-FFF2-40B4-BE49-F238E27FC236}">
                      <a16:creationId xmlns:a16="http://schemas.microsoft.com/office/drawing/2014/main" id="{D0DD755E-092B-423E-9691-8A55CA44C41A}"/>
                    </a:ext>
                  </a:extLst>
                </p14:cNvPr>
                <p14:cNvContentPartPr/>
                <p14:nvPr/>
              </p14:nvContentPartPr>
              <p14:xfrm>
                <a:off x="9056490" y="3453726"/>
                <a:ext cx="72000" cy="137880"/>
              </p14:xfrm>
            </p:contentPart>
          </mc:Choice>
          <mc:Fallback>
            <p:pic>
              <p:nvPicPr>
                <p:cNvPr id="33" name="Ink 32">
                  <a:extLst>
                    <a:ext uri="{FF2B5EF4-FFF2-40B4-BE49-F238E27FC236}">
                      <a16:creationId xmlns:a16="http://schemas.microsoft.com/office/drawing/2014/main" id="{D0DD755E-092B-423E-9691-8A55CA44C41A}"/>
                    </a:ext>
                  </a:extLst>
                </p:cNvPr>
                <p:cNvPicPr/>
                <p:nvPr/>
              </p:nvPicPr>
              <p:blipFill>
                <a:blip r:embed="rId51"/>
                <a:stretch>
                  <a:fillRect/>
                </a:stretch>
              </p:blipFill>
              <p:spPr>
                <a:xfrm>
                  <a:off x="9052170" y="3449406"/>
                  <a:ext cx="8064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4" name="Ink 33">
                  <a:extLst>
                    <a:ext uri="{FF2B5EF4-FFF2-40B4-BE49-F238E27FC236}">
                      <a16:creationId xmlns:a16="http://schemas.microsoft.com/office/drawing/2014/main" id="{7878075F-E9AE-4A8E-9AF8-33C100ABB231}"/>
                    </a:ext>
                  </a:extLst>
                </p14:cNvPr>
                <p14:cNvContentPartPr/>
                <p14:nvPr/>
              </p14:nvContentPartPr>
              <p14:xfrm>
                <a:off x="9158010" y="3482886"/>
                <a:ext cx="80280" cy="110520"/>
              </p14:xfrm>
            </p:contentPart>
          </mc:Choice>
          <mc:Fallback>
            <p:pic>
              <p:nvPicPr>
                <p:cNvPr id="34" name="Ink 33">
                  <a:extLst>
                    <a:ext uri="{FF2B5EF4-FFF2-40B4-BE49-F238E27FC236}">
                      <a16:creationId xmlns:a16="http://schemas.microsoft.com/office/drawing/2014/main" id="{7878075F-E9AE-4A8E-9AF8-33C100ABB231}"/>
                    </a:ext>
                  </a:extLst>
                </p:cNvPr>
                <p:cNvPicPr/>
                <p:nvPr/>
              </p:nvPicPr>
              <p:blipFill>
                <a:blip r:embed="rId53"/>
                <a:stretch>
                  <a:fillRect/>
                </a:stretch>
              </p:blipFill>
              <p:spPr>
                <a:xfrm>
                  <a:off x="9153690" y="3478566"/>
                  <a:ext cx="8892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5" name="Ink 34">
                  <a:extLst>
                    <a:ext uri="{FF2B5EF4-FFF2-40B4-BE49-F238E27FC236}">
                      <a16:creationId xmlns:a16="http://schemas.microsoft.com/office/drawing/2014/main" id="{AD117307-4466-4B51-90CD-603A143A7E37}"/>
                    </a:ext>
                  </a:extLst>
                </p14:cNvPr>
                <p14:cNvContentPartPr/>
                <p14:nvPr/>
              </p14:nvContentPartPr>
              <p14:xfrm>
                <a:off x="9286170" y="3508086"/>
                <a:ext cx="145440" cy="91800"/>
              </p14:xfrm>
            </p:contentPart>
          </mc:Choice>
          <mc:Fallback>
            <p:pic>
              <p:nvPicPr>
                <p:cNvPr id="35" name="Ink 34">
                  <a:extLst>
                    <a:ext uri="{FF2B5EF4-FFF2-40B4-BE49-F238E27FC236}">
                      <a16:creationId xmlns:a16="http://schemas.microsoft.com/office/drawing/2014/main" id="{AD117307-4466-4B51-90CD-603A143A7E37}"/>
                    </a:ext>
                  </a:extLst>
                </p:cNvPr>
                <p:cNvPicPr/>
                <p:nvPr/>
              </p:nvPicPr>
              <p:blipFill>
                <a:blip r:embed="rId55"/>
                <a:stretch>
                  <a:fillRect/>
                </a:stretch>
              </p:blipFill>
              <p:spPr>
                <a:xfrm>
                  <a:off x="9281850" y="3503766"/>
                  <a:ext cx="154080" cy="100440"/>
                </a:xfrm>
                <a:prstGeom prst="rect">
                  <a:avLst/>
                </a:prstGeom>
              </p:spPr>
            </p:pic>
          </mc:Fallback>
        </mc:AlternateContent>
      </p:grpSp>
    </p:spTree>
    <p:extLst>
      <p:ext uri="{BB962C8B-B14F-4D97-AF65-F5344CB8AC3E}">
        <p14:creationId xmlns:p14="http://schemas.microsoft.com/office/powerpoint/2010/main" val="4163212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DBC4F-6757-4359-A62C-48FEE266B37A}"/>
              </a:ext>
            </a:extLst>
          </p:cNvPr>
          <p:cNvSpPr>
            <a:spLocks noGrp="1"/>
          </p:cNvSpPr>
          <p:nvPr>
            <p:ph type="title"/>
          </p:nvPr>
        </p:nvSpPr>
        <p:spPr>
          <a:xfrm>
            <a:off x="781050" y="105752"/>
            <a:ext cx="10515600" cy="980097"/>
          </a:xfrm>
        </p:spPr>
        <p:txBody>
          <a:bodyPr>
            <a:normAutofit/>
          </a:bodyPr>
          <a:lstStyle/>
          <a:p>
            <a:r>
              <a:rPr lang="en-CA" dirty="0"/>
              <a:t>Remarks</a:t>
            </a:r>
          </a:p>
        </p:txBody>
      </p:sp>
      <p:sp>
        <p:nvSpPr>
          <p:cNvPr id="3" name="TextBox 2">
            <a:extLst>
              <a:ext uri="{FF2B5EF4-FFF2-40B4-BE49-F238E27FC236}">
                <a16:creationId xmlns:a16="http://schemas.microsoft.com/office/drawing/2014/main" id="{5AD83CB3-D689-4B5A-AEF5-0125F4D042BF}"/>
              </a:ext>
            </a:extLst>
          </p:cNvPr>
          <p:cNvSpPr txBox="1"/>
          <p:nvPr/>
        </p:nvSpPr>
        <p:spPr>
          <a:xfrm>
            <a:off x="781048" y="1210576"/>
            <a:ext cx="10604990" cy="3170099"/>
          </a:xfrm>
          <a:prstGeom prst="rect">
            <a:avLst/>
          </a:prstGeom>
          <a:noFill/>
        </p:spPr>
        <p:txBody>
          <a:bodyPr wrap="square" rtlCol="0">
            <a:spAutoFit/>
          </a:bodyPr>
          <a:lstStyle/>
          <a:p>
            <a:pPr marL="342900" indent="-342900">
              <a:lnSpc>
                <a:spcPct val="150000"/>
              </a:lnSpc>
              <a:buFont typeface="+mj-lt"/>
              <a:buAutoNum type="arabicPeriod"/>
            </a:pPr>
            <a:r>
              <a:rPr lang="en-CA" sz="2000" dirty="0"/>
              <a:t>The same method applies for other (not necessarily bounded) random variables, e.g. Poisson, Gaussian, etc.  We will see this in L03.</a:t>
            </a:r>
          </a:p>
          <a:p>
            <a:pPr marL="342900" indent="-342900">
              <a:buFont typeface="+mj-lt"/>
              <a:buAutoNum type="arabicPeriod"/>
            </a:pPr>
            <a:endParaRPr lang="en-CA" sz="2000" dirty="0"/>
          </a:p>
          <a:p>
            <a:pPr marL="342900" indent="-342900">
              <a:buFont typeface="+mj-lt"/>
              <a:buAutoNum type="arabicPeriod"/>
            </a:pPr>
            <a:endParaRPr lang="en-CA" sz="2000" dirty="0"/>
          </a:p>
          <a:p>
            <a:pPr marL="342900" indent="-342900">
              <a:buFont typeface="+mj-lt"/>
              <a:buAutoNum type="arabicPeriod"/>
            </a:pPr>
            <a:r>
              <a:rPr lang="en-CA" sz="2000" dirty="0"/>
              <a:t>Often, it is easier to compute the moments by computing the moment generating function.</a:t>
            </a:r>
          </a:p>
          <a:p>
            <a:pPr marL="342900" indent="-342900">
              <a:buFont typeface="+mj-lt"/>
              <a:buAutoNum type="arabicPeriod"/>
            </a:pPr>
            <a:endParaRPr lang="en-CA" sz="2000" dirty="0"/>
          </a:p>
          <a:p>
            <a:pPr marL="342900" indent="-342900">
              <a:buFont typeface="+mj-lt"/>
              <a:buAutoNum type="arabicPeriod"/>
            </a:pPr>
            <a:endParaRPr lang="en-CA" sz="2000" dirty="0"/>
          </a:p>
          <a:p>
            <a:pPr marL="342900" indent="-342900">
              <a:buFont typeface="+mj-lt"/>
              <a:buAutoNum type="arabicPeriod"/>
            </a:pPr>
            <a:r>
              <a:rPr lang="en-CA" sz="2000" dirty="0"/>
              <a:t>Chernoff bounds also hold for negatively correlated random variables, e.g. edges in random spanning tree.</a:t>
            </a:r>
          </a:p>
        </p:txBody>
      </p:sp>
      <p:sp>
        <p:nvSpPr>
          <p:cNvPr id="4" name="Slide Number Placeholder 3">
            <a:extLst>
              <a:ext uri="{FF2B5EF4-FFF2-40B4-BE49-F238E27FC236}">
                <a16:creationId xmlns:a16="http://schemas.microsoft.com/office/drawing/2014/main" id="{653AE200-CD9F-4552-A1C6-0A310CB7F010}"/>
              </a:ext>
            </a:extLst>
          </p:cNvPr>
          <p:cNvSpPr>
            <a:spLocks noGrp="1"/>
          </p:cNvSpPr>
          <p:nvPr>
            <p:ph type="sldNum" sz="quarter" idx="12"/>
          </p:nvPr>
        </p:nvSpPr>
        <p:spPr/>
        <p:txBody>
          <a:bodyPr/>
          <a:lstStyle/>
          <a:p>
            <a:fld id="{2595D44B-EAE6-4553-A7ED-B796E3CA93DC}" type="slidenum">
              <a:rPr lang="en-CA" smtClean="0"/>
              <a:t>26</a:t>
            </a:fld>
            <a:endParaRPr lang="en-CA"/>
          </a:p>
        </p:txBody>
      </p:sp>
      <mc:AlternateContent xmlns:mc="http://schemas.openxmlformats.org/markup-compatibility/2006">
        <mc:Choice xmlns:p14="http://schemas.microsoft.com/office/powerpoint/2010/main" Requires="p14">
          <p:contentPart p14:bwMode="auto" r:id="rId2">
            <p14:nvContentPartPr>
              <p14:cNvPr id="5" name="Ink 4">
                <a:extLst>
                  <a:ext uri="{FF2B5EF4-FFF2-40B4-BE49-F238E27FC236}">
                    <a16:creationId xmlns:a16="http://schemas.microsoft.com/office/drawing/2014/main" id="{FD759B08-0AA4-4FAC-853A-802A87E41778}"/>
                  </a:ext>
                </a:extLst>
              </p14:cNvPr>
              <p14:cNvContentPartPr/>
              <p14:nvPr/>
            </p14:nvContentPartPr>
            <p14:xfrm>
              <a:off x="9962610" y="1667406"/>
              <a:ext cx="802080" cy="26280"/>
            </p14:xfrm>
          </p:contentPart>
        </mc:Choice>
        <mc:Fallback>
          <p:pic>
            <p:nvPicPr>
              <p:cNvPr id="5" name="Ink 4">
                <a:extLst>
                  <a:ext uri="{FF2B5EF4-FFF2-40B4-BE49-F238E27FC236}">
                    <a16:creationId xmlns:a16="http://schemas.microsoft.com/office/drawing/2014/main" id="{FD759B08-0AA4-4FAC-853A-802A87E41778}"/>
                  </a:ext>
                </a:extLst>
              </p:cNvPr>
              <p:cNvPicPr/>
              <p:nvPr/>
            </p:nvPicPr>
            <p:blipFill>
              <a:blip r:embed="rId3"/>
              <a:stretch>
                <a:fillRect/>
              </a:stretch>
            </p:blipFill>
            <p:spPr>
              <a:xfrm>
                <a:off x="9958290" y="1663086"/>
                <a:ext cx="81072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6" name="Ink 5">
                <a:extLst>
                  <a:ext uri="{FF2B5EF4-FFF2-40B4-BE49-F238E27FC236}">
                    <a16:creationId xmlns:a16="http://schemas.microsoft.com/office/drawing/2014/main" id="{9FA1D6A5-8F11-4814-B994-DCBABC6350D7}"/>
                  </a:ext>
                </a:extLst>
              </p14:cNvPr>
              <p14:cNvContentPartPr/>
              <p14:nvPr/>
            </p14:nvContentPartPr>
            <p14:xfrm>
              <a:off x="1159170" y="2081046"/>
              <a:ext cx="1090440" cy="86400"/>
            </p14:xfrm>
          </p:contentPart>
        </mc:Choice>
        <mc:Fallback>
          <p:pic>
            <p:nvPicPr>
              <p:cNvPr id="6" name="Ink 5">
                <a:extLst>
                  <a:ext uri="{FF2B5EF4-FFF2-40B4-BE49-F238E27FC236}">
                    <a16:creationId xmlns:a16="http://schemas.microsoft.com/office/drawing/2014/main" id="{9FA1D6A5-8F11-4814-B994-DCBABC6350D7}"/>
                  </a:ext>
                </a:extLst>
              </p:cNvPr>
              <p:cNvPicPr/>
              <p:nvPr/>
            </p:nvPicPr>
            <p:blipFill>
              <a:blip r:embed="rId5"/>
              <a:stretch>
                <a:fillRect/>
              </a:stretch>
            </p:blipFill>
            <p:spPr>
              <a:xfrm>
                <a:off x="1154850" y="2076726"/>
                <a:ext cx="1099080" cy="95040"/>
              </a:xfrm>
              <a:prstGeom prst="rect">
                <a:avLst/>
              </a:prstGeom>
            </p:spPr>
          </p:pic>
        </mc:Fallback>
      </mc:AlternateContent>
      <p:grpSp>
        <p:nvGrpSpPr>
          <p:cNvPr id="10" name="Group 9">
            <a:extLst>
              <a:ext uri="{FF2B5EF4-FFF2-40B4-BE49-F238E27FC236}">
                <a16:creationId xmlns:a16="http://schemas.microsoft.com/office/drawing/2014/main" id="{5BABC0EE-6792-429E-8DB5-D47308F1EA07}"/>
              </a:ext>
            </a:extLst>
          </p:cNvPr>
          <p:cNvGrpSpPr/>
          <p:nvPr/>
        </p:nvGrpSpPr>
        <p:grpSpPr>
          <a:xfrm>
            <a:off x="5537850" y="390126"/>
            <a:ext cx="3602160" cy="542160"/>
            <a:chOff x="5537850" y="390126"/>
            <a:chExt cx="3602160" cy="542160"/>
          </a:xfrm>
        </p:grpSpPr>
        <mc:AlternateContent xmlns:mc="http://schemas.openxmlformats.org/markup-compatibility/2006">
          <mc:Choice xmlns:p14="http://schemas.microsoft.com/office/powerpoint/2010/main" Requires="p14">
            <p:contentPart p14:bwMode="auto" r:id="rId6">
              <p14:nvContentPartPr>
                <p14:cNvPr id="7" name="Ink 6">
                  <a:extLst>
                    <a:ext uri="{FF2B5EF4-FFF2-40B4-BE49-F238E27FC236}">
                      <a16:creationId xmlns:a16="http://schemas.microsoft.com/office/drawing/2014/main" id="{D5062E9F-E0FA-47FE-B624-E84F57157574}"/>
                    </a:ext>
                  </a:extLst>
                </p14:cNvPr>
                <p14:cNvContentPartPr/>
                <p14:nvPr/>
              </p14:nvContentPartPr>
              <p14:xfrm>
                <a:off x="7400850" y="390126"/>
                <a:ext cx="892800" cy="376920"/>
              </p14:xfrm>
            </p:contentPart>
          </mc:Choice>
          <mc:Fallback>
            <p:pic>
              <p:nvPicPr>
                <p:cNvPr id="7" name="Ink 6">
                  <a:extLst>
                    <a:ext uri="{FF2B5EF4-FFF2-40B4-BE49-F238E27FC236}">
                      <a16:creationId xmlns:a16="http://schemas.microsoft.com/office/drawing/2014/main" id="{D5062E9F-E0FA-47FE-B624-E84F57157574}"/>
                    </a:ext>
                  </a:extLst>
                </p:cNvPr>
                <p:cNvPicPr/>
                <p:nvPr/>
              </p:nvPicPr>
              <p:blipFill>
                <a:blip r:embed="rId7"/>
                <a:stretch>
                  <a:fillRect/>
                </a:stretch>
              </p:blipFill>
              <p:spPr>
                <a:xfrm>
                  <a:off x="7396530" y="385806"/>
                  <a:ext cx="901440" cy="3855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8" name="Ink 7">
                  <a:extLst>
                    <a:ext uri="{FF2B5EF4-FFF2-40B4-BE49-F238E27FC236}">
                      <a16:creationId xmlns:a16="http://schemas.microsoft.com/office/drawing/2014/main" id="{22F9D662-FF04-4590-9139-C728A3C683A7}"/>
                    </a:ext>
                  </a:extLst>
                </p14:cNvPr>
                <p14:cNvContentPartPr/>
                <p14:nvPr/>
              </p14:nvContentPartPr>
              <p14:xfrm>
                <a:off x="7981170" y="669126"/>
                <a:ext cx="1158840" cy="39960"/>
              </p14:xfrm>
            </p:contentPart>
          </mc:Choice>
          <mc:Fallback>
            <p:pic>
              <p:nvPicPr>
                <p:cNvPr id="8" name="Ink 7">
                  <a:extLst>
                    <a:ext uri="{FF2B5EF4-FFF2-40B4-BE49-F238E27FC236}">
                      <a16:creationId xmlns:a16="http://schemas.microsoft.com/office/drawing/2014/main" id="{22F9D662-FF04-4590-9139-C728A3C683A7}"/>
                    </a:ext>
                  </a:extLst>
                </p:cNvPr>
                <p:cNvPicPr/>
                <p:nvPr/>
              </p:nvPicPr>
              <p:blipFill>
                <a:blip r:embed="rId9"/>
                <a:stretch>
                  <a:fillRect/>
                </a:stretch>
              </p:blipFill>
              <p:spPr>
                <a:xfrm>
                  <a:off x="7976850" y="664806"/>
                  <a:ext cx="116748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C93D7BAC-4ADE-454B-8EFE-2755D7992C02}"/>
                    </a:ext>
                  </a:extLst>
                </p14:cNvPr>
                <p14:cNvContentPartPr/>
                <p14:nvPr/>
              </p14:nvContentPartPr>
              <p14:xfrm>
                <a:off x="5537850" y="697926"/>
                <a:ext cx="1989360" cy="234360"/>
              </p14:xfrm>
            </p:contentPart>
          </mc:Choice>
          <mc:Fallback>
            <p:pic>
              <p:nvPicPr>
                <p:cNvPr id="9" name="Ink 8">
                  <a:extLst>
                    <a:ext uri="{FF2B5EF4-FFF2-40B4-BE49-F238E27FC236}">
                      <a16:creationId xmlns:a16="http://schemas.microsoft.com/office/drawing/2014/main" id="{C93D7BAC-4ADE-454B-8EFE-2755D7992C02}"/>
                    </a:ext>
                  </a:extLst>
                </p:cNvPr>
                <p:cNvPicPr/>
                <p:nvPr/>
              </p:nvPicPr>
              <p:blipFill>
                <a:blip r:embed="rId11"/>
                <a:stretch>
                  <a:fillRect/>
                </a:stretch>
              </p:blipFill>
              <p:spPr>
                <a:xfrm>
                  <a:off x="5533530" y="693606"/>
                  <a:ext cx="1998000" cy="243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2">
            <p14:nvContentPartPr>
              <p14:cNvPr id="11" name="Ink 10">
                <a:extLst>
                  <a:ext uri="{FF2B5EF4-FFF2-40B4-BE49-F238E27FC236}">
                    <a16:creationId xmlns:a16="http://schemas.microsoft.com/office/drawing/2014/main" id="{31477D8D-778C-43A9-BE0C-F7C3F8B7F388}"/>
                  </a:ext>
                </a:extLst>
              </p14:cNvPr>
              <p14:cNvContentPartPr/>
              <p14:nvPr/>
            </p14:nvContentPartPr>
            <p14:xfrm>
              <a:off x="4670610" y="2127486"/>
              <a:ext cx="449640" cy="30240"/>
            </p14:xfrm>
          </p:contentPart>
        </mc:Choice>
        <mc:Fallback>
          <p:pic>
            <p:nvPicPr>
              <p:cNvPr id="11" name="Ink 10">
                <a:extLst>
                  <a:ext uri="{FF2B5EF4-FFF2-40B4-BE49-F238E27FC236}">
                    <a16:creationId xmlns:a16="http://schemas.microsoft.com/office/drawing/2014/main" id="{31477D8D-778C-43A9-BE0C-F7C3F8B7F388}"/>
                  </a:ext>
                </a:extLst>
              </p:cNvPr>
              <p:cNvPicPr/>
              <p:nvPr/>
            </p:nvPicPr>
            <p:blipFill>
              <a:blip r:embed="rId13"/>
              <a:stretch>
                <a:fillRect/>
              </a:stretch>
            </p:blipFill>
            <p:spPr>
              <a:xfrm>
                <a:off x="4666290" y="2123166"/>
                <a:ext cx="458280" cy="38880"/>
              </a:xfrm>
              <a:prstGeom prst="rect">
                <a:avLst/>
              </a:prstGeom>
            </p:spPr>
          </p:pic>
        </mc:Fallback>
      </mc:AlternateContent>
      <p:grpSp>
        <p:nvGrpSpPr>
          <p:cNvPr id="15" name="Group 14">
            <a:extLst>
              <a:ext uri="{FF2B5EF4-FFF2-40B4-BE49-F238E27FC236}">
                <a16:creationId xmlns:a16="http://schemas.microsoft.com/office/drawing/2014/main" id="{F6E63616-02EE-47A5-94F4-6F3BB981EE94}"/>
              </a:ext>
            </a:extLst>
          </p:cNvPr>
          <p:cNvGrpSpPr/>
          <p:nvPr/>
        </p:nvGrpSpPr>
        <p:grpSpPr>
          <a:xfrm>
            <a:off x="4271370" y="3557406"/>
            <a:ext cx="3435840" cy="498600"/>
            <a:chOff x="4271370" y="3557406"/>
            <a:chExt cx="3435840" cy="498600"/>
          </a:xfrm>
        </p:grpSpPr>
        <mc:AlternateContent xmlns:mc="http://schemas.openxmlformats.org/markup-compatibility/2006">
          <mc:Choice xmlns:p14="http://schemas.microsoft.com/office/powerpoint/2010/main" Requires="p14">
            <p:contentPart p14:bwMode="auto" r:id="rId14">
              <p14:nvContentPartPr>
                <p14:cNvPr id="12" name="Ink 11">
                  <a:extLst>
                    <a:ext uri="{FF2B5EF4-FFF2-40B4-BE49-F238E27FC236}">
                      <a16:creationId xmlns:a16="http://schemas.microsoft.com/office/drawing/2014/main" id="{12529642-B471-44A1-B07F-C717F4BBF960}"/>
                    </a:ext>
                  </a:extLst>
                </p14:cNvPr>
                <p14:cNvContentPartPr/>
                <p14:nvPr/>
              </p14:nvContentPartPr>
              <p14:xfrm>
                <a:off x="4349130" y="3950526"/>
                <a:ext cx="3358080" cy="105480"/>
              </p14:xfrm>
            </p:contentPart>
          </mc:Choice>
          <mc:Fallback>
            <p:pic>
              <p:nvPicPr>
                <p:cNvPr id="12" name="Ink 11">
                  <a:extLst>
                    <a:ext uri="{FF2B5EF4-FFF2-40B4-BE49-F238E27FC236}">
                      <a16:creationId xmlns:a16="http://schemas.microsoft.com/office/drawing/2014/main" id="{12529642-B471-44A1-B07F-C717F4BBF960}"/>
                    </a:ext>
                  </a:extLst>
                </p:cNvPr>
                <p:cNvPicPr/>
                <p:nvPr/>
              </p:nvPicPr>
              <p:blipFill>
                <a:blip r:embed="rId15"/>
                <a:stretch>
                  <a:fillRect/>
                </a:stretch>
              </p:blipFill>
              <p:spPr>
                <a:xfrm>
                  <a:off x="4344810" y="3946206"/>
                  <a:ext cx="336672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3" name="Ink 12">
                  <a:extLst>
                    <a:ext uri="{FF2B5EF4-FFF2-40B4-BE49-F238E27FC236}">
                      <a16:creationId xmlns:a16="http://schemas.microsoft.com/office/drawing/2014/main" id="{B08B775D-B527-4B38-8923-D48B33F455DD}"/>
                    </a:ext>
                  </a:extLst>
                </p14:cNvPr>
                <p14:cNvContentPartPr/>
                <p14:nvPr/>
              </p14:nvContentPartPr>
              <p14:xfrm>
                <a:off x="4317090" y="3574326"/>
                <a:ext cx="50400" cy="396000"/>
              </p14:xfrm>
            </p:contentPart>
          </mc:Choice>
          <mc:Fallback>
            <p:pic>
              <p:nvPicPr>
                <p:cNvPr id="13" name="Ink 12">
                  <a:extLst>
                    <a:ext uri="{FF2B5EF4-FFF2-40B4-BE49-F238E27FC236}">
                      <a16:creationId xmlns:a16="http://schemas.microsoft.com/office/drawing/2014/main" id="{B08B775D-B527-4B38-8923-D48B33F455DD}"/>
                    </a:ext>
                  </a:extLst>
                </p:cNvPr>
                <p:cNvPicPr/>
                <p:nvPr/>
              </p:nvPicPr>
              <p:blipFill>
                <a:blip r:embed="rId17"/>
                <a:stretch>
                  <a:fillRect/>
                </a:stretch>
              </p:blipFill>
              <p:spPr>
                <a:xfrm>
                  <a:off x="4312770" y="3570006"/>
                  <a:ext cx="59040" cy="4046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4" name="Ink 13">
                  <a:extLst>
                    <a:ext uri="{FF2B5EF4-FFF2-40B4-BE49-F238E27FC236}">
                      <a16:creationId xmlns:a16="http://schemas.microsoft.com/office/drawing/2014/main" id="{E40A93F9-91F7-482B-B466-A3625A2B4C34}"/>
                    </a:ext>
                  </a:extLst>
                </p14:cNvPr>
                <p14:cNvContentPartPr/>
                <p14:nvPr/>
              </p14:nvContentPartPr>
              <p14:xfrm>
                <a:off x="4271370" y="3557406"/>
                <a:ext cx="1227600" cy="432360"/>
              </p14:xfrm>
            </p:contentPart>
          </mc:Choice>
          <mc:Fallback>
            <p:pic>
              <p:nvPicPr>
                <p:cNvPr id="14" name="Ink 13">
                  <a:extLst>
                    <a:ext uri="{FF2B5EF4-FFF2-40B4-BE49-F238E27FC236}">
                      <a16:creationId xmlns:a16="http://schemas.microsoft.com/office/drawing/2014/main" id="{E40A93F9-91F7-482B-B466-A3625A2B4C34}"/>
                    </a:ext>
                  </a:extLst>
                </p:cNvPr>
                <p:cNvPicPr/>
                <p:nvPr/>
              </p:nvPicPr>
              <p:blipFill>
                <a:blip r:embed="rId19"/>
                <a:stretch>
                  <a:fillRect/>
                </a:stretch>
              </p:blipFill>
              <p:spPr>
                <a:xfrm>
                  <a:off x="4267050" y="3553086"/>
                  <a:ext cx="1236240" cy="441000"/>
                </a:xfrm>
                <a:prstGeom prst="rect">
                  <a:avLst/>
                </a:prstGeom>
              </p:spPr>
            </p:pic>
          </mc:Fallback>
        </mc:AlternateContent>
      </p:grpSp>
    </p:spTree>
    <p:extLst>
      <p:ext uri="{BB962C8B-B14F-4D97-AF65-F5344CB8AC3E}">
        <p14:creationId xmlns:p14="http://schemas.microsoft.com/office/powerpoint/2010/main" val="39190904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DBC4F-6757-4359-A62C-48FEE266B37A}"/>
              </a:ext>
            </a:extLst>
          </p:cNvPr>
          <p:cNvSpPr>
            <a:spLocks noGrp="1"/>
          </p:cNvSpPr>
          <p:nvPr>
            <p:ph type="title"/>
          </p:nvPr>
        </p:nvSpPr>
        <p:spPr>
          <a:xfrm>
            <a:off x="781050" y="105752"/>
            <a:ext cx="10515600" cy="980097"/>
          </a:xfrm>
        </p:spPr>
        <p:txBody>
          <a:bodyPr>
            <a:normAutofit/>
          </a:bodyPr>
          <a:lstStyle/>
          <a:p>
            <a:r>
              <a:rPr lang="en-CA" dirty="0"/>
              <a:t>Coin flips</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157FCE19-F397-4F32-915B-C470FBB10AB0}"/>
                  </a:ext>
                </a:extLst>
              </p:cNvPr>
              <p:cNvSpPr txBox="1"/>
              <p:nvPr/>
            </p:nvSpPr>
            <p:spPr>
              <a:xfrm>
                <a:off x="781049" y="993959"/>
                <a:ext cx="10701705" cy="5170646"/>
              </a:xfrm>
              <a:prstGeom prst="rect">
                <a:avLst/>
              </a:prstGeom>
              <a:noFill/>
            </p:spPr>
            <p:txBody>
              <a:bodyPr wrap="square" rtlCol="0">
                <a:spAutoFit/>
              </a:bodyPr>
              <a:lstStyle/>
              <a:p>
                <a:r>
                  <a:rPr lang="en-CA" sz="2000" dirty="0"/>
                  <a:t>   </a:t>
                </a:r>
              </a:p>
              <a:p>
                <a:r>
                  <a:rPr lang="en-CA" sz="2000" dirty="0"/>
                  <a:t>Coin flipping: </a:t>
                </a:r>
                <a14:m>
                  <m:oMath xmlns:m="http://schemas.openxmlformats.org/officeDocument/2006/math">
                    <m:r>
                      <a:rPr lang="en-CA" sz="2000" i="1" dirty="0">
                        <a:latin typeface="Cambria Math" panose="02040503050406030204" pitchFamily="18" charset="0"/>
                      </a:rPr>
                      <m:t>𝑛</m:t>
                    </m:r>
                  </m:oMath>
                </a14:m>
                <a:r>
                  <a:rPr lang="en-CA" sz="2000" dirty="0"/>
                  <a:t> independent fair coins (probability ½ head, probability ½ tail)</a:t>
                </a:r>
              </a:p>
              <a:p>
                <a:pPr>
                  <a:lnSpc>
                    <a:spcPct val="150000"/>
                  </a:lnSpc>
                </a:pPr>
                <a:r>
                  <a:rPr lang="en-CA" sz="2000" dirty="0"/>
                  <a:t>What is the probability that there are at least </a:t>
                </a:r>
                <a14:m>
                  <m:oMath xmlns:m="http://schemas.openxmlformats.org/officeDocument/2006/math">
                    <m:r>
                      <a:rPr lang="en-CA" sz="2000" i="1">
                        <a:latin typeface="Cambria Math" panose="02040503050406030204" pitchFamily="18" charset="0"/>
                      </a:rPr>
                      <m:t>3</m:t>
                    </m:r>
                    <m:r>
                      <a:rPr lang="en-CA" sz="2000" i="1">
                        <a:latin typeface="Cambria Math" panose="02040503050406030204" pitchFamily="18" charset="0"/>
                      </a:rPr>
                      <m:t>𝑛</m:t>
                    </m:r>
                    <m:r>
                      <a:rPr lang="en-CA" sz="2000" i="1">
                        <a:latin typeface="Cambria Math" panose="02040503050406030204" pitchFamily="18" charset="0"/>
                      </a:rPr>
                      <m:t>/4</m:t>
                    </m:r>
                  </m:oMath>
                </a14:m>
                <a:r>
                  <a:rPr lang="en-CA" sz="2000" dirty="0"/>
                  <a:t> heads?</a:t>
                </a:r>
              </a:p>
              <a:p>
                <a:endParaRPr lang="en-CA" sz="2000" dirty="0"/>
              </a:p>
              <a:p>
                <a:endParaRPr lang="en-CA" sz="2000" dirty="0"/>
              </a:p>
              <a:p>
                <a:endParaRPr lang="en-CA" sz="2000" dirty="0"/>
              </a:p>
              <a:p>
                <a:endParaRPr lang="en-CA" sz="2000" dirty="0"/>
              </a:p>
              <a:p>
                <a:endParaRPr lang="en-CA" sz="2000" dirty="0"/>
              </a:p>
              <a:p>
                <a:endParaRPr lang="en-CA" sz="2000" dirty="0"/>
              </a:p>
              <a:p>
                <a:endParaRPr lang="en-CA" sz="2000" dirty="0"/>
              </a:p>
              <a:p>
                <a:endParaRPr lang="en-CA" sz="2000" dirty="0"/>
              </a:p>
              <a:p>
                <a:endParaRPr lang="en-CA" sz="2000" dirty="0"/>
              </a:p>
              <a:p>
                <a:endParaRPr lang="en-CA" sz="2000" dirty="0"/>
              </a:p>
              <a:p>
                <a:endParaRPr lang="en-CA" sz="2000" dirty="0"/>
              </a:p>
              <a:p>
                <a:endParaRPr lang="en-CA" sz="2000" dirty="0"/>
              </a:p>
              <a:p>
                <a:r>
                  <a:rPr lang="en-CA" sz="2000" dirty="0"/>
                  <a:t>This </a:t>
                </a:r>
                <a14:m>
                  <m:oMath xmlns:m="http://schemas.openxmlformats.org/officeDocument/2006/math">
                    <m:rad>
                      <m:radPr>
                        <m:degHide m:val="on"/>
                        <m:ctrlPr>
                          <a:rPr lang="en-CA" sz="2000" b="0" i="1" smtClean="0">
                            <a:latin typeface="Cambria Math" panose="02040503050406030204" pitchFamily="18" charset="0"/>
                          </a:rPr>
                        </m:ctrlPr>
                      </m:radPr>
                      <m:deg/>
                      <m:e>
                        <m:r>
                          <a:rPr lang="en-CA" sz="2000" b="0" i="1" smtClean="0">
                            <a:latin typeface="Cambria Math" panose="02040503050406030204" pitchFamily="18" charset="0"/>
                          </a:rPr>
                          <m:t>𝑛</m:t>
                        </m:r>
                      </m:e>
                    </m:rad>
                  </m:oMath>
                </a14:m>
                <a:r>
                  <a:rPr lang="en-CA" sz="2000" dirty="0"/>
                  <a:t> is an important quantity to remember, as it comes up in different places.</a:t>
                </a:r>
              </a:p>
            </p:txBody>
          </p:sp>
        </mc:Choice>
        <mc:Fallback xmlns="">
          <p:sp>
            <p:nvSpPr>
              <p:cNvPr id="5" name="TextBox 4">
                <a:extLst>
                  <a:ext uri="{FF2B5EF4-FFF2-40B4-BE49-F238E27FC236}">
                    <a16:creationId xmlns:a16="http://schemas.microsoft.com/office/drawing/2014/main" id="{157FCE19-F397-4F32-915B-C470FBB10AB0}"/>
                  </a:ext>
                </a:extLst>
              </p:cNvPr>
              <p:cNvSpPr txBox="1">
                <a:spLocks noRot="1" noChangeAspect="1" noMove="1" noResize="1" noEditPoints="1" noAdjustHandles="1" noChangeArrowheads="1" noChangeShapeType="1" noTextEdit="1"/>
              </p:cNvSpPr>
              <p:nvPr/>
            </p:nvSpPr>
            <p:spPr>
              <a:xfrm>
                <a:off x="781049" y="993959"/>
                <a:ext cx="10701705" cy="5170646"/>
              </a:xfrm>
              <a:prstGeom prst="rect">
                <a:avLst/>
              </a:prstGeom>
              <a:blipFill>
                <a:blip r:embed="rId2"/>
                <a:stretch>
                  <a:fillRect l="-569" b="-1297"/>
                </a:stretch>
              </a:blipFill>
            </p:spPr>
            <p:txBody>
              <a:bodyPr/>
              <a:lstStyle/>
              <a:p>
                <a:r>
                  <a:rPr lang="en-CA">
                    <a:noFill/>
                  </a:rPr>
                  <a:t> </a:t>
                </a:r>
              </a:p>
            </p:txBody>
          </p:sp>
        </mc:Fallback>
      </mc:AlternateContent>
      <p:sp>
        <p:nvSpPr>
          <p:cNvPr id="3" name="Slide Number Placeholder 2">
            <a:extLst>
              <a:ext uri="{FF2B5EF4-FFF2-40B4-BE49-F238E27FC236}">
                <a16:creationId xmlns:a16="http://schemas.microsoft.com/office/drawing/2014/main" id="{B5F5BB38-FA79-472B-9D3A-4D0F94C08C1E}"/>
              </a:ext>
            </a:extLst>
          </p:cNvPr>
          <p:cNvSpPr>
            <a:spLocks noGrp="1"/>
          </p:cNvSpPr>
          <p:nvPr>
            <p:ph type="sldNum" sz="quarter" idx="12"/>
          </p:nvPr>
        </p:nvSpPr>
        <p:spPr/>
        <p:txBody>
          <a:bodyPr/>
          <a:lstStyle/>
          <a:p>
            <a:fld id="{2595D44B-EAE6-4553-A7ED-B796E3CA93DC}" type="slidenum">
              <a:rPr lang="en-CA" smtClean="0"/>
              <a:t>27</a:t>
            </a:fld>
            <a:endParaRPr lang="en-CA"/>
          </a:p>
        </p:txBody>
      </p:sp>
    </p:spTree>
    <p:extLst>
      <p:ext uri="{BB962C8B-B14F-4D97-AF65-F5344CB8AC3E}">
        <p14:creationId xmlns:p14="http://schemas.microsoft.com/office/powerpoint/2010/main" val="349807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DBC4F-6757-4359-A62C-48FEE266B37A}"/>
              </a:ext>
            </a:extLst>
          </p:cNvPr>
          <p:cNvSpPr>
            <a:spLocks noGrp="1"/>
          </p:cNvSpPr>
          <p:nvPr>
            <p:ph type="title"/>
          </p:nvPr>
        </p:nvSpPr>
        <p:spPr>
          <a:xfrm>
            <a:off x="781050" y="105752"/>
            <a:ext cx="10515600" cy="980097"/>
          </a:xfrm>
        </p:spPr>
        <p:txBody>
          <a:bodyPr>
            <a:normAutofit/>
          </a:bodyPr>
          <a:lstStyle/>
          <a:p>
            <a:r>
              <a:rPr lang="en-CA" dirty="0"/>
              <a:t>Probability Amplification, One-Sided Error</a:t>
            </a:r>
          </a:p>
        </p:txBody>
      </p:sp>
      <p:sp>
        <p:nvSpPr>
          <p:cNvPr id="5" name="TextBox 4">
            <a:extLst>
              <a:ext uri="{FF2B5EF4-FFF2-40B4-BE49-F238E27FC236}">
                <a16:creationId xmlns:a16="http://schemas.microsoft.com/office/drawing/2014/main" id="{157FCE19-F397-4F32-915B-C470FBB10AB0}"/>
              </a:ext>
            </a:extLst>
          </p:cNvPr>
          <p:cNvSpPr txBox="1"/>
          <p:nvPr/>
        </p:nvSpPr>
        <p:spPr>
          <a:xfrm>
            <a:off x="781049" y="993959"/>
            <a:ext cx="10701705" cy="4708981"/>
          </a:xfrm>
          <a:prstGeom prst="rect">
            <a:avLst/>
          </a:prstGeom>
          <a:noFill/>
        </p:spPr>
        <p:txBody>
          <a:bodyPr wrap="square" rtlCol="0">
            <a:spAutoFit/>
          </a:bodyPr>
          <a:lstStyle/>
          <a:p>
            <a:r>
              <a:rPr lang="en-CA" sz="2000" dirty="0"/>
              <a:t>   </a:t>
            </a:r>
          </a:p>
          <a:p>
            <a:r>
              <a:rPr lang="en-CA" sz="2000" dirty="0"/>
              <a:t>If we have an algorithm that is always correct when it says YES, but is correct with 60% only when it says NO.  How can we boost the success probability?</a:t>
            </a:r>
          </a:p>
          <a:p>
            <a:endParaRPr lang="en-CA" sz="2000" dirty="0"/>
          </a:p>
          <a:p>
            <a:endParaRPr lang="en-CA" sz="2000" dirty="0"/>
          </a:p>
          <a:p>
            <a:endParaRPr lang="en-CA" sz="2000" dirty="0"/>
          </a:p>
          <a:p>
            <a:endParaRPr lang="en-CA" sz="2000" dirty="0"/>
          </a:p>
          <a:p>
            <a:endParaRPr lang="en-CA" sz="2000" dirty="0"/>
          </a:p>
          <a:p>
            <a:endParaRPr lang="en-CA" sz="2000" dirty="0"/>
          </a:p>
          <a:p>
            <a:endParaRPr lang="en-CA" sz="2000" dirty="0"/>
          </a:p>
          <a:p>
            <a:endParaRPr lang="en-CA" sz="2000" dirty="0"/>
          </a:p>
          <a:p>
            <a:endParaRPr lang="en-CA" sz="2000" dirty="0"/>
          </a:p>
          <a:p>
            <a:endParaRPr lang="en-CA" sz="2000" dirty="0"/>
          </a:p>
          <a:p>
            <a:endParaRPr lang="en-CA" sz="2000" dirty="0"/>
          </a:p>
          <a:p>
            <a:endParaRPr lang="en-CA" sz="2000" dirty="0"/>
          </a:p>
        </p:txBody>
      </p:sp>
      <p:sp>
        <p:nvSpPr>
          <p:cNvPr id="3" name="Slide Number Placeholder 2">
            <a:extLst>
              <a:ext uri="{FF2B5EF4-FFF2-40B4-BE49-F238E27FC236}">
                <a16:creationId xmlns:a16="http://schemas.microsoft.com/office/drawing/2014/main" id="{63530883-57DE-421E-A773-6CDFD37C16D5}"/>
              </a:ext>
            </a:extLst>
          </p:cNvPr>
          <p:cNvSpPr>
            <a:spLocks noGrp="1"/>
          </p:cNvSpPr>
          <p:nvPr>
            <p:ph type="sldNum" sz="quarter" idx="12"/>
          </p:nvPr>
        </p:nvSpPr>
        <p:spPr/>
        <p:txBody>
          <a:bodyPr/>
          <a:lstStyle/>
          <a:p>
            <a:fld id="{2595D44B-EAE6-4553-A7ED-B796E3CA93DC}" type="slidenum">
              <a:rPr lang="en-CA" smtClean="0"/>
              <a:t>28</a:t>
            </a:fld>
            <a:endParaRPr lang="en-CA"/>
          </a:p>
        </p:txBody>
      </p:sp>
      <mc:AlternateContent xmlns:mc="http://schemas.openxmlformats.org/markup-compatibility/2006">
        <mc:Choice xmlns:p14="http://schemas.microsoft.com/office/powerpoint/2010/main" Requires="p14">
          <p:contentPart p14:bwMode="auto" r:id="rId2">
            <p14:nvContentPartPr>
              <p14:cNvPr id="4" name="Ink 3">
                <a:extLst>
                  <a:ext uri="{FF2B5EF4-FFF2-40B4-BE49-F238E27FC236}">
                    <a16:creationId xmlns:a16="http://schemas.microsoft.com/office/drawing/2014/main" id="{CA81B9C2-F7A7-403B-A3BC-F41082FC82D0}"/>
                  </a:ext>
                </a:extLst>
              </p14:cNvPr>
              <p14:cNvContentPartPr/>
              <p14:nvPr/>
            </p14:nvContentPartPr>
            <p14:xfrm>
              <a:off x="8712734" y="2865953"/>
              <a:ext cx="360" cy="360"/>
            </p14:xfrm>
          </p:contentPart>
        </mc:Choice>
        <mc:Fallback>
          <p:pic>
            <p:nvPicPr>
              <p:cNvPr id="4" name="Ink 3">
                <a:extLst>
                  <a:ext uri="{FF2B5EF4-FFF2-40B4-BE49-F238E27FC236}">
                    <a16:creationId xmlns:a16="http://schemas.microsoft.com/office/drawing/2014/main" id="{CA81B9C2-F7A7-403B-A3BC-F41082FC82D0}"/>
                  </a:ext>
                </a:extLst>
              </p:cNvPr>
              <p:cNvPicPr/>
              <p:nvPr/>
            </p:nvPicPr>
            <p:blipFill>
              <a:blip r:embed="rId3"/>
              <a:stretch>
                <a:fillRect/>
              </a:stretch>
            </p:blipFill>
            <p:spPr>
              <a:xfrm>
                <a:off x="8708414" y="2861633"/>
                <a:ext cx="9000" cy="9000"/>
              </a:xfrm>
              <a:prstGeom prst="rect">
                <a:avLst/>
              </a:prstGeom>
            </p:spPr>
          </p:pic>
        </mc:Fallback>
      </mc:AlternateContent>
      <p:grpSp>
        <p:nvGrpSpPr>
          <p:cNvPr id="17" name="Group 16">
            <a:extLst>
              <a:ext uri="{FF2B5EF4-FFF2-40B4-BE49-F238E27FC236}">
                <a16:creationId xmlns:a16="http://schemas.microsoft.com/office/drawing/2014/main" id="{64215D5B-A365-4B53-B7F5-1477F552DB50}"/>
              </a:ext>
            </a:extLst>
          </p:cNvPr>
          <p:cNvGrpSpPr/>
          <p:nvPr/>
        </p:nvGrpSpPr>
        <p:grpSpPr>
          <a:xfrm>
            <a:off x="7873214" y="1481033"/>
            <a:ext cx="360" cy="360"/>
            <a:chOff x="7873214" y="1481033"/>
            <a:chExt cx="360" cy="360"/>
          </a:xfrm>
        </p:grpSpPr>
        <mc:AlternateContent xmlns:mc="http://schemas.openxmlformats.org/markup-compatibility/2006">
          <mc:Choice xmlns:p14="http://schemas.microsoft.com/office/powerpoint/2010/main" Requires="p14">
            <p:contentPart p14:bwMode="auto" r:id="rId4">
              <p14:nvContentPartPr>
                <p14:cNvPr id="6" name="Ink 5">
                  <a:extLst>
                    <a:ext uri="{FF2B5EF4-FFF2-40B4-BE49-F238E27FC236}">
                      <a16:creationId xmlns:a16="http://schemas.microsoft.com/office/drawing/2014/main" id="{A0AEEF8C-79B9-4D96-88BC-84BAEFE70FDE}"/>
                    </a:ext>
                  </a:extLst>
                </p14:cNvPr>
                <p14:cNvContentPartPr/>
                <p14:nvPr/>
              </p14:nvContentPartPr>
              <p14:xfrm>
                <a:off x="7873214" y="1481033"/>
                <a:ext cx="360" cy="360"/>
              </p14:xfrm>
            </p:contentPart>
          </mc:Choice>
          <mc:Fallback>
            <p:pic>
              <p:nvPicPr>
                <p:cNvPr id="6" name="Ink 5">
                  <a:extLst>
                    <a:ext uri="{FF2B5EF4-FFF2-40B4-BE49-F238E27FC236}">
                      <a16:creationId xmlns:a16="http://schemas.microsoft.com/office/drawing/2014/main" id="{A0AEEF8C-79B9-4D96-88BC-84BAEFE70FDE}"/>
                    </a:ext>
                  </a:extLst>
                </p:cNvPr>
                <p:cNvPicPr/>
                <p:nvPr/>
              </p:nvPicPr>
              <p:blipFill>
                <a:blip r:embed="rId3"/>
                <a:stretch>
                  <a:fillRect/>
                </a:stretch>
              </p:blipFill>
              <p:spPr>
                <a:xfrm>
                  <a:off x="7868894" y="1476713"/>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7" name="Ink 6">
                  <a:extLst>
                    <a:ext uri="{FF2B5EF4-FFF2-40B4-BE49-F238E27FC236}">
                      <a16:creationId xmlns:a16="http://schemas.microsoft.com/office/drawing/2014/main" id="{4496353A-D66B-4D17-97AC-0C77E5998349}"/>
                    </a:ext>
                  </a:extLst>
                </p14:cNvPr>
                <p14:cNvContentPartPr/>
                <p14:nvPr/>
              </p14:nvContentPartPr>
              <p14:xfrm>
                <a:off x="7873214" y="1481033"/>
                <a:ext cx="360" cy="360"/>
              </p14:xfrm>
            </p:contentPart>
          </mc:Choice>
          <mc:Fallback>
            <p:pic>
              <p:nvPicPr>
                <p:cNvPr id="7" name="Ink 6">
                  <a:extLst>
                    <a:ext uri="{FF2B5EF4-FFF2-40B4-BE49-F238E27FC236}">
                      <a16:creationId xmlns:a16="http://schemas.microsoft.com/office/drawing/2014/main" id="{4496353A-D66B-4D17-97AC-0C77E5998349}"/>
                    </a:ext>
                  </a:extLst>
                </p:cNvPr>
                <p:cNvPicPr/>
                <p:nvPr/>
              </p:nvPicPr>
              <p:blipFill>
                <a:blip r:embed="rId6"/>
                <a:stretch>
                  <a:fillRect/>
                </a:stretch>
              </p:blipFill>
              <p:spPr>
                <a:xfrm>
                  <a:off x="7868894" y="1476713"/>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8" name="Ink 7">
                  <a:extLst>
                    <a:ext uri="{FF2B5EF4-FFF2-40B4-BE49-F238E27FC236}">
                      <a16:creationId xmlns:a16="http://schemas.microsoft.com/office/drawing/2014/main" id="{41B5D265-8EA2-4292-8DCD-0C459215AE60}"/>
                    </a:ext>
                  </a:extLst>
                </p14:cNvPr>
                <p14:cNvContentPartPr/>
                <p14:nvPr/>
              </p14:nvContentPartPr>
              <p14:xfrm>
                <a:off x="7873214" y="1481033"/>
                <a:ext cx="360" cy="360"/>
              </p14:xfrm>
            </p:contentPart>
          </mc:Choice>
          <mc:Fallback>
            <p:pic>
              <p:nvPicPr>
                <p:cNvPr id="8" name="Ink 7">
                  <a:extLst>
                    <a:ext uri="{FF2B5EF4-FFF2-40B4-BE49-F238E27FC236}">
                      <a16:creationId xmlns:a16="http://schemas.microsoft.com/office/drawing/2014/main" id="{41B5D265-8EA2-4292-8DCD-0C459215AE60}"/>
                    </a:ext>
                  </a:extLst>
                </p:cNvPr>
                <p:cNvPicPr/>
                <p:nvPr/>
              </p:nvPicPr>
              <p:blipFill>
                <a:blip r:embed="rId6"/>
                <a:stretch>
                  <a:fillRect/>
                </a:stretch>
              </p:blipFill>
              <p:spPr>
                <a:xfrm>
                  <a:off x="7868894" y="1476713"/>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9" name="Ink 8">
                  <a:extLst>
                    <a:ext uri="{FF2B5EF4-FFF2-40B4-BE49-F238E27FC236}">
                      <a16:creationId xmlns:a16="http://schemas.microsoft.com/office/drawing/2014/main" id="{39935355-F062-4A3B-B0BA-73E3678560E1}"/>
                    </a:ext>
                  </a:extLst>
                </p14:cNvPr>
                <p14:cNvContentPartPr/>
                <p14:nvPr/>
              </p14:nvContentPartPr>
              <p14:xfrm>
                <a:off x="7873214" y="1481033"/>
                <a:ext cx="360" cy="360"/>
              </p14:xfrm>
            </p:contentPart>
          </mc:Choice>
          <mc:Fallback>
            <p:pic>
              <p:nvPicPr>
                <p:cNvPr id="9" name="Ink 8">
                  <a:extLst>
                    <a:ext uri="{FF2B5EF4-FFF2-40B4-BE49-F238E27FC236}">
                      <a16:creationId xmlns:a16="http://schemas.microsoft.com/office/drawing/2014/main" id="{39935355-F062-4A3B-B0BA-73E3678560E1}"/>
                    </a:ext>
                  </a:extLst>
                </p:cNvPr>
                <p:cNvPicPr/>
                <p:nvPr/>
              </p:nvPicPr>
              <p:blipFill>
                <a:blip r:embed="rId3"/>
                <a:stretch>
                  <a:fillRect/>
                </a:stretch>
              </p:blipFill>
              <p:spPr>
                <a:xfrm>
                  <a:off x="7868894" y="1476713"/>
                  <a:ext cx="9000" cy="9000"/>
                </a:xfrm>
                <a:prstGeom prst="rect">
                  <a:avLst/>
                </a:prstGeom>
              </p:spPr>
            </p:pic>
          </mc:Fallback>
        </mc:AlternateContent>
      </p:grpSp>
      <p:grpSp>
        <p:nvGrpSpPr>
          <p:cNvPr id="16" name="Group 15">
            <a:extLst>
              <a:ext uri="{FF2B5EF4-FFF2-40B4-BE49-F238E27FC236}">
                <a16:creationId xmlns:a16="http://schemas.microsoft.com/office/drawing/2014/main" id="{BD723140-AAD0-4B7D-8BBA-B9BE9ECB6CD6}"/>
              </a:ext>
            </a:extLst>
          </p:cNvPr>
          <p:cNvGrpSpPr/>
          <p:nvPr/>
        </p:nvGrpSpPr>
        <p:grpSpPr>
          <a:xfrm>
            <a:off x="5345294" y="812873"/>
            <a:ext cx="360" cy="360"/>
            <a:chOff x="5345294" y="812873"/>
            <a:chExt cx="360" cy="360"/>
          </a:xfrm>
        </p:grpSpPr>
        <mc:AlternateContent xmlns:mc="http://schemas.openxmlformats.org/markup-compatibility/2006">
          <mc:Choice xmlns:p14="http://schemas.microsoft.com/office/powerpoint/2010/main" Requires="p14">
            <p:contentPart p14:bwMode="auto" r:id="rId9">
              <p14:nvContentPartPr>
                <p14:cNvPr id="10" name="Ink 9">
                  <a:extLst>
                    <a:ext uri="{FF2B5EF4-FFF2-40B4-BE49-F238E27FC236}">
                      <a16:creationId xmlns:a16="http://schemas.microsoft.com/office/drawing/2014/main" id="{24CF8131-F380-49A0-AF31-7D2E23BEED05}"/>
                    </a:ext>
                  </a:extLst>
                </p14:cNvPr>
                <p14:cNvContentPartPr/>
                <p14:nvPr/>
              </p14:nvContentPartPr>
              <p14:xfrm>
                <a:off x="5345294" y="812873"/>
                <a:ext cx="360" cy="360"/>
              </p14:xfrm>
            </p:contentPart>
          </mc:Choice>
          <mc:Fallback>
            <p:pic>
              <p:nvPicPr>
                <p:cNvPr id="10" name="Ink 9">
                  <a:extLst>
                    <a:ext uri="{FF2B5EF4-FFF2-40B4-BE49-F238E27FC236}">
                      <a16:creationId xmlns:a16="http://schemas.microsoft.com/office/drawing/2014/main" id="{24CF8131-F380-49A0-AF31-7D2E23BEED05}"/>
                    </a:ext>
                  </a:extLst>
                </p:cNvPr>
                <p:cNvPicPr/>
                <p:nvPr/>
              </p:nvPicPr>
              <p:blipFill>
                <a:blip r:embed="rId3"/>
                <a:stretch>
                  <a:fillRect/>
                </a:stretch>
              </p:blipFill>
              <p:spPr>
                <a:xfrm>
                  <a:off x="5340974" y="808553"/>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1" name="Ink 10">
                  <a:extLst>
                    <a:ext uri="{FF2B5EF4-FFF2-40B4-BE49-F238E27FC236}">
                      <a16:creationId xmlns:a16="http://schemas.microsoft.com/office/drawing/2014/main" id="{DFEF2566-05CE-4E83-8FF8-209D70FC1412}"/>
                    </a:ext>
                  </a:extLst>
                </p14:cNvPr>
                <p14:cNvContentPartPr/>
                <p14:nvPr/>
              </p14:nvContentPartPr>
              <p14:xfrm>
                <a:off x="5345294" y="812873"/>
                <a:ext cx="360" cy="360"/>
              </p14:xfrm>
            </p:contentPart>
          </mc:Choice>
          <mc:Fallback>
            <p:pic>
              <p:nvPicPr>
                <p:cNvPr id="11" name="Ink 10">
                  <a:extLst>
                    <a:ext uri="{FF2B5EF4-FFF2-40B4-BE49-F238E27FC236}">
                      <a16:creationId xmlns:a16="http://schemas.microsoft.com/office/drawing/2014/main" id="{DFEF2566-05CE-4E83-8FF8-209D70FC1412}"/>
                    </a:ext>
                  </a:extLst>
                </p:cNvPr>
                <p:cNvPicPr/>
                <p:nvPr/>
              </p:nvPicPr>
              <p:blipFill>
                <a:blip r:embed="rId6"/>
                <a:stretch>
                  <a:fillRect/>
                </a:stretch>
              </p:blipFill>
              <p:spPr>
                <a:xfrm>
                  <a:off x="5340974" y="808553"/>
                  <a:ext cx="9000" cy="9000"/>
                </a:xfrm>
                <a:prstGeom prst="rect">
                  <a:avLst/>
                </a:prstGeom>
              </p:spPr>
            </p:pic>
          </mc:Fallback>
        </mc:AlternateContent>
      </p:grpSp>
      <p:grpSp>
        <p:nvGrpSpPr>
          <p:cNvPr id="15" name="Group 14">
            <a:extLst>
              <a:ext uri="{FF2B5EF4-FFF2-40B4-BE49-F238E27FC236}">
                <a16:creationId xmlns:a16="http://schemas.microsoft.com/office/drawing/2014/main" id="{1A9D327D-FCAB-4E46-8276-A47ECC660CCD}"/>
              </a:ext>
            </a:extLst>
          </p:cNvPr>
          <p:cNvGrpSpPr/>
          <p:nvPr/>
        </p:nvGrpSpPr>
        <p:grpSpPr>
          <a:xfrm>
            <a:off x="4725374" y="1877033"/>
            <a:ext cx="360" cy="4320"/>
            <a:chOff x="4725374" y="1877033"/>
            <a:chExt cx="360" cy="4320"/>
          </a:xfrm>
        </p:grpSpPr>
        <mc:AlternateContent xmlns:mc="http://schemas.openxmlformats.org/markup-compatibility/2006">
          <mc:Choice xmlns:p14="http://schemas.microsoft.com/office/powerpoint/2010/main" Requires="p14">
            <p:contentPart p14:bwMode="auto" r:id="rId11">
              <p14:nvContentPartPr>
                <p14:cNvPr id="12" name="Ink 11">
                  <a:extLst>
                    <a:ext uri="{FF2B5EF4-FFF2-40B4-BE49-F238E27FC236}">
                      <a16:creationId xmlns:a16="http://schemas.microsoft.com/office/drawing/2014/main" id="{9A18A4A6-25A4-4199-9ABB-FEFE7B3EBA65}"/>
                    </a:ext>
                  </a:extLst>
                </p14:cNvPr>
                <p14:cNvContentPartPr/>
                <p14:nvPr/>
              </p14:nvContentPartPr>
              <p14:xfrm>
                <a:off x="4725374" y="1877033"/>
                <a:ext cx="360" cy="2160"/>
              </p14:xfrm>
            </p:contentPart>
          </mc:Choice>
          <mc:Fallback>
            <p:pic>
              <p:nvPicPr>
                <p:cNvPr id="12" name="Ink 11">
                  <a:extLst>
                    <a:ext uri="{FF2B5EF4-FFF2-40B4-BE49-F238E27FC236}">
                      <a16:creationId xmlns:a16="http://schemas.microsoft.com/office/drawing/2014/main" id="{9A18A4A6-25A4-4199-9ABB-FEFE7B3EBA65}"/>
                    </a:ext>
                  </a:extLst>
                </p:cNvPr>
                <p:cNvPicPr/>
                <p:nvPr/>
              </p:nvPicPr>
              <p:blipFill>
                <a:blip r:embed="rId12"/>
                <a:stretch>
                  <a:fillRect/>
                </a:stretch>
              </p:blipFill>
              <p:spPr>
                <a:xfrm>
                  <a:off x="4721054" y="1872713"/>
                  <a:ext cx="9000" cy="108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3" name="Ink 12">
                  <a:extLst>
                    <a:ext uri="{FF2B5EF4-FFF2-40B4-BE49-F238E27FC236}">
                      <a16:creationId xmlns:a16="http://schemas.microsoft.com/office/drawing/2014/main" id="{4E324D5E-5BC2-4C43-B4B5-674352EBA95D}"/>
                    </a:ext>
                  </a:extLst>
                </p14:cNvPr>
                <p14:cNvContentPartPr/>
                <p14:nvPr/>
              </p14:nvContentPartPr>
              <p14:xfrm>
                <a:off x="4725374" y="1880993"/>
                <a:ext cx="360" cy="360"/>
              </p14:xfrm>
            </p:contentPart>
          </mc:Choice>
          <mc:Fallback>
            <p:pic>
              <p:nvPicPr>
                <p:cNvPr id="13" name="Ink 12">
                  <a:extLst>
                    <a:ext uri="{FF2B5EF4-FFF2-40B4-BE49-F238E27FC236}">
                      <a16:creationId xmlns:a16="http://schemas.microsoft.com/office/drawing/2014/main" id="{4E324D5E-5BC2-4C43-B4B5-674352EBA95D}"/>
                    </a:ext>
                  </a:extLst>
                </p:cNvPr>
                <p:cNvPicPr/>
                <p:nvPr/>
              </p:nvPicPr>
              <p:blipFill>
                <a:blip r:embed="rId3"/>
                <a:stretch>
                  <a:fillRect/>
                </a:stretch>
              </p:blipFill>
              <p:spPr>
                <a:xfrm>
                  <a:off x="4721054" y="1876673"/>
                  <a:ext cx="9000" cy="9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4">
            <p14:nvContentPartPr>
              <p14:cNvPr id="14" name="Ink 13">
                <a:extLst>
                  <a:ext uri="{FF2B5EF4-FFF2-40B4-BE49-F238E27FC236}">
                    <a16:creationId xmlns:a16="http://schemas.microsoft.com/office/drawing/2014/main" id="{26A20AC0-FAA2-42B3-8699-AB9B5541352B}"/>
                  </a:ext>
                </a:extLst>
              </p14:cNvPr>
              <p14:cNvContentPartPr/>
              <p14:nvPr/>
            </p14:nvContentPartPr>
            <p14:xfrm>
              <a:off x="4589294" y="1929593"/>
              <a:ext cx="360" cy="360"/>
            </p14:xfrm>
          </p:contentPart>
        </mc:Choice>
        <mc:Fallback>
          <p:pic>
            <p:nvPicPr>
              <p:cNvPr id="14" name="Ink 13">
                <a:extLst>
                  <a:ext uri="{FF2B5EF4-FFF2-40B4-BE49-F238E27FC236}">
                    <a16:creationId xmlns:a16="http://schemas.microsoft.com/office/drawing/2014/main" id="{26A20AC0-FAA2-42B3-8699-AB9B5541352B}"/>
                  </a:ext>
                </a:extLst>
              </p:cNvPr>
              <p:cNvPicPr/>
              <p:nvPr/>
            </p:nvPicPr>
            <p:blipFill>
              <a:blip r:embed="rId3"/>
              <a:stretch>
                <a:fillRect/>
              </a:stretch>
            </p:blipFill>
            <p:spPr>
              <a:xfrm>
                <a:off x="4584974" y="1925273"/>
                <a:ext cx="9000" cy="9000"/>
              </a:xfrm>
              <a:prstGeom prst="rect">
                <a:avLst/>
              </a:prstGeom>
            </p:spPr>
          </p:pic>
        </mc:Fallback>
      </mc:AlternateContent>
    </p:spTree>
    <p:extLst>
      <p:ext uri="{BB962C8B-B14F-4D97-AF65-F5344CB8AC3E}">
        <p14:creationId xmlns:p14="http://schemas.microsoft.com/office/powerpoint/2010/main" val="34482759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DBC4F-6757-4359-A62C-48FEE266B37A}"/>
              </a:ext>
            </a:extLst>
          </p:cNvPr>
          <p:cNvSpPr>
            <a:spLocks noGrp="1"/>
          </p:cNvSpPr>
          <p:nvPr>
            <p:ph type="title"/>
          </p:nvPr>
        </p:nvSpPr>
        <p:spPr>
          <a:xfrm>
            <a:off x="781050" y="105752"/>
            <a:ext cx="10515600" cy="980097"/>
          </a:xfrm>
        </p:spPr>
        <p:txBody>
          <a:bodyPr>
            <a:normAutofit/>
          </a:bodyPr>
          <a:lstStyle/>
          <a:p>
            <a:r>
              <a:rPr lang="en-CA" dirty="0"/>
              <a:t>Probability Amplification, Two-Sided Error</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157FCE19-F397-4F32-915B-C470FBB10AB0}"/>
                  </a:ext>
                </a:extLst>
              </p:cNvPr>
              <p:cNvSpPr txBox="1"/>
              <p:nvPr/>
            </p:nvSpPr>
            <p:spPr>
              <a:xfrm>
                <a:off x="781049" y="993959"/>
                <a:ext cx="10701705" cy="5324535"/>
              </a:xfrm>
              <a:prstGeom prst="rect">
                <a:avLst/>
              </a:prstGeom>
              <a:noFill/>
            </p:spPr>
            <p:txBody>
              <a:bodyPr wrap="square" rtlCol="0">
                <a:spAutoFit/>
              </a:bodyPr>
              <a:lstStyle/>
              <a:p>
                <a:r>
                  <a:rPr lang="en-CA" sz="2000" dirty="0"/>
                  <a:t>   </a:t>
                </a:r>
              </a:p>
              <a:p>
                <a:r>
                  <a:rPr lang="en-CA" sz="2000" dirty="0"/>
                  <a:t>If we have an algorithm that is correct with 60% only when it says YES or NO.  </a:t>
                </a:r>
              </a:p>
              <a:p>
                <a:r>
                  <a:rPr lang="en-CA" sz="2000" dirty="0"/>
                  <a:t>How can we boost the success probability?</a:t>
                </a:r>
              </a:p>
              <a:p>
                <a:endParaRPr lang="en-CA" sz="2000" dirty="0"/>
              </a:p>
              <a:p>
                <a:endParaRPr lang="en-CA" sz="2000" dirty="0"/>
              </a:p>
              <a:p>
                <a:endParaRPr lang="en-CA" sz="2000" dirty="0"/>
              </a:p>
              <a:p>
                <a:endParaRPr lang="en-CA" sz="2000" dirty="0"/>
              </a:p>
              <a:p>
                <a:endParaRPr lang="en-CA" sz="2000" dirty="0"/>
              </a:p>
              <a:p>
                <a:endParaRPr lang="en-CA" sz="2000" dirty="0"/>
              </a:p>
              <a:p>
                <a:endParaRPr lang="en-CA" sz="2000" dirty="0"/>
              </a:p>
              <a:p>
                <a:endParaRPr lang="en-CA" sz="2000" dirty="0"/>
              </a:p>
              <a:p>
                <a:endParaRPr lang="en-CA" sz="2000" dirty="0"/>
              </a:p>
              <a:p>
                <a:endParaRPr lang="en-CA" sz="2000" dirty="0"/>
              </a:p>
              <a:p>
                <a:endParaRPr lang="en-CA" sz="2000" dirty="0"/>
              </a:p>
              <a:p>
                <a:endParaRPr lang="en-CA" sz="2000" dirty="0"/>
              </a:p>
              <a:p>
                <a:r>
                  <a:rPr lang="en-CA" sz="2000" dirty="0"/>
                  <a:t>This </a:t>
                </a:r>
                <a14:m>
                  <m:oMath xmlns:m="http://schemas.openxmlformats.org/officeDocument/2006/math">
                    <m:func>
                      <m:funcPr>
                        <m:ctrlPr>
                          <a:rPr lang="en-CA" sz="2000" b="0" i="1" smtClean="0">
                            <a:latin typeface="Cambria Math" panose="02040503050406030204" pitchFamily="18" charset="0"/>
                          </a:rPr>
                        </m:ctrlPr>
                      </m:funcPr>
                      <m:fName>
                        <m:r>
                          <m:rPr>
                            <m:sty m:val="p"/>
                          </m:rPr>
                          <a:rPr lang="en-CA" sz="2000" i="0">
                            <a:latin typeface="Cambria Math" panose="02040503050406030204" pitchFamily="18" charset="0"/>
                          </a:rPr>
                          <m:t>log</m:t>
                        </m:r>
                      </m:fName>
                      <m:e>
                        <m:r>
                          <a:rPr lang="en-CA" sz="2000" b="0" i="1" smtClean="0">
                            <a:latin typeface="Cambria Math" panose="02040503050406030204" pitchFamily="18" charset="0"/>
                          </a:rPr>
                          <m:t>𝑛</m:t>
                        </m:r>
                      </m:e>
                    </m:func>
                  </m:oMath>
                </a14:m>
                <a:r>
                  <a:rPr lang="en-CA" sz="2000" dirty="0"/>
                  <a:t> term is an important quantity to remember, as it also comes up in different places.</a:t>
                </a:r>
              </a:p>
              <a:p>
                <a:r>
                  <a:rPr lang="en-CA" sz="2000" dirty="0"/>
                  <a:t>This is where we start to expect tight concentration, i.e. error probability is inverse polynomial.</a:t>
                </a:r>
              </a:p>
            </p:txBody>
          </p:sp>
        </mc:Choice>
        <mc:Fallback xmlns="">
          <p:sp>
            <p:nvSpPr>
              <p:cNvPr id="5" name="TextBox 4">
                <a:extLst>
                  <a:ext uri="{FF2B5EF4-FFF2-40B4-BE49-F238E27FC236}">
                    <a16:creationId xmlns:a16="http://schemas.microsoft.com/office/drawing/2014/main" id="{157FCE19-F397-4F32-915B-C470FBB10AB0}"/>
                  </a:ext>
                </a:extLst>
              </p:cNvPr>
              <p:cNvSpPr txBox="1">
                <a:spLocks noRot="1" noChangeAspect="1" noMove="1" noResize="1" noEditPoints="1" noAdjustHandles="1" noChangeArrowheads="1" noChangeShapeType="1" noTextEdit="1"/>
              </p:cNvSpPr>
              <p:nvPr/>
            </p:nvSpPr>
            <p:spPr>
              <a:xfrm>
                <a:off x="781049" y="993959"/>
                <a:ext cx="10701705" cy="5324535"/>
              </a:xfrm>
              <a:prstGeom prst="rect">
                <a:avLst/>
              </a:prstGeom>
              <a:blipFill>
                <a:blip r:embed="rId2"/>
                <a:stretch>
                  <a:fillRect l="-569" b="-1145"/>
                </a:stretch>
              </a:blipFill>
            </p:spPr>
            <p:txBody>
              <a:bodyPr/>
              <a:lstStyle/>
              <a:p>
                <a:r>
                  <a:rPr lang="en-CA">
                    <a:noFill/>
                  </a:rPr>
                  <a:t> </a:t>
                </a:r>
              </a:p>
            </p:txBody>
          </p:sp>
        </mc:Fallback>
      </mc:AlternateContent>
      <p:sp>
        <p:nvSpPr>
          <p:cNvPr id="3" name="Slide Number Placeholder 2">
            <a:extLst>
              <a:ext uri="{FF2B5EF4-FFF2-40B4-BE49-F238E27FC236}">
                <a16:creationId xmlns:a16="http://schemas.microsoft.com/office/drawing/2014/main" id="{B9857C28-17BB-48A3-B208-0B9EB4C7FF19}"/>
              </a:ext>
            </a:extLst>
          </p:cNvPr>
          <p:cNvSpPr>
            <a:spLocks noGrp="1"/>
          </p:cNvSpPr>
          <p:nvPr>
            <p:ph type="sldNum" sz="quarter" idx="12"/>
          </p:nvPr>
        </p:nvSpPr>
        <p:spPr/>
        <p:txBody>
          <a:bodyPr/>
          <a:lstStyle/>
          <a:p>
            <a:fld id="{2595D44B-EAE6-4553-A7ED-B796E3CA93DC}" type="slidenum">
              <a:rPr lang="en-CA" smtClean="0"/>
              <a:t>29</a:t>
            </a:fld>
            <a:endParaRPr lang="en-CA"/>
          </a:p>
        </p:txBody>
      </p:sp>
      <mc:AlternateContent xmlns:mc="http://schemas.openxmlformats.org/markup-compatibility/2006">
        <mc:Choice xmlns:p14="http://schemas.microsoft.com/office/powerpoint/2010/main" Requires="p14">
          <p:contentPart p14:bwMode="auto" r:id="rId3">
            <p14:nvContentPartPr>
              <p14:cNvPr id="4" name="Ink 3">
                <a:extLst>
                  <a:ext uri="{FF2B5EF4-FFF2-40B4-BE49-F238E27FC236}">
                    <a16:creationId xmlns:a16="http://schemas.microsoft.com/office/drawing/2014/main" id="{EC8E2555-8E1D-4662-BF41-859001DE2147}"/>
                  </a:ext>
                </a:extLst>
              </p14:cNvPr>
              <p14:cNvContentPartPr/>
              <p14:nvPr/>
            </p14:nvContentPartPr>
            <p14:xfrm>
              <a:off x="4769654" y="421913"/>
              <a:ext cx="360" cy="360"/>
            </p14:xfrm>
          </p:contentPart>
        </mc:Choice>
        <mc:Fallback>
          <p:pic>
            <p:nvPicPr>
              <p:cNvPr id="4" name="Ink 3">
                <a:extLst>
                  <a:ext uri="{FF2B5EF4-FFF2-40B4-BE49-F238E27FC236}">
                    <a16:creationId xmlns:a16="http://schemas.microsoft.com/office/drawing/2014/main" id="{EC8E2555-8E1D-4662-BF41-859001DE2147}"/>
                  </a:ext>
                </a:extLst>
              </p:cNvPr>
              <p:cNvPicPr/>
              <p:nvPr/>
            </p:nvPicPr>
            <p:blipFill>
              <a:blip r:embed="rId4"/>
              <a:stretch>
                <a:fillRect/>
              </a:stretch>
            </p:blipFill>
            <p:spPr>
              <a:xfrm>
                <a:off x="4765334" y="417593"/>
                <a:ext cx="9000" cy="9000"/>
              </a:xfrm>
              <a:prstGeom prst="rect">
                <a:avLst/>
              </a:prstGeom>
            </p:spPr>
          </p:pic>
        </mc:Fallback>
      </mc:AlternateContent>
      <p:grpSp>
        <p:nvGrpSpPr>
          <p:cNvPr id="25" name="Group 24">
            <a:extLst>
              <a:ext uri="{FF2B5EF4-FFF2-40B4-BE49-F238E27FC236}">
                <a16:creationId xmlns:a16="http://schemas.microsoft.com/office/drawing/2014/main" id="{8890C762-A132-4192-AA4D-EC5BF06FB43E}"/>
              </a:ext>
            </a:extLst>
          </p:cNvPr>
          <p:cNvGrpSpPr/>
          <p:nvPr/>
        </p:nvGrpSpPr>
        <p:grpSpPr>
          <a:xfrm>
            <a:off x="4650854" y="474473"/>
            <a:ext cx="360" cy="360"/>
            <a:chOff x="4650854" y="474473"/>
            <a:chExt cx="360" cy="360"/>
          </a:xfrm>
        </p:grpSpPr>
        <mc:AlternateContent xmlns:mc="http://schemas.openxmlformats.org/markup-compatibility/2006">
          <mc:Choice xmlns:p14="http://schemas.microsoft.com/office/powerpoint/2010/main" Requires="p14">
            <p:contentPart p14:bwMode="auto" r:id="rId5">
              <p14:nvContentPartPr>
                <p14:cNvPr id="6" name="Ink 5">
                  <a:extLst>
                    <a:ext uri="{FF2B5EF4-FFF2-40B4-BE49-F238E27FC236}">
                      <a16:creationId xmlns:a16="http://schemas.microsoft.com/office/drawing/2014/main" id="{A0FC604C-6E1B-47D9-8AC4-01CF3502F528}"/>
                    </a:ext>
                  </a:extLst>
                </p14:cNvPr>
                <p14:cNvContentPartPr/>
                <p14:nvPr/>
              </p14:nvContentPartPr>
              <p14:xfrm>
                <a:off x="4650854" y="474473"/>
                <a:ext cx="360" cy="360"/>
              </p14:xfrm>
            </p:contentPart>
          </mc:Choice>
          <mc:Fallback>
            <p:pic>
              <p:nvPicPr>
                <p:cNvPr id="6" name="Ink 5">
                  <a:extLst>
                    <a:ext uri="{FF2B5EF4-FFF2-40B4-BE49-F238E27FC236}">
                      <a16:creationId xmlns:a16="http://schemas.microsoft.com/office/drawing/2014/main" id="{A0FC604C-6E1B-47D9-8AC4-01CF3502F528}"/>
                    </a:ext>
                  </a:extLst>
                </p:cNvPr>
                <p:cNvPicPr/>
                <p:nvPr/>
              </p:nvPicPr>
              <p:blipFill>
                <a:blip r:embed="rId4"/>
                <a:stretch>
                  <a:fillRect/>
                </a:stretch>
              </p:blipFill>
              <p:spPr>
                <a:xfrm>
                  <a:off x="4646534" y="470153"/>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7" name="Ink 6">
                  <a:extLst>
                    <a:ext uri="{FF2B5EF4-FFF2-40B4-BE49-F238E27FC236}">
                      <a16:creationId xmlns:a16="http://schemas.microsoft.com/office/drawing/2014/main" id="{2AEA84F8-DF60-40DD-8909-3184D6CF724D}"/>
                    </a:ext>
                  </a:extLst>
                </p14:cNvPr>
                <p14:cNvContentPartPr/>
                <p14:nvPr/>
              </p14:nvContentPartPr>
              <p14:xfrm>
                <a:off x="4650854" y="474473"/>
                <a:ext cx="360" cy="360"/>
              </p14:xfrm>
            </p:contentPart>
          </mc:Choice>
          <mc:Fallback>
            <p:pic>
              <p:nvPicPr>
                <p:cNvPr id="7" name="Ink 6">
                  <a:extLst>
                    <a:ext uri="{FF2B5EF4-FFF2-40B4-BE49-F238E27FC236}">
                      <a16:creationId xmlns:a16="http://schemas.microsoft.com/office/drawing/2014/main" id="{2AEA84F8-DF60-40DD-8909-3184D6CF724D}"/>
                    </a:ext>
                  </a:extLst>
                </p:cNvPr>
                <p:cNvPicPr/>
                <p:nvPr/>
              </p:nvPicPr>
              <p:blipFill>
                <a:blip r:embed="rId4"/>
                <a:stretch>
                  <a:fillRect/>
                </a:stretch>
              </p:blipFill>
              <p:spPr>
                <a:xfrm>
                  <a:off x="4646534" y="470153"/>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8" name="Ink 7">
                  <a:extLst>
                    <a:ext uri="{FF2B5EF4-FFF2-40B4-BE49-F238E27FC236}">
                      <a16:creationId xmlns:a16="http://schemas.microsoft.com/office/drawing/2014/main" id="{4345B631-CDA3-47EC-824F-CE43402405CC}"/>
                    </a:ext>
                  </a:extLst>
                </p14:cNvPr>
                <p14:cNvContentPartPr/>
                <p14:nvPr/>
              </p14:nvContentPartPr>
              <p14:xfrm>
                <a:off x="4650854" y="474473"/>
                <a:ext cx="360" cy="360"/>
              </p14:xfrm>
            </p:contentPart>
          </mc:Choice>
          <mc:Fallback>
            <p:pic>
              <p:nvPicPr>
                <p:cNvPr id="8" name="Ink 7">
                  <a:extLst>
                    <a:ext uri="{FF2B5EF4-FFF2-40B4-BE49-F238E27FC236}">
                      <a16:creationId xmlns:a16="http://schemas.microsoft.com/office/drawing/2014/main" id="{4345B631-CDA3-47EC-824F-CE43402405CC}"/>
                    </a:ext>
                  </a:extLst>
                </p:cNvPr>
                <p:cNvPicPr/>
                <p:nvPr/>
              </p:nvPicPr>
              <p:blipFill>
                <a:blip r:embed="rId4"/>
                <a:stretch>
                  <a:fillRect/>
                </a:stretch>
              </p:blipFill>
              <p:spPr>
                <a:xfrm>
                  <a:off x="4646534" y="470153"/>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9" name="Ink 8">
                  <a:extLst>
                    <a:ext uri="{FF2B5EF4-FFF2-40B4-BE49-F238E27FC236}">
                      <a16:creationId xmlns:a16="http://schemas.microsoft.com/office/drawing/2014/main" id="{C29914DD-B8DB-4C40-AEE7-DC8C6DAC728E}"/>
                    </a:ext>
                  </a:extLst>
                </p14:cNvPr>
                <p14:cNvContentPartPr/>
                <p14:nvPr/>
              </p14:nvContentPartPr>
              <p14:xfrm>
                <a:off x="4650854" y="474473"/>
                <a:ext cx="360" cy="360"/>
              </p14:xfrm>
            </p:contentPart>
          </mc:Choice>
          <mc:Fallback>
            <p:pic>
              <p:nvPicPr>
                <p:cNvPr id="9" name="Ink 8">
                  <a:extLst>
                    <a:ext uri="{FF2B5EF4-FFF2-40B4-BE49-F238E27FC236}">
                      <a16:creationId xmlns:a16="http://schemas.microsoft.com/office/drawing/2014/main" id="{C29914DD-B8DB-4C40-AEE7-DC8C6DAC728E}"/>
                    </a:ext>
                  </a:extLst>
                </p:cNvPr>
                <p:cNvPicPr/>
                <p:nvPr/>
              </p:nvPicPr>
              <p:blipFill>
                <a:blip r:embed="rId4"/>
                <a:stretch>
                  <a:fillRect/>
                </a:stretch>
              </p:blipFill>
              <p:spPr>
                <a:xfrm>
                  <a:off x="4646534" y="470153"/>
                  <a:ext cx="9000" cy="9000"/>
                </a:xfrm>
                <a:prstGeom prst="rect">
                  <a:avLst/>
                </a:prstGeom>
              </p:spPr>
            </p:pic>
          </mc:Fallback>
        </mc:AlternateContent>
      </p:grpSp>
      <p:grpSp>
        <p:nvGrpSpPr>
          <p:cNvPr id="24" name="Group 23">
            <a:extLst>
              <a:ext uri="{FF2B5EF4-FFF2-40B4-BE49-F238E27FC236}">
                <a16:creationId xmlns:a16="http://schemas.microsoft.com/office/drawing/2014/main" id="{969E2CB2-87A0-4851-921A-8C4E32C123EE}"/>
              </a:ext>
            </a:extLst>
          </p:cNvPr>
          <p:cNvGrpSpPr/>
          <p:nvPr/>
        </p:nvGrpSpPr>
        <p:grpSpPr>
          <a:xfrm>
            <a:off x="4413614" y="1758233"/>
            <a:ext cx="145440" cy="97200"/>
            <a:chOff x="4413614" y="1758233"/>
            <a:chExt cx="145440" cy="97200"/>
          </a:xfrm>
        </p:grpSpPr>
        <mc:AlternateContent xmlns:mc="http://schemas.openxmlformats.org/markup-compatibility/2006">
          <mc:Choice xmlns:p14="http://schemas.microsoft.com/office/powerpoint/2010/main" Requires="p14">
            <p:contentPart p14:bwMode="auto" r:id="rId9">
              <p14:nvContentPartPr>
                <p14:cNvPr id="10" name="Ink 9">
                  <a:extLst>
                    <a:ext uri="{FF2B5EF4-FFF2-40B4-BE49-F238E27FC236}">
                      <a16:creationId xmlns:a16="http://schemas.microsoft.com/office/drawing/2014/main" id="{BDC3402C-76B6-4769-B98B-F6CD34ED04CF}"/>
                    </a:ext>
                  </a:extLst>
                </p14:cNvPr>
                <p14:cNvContentPartPr/>
                <p14:nvPr/>
              </p14:nvContentPartPr>
              <p14:xfrm>
                <a:off x="4558334" y="1855073"/>
                <a:ext cx="360" cy="360"/>
              </p14:xfrm>
            </p:contentPart>
          </mc:Choice>
          <mc:Fallback>
            <p:pic>
              <p:nvPicPr>
                <p:cNvPr id="10" name="Ink 9">
                  <a:extLst>
                    <a:ext uri="{FF2B5EF4-FFF2-40B4-BE49-F238E27FC236}">
                      <a16:creationId xmlns:a16="http://schemas.microsoft.com/office/drawing/2014/main" id="{BDC3402C-76B6-4769-B98B-F6CD34ED04CF}"/>
                    </a:ext>
                  </a:extLst>
                </p:cNvPr>
                <p:cNvPicPr/>
                <p:nvPr/>
              </p:nvPicPr>
              <p:blipFill>
                <a:blip r:embed="rId4"/>
                <a:stretch>
                  <a:fillRect/>
                </a:stretch>
              </p:blipFill>
              <p:spPr>
                <a:xfrm>
                  <a:off x="4554014" y="1850753"/>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1" name="Ink 10">
                  <a:extLst>
                    <a:ext uri="{FF2B5EF4-FFF2-40B4-BE49-F238E27FC236}">
                      <a16:creationId xmlns:a16="http://schemas.microsoft.com/office/drawing/2014/main" id="{5DD9CCD8-78CE-4260-BE34-AD833E047B82}"/>
                    </a:ext>
                  </a:extLst>
                </p14:cNvPr>
                <p14:cNvContentPartPr/>
                <p14:nvPr/>
              </p14:nvContentPartPr>
              <p14:xfrm>
                <a:off x="4558334" y="1855073"/>
                <a:ext cx="360" cy="360"/>
              </p14:xfrm>
            </p:contentPart>
          </mc:Choice>
          <mc:Fallback>
            <p:pic>
              <p:nvPicPr>
                <p:cNvPr id="11" name="Ink 10">
                  <a:extLst>
                    <a:ext uri="{FF2B5EF4-FFF2-40B4-BE49-F238E27FC236}">
                      <a16:creationId xmlns:a16="http://schemas.microsoft.com/office/drawing/2014/main" id="{5DD9CCD8-78CE-4260-BE34-AD833E047B82}"/>
                    </a:ext>
                  </a:extLst>
                </p:cNvPr>
                <p:cNvPicPr/>
                <p:nvPr/>
              </p:nvPicPr>
              <p:blipFill>
                <a:blip r:embed="rId11"/>
                <a:stretch>
                  <a:fillRect/>
                </a:stretch>
              </p:blipFill>
              <p:spPr>
                <a:xfrm>
                  <a:off x="4554014" y="1850753"/>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2" name="Ink 11">
                  <a:extLst>
                    <a:ext uri="{FF2B5EF4-FFF2-40B4-BE49-F238E27FC236}">
                      <a16:creationId xmlns:a16="http://schemas.microsoft.com/office/drawing/2014/main" id="{42AA9E65-FC41-47B0-BCDD-8BDCB4965DD5}"/>
                    </a:ext>
                  </a:extLst>
                </p14:cNvPr>
                <p14:cNvContentPartPr/>
                <p14:nvPr/>
              </p14:nvContentPartPr>
              <p14:xfrm>
                <a:off x="4558334" y="1855073"/>
                <a:ext cx="360" cy="360"/>
              </p14:xfrm>
            </p:contentPart>
          </mc:Choice>
          <mc:Fallback>
            <p:pic>
              <p:nvPicPr>
                <p:cNvPr id="12" name="Ink 11">
                  <a:extLst>
                    <a:ext uri="{FF2B5EF4-FFF2-40B4-BE49-F238E27FC236}">
                      <a16:creationId xmlns:a16="http://schemas.microsoft.com/office/drawing/2014/main" id="{42AA9E65-FC41-47B0-BCDD-8BDCB4965DD5}"/>
                    </a:ext>
                  </a:extLst>
                </p:cNvPr>
                <p:cNvPicPr/>
                <p:nvPr/>
              </p:nvPicPr>
              <p:blipFill>
                <a:blip r:embed="rId4"/>
                <a:stretch>
                  <a:fillRect/>
                </a:stretch>
              </p:blipFill>
              <p:spPr>
                <a:xfrm>
                  <a:off x="4554014" y="1850753"/>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3" name="Ink 12">
                  <a:extLst>
                    <a:ext uri="{FF2B5EF4-FFF2-40B4-BE49-F238E27FC236}">
                      <a16:creationId xmlns:a16="http://schemas.microsoft.com/office/drawing/2014/main" id="{C34540DF-42A4-4C2D-BB0D-AB69433CF481}"/>
                    </a:ext>
                  </a:extLst>
                </p14:cNvPr>
                <p14:cNvContentPartPr/>
                <p14:nvPr/>
              </p14:nvContentPartPr>
              <p14:xfrm>
                <a:off x="4413614" y="1758233"/>
                <a:ext cx="145440" cy="97200"/>
              </p14:xfrm>
            </p:contentPart>
          </mc:Choice>
          <mc:Fallback>
            <p:pic>
              <p:nvPicPr>
                <p:cNvPr id="13" name="Ink 12">
                  <a:extLst>
                    <a:ext uri="{FF2B5EF4-FFF2-40B4-BE49-F238E27FC236}">
                      <a16:creationId xmlns:a16="http://schemas.microsoft.com/office/drawing/2014/main" id="{C34540DF-42A4-4C2D-BB0D-AB69433CF481}"/>
                    </a:ext>
                  </a:extLst>
                </p:cNvPr>
                <p:cNvPicPr/>
                <p:nvPr/>
              </p:nvPicPr>
              <p:blipFill>
                <a:blip r:embed="rId14"/>
                <a:stretch>
                  <a:fillRect/>
                </a:stretch>
              </p:blipFill>
              <p:spPr>
                <a:xfrm>
                  <a:off x="4409294" y="1753913"/>
                  <a:ext cx="154080" cy="105840"/>
                </a:xfrm>
                <a:prstGeom prst="rect">
                  <a:avLst/>
                </a:prstGeom>
              </p:spPr>
            </p:pic>
          </mc:Fallback>
        </mc:AlternateContent>
      </p:grpSp>
      <p:grpSp>
        <p:nvGrpSpPr>
          <p:cNvPr id="23" name="Group 22">
            <a:extLst>
              <a:ext uri="{FF2B5EF4-FFF2-40B4-BE49-F238E27FC236}">
                <a16:creationId xmlns:a16="http://schemas.microsoft.com/office/drawing/2014/main" id="{CE30558D-1098-45BA-82EA-5F21FEF22068}"/>
              </a:ext>
            </a:extLst>
          </p:cNvPr>
          <p:cNvGrpSpPr/>
          <p:nvPr/>
        </p:nvGrpSpPr>
        <p:grpSpPr>
          <a:xfrm>
            <a:off x="3705854" y="3767033"/>
            <a:ext cx="360" cy="360"/>
            <a:chOff x="3705854" y="3767033"/>
            <a:chExt cx="360" cy="360"/>
          </a:xfrm>
        </p:grpSpPr>
        <mc:AlternateContent xmlns:mc="http://schemas.openxmlformats.org/markup-compatibility/2006">
          <mc:Choice xmlns:p14="http://schemas.microsoft.com/office/powerpoint/2010/main" Requires="p14">
            <p:contentPart p14:bwMode="auto" r:id="rId15">
              <p14:nvContentPartPr>
                <p14:cNvPr id="14" name="Ink 13">
                  <a:extLst>
                    <a:ext uri="{FF2B5EF4-FFF2-40B4-BE49-F238E27FC236}">
                      <a16:creationId xmlns:a16="http://schemas.microsoft.com/office/drawing/2014/main" id="{E38DDDD0-0B77-438A-9BAB-3BFFA4ECC1EB}"/>
                    </a:ext>
                  </a:extLst>
                </p14:cNvPr>
                <p14:cNvContentPartPr/>
                <p14:nvPr/>
              </p14:nvContentPartPr>
              <p14:xfrm>
                <a:off x="3705854" y="3767033"/>
                <a:ext cx="360" cy="360"/>
              </p14:xfrm>
            </p:contentPart>
          </mc:Choice>
          <mc:Fallback>
            <p:pic>
              <p:nvPicPr>
                <p:cNvPr id="14" name="Ink 13">
                  <a:extLst>
                    <a:ext uri="{FF2B5EF4-FFF2-40B4-BE49-F238E27FC236}">
                      <a16:creationId xmlns:a16="http://schemas.microsoft.com/office/drawing/2014/main" id="{E38DDDD0-0B77-438A-9BAB-3BFFA4ECC1EB}"/>
                    </a:ext>
                  </a:extLst>
                </p:cNvPr>
                <p:cNvPicPr/>
                <p:nvPr/>
              </p:nvPicPr>
              <p:blipFill>
                <a:blip r:embed="rId4"/>
                <a:stretch>
                  <a:fillRect/>
                </a:stretch>
              </p:blipFill>
              <p:spPr>
                <a:xfrm>
                  <a:off x="3701534" y="3762713"/>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5" name="Ink 14">
                  <a:extLst>
                    <a:ext uri="{FF2B5EF4-FFF2-40B4-BE49-F238E27FC236}">
                      <a16:creationId xmlns:a16="http://schemas.microsoft.com/office/drawing/2014/main" id="{ADAE3B11-EB11-4670-8017-E13E196A8141}"/>
                    </a:ext>
                  </a:extLst>
                </p14:cNvPr>
                <p14:cNvContentPartPr/>
                <p14:nvPr/>
              </p14:nvContentPartPr>
              <p14:xfrm>
                <a:off x="3705854" y="3767033"/>
                <a:ext cx="360" cy="360"/>
              </p14:xfrm>
            </p:contentPart>
          </mc:Choice>
          <mc:Fallback>
            <p:pic>
              <p:nvPicPr>
                <p:cNvPr id="15" name="Ink 14">
                  <a:extLst>
                    <a:ext uri="{FF2B5EF4-FFF2-40B4-BE49-F238E27FC236}">
                      <a16:creationId xmlns:a16="http://schemas.microsoft.com/office/drawing/2014/main" id="{ADAE3B11-EB11-4670-8017-E13E196A8141}"/>
                    </a:ext>
                  </a:extLst>
                </p:cNvPr>
                <p:cNvPicPr/>
                <p:nvPr/>
              </p:nvPicPr>
              <p:blipFill>
                <a:blip r:embed="rId4"/>
                <a:stretch>
                  <a:fillRect/>
                </a:stretch>
              </p:blipFill>
              <p:spPr>
                <a:xfrm>
                  <a:off x="3701534" y="3762713"/>
                  <a:ext cx="9000" cy="9000"/>
                </a:xfrm>
                <a:prstGeom prst="rect">
                  <a:avLst/>
                </a:prstGeom>
              </p:spPr>
            </p:pic>
          </mc:Fallback>
        </mc:AlternateContent>
      </p:grpSp>
      <p:grpSp>
        <p:nvGrpSpPr>
          <p:cNvPr id="22" name="Group 21">
            <a:extLst>
              <a:ext uri="{FF2B5EF4-FFF2-40B4-BE49-F238E27FC236}">
                <a16:creationId xmlns:a16="http://schemas.microsoft.com/office/drawing/2014/main" id="{0DE9B7CE-1E6B-4BA3-B99C-A04208EC8688}"/>
              </a:ext>
            </a:extLst>
          </p:cNvPr>
          <p:cNvGrpSpPr/>
          <p:nvPr/>
        </p:nvGrpSpPr>
        <p:grpSpPr>
          <a:xfrm>
            <a:off x="3243974" y="381953"/>
            <a:ext cx="360" cy="360"/>
            <a:chOff x="3243974" y="381953"/>
            <a:chExt cx="360" cy="360"/>
          </a:xfrm>
        </p:grpSpPr>
        <mc:AlternateContent xmlns:mc="http://schemas.openxmlformats.org/markup-compatibility/2006">
          <mc:Choice xmlns:p14="http://schemas.microsoft.com/office/powerpoint/2010/main" Requires="p14">
            <p:contentPart p14:bwMode="auto" r:id="rId17">
              <p14:nvContentPartPr>
                <p14:cNvPr id="16" name="Ink 15">
                  <a:extLst>
                    <a:ext uri="{FF2B5EF4-FFF2-40B4-BE49-F238E27FC236}">
                      <a16:creationId xmlns:a16="http://schemas.microsoft.com/office/drawing/2014/main" id="{FEC862C5-8BD8-4A76-A7FC-7458341FAF2C}"/>
                    </a:ext>
                  </a:extLst>
                </p14:cNvPr>
                <p14:cNvContentPartPr/>
                <p14:nvPr/>
              </p14:nvContentPartPr>
              <p14:xfrm>
                <a:off x="3243974" y="381953"/>
                <a:ext cx="360" cy="360"/>
              </p14:xfrm>
            </p:contentPart>
          </mc:Choice>
          <mc:Fallback>
            <p:pic>
              <p:nvPicPr>
                <p:cNvPr id="16" name="Ink 15">
                  <a:extLst>
                    <a:ext uri="{FF2B5EF4-FFF2-40B4-BE49-F238E27FC236}">
                      <a16:creationId xmlns:a16="http://schemas.microsoft.com/office/drawing/2014/main" id="{FEC862C5-8BD8-4A76-A7FC-7458341FAF2C}"/>
                    </a:ext>
                  </a:extLst>
                </p:cNvPr>
                <p:cNvPicPr/>
                <p:nvPr/>
              </p:nvPicPr>
              <p:blipFill>
                <a:blip r:embed="rId4"/>
                <a:stretch>
                  <a:fillRect/>
                </a:stretch>
              </p:blipFill>
              <p:spPr>
                <a:xfrm>
                  <a:off x="3239654" y="377633"/>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7" name="Ink 16">
                  <a:extLst>
                    <a:ext uri="{FF2B5EF4-FFF2-40B4-BE49-F238E27FC236}">
                      <a16:creationId xmlns:a16="http://schemas.microsoft.com/office/drawing/2014/main" id="{4A9CFC7B-1D78-4CE4-904B-80332465C4E3}"/>
                    </a:ext>
                  </a:extLst>
                </p14:cNvPr>
                <p14:cNvContentPartPr/>
                <p14:nvPr/>
              </p14:nvContentPartPr>
              <p14:xfrm>
                <a:off x="3243974" y="381953"/>
                <a:ext cx="360" cy="360"/>
              </p14:xfrm>
            </p:contentPart>
          </mc:Choice>
          <mc:Fallback>
            <p:pic>
              <p:nvPicPr>
                <p:cNvPr id="17" name="Ink 16">
                  <a:extLst>
                    <a:ext uri="{FF2B5EF4-FFF2-40B4-BE49-F238E27FC236}">
                      <a16:creationId xmlns:a16="http://schemas.microsoft.com/office/drawing/2014/main" id="{4A9CFC7B-1D78-4CE4-904B-80332465C4E3}"/>
                    </a:ext>
                  </a:extLst>
                </p:cNvPr>
                <p:cNvPicPr/>
                <p:nvPr/>
              </p:nvPicPr>
              <p:blipFill>
                <a:blip r:embed="rId4"/>
                <a:stretch>
                  <a:fillRect/>
                </a:stretch>
              </p:blipFill>
              <p:spPr>
                <a:xfrm>
                  <a:off x="3239654" y="377633"/>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8" name="Ink 17">
                  <a:extLst>
                    <a:ext uri="{FF2B5EF4-FFF2-40B4-BE49-F238E27FC236}">
                      <a16:creationId xmlns:a16="http://schemas.microsoft.com/office/drawing/2014/main" id="{45C6F522-2C20-4784-8E8A-3C604280E4C1}"/>
                    </a:ext>
                  </a:extLst>
                </p14:cNvPr>
                <p14:cNvContentPartPr/>
                <p14:nvPr/>
              </p14:nvContentPartPr>
              <p14:xfrm>
                <a:off x="3243974" y="381953"/>
                <a:ext cx="360" cy="360"/>
              </p14:xfrm>
            </p:contentPart>
          </mc:Choice>
          <mc:Fallback>
            <p:pic>
              <p:nvPicPr>
                <p:cNvPr id="18" name="Ink 17">
                  <a:extLst>
                    <a:ext uri="{FF2B5EF4-FFF2-40B4-BE49-F238E27FC236}">
                      <a16:creationId xmlns:a16="http://schemas.microsoft.com/office/drawing/2014/main" id="{45C6F522-2C20-4784-8E8A-3C604280E4C1}"/>
                    </a:ext>
                  </a:extLst>
                </p:cNvPr>
                <p:cNvPicPr/>
                <p:nvPr/>
              </p:nvPicPr>
              <p:blipFill>
                <a:blip r:embed="rId4"/>
                <a:stretch>
                  <a:fillRect/>
                </a:stretch>
              </p:blipFill>
              <p:spPr>
                <a:xfrm>
                  <a:off x="3239654" y="377633"/>
                  <a:ext cx="9000" cy="9000"/>
                </a:xfrm>
                <a:prstGeom prst="rect">
                  <a:avLst/>
                </a:prstGeom>
              </p:spPr>
            </p:pic>
          </mc:Fallback>
        </mc:AlternateContent>
      </p:grpSp>
      <p:grpSp>
        <p:nvGrpSpPr>
          <p:cNvPr id="21" name="Group 20">
            <a:extLst>
              <a:ext uri="{FF2B5EF4-FFF2-40B4-BE49-F238E27FC236}">
                <a16:creationId xmlns:a16="http://schemas.microsoft.com/office/drawing/2014/main" id="{E99195CC-2919-4FCE-81CD-6CDC1C3F341D}"/>
              </a:ext>
            </a:extLst>
          </p:cNvPr>
          <p:cNvGrpSpPr/>
          <p:nvPr/>
        </p:nvGrpSpPr>
        <p:grpSpPr>
          <a:xfrm>
            <a:off x="3234974" y="425873"/>
            <a:ext cx="360" cy="360"/>
            <a:chOff x="3234974" y="425873"/>
            <a:chExt cx="360" cy="360"/>
          </a:xfrm>
        </p:grpSpPr>
        <mc:AlternateContent xmlns:mc="http://schemas.openxmlformats.org/markup-compatibility/2006">
          <mc:Choice xmlns:p14="http://schemas.microsoft.com/office/powerpoint/2010/main" Requires="p14">
            <p:contentPart p14:bwMode="auto" r:id="rId20">
              <p14:nvContentPartPr>
                <p14:cNvPr id="19" name="Ink 18">
                  <a:extLst>
                    <a:ext uri="{FF2B5EF4-FFF2-40B4-BE49-F238E27FC236}">
                      <a16:creationId xmlns:a16="http://schemas.microsoft.com/office/drawing/2014/main" id="{AE3EA735-4CA1-4429-BD60-D4A6FBCDAF63}"/>
                    </a:ext>
                  </a:extLst>
                </p14:cNvPr>
                <p14:cNvContentPartPr/>
                <p14:nvPr/>
              </p14:nvContentPartPr>
              <p14:xfrm>
                <a:off x="3234974" y="425873"/>
                <a:ext cx="360" cy="360"/>
              </p14:xfrm>
            </p:contentPart>
          </mc:Choice>
          <mc:Fallback>
            <p:pic>
              <p:nvPicPr>
                <p:cNvPr id="19" name="Ink 18">
                  <a:extLst>
                    <a:ext uri="{FF2B5EF4-FFF2-40B4-BE49-F238E27FC236}">
                      <a16:creationId xmlns:a16="http://schemas.microsoft.com/office/drawing/2014/main" id="{AE3EA735-4CA1-4429-BD60-D4A6FBCDAF63}"/>
                    </a:ext>
                  </a:extLst>
                </p:cNvPr>
                <p:cNvPicPr/>
                <p:nvPr/>
              </p:nvPicPr>
              <p:blipFill>
                <a:blip r:embed="rId4"/>
                <a:stretch>
                  <a:fillRect/>
                </a:stretch>
              </p:blipFill>
              <p:spPr>
                <a:xfrm>
                  <a:off x="3230654" y="421553"/>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20" name="Ink 19">
                  <a:extLst>
                    <a:ext uri="{FF2B5EF4-FFF2-40B4-BE49-F238E27FC236}">
                      <a16:creationId xmlns:a16="http://schemas.microsoft.com/office/drawing/2014/main" id="{8D5C134D-E3B9-4CB6-9A42-032CFC8BF0F6}"/>
                    </a:ext>
                  </a:extLst>
                </p14:cNvPr>
                <p14:cNvContentPartPr/>
                <p14:nvPr/>
              </p14:nvContentPartPr>
              <p14:xfrm>
                <a:off x="3234974" y="425873"/>
                <a:ext cx="360" cy="360"/>
              </p14:xfrm>
            </p:contentPart>
          </mc:Choice>
          <mc:Fallback>
            <p:pic>
              <p:nvPicPr>
                <p:cNvPr id="20" name="Ink 19">
                  <a:extLst>
                    <a:ext uri="{FF2B5EF4-FFF2-40B4-BE49-F238E27FC236}">
                      <a16:creationId xmlns:a16="http://schemas.microsoft.com/office/drawing/2014/main" id="{8D5C134D-E3B9-4CB6-9A42-032CFC8BF0F6}"/>
                    </a:ext>
                  </a:extLst>
                </p:cNvPr>
                <p:cNvPicPr/>
                <p:nvPr/>
              </p:nvPicPr>
              <p:blipFill>
                <a:blip r:embed="rId4"/>
                <a:stretch>
                  <a:fillRect/>
                </a:stretch>
              </p:blipFill>
              <p:spPr>
                <a:xfrm>
                  <a:off x="3230654" y="421553"/>
                  <a:ext cx="9000" cy="9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2">
            <p14:nvContentPartPr>
              <p14:cNvPr id="26" name="Ink 25">
                <a:extLst>
                  <a:ext uri="{FF2B5EF4-FFF2-40B4-BE49-F238E27FC236}">
                    <a16:creationId xmlns:a16="http://schemas.microsoft.com/office/drawing/2014/main" id="{CB8BC44A-4D38-4126-B751-15F6A49D69B0}"/>
                  </a:ext>
                </a:extLst>
              </p14:cNvPr>
              <p14:cNvContentPartPr/>
              <p14:nvPr/>
            </p14:nvContentPartPr>
            <p14:xfrm>
              <a:off x="5314334" y="70193"/>
              <a:ext cx="360" cy="360"/>
            </p14:xfrm>
          </p:contentPart>
        </mc:Choice>
        <mc:Fallback>
          <p:pic>
            <p:nvPicPr>
              <p:cNvPr id="26" name="Ink 25">
                <a:extLst>
                  <a:ext uri="{FF2B5EF4-FFF2-40B4-BE49-F238E27FC236}">
                    <a16:creationId xmlns:a16="http://schemas.microsoft.com/office/drawing/2014/main" id="{CB8BC44A-4D38-4126-B751-15F6A49D69B0}"/>
                  </a:ext>
                </a:extLst>
              </p:cNvPr>
              <p:cNvPicPr/>
              <p:nvPr/>
            </p:nvPicPr>
            <p:blipFill>
              <a:blip r:embed="rId4"/>
              <a:stretch>
                <a:fillRect/>
              </a:stretch>
            </p:blipFill>
            <p:spPr>
              <a:xfrm>
                <a:off x="5310014" y="65873"/>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27" name="Ink 26">
                <a:extLst>
                  <a:ext uri="{FF2B5EF4-FFF2-40B4-BE49-F238E27FC236}">
                    <a16:creationId xmlns:a16="http://schemas.microsoft.com/office/drawing/2014/main" id="{7E4D590F-DDBA-4841-B228-D699CE480ECB}"/>
                  </a:ext>
                </a:extLst>
              </p14:cNvPr>
              <p14:cNvContentPartPr/>
              <p14:nvPr/>
            </p14:nvContentPartPr>
            <p14:xfrm>
              <a:off x="5147654" y="492113"/>
              <a:ext cx="360" cy="360"/>
            </p14:xfrm>
          </p:contentPart>
        </mc:Choice>
        <mc:Fallback>
          <p:pic>
            <p:nvPicPr>
              <p:cNvPr id="27" name="Ink 26">
                <a:extLst>
                  <a:ext uri="{FF2B5EF4-FFF2-40B4-BE49-F238E27FC236}">
                    <a16:creationId xmlns:a16="http://schemas.microsoft.com/office/drawing/2014/main" id="{7E4D590F-DDBA-4841-B228-D699CE480ECB}"/>
                  </a:ext>
                </a:extLst>
              </p:cNvPr>
              <p:cNvPicPr/>
              <p:nvPr/>
            </p:nvPicPr>
            <p:blipFill>
              <a:blip r:embed="rId4"/>
              <a:stretch>
                <a:fillRect/>
              </a:stretch>
            </p:blipFill>
            <p:spPr>
              <a:xfrm>
                <a:off x="5143334" y="487793"/>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28" name="Ink 27">
                <a:extLst>
                  <a:ext uri="{FF2B5EF4-FFF2-40B4-BE49-F238E27FC236}">
                    <a16:creationId xmlns:a16="http://schemas.microsoft.com/office/drawing/2014/main" id="{9584B7E5-EB89-4200-9784-61CEEFCA7491}"/>
                  </a:ext>
                </a:extLst>
              </p14:cNvPr>
              <p14:cNvContentPartPr/>
              <p14:nvPr/>
            </p14:nvContentPartPr>
            <p14:xfrm>
              <a:off x="5147654" y="492113"/>
              <a:ext cx="360" cy="360"/>
            </p14:xfrm>
          </p:contentPart>
        </mc:Choice>
        <mc:Fallback>
          <p:pic>
            <p:nvPicPr>
              <p:cNvPr id="28" name="Ink 27">
                <a:extLst>
                  <a:ext uri="{FF2B5EF4-FFF2-40B4-BE49-F238E27FC236}">
                    <a16:creationId xmlns:a16="http://schemas.microsoft.com/office/drawing/2014/main" id="{9584B7E5-EB89-4200-9784-61CEEFCA7491}"/>
                  </a:ext>
                </a:extLst>
              </p:cNvPr>
              <p:cNvPicPr/>
              <p:nvPr/>
            </p:nvPicPr>
            <p:blipFill>
              <a:blip r:embed="rId11"/>
              <a:stretch>
                <a:fillRect/>
              </a:stretch>
            </p:blipFill>
            <p:spPr>
              <a:xfrm>
                <a:off x="5143334" y="487793"/>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29" name="Ink 28">
                <a:extLst>
                  <a:ext uri="{FF2B5EF4-FFF2-40B4-BE49-F238E27FC236}">
                    <a16:creationId xmlns:a16="http://schemas.microsoft.com/office/drawing/2014/main" id="{955A9C53-2078-4F84-A04E-F834566602DB}"/>
                  </a:ext>
                </a:extLst>
              </p14:cNvPr>
              <p14:cNvContentPartPr/>
              <p14:nvPr/>
            </p14:nvContentPartPr>
            <p14:xfrm>
              <a:off x="5147654" y="492113"/>
              <a:ext cx="360" cy="360"/>
            </p14:xfrm>
          </p:contentPart>
        </mc:Choice>
        <mc:Fallback>
          <p:pic>
            <p:nvPicPr>
              <p:cNvPr id="29" name="Ink 28">
                <a:extLst>
                  <a:ext uri="{FF2B5EF4-FFF2-40B4-BE49-F238E27FC236}">
                    <a16:creationId xmlns:a16="http://schemas.microsoft.com/office/drawing/2014/main" id="{955A9C53-2078-4F84-A04E-F834566602DB}"/>
                  </a:ext>
                </a:extLst>
              </p:cNvPr>
              <p:cNvPicPr/>
              <p:nvPr/>
            </p:nvPicPr>
            <p:blipFill>
              <a:blip r:embed="rId4"/>
              <a:stretch>
                <a:fillRect/>
              </a:stretch>
            </p:blipFill>
            <p:spPr>
              <a:xfrm>
                <a:off x="5143334" y="487793"/>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30" name="Ink 29">
                <a:extLst>
                  <a:ext uri="{FF2B5EF4-FFF2-40B4-BE49-F238E27FC236}">
                    <a16:creationId xmlns:a16="http://schemas.microsoft.com/office/drawing/2014/main" id="{0AD05BCC-0FDE-4387-96F7-19B12D813308}"/>
                  </a:ext>
                </a:extLst>
              </p14:cNvPr>
              <p14:cNvContentPartPr/>
              <p14:nvPr/>
            </p14:nvContentPartPr>
            <p14:xfrm>
              <a:off x="6625454" y="2343593"/>
              <a:ext cx="3960" cy="3960"/>
            </p14:xfrm>
          </p:contentPart>
        </mc:Choice>
        <mc:Fallback>
          <p:pic>
            <p:nvPicPr>
              <p:cNvPr id="30" name="Ink 29">
                <a:extLst>
                  <a:ext uri="{FF2B5EF4-FFF2-40B4-BE49-F238E27FC236}">
                    <a16:creationId xmlns:a16="http://schemas.microsoft.com/office/drawing/2014/main" id="{0AD05BCC-0FDE-4387-96F7-19B12D813308}"/>
                  </a:ext>
                </a:extLst>
              </p:cNvPr>
              <p:cNvPicPr/>
              <p:nvPr/>
            </p:nvPicPr>
            <p:blipFill>
              <a:blip r:embed="rId27"/>
              <a:stretch>
                <a:fillRect/>
              </a:stretch>
            </p:blipFill>
            <p:spPr>
              <a:xfrm>
                <a:off x="6621134" y="2339273"/>
                <a:ext cx="1260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31" name="Ink 30">
                <a:extLst>
                  <a:ext uri="{FF2B5EF4-FFF2-40B4-BE49-F238E27FC236}">
                    <a16:creationId xmlns:a16="http://schemas.microsoft.com/office/drawing/2014/main" id="{0BD1B229-F8A0-4E79-8147-957709122141}"/>
                  </a:ext>
                </a:extLst>
              </p14:cNvPr>
              <p14:cNvContentPartPr/>
              <p14:nvPr/>
            </p14:nvContentPartPr>
            <p14:xfrm>
              <a:off x="7727774" y="3784673"/>
              <a:ext cx="360" cy="360"/>
            </p14:xfrm>
          </p:contentPart>
        </mc:Choice>
        <mc:Fallback>
          <p:pic>
            <p:nvPicPr>
              <p:cNvPr id="31" name="Ink 30">
                <a:extLst>
                  <a:ext uri="{FF2B5EF4-FFF2-40B4-BE49-F238E27FC236}">
                    <a16:creationId xmlns:a16="http://schemas.microsoft.com/office/drawing/2014/main" id="{0BD1B229-F8A0-4E79-8147-957709122141}"/>
                  </a:ext>
                </a:extLst>
              </p:cNvPr>
              <p:cNvPicPr/>
              <p:nvPr/>
            </p:nvPicPr>
            <p:blipFill>
              <a:blip r:embed="rId4"/>
              <a:stretch>
                <a:fillRect/>
              </a:stretch>
            </p:blipFill>
            <p:spPr>
              <a:xfrm>
                <a:off x="7723454" y="3780353"/>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32" name="Ink 31">
                <a:extLst>
                  <a:ext uri="{FF2B5EF4-FFF2-40B4-BE49-F238E27FC236}">
                    <a16:creationId xmlns:a16="http://schemas.microsoft.com/office/drawing/2014/main" id="{7532AA33-2EB7-4246-B5FB-5130AAEEDECA}"/>
                  </a:ext>
                </a:extLst>
              </p14:cNvPr>
              <p14:cNvContentPartPr/>
              <p14:nvPr/>
            </p14:nvContentPartPr>
            <p14:xfrm>
              <a:off x="11429654" y="4294433"/>
              <a:ext cx="360" cy="360"/>
            </p14:xfrm>
          </p:contentPart>
        </mc:Choice>
        <mc:Fallback>
          <p:pic>
            <p:nvPicPr>
              <p:cNvPr id="32" name="Ink 31">
                <a:extLst>
                  <a:ext uri="{FF2B5EF4-FFF2-40B4-BE49-F238E27FC236}">
                    <a16:creationId xmlns:a16="http://schemas.microsoft.com/office/drawing/2014/main" id="{7532AA33-2EB7-4246-B5FB-5130AAEEDECA}"/>
                  </a:ext>
                </a:extLst>
              </p:cNvPr>
              <p:cNvPicPr/>
              <p:nvPr/>
            </p:nvPicPr>
            <p:blipFill>
              <a:blip r:embed="rId4"/>
              <a:stretch>
                <a:fillRect/>
              </a:stretch>
            </p:blipFill>
            <p:spPr>
              <a:xfrm>
                <a:off x="11425334" y="4290113"/>
                <a:ext cx="9000" cy="9000"/>
              </a:xfrm>
              <a:prstGeom prst="rect">
                <a:avLst/>
              </a:prstGeom>
            </p:spPr>
          </p:pic>
        </mc:Fallback>
      </mc:AlternateContent>
    </p:spTree>
    <p:extLst>
      <p:ext uri="{BB962C8B-B14F-4D97-AF65-F5344CB8AC3E}">
        <p14:creationId xmlns:p14="http://schemas.microsoft.com/office/powerpoint/2010/main" val="1236889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5" end="1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DBC4F-6757-4359-A62C-48FEE266B37A}"/>
              </a:ext>
            </a:extLst>
          </p:cNvPr>
          <p:cNvSpPr>
            <a:spLocks noGrp="1"/>
          </p:cNvSpPr>
          <p:nvPr>
            <p:ph type="title"/>
          </p:nvPr>
        </p:nvSpPr>
        <p:spPr>
          <a:xfrm>
            <a:off x="781050" y="105752"/>
            <a:ext cx="10515600" cy="980097"/>
          </a:xfrm>
        </p:spPr>
        <p:txBody>
          <a:bodyPr>
            <a:normAutofit/>
          </a:bodyPr>
          <a:lstStyle/>
          <a:p>
            <a:r>
              <a:rPr lang="en-CA" dirty="0"/>
              <a:t>Karger’s algorithm</a:t>
            </a:r>
          </a:p>
        </p:txBody>
      </p:sp>
      <p:sp>
        <p:nvSpPr>
          <p:cNvPr id="3" name="TextBox 2">
            <a:extLst>
              <a:ext uri="{FF2B5EF4-FFF2-40B4-BE49-F238E27FC236}">
                <a16:creationId xmlns:a16="http://schemas.microsoft.com/office/drawing/2014/main" id="{46067F44-CB8C-44D1-B407-B58F4FD3ADCE}"/>
              </a:ext>
            </a:extLst>
          </p:cNvPr>
          <p:cNvSpPr txBox="1"/>
          <p:nvPr/>
        </p:nvSpPr>
        <p:spPr>
          <a:xfrm>
            <a:off x="781050" y="1085849"/>
            <a:ext cx="9523879" cy="2352952"/>
          </a:xfrm>
          <a:prstGeom prst="rect">
            <a:avLst/>
          </a:prstGeom>
          <a:noFill/>
        </p:spPr>
        <p:txBody>
          <a:bodyPr wrap="square" rtlCol="0">
            <a:spAutoFit/>
          </a:bodyPr>
          <a:lstStyle/>
          <a:p>
            <a:r>
              <a:rPr lang="en-CA" sz="2000" dirty="0"/>
              <a:t>Idea: just choose a random edge to contract!</a:t>
            </a:r>
          </a:p>
          <a:p>
            <a:endParaRPr lang="en-CA" sz="2000" dirty="0"/>
          </a:p>
          <a:p>
            <a:r>
              <a:rPr lang="en-CA" sz="2000" b="1" u="sng" dirty="0"/>
              <a:t>Karger’s Algorithm</a:t>
            </a:r>
          </a:p>
          <a:p>
            <a:pPr>
              <a:lnSpc>
                <a:spcPct val="150000"/>
              </a:lnSpc>
            </a:pPr>
            <a:r>
              <a:rPr lang="en-CA" sz="2000" dirty="0"/>
              <a:t>While there are more than two vertices in the graph</a:t>
            </a:r>
          </a:p>
          <a:p>
            <a:pPr>
              <a:lnSpc>
                <a:spcPct val="150000"/>
              </a:lnSpc>
            </a:pPr>
            <a:r>
              <a:rPr lang="en-CA" sz="2000" dirty="0"/>
              <a:t>	choose a uniformly random edge </a:t>
            </a:r>
            <a:r>
              <a:rPr lang="en-CA" sz="2000" dirty="0" err="1"/>
              <a:t>uv</a:t>
            </a:r>
            <a:r>
              <a:rPr lang="en-CA" sz="2000" dirty="0"/>
              <a:t> and contract the two endpoints</a:t>
            </a:r>
          </a:p>
          <a:p>
            <a:pPr>
              <a:lnSpc>
                <a:spcPct val="150000"/>
              </a:lnSpc>
            </a:pPr>
            <a:r>
              <a:rPr lang="en-CA" sz="2000" dirty="0"/>
              <a:t>Output the edges between the remaining two vertices.</a:t>
            </a:r>
          </a:p>
        </p:txBody>
      </p:sp>
      <p:pic>
        <p:nvPicPr>
          <p:cNvPr id="1025" name="Picture 1" descr="Machine generated alternative text:&#10;2 &#10;(a) A suecesst•ul run Ot min-ctlt. &#10;An unsuccessful run Of min-e ul ">
            <a:extLst>
              <a:ext uri="{FF2B5EF4-FFF2-40B4-BE49-F238E27FC236}">
                <a16:creationId xmlns:a16="http://schemas.microsoft.com/office/drawing/2014/main" id="{010964E4-14B5-45E5-971B-B01287C308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050" y="3453860"/>
            <a:ext cx="7668228" cy="3298388"/>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88F88C0C-FCFC-4891-ADAE-94A165AF652E}"/>
              </a:ext>
            </a:extLst>
          </p:cNvPr>
          <p:cNvSpPr txBox="1"/>
          <p:nvPr/>
        </p:nvSpPr>
        <p:spPr>
          <a:xfrm>
            <a:off x="9363808" y="1811215"/>
            <a:ext cx="2189285" cy="3139321"/>
          </a:xfrm>
          <a:prstGeom prst="rect">
            <a:avLst/>
          </a:prstGeom>
          <a:noFill/>
        </p:spPr>
        <p:txBody>
          <a:bodyPr wrap="square" rtlCol="0">
            <a:spAutoFit/>
          </a:bodyPr>
          <a:lstStyle/>
          <a:p>
            <a:r>
              <a:rPr lang="en-CA" dirty="0"/>
              <a:t>Success probability in one execution </a:t>
            </a:r>
          </a:p>
          <a:p>
            <a:r>
              <a:rPr lang="en-CA" dirty="0"/>
              <a:t>&gt;= 2/n(n-1)</a:t>
            </a:r>
          </a:p>
          <a:p>
            <a:endParaRPr lang="en-CA" dirty="0"/>
          </a:p>
          <a:p>
            <a:r>
              <a:rPr lang="en-CA" dirty="0"/>
              <a:t>Repeat O(n^2) iterations =&gt;</a:t>
            </a:r>
          </a:p>
          <a:p>
            <a:r>
              <a:rPr lang="en-CA" dirty="0"/>
              <a:t>success probability </a:t>
            </a:r>
          </a:p>
          <a:p>
            <a:r>
              <a:rPr lang="en-CA" dirty="0"/>
              <a:t>&gt;= 1 – exp(-20).</a:t>
            </a:r>
          </a:p>
          <a:p>
            <a:endParaRPr lang="en-CA" dirty="0"/>
          </a:p>
          <a:p>
            <a:r>
              <a:rPr lang="en-CA" dirty="0"/>
              <a:t>Total time complexity</a:t>
            </a:r>
          </a:p>
          <a:p>
            <a:r>
              <a:rPr lang="en-CA" dirty="0"/>
              <a:t>= O(n^4).</a:t>
            </a:r>
          </a:p>
        </p:txBody>
      </p:sp>
      <p:cxnSp>
        <p:nvCxnSpPr>
          <p:cNvPr id="21" name="Straight Connector 20">
            <a:extLst>
              <a:ext uri="{FF2B5EF4-FFF2-40B4-BE49-F238E27FC236}">
                <a16:creationId xmlns:a16="http://schemas.microsoft.com/office/drawing/2014/main" id="{5E42A5F8-1E7C-4A21-B628-3D69957EA1DF}"/>
              </a:ext>
            </a:extLst>
          </p:cNvPr>
          <p:cNvCxnSpPr/>
          <p:nvPr/>
        </p:nvCxnSpPr>
        <p:spPr>
          <a:xfrm>
            <a:off x="8990135" y="1070790"/>
            <a:ext cx="43961" cy="5373972"/>
          </a:xfrm>
          <a:prstGeom prst="line">
            <a:avLst/>
          </a:prstGeom>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502B4910-A8CA-4E9C-8332-832790063FFD}"/>
              </a:ext>
            </a:extLst>
          </p:cNvPr>
          <p:cNvSpPr>
            <a:spLocks noGrp="1"/>
          </p:cNvSpPr>
          <p:nvPr>
            <p:ph type="sldNum" sz="quarter" idx="12"/>
          </p:nvPr>
        </p:nvSpPr>
        <p:spPr/>
        <p:txBody>
          <a:bodyPr/>
          <a:lstStyle/>
          <a:p>
            <a:fld id="{2595D44B-EAE6-4553-A7ED-B796E3CA93DC}" type="slidenum">
              <a:rPr lang="en-CA" smtClean="0"/>
              <a:t>3</a:t>
            </a:fld>
            <a:endParaRPr lang="en-CA"/>
          </a:p>
        </p:txBody>
      </p:sp>
      <mc:AlternateContent xmlns:mc="http://schemas.openxmlformats.org/markup-compatibility/2006">
        <mc:Choice xmlns:p14="http://schemas.microsoft.com/office/powerpoint/2010/main" Requires="p14">
          <p:contentPart p14:bwMode="auto" r:id="rId3">
            <p14:nvContentPartPr>
              <p14:cNvPr id="5" name="Ink 4">
                <a:extLst>
                  <a:ext uri="{FF2B5EF4-FFF2-40B4-BE49-F238E27FC236}">
                    <a16:creationId xmlns:a16="http://schemas.microsoft.com/office/drawing/2014/main" id="{0E66FBAF-8D6B-4993-92C3-4A49D137A3CB}"/>
                  </a:ext>
                </a:extLst>
              </p14:cNvPr>
              <p14:cNvContentPartPr/>
              <p14:nvPr/>
            </p14:nvContentPartPr>
            <p14:xfrm>
              <a:off x="1174680" y="4610160"/>
              <a:ext cx="7021080" cy="1737000"/>
            </p14:xfrm>
          </p:contentPart>
        </mc:Choice>
        <mc:Fallback>
          <p:pic>
            <p:nvPicPr>
              <p:cNvPr id="5" name="Ink 4">
                <a:extLst>
                  <a:ext uri="{FF2B5EF4-FFF2-40B4-BE49-F238E27FC236}">
                    <a16:creationId xmlns:a16="http://schemas.microsoft.com/office/drawing/2014/main" id="{0E66FBAF-8D6B-4993-92C3-4A49D137A3CB}"/>
                  </a:ext>
                </a:extLst>
              </p:cNvPr>
              <p:cNvPicPr/>
              <p:nvPr/>
            </p:nvPicPr>
            <p:blipFill>
              <a:blip r:embed="rId4"/>
              <a:stretch>
                <a:fillRect/>
              </a:stretch>
            </p:blipFill>
            <p:spPr>
              <a:xfrm>
                <a:off x="1165320" y="4600800"/>
                <a:ext cx="7039800" cy="1755720"/>
              </a:xfrm>
              <a:prstGeom prst="rect">
                <a:avLst/>
              </a:prstGeom>
            </p:spPr>
          </p:pic>
        </mc:Fallback>
      </mc:AlternateContent>
    </p:spTree>
    <p:extLst>
      <p:ext uri="{BB962C8B-B14F-4D97-AF65-F5344CB8AC3E}">
        <p14:creationId xmlns:p14="http://schemas.microsoft.com/office/powerpoint/2010/main" val="3750465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2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DBC4F-6757-4359-A62C-48FEE266B37A}"/>
              </a:ext>
            </a:extLst>
          </p:cNvPr>
          <p:cNvSpPr>
            <a:spLocks noGrp="1"/>
          </p:cNvSpPr>
          <p:nvPr>
            <p:ph type="title"/>
          </p:nvPr>
        </p:nvSpPr>
        <p:spPr>
          <a:xfrm>
            <a:off x="781050" y="105752"/>
            <a:ext cx="10515600" cy="980097"/>
          </a:xfrm>
        </p:spPr>
        <p:txBody>
          <a:bodyPr>
            <a:normAutofit/>
          </a:bodyPr>
          <a:lstStyle/>
          <a:p>
            <a:r>
              <a:rPr lang="en-CA" dirty="0"/>
              <a:t>Concentration inequalities</a:t>
            </a:r>
          </a:p>
        </p:txBody>
      </p:sp>
      <p:sp>
        <p:nvSpPr>
          <p:cNvPr id="5" name="TextBox 4">
            <a:extLst>
              <a:ext uri="{FF2B5EF4-FFF2-40B4-BE49-F238E27FC236}">
                <a16:creationId xmlns:a16="http://schemas.microsoft.com/office/drawing/2014/main" id="{157FCE19-F397-4F32-915B-C470FBB10AB0}"/>
              </a:ext>
            </a:extLst>
          </p:cNvPr>
          <p:cNvSpPr txBox="1"/>
          <p:nvPr/>
        </p:nvSpPr>
        <p:spPr>
          <a:xfrm>
            <a:off x="781049" y="993959"/>
            <a:ext cx="10701705" cy="5324535"/>
          </a:xfrm>
          <a:prstGeom prst="rect">
            <a:avLst/>
          </a:prstGeom>
          <a:noFill/>
        </p:spPr>
        <p:txBody>
          <a:bodyPr wrap="square" rtlCol="0">
            <a:spAutoFit/>
          </a:bodyPr>
          <a:lstStyle/>
          <a:p>
            <a:r>
              <a:rPr lang="en-CA" sz="2000" dirty="0"/>
              <a:t>   </a:t>
            </a:r>
          </a:p>
          <a:p>
            <a:r>
              <a:rPr lang="en-CA" sz="2000" dirty="0"/>
              <a:t>Much more general phenomenon, not just for sums of independent random variables.</a:t>
            </a:r>
          </a:p>
          <a:p>
            <a:endParaRPr lang="en-CA" sz="2000" dirty="0"/>
          </a:p>
          <a:p>
            <a:r>
              <a:rPr lang="en-CA" sz="2000" dirty="0"/>
              <a:t>Roughly speaking, holds for any function with bounded “influence” of each variable and bounded “dependency” between the random variables.</a:t>
            </a:r>
          </a:p>
          <a:p>
            <a:endParaRPr lang="en-CA" sz="2000" dirty="0"/>
          </a:p>
          <a:p>
            <a:r>
              <a:rPr lang="en-CA" sz="2000" dirty="0"/>
              <a:t>It is a vast and beautiful mathematical topic.</a:t>
            </a:r>
          </a:p>
          <a:p>
            <a:endParaRPr lang="en-CA" sz="2000" dirty="0"/>
          </a:p>
          <a:p>
            <a:endParaRPr lang="en-CA" sz="2000" dirty="0"/>
          </a:p>
          <a:p>
            <a:endParaRPr lang="en-CA" sz="2000" dirty="0"/>
          </a:p>
          <a:p>
            <a:endParaRPr lang="en-CA" sz="2000" dirty="0"/>
          </a:p>
          <a:p>
            <a:endParaRPr lang="en-CA" sz="2000" dirty="0"/>
          </a:p>
          <a:p>
            <a:endParaRPr lang="en-CA" sz="2000" dirty="0"/>
          </a:p>
          <a:p>
            <a:endParaRPr lang="en-CA" sz="2000" dirty="0"/>
          </a:p>
          <a:p>
            <a:endParaRPr lang="en-CA" sz="2000" dirty="0"/>
          </a:p>
          <a:p>
            <a:endParaRPr lang="en-CA" sz="2000" dirty="0"/>
          </a:p>
          <a:p>
            <a:endParaRPr lang="en-CA" sz="2000" dirty="0"/>
          </a:p>
        </p:txBody>
      </p:sp>
      <p:sp>
        <p:nvSpPr>
          <p:cNvPr id="3" name="Slide Number Placeholder 2">
            <a:extLst>
              <a:ext uri="{FF2B5EF4-FFF2-40B4-BE49-F238E27FC236}">
                <a16:creationId xmlns:a16="http://schemas.microsoft.com/office/drawing/2014/main" id="{B9857C28-17BB-48A3-B208-0B9EB4C7FF19}"/>
              </a:ext>
            </a:extLst>
          </p:cNvPr>
          <p:cNvSpPr>
            <a:spLocks noGrp="1"/>
          </p:cNvSpPr>
          <p:nvPr>
            <p:ph type="sldNum" sz="quarter" idx="12"/>
          </p:nvPr>
        </p:nvSpPr>
        <p:spPr/>
        <p:txBody>
          <a:bodyPr/>
          <a:lstStyle/>
          <a:p>
            <a:fld id="{2595D44B-EAE6-4553-A7ED-B796E3CA93DC}" type="slidenum">
              <a:rPr lang="en-CA" smtClean="0"/>
              <a:t>30</a:t>
            </a:fld>
            <a:endParaRPr lang="en-CA"/>
          </a:p>
        </p:txBody>
      </p:sp>
      <mc:AlternateContent xmlns:mc="http://schemas.openxmlformats.org/markup-compatibility/2006">
        <mc:Choice xmlns:p14="http://schemas.microsoft.com/office/powerpoint/2010/main" Requires="p14">
          <p:contentPart p14:bwMode="auto" r:id="rId2">
            <p14:nvContentPartPr>
              <p14:cNvPr id="4" name="Ink 3">
                <a:extLst>
                  <a:ext uri="{FF2B5EF4-FFF2-40B4-BE49-F238E27FC236}">
                    <a16:creationId xmlns:a16="http://schemas.microsoft.com/office/drawing/2014/main" id="{EC8E2555-8E1D-4662-BF41-859001DE2147}"/>
                  </a:ext>
                </a:extLst>
              </p14:cNvPr>
              <p14:cNvContentPartPr/>
              <p14:nvPr/>
            </p14:nvContentPartPr>
            <p14:xfrm>
              <a:off x="4769654" y="421913"/>
              <a:ext cx="360" cy="360"/>
            </p14:xfrm>
          </p:contentPart>
        </mc:Choice>
        <mc:Fallback>
          <p:pic>
            <p:nvPicPr>
              <p:cNvPr id="4" name="Ink 3">
                <a:extLst>
                  <a:ext uri="{FF2B5EF4-FFF2-40B4-BE49-F238E27FC236}">
                    <a16:creationId xmlns:a16="http://schemas.microsoft.com/office/drawing/2014/main" id="{EC8E2555-8E1D-4662-BF41-859001DE2147}"/>
                  </a:ext>
                </a:extLst>
              </p:cNvPr>
              <p:cNvPicPr/>
              <p:nvPr/>
            </p:nvPicPr>
            <p:blipFill>
              <a:blip r:embed="rId3"/>
              <a:stretch>
                <a:fillRect/>
              </a:stretch>
            </p:blipFill>
            <p:spPr>
              <a:xfrm>
                <a:off x="4765334" y="417593"/>
                <a:ext cx="9000" cy="9000"/>
              </a:xfrm>
              <a:prstGeom prst="rect">
                <a:avLst/>
              </a:prstGeom>
            </p:spPr>
          </p:pic>
        </mc:Fallback>
      </mc:AlternateContent>
      <p:grpSp>
        <p:nvGrpSpPr>
          <p:cNvPr id="25" name="Group 24">
            <a:extLst>
              <a:ext uri="{FF2B5EF4-FFF2-40B4-BE49-F238E27FC236}">
                <a16:creationId xmlns:a16="http://schemas.microsoft.com/office/drawing/2014/main" id="{8890C762-A132-4192-AA4D-EC5BF06FB43E}"/>
              </a:ext>
            </a:extLst>
          </p:cNvPr>
          <p:cNvGrpSpPr/>
          <p:nvPr/>
        </p:nvGrpSpPr>
        <p:grpSpPr>
          <a:xfrm>
            <a:off x="4650854" y="474473"/>
            <a:ext cx="360" cy="360"/>
            <a:chOff x="4650854" y="474473"/>
            <a:chExt cx="360" cy="360"/>
          </a:xfrm>
        </p:grpSpPr>
        <mc:AlternateContent xmlns:mc="http://schemas.openxmlformats.org/markup-compatibility/2006">
          <mc:Choice xmlns:p14="http://schemas.microsoft.com/office/powerpoint/2010/main" Requires="p14">
            <p:contentPart p14:bwMode="auto" r:id="rId4">
              <p14:nvContentPartPr>
                <p14:cNvPr id="6" name="Ink 5">
                  <a:extLst>
                    <a:ext uri="{FF2B5EF4-FFF2-40B4-BE49-F238E27FC236}">
                      <a16:creationId xmlns:a16="http://schemas.microsoft.com/office/drawing/2014/main" id="{A0FC604C-6E1B-47D9-8AC4-01CF3502F528}"/>
                    </a:ext>
                  </a:extLst>
                </p14:cNvPr>
                <p14:cNvContentPartPr/>
                <p14:nvPr/>
              </p14:nvContentPartPr>
              <p14:xfrm>
                <a:off x="4650854" y="474473"/>
                <a:ext cx="360" cy="360"/>
              </p14:xfrm>
            </p:contentPart>
          </mc:Choice>
          <mc:Fallback>
            <p:pic>
              <p:nvPicPr>
                <p:cNvPr id="6" name="Ink 5">
                  <a:extLst>
                    <a:ext uri="{FF2B5EF4-FFF2-40B4-BE49-F238E27FC236}">
                      <a16:creationId xmlns:a16="http://schemas.microsoft.com/office/drawing/2014/main" id="{A0FC604C-6E1B-47D9-8AC4-01CF3502F528}"/>
                    </a:ext>
                  </a:extLst>
                </p:cNvPr>
                <p:cNvPicPr/>
                <p:nvPr/>
              </p:nvPicPr>
              <p:blipFill>
                <a:blip r:embed="rId3"/>
                <a:stretch>
                  <a:fillRect/>
                </a:stretch>
              </p:blipFill>
              <p:spPr>
                <a:xfrm>
                  <a:off x="4646534" y="470153"/>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7" name="Ink 6">
                  <a:extLst>
                    <a:ext uri="{FF2B5EF4-FFF2-40B4-BE49-F238E27FC236}">
                      <a16:creationId xmlns:a16="http://schemas.microsoft.com/office/drawing/2014/main" id="{2AEA84F8-DF60-40DD-8909-3184D6CF724D}"/>
                    </a:ext>
                  </a:extLst>
                </p14:cNvPr>
                <p14:cNvContentPartPr/>
                <p14:nvPr/>
              </p14:nvContentPartPr>
              <p14:xfrm>
                <a:off x="4650854" y="474473"/>
                <a:ext cx="360" cy="360"/>
              </p14:xfrm>
            </p:contentPart>
          </mc:Choice>
          <mc:Fallback>
            <p:pic>
              <p:nvPicPr>
                <p:cNvPr id="7" name="Ink 6">
                  <a:extLst>
                    <a:ext uri="{FF2B5EF4-FFF2-40B4-BE49-F238E27FC236}">
                      <a16:creationId xmlns:a16="http://schemas.microsoft.com/office/drawing/2014/main" id="{2AEA84F8-DF60-40DD-8909-3184D6CF724D}"/>
                    </a:ext>
                  </a:extLst>
                </p:cNvPr>
                <p:cNvPicPr/>
                <p:nvPr/>
              </p:nvPicPr>
              <p:blipFill>
                <a:blip r:embed="rId3"/>
                <a:stretch>
                  <a:fillRect/>
                </a:stretch>
              </p:blipFill>
              <p:spPr>
                <a:xfrm>
                  <a:off x="4646534" y="470153"/>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8" name="Ink 7">
                  <a:extLst>
                    <a:ext uri="{FF2B5EF4-FFF2-40B4-BE49-F238E27FC236}">
                      <a16:creationId xmlns:a16="http://schemas.microsoft.com/office/drawing/2014/main" id="{4345B631-CDA3-47EC-824F-CE43402405CC}"/>
                    </a:ext>
                  </a:extLst>
                </p14:cNvPr>
                <p14:cNvContentPartPr/>
                <p14:nvPr/>
              </p14:nvContentPartPr>
              <p14:xfrm>
                <a:off x="4650854" y="474473"/>
                <a:ext cx="360" cy="360"/>
              </p14:xfrm>
            </p:contentPart>
          </mc:Choice>
          <mc:Fallback>
            <p:pic>
              <p:nvPicPr>
                <p:cNvPr id="8" name="Ink 7">
                  <a:extLst>
                    <a:ext uri="{FF2B5EF4-FFF2-40B4-BE49-F238E27FC236}">
                      <a16:creationId xmlns:a16="http://schemas.microsoft.com/office/drawing/2014/main" id="{4345B631-CDA3-47EC-824F-CE43402405CC}"/>
                    </a:ext>
                  </a:extLst>
                </p:cNvPr>
                <p:cNvPicPr/>
                <p:nvPr/>
              </p:nvPicPr>
              <p:blipFill>
                <a:blip r:embed="rId3"/>
                <a:stretch>
                  <a:fillRect/>
                </a:stretch>
              </p:blipFill>
              <p:spPr>
                <a:xfrm>
                  <a:off x="4646534" y="470153"/>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9" name="Ink 8">
                  <a:extLst>
                    <a:ext uri="{FF2B5EF4-FFF2-40B4-BE49-F238E27FC236}">
                      <a16:creationId xmlns:a16="http://schemas.microsoft.com/office/drawing/2014/main" id="{C29914DD-B8DB-4C40-AEE7-DC8C6DAC728E}"/>
                    </a:ext>
                  </a:extLst>
                </p14:cNvPr>
                <p14:cNvContentPartPr/>
                <p14:nvPr/>
              </p14:nvContentPartPr>
              <p14:xfrm>
                <a:off x="4650854" y="474473"/>
                <a:ext cx="360" cy="360"/>
              </p14:xfrm>
            </p:contentPart>
          </mc:Choice>
          <mc:Fallback>
            <p:pic>
              <p:nvPicPr>
                <p:cNvPr id="9" name="Ink 8">
                  <a:extLst>
                    <a:ext uri="{FF2B5EF4-FFF2-40B4-BE49-F238E27FC236}">
                      <a16:creationId xmlns:a16="http://schemas.microsoft.com/office/drawing/2014/main" id="{C29914DD-B8DB-4C40-AEE7-DC8C6DAC728E}"/>
                    </a:ext>
                  </a:extLst>
                </p:cNvPr>
                <p:cNvPicPr/>
                <p:nvPr/>
              </p:nvPicPr>
              <p:blipFill>
                <a:blip r:embed="rId3"/>
                <a:stretch>
                  <a:fillRect/>
                </a:stretch>
              </p:blipFill>
              <p:spPr>
                <a:xfrm>
                  <a:off x="4646534" y="470153"/>
                  <a:ext cx="9000" cy="9000"/>
                </a:xfrm>
                <a:prstGeom prst="rect">
                  <a:avLst/>
                </a:prstGeom>
              </p:spPr>
            </p:pic>
          </mc:Fallback>
        </mc:AlternateContent>
      </p:grpSp>
      <p:grpSp>
        <p:nvGrpSpPr>
          <p:cNvPr id="24" name="Group 23">
            <a:extLst>
              <a:ext uri="{FF2B5EF4-FFF2-40B4-BE49-F238E27FC236}">
                <a16:creationId xmlns:a16="http://schemas.microsoft.com/office/drawing/2014/main" id="{969E2CB2-87A0-4851-921A-8C4E32C123EE}"/>
              </a:ext>
            </a:extLst>
          </p:cNvPr>
          <p:cNvGrpSpPr/>
          <p:nvPr/>
        </p:nvGrpSpPr>
        <p:grpSpPr>
          <a:xfrm>
            <a:off x="4413614" y="1758233"/>
            <a:ext cx="145440" cy="97200"/>
            <a:chOff x="4413614" y="1758233"/>
            <a:chExt cx="145440" cy="97200"/>
          </a:xfrm>
        </p:grpSpPr>
        <mc:AlternateContent xmlns:mc="http://schemas.openxmlformats.org/markup-compatibility/2006">
          <mc:Choice xmlns:p14="http://schemas.microsoft.com/office/powerpoint/2010/main" Requires="p14">
            <p:contentPart p14:bwMode="auto" r:id="rId8">
              <p14:nvContentPartPr>
                <p14:cNvPr id="10" name="Ink 9">
                  <a:extLst>
                    <a:ext uri="{FF2B5EF4-FFF2-40B4-BE49-F238E27FC236}">
                      <a16:creationId xmlns:a16="http://schemas.microsoft.com/office/drawing/2014/main" id="{BDC3402C-76B6-4769-B98B-F6CD34ED04CF}"/>
                    </a:ext>
                  </a:extLst>
                </p14:cNvPr>
                <p14:cNvContentPartPr/>
                <p14:nvPr/>
              </p14:nvContentPartPr>
              <p14:xfrm>
                <a:off x="4558334" y="1855073"/>
                <a:ext cx="360" cy="360"/>
              </p14:xfrm>
            </p:contentPart>
          </mc:Choice>
          <mc:Fallback>
            <p:pic>
              <p:nvPicPr>
                <p:cNvPr id="10" name="Ink 9">
                  <a:extLst>
                    <a:ext uri="{FF2B5EF4-FFF2-40B4-BE49-F238E27FC236}">
                      <a16:creationId xmlns:a16="http://schemas.microsoft.com/office/drawing/2014/main" id="{BDC3402C-76B6-4769-B98B-F6CD34ED04CF}"/>
                    </a:ext>
                  </a:extLst>
                </p:cNvPr>
                <p:cNvPicPr/>
                <p:nvPr/>
              </p:nvPicPr>
              <p:blipFill>
                <a:blip r:embed="rId3"/>
                <a:stretch>
                  <a:fillRect/>
                </a:stretch>
              </p:blipFill>
              <p:spPr>
                <a:xfrm>
                  <a:off x="4554014" y="1850753"/>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1" name="Ink 10">
                  <a:extLst>
                    <a:ext uri="{FF2B5EF4-FFF2-40B4-BE49-F238E27FC236}">
                      <a16:creationId xmlns:a16="http://schemas.microsoft.com/office/drawing/2014/main" id="{5DD9CCD8-78CE-4260-BE34-AD833E047B82}"/>
                    </a:ext>
                  </a:extLst>
                </p14:cNvPr>
                <p14:cNvContentPartPr/>
                <p14:nvPr/>
              </p14:nvContentPartPr>
              <p14:xfrm>
                <a:off x="4558334" y="1855073"/>
                <a:ext cx="360" cy="360"/>
              </p14:xfrm>
            </p:contentPart>
          </mc:Choice>
          <mc:Fallback>
            <p:pic>
              <p:nvPicPr>
                <p:cNvPr id="11" name="Ink 10">
                  <a:extLst>
                    <a:ext uri="{FF2B5EF4-FFF2-40B4-BE49-F238E27FC236}">
                      <a16:creationId xmlns:a16="http://schemas.microsoft.com/office/drawing/2014/main" id="{5DD9CCD8-78CE-4260-BE34-AD833E047B82}"/>
                    </a:ext>
                  </a:extLst>
                </p:cNvPr>
                <p:cNvPicPr/>
                <p:nvPr/>
              </p:nvPicPr>
              <p:blipFill>
                <a:blip r:embed="rId10"/>
                <a:stretch>
                  <a:fillRect/>
                </a:stretch>
              </p:blipFill>
              <p:spPr>
                <a:xfrm>
                  <a:off x="4554014" y="1850753"/>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2" name="Ink 11">
                  <a:extLst>
                    <a:ext uri="{FF2B5EF4-FFF2-40B4-BE49-F238E27FC236}">
                      <a16:creationId xmlns:a16="http://schemas.microsoft.com/office/drawing/2014/main" id="{42AA9E65-FC41-47B0-BCDD-8BDCB4965DD5}"/>
                    </a:ext>
                  </a:extLst>
                </p14:cNvPr>
                <p14:cNvContentPartPr/>
                <p14:nvPr/>
              </p14:nvContentPartPr>
              <p14:xfrm>
                <a:off x="4558334" y="1855073"/>
                <a:ext cx="360" cy="360"/>
              </p14:xfrm>
            </p:contentPart>
          </mc:Choice>
          <mc:Fallback>
            <p:pic>
              <p:nvPicPr>
                <p:cNvPr id="12" name="Ink 11">
                  <a:extLst>
                    <a:ext uri="{FF2B5EF4-FFF2-40B4-BE49-F238E27FC236}">
                      <a16:creationId xmlns:a16="http://schemas.microsoft.com/office/drawing/2014/main" id="{42AA9E65-FC41-47B0-BCDD-8BDCB4965DD5}"/>
                    </a:ext>
                  </a:extLst>
                </p:cNvPr>
                <p:cNvPicPr/>
                <p:nvPr/>
              </p:nvPicPr>
              <p:blipFill>
                <a:blip r:embed="rId3"/>
                <a:stretch>
                  <a:fillRect/>
                </a:stretch>
              </p:blipFill>
              <p:spPr>
                <a:xfrm>
                  <a:off x="4554014" y="1850753"/>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3" name="Ink 12">
                  <a:extLst>
                    <a:ext uri="{FF2B5EF4-FFF2-40B4-BE49-F238E27FC236}">
                      <a16:creationId xmlns:a16="http://schemas.microsoft.com/office/drawing/2014/main" id="{C34540DF-42A4-4C2D-BB0D-AB69433CF481}"/>
                    </a:ext>
                  </a:extLst>
                </p14:cNvPr>
                <p14:cNvContentPartPr/>
                <p14:nvPr/>
              </p14:nvContentPartPr>
              <p14:xfrm>
                <a:off x="4413614" y="1758233"/>
                <a:ext cx="145440" cy="97200"/>
              </p14:xfrm>
            </p:contentPart>
          </mc:Choice>
          <mc:Fallback>
            <p:pic>
              <p:nvPicPr>
                <p:cNvPr id="13" name="Ink 12">
                  <a:extLst>
                    <a:ext uri="{FF2B5EF4-FFF2-40B4-BE49-F238E27FC236}">
                      <a16:creationId xmlns:a16="http://schemas.microsoft.com/office/drawing/2014/main" id="{C34540DF-42A4-4C2D-BB0D-AB69433CF481}"/>
                    </a:ext>
                  </a:extLst>
                </p:cNvPr>
                <p:cNvPicPr/>
                <p:nvPr/>
              </p:nvPicPr>
              <p:blipFill>
                <a:blip r:embed="rId13"/>
                <a:stretch>
                  <a:fillRect/>
                </a:stretch>
              </p:blipFill>
              <p:spPr>
                <a:xfrm>
                  <a:off x="4409294" y="1753913"/>
                  <a:ext cx="154080" cy="105840"/>
                </a:xfrm>
                <a:prstGeom prst="rect">
                  <a:avLst/>
                </a:prstGeom>
              </p:spPr>
            </p:pic>
          </mc:Fallback>
        </mc:AlternateContent>
      </p:grpSp>
      <p:grpSp>
        <p:nvGrpSpPr>
          <p:cNvPr id="23" name="Group 22">
            <a:extLst>
              <a:ext uri="{FF2B5EF4-FFF2-40B4-BE49-F238E27FC236}">
                <a16:creationId xmlns:a16="http://schemas.microsoft.com/office/drawing/2014/main" id="{CE30558D-1098-45BA-82EA-5F21FEF22068}"/>
              </a:ext>
            </a:extLst>
          </p:cNvPr>
          <p:cNvGrpSpPr/>
          <p:nvPr/>
        </p:nvGrpSpPr>
        <p:grpSpPr>
          <a:xfrm>
            <a:off x="3705854" y="3767033"/>
            <a:ext cx="360" cy="360"/>
            <a:chOff x="3705854" y="3767033"/>
            <a:chExt cx="360" cy="360"/>
          </a:xfrm>
        </p:grpSpPr>
        <mc:AlternateContent xmlns:mc="http://schemas.openxmlformats.org/markup-compatibility/2006">
          <mc:Choice xmlns:p14="http://schemas.microsoft.com/office/powerpoint/2010/main" Requires="p14">
            <p:contentPart p14:bwMode="auto" r:id="rId14">
              <p14:nvContentPartPr>
                <p14:cNvPr id="14" name="Ink 13">
                  <a:extLst>
                    <a:ext uri="{FF2B5EF4-FFF2-40B4-BE49-F238E27FC236}">
                      <a16:creationId xmlns:a16="http://schemas.microsoft.com/office/drawing/2014/main" id="{E38DDDD0-0B77-438A-9BAB-3BFFA4ECC1EB}"/>
                    </a:ext>
                  </a:extLst>
                </p14:cNvPr>
                <p14:cNvContentPartPr/>
                <p14:nvPr/>
              </p14:nvContentPartPr>
              <p14:xfrm>
                <a:off x="3705854" y="3767033"/>
                <a:ext cx="360" cy="360"/>
              </p14:xfrm>
            </p:contentPart>
          </mc:Choice>
          <mc:Fallback>
            <p:pic>
              <p:nvPicPr>
                <p:cNvPr id="14" name="Ink 13">
                  <a:extLst>
                    <a:ext uri="{FF2B5EF4-FFF2-40B4-BE49-F238E27FC236}">
                      <a16:creationId xmlns:a16="http://schemas.microsoft.com/office/drawing/2014/main" id="{E38DDDD0-0B77-438A-9BAB-3BFFA4ECC1EB}"/>
                    </a:ext>
                  </a:extLst>
                </p:cNvPr>
                <p:cNvPicPr/>
                <p:nvPr/>
              </p:nvPicPr>
              <p:blipFill>
                <a:blip r:embed="rId3"/>
                <a:stretch>
                  <a:fillRect/>
                </a:stretch>
              </p:blipFill>
              <p:spPr>
                <a:xfrm>
                  <a:off x="3701534" y="3762713"/>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5" name="Ink 14">
                  <a:extLst>
                    <a:ext uri="{FF2B5EF4-FFF2-40B4-BE49-F238E27FC236}">
                      <a16:creationId xmlns:a16="http://schemas.microsoft.com/office/drawing/2014/main" id="{ADAE3B11-EB11-4670-8017-E13E196A8141}"/>
                    </a:ext>
                  </a:extLst>
                </p14:cNvPr>
                <p14:cNvContentPartPr/>
                <p14:nvPr/>
              </p14:nvContentPartPr>
              <p14:xfrm>
                <a:off x="3705854" y="3767033"/>
                <a:ext cx="360" cy="360"/>
              </p14:xfrm>
            </p:contentPart>
          </mc:Choice>
          <mc:Fallback>
            <p:pic>
              <p:nvPicPr>
                <p:cNvPr id="15" name="Ink 14">
                  <a:extLst>
                    <a:ext uri="{FF2B5EF4-FFF2-40B4-BE49-F238E27FC236}">
                      <a16:creationId xmlns:a16="http://schemas.microsoft.com/office/drawing/2014/main" id="{ADAE3B11-EB11-4670-8017-E13E196A8141}"/>
                    </a:ext>
                  </a:extLst>
                </p:cNvPr>
                <p:cNvPicPr/>
                <p:nvPr/>
              </p:nvPicPr>
              <p:blipFill>
                <a:blip r:embed="rId3"/>
                <a:stretch>
                  <a:fillRect/>
                </a:stretch>
              </p:blipFill>
              <p:spPr>
                <a:xfrm>
                  <a:off x="3701534" y="3762713"/>
                  <a:ext cx="9000" cy="9000"/>
                </a:xfrm>
                <a:prstGeom prst="rect">
                  <a:avLst/>
                </a:prstGeom>
              </p:spPr>
            </p:pic>
          </mc:Fallback>
        </mc:AlternateContent>
      </p:grpSp>
      <p:grpSp>
        <p:nvGrpSpPr>
          <p:cNvPr id="22" name="Group 21">
            <a:extLst>
              <a:ext uri="{FF2B5EF4-FFF2-40B4-BE49-F238E27FC236}">
                <a16:creationId xmlns:a16="http://schemas.microsoft.com/office/drawing/2014/main" id="{0DE9B7CE-1E6B-4BA3-B99C-A04208EC8688}"/>
              </a:ext>
            </a:extLst>
          </p:cNvPr>
          <p:cNvGrpSpPr/>
          <p:nvPr/>
        </p:nvGrpSpPr>
        <p:grpSpPr>
          <a:xfrm>
            <a:off x="3243974" y="381953"/>
            <a:ext cx="360" cy="360"/>
            <a:chOff x="3243974" y="381953"/>
            <a:chExt cx="360" cy="360"/>
          </a:xfrm>
        </p:grpSpPr>
        <mc:AlternateContent xmlns:mc="http://schemas.openxmlformats.org/markup-compatibility/2006">
          <mc:Choice xmlns:p14="http://schemas.microsoft.com/office/powerpoint/2010/main" Requires="p14">
            <p:contentPart p14:bwMode="auto" r:id="rId16">
              <p14:nvContentPartPr>
                <p14:cNvPr id="16" name="Ink 15">
                  <a:extLst>
                    <a:ext uri="{FF2B5EF4-FFF2-40B4-BE49-F238E27FC236}">
                      <a16:creationId xmlns:a16="http://schemas.microsoft.com/office/drawing/2014/main" id="{FEC862C5-8BD8-4A76-A7FC-7458341FAF2C}"/>
                    </a:ext>
                  </a:extLst>
                </p14:cNvPr>
                <p14:cNvContentPartPr/>
                <p14:nvPr/>
              </p14:nvContentPartPr>
              <p14:xfrm>
                <a:off x="3243974" y="381953"/>
                <a:ext cx="360" cy="360"/>
              </p14:xfrm>
            </p:contentPart>
          </mc:Choice>
          <mc:Fallback>
            <p:pic>
              <p:nvPicPr>
                <p:cNvPr id="16" name="Ink 15">
                  <a:extLst>
                    <a:ext uri="{FF2B5EF4-FFF2-40B4-BE49-F238E27FC236}">
                      <a16:creationId xmlns:a16="http://schemas.microsoft.com/office/drawing/2014/main" id="{FEC862C5-8BD8-4A76-A7FC-7458341FAF2C}"/>
                    </a:ext>
                  </a:extLst>
                </p:cNvPr>
                <p:cNvPicPr/>
                <p:nvPr/>
              </p:nvPicPr>
              <p:blipFill>
                <a:blip r:embed="rId3"/>
                <a:stretch>
                  <a:fillRect/>
                </a:stretch>
              </p:blipFill>
              <p:spPr>
                <a:xfrm>
                  <a:off x="3239654" y="377633"/>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7" name="Ink 16">
                  <a:extLst>
                    <a:ext uri="{FF2B5EF4-FFF2-40B4-BE49-F238E27FC236}">
                      <a16:creationId xmlns:a16="http://schemas.microsoft.com/office/drawing/2014/main" id="{4A9CFC7B-1D78-4CE4-904B-80332465C4E3}"/>
                    </a:ext>
                  </a:extLst>
                </p14:cNvPr>
                <p14:cNvContentPartPr/>
                <p14:nvPr/>
              </p14:nvContentPartPr>
              <p14:xfrm>
                <a:off x="3243974" y="381953"/>
                <a:ext cx="360" cy="360"/>
              </p14:xfrm>
            </p:contentPart>
          </mc:Choice>
          <mc:Fallback>
            <p:pic>
              <p:nvPicPr>
                <p:cNvPr id="17" name="Ink 16">
                  <a:extLst>
                    <a:ext uri="{FF2B5EF4-FFF2-40B4-BE49-F238E27FC236}">
                      <a16:creationId xmlns:a16="http://schemas.microsoft.com/office/drawing/2014/main" id="{4A9CFC7B-1D78-4CE4-904B-80332465C4E3}"/>
                    </a:ext>
                  </a:extLst>
                </p:cNvPr>
                <p:cNvPicPr/>
                <p:nvPr/>
              </p:nvPicPr>
              <p:blipFill>
                <a:blip r:embed="rId3"/>
                <a:stretch>
                  <a:fillRect/>
                </a:stretch>
              </p:blipFill>
              <p:spPr>
                <a:xfrm>
                  <a:off x="3239654" y="377633"/>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8" name="Ink 17">
                  <a:extLst>
                    <a:ext uri="{FF2B5EF4-FFF2-40B4-BE49-F238E27FC236}">
                      <a16:creationId xmlns:a16="http://schemas.microsoft.com/office/drawing/2014/main" id="{45C6F522-2C20-4784-8E8A-3C604280E4C1}"/>
                    </a:ext>
                  </a:extLst>
                </p14:cNvPr>
                <p14:cNvContentPartPr/>
                <p14:nvPr/>
              </p14:nvContentPartPr>
              <p14:xfrm>
                <a:off x="3243974" y="381953"/>
                <a:ext cx="360" cy="360"/>
              </p14:xfrm>
            </p:contentPart>
          </mc:Choice>
          <mc:Fallback>
            <p:pic>
              <p:nvPicPr>
                <p:cNvPr id="18" name="Ink 17">
                  <a:extLst>
                    <a:ext uri="{FF2B5EF4-FFF2-40B4-BE49-F238E27FC236}">
                      <a16:creationId xmlns:a16="http://schemas.microsoft.com/office/drawing/2014/main" id="{45C6F522-2C20-4784-8E8A-3C604280E4C1}"/>
                    </a:ext>
                  </a:extLst>
                </p:cNvPr>
                <p:cNvPicPr/>
                <p:nvPr/>
              </p:nvPicPr>
              <p:blipFill>
                <a:blip r:embed="rId3"/>
                <a:stretch>
                  <a:fillRect/>
                </a:stretch>
              </p:blipFill>
              <p:spPr>
                <a:xfrm>
                  <a:off x="3239654" y="377633"/>
                  <a:ext cx="9000" cy="9000"/>
                </a:xfrm>
                <a:prstGeom prst="rect">
                  <a:avLst/>
                </a:prstGeom>
              </p:spPr>
            </p:pic>
          </mc:Fallback>
        </mc:AlternateContent>
      </p:grpSp>
      <p:grpSp>
        <p:nvGrpSpPr>
          <p:cNvPr id="21" name="Group 20">
            <a:extLst>
              <a:ext uri="{FF2B5EF4-FFF2-40B4-BE49-F238E27FC236}">
                <a16:creationId xmlns:a16="http://schemas.microsoft.com/office/drawing/2014/main" id="{E99195CC-2919-4FCE-81CD-6CDC1C3F341D}"/>
              </a:ext>
            </a:extLst>
          </p:cNvPr>
          <p:cNvGrpSpPr/>
          <p:nvPr/>
        </p:nvGrpSpPr>
        <p:grpSpPr>
          <a:xfrm>
            <a:off x="3234974" y="425873"/>
            <a:ext cx="360" cy="360"/>
            <a:chOff x="3234974" y="425873"/>
            <a:chExt cx="360" cy="360"/>
          </a:xfrm>
        </p:grpSpPr>
        <mc:AlternateContent xmlns:mc="http://schemas.openxmlformats.org/markup-compatibility/2006">
          <mc:Choice xmlns:p14="http://schemas.microsoft.com/office/powerpoint/2010/main" Requires="p14">
            <p:contentPart p14:bwMode="auto" r:id="rId19">
              <p14:nvContentPartPr>
                <p14:cNvPr id="19" name="Ink 18">
                  <a:extLst>
                    <a:ext uri="{FF2B5EF4-FFF2-40B4-BE49-F238E27FC236}">
                      <a16:creationId xmlns:a16="http://schemas.microsoft.com/office/drawing/2014/main" id="{AE3EA735-4CA1-4429-BD60-D4A6FBCDAF63}"/>
                    </a:ext>
                  </a:extLst>
                </p14:cNvPr>
                <p14:cNvContentPartPr/>
                <p14:nvPr/>
              </p14:nvContentPartPr>
              <p14:xfrm>
                <a:off x="3234974" y="425873"/>
                <a:ext cx="360" cy="360"/>
              </p14:xfrm>
            </p:contentPart>
          </mc:Choice>
          <mc:Fallback>
            <p:pic>
              <p:nvPicPr>
                <p:cNvPr id="19" name="Ink 18">
                  <a:extLst>
                    <a:ext uri="{FF2B5EF4-FFF2-40B4-BE49-F238E27FC236}">
                      <a16:creationId xmlns:a16="http://schemas.microsoft.com/office/drawing/2014/main" id="{AE3EA735-4CA1-4429-BD60-D4A6FBCDAF63}"/>
                    </a:ext>
                  </a:extLst>
                </p:cNvPr>
                <p:cNvPicPr/>
                <p:nvPr/>
              </p:nvPicPr>
              <p:blipFill>
                <a:blip r:embed="rId3"/>
                <a:stretch>
                  <a:fillRect/>
                </a:stretch>
              </p:blipFill>
              <p:spPr>
                <a:xfrm>
                  <a:off x="3230654" y="421553"/>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20" name="Ink 19">
                  <a:extLst>
                    <a:ext uri="{FF2B5EF4-FFF2-40B4-BE49-F238E27FC236}">
                      <a16:creationId xmlns:a16="http://schemas.microsoft.com/office/drawing/2014/main" id="{8D5C134D-E3B9-4CB6-9A42-032CFC8BF0F6}"/>
                    </a:ext>
                  </a:extLst>
                </p14:cNvPr>
                <p14:cNvContentPartPr/>
                <p14:nvPr/>
              </p14:nvContentPartPr>
              <p14:xfrm>
                <a:off x="3234974" y="425873"/>
                <a:ext cx="360" cy="360"/>
              </p14:xfrm>
            </p:contentPart>
          </mc:Choice>
          <mc:Fallback>
            <p:pic>
              <p:nvPicPr>
                <p:cNvPr id="20" name="Ink 19">
                  <a:extLst>
                    <a:ext uri="{FF2B5EF4-FFF2-40B4-BE49-F238E27FC236}">
                      <a16:creationId xmlns:a16="http://schemas.microsoft.com/office/drawing/2014/main" id="{8D5C134D-E3B9-4CB6-9A42-032CFC8BF0F6}"/>
                    </a:ext>
                  </a:extLst>
                </p:cNvPr>
                <p:cNvPicPr/>
                <p:nvPr/>
              </p:nvPicPr>
              <p:blipFill>
                <a:blip r:embed="rId3"/>
                <a:stretch>
                  <a:fillRect/>
                </a:stretch>
              </p:blipFill>
              <p:spPr>
                <a:xfrm>
                  <a:off x="3230654" y="421553"/>
                  <a:ext cx="9000" cy="9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1">
            <p14:nvContentPartPr>
              <p14:cNvPr id="26" name="Ink 25">
                <a:extLst>
                  <a:ext uri="{FF2B5EF4-FFF2-40B4-BE49-F238E27FC236}">
                    <a16:creationId xmlns:a16="http://schemas.microsoft.com/office/drawing/2014/main" id="{CB8BC44A-4D38-4126-B751-15F6A49D69B0}"/>
                  </a:ext>
                </a:extLst>
              </p14:cNvPr>
              <p14:cNvContentPartPr/>
              <p14:nvPr/>
            </p14:nvContentPartPr>
            <p14:xfrm>
              <a:off x="5314334" y="70193"/>
              <a:ext cx="360" cy="360"/>
            </p14:xfrm>
          </p:contentPart>
        </mc:Choice>
        <mc:Fallback>
          <p:pic>
            <p:nvPicPr>
              <p:cNvPr id="26" name="Ink 25">
                <a:extLst>
                  <a:ext uri="{FF2B5EF4-FFF2-40B4-BE49-F238E27FC236}">
                    <a16:creationId xmlns:a16="http://schemas.microsoft.com/office/drawing/2014/main" id="{CB8BC44A-4D38-4126-B751-15F6A49D69B0}"/>
                  </a:ext>
                </a:extLst>
              </p:cNvPr>
              <p:cNvPicPr/>
              <p:nvPr/>
            </p:nvPicPr>
            <p:blipFill>
              <a:blip r:embed="rId3"/>
              <a:stretch>
                <a:fillRect/>
              </a:stretch>
            </p:blipFill>
            <p:spPr>
              <a:xfrm>
                <a:off x="5310014" y="65873"/>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27" name="Ink 26">
                <a:extLst>
                  <a:ext uri="{FF2B5EF4-FFF2-40B4-BE49-F238E27FC236}">
                    <a16:creationId xmlns:a16="http://schemas.microsoft.com/office/drawing/2014/main" id="{7E4D590F-DDBA-4841-B228-D699CE480ECB}"/>
                  </a:ext>
                </a:extLst>
              </p14:cNvPr>
              <p14:cNvContentPartPr/>
              <p14:nvPr/>
            </p14:nvContentPartPr>
            <p14:xfrm>
              <a:off x="5147654" y="492113"/>
              <a:ext cx="360" cy="360"/>
            </p14:xfrm>
          </p:contentPart>
        </mc:Choice>
        <mc:Fallback>
          <p:pic>
            <p:nvPicPr>
              <p:cNvPr id="27" name="Ink 26">
                <a:extLst>
                  <a:ext uri="{FF2B5EF4-FFF2-40B4-BE49-F238E27FC236}">
                    <a16:creationId xmlns:a16="http://schemas.microsoft.com/office/drawing/2014/main" id="{7E4D590F-DDBA-4841-B228-D699CE480ECB}"/>
                  </a:ext>
                </a:extLst>
              </p:cNvPr>
              <p:cNvPicPr/>
              <p:nvPr/>
            </p:nvPicPr>
            <p:blipFill>
              <a:blip r:embed="rId3"/>
              <a:stretch>
                <a:fillRect/>
              </a:stretch>
            </p:blipFill>
            <p:spPr>
              <a:xfrm>
                <a:off x="5143334" y="487793"/>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28" name="Ink 27">
                <a:extLst>
                  <a:ext uri="{FF2B5EF4-FFF2-40B4-BE49-F238E27FC236}">
                    <a16:creationId xmlns:a16="http://schemas.microsoft.com/office/drawing/2014/main" id="{9584B7E5-EB89-4200-9784-61CEEFCA7491}"/>
                  </a:ext>
                </a:extLst>
              </p14:cNvPr>
              <p14:cNvContentPartPr/>
              <p14:nvPr/>
            </p14:nvContentPartPr>
            <p14:xfrm>
              <a:off x="5147654" y="492113"/>
              <a:ext cx="360" cy="360"/>
            </p14:xfrm>
          </p:contentPart>
        </mc:Choice>
        <mc:Fallback>
          <p:pic>
            <p:nvPicPr>
              <p:cNvPr id="28" name="Ink 27">
                <a:extLst>
                  <a:ext uri="{FF2B5EF4-FFF2-40B4-BE49-F238E27FC236}">
                    <a16:creationId xmlns:a16="http://schemas.microsoft.com/office/drawing/2014/main" id="{9584B7E5-EB89-4200-9784-61CEEFCA7491}"/>
                  </a:ext>
                </a:extLst>
              </p:cNvPr>
              <p:cNvPicPr/>
              <p:nvPr/>
            </p:nvPicPr>
            <p:blipFill>
              <a:blip r:embed="rId10"/>
              <a:stretch>
                <a:fillRect/>
              </a:stretch>
            </p:blipFill>
            <p:spPr>
              <a:xfrm>
                <a:off x="5143334" y="487793"/>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29" name="Ink 28">
                <a:extLst>
                  <a:ext uri="{FF2B5EF4-FFF2-40B4-BE49-F238E27FC236}">
                    <a16:creationId xmlns:a16="http://schemas.microsoft.com/office/drawing/2014/main" id="{955A9C53-2078-4F84-A04E-F834566602DB}"/>
                  </a:ext>
                </a:extLst>
              </p14:cNvPr>
              <p14:cNvContentPartPr/>
              <p14:nvPr/>
            </p14:nvContentPartPr>
            <p14:xfrm>
              <a:off x="5147654" y="492113"/>
              <a:ext cx="360" cy="360"/>
            </p14:xfrm>
          </p:contentPart>
        </mc:Choice>
        <mc:Fallback>
          <p:pic>
            <p:nvPicPr>
              <p:cNvPr id="29" name="Ink 28">
                <a:extLst>
                  <a:ext uri="{FF2B5EF4-FFF2-40B4-BE49-F238E27FC236}">
                    <a16:creationId xmlns:a16="http://schemas.microsoft.com/office/drawing/2014/main" id="{955A9C53-2078-4F84-A04E-F834566602DB}"/>
                  </a:ext>
                </a:extLst>
              </p:cNvPr>
              <p:cNvPicPr/>
              <p:nvPr/>
            </p:nvPicPr>
            <p:blipFill>
              <a:blip r:embed="rId3"/>
              <a:stretch>
                <a:fillRect/>
              </a:stretch>
            </p:blipFill>
            <p:spPr>
              <a:xfrm>
                <a:off x="5143334" y="487793"/>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30" name="Ink 29">
                <a:extLst>
                  <a:ext uri="{FF2B5EF4-FFF2-40B4-BE49-F238E27FC236}">
                    <a16:creationId xmlns:a16="http://schemas.microsoft.com/office/drawing/2014/main" id="{0AD05BCC-0FDE-4387-96F7-19B12D813308}"/>
                  </a:ext>
                </a:extLst>
              </p14:cNvPr>
              <p14:cNvContentPartPr/>
              <p14:nvPr/>
            </p14:nvContentPartPr>
            <p14:xfrm>
              <a:off x="6625454" y="2343593"/>
              <a:ext cx="3960" cy="3960"/>
            </p14:xfrm>
          </p:contentPart>
        </mc:Choice>
        <mc:Fallback>
          <p:pic>
            <p:nvPicPr>
              <p:cNvPr id="30" name="Ink 29">
                <a:extLst>
                  <a:ext uri="{FF2B5EF4-FFF2-40B4-BE49-F238E27FC236}">
                    <a16:creationId xmlns:a16="http://schemas.microsoft.com/office/drawing/2014/main" id="{0AD05BCC-0FDE-4387-96F7-19B12D813308}"/>
                  </a:ext>
                </a:extLst>
              </p:cNvPr>
              <p:cNvPicPr/>
              <p:nvPr/>
            </p:nvPicPr>
            <p:blipFill>
              <a:blip r:embed="rId26"/>
              <a:stretch>
                <a:fillRect/>
              </a:stretch>
            </p:blipFill>
            <p:spPr>
              <a:xfrm>
                <a:off x="6621134" y="2339273"/>
                <a:ext cx="1260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31" name="Ink 30">
                <a:extLst>
                  <a:ext uri="{FF2B5EF4-FFF2-40B4-BE49-F238E27FC236}">
                    <a16:creationId xmlns:a16="http://schemas.microsoft.com/office/drawing/2014/main" id="{0BD1B229-F8A0-4E79-8147-957709122141}"/>
                  </a:ext>
                </a:extLst>
              </p14:cNvPr>
              <p14:cNvContentPartPr/>
              <p14:nvPr/>
            </p14:nvContentPartPr>
            <p14:xfrm>
              <a:off x="7727774" y="3784673"/>
              <a:ext cx="360" cy="360"/>
            </p14:xfrm>
          </p:contentPart>
        </mc:Choice>
        <mc:Fallback>
          <p:pic>
            <p:nvPicPr>
              <p:cNvPr id="31" name="Ink 30">
                <a:extLst>
                  <a:ext uri="{FF2B5EF4-FFF2-40B4-BE49-F238E27FC236}">
                    <a16:creationId xmlns:a16="http://schemas.microsoft.com/office/drawing/2014/main" id="{0BD1B229-F8A0-4E79-8147-957709122141}"/>
                  </a:ext>
                </a:extLst>
              </p:cNvPr>
              <p:cNvPicPr/>
              <p:nvPr/>
            </p:nvPicPr>
            <p:blipFill>
              <a:blip r:embed="rId3"/>
              <a:stretch>
                <a:fillRect/>
              </a:stretch>
            </p:blipFill>
            <p:spPr>
              <a:xfrm>
                <a:off x="7723454" y="3780353"/>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32" name="Ink 31">
                <a:extLst>
                  <a:ext uri="{FF2B5EF4-FFF2-40B4-BE49-F238E27FC236}">
                    <a16:creationId xmlns:a16="http://schemas.microsoft.com/office/drawing/2014/main" id="{7532AA33-2EB7-4246-B5FB-5130AAEEDECA}"/>
                  </a:ext>
                </a:extLst>
              </p14:cNvPr>
              <p14:cNvContentPartPr/>
              <p14:nvPr/>
            </p14:nvContentPartPr>
            <p14:xfrm>
              <a:off x="11429654" y="4294433"/>
              <a:ext cx="360" cy="360"/>
            </p14:xfrm>
          </p:contentPart>
        </mc:Choice>
        <mc:Fallback>
          <p:pic>
            <p:nvPicPr>
              <p:cNvPr id="32" name="Ink 31">
                <a:extLst>
                  <a:ext uri="{FF2B5EF4-FFF2-40B4-BE49-F238E27FC236}">
                    <a16:creationId xmlns:a16="http://schemas.microsoft.com/office/drawing/2014/main" id="{7532AA33-2EB7-4246-B5FB-5130AAEEDECA}"/>
                  </a:ext>
                </a:extLst>
              </p:cNvPr>
              <p:cNvPicPr/>
              <p:nvPr/>
            </p:nvPicPr>
            <p:blipFill>
              <a:blip r:embed="rId3"/>
              <a:stretch>
                <a:fillRect/>
              </a:stretch>
            </p:blipFill>
            <p:spPr>
              <a:xfrm>
                <a:off x="11425334" y="4290113"/>
                <a:ext cx="9000" cy="9000"/>
              </a:xfrm>
              <a:prstGeom prst="rect">
                <a:avLst/>
              </a:prstGeom>
            </p:spPr>
          </p:pic>
        </mc:Fallback>
      </mc:AlternateContent>
    </p:spTree>
    <p:extLst>
      <p:ext uri="{BB962C8B-B14F-4D97-AF65-F5344CB8AC3E}">
        <p14:creationId xmlns:p14="http://schemas.microsoft.com/office/powerpoint/2010/main" val="8839023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DBC4F-6757-4359-A62C-48FEE266B37A}"/>
              </a:ext>
            </a:extLst>
          </p:cNvPr>
          <p:cNvSpPr>
            <a:spLocks noGrp="1"/>
          </p:cNvSpPr>
          <p:nvPr>
            <p:ph type="title"/>
          </p:nvPr>
        </p:nvSpPr>
        <p:spPr>
          <a:xfrm>
            <a:off x="781050" y="105752"/>
            <a:ext cx="10515600" cy="980097"/>
          </a:xfrm>
        </p:spPr>
        <p:txBody>
          <a:bodyPr>
            <a:normAutofit/>
          </a:bodyPr>
          <a:lstStyle/>
          <a:p>
            <a:r>
              <a:rPr lang="en-CA" dirty="0"/>
              <a:t>Homework</a:t>
            </a:r>
          </a:p>
        </p:txBody>
      </p:sp>
      <p:sp>
        <p:nvSpPr>
          <p:cNvPr id="3" name="TextBox 2">
            <a:extLst>
              <a:ext uri="{FF2B5EF4-FFF2-40B4-BE49-F238E27FC236}">
                <a16:creationId xmlns:a16="http://schemas.microsoft.com/office/drawing/2014/main" id="{986669D1-D91D-4239-8B8D-ACE3A2A06FEC}"/>
              </a:ext>
            </a:extLst>
          </p:cNvPr>
          <p:cNvSpPr txBox="1"/>
          <p:nvPr/>
        </p:nvSpPr>
        <p:spPr>
          <a:xfrm>
            <a:off x="781050" y="1270917"/>
            <a:ext cx="9523879" cy="400110"/>
          </a:xfrm>
          <a:prstGeom prst="rect">
            <a:avLst/>
          </a:prstGeom>
          <a:noFill/>
        </p:spPr>
        <p:txBody>
          <a:bodyPr wrap="square" rtlCol="0">
            <a:spAutoFit/>
          </a:bodyPr>
          <a:lstStyle/>
          <a:p>
            <a:r>
              <a:rPr lang="en-CA" sz="2000" dirty="0"/>
              <a:t>Read chapter 3 and 4 of </a:t>
            </a:r>
            <a:r>
              <a:rPr lang="en-CA" sz="2000" dirty="0" err="1"/>
              <a:t>Mitzenmacher</a:t>
            </a:r>
            <a:r>
              <a:rPr lang="en-CA" sz="2000" dirty="0"/>
              <a:t> and </a:t>
            </a:r>
            <a:r>
              <a:rPr lang="en-CA" sz="2000" dirty="0" err="1"/>
              <a:t>Upfal</a:t>
            </a:r>
            <a:r>
              <a:rPr lang="en-CA" sz="2000" dirty="0"/>
              <a:t>.</a:t>
            </a:r>
          </a:p>
        </p:txBody>
      </p:sp>
      <p:sp>
        <p:nvSpPr>
          <p:cNvPr id="4" name="Slide Number Placeholder 3">
            <a:extLst>
              <a:ext uri="{FF2B5EF4-FFF2-40B4-BE49-F238E27FC236}">
                <a16:creationId xmlns:a16="http://schemas.microsoft.com/office/drawing/2014/main" id="{21386ED2-991B-4A13-872D-03BDA0A5347A}"/>
              </a:ext>
            </a:extLst>
          </p:cNvPr>
          <p:cNvSpPr>
            <a:spLocks noGrp="1"/>
          </p:cNvSpPr>
          <p:nvPr>
            <p:ph type="sldNum" sz="quarter" idx="12"/>
          </p:nvPr>
        </p:nvSpPr>
        <p:spPr/>
        <p:txBody>
          <a:bodyPr/>
          <a:lstStyle/>
          <a:p>
            <a:fld id="{2595D44B-EAE6-4553-A7ED-B796E3CA93DC}" type="slidenum">
              <a:rPr lang="en-CA" smtClean="0"/>
              <a:t>31</a:t>
            </a:fld>
            <a:endParaRPr lang="en-CA"/>
          </a:p>
        </p:txBody>
      </p:sp>
    </p:spTree>
    <p:extLst>
      <p:ext uri="{BB962C8B-B14F-4D97-AF65-F5344CB8AC3E}">
        <p14:creationId xmlns:p14="http://schemas.microsoft.com/office/powerpoint/2010/main" val="12918384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DBC4F-6757-4359-A62C-48FEE266B37A}"/>
              </a:ext>
            </a:extLst>
          </p:cNvPr>
          <p:cNvSpPr>
            <a:spLocks noGrp="1"/>
          </p:cNvSpPr>
          <p:nvPr>
            <p:ph type="title"/>
          </p:nvPr>
        </p:nvSpPr>
        <p:spPr>
          <a:xfrm>
            <a:off x="781050" y="105752"/>
            <a:ext cx="10515600" cy="980097"/>
          </a:xfrm>
        </p:spPr>
        <p:txBody>
          <a:bodyPr>
            <a:normAutofit/>
          </a:bodyPr>
          <a:lstStyle/>
          <a:p>
            <a:r>
              <a:rPr lang="en-CA" dirty="0"/>
              <a:t>Improving running time (sketch)</a:t>
            </a:r>
          </a:p>
        </p:txBody>
      </p:sp>
      <p:sp>
        <p:nvSpPr>
          <p:cNvPr id="3" name="Slide Number Placeholder 2">
            <a:extLst>
              <a:ext uri="{FF2B5EF4-FFF2-40B4-BE49-F238E27FC236}">
                <a16:creationId xmlns:a16="http://schemas.microsoft.com/office/drawing/2014/main" id="{7193E259-EC3A-4A31-B4C1-074BD71E43E6}"/>
              </a:ext>
            </a:extLst>
          </p:cNvPr>
          <p:cNvSpPr>
            <a:spLocks noGrp="1"/>
          </p:cNvSpPr>
          <p:nvPr>
            <p:ph type="sldNum" sz="quarter" idx="12"/>
          </p:nvPr>
        </p:nvSpPr>
        <p:spPr/>
        <p:txBody>
          <a:bodyPr/>
          <a:lstStyle/>
          <a:p>
            <a:fld id="{2595D44B-EAE6-4553-A7ED-B796E3CA93DC}" type="slidenum">
              <a:rPr lang="en-CA" smtClean="0"/>
              <a:t>4</a:t>
            </a:fld>
            <a:endParaRPr lang="en-CA"/>
          </a:p>
        </p:txBody>
      </p:sp>
      <mc:AlternateContent xmlns:mc="http://schemas.openxmlformats.org/markup-compatibility/2006">
        <mc:Choice xmlns:p14="http://schemas.microsoft.com/office/powerpoint/2010/main" Requires="p14">
          <p:contentPart p14:bwMode="auto" r:id="rId2">
            <p14:nvContentPartPr>
              <p14:cNvPr id="4" name="Ink 3">
                <a:extLst>
                  <a:ext uri="{FF2B5EF4-FFF2-40B4-BE49-F238E27FC236}">
                    <a16:creationId xmlns:a16="http://schemas.microsoft.com/office/drawing/2014/main" id="{5496ECF4-7463-460D-B4D7-649EF05990BC}"/>
                  </a:ext>
                </a:extLst>
              </p14:cNvPr>
              <p14:cNvContentPartPr/>
              <p14:nvPr/>
            </p14:nvContentPartPr>
            <p14:xfrm>
              <a:off x="594000" y="555480"/>
              <a:ext cx="11147040" cy="5417640"/>
            </p14:xfrm>
          </p:contentPart>
        </mc:Choice>
        <mc:Fallback>
          <p:pic>
            <p:nvPicPr>
              <p:cNvPr id="4" name="Ink 3">
                <a:extLst>
                  <a:ext uri="{FF2B5EF4-FFF2-40B4-BE49-F238E27FC236}">
                    <a16:creationId xmlns:a16="http://schemas.microsoft.com/office/drawing/2014/main" id="{5496ECF4-7463-460D-B4D7-649EF05990BC}"/>
                  </a:ext>
                </a:extLst>
              </p:cNvPr>
              <p:cNvPicPr/>
              <p:nvPr/>
            </p:nvPicPr>
            <p:blipFill>
              <a:blip r:embed="rId3"/>
              <a:stretch>
                <a:fillRect/>
              </a:stretch>
            </p:blipFill>
            <p:spPr>
              <a:xfrm>
                <a:off x="584640" y="546120"/>
                <a:ext cx="11165760" cy="5436360"/>
              </a:xfrm>
              <a:prstGeom prst="rect">
                <a:avLst/>
              </a:prstGeom>
            </p:spPr>
          </p:pic>
        </mc:Fallback>
      </mc:AlternateContent>
    </p:spTree>
    <p:extLst>
      <p:ext uri="{BB962C8B-B14F-4D97-AF65-F5344CB8AC3E}">
        <p14:creationId xmlns:p14="http://schemas.microsoft.com/office/powerpoint/2010/main" val="13224067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DBC4F-6757-4359-A62C-48FEE266B37A}"/>
              </a:ext>
            </a:extLst>
          </p:cNvPr>
          <p:cNvSpPr>
            <a:spLocks noGrp="1"/>
          </p:cNvSpPr>
          <p:nvPr>
            <p:ph type="title"/>
          </p:nvPr>
        </p:nvSpPr>
        <p:spPr>
          <a:xfrm>
            <a:off x="781050" y="105752"/>
            <a:ext cx="10515600" cy="980097"/>
          </a:xfrm>
        </p:spPr>
        <p:txBody>
          <a:bodyPr>
            <a:normAutofit/>
          </a:bodyPr>
          <a:lstStyle/>
          <a:p>
            <a:r>
              <a:rPr lang="en-CA" dirty="0"/>
              <a:t>Improving running time (sketch)</a:t>
            </a:r>
          </a:p>
        </p:txBody>
      </p:sp>
      <p:sp>
        <p:nvSpPr>
          <p:cNvPr id="3" name="Slide Number Placeholder 2">
            <a:extLst>
              <a:ext uri="{FF2B5EF4-FFF2-40B4-BE49-F238E27FC236}">
                <a16:creationId xmlns:a16="http://schemas.microsoft.com/office/drawing/2014/main" id="{57E44554-5E7B-4027-BA10-904C6804D98B}"/>
              </a:ext>
            </a:extLst>
          </p:cNvPr>
          <p:cNvSpPr>
            <a:spLocks noGrp="1"/>
          </p:cNvSpPr>
          <p:nvPr>
            <p:ph type="sldNum" sz="quarter" idx="12"/>
          </p:nvPr>
        </p:nvSpPr>
        <p:spPr/>
        <p:txBody>
          <a:bodyPr/>
          <a:lstStyle/>
          <a:p>
            <a:fld id="{2595D44B-EAE6-4553-A7ED-B796E3CA93DC}" type="slidenum">
              <a:rPr lang="en-CA" smtClean="0"/>
              <a:t>5</a:t>
            </a:fld>
            <a:endParaRPr lang="en-CA"/>
          </a:p>
        </p:txBody>
      </p:sp>
      <mc:AlternateContent xmlns:mc="http://schemas.openxmlformats.org/markup-compatibility/2006">
        <mc:Choice xmlns:p14="http://schemas.microsoft.com/office/powerpoint/2010/main" Requires="p14">
          <p:contentPart p14:bwMode="auto" r:id="rId2">
            <p14:nvContentPartPr>
              <p14:cNvPr id="4" name="Ink 3">
                <a:extLst>
                  <a:ext uri="{FF2B5EF4-FFF2-40B4-BE49-F238E27FC236}">
                    <a16:creationId xmlns:a16="http://schemas.microsoft.com/office/drawing/2014/main" id="{2B1252F2-05CA-4A7B-A039-56D3C62251AA}"/>
                  </a:ext>
                </a:extLst>
              </p14:cNvPr>
              <p14:cNvContentPartPr/>
              <p14:nvPr/>
            </p14:nvContentPartPr>
            <p14:xfrm>
              <a:off x="668160" y="1109160"/>
              <a:ext cx="11187360" cy="5616360"/>
            </p14:xfrm>
          </p:contentPart>
        </mc:Choice>
        <mc:Fallback>
          <p:pic>
            <p:nvPicPr>
              <p:cNvPr id="4" name="Ink 3">
                <a:extLst>
                  <a:ext uri="{FF2B5EF4-FFF2-40B4-BE49-F238E27FC236}">
                    <a16:creationId xmlns:a16="http://schemas.microsoft.com/office/drawing/2014/main" id="{2B1252F2-05CA-4A7B-A039-56D3C62251AA}"/>
                  </a:ext>
                </a:extLst>
              </p:cNvPr>
              <p:cNvPicPr/>
              <p:nvPr/>
            </p:nvPicPr>
            <p:blipFill>
              <a:blip r:embed="rId3"/>
              <a:stretch>
                <a:fillRect/>
              </a:stretch>
            </p:blipFill>
            <p:spPr>
              <a:xfrm>
                <a:off x="658800" y="1099800"/>
                <a:ext cx="11206080" cy="5635080"/>
              </a:xfrm>
              <a:prstGeom prst="rect">
                <a:avLst/>
              </a:prstGeom>
            </p:spPr>
          </p:pic>
        </mc:Fallback>
      </mc:AlternateContent>
    </p:spTree>
    <p:extLst>
      <p:ext uri="{BB962C8B-B14F-4D97-AF65-F5344CB8AC3E}">
        <p14:creationId xmlns:p14="http://schemas.microsoft.com/office/powerpoint/2010/main" val="11939253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DBC4F-6757-4359-A62C-48FEE266B37A}"/>
              </a:ext>
            </a:extLst>
          </p:cNvPr>
          <p:cNvSpPr>
            <a:spLocks noGrp="1"/>
          </p:cNvSpPr>
          <p:nvPr>
            <p:ph type="title"/>
          </p:nvPr>
        </p:nvSpPr>
        <p:spPr>
          <a:xfrm>
            <a:off x="781050" y="105752"/>
            <a:ext cx="10515600" cy="980097"/>
          </a:xfrm>
        </p:spPr>
        <p:txBody>
          <a:bodyPr>
            <a:normAutofit/>
          </a:bodyPr>
          <a:lstStyle/>
          <a:p>
            <a:r>
              <a:rPr lang="en-CA" dirty="0"/>
              <a:t>Combinatorial structure</a:t>
            </a:r>
          </a:p>
        </p:txBody>
      </p:sp>
      <p:sp>
        <p:nvSpPr>
          <p:cNvPr id="3" name="TextBox 2">
            <a:extLst>
              <a:ext uri="{FF2B5EF4-FFF2-40B4-BE49-F238E27FC236}">
                <a16:creationId xmlns:a16="http://schemas.microsoft.com/office/drawing/2014/main" id="{8FC6C5F6-DE5E-4962-9602-8CD8CDD077F9}"/>
              </a:ext>
            </a:extLst>
          </p:cNvPr>
          <p:cNvSpPr txBox="1"/>
          <p:nvPr/>
        </p:nvSpPr>
        <p:spPr>
          <a:xfrm>
            <a:off x="781050" y="1270917"/>
            <a:ext cx="9523879" cy="400110"/>
          </a:xfrm>
          <a:prstGeom prst="rect">
            <a:avLst/>
          </a:prstGeom>
          <a:noFill/>
        </p:spPr>
        <p:txBody>
          <a:bodyPr wrap="square" rtlCol="0">
            <a:spAutoFit/>
          </a:bodyPr>
          <a:lstStyle/>
          <a:p>
            <a:r>
              <a:rPr lang="en-CA" sz="2000" dirty="0"/>
              <a:t>How many minimum cuts can there be in an undirected graph?</a:t>
            </a:r>
          </a:p>
        </p:txBody>
      </p:sp>
      <p:sp>
        <p:nvSpPr>
          <p:cNvPr id="4" name="Slide Number Placeholder 3">
            <a:extLst>
              <a:ext uri="{FF2B5EF4-FFF2-40B4-BE49-F238E27FC236}">
                <a16:creationId xmlns:a16="http://schemas.microsoft.com/office/drawing/2014/main" id="{86073C92-1EB5-420B-9BAD-09DAB3F8D61F}"/>
              </a:ext>
            </a:extLst>
          </p:cNvPr>
          <p:cNvSpPr>
            <a:spLocks noGrp="1"/>
          </p:cNvSpPr>
          <p:nvPr>
            <p:ph type="sldNum" sz="quarter" idx="12"/>
          </p:nvPr>
        </p:nvSpPr>
        <p:spPr/>
        <p:txBody>
          <a:bodyPr/>
          <a:lstStyle/>
          <a:p>
            <a:fld id="{2595D44B-EAE6-4553-A7ED-B796E3CA93DC}" type="slidenum">
              <a:rPr lang="en-CA" smtClean="0"/>
              <a:t>6</a:t>
            </a:fld>
            <a:endParaRPr lang="en-CA"/>
          </a:p>
        </p:txBody>
      </p:sp>
      <mc:AlternateContent xmlns:mc="http://schemas.openxmlformats.org/markup-compatibility/2006">
        <mc:Choice xmlns:p14="http://schemas.microsoft.com/office/powerpoint/2010/main" Requires="p14">
          <p:contentPart p14:bwMode="auto" r:id="rId2">
            <p14:nvContentPartPr>
              <p14:cNvPr id="5" name="Ink 4">
                <a:extLst>
                  <a:ext uri="{FF2B5EF4-FFF2-40B4-BE49-F238E27FC236}">
                    <a16:creationId xmlns:a16="http://schemas.microsoft.com/office/drawing/2014/main" id="{C92767E3-C70A-4003-83AA-8AED58FC68C1}"/>
                  </a:ext>
                </a:extLst>
              </p14:cNvPr>
              <p14:cNvContentPartPr/>
              <p14:nvPr/>
            </p14:nvContentPartPr>
            <p14:xfrm>
              <a:off x="8790840" y="1070640"/>
              <a:ext cx="2900520" cy="1319760"/>
            </p14:xfrm>
          </p:contentPart>
        </mc:Choice>
        <mc:Fallback>
          <p:pic>
            <p:nvPicPr>
              <p:cNvPr id="5" name="Ink 4">
                <a:extLst>
                  <a:ext uri="{FF2B5EF4-FFF2-40B4-BE49-F238E27FC236}">
                    <a16:creationId xmlns:a16="http://schemas.microsoft.com/office/drawing/2014/main" id="{C92767E3-C70A-4003-83AA-8AED58FC68C1}"/>
                  </a:ext>
                </a:extLst>
              </p:cNvPr>
              <p:cNvPicPr/>
              <p:nvPr/>
            </p:nvPicPr>
            <p:blipFill>
              <a:blip r:embed="rId3"/>
              <a:stretch>
                <a:fillRect/>
              </a:stretch>
            </p:blipFill>
            <p:spPr>
              <a:xfrm>
                <a:off x="8781480" y="1061280"/>
                <a:ext cx="2919240" cy="1338480"/>
              </a:xfrm>
              <a:prstGeom prst="rect">
                <a:avLst/>
              </a:prstGeom>
            </p:spPr>
          </p:pic>
        </mc:Fallback>
      </mc:AlternateContent>
      <p:grpSp>
        <p:nvGrpSpPr>
          <p:cNvPr id="16" name="Group 15">
            <a:extLst>
              <a:ext uri="{FF2B5EF4-FFF2-40B4-BE49-F238E27FC236}">
                <a16:creationId xmlns:a16="http://schemas.microsoft.com/office/drawing/2014/main" id="{30F6FF7D-18A4-4EF3-A551-E9C6DB4674CA}"/>
              </a:ext>
            </a:extLst>
          </p:cNvPr>
          <p:cNvGrpSpPr/>
          <p:nvPr/>
        </p:nvGrpSpPr>
        <p:grpSpPr>
          <a:xfrm>
            <a:off x="1075290" y="1960806"/>
            <a:ext cx="442800" cy="124920"/>
            <a:chOff x="1075290" y="1960806"/>
            <a:chExt cx="442800" cy="124920"/>
          </a:xfrm>
        </p:grpSpPr>
        <mc:AlternateContent xmlns:mc="http://schemas.openxmlformats.org/markup-compatibility/2006">
          <mc:Choice xmlns:p14="http://schemas.microsoft.com/office/powerpoint/2010/main" Requires="p14">
            <p:contentPart p14:bwMode="auto" r:id="rId4">
              <p14:nvContentPartPr>
                <p14:cNvPr id="7" name="Ink 6">
                  <a:extLst>
                    <a:ext uri="{FF2B5EF4-FFF2-40B4-BE49-F238E27FC236}">
                      <a16:creationId xmlns:a16="http://schemas.microsoft.com/office/drawing/2014/main" id="{AFB681F0-016E-49FA-A14B-2D4459092D0C}"/>
                    </a:ext>
                  </a:extLst>
                </p14:cNvPr>
                <p14:cNvContentPartPr/>
                <p14:nvPr/>
              </p14:nvContentPartPr>
              <p14:xfrm>
                <a:off x="1075290" y="1979526"/>
                <a:ext cx="171360" cy="106200"/>
              </p14:xfrm>
            </p:contentPart>
          </mc:Choice>
          <mc:Fallback>
            <p:pic>
              <p:nvPicPr>
                <p:cNvPr id="7" name="Ink 6">
                  <a:extLst>
                    <a:ext uri="{FF2B5EF4-FFF2-40B4-BE49-F238E27FC236}">
                      <a16:creationId xmlns:a16="http://schemas.microsoft.com/office/drawing/2014/main" id="{AFB681F0-016E-49FA-A14B-2D4459092D0C}"/>
                    </a:ext>
                  </a:extLst>
                </p:cNvPr>
                <p:cNvPicPr/>
                <p:nvPr/>
              </p:nvPicPr>
              <p:blipFill>
                <a:blip r:embed="rId5"/>
                <a:stretch>
                  <a:fillRect/>
                </a:stretch>
              </p:blipFill>
              <p:spPr>
                <a:xfrm>
                  <a:off x="1070970" y="1975206"/>
                  <a:ext cx="18000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8" name="Ink 7">
                  <a:extLst>
                    <a:ext uri="{FF2B5EF4-FFF2-40B4-BE49-F238E27FC236}">
                      <a16:creationId xmlns:a16="http://schemas.microsoft.com/office/drawing/2014/main" id="{1F185BFF-BD9D-4BF9-9816-BB6699FD9A02}"/>
                    </a:ext>
                  </a:extLst>
                </p14:cNvPr>
                <p14:cNvContentPartPr/>
                <p14:nvPr/>
              </p14:nvContentPartPr>
              <p14:xfrm>
                <a:off x="1285890" y="1960806"/>
                <a:ext cx="57240" cy="109440"/>
              </p14:xfrm>
            </p:contentPart>
          </mc:Choice>
          <mc:Fallback>
            <p:pic>
              <p:nvPicPr>
                <p:cNvPr id="8" name="Ink 7">
                  <a:extLst>
                    <a:ext uri="{FF2B5EF4-FFF2-40B4-BE49-F238E27FC236}">
                      <a16:creationId xmlns:a16="http://schemas.microsoft.com/office/drawing/2014/main" id="{1F185BFF-BD9D-4BF9-9816-BB6699FD9A02}"/>
                    </a:ext>
                  </a:extLst>
                </p:cNvPr>
                <p:cNvPicPr/>
                <p:nvPr/>
              </p:nvPicPr>
              <p:blipFill>
                <a:blip r:embed="rId7"/>
                <a:stretch>
                  <a:fillRect/>
                </a:stretch>
              </p:blipFill>
              <p:spPr>
                <a:xfrm>
                  <a:off x="1281570" y="1956486"/>
                  <a:ext cx="6588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9" name="Ink 8">
                  <a:extLst>
                    <a:ext uri="{FF2B5EF4-FFF2-40B4-BE49-F238E27FC236}">
                      <a16:creationId xmlns:a16="http://schemas.microsoft.com/office/drawing/2014/main" id="{D21417A7-B771-4626-BA83-D40149E69726}"/>
                    </a:ext>
                  </a:extLst>
                </p14:cNvPr>
                <p14:cNvContentPartPr/>
                <p14:nvPr/>
              </p14:nvContentPartPr>
              <p14:xfrm>
                <a:off x="1411530" y="1969806"/>
                <a:ext cx="106560" cy="109080"/>
              </p14:xfrm>
            </p:contentPart>
          </mc:Choice>
          <mc:Fallback>
            <p:pic>
              <p:nvPicPr>
                <p:cNvPr id="9" name="Ink 8">
                  <a:extLst>
                    <a:ext uri="{FF2B5EF4-FFF2-40B4-BE49-F238E27FC236}">
                      <a16:creationId xmlns:a16="http://schemas.microsoft.com/office/drawing/2014/main" id="{D21417A7-B771-4626-BA83-D40149E69726}"/>
                    </a:ext>
                  </a:extLst>
                </p:cNvPr>
                <p:cNvPicPr/>
                <p:nvPr/>
              </p:nvPicPr>
              <p:blipFill>
                <a:blip r:embed="rId9"/>
                <a:stretch>
                  <a:fillRect/>
                </a:stretch>
              </p:blipFill>
              <p:spPr>
                <a:xfrm>
                  <a:off x="1407210" y="1965486"/>
                  <a:ext cx="115200" cy="117720"/>
                </a:xfrm>
                <a:prstGeom prst="rect">
                  <a:avLst/>
                </a:prstGeom>
              </p:spPr>
            </p:pic>
          </mc:Fallback>
        </mc:AlternateContent>
      </p:grpSp>
      <p:grpSp>
        <p:nvGrpSpPr>
          <p:cNvPr id="15" name="Group 14">
            <a:extLst>
              <a:ext uri="{FF2B5EF4-FFF2-40B4-BE49-F238E27FC236}">
                <a16:creationId xmlns:a16="http://schemas.microsoft.com/office/drawing/2014/main" id="{0DB4F09B-580F-4D9B-BD44-3C1E18571049}"/>
              </a:ext>
            </a:extLst>
          </p:cNvPr>
          <p:cNvGrpSpPr/>
          <p:nvPr/>
        </p:nvGrpSpPr>
        <p:grpSpPr>
          <a:xfrm>
            <a:off x="1729050" y="1914366"/>
            <a:ext cx="364680" cy="170280"/>
            <a:chOff x="1729050" y="1914366"/>
            <a:chExt cx="364680" cy="170280"/>
          </a:xfrm>
        </p:grpSpPr>
        <mc:AlternateContent xmlns:mc="http://schemas.openxmlformats.org/markup-compatibility/2006">
          <mc:Choice xmlns:p14="http://schemas.microsoft.com/office/powerpoint/2010/main" Requires="p14">
            <p:contentPart p14:bwMode="auto" r:id="rId10">
              <p14:nvContentPartPr>
                <p14:cNvPr id="10" name="Ink 9">
                  <a:extLst>
                    <a:ext uri="{FF2B5EF4-FFF2-40B4-BE49-F238E27FC236}">
                      <a16:creationId xmlns:a16="http://schemas.microsoft.com/office/drawing/2014/main" id="{931D7580-2E98-4671-B481-A4C7A4A39568}"/>
                    </a:ext>
                  </a:extLst>
                </p14:cNvPr>
                <p14:cNvContentPartPr/>
                <p14:nvPr/>
              </p14:nvContentPartPr>
              <p14:xfrm>
                <a:off x="1729050" y="1960086"/>
                <a:ext cx="98640" cy="120240"/>
              </p14:xfrm>
            </p:contentPart>
          </mc:Choice>
          <mc:Fallback>
            <p:pic>
              <p:nvPicPr>
                <p:cNvPr id="10" name="Ink 9">
                  <a:extLst>
                    <a:ext uri="{FF2B5EF4-FFF2-40B4-BE49-F238E27FC236}">
                      <a16:creationId xmlns:a16="http://schemas.microsoft.com/office/drawing/2014/main" id="{931D7580-2E98-4671-B481-A4C7A4A39568}"/>
                    </a:ext>
                  </a:extLst>
                </p:cNvPr>
                <p:cNvPicPr/>
                <p:nvPr/>
              </p:nvPicPr>
              <p:blipFill>
                <a:blip r:embed="rId11"/>
                <a:stretch>
                  <a:fillRect/>
                </a:stretch>
              </p:blipFill>
              <p:spPr>
                <a:xfrm>
                  <a:off x="1724730" y="1955766"/>
                  <a:ext cx="10728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1" name="Ink 10">
                  <a:extLst>
                    <a:ext uri="{FF2B5EF4-FFF2-40B4-BE49-F238E27FC236}">
                      <a16:creationId xmlns:a16="http://schemas.microsoft.com/office/drawing/2014/main" id="{09B2B649-6F14-456B-B9C8-AF56375DE61E}"/>
                    </a:ext>
                  </a:extLst>
                </p14:cNvPr>
                <p14:cNvContentPartPr/>
                <p14:nvPr/>
              </p14:nvContentPartPr>
              <p14:xfrm>
                <a:off x="1872690" y="1992486"/>
                <a:ext cx="101520" cy="82440"/>
              </p14:xfrm>
            </p:contentPart>
          </mc:Choice>
          <mc:Fallback>
            <p:pic>
              <p:nvPicPr>
                <p:cNvPr id="11" name="Ink 10">
                  <a:extLst>
                    <a:ext uri="{FF2B5EF4-FFF2-40B4-BE49-F238E27FC236}">
                      <a16:creationId xmlns:a16="http://schemas.microsoft.com/office/drawing/2014/main" id="{09B2B649-6F14-456B-B9C8-AF56375DE61E}"/>
                    </a:ext>
                  </a:extLst>
                </p:cNvPr>
                <p:cNvPicPr/>
                <p:nvPr/>
              </p:nvPicPr>
              <p:blipFill>
                <a:blip r:embed="rId13"/>
                <a:stretch>
                  <a:fillRect/>
                </a:stretch>
              </p:blipFill>
              <p:spPr>
                <a:xfrm>
                  <a:off x="1868370" y="1988166"/>
                  <a:ext cx="11016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2" name="Ink 11">
                  <a:extLst>
                    <a:ext uri="{FF2B5EF4-FFF2-40B4-BE49-F238E27FC236}">
                      <a16:creationId xmlns:a16="http://schemas.microsoft.com/office/drawing/2014/main" id="{86AEC75F-90C5-44C6-A164-866D0BF36B10}"/>
                    </a:ext>
                  </a:extLst>
                </p14:cNvPr>
                <p14:cNvContentPartPr/>
                <p14:nvPr/>
              </p14:nvContentPartPr>
              <p14:xfrm>
                <a:off x="1997250" y="1914366"/>
                <a:ext cx="96480" cy="170280"/>
              </p14:xfrm>
            </p:contentPart>
          </mc:Choice>
          <mc:Fallback>
            <p:pic>
              <p:nvPicPr>
                <p:cNvPr id="12" name="Ink 11">
                  <a:extLst>
                    <a:ext uri="{FF2B5EF4-FFF2-40B4-BE49-F238E27FC236}">
                      <a16:creationId xmlns:a16="http://schemas.microsoft.com/office/drawing/2014/main" id="{86AEC75F-90C5-44C6-A164-866D0BF36B10}"/>
                    </a:ext>
                  </a:extLst>
                </p:cNvPr>
                <p:cNvPicPr/>
                <p:nvPr/>
              </p:nvPicPr>
              <p:blipFill>
                <a:blip r:embed="rId15"/>
                <a:stretch>
                  <a:fillRect/>
                </a:stretch>
              </p:blipFill>
              <p:spPr>
                <a:xfrm>
                  <a:off x="1992930" y="1910046"/>
                  <a:ext cx="105120" cy="1789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6">
            <p14:nvContentPartPr>
              <p14:cNvPr id="13" name="Ink 12">
                <a:extLst>
                  <a:ext uri="{FF2B5EF4-FFF2-40B4-BE49-F238E27FC236}">
                    <a16:creationId xmlns:a16="http://schemas.microsoft.com/office/drawing/2014/main" id="{F548F50C-5104-4B8E-A698-D37EBAAB917C}"/>
                  </a:ext>
                </a:extLst>
              </p14:cNvPr>
              <p14:cNvContentPartPr/>
              <p14:nvPr/>
            </p14:nvContentPartPr>
            <p14:xfrm>
              <a:off x="2383890" y="1871526"/>
              <a:ext cx="139680" cy="232920"/>
            </p14:xfrm>
          </p:contentPart>
        </mc:Choice>
        <mc:Fallback>
          <p:pic>
            <p:nvPicPr>
              <p:cNvPr id="13" name="Ink 12">
                <a:extLst>
                  <a:ext uri="{FF2B5EF4-FFF2-40B4-BE49-F238E27FC236}">
                    <a16:creationId xmlns:a16="http://schemas.microsoft.com/office/drawing/2014/main" id="{F548F50C-5104-4B8E-A698-D37EBAAB917C}"/>
                  </a:ext>
                </a:extLst>
              </p:cNvPr>
              <p:cNvPicPr/>
              <p:nvPr/>
            </p:nvPicPr>
            <p:blipFill>
              <a:blip r:embed="rId17"/>
              <a:stretch>
                <a:fillRect/>
              </a:stretch>
            </p:blipFill>
            <p:spPr>
              <a:xfrm>
                <a:off x="2379570" y="1867206"/>
                <a:ext cx="148320" cy="2415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4" name="Ink 13">
                <a:extLst>
                  <a:ext uri="{FF2B5EF4-FFF2-40B4-BE49-F238E27FC236}">
                    <a16:creationId xmlns:a16="http://schemas.microsoft.com/office/drawing/2014/main" id="{7147972E-7780-47D8-B202-BB202B4E2B0B}"/>
                  </a:ext>
                </a:extLst>
              </p14:cNvPr>
              <p14:cNvContentPartPr/>
              <p14:nvPr/>
            </p14:nvContentPartPr>
            <p14:xfrm>
              <a:off x="2716170" y="2086086"/>
              <a:ext cx="26640" cy="42840"/>
            </p14:xfrm>
          </p:contentPart>
        </mc:Choice>
        <mc:Fallback>
          <p:pic>
            <p:nvPicPr>
              <p:cNvPr id="14" name="Ink 13">
                <a:extLst>
                  <a:ext uri="{FF2B5EF4-FFF2-40B4-BE49-F238E27FC236}">
                    <a16:creationId xmlns:a16="http://schemas.microsoft.com/office/drawing/2014/main" id="{7147972E-7780-47D8-B202-BB202B4E2B0B}"/>
                  </a:ext>
                </a:extLst>
              </p:cNvPr>
              <p:cNvPicPr/>
              <p:nvPr/>
            </p:nvPicPr>
            <p:blipFill>
              <a:blip r:embed="rId19"/>
              <a:stretch>
                <a:fillRect/>
              </a:stretch>
            </p:blipFill>
            <p:spPr>
              <a:xfrm>
                <a:off x="2711850" y="2081766"/>
                <a:ext cx="35280" cy="51480"/>
              </a:xfrm>
              <a:prstGeom prst="rect">
                <a:avLst/>
              </a:prstGeom>
            </p:spPr>
          </p:pic>
        </mc:Fallback>
      </mc:AlternateContent>
      <p:grpSp>
        <p:nvGrpSpPr>
          <p:cNvPr id="42" name="Group 41">
            <a:extLst>
              <a:ext uri="{FF2B5EF4-FFF2-40B4-BE49-F238E27FC236}">
                <a16:creationId xmlns:a16="http://schemas.microsoft.com/office/drawing/2014/main" id="{9521C249-B220-48D5-ADBD-3EA0AE8CC76B}"/>
              </a:ext>
            </a:extLst>
          </p:cNvPr>
          <p:cNvGrpSpPr/>
          <p:nvPr/>
        </p:nvGrpSpPr>
        <p:grpSpPr>
          <a:xfrm>
            <a:off x="3212970" y="1924086"/>
            <a:ext cx="848160" cy="316080"/>
            <a:chOff x="3212970" y="1924086"/>
            <a:chExt cx="848160" cy="316080"/>
          </a:xfrm>
        </p:grpSpPr>
        <mc:AlternateContent xmlns:mc="http://schemas.openxmlformats.org/markup-compatibility/2006">
          <mc:Choice xmlns:p14="http://schemas.microsoft.com/office/powerpoint/2010/main" Requires="p14">
            <p:contentPart p14:bwMode="auto" r:id="rId20">
              <p14:nvContentPartPr>
                <p14:cNvPr id="17" name="Ink 16">
                  <a:extLst>
                    <a:ext uri="{FF2B5EF4-FFF2-40B4-BE49-F238E27FC236}">
                      <a16:creationId xmlns:a16="http://schemas.microsoft.com/office/drawing/2014/main" id="{8A451258-A09E-40DB-9A8E-9F309DDBFA35}"/>
                    </a:ext>
                  </a:extLst>
                </p14:cNvPr>
                <p14:cNvContentPartPr/>
                <p14:nvPr/>
              </p14:nvContentPartPr>
              <p14:xfrm>
                <a:off x="3212970" y="1924086"/>
                <a:ext cx="111240" cy="141840"/>
              </p14:xfrm>
            </p:contentPart>
          </mc:Choice>
          <mc:Fallback>
            <p:pic>
              <p:nvPicPr>
                <p:cNvPr id="17" name="Ink 16">
                  <a:extLst>
                    <a:ext uri="{FF2B5EF4-FFF2-40B4-BE49-F238E27FC236}">
                      <a16:creationId xmlns:a16="http://schemas.microsoft.com/office/drawing/2014/main" id="{8A451258-A09E-40DB-9A8E-9F309DDBFA35}"/>
                    </a:ext>
                  </a:extLst>
                </p:cNvPr>
                <p:cNvPicPr/>
                <p:nvPr/>
              </p:nvPicPr>
              <p:blipFill>
                <a:blip r:embed="rId21"/>
                <a:stretch>
                  <a:fillRect/>
                </a:stretch>
              </p:blipFill>
              <p:spPr>
                <a:xfrm>
                  <a:off x="3208650" y="1919766"/>
                  <a:ext cx="11988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8" name="Ink 17">
                  <a:extLst>
                    <a:ext uri="{FF2B5EF4-FFF2-40B4-BE49-F238E27FC236}">
                      <a16:creationId xmlns:a16="http://schemas.microsoft.com/office/drawing/2014/main" id="{5062C21D-8CD7-4FB0-8257-F050DF817924}"/>
                    </a:ext>
                  </a:extLst>
                </p14:cNvPr>
                <p14:cNvContentPartPr/>
                <p14:nvPr/>
              </p14:nvContentPartPr>
              <p14:xfrm>
                <a:off x="3364530" y="1956126"/>
                <a:ext cx="112320" cy="111600"/>
              </p14:xfrm>
            </p:contentPart>
          </mc:Choice>
          <mc:Fallback>
            <p:pic>
              <p:nvPicPr>
                <p:cNvPr id="18" name="Ink 17">
                  <a:extLst>
                    <a:ext uri="{FF2B5EF4-FFF2-40B4-BE49-F238E27FC236}">
                      <a16:creationId xmlns:a16="http://schemas.microsoft.com/office/drawing/2014/main" id="{5062C21D-8CD7-4FB0-8257-F050DF817924}"/>
                    </a:ext>
                  </a:extLst>
                </p:cNvPr>
                <p:cNvPicPr/>
                <p:nvPr/>
              </p:nvPicPr>
              <p:blipFill>
                <a:blip r:embed="rId23"/>
                <a:stretch>
                  <a:fillRect/>
                </a:stretch>
              </p:blipFill>
              <p:spPr>
                <a:xfrm>
                  <a:off x="3360210" y="1951806"/>
                  <a:ext cx="12096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9" name="Ink 18">
                  <a:extLst>
                    <a:ext uri="{FF2B5EF4-FFF2-40B4-BE49-F238E27FC236}">
                      <a16:creationId xmlns:a16="http://schemas.microsoft.com/office/drawing/2014/main" id="{B318B72C-FA73-4074-8564-27DD0B71DC43}"/>
                    </a:ext>
                  </a:extLst>
                </p14:cNvPr>
                <p14:cNvContentPartPr/>
                <p14:nvPr/>
              </p14:nvContentPartPr>
              <p14:xfrm>
                <a:off x="3504210" y="1969806"/>
                <a:ext cx="47880" cy="104760"/>
              </p14:xfrm>
            </p:contentPart>
          </mc:Choice>
          <mc:Fallback>
            <p:pic>
              <p:nvPicPr>
                <p:cNvPr id="19" name="Ink 18">
                  <a:extLst>
                    <a:ext uri="{FF2B5EF4-FFF2-40B4-BE49-F238E27FC236}">
                      <a16:creationId xmlns:a16="http://schemas.microsoft.com/office/drawing/2014/main" id="{B318B72C-FA73-4074-8564-27DD0B71DC43}"/>
                    </a:ext>
                  </a:extLst>
                </p:cNvPr>
                <p:cNvPicPr/>
                <p:nvPr/>
              </p:nvPicPr>
              <p:blipFill>
                <a:blip r:embed="rId25"/>
                <a:stretch>
                  <a:fillRect/>
                </a:stretch>
              </p:blipFill>
              <p:spPr>
                <a:xfrm>
                  <a:off x="3499890" y="1965486"/>
                  <a:ext cx="5652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0" name="Ink 19">
                  <a:extLst>
                    <a:ext uri="{FF2B5EF4-FFF2-40B4-BE49-F238E27FC236}">
                      <a16:creationId xmlns:a16="http://schemas.microsoft.com/office/drawing/2014/main" id="{A3741AB1-40C5-4B54-BBB2-B4C32C39248E}"/>
                    </a:ext>
                  </a:extLst>
                </p14:cNvPr>
                <p14:cNvContentPartPr/>
                <p14:nvPr/>
              </p14:nvContentPartPr>
              <p14:xfrm>
                <a:off x="3593490" y="1977366"/>
                <a:ext cx="69120" cy="97200"/>
              </p14:xfrm>
            </p:contentPart>
          </mc:Choice>
          <mc:Fallback>
            <p:pic>
              <p:nvPicPr>
                <p:cNvPr id="20" name="Ink 19">
                  <a:extLst>
                    <a:ext uri="{FF2B5EF4-FFF2-40B4-BE49-F238E27FC236}">
                      <a16:creationId xmlns:a16="http://schemas.microsoft.com/office/drawing/2014/main" id="{A3741AB1-40C5-4B54-BBB2-B4C32C39248E}"/>
                    </a:ext>
                  </a:extLst>
                </p:cNvPr>
                <p:cNvPicPr/>
                <p:nvPr/>
              </p:nvPicPr>
              <p:blipFill>
                <a:blip r:embed="rId27"/>
                <a:stretch>
                  <a:fillRect/>
                </a:stretch>
              </p:blipFill>
              <p:spPr>
                <a:xfrm>
                  <a:off x="3589170" y="1973046"/>
                  <a:ext cx="7776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1" name="Ink 20">
                  <a:extLst>
                    <a:ext uri="{FF2B5EF4-FFF2-40B4-BE49-F238E27FC236}">
                      <a16:creationId xmlns:a16="http://schemas.microsoft.com/office/drawing/2014/main" id="{89AAEC0D-8015-45C4-82C0-5A673B300149}"/>
                    </a:ext>
                  </a:extLst>
                </p14:cNvPr>
                <p14:cNvContentPartPr/>
                <p14:nvPr/>
              </p14:nvContentPartPr>
              <p14:xfrm>
                <a:off x="3682410" y="1924086"/>
                <a:ext cx="44280" cy="139680"/>
              </p14:xfrm>
            </p:contentPart>
          </mc:Choice>
          <mc:Fallback>
            <p:pic>
              <p:nvPicPr>
                <p:cNvPr id="21" name="Ink 20">
                  <a:extLst>
                    <a:ext uri="{FF2B5EF4-FFF2-40B4-BE49-F238E27FC236}">
                      <a16:creationId xmlns:a16="http://schemas.microsoft.com/office/drawing/2014/main" id="{89AAEC0D-8015-45C4-82C0-5A673B300149}"/>
                    </a:ext>
                  </a:extLst>
                </p:cNvPr>
                <p:cNvPicPr/>
                <p:nvPr/>
              </p:nvPicPr>
              <p:blipFill>
                <a:blip r:embed="rId29"/>
                <a:stretch>
                  <a:fillRect/>
                </a:stretch>
              </p:blipFill>
              <p:spPr>
                <a:xfrm>
                  <a:off x="3678090" y="1919766"/>
                  <a:ext cx="5292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2" name="Ink 21">
                  <a:extLst>
                    <a:ext uri="{FF2B5EF4-FFF2-40B4-BE49-F238E27FC236}">
                      <a16:creationId xmlns:a16="http://schemas.microsoft.com/office/drawing/2014/main" id="{98A7CBAD-8712-41B6-8587-1AD2689D37D6}"/>
                    </a:ext>
                  </a:extLst>
                </p14:cNvPr>
                <p14:cNvContentPartPr/>
                <p14:nvPr/>
              </p14:nvContentPartPr>
              <p14:xfrm>
                <a:off x="3757290" y="1961886"/>
                <a:ext cx="71640" cy="101880"/>
              </p14:xfrm>
            </p:contentPart>
          </mc:Choice>
          <mc:Fallback>
            <p:pic>
              <p:nvPicPr>
                <p:cNvPr id="22" name="Ink 21">
                  <a:extLst>
                    <a:ext uri="{FF2B5EF4-FFF2-40B4-BE49-F238E27FC236}">
                      <a16:creationId xmlns:a16="http://schemas.microsoft.com/office/drawing/2014/main" id="{98A7CBAD-8712-41B6-8587-1AD2689D37D6}"/>
                    </a:ext>
                  </a:extLst>
                </p:cNvPr>
                <p:cNvPicPr/>
                <p:nvPr/>
              </p:nvPicPr>
              <p:blipFill>
                <a:blip r:embed="rId31"/>
                <a:stretch>
                  <a:fillRect/>
                </a:stretch>
              </p:blipFill>
              <p:spPr>
                <a:xfrm>
                  <a:off x="3752970" y="1957566"/>
                  <a:ext cx="8028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3" name="Ink 22">
                  <a:extLst>
                    <a:ext uri="{FF2B5EF4-FFF2-40B4-BE49-F238E27FC236}">
                      <a16:creationId xmlns:a16="http://schemas.microsoft.com/office/drawing/2014/main" id="{0C39C63C-A8B1-4730-8A68-EA84F881B59B}"/>
                    </a:ext>
                  </a:extLst>
                </p14:cNvPr>
                <p14:cNvContentPartPr/>
                <p14:nvPr/>
              </p14:nvContentPartPr>
              <p14:xfrm>
                <a:off x="3835050" y="1937046"/>
                <a:ext cx="23040" cy="114480"/>
              </p14:xfrm>
            </p:contentPart>
          </mc:Choice>
          <mc:Fallback>
            <p:pic>
              <p:nvPicPr>
                <p:cNvPr id="23" name="Ink 22">
                  <a:extLst>
                    <a:ext uri="{FF2B5EF4-FFF2-40B4-BE49-F238E27FC236}">
                      <a16:creationId xmlns:a16="http://schemas.microsoft.com/office/drawing/2014/main" id="{0C39C63C-A8B1-4730-8A68-EA84F881B59B}"/>
                    </a:ext>
                  </a:extLst>
                </p:cNvPr>
                <p:cNvPicPr/>
                <p:nvPr/>
              </p:nvPicPr>
              <p:blipFill>
                <a:blip r:embed="rId33"/>
                <a:stretch>
                  <a:fillRect/>
                </a:stretch>
              </p:blipFill>
              <p:spPr>
                <a:xfrm>
                  <a:off x="3830730" y="1932726"/>
                  <a:ext cx="3168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4" name="Ink 23">
                  <a:extLst>
                    <a:ext uri="{FF2B5EF4-FFF2-40B4-BE49-F238E27FC236}">
                      <a16:creationId xmlns:a16="http://schemas.microsoft.com/office/drawing/2014/main" id="{335D5038-14E4-41D2-A781-822D7FFB5482}"/>
                    </a:ext>
                  </a:extLst>
                </p14:cNvPr>
                <p14:cNvContentPartPr/>
                <p14:nvPr/>
              </p14:nvContentPartPr>
              <p14:xfrm>
                <a:off x="3905970" y="1938486"/>
                <a:ext cx="155160" cy="301680"/>
              </p14:xfrm>
            </p:contentPart>
          </mc:Choice>
          <mc:Fallback>
            <p:pic>
              <p:nvPicPr>
                <p:cNvPr id="24" name="Ink 23">
                  <a:extLst>
                    <a:ext uri="{FF2B5EF4-FFF2-40B4-BE49-F238E27FC236}">
                      <a16:creationId xmlns:a16="http://schemas.microsoft.com/office/drawing/2014/main" id="{335D5038-14E4-41D2-A781-822D7FFB5482}"/>
                    </a:ext>
                  </a:extLst>
                </p:cNvPr>
                <p:cNvPicPr/>
                <p:nvPr/>
              </p:nvPicPr>
              <p:blipFill>
                <a:blip r:embed="rId35"/>
                <a:stretch>
                  <a:fillRect/>
                </a:stretch>
              </p:blipFill>
              <p:spPr>
                <a:xfrm>
                  <a:off x="3901650" y="1934166"/>
                  <a:ext cx="163800" cy="310320"/>
                </a:xfrm>
                <a:prstGeom prst="rect">
                  <a:avLst/>
                </a:prstGeom>
              </p:spPr>
            </p:pic>
          </mc:Fallback>
        </mc:AlternateContent>
      </p:grpSp>
      <p:grpSp>
        <p:nvGrpSpPr>
          <p:cNvPr id="41" name="Group 40">
            <a:extLst>
              <a:ext uri="{FF2B5EF4-FFF2-40B4-BE49-F238E27FC236}">
                <a16:creationId xmlns:a16="http://schemas.microsoft.com/office/drawing/2014/main" id="{88EFBA5E-A7AA-46B0-AE87-9352CAA99E09}"/>
              </a:ext>
            </a:extLst>
          </p:cNvPr>
          <p:cNvGrpSpPr/>
          <p:nvPr/>
        </p:nvGrpSpPr>
        <p:grpSpPr>
          <a:xfrm>
            <a:off x="4263810" y="1894926"/>
            <a:ext cx="466560" cy="305280"/>
            <a:chOff x="4263810" y="1894926"/>
            <a:chExt cx="466560" cy="305280"/>
          </a:xfrm>
        </p:grpSpPr>
        <mc:AlternateContent xmlns:mc="http://schemas.openxmlformats.org/markup-compatibility/2006">
          <mc:Choice xmlns:p14="http://schemas.microsoft.com/office/powerpoint/2010/main" Requires="p14">
            <p:contentPart p14:bwMode="auto" r:id="rId36">
              <p14:nvContentPartPr>
                <p14:cNvPr id="25" name="Ink 24">
                  <a:extLst>
                    <a:ext uri="{FF2B5EF4-FFF2-40B4-BE49-F238E27FC236}">
                      <a16:creationId xmlns:a16="http://schemas.microsoft.com/office/drawing/2014/main" id="{829B861D-1ADF-4426-A165-239D05BEE9BE}"/>
                    </a:ext>
                  </a:extLst>
                </p14:cNvPr>
                <p14:cNvContentPartPr/>
                <p14:nvPr/>
              </p14:nvContentPartPr>
              <p14:xfrm>
                <a:off x="4289730" y="1953246"/>
                <a:ext cx="32040" cy="246960"/>
              </p14:xfrm>
            </p:contentPart>
          </mc:Choice>
          <mc:Fallback>
            <p:pic>
              <p:nvPicPr>
                <p:cNvPr id="25" name="Ink 24">
                  <a:extLst>
                    <a:ext uri="{FF2B5EF4-FFF2-40B4-BE49-F238E27FC236}">
                      <a16:creationId xmlns:a16="http://schemas.microsoft.com/office/drawing/2014/main" id="{829B861D-1ADF-4426-A165-239D05BEE9BE}"/>
                    </a:ext>
                  </a:extLst>
                </p:cNvPr>
                <p:cNvPicPr/>
                <p:nvPr/>
              </p:nvPicPr>
              <p:blipFill>
                <a:blip r:embed="rId37"/>
                <a:stretch>
                  <a:fillRect/>
                </a:stretch>
              </p:blipFill>
              <p:spPr>
                <a:xfrm>
                  <a:off x="4285410" y="1948926"/>
                  <a:ext cx="40680" cy="25560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6" name="Ink 25">
                  <a:extLst>
                    <a:ext uri="{FF2B5EF4-FFF2-40B4-BE49-F238E27FC236}">
                      <a16:creationId xmlns:a16="http://schemas.microsoft.com/office/drawing/2014/main" id="{0C26717D-EE1D-4080-AF0F-0EA917A24341}"/>
                    </a:ext>
                  </a:extLst>
                </p14:cNvPr>
                <p14:cNvContentPartPr/>
                <p14:nvPr/>
              </p14:nvContentPartPr>
              <p14:xfrm>
                <a:off x="4263810" y="1966566"/>
                <a:ext cx="96840" cy="104040"/>
              </p14:xfrm>
            </p:contentPart>
          </mc:Choice>
          <mc:Fallback>
            <p:pic>
              <p:nvPicPr>
                <p:cNvPr id="26" name="Ink 25">
                  <a:extLst>
                    <a:ext uri="{FF2B5EF4-FFF2-40B4-BE49-F238E27FC236}">
                      <a16:creationId xmlns:a16="http://schemas.microsoft.com/office/drawing/2014/main" id="{0C26717D-EE1D-4080-AF0F-0EA917A24341}"/>
                    </a:ext>
                  </a:extLst>
                </p:cNvPr>
                <p:cNvPicPr/>
                <p:nvPr/>
              </p:nvPicPr>
              <p:blipFill>
                <a:blip r:embed="rId39"/>
                <a:stretch>
                  <a:fillRect/>
                </a:stretch>
              </p:blipFill>
              <p:spPr>
                <a:xfrm>
                  <a:off x="4259490" y="1962246"/>
                  <a:ext cx="10548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7" name="Ink 26">
                  <a:extLst>
                    <a:ext uri="{FF2B5EF4-FFF2-40B4-BE49-F238E27FC236}">
                      <a16:creationId xmlns:a16="http://schemas.microsoft.com/office/drawing/2014/main" id="{5C1C741C-C926-43A5-86A8-9210C208A880}"/>
                    </a:ext>
                  </a:extLst>
                </p14:cNvPr>
                <p14:cNvContentPartPr/>
                <p14:nvPr/>
              </p14:nvContentPartPr>
              <p14:xfrm>
                <a:off x="4398090" y="1983126"/>
                <a:ext cx="68400" cy="87840"/>
              </p14:xfrm>
            </p:contentPart>
          </mc:Choice>
          <mc:Fallback>
            <p:pic>
              <p:nvPicPr>
                <p:cNvPr id="27" name="Ink 26">
                  <a:extLst>
                    <a:ext uri="{FF2B5EF4-FFF2-40B4-BE49-F238E27FC236}">
                      <a16:creationId xmlns:a16="http://schemas.microsoft.com/office/drawing/2014/main" id="{5C1C741C-C926-43A5-86A8-9210C208A880}"/>
                    </a:ext>
                  </a:extLst>
                </p:cNvPr>
                <p:cNvPicPr/>
                <p:nvPr/>
              </p:nvPicPr>
              <p:blipFill>
                <a:blip r:embed="rId41"/>
                <a:stretch>
                  <a:fillRect/>
                </a:stretch>
              </p:blipFill>
              <p:spPr>
                <a:xfrm>
                  <a:off x="4393770" y="1978806"/>
                  <a:ext cx="7704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8" name="Ink 27">
                  <a:extLst>
                    <a:ext uri="{FF2B5EF4-FFF2-40B4-BE49-F238E27FC236}">
                      <a16:creationId xmlns:a16="http://schemas.microsoft.com/office/drawing/2014/main" id="{79BE47C2-0D94-4E9D-ACB6-027EED67A73A}"/>
                    </a:ext>
                  </a:extLst>
                </p14:cNvPr>
                <p14:cNvContentPartPr/>
                <p14:nvPr/>
              </p14:nvContentPartPr>
              <p14:xfrm>
                <a:off x="4513290" y="1980246"/>
                <a:ext cx="65160" cy="92520"/>
              </p14:xfrm>
            </p:contentPart>
          </mc:Choice>
          <mc:Fallback>
            <p:pic>
              <p:nvPicPr>
                <p:cNvPr id="28" name="Ink 27">
                  <a:extLst>
                    <a:ext uri="{FF2B5EF4-FFF2-40B4-BE49-F238E27FC236}">
                      <a16:creationId xmlns:a16="http://schemas.microsoft.com/office/drawing/2014/main" id="{79BE47C2-0D94-4E9D-ACB6-027EED67A73A}"/>
                    </a:ext>
                  </a:extLst>
                </p:cNvPr>
                <p:cNvPicPr/>
                <p:nvPr/>
              </p:nvPicPr>
              <p:blipFill>
                <a:blip r:embed="rId43"/>
                <a:stretch>
                  <a:fillRect/>
                </a:stretch>
              </p:blipFill>
              <p:spPr>
                <a:xfrm>
                  <a:off x="4508970" y="1975926"/>
                  <a:ext cx="7380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9" name="Ink 28">
                  <a:extLst>
                    <a:ext uri="{FF2B5EF4-FFF2-40B4-BE49-F238E27FC236}">
                      <a16:creationId xmlns:a16="http://schemas.microsoft.com/office/drawing/2014/main" id="{50F4934B-1938-4C41-A825-5001306B0E79}"/>
                    </a:ext>
                  </a:extLst>
                </p14:cNvPr>
                <p14:cNvContentPartPr/>
                <p14:nvPr/>
              </p14:nvContentPartPr>
              <p14:xfrm>
                <a:off x="4610490" y="1894926"/>
                <a:ext cx="119880" cy="174960"/>
              </p14:xfrm>
            </p:contentPart>
          </mc:Choice>
          <mc:Fallback>
            <p:pic>
              <p:nvPicPr>
                <p:cNvPr id="29" name="Ink 28">
                  <a:extLst>
                    <a:ext uri="{FF2B5EF4-FFF2-40B4-BE49-F238E27FC236}">
                      <a16:creationId xmlns:a16="http://schemas.microsoft.com/office/drawing/2014/main" id="{50F4934B-1938-4C41-A825-5001306B0E79}"/>
                    </a:ext>
                  </a:extLst>
                </p:cNvPr>
                <p:cNvPicPr/>
                <p:nvPr/>
              </p:nvPicPr>
              <p:blipFill>
                <a:blip r:embed="rId45"/>
                <a:stretch>
                  <a:fillRect/>
                </a:stretch>
              </p:blipFill>
              <p:spPr>
                <a:xfrm>
                  <a:off x="4606170" y="1890606"/>
                  <a:ext cx="128520" cy="183600"/>
                </a:xfrm>
                <a:prstGeom prst="rect">
                  <a:avLst/>
                </a:prstGeom>
              </p:spPr>
            </p:pic>
          </mc:Fallback>
        </mc:AlternateContent>
      </p:grpSp>
      <p:grpSp>
        <p:nvGrpSpPr>
          <p:cNvPr id="40" name="Group 39">
            <a:extLst>
              <a:ext uri="{FF2B5EF4-FFF2-40B4-BE49-F238E27FC236}">
                <a16:creationId xmlns:a16="http://schemas.microsoft.com/office/drawing/2014/main" id="{A6A1759C-94E4-4BCF-A2DC-7134D10C536F}"/>
              </a:ext>
            </a:extLst>
          </p:cNvPr>
          <p:cNvGrpSpPr/>
          <p:nvPr/>
        </p:nvGrpSpPr>
        <p:grpSpPr>
          <a:xfrm>
            <a:off x="5027730" y="1890966"/>
            <a:ext cx="116640" cy="160560"/>
            <a:chOff x="5027730" y="1890966"/>
            <a:chExt cx="116640" cy="160560"/>
          </a:xfrm>
        </p:grpSpPr>
        <mc:AlternateContent xmlns:mc="http://schemas.openxmlformats.org/markup-compatibility/2006">
          <mc:Choice xmlns:p14="http://schemas.microsoft.com/office/powerpoint/2010/main" Requires="p14">
            <p:contentPart p14:bwMode="auto" r:id="rId46">
              <p14:nvContentPartPr>
                <p14:cNvPr id="30" name="Ink 29">
                  <a:extLst>
                    <a:ext uri="{FF2B5EF4-FFF2-40B4-BE49-F238E27FC236}">
                      <a16:creationId xmlns:a16="http://schemas.microsoft.com/office/drawing/2014/main" id="{4FC7ACEC-309C-4305-AF25-9CDB86AC0145}"/>
                    </a:ext>
                  </a:extLst>
                </p14:cNvPr>
                <p14:cNvContentPartPr/>
                <p14:nvPr/>
              </p14:nvContentPartPr>
              <p14:xfrm>
                <a:off x="5027730" y="1890966"/>
                <a:ext cx="114840" cy="108720"/>
              </p14:xfrm>
            </p:contentPart>
          </mc:Choice>
          <mc:Fallback>
            <p:pic>
              <p:nvPicPr>
                <p:cNvPr id="30" name="Ink 29">
                  <a:extLst>
                    <a:ext uri="{FF2B5EF4-FFF2-40B4-BE49-F238E27FC236}">
                      <a16:creationId xmlns:a16="http://schemas.microsoft.com/office/drawing/2014/main" id="{4FC7ACEC-309C-4305-AF25-9CDB86AC0145}"/>
                    </a:ext>
                  </a:extLst>
                </p:cNvPr>
                <p:cNvPicPr/>
                <p:nvPr/>
              </p:nvPicPr>
              <p:blipFill>
                <a:blip r:embed="rId47"/>
                <a:stretch>
                  <a:fillRect/>
                </a:stretch>
              </p:blipFill>
              <p:spPr>
                <a:xfrm>
                  <a:off x="5023410" y="1886646"/>
                  <a:ext cx="12348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1" name="Ink 30">
                  <a:extLst>
                    <a:ext uri="{FF2B5EF4-FFF2-40B4-BE49-F238E27FC236}">
                      <a16:creationId xmlns:a16="http://schemas.microsoft.com/office/drawing/2014/main" id="{E2B53938-3CEA-450E-BB15-ABC56B716700}"/>
                    </a:ext>
                  </a:extLst>
                </p14:cNvPr>
                <p14:cNvContentPartPr/>
                <p14:nvPr/>
              </p14:nvContentPartPr>
              <p14:xfrm>
                <a:off x="5064090" y="2004366"/>
                <a:ext cx="80280" cy="47160"/>
              </p14:xfrm>
            </p:contentPart>
          </mc:Choice>
          <mc:Fallback>
            <p:pic>
              <p:nvPicPr>
                <p:cNvPr id="31" name="Ink 30">
                  <a:extLst>
                    <a:ext uri="{FF2B5EF4-FFF2-40B4-BE49-F238E27FC236}">
                      <a16:creationId xmlns:a16="http://schemas.microsoft.com/office/drawing/2014/main" id="{E2B53938-3CEA-450E-BB15-ABC56B716700}"/>
                    </a:ext>
                  </a:extLst>
                </p:cNvPr>
                <p:cNvPicPr/>
                <p:nvPr/>
              </p:nvPicPr>
              <p:blipFill>
                <a:blip r:embed="rId49"/>
                <a:stretch>
                  <a:fillRect/>
                </a:stretch>
              </p:blipFill>
              <p:spPr>
                <a:xfrm>
                  <a:off x="5059770" y="2000046"/>
                  <a:ext cx="88920" cy="55800"/>
                </a:xfrm>
                <a:prstGeom prst="rect">
                  <a:avLst/>
                </a:prstGeom>
              </p:spPr>
            </p:pic>
          </mc:Fallback>
        </mc:AlternateContent>
      </p:grpSp>
      <p:grpSp>
        <p:nvGrpSpPr>
          <p:cNvPr id="39" name="Group 38">
            <a:extLst>
              <a:ext uri="{FF2B5EF4-FFF2-40B4-BE49-F238E27FC236}">
                <a16:creationId xmlns:a16="http://schemas.microsoft.com/office/drawing/2014/main" id="{9158A1A9-AA49-4AB6-95B8-D1189062EA45}"/>
              </a:ext>
            </a:extLst>
          </p:cNvPr>
          <p:cNvGrpSpPr/>
          <p:nvPr/>
        </p:nvGrpSpPr>
        <p:grpSpPr>
          <a:xfrm>
            <a:off x="5385930" y="1793406"/>
            <a:ext cx="813960" cy="408600"/>
            <a:chOff x="5385930" y="1793406"/>
            <a:chExt cx="813960" cy="408600"/>
          </a:xfrm>
        </p:grpSpPr>
        <mc:AlternateContent xmlns:mc="http://schemas.openxmlformats.org/markup-compatibility/2006">
          <mc:Choice xmlns:p14="http://schemas.microsoft.com/office/powerpoint/2010/main" Requires="p14">
            <p:contentPart p14:bwMode="auto" r:id="rId50">
              <p14:nvContentPartPr>
                <p14:cNvPr id="32" name="Ink 31">
                  <a:extLst>
                    <a:ext uri="{FF2B5EF4-FFF2-40B4-BE49-F238E27FC236}">
                      <a16:creationId xmlns:a16="http://schemas.microsoft.com/office/drawing/2014/main" id="{238BCAC4-C939-46F4-BC8D-084A942D5EDB}"/>
                    </a:ext>
                  </a:extLst>
                </p14:cNvPr>
                <p14:cNvContentPartPr/>
                <p14:nvPr/>
              </p14:nvContentPartPr>
              <p14:xfrm>
                <a:off x="5511570" y="1793406"/>
                <a:ext cx="168120" cy="106200"/>
              </p14:xfrm>
            </p:contentPart>
          </mc:Choice>
          <mc:Fallback>
            <p:pic>
              <p:nvPicPr>
                <p:cNvPr id="32" name="Ink 31">
                  <a:extLst>
                    <a:ext uri="{FF2B5EF4-FFF2-40B4-BE49-F238E27FC236}">
                      <a16:creationId xmlns:a16="http://schemas.microsoft.com/office/drawing/2014/main" id="{238BCAC4-C939-46F4-BC8D-084A942D5EDB}"/>
                    </a:ext>
                  </a:extLst>
                </p:cNvPr>
                <p:cNvPicPr/>
                <p:nvPr/>
              </p:nvPicPr>
              <p:blipFill>
                <a:blip r:embed="rId51"/>
                <a:stretch>
                  <a:fillRect/>
                </a:stretch>
              </p:blipFill>
              <p:spPr>
                <a:xfrm>
                  <a:off x="5507250" y="1789086"/>
                  <a:ext cx="17676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3" name="Ink 32">
                  <a:extLst>
                    <a:ext uri="{FF2B5EF4-FFF2-40B4-BE49-F238E27FC236}">
                      <a16:creationId xmlns:a16="http://schemas.microsoft.com/office/drawing/2014/main" id="{DBFA8B24-ED94-4831-ACFD-7CBCAC187497}"/>
                    </a:ext>
                  </a:extLst>
                </p14:cNvPr>
                <p14:cNvContentPartPr/>
                <p14:nvPr/>
              </p14:nvContentPartPr>
              <p14:xfrm>
                <a:off x="5385930" y="1916166"/>
                <a:ext cx="624600" cy="64440"/>
              </p14:xfrm>
            </p:contentPart>
          </mc:Choice>
          <mc:Fallback>
            <p:pic>
              <p:nvPicPr>
                <p:cNvPr id="33" name="Ink 32">
                  <a:extLst>
                    <a:ext uri="{FF2B5EF4-FFF2-40B4-BE49-F238E27FC236}">
                      <a16:creationId xmlns:a16="http://schemas.microsoft.com/office/drawing/2014/main" id="{DBFA8B24-ED94-4831-ACFD-7CBCAC187497}"/>
                    </a:ext>
                  </a:extLst>
                </p:cNvPr>
                <p:cNvPicPr/>
                <p:nvPr/>
              </p:nvPicPr>
              <p:blipFill>
                <a:blip r:embed="rId53"/>
                <a:stretch>
                  <a:fillRect/>
                </a:stretch>
              </p:blipFill>
              <p:spPr>
                <a:xfrm>
                  <a:off x="5381610" y="1911846"/>
                  <a:ext cx="63324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4" name="Ink 33">
                  <a:extLst>
                    <a:ext uri="{FF2B5EF4-FFF2-40B4-BE49-F238E27FC236}">
                      <a16:creationId xmlns:a16="http://schemas.microsoft.com/office/drawing/2014/main" id="{1D30CFD6-F448-406C-A1F0-617452ED2518}"/>
                    </a:ext>
                  </a:extLst>
                </p14:cNvPr>
                <p14:cNvContentPartPr/>
                <p14:nvPr/>
              </p14:nvContentPartPr>
              <p14:xfrm>
                <a:off x="5495730" y="2090766"/>
                <a:ext cx="125640" cy="92520"/>
              </p14:xfrm>
            </p:contentPart>
          </mc:Choice>
          <mc:Fallback>
            <p:pic>
              <p:nvPicPr>
                <p:cNvPr id="34" name="Ink 33">
                  <a:extLst>
                    <a:ext uri="{FF2B5EF4-FFF2-40B4-BE49-F238E27FC236}">
                      <a16:creationId xmlns:a16="http://schemas.microsoft.com/office/drawing/2014/main" id="{1D30CFD6-F448-406C-A1F0-617452ED2518}"/>
                    </a:ext>
                  </a:extLst>
                </p:cNvPr>
                <p:cNvPicPr/>
                <p:nvPr/>
              </p:nvPicPr>
              <p:blipFill>
                <a:blip r:embed="rId55"/>
                <a:stretch>
                  <a:fillRect/>
                </a:stretch>
              </p:blipFill>
              <p:spPr>
                <a:xfrm>
                  <a:off x="5491410" y="2086446"/>
                  <a:ext cx="13428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5" name="Ink 34">
                  <a:extLst>
                    <a:ext uri="{FF2B5EF4-FFF2-40B4-BE49-F238E27FC236}">
                      <a16:creationId xmlns:a16="http://schemas.microsoft.com/office/drawing/2014/main" id="{8F236B66-E3B9-4EF9-9CE0-534E0A0E19D5}"/>
                    </a:ext>
                  </a:extLst>
                </p14:cNvPr>
                <p14:cNvContentPartPr/>
                <p14:nvPr/>
              </p14:nvContentPartPr>
              <p14:xfrm>
                <a:off x="5693010" y="2040366"/>
                <a:ext cx="69840" cy="150840"/>
              </p14:xfrm>
            </p:contentPart>
          </mc:Choice>
          <mc:Fallback>
            <p:pic>
              <p:nvPicPr>
                <p:cNvPr id="35" name="Ink 34">
                  <a:extLst>
                    <a:ext uri="{FF2B5EF4-FFF2-40B4-BE49-F238E27FC236}">
                      <a16:creationId xmlns:a16="http://schemas.microsoft.com/office/drawing/2014/main" id="{8F236B66-E3B9-4EF9-9CE0-534E0A0E19D5}"/>
                    </a:ext>
                  </a:extLst>
                </p:cNvPr>
                <p:cNvPicPr/>
                <p:nvPr/>
              </p:nvPicPr>
              <p:blipFill>
                <a:blip r:embed="rId57"/>
                <a:stretch>
                  <a:fillRect/>
                </a:stretch>
              </p:blipFill>
              <p:spPr>
                <a:xfrm>
                  <a:off x="5688690" y="2036046"/>
                  <a:ext cx="7848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6" name="Ink 35">
                  <a:extLst>
                    <a:ext uri="{FF2B5EF4-FFF2-40B4-BE49-F238E27FC236}">
                      <a16:creationId xmlns:a16="http://schemas.microsoft.com/office/drawing/2014/main" id="{1DC678DA-AC5B-4437-BAD1-72099FB18775}"/>
                    </a:ext>
                  </a:extLst>
                </p14:cNvPr>
                <p14:cNvContentPartPr/>
                <p14:nvPr/>
              </p14:nvContentPartPr>
              <p14:xfrm>
                <a:off x="5795250" y="2075646"/>
                <a:ext cx="110520" cy="83880"/>
              </p14:xfrm>
            </p:contentPart>
          </mc:Choice>
          <mc:Fallback>
            <p:pic>
              <p:nvPicPr>
                <p:cNvPr id="36" name="Ink 35">
                  <a:extLst>
                    <a:ext uri="{FF2B5EF4-FFF2-40B4-BE49-F238E27FC236}">
                      <a16:creationId xmlns:a16="http://schemas.microsoft.com/office/drawing/2014/main" id="{1DC678DA-AC5B-4437-BAD1-72099FB18775}"/>
                    </a:ext>
                  </a:extLst>
                </p:cNvPr>
                <p:cNvPicPr/>
                <p:nvPr/>
              </p:nvPicPr>
              <p:blipFill>
                <a:blip r:embed="rId59"/>
                <a:stretch>
                  <a:fillRect/>
                </a:stretch>
              </p:blipFill>
              <p:spPr>
                <a:xfrm>
                  <a:off x="5790930" y="2071326"/>
                  <a:ext cx="11916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37" name="Ink 36">
                  <a:extLst>
                    <a:ext uri="{FF2B5EF4-FFF2-40B4-BE49-F238E27FC236}">
                      <a16:creationId xmlns:a16="http://schemas.microsoft.com/office/drawing/2014/main" id="{2170EEFB-C891-4852-AA46-C59085A358C1}"/>
                    </a:ext>
                  </a:extLst>
                </p14:cNvPr>
                <p14:cNvContentPartPr/>
                <p14:nvPr/>
              </p14:nvContentPartPr>
              <p14:xfrm>
                <a:off x="5936730" y="2101206"/>
                <a:ext cx="53640" cy="10080"/>
              </p14:xfrm>
            </p:contentPart>
          </mc:Choice>
          <mc:Fallback>
            <p:pic>
              <p:nvPicPr>
                <p:cNvPr id="37" name="Ink 36">
                  <a:extLst>
                    <a:ext uri="{FF2B5EF4-FFF2-40B4-BE49-F238E27FC236}">
                      <a16:creationId xmlns:a16="http://schemas.microsoft.com/office/drawing/2014/main" id="{2170EEFB-C891-4852-AA46-C59085A358C1}"/>
                    </a:ext>
                  </a:extLst>
                </p:cNvPr>
                <p:cNvPicPr/>
                <p:nvPr/>
              </p:nvPicPr>
              <p:blipFill>
                <a:blip r:embed="rId61"/>
                <a:stretch>
                  <a:fillRect/>
                </a:stretch>
              </p:blipFill>
              <p:spPr>
                <a:xfrm>
                  <a:off x="5932410" y="2096886"/>
                  <a:ext cx="6228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38" name="Ink 37">
                  <a:extLst>
                    <a:ext uri="{FF2B5EF4-FFF2-40B4-BE49-F238E27FC236}">
                      <a16:creationId xmlns:a16="http://schemas.microsoft.com/office/drawing/2014/main" id="{CD16E410-786E-4522-AFCF-691FC4921292}"/>
                    </a:ext>
                  </a:extLst>
                </p14:cNvPr>
                <p14:cNvContentPartPr/>
                <p14:nvPr/>
              </p14:nvContentPartPr>
              <p14:xfrm>
                <a:off x="6046890" y="1988526"/>
                <a:ext cx="153000" cy="213480"/>
              </p14:xfrm>
            </p:contentPart>
          </mc:Choice>
          <mc:Fallback>
            <p:pic>
              <p:nvPicPr>
                <p:cNvPr id="38" name="Ink 37">
                  <a:extLst>
                    <a:ext uri="{FF2B5EF4-FFF2-40B4-BE49-F238E27FC236}">
                      <a16:creationId xmlns:a16="http://schemas.microsoft.com/office/drawing/2014/main" id="{CD16E410-786E-4522-AFCF-691FC4921292}"/>
                    </a:ext>
                  </a:extLst>
                </p:cNvPr>
                <p:cNvPicPr/>
                <p:nvPr/>
              </p:nvPicPr>
              <p:blipFill>
                <a:blip r:embed="rId63"/>
                <a:stretch>
                  <a:fillRect/>
                </a:stretch>
              </p:blipFill>
              <p:spPr>
                <a:xfrm>
                  <a:off x="6042570" y="1984206"/>
                  <a:ext cx="161640" cy="222120"/>
                </a:xfrm>
                <a:prstGeom prst="rect">
                  <a:avLst/>
                </a:prstGeom>
              </p:spPr>
            </p:pic>
          </mc:Fallback>
        </mc:AlternateContent>
      </p:grpSp>
      <p:grpSp>
        <p:nvGrpSpPr>
          <p:cNvPr id="52" name="Group 51">
            <a:extLst>
              <a:ext uri="{FF2B5EF4-FFF2-40B4-BE49-F238E27FC236}">
                <a16:creationId xmlns:a16="http://schemas.microsoft.com/office/drawing/2014/main" id="{7A7CF4E0-48F3-4109-BD1A-F3E9BBAF528E}"/>
              </a:ext>
            </a:extLst>
          </p:cNvPr>
          <p:cNvGrpSpPr/>
          <p:nvPr/>
        </p:nvGrpSpPr>
        <p:grpSpPr>
          <a:xfrm>
            <a:off x="6432450" y="1914006"/>
            <a:ext cx="126000" cy="88920"/>
            <a:chOff x="6432450" y="1914006"/>
            <a:chExt cx="126000" cy="88920"/>
          </a:xfrm>
        </p:grpSpPr>
        <mc:AlternateContent xmlns:mc="http://schemas.openxmlformats.org/markup-compatibility/2006">
          <mc:Choice xmlns:p14="http://schemas.microsoft.com/office/powerpoint/2010/main" Requires="p14">
            <p:contentPart p14:bwMode="auto" r:id="rId64">
              <p14:nvContentPartPr>
                <p14:cNvPr id="43" name="Ink 42">
                  <a:extLst>
                    <a:ext uri="{FF2B5EF4-FFF2-40B4-BE49-F238E27FC236}">
                      <a16:creationId xmlns:a16="http://schemas.microsoft.com/office/drawing/2014/main" id="{A5BD251F-5FA0-44C6-B5FD-F9DBCA62CFCB}"/>
                    </a:ext>
                  </a:extLst>
                </p14:cNvPr>
                <p14:cNvContentPartPr/>
                <p14:nvPr/>
              </p14:nvContentPartPr>
              <p14:xfrm>
                <a:off x="6432450" y="1914006"/>
                <a:ext cx="113040" cy="23040"/>
              </p14:xfrm>
            </p:contentPart>
          </mc:Choice>
          <mc:Fallback>
            <p:pic>
              <p:nvPicPr>
                <p:cNvPr id="43" name="Ink 42">
                  <a:extLst>
                    <a:ext uri="{FF2B5EF4-FFF2-40B4-BE49-F238E27FC236}">
                      <a16:creationId xmlns:a16="http://schemas.microsoft.com/office/drawing/2014/main" id="{A5BD251F-5FA0-44C6-B5FD-F9DBCA62CFCB}"/>
                    </a:ext>
                  </a:extLst>
                </p:cNvPr>
                <p:cNvPicPr/>
                <p:nvPr/>
              </p:nvPicPr>
              <p:blipFill>
                <a:blip r:embed="rId65"/>
                <a:stretch>
                  <a:fillRect/>
                </a:stretch>
              </p:blipFill>
              <p:spPr>
                <a:xfrm>
                  <a:off x="6428130" y="1909686"/>
                  <a:ext cx="12168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44" name="Ink 43">
                  <a:extLst>
                    <a:ext uri="{FF2B5EF4-FFF2-40B4-BE49-F238E27FC236}">
                      <a16:creationId xmlns:a16="http://schemas.microsoft.com/office/drawing/2014/main" id="{7335D189-9598-40E2-BC30-E0A606667D2A}"/>
                    </a:ext>
                  </a:extLst>
                </p14:cNvPr>
                <p14:cNvContentPartPr/>
                <p14:nvPr/>
              </p14:nvContentPartPr>
              <p14:xfrm>
                <a:off x="6433890" y="1987806"/>
                <a:ext cx="124560" cy="15120"/>
              </p14:xfrm>
            </p:contentPart>
          </mc:Choice>
          <mc:Fallback>
            <p:pic>
              <p:nvPicPr>
                <p:cNvPr id="44" name="Ink 43">
                  <a:extLst>
                    <a:ext uri="{FF2B5EF4-FFF2-40B4-BE49-F238E27FC236}">
                      <a16:creationId xmlns:a16="http://schemas.microsoft.com/office/drawing/2014/main" id="{7335D189-9598-40E2-BC30-E0A606667D2A}"/>
                    </a:ext>
                  </a:extLst>
                </p:cNvPr>
                <p:cNvPicPr/>
                <p:nvPr/>
              </p:nvPicPr>
              <p:blipFill>
                <a:blip r:embed="rId67"/>
                <a:stretch>
                  <a:fillRect/>
                </a:stretch>
              </p:blipFill>
              <p:spPr>
                <a:xfrm>
                  <a:off x="6429570" y="1983486"/>
                  <a:ext cx="133200" cy="23760"/>
                </a:xfrm>
                <a:prstGeom prst="rect">
                  <a:avLst/>
                </a:prstGeom>
              </p:spPr>
            </p:pic>
          </mc:Fallback>
        </mc:AlternateContent>
      </p:grpSp>
      <p:grpSp>
        <p:nvGrpSpPr>
          <p:cNvPr id="51" name="Group 50">
            <a:extLst>
              <a:ext uri="{FF2B5EF4-FFF2-40B4-BE49-F238E27FC236}">
                <a16:creationId xmlns:a16="http://schemas.microsoft.com/office/drawing/2014/main" id="{2056F74A-588F-43F3-9146-271764607382}"/>
              </a:ext>
            </a:extLst>
          </p:cNvPr>
          <p:cNvGrpSpPr/>
          <p:nvPr/>
        </p:nvGrpSpPr>
        <p:grpSpPr>
          <a:xfrm>
            <a:off x="6787770" y="1705206"/>
            <a:ext cx="646560" cy="583920"/>
            <a:chOff x="6787770" y="1705206"/>
            <a:chExt cx="646560" cy="583920"/>
          </a:xfrm>
        </p:grpSpPr>
        <mc:AlternateContent xmlns:mc="http://schemas.openxmlformats.org/markup-compatibility/2006">
          <mc:Choice xmlns:p14="http://schemas.microsoft.com/office/powerpoint/2010/main" Requires="p14">
            <p:contentPart p14:bwMode="auto" r:id="rId68">
              <p14:nvContentPartPr>
                <p14:cNvPr id="45" name="Ink 44">
                  <a:extLst>
                    <a:ext uri="{FF2B5EF4-FFF2-40B4-BE49-F238E27FC236}">
                      <a16:creationId xmlns:a16="http://schemas.microsoft.com/office/drawing/2014/main" id="{A1276BB1-7A77-45D9-B5AE-6BAFC205B2D6}"/>
                    </a:ext>
                  </a:extLst>
                </p14:cNvPr>
                <p14:cNvContentPartPr/>
                <p14:nvPr/>
              </p14:nvContentPartPr>
              <p14:xfrm>
                <a:off x="6958410" y="1705206"/>
                <a:ext cx="52920" cy="166320"/>
              </p14:xfrm>
            </p:contentPart>
          </mc:Choice>
          <mc:Fallback>
            <p:pic>
              <p:nvPicPr>
                <p:cNvPr id="45" name="Ink 44">
                  <a:extLst>
                    <a:ext uri="{FF2B5EF4-FFF2-40B4-BE49-F238E27FC236}">
                      <a16:creationId xmlns:a16="http://schemas.microsoft.com/office/drawing/2014/main" id="{A1276BB1-7A77-45D9-B5AE-6BAFC205B2D6}"/>
                    </a:ext>
                  </a:extLst>
                </p:cNvPr>
                <p:cNvPicPr/>
                <p:nvPr/>
              </p:nvPicPr>
              <p:blipFill>
                <a:blip r:embed="rId69"/>
                <a:stretch>
                  <a:fillRect/>
                </a:stretch>
              </p:blipFill>
              <p:spPr>
                <a:xfrm>
                  <a:off x="6954090" y="1700886"/>
                  <a:ext cx="6156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46" name="Ink 45">
                  <a:extLst>
                    <a:ext uri="{FF2B5EF4-FFF2-40B4-BE49-F238E27FC236}">
                      <a16:creationId xmlns:a16="http://schemas.microsoft.com/office/drawing/2014/main" id="{D2EC65FB-5BCA-4701-9D5C-2C948662DBB5}"/>
                    </a:ext>
                  </a:extLst>
                </p14:cNvPr>
                <p14:cNvContentPartPr/>
                <p14:nvPr/>
              </p14:nvContentPartPr>
              <p14:xfrm>
                <a:off x="6787770" y="1874766"/>
                <a:ext cx="523440" cy="42120"/>
              </p14:xfrm>
            </p:contentPart>
          </mc:Choice>
          <mc:Fallback>
            <p:pic>
              <p:nvPicPr>
                <p:cNvPr id="46" name="Ink 45">
                  <a:extLst>
                    <a:ext uri="{FF2B5EF4-FFF2-40B4-BE49-F238E27FC236}">
                      <a16:creationId xmlns:a16="http://schemas.microsoft.com/office/drawing/2014/main" id="{D2EC65FB-5BCA-4701-9D5C-2C948662DBB5}"/>
                    </a:ext>
                  </a:extLst>
                </p:cNvPr>
                <p:cNvPicPr/>
                <p:nvPr/>
              </p:nvPicPr>
              <p:blipFill>
                <a:blip r:embed="rId71"/>
                <a:stretch>
                  <a:fillRect/>
                </a:stretch>
              </p:blipFill>
              <p:spPr>
                <a:xfrm>
                  <a:off x="6783450" y="1870446"/>
                  <a:ext cx="532080" cy="5076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47" name="Ink 46">
                  <a:extLst>
                    <a:ext uri="{FF2B5EF4-FFF2-40B4-BE49-F238E27FC236}">
                      <a16:creationId xmlns:a16="http://schemas.microsoft.com/office/drawing/2014/main" id="{E79457C4-FFE0-4AF4-9956-7926FCB930B6}"/>
                    </a:ext>
                  </a:extLst>
                </p14:cNvPr>
                <p14:cNvContentPartPr/>
                <p14:nvPr/>
              </p14:nvContentPartPr>
              <p14:xfrm>
                <a:off x="6960570" y="1992486"/>
                <a:ext cx="105480" cy="277920"/>
              </p14:xfrm>
            </p:contentPart>
          </mc:Choice>
          <mc:Fallback>
            <p:pic>
              <p:nvPicPr>
                <p:cNvPr id="47" name="Ink 46">
                  <a:extLst>
                    <a:ext uri="{FF2B5EF4-FFF2-40B4-BE49-F238E27FC236}">
                      <a16:creationId xmlns:a16="http://schemas.microsoft.com/office/drawing/2014/main" id="{E79457C4-FFE0-4AF4-9956-7926FCB930B6}"/>
                    </a:ext>
                  </a:extLst>
                </p:cNvPr>
                <p:cNvPicPr/>
                <p:nvPr/>
              </p:nvPicPr>
              <p:blipFill>
                <a:blip r:embed="rId73"/>
                <a:stretch>
                  <a:fillRect/>
                </a:stretch>
              </p:blipFill>
              <p:spPr>
                <a:xfrm>
                  <a:off x="6956250" y="1988166"/>
                  <a:ext cx="114120" cy="28656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48" name="Ink 47">
                  <a:extLst>
                    <a:ext uri="{FF2B5EF4-FFF2-40B4-BE49-F238E27FC236}">
                      <a16:creationId xmlns:a16="http://schemas.microsoft.com/office/drawing/2014/main" id="{42B6344A-E7B5-4A82-838E-8A358C1C7C6F}"/>
                    </a:ext>
                  </a:extLst>
                </p14:cNvPr>
                <p14:cNvContentPartPr/>
                <p14:nvPr/>
              </p14:nvContentPartPr>
              <p14:xfrm>
                <a:off x="7103130" y="1967286"/>
                <a:ext cx="132840" cy="89280"/>
              </p14:xfrm>
            </p:contentPart>
          </mc:Choice>
          <mc:Fallback>
            <p:pic>
              <p:nvPicPr>
                <p:cNvPr id="48" name="Ink 47">
                  <a:extLst>
                    <a:ext uri="{FF2B5EF4-FFF2-40B4-BE49-F238E27FC236}">
                      <a16:creationId xmlns:a16="http://schemas.microsoft.com/office/drawing/2014/main" id="{42B6344A-E7B5-4A82-838E-8A358C1C7C6F}"/>
                    </a:ext>
                  </a:extLst>
                </p:cNvPr>
                <p:cNvPicPr/>
                <p:nvPr/>
              </p:nvPicPr>
              <p:blipFill>
                <a:blip r:embed="rId75"/>
                <a:stretch>
                  <a:fillRect/>
                </a:stretch>
              </p:blipFill>
              <p:spPr>
                <a:xfrm>
                  <a:off x="7098810" y="1962966"/>
                  <a:ext cx="14148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49" name="Ink 48">
                  <a:extLst>
                    <a:ext uri="{FF2B5EF4-FFF2-40B4-BE49-F238E27FC236}">
                      <a16:creationId xmlns:a16="http://schemas.microsoft.com/office/drawing/2014/main" id="{22065EB6-FC3E-45D8-9D75-037305C79541}"/>
                    </a:ext>
                  </a:extLst>
                </p14:cNvPr>
                <p14:cNvContentPartPr/>
                <p14:nvPr/>
              </p14:nvContentPartPr>
              <p14:xfrm>
                <a:off x="7163970" y="2160966"/>
                <a:ext cx="147240" cy="85320"/>
              </p14:xfrm>
            </p:contentPart>
          </mc:Choice>
          <mc:Fallback>
            <p:pic>
              <p:nvPicPr>
                <p:cNvPr id="49" name="Ink 48">
                  <a:extLst>
                    <a:ext uri="{FF2B5EF4-FFF2-40B4-BE49-F238E27FC236}">
                      <a16:creationId xmlns:a16="http://schemas.microsoft.com/office/drawing/2014/main" id="{22065EB6-FC3E-45D8-9D75-037305C79541}"/>
                    </a:ext>
                  </a:extLst>
                </p:cNvPr>
                <p:cNvPicPr/>
                <p:nvPr/>
              </p:nvPicPr>
              <p:blipFill>
                <a:blip r:embed="rId77"/>
                <a:stretch>
                  <a:fillRect/>
                </a:stretch>
              </p:blipFill>
              <p:spPr>
                <a:xfrm>
                  <a:off x="7159650" y="2156646"/>
                  <a:ext cx="15588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50" name="Ink 49">
                  <a:extLst>
                    <a:ext uri="{FF2B5EF4-FFF2-40B4-BE49-F238E27FC236}">
                      <a16:creationId xmlns:a16="http://schemas.microsoft.com/office/drawing/2014/main" id="{21FDE66E-B205-471B-8569-1300B5930F2C}"/>
                    </a:ext>
                  </a:extLst>
                </p14:cNvPr>
                <p14:cNvContentPartPr/>
                <p14:nvPr/>
              </p14:nvContentPartPr>
              <p14:xfrm>
                <a:off x="7319130" y="1984206"/>
                <a:ext cx="115200" cy="304920"/>
              </p14:xfrm>
            </p:contentPart>
          </mc:Choice>
          <mc:Fallback>
            <p:pic>
              <p:nvPicPr>
                <p:cNvPr id="50" name="Ink 49">
                  <a:extLst>
                    <a:ext uri="{FF2B5EF4-FFF2-40B4-BE49-F238E27FC236}">
                      <a16:creationId xmlns:a16="http://schemas.microsoft.com/office/drawing/2014/main" id="{21FDE66E-B205-471B-8569-1300B5930F2C}"/>
                    </a:ext>
                  </a:extLst>
                </p:cNvPr>
                <p:cNvPicPr/>
                <p:nvPr/>
              </p:nvPicPr>
              <p:blipFill>
                <a:blip r:embed="rId79"/>
                <a:stretch>
                  <a:fillRect/>
                </a:stretch>
              </p:blipFill>
              <p:spPr>
                <a:xfrm>
                  <a:off x="7314810" y="1979886"/>
                  <a:ext cx="123840" cy="313560"/>
                </a:xfrm>
                <a:prstGeom prst="rect">
                  <a:avLst/>
                </a:prstGeom>
              </p:spPr>
            </p:pic>
          </mc:Fallback>
        </mc:AlternateContent>
      </p:grpSp>
      <p:grpSp>
        <p:nvGrpSpPr>
          <p:cNvPr id="73" name="Group 72">
            <a:extLst>
              <a:ext uri="{FF2B5EF4-FFF2-40B4-BE49-F238E27FC236}">
                <a16:creationId xmlns:a16="http://schemas.microsoft.com/office/drawing/2014/main" id="{CA999F4E-2BFC-4168-A7F5-D66D5A3E05D0}"/>
              </a:ext>
            </a:extLst>
          </p:cNvPr>
          <p:cNvGrpSpPr/>
          <p:nvPr/>
        </p:nvGrpSpPr>
        <p:grpSpPr>
          <a:xfrm>
            <a:off x="1202010" y="2495766"/>
            <a:ext cx="306360" cy="220680"/>
            <a:chOff x="1202010" y="2495766"/>
            <a:chExt cx="306360" cy="220680"/>
          </a:xfrm>
        </p:grpSpPr>
        <mc:AlternateContent xmlns:mc="http://schemas.openxmlformats.org/markup-compatibility/2006">
          <mc:Choice xmlns:p14="http://schemas.microsoft.com/office/powerpoint/2010/main" Requires="p14">
            <p:contentPart p14:bwMode="auto" r:id="rId80">
              <p14:nvContentPartPr>
                <p14:cNvPr id="53" name="Ink 52">
                  <a:extLst>
                    <a:ext uri="{FF2B5EF4-FFF2-40B4-BE49-F238E27FC236}">
                      <a16:creationId xmlns:a16="http://schemas.microsoft.com/office/drawing/2014/main" id="{9D019595-D766-48D4-A12E-9F9C6CD400E6}"/>
                    </a:ext>
                  </a:extLst>
                </p14:cNvPr>
                <p14:cNvContentPartPr/>
                <p14:nvPr/>
              </p14:nvContentPartPr>
              <p14:xfrm>
                <a:off x="1202010" y="2511606"/>
                <a:ext cx="30600" cy="163800"/>
              </p14:xfrm>
            </p:contentPart>
          </mc:Choice>
          <mc:Fallback>
            <p:pic>
              <p:nvPicPr>
                <p:cNvPr id="53" name="Ink 52">
                  <a:extLst>
                    <a:ext uri="{FF2B5EF4-FFF2-40B4-BE49-F238E27FC236}">
                      <a16:creationId xmlns:a16="http://schemas.microsoft.com/office/drawing/2014/main" id="{9D019595-D766-48D4-A12E-9F9C6CD400E6}"/>
                    </a:ext>
                  </a:extLst>
                </p:cNvPr>
                <p:cNvPicPr/>
                <p:nvPr/>
              </p:nvPicPr>
              <p:blipFill>
                <a:blip r:embed="rId81"/>
                <a:stretch>
                  <a:fillRect/>
                </a:stretch>
              </p:blipFill>
              <p:spPr>
                <a:xfrm>
                  <a:off x="1197690" y="2507286"/>
                  <a:ext cx="3924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54" name="Ink 53">
                  <a:extLst>
                    <a:ext uri="{FF2B5EF4-FFF2-40B4-BE49-F238E27FC236}">
                      <a16:creationId xmlns:a16="http://schemas.microsoft.com/office/drawing/2014/main" id="{5926FF99-EE05-47B0-840C-5CAA9A157A1E}"/>
                    </a:ext>
                  </a:extLst>
                </p14:cNvPr>
                <p14:cNvContentPartPr/>
                <p14:nvPr/>
              </p14:nvContentPartPr>
              <p14:xfrm>
                <a:off x="1250610" y="2538966"/>
                <a:ext cx="138960" cy="137160"/>
              </p14:xfrm>
            </p:contentPart>
          </mc:Choice>
          <mc:Fallback>
            <p:pic>
              <p:nvPicPr>
                <p:cNvPr id="54" name="Ink 53">
                  <a:extLst>
                    <a:ext uri="{FF2B5EF4-FFF2-40B4-BE49-F238E27FC236}">
                      <a16:creationId xmlns:a16="http://schemas.microsoft.com/office/drawing/2014/main" id="{5926FF99-EE05-47B0-840C-5CAA9A157A1E}"/>
                    </a:ext>
                  </a:extLst>
                </p:cNvPr>
                <p:cNvPicPr/>
                <p:nvPr/>
              </p:nvPicPr>
              <p:blipFill>
                <a:blip r:embed="rId83"/>
                <a:stretch>
                  <a:fillRect/>
                </a:stretch>
              </p:blipFill>
              <p:spPr>
                <a:xfrm>
                  <a:off x="1246290" y="2534646"/>
                  <a:ext cx="14760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55" name="Ink 54">
                  <a:extLst>
                    <a:ext uri="{FF2B5EF4-FFF2-40B4-BE49-F238E27FC236}">
                      <a16:creationId xmlns:a16="http://schemas.microsoft.com/office/drawing/2014/main" id="{1F68C4F4-2A51-490A-A8D0-D9E8668211FE}"/>
                    </a:ext>
                  </a:extLst>
                </p14:cNvPr>
                <p14:cNvContentPartPr/>
                <p14:nvPr/>
              </p14:nvContentPartPr>
              <p14:xfrm>
                <a:off x="1434930" y="2495766"/>
                <a:ext cx="66960" cy="220680"/>
              </p14:xfrm>
            </p:contentPart>
          </mc:Choice>
          <mc:Fallback>
            <p:pic>
              <p:nvPicPr>
                <p:cNvPr id="55" name="Ink 54">
                  <a:extLst>
                    <a:ext uri="{FF2B5EF4-FFF2-40B4-BE49-F238E27FC236}">
                      <a16:creationId xmlns:a16="http://schemas.microsoft.com/office/drawing/2014/main" id="{1F68C4F4-2A51-490A-A8D0-D9E8668211FE}"/>
                    </a:ext>
                  </a:extLst>
                </p:cNvPr>
                <p:cNvPicPr/>
                <p:nvPr/>
              </p:nvPicPr>
              <p:blipFill>
                <a:blip r:embed="rId85"/>
                <a:stretch>
                  <a:fillRect/>
                </a:stretch>
              </p:blipFill>
              <p:spPr>
                <a:xfrm>
                  <a:off x="1430610" y="2491446"/>
                  <a:ext cx="75600" cy="22932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56" name="Ink 55">
                  <a:extLst>
                    <a:ext uri="{FF2B5EF4-FFF2-40B4-BE49-F238E27FC236}">
                      <a16:creationId xmlns:a16="http://schemas.microsoft.com/office/drawing/2014/main" id="{9F965B24-C67F-4851-A704-70F8F7B6E6EC}"/>
                    </a:ext>
                  </a:extLst>
                </p14:cNvPr>
                <p14:cNvContentPartPr/>
                <p14:nvPr/>
              </p14:nvContentPartPr>
              <p14:xfrm>
                <a:off x="1406130" y="2587926"/>
                <a:ext cx="102240" cy="10080"/>
              </p14:xfrm>
            </p:contentPart>
          </mc:Choice>
          <mc:Fallback>
            <p:pic>
              <p:nvPicPr>
                <p:cNvPr id="56" name="Ink 55">
                  <a:extLst>
                    <a:ext uri="{FF2B5EF4-FFF2-40B4-BE49-F238E27FC236}">
                      <a16:creationId xmlns:a16="http://schemas.microsoft.com/office/drawing/2014/main" id="{9F965B24-C67F-4851-A704-70F8F7B6E6EC}"/>
                    </a:ext>
                  </a:extLst>
                </p:cNvPr>
                <p:cNvPicPr/>
                <p:nvPr/>
              </p:nvPicPr>
              <p:blipFill>
                <a:blip r:embed="rId87"/>
                <a:stretch>
                  <a:fillRect/>
                </a:stretch>
              </p:blipFill>
              <p:spPr>
                <a:xfrm>
                  <a:off x="1401810" y="2583606"/>
                  <a:ext cx="110880" cy="18720"/>
                </a:xfrm>
                <a:prstGeom prst="rect">
                  <a:avLst/>
                </a:prstGeom>
              </p:spPr>
            </p:pic>
          </mc:Fallback>
        </mc:AlternateContent>
      </p:grpSp>
      <p:grpSp>
        <p:nvGrpSpPr>
          <p:cNvPr id="72" name="Group 71">
            <a:extLst>
              <a:ext uri="{FF2B5EF4-FFF2-40B4-BE49-F238E27FC236}">
                <a16:creationId xmlns:a16="http://schemas.microsoft.com/office/drawing/2014/main" id="{AC2FF5B4-2C79-4B6E-9070-649EA0D086DC}"/>
              </a:ext>
            </a:extLst>
          </p:cNvPr>
          <p:cNvGrpSpPr/>
          <p:nvPr/>
        </p:nvGrpSpPr>
        <p:grpSpPr>
          <a:xfrm>
            <a:off x="1882410" y="2488926"/>
            <a:ext cx="1277640" cy="267120"/>
            <a:chOff x="1882410" y="2488926"/>
            <a:chExt cx="1277640" cy="267120"/>
          </a:xfrm>
        </p:grpSpPr>
        <mc:AlternateContent xmlns:mc="http://schemas.openxmlformats.org/markup-compatibility/2006">
          <mc:Choice xmlns:p14="http://schemas.microsoft.com/office/powerpoint/2010/main" Requires="p14">
            <p:contentPart p14:bwMode="auto" r:id="rId88">
              <p14:nvContentPartPr>
                <p14:cNvPr id="57" name="Ink 56">
                  <a:extLst>
                    <a:ext uri="{FF2B5EF4-FFF2-40B4-BE49-F238E27FC236}">
                      <a16:creationId xmlns:a16="http://schemas.microsoft.com/office/drawing/2014/main" id="{20605DC6-1B8F-4736-BF11-E87288EEBB12}"/>
                    </a:ext>
                  </a:extLst>
                </p14:cNvPr>
                <p14:cNvContentPartPr/>
                <p14:nvPr/>
              </p14:nvContentPartPr>
              <p14:xfrm>
                <a:off x="1882410" y="2488926"/>
                <a:ext cx="146520" cy="208440"/>
              </p14:xfrm>
            </p:contentPart>
          </mc:Choice>
          <mc:Fallback>
            <p:pic>
              <p:nvPicPr>
                <p:cNvPr id="57" name="Ink 56">
                  <a:extLst>
                    <a:ext uri="{FF2B5EF4-FFF2-40B4-BE49-F238E27FC236}">
                      <a16:creationId xmlns:a16="http://schemas.microsoft.com/office/drawing/2014/main" id="{20605DC6-1B8F-4736-BF11-E87288EEBB12}"/>
                    </a:ext>
                  </a:extLst>
                </p:cNvPr>
                <p:cNvPicPr/>
                <p:nvPr/>
              </p:nvPicPr>
              <p:blipFill>
                <a:blip r:embed="rId89"/>
                <a:stretch>
                  <a:fillRect/>
                </a:stretch>
              </p:blipFill>
              <p:spPr>
                <a:xfrm>
                  <a:off x="1878090" y="2484606"/>
                  <a:ext cx="155160" cy="21708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58" name="Ink 57">
                  <a:extLst>
                    <a:ext uri="{FF2B5EF4-FFF2-40B4-BE49-F238E27FC236}">
                      <a16:creationId xmlns:a16="http://schemas.microsoft.com/office/drawing/2014/main" id="{49E41568-986A-4294-95ED-96424B3F3EA5}"/>
                    </a:ext>
                  </a:extLst>
                </p14:cNvPr>
                <p14:cNvContentPartPr/>
                <p14:nvPr/>
              </p14:nvContentPartPr>
              <p14:xfrm>
                <a:off x="2118570" y="2640126"/>
                <a:ext cx="13320" cy="115920"/>
              </p14:xfrm>
            </p:contentPart>
          </mc:Choice>
          <mc:Fallback>
            <p:pic>
              <p:nvPicPr>
                <p:cNvPr id="58" name="Ink 57">
                  <a:extLst>
                    <a:ext uri="{FF2B5EF4-FFF2-40B4-BE49-F238E27FC236}">
                      <a16:creationId xmlns:a16="http://schemas.microsoft.com/office/drawing/2014/main" id="{49E41568-986A-4294-95ED-96424B3F3EA5}"/>
                    </a:ext>
                  </a:extLst>
                </p:cNvPr>
                <p:cNvPicPr/>
                <p:nvPr/>
              </p:nvPicPr>
              <p:blipFill>
                <a:blip r:embed="rId91"/>
                <a:stretch>
                  <a:fillRect/>
                </a:stretch>
              </p:blipFill>
              <p:spPr>
                <a:xfrm>
                  <a:off x="2114250" y="2635806"/>
                  <a:ext cx="2196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59" name="Ink 58">
                  <a:extLst>
                    <a:ext uri="{FF2B5EF4-FFF2-40B4-BE49-F238E27FC236}">
                      <a16:creationId xmlns:a16="http://schemas.microsoft.com/office/drawing/2014/main" id="{B7C5EDDA-C1D1-4400-9620-EF56F63880F7}"/>
                    </a:ext>
                  </a:extLst>
                </p14:cNvPr>
                <p14:cNvContentPartPr/>
                <p14:nvPr/>
              </p14:nvContentPartPr>
              <p14:xfrm>
                <a:off x="2264730" y="2699886"/>
                <a:ext cx="42480" cy="30960"/>
              </p14:xfrm>
            </p:contentPart>
          </mc:Choice>
          <mc:Fallback>
            <p:pic>
              <p:nvPicPr>
                <p:cNvPr id="59" name="Ink 58">
                  <a:extLst>
                    <a:ext uri="{FF2B5EF4-FFF2-40B4-BE49-F238E27FC236}">
                      <a16:creationId xmlns:a16="http://schemas.microsoft.com/office/drawing/2014/main" id="{B7C5EDDA-C1D1-4400-9620-EF56F63880F7}"/>
                    </a:ext>
                  </a:extLst>
                </p:cNvPr>
                <p:cNvPicPr/>
                <p:nvPr/>
              </p:nvPicPr>
              <p:blipFill>
                <a:blip r:embed="rId93"/>
                <a:stretch>
                  <a:fillRect/>
                </a:stretch>
              </p:blipFill>
              <p:spPr>
                <a:xfrm>
                  <a:off x="2260410" y="2695566"/>
                  <a:ext cx="5112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60" name="Ink 59">
                  <a:extLst>
                    <a:ext uri="{FF2B5EF4-FFF2-40B4-BE49-F238E27FC236}">
                      <a16:creationId xmlns:a16="http://schemas.microsoft.com/office/drawing/2014/main" id="{DF954890-1742-4227-BC43-92FF8C649E5E}"/>
                    </a:ext>
                  </a:extLst>
                </p14:cNvPr>
                <p14:cNvContentPartPr/>
                <p14:nvPr/>
              </p14:nvContentPartPr>
              <p14:xfrm>
                <a:off x="2431050" y="2495406"/>
                <a:ext cx="113040" cy="206640"/>
              </p14:xfrm>
            </p:contentPart>
          </mc:Choice>
          <mc:Fallback>
            <p:pic>
              <p:nvPicPr>
                <p:cNvPr id="60" name="Ink 59">
                  <a:extLst>
                    <a:ext uri="{FF2B5EF4-FFF2-40B4-BE49-F238E27FC236}">
                      <a16:creationId xmlns:a16="http://schemas.microsoft.com/office/drawing/2014/main" id="{DF954890-1742-4227-BC43-92FF8C649E5E}"/>
                    </a:ext>
                  </a:extLst>
                </p:cNvPr>
                <p:cNvPicPr/>
                <p:nvPr/>
              </p:nvPicPr>
              <p:blipFill>
                <a:blip r:embed="rId95"/>
                <a:stretch>
                  <a:fillRect/>
                </a:stretch>
              </p:blipFill>
              <p:spPr>
                <a:xfrm>
                  <a:off x="2426730" y="2491086"/>
                  <a:ext cx="121680" cy="21528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61" name="Ink 60">
                  <a:extLst>
                    <a:ext uri="{FF2B5EF4-FFF2-40B4-BE49-F238E27FC236}">
                      <a16:creationId xmlns:a16="http://schemas.microsoft.com/office/drawing/2014/main" id="{BB7492E3-8DDB-4DF8-874A-D5688857DBEE}"/>
                    </a:ext>
                  </a:extLst>
                </p14:cNvPr>
                <p14:cNvContentPartPr/>
                <p14:nvPr/>
              </p14:nvContentPartPr>
              <p14:xfrm>
                <a:off x="2616090" y="2619966"/>
                <a:ext cx="120600" cy="106560"/>
              </p14:xfrm>
            </p:contentPart>
          </mc:Choice>
          <mc:Fallback>
            <p:pic>
              <p:nvPicPr>
                <p:cNvPr id="61" name="Ink 60">
                  <a:extLst>
                    <a:ext uri="{FF2B5EF4-FFF2-40B4-BE49-F238E27FC236}">
                      <a16:creationId xmlns:a16="http://schemas.microsoft.com/office/drawing/2014/main" id="{BB7492E3-8DDB-4DF8-874A-D5688857DBEE}"/>
                    </a:ext>
                  </a:extLst>
                </p:cNvPr>
                <p:cNvPicPr/>
                <p:nvPr/>
              </p:nvPicPr>
              <p:blipFill>
                <a:blip r:embed="rId97"/>
                <a:stretch>
                  <a:fillRect/>
                </a:stretch>
              </p:blipFill>
              <p:spPr>
                <a:xfrm>
                  <a:off x="2611770" y="2615646"/>
                  <a:ext cx="12924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62" name="Ink 61">
                  <a:extLst>
                    <a:ext uri="{FF2B5EF4-FFF2-40B4-BE49-F238E27FC236}">
                      <a16:creationId xmlns:a16="http://schemas.microsoft.com/office/drawing/2014/main" id="{58CE1722-F205-4E4F-B73D-E257DD00CE02}"/>
                    </a:ext>
                  </a:extLst>
                </p14:cNvPr>
                <p14:cNvContentPartPr/>
                <p14:nvPr/>
              </p14:nvContentPartPr>
              <p14:xfrm>
                <a:off x="2862330" y="2692686"/>
                <a:ext cx="20160" cy="35640"/>
              </p14:xfrm>
            </p:contentPart>
          </mc:Choice>
          <mc:Fallback>
            <p:pic>
              <p:nvPicPr>
                <p:cNvPr id="62" name="Ink 61">
                  <a:extLst>
                    <a:ext uri="{FF2B5EF4-FFF2-40B4-BE49-F238E27FC236}">
                      <a16:creationId xmlns:a16="http://schemas.microsoft.com/office/drawing/2014/main" id="{58CE1722-F205-4E4F-B73D-E257DD00CE02}"/>
                    </a:ext>
                  </a:extLst>
                </p:cNvPr>
                <p:cNvPicPr/>
                <p:nvPr/>
              </p:nvPicPr>
              <p:blipFill>
                <a:blip r:embed="rId99"/>
                <a:stretch>
                  <a:fillRect/>
                </a:stretch>
              </p:blipFill>
              <p:spPr>
                <a:xfrm>
                  <a:off x="2858010" y="2688366"/>
                  <a:ext cx="2880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63" name="Ink 62">
                  <a:extLst>
                    <a:ext uri="{FF2B5EF4-FFF2-40B4-BE49-F238E27FC236}">
                      <a16:creationId xmlns:a16="http://schemas.microsoft.com/office/drawing/2014/main" id="{3CC16010-F831-431F-AD5D-5DD362238D19}"/>
                    </a:ext>
                  </a:extLst>
                </p14:cNvPr>
                <p14:cNvContentPartPr/>
                <p14:nvPr/>
              </p14:nvContentPartPr>
              <p14:xfrm>
                <a:off x="3017850" y="2697006"/>
                <a:ext cx="142200" cy="29520"/>
              </p14:xfrm>
            </p:contentPart>
          </mc:Choice>
          <mc:Fallback>
            <p:pic>
              <p:nvPicPr>
                <p:cNvPr id="63" name="Ink 62">
                  <a:extLst>
                    <a:ext uri="{FF2B5EF4-FFF2-40B4-BE49-F238E27FC236}">
                      <a16:creationId xmlns:a16="http://schemas.microsoft.com/office/drawing/2014/main" id="{3CC16010-F831-431F-AD5D-5DD362238D19}"/>
                    </a:ext>
                  </a:extLst>
                </p:cNvPr>
                <p:cNvPicPr/>
                <p:nvPr/>
              </p:nvPicPr>
              <p:blipFill>
                <a:blip r:embed="rId101"/>
                <a:stretch>
                  <a:fillRect/>
                </a:stretch>
              </p:blipFill>
              <p:spPr>
                <a:xfrm>
                  <a:off x="3013530" y="2692686"/>
                  <a:ext cx="150840" cy="381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2">
            <p14:nvContentPartPr>
              <p14:cNvPr id="64" name="Ink 63">
                <a:extLst>
                  <a:ext uri="{FF2B5EF4-FFF2-40B4-BE49-F238E27FC236}">
                    <a16:creationId xmlns:a16="http://schemas.microsoft.com/office/drawing/2014/main" id="{81F5F3E1-0479-4A51-B667-6C168F887D57}"/>
                  </a:ext>
                </a:extLst>
              </p14:cNvPr>
              <p14:cNvContentPartPr/>
              <p14:nvPr/>
            </p14:nvContentPartPr>
            <p14:xfrm>
              <a:off x="3343290" y="2720046"/>
              <a:ext cx="31320" cy="37800"/>
            </p14:xfrm>
          </p:contentPart>
        </mc:Choice>
        <mc:Fallback>
          <p:pic>
            <p:nvPicPr>
              <p:cNvPr id="64" name="Ink 63">
                <a:extLst>
                  <a:ext uri="{FF2B5EF4-FFF2-40B4-BE49-F238E27FC236}">
                    <a16:creationId xmlns:a16="http://schemas.microsoft.com/office/drawing/2014/main" id="{81F5F3E1-0479-4A51-B667-6C168F887D57}"/>
                  </a:ext>
                </a:extLst>
              </p:cNvPr>
              <p:cNvPicPr/>
              <p:nvPr/>
            </p:nvPicPr>
            <p:blipFill>
              <a:blip r:embed="rId103"/>
              <a:stretch>
                <a:fillRect/>
              </a:stretch>
            </p:blipFill>
            <p:spPr>
              <a:xfrm>
                <a:off x="3338970" y="2715726"/>
                <a:ext cx="39960" cy="46440"/>
              </a:xfrm>
              <a:prstGeom prst="rect">
                <a:avLst/>
              </a:prstGeom>
            </p:spPr>
          </p:pic>
        </mc:Fallback>
      </mc:AlternateContent>
      <p:grpSp>
        <p:nvGrpSpPr>
          <p:cNvPr id="71" name="Group 70">
            <a:extLst>
              <a:ext uri="{FF2B5EF4-FFF2-40B4-BE49-F238E27FC236}">
                <a16:creationId xmlns:a16="http://schemas.microsoft.com/office/drawing/2014/main" id="{7C984D19-606E-4A64-A2E6-84FB7022EA4D}"/>
              </a:ext>
            </a:extLst>
          </p:cNvPr>
          <p:cNvGrpSpPr/>
          <p:nvPr/>
        </p:nvGrpSpPr>
        <p:grpSpPr>
          <a:xfrm>
            <a:off x="3585210" y="2496126"/>
            <a:ext cx="288720" cy="285120"/>
            <a:chOff x="3585210" y="2496126"/>
            <a:chExt cx="288720" cy="285120"/>
          </a:xfrm>
        </p:grpSpPr>
        <mc:AlternateContent xmlns:mc="http://schemas.openxmlformats.org/markup-compatibility/2006">
          <mc:Choice xmlns:p14="http://schemas.microsoft.com/office/powerpoint/2010/main" Requires="p14">
            <p:contentPart p14:bwMode="auto" r:id="rId104">
              <p14:nvContentPartPr>
                <p14:cNvPr id="65" name="Ink 64">
                  <a:extLst>
                    <a:ext uri="{FF2B5EF4-FFF2-40B4-BE49-F238E27FC236}">
                      <a16:creationId xmlns:a16="http://schemas.microsoft.com/office/drawing/2014/main" id="{B672826B-82CF-4597-8E0A-37F2FF633334}"/>
                    </a:ext>
                  </a:extLst>
                </p14:cNvPr>
                <p14:cNvContentPartPr/>
                <p14:nvPr/>
              </p14:nvContentPartPr>
              <p14:xfrm>
                <a:off x="3585210" y="2496126"/>
                <a:ext cx="109800" cy="237600"/>
              </p14:xfrm>
            </p:contentPart>
          </mc:Choice>
          <mc:Fallback>
            <p:pic>
              <p:nvPicPr>
                <p:cNvPr id="65" name="Ink 64">
                  <a:extLst>
                    <a:ext uri="{FF2B5EF4-FFF2-40B4-BE49-F238E27FC236}">
                      <a16:creationId xmlns:a16="http://schemas.microsoft.com/office/drawing/2014/main" id="{B672826B-82CF-4597-8E0A-37F2FF633334}"/>
                    </a:ext>
                  </a:extLst>
                </p:cNvPr>
                <p:cNvPicPr/>
                <p:nvPr/>
              </p:nvPicPr>
              <p:blipFill>
                <a:blip r:embed="rId105"/>
                <a:stretch>
                  <a:fillRect/>
                </a:stretch>
              </p:blipFill>
              <p:spPr>
                <a:xfrm>
                  <a:off x="3580890" y="2491806"/>
                  <a:ext cx="118440" cy="24624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66" name="Ink 65">
                  <a:extLst>
                    <a:ext uri="{FF2B5EF4-FFF2-40B4-BE49-F238E27FC236}">
                      <a16:creationId xmlns:a16="http://schemas.microsoft.com/office/drawing/2014/main" id="{E46488C0-EFC2-4B28-B5F2-26AFD058E026}"/>
                    </a:ext>
                  </a:extLst>
                </p14:cNvPr>
                <p14:cNvContentPartPr/>
                <p14:nvPr/>
              </p14:nvContentPartPr>
              <p14:xfrm>
                <a:off x="3759450" y="2646606"/>
                <a:ext cx="16200" cy="118800"/>
              </p14:xfrm>
            </p:contentPart>
          </mc:Choice>
          <mc:Fallback>
            <p:pic>
              <p:nvPicPr>
                <p:cNvPr id="66" name="Ink 65">
                  <a:extLst>
                    <a:ext uri="{FF2B5EF4-FFF2-40B4-BE49-F238E27FC236}">
                      <a16:creationId xmlns:a16="http://schemas.microsoft.com/office/drawing/2014/main" id="{E46488C0-EFC2-4B28-B5F2-26AFD058E026}"/>
                    </a:ext>
                  </a:extLst>
                </p:cNvPr>
                <p:cNvPicPr/>
                <p:nvPr/>
              </p:nvPicPr>
              <p:blipFill>
                <a:blip r:embed="rId107"/>
                <a:stretch>
                  <a:fillRect/>
                </a:stretch>
              </p:blipFill>
              <p:spPr>
                <a:xfrm>
                  <a:off x="3755130" y="2642286"/>
                  <a:ext cx="2484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67" name="Ink 66">
                  <a:extLst>
                    <a:ext uri="{FF2B5EF4-FFF2-40B4-BE49-F238E27FC236}">
                      <a16:creationId xmlns:a16="http://schemas.microsoft.com/office/drawing/2014/main" id="{3E2677D1-9248-4E58-9F01-B0B19483B35A}"/>
                    </a:ext>
                  </a:extLst>
                </p14:cNvPr>
                <p14:cNvContentPartPr/>
                <p14:nvPr/>
              </p14:nvContentPartPr>
              <p14:xfrm>
                <a:off x="3766290" y="2693766"/>
                <a:ext cx="107640" cy="87480"/>
              </p14:xfrm>
            </p:contentPart>
          </mc:Choice>
          <mc:Fallback>
            <p:pic>
              <p:nvPicPr>
                <p:cNvPr id="67" name="Ink 66">
                  <a:extLst>
                    <a:ext uri="{FF2B5EF4-FFF2-40B4-BE49-F238E27FC236}">
                      <a16:creationId xmlns:a16="http://schemas.microsoft.com/office/drawing/2014/main" id="{3E2677D1-9248-4E58-9F01-B0B19483B35A}"/>
                    </a:ext>
                  </a:extLst>
                </p:cNvPr>
                <p:cNvPicPr/>
                <p:nvPr/>
              </p:nvPicPr>
              <p:blipFill>
                <a:blip r:embed="rId109"/>
                <a:stretch>
                  <a:fillRect/>
                </a:stretch>
              </p:blipFill>
              <p:spPr>
                <a:xfrm>
                  <a:off x="3761970" y="2689446"/>
                  <a:ext cx="116280" cy="96120"/>
                </a:xfrm>
                <a:prstGeom prst="rect">
                  <a:avLst/>
                </a:prstGeom>
              </p:spPr>
            </p:pic>
          </mc:Fallback>
        </mc:AlternateContent>
      </p:grpSp>
      <p:grpSp>
        <p:nvGrpSpPr>
          <p:cNvPr id="70" name="Group 69">
            <a:extLst>
              <a:ext uri="{FF2B5EF4-FFF2-40B4-BE49-F238E27FC236}">
                <a16:creationId xmlns:a16="http://schemas.microsoft.com/office/drawing/2014/main" id="{2CF3A162-4395-4EE2-BF0C-941EFAB29C4E}"/>
              </a:ext>
            </a:extLst>
          </p:cNvPr>
          <p:cNvGrpSpPr/>
          <p:nvPr/>
        </p:nvGrpSpPr>
        <p:grpSpPr>
          <a:xfrm>
            <a:off x="4271730" y="2531766"/>
            <a:ext cx="270000" cy="154080"/>
            <a:chOff x="4271730" y="2531766"/>
            <a:chExt cx="270000" cy="154080"/>
          </a:xfrm>
        </p:grpSpPr>
        <mc:AlternateContent xmlns:mc="http://schemas.openxmlformats.org/markup-compatibility/2006">
          <mc:Choice xmlns:p14="http://schemas.microsoft.com/office/powerpoint/2010/main" Requires="p14">
            <p:contentPart p14:bwMode="auto" r:id="rId110">
              <p14:nvContentPartPr>
                <p14:cNvPr id="68" name="Ink 67">
                  <a:extLst>
                    <a:ext uri="{FF2B5EF4-FFF2-40B4-BE49-F238E27FC236}">
                      <a16:creationId xmlns:a16="http://schemas.microsoft.com/office/drawing/2014/main" id="{F047A35E-E510-4699-A1DD-7397632A38C4}"/>
                    </a:ext>
                  </a:extLst>
                </p14:cNvPr>
                <p14:cNvContentPartPr/>
                <p14:nvPr/>
              </p14:nvContentPartPr>
              <p14:xfrm>
                <a:off x="4271730" y="2531766"/>
                <a:ext cx="120600" cy="154080"/>
              </p14:xfrm>
            </p:contentPart>
          </mc:Choice>
          <mc:Fallback>
            <p:pic>
              <p:nvPicPr>
                <p:cNvPr id="68" name="Ink 67">
                  <a:extLst>
                    <a:ext uri="{FF2B5EF4-FFF2-40B4-BE49-F238E27FC236}">
                      <a16:creationId xmlns:a16="http://schemas.microsoft.com/office/drawing/2014/main" id="{F047A35E-E510-4699-A1DD-7397632A38C4}"/>
                    </a:ext>
                  </a:extLst>
                </p:cNvPr>
                <p:cNvPicPr/>
                <p:nvPr/>
              </p:nvPicPr>
              <p:blipFill>
                <a:blip r:embed="rId111"/>
                <a:stretch>
                  <a:fillRect/>
                </a:stretch>
              </p:blipFill>
              <p:spPr>
                <a:xfrm>
                  <a:off x="4267410" y="2527446"/>
                  <a:ext cx="12924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69" name="Ink 68">
                  <a:extLst>
                    <a:ext uri="{FF2B5EF4-FFF2-40B4-BE49-F238E27FC236}">
                      <a16:creationId xmlns:a16="http://schemas.microsoft.com/office/drawing/2014/main" id="{93606CB0-4DF8-4AE4-AA9A-1F58D77FC192}"/>
                    </a:ext>
                  </a:extLst>
                </p14:cNvPr>
                <p14:cNvContentPartPr/>
                <p14:nvPr/>
              </p14:nvContentPartPr>
              <p14:xfrm>
                <a:off x="4406730" y="2572806"/>
                <a:ext cx="135000" cy="101160"/>
              </p14:xfrm>
            </p:contentPart>
          </mc:Choice>
          <mc:Fallback>
            <p:pic>
              <p:nvPicPr>
                <p:cNvPr id="69" name="Ink 68">
                  <a:extLst>
                    <a:ext uri="{FF2B5EF4-FFF2-40B4-BE49-F238E27FC236}">
                      <a16:creationId xmlns:a16="http://schemas.microsoft.com/office/drawing/2014/main" id="{93606CB0-4DF8-4AE4-AA9A-1F58D77FC192}"/>
                    </a:ext>
                  </a:extLst>
                </p:cNvPr>
                <p:cNvPicPr/>
                <p:nvPr/>
              </p:nvPicPr>
              <p:blipFill>
                <a:blip r:embed="rId113"/>
                <a:stretch>
                  <a:fillRect/>
                </a:stretch>
              </p:blipFill>
              <p:spPr>
                <a:xfrm>
                  <a:off x="4402410" y="2568486"/>
                  <a:ext cx="143640" cy="109800"/>
                </a:xfrm>
                <a:prstGeom prst="rect">
                  <a:avLst/>
                </a:prstGeom>
              </p:spPr>
            </p:pic>
          </mc:Fallback>
        </mc:AlternateContent>
      </p:grpSp>
      <p:grpSp>
        <p:nvGrpSpPr>
          <p:cNvPr id="82" name="Group 81">
            <a:extLst>
              <a:ext uri="{FF2B5EF4-FFF2-40B4-BE49-F238E27FC236}">
                <a16:creationId xmlns:a16="http://schemas.microsoft.com/office/drawing/2014/main" id="{55375365-57A9-454A-9F4F-5352AC0B94F5}"/>
              </a:ext>
            </a:extLst>
          </p:cNvPr>
          <p:cNvGrpSpPr/>
          <p:nvPr/>
        </p:nvGrpSpPr>
        <p:grpSpPr>
          <a:xfrm>
            <a:off x="4926570" y="2492166"/>
            <a:ext cx="942840" cy="176040"/>
            <a:chOff x="4926570" y="2492166"/>
            <a:chExt cx="942840" cy="176040"/>
          </a:xfrm>
        </p:grpSpPr>
        <mc:AlternateContent xmlns:mc="http://schemas.openxmlformats.org/markup-compatibility/2006">
          <mc:Choice xmlns:p14="http://schemas.microsoft.com/office/powerpoint/2010/main" Requires="p14">
            <p:contentPart p14:bwMode="auto" r:id="rId114">
              <p14:nvContentPartPr>
                <p14:cNvPr id="74" name="Ink 73">
                  <a:extLst>
                    <a:ext uri="{FF2B5EF4-FFF2-40B4-BE49-F238E27FC236}">
                      <a16:creationId xmlns:a16="http://schemas.microsoft.com/office/drawing/2014/main" id="{D434B8BD-4036-40F9-9CEF-B7D57AA6C881}"/>
                    </a:ext>
                  </a:extLst>
                </p14:cNvPr>
                <p14:cNvContentPartPr/>
                <p14:nvPr/>
              </p14:nvContentPartPr>
              <p14:xfrm>
                <a:off x="4926570" y="2554446"/>
                <a:ext cx="172440" cy="113040"/>
              </p14:xfrm>
            </p:contentPart>
          </mc:Choice>
          <mc:Fallback>
            <p:pic>
              <p:nvPicPr>
                <p:cNvPr id="74" name="Ink 73">
                  <a:extLst>
                    <a:ext uri="{FF2B5EF4-FFF2-40B4-BE49-F238E27FC236}">
                      <a16:creationId xmlns:a16="http://schemas.microsoft.com/office/drawing/2014/main" id="{D434B8BD-4036-40F9-9CEF-B7D57AA6C881}"/>
                    </a:ext>
                  </a:extLst>
                </p:cNvPr>
                <p:cNvPicPr/>
                <p:nvPr/>
              </p:nvPicPr>
              <p:blipFill>
                <a:blip r:embed="rId115"/>
                <a:stretch>
                  <a:fillRect/>
                </a:stretch>
              </p:blipFill>
              <p:spPr>
                <a:xfrm>
                  <a:off x="4922250" y="2550126"/>
                  <a:ext cx="18108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75" name="Ink 74">
                  <a:extLst>
                    <a:ext uri="{FF2B5EF4-FFF2-40B4-BE49-F238E27FC236}">
                      <a16:creationId xmlns:a16="http://schemas.microsoft.com/office/drawing/2014/main" id="{AA084F41-185E-4FBC-89CE-494D77B35A97}"/>
                    </a:ext>
                  </a:extLst>
                </p14:cNvPr>
                <p14:cNvContentPartPr/>
                <p14:nvPr/>
              </p14:nvContentPartPr>
              <p14:xfrm>
                <a:off x="5120250" y="2519886"/>
                <a:ext cx="45720" cy="147960"/>
              </p14:xfrm>
            </p:contentPart>
          </mc:Choice>
          <mc:Fallback>
            <p:pic>
              <p:nvPicPr>
                <p:cNvPr id="75" name="Ink 74">
                  <a:extLst>
                    <a:ext uri="{FF2B5EF4-FFF2-40B4-BE49-F238E27FC236}">
                      <a16:creationId xmlns:a16="http://schemas.microsoft.com/office/drawing/2014/main" id="{AA084F41-185E-4FBC-89CE-494D77B35A97}"/>
                    </a:ext>
                  </a:extLst>
                </p:cNvPr>
                <p:cNvPicPr/>
                <p:nvPr/>
              </p:nvPicPr>
              <p:blipFill>
                <a:blip r:embed="rId117"/>
                <a:stretch>
                  <a:fillRect/>
                </a:stretch>
              </p:blipFill>
              <p:spPr>
                <a:xfrm>
                  <a:off x="5115930" y="2515566"/>
                  <a:ext cx="5436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76" name="Ink 75">
                  <a:extLst>
                    <a:ext uri="{FF2B5EF4-FFF2-40B4-BE49-F238E27FC236}">
                      <a16:creationId xmlns:a16="http://schemas.microsoft.com/office/drawing/2014/main" id="{8090E851-9C8F-4280-B4DF-54CAEE0EC0FB}"/>
                    </a:ext>
                  </a:extLst>
                </p14:cNvPr>
                <p14:cNvContentPartPr/>
                <p14:nvPr/>
              </p14:nvContentPartPr>
              <p14:xfrm>
                <a:off x="5216370" y="2563086"/>
                <a:ext cx="88560" cy="102960"/>
              </p14:xfrm>
            </p:contentPart>
          </mc:Choice>
          <mc:Fallback>
            <p:pic>
              <p:nvPicPr>
                <p:cNvPr id="76" name="Ink 75">
                  <a:extLst>
                    <a:ext uri="{FF2B5EF4-FFF2-40B4-BE49-F238E27FC236}">
                      <a16:creationId xmlns:a16="http://schemas.microsoft.com/office/drawing/2014/main" id="{8090E851-9C8F-4280-B4DF-54CAEE0EC0FB}"/>
                    </a:ext>
                  </a:extLst>
                </p:cNvPr>
                <p:cNvPicPr/>
                <p:nvPr/>
              </p:nvPicPr>
              <p:blipFill>
                <a:blip r:embed="rId119"/>
                <a:stretch>
                  <a:fillRect/>
                </a:stretch>
              </p:blipFill>
              <p:spPr>
                <a:xfrm>
                  <a:off x="5212050" y="2558766"/>
                  <a:ext cx="9720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77" name="Ink 76">
                  <a:extLst>
                    <a:ext uri="{FF2B5EF4-FFF2-40B4-BE49-F238E27FC236}">
                      <a16:creationId xmlns:a16="http://schemas.microsoft.com/office/drawing/2014/main" id="{7ED98341-B61F-499A-A860-DDA3B789D9B3}"/>
                    </a:ext>
                  </a:extLst>
                </p14:cNvPr>
                <p14:cNvContentPartPr/>
                <p14:nvPr/>
              </p14:nvContentPartPr>
              <p14:xfrm>
                <a:off x="5368650" y="2612766"/>
                <a:ext cx="44280" cy="7560"/>
              </p14:xfrm>
            </p:contentPart>
          </mc:Choice>
          <mc:Fallback>
            <p:pic>
              <p:nvPicPr>
                <p:cNvPr id="77" name="Ink 76">
                  <a:extLst>
                    <a:ext uri="{FF2B5EF4-FFF2-40B4-BE49-F238E27FC236}">
                      <a16:creationId xmlns:a16="http://schemas.microsoft.com/office/drawing/2014/main" id="{7ED98341-B61F-499A-A860-DDA3B789D9B3}"/>
                    </a:ext>
                  </a:extLst>
                </p:cNvPr>
                <p:cNvPicPr/>
                <p:nvPr/>
              </p:nvPicPr>
              <p:blipFill>
                <a:blip r:embed="rId121"/>
                <a:stretch>
                  <a:fillRect/>
                </a:stretch>
              </p:blipFill>
              <p:spPr>
                <a:xfrm>
                  <a:off x="5364330" y="2608446"/>
                  <a:ext cx="52920" cy="1620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78" name="Ink 77">
                  <a:extLst>
                    <a:ext uri="{FF2B5EF4-FFF2-40B4-BE49-F238E27FC236}">
                      <a16:creationId xmlns:a16="http://schemas.microsoft.com/office/drawing/2014/main" id="{AD1BD658-C189-4CC2-AD45-AD6D136C75D6}"/>
                    </a:ext>
                  </a:extLst>
                </p14:cNvPr>
                <p14:cNvContentPartPr/>
                <p14:nvPr/>
              </p14:nvContentPartPr>
              <p14:xfrm>
                <a:off x="5478090" y="2550846"/>
                <a:ext cx="91440" cy="109440"/>
              </p14:xfrm>
            </p:contentPart>
          </mc:Choice>
          <mc:Fallback>
            <p:pic>
              <p:nvPicPr>
                <p:cNvPr id="78" name="Ink 77">
                  <a:extLst>
                    <a:ext uri="{FF2B5EF4-FFF2-40B4-BE49-F238E27FC236}">
                      <a16:creationId xmlns:a16="http://schemas.microsoft.com/office/drawing/2014/main" id="{AD1BD658-C189-4CC2-AD45-AD6D136C75D6}"/>
                    </a:ext>
                  </a:extLst>
                </p:cNvPr>
                <p:cNvPicPr/>
                <p:nvPr/>
              </p:nvPicPr>
              <p:blipFill>
                <a:blip r:embed="rId123"/>
                <a:stretch>
                  <a:fillRect/>
                </a:stretch>
              </p:blipFill>
              <p:spPr>
                <a:xfrm>
                  <a:off x="5473770" y="2546526"/>
                  <a:ext cx="10008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79" name="Ink 78">
                  <a:extLst>
                    <a:ext uri="{FF2B5EF4-FFF2-40B4-BE49-F238E27FC236}">
                      <a16:creationId xmlns:a16="http://schemas.microsoft.com/office/drawing/2014/main" id="{5772DB46-3C0D-4B4A-987B-39463D981DF5}"/>
                    </a:ext>
                  </a:extLst>
                </p14:cNvPr>
                <p14:cNvContentPartPr/>
                <p14:nvPr/>
              </p14:nvContentPartPr>
              <p14:xfrm>
                <a:off x="5576730" y="2492166"/>
                <a:ext cx="154440" cy="176040"/>
              </p14:xfrm>
            </p:contentPart>
          </mc:Choice>
          <mc:Fallback>
            <p:pic>
              <p:nvPicPr>
                <p:cNvPr id="79" name="Ink 78">
                  <a:extLst>
                    <a:ext uri="{FF2B5EF4-FFF2-40B4-BE49-F238E27FC236}">
                      <a16:creationId xmlns:a16="http://schemas.microsoft.com/office/drawing/2014/main" id="{5772DB46-3C0D-4B4A-987B-39463D981DF5}"/>
                    </a:ext>
                  </a:extLst>
                </p:cNvPr>
                <p:cNvPicPr/>
                <p:nvPr/>
              </p:nvPicPr>
              <p:blipFill>
                <a:blip r:embed="rId125"/>
                <a:stretch>
                  <a:fillRect/>
                </a:stretch>
              </p:blipFill>
              <p:spPr>
                <a:xfrm>
                  <a:off x="5572410" y="2487846"/>
                  <a:ext cx="16308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80" name="Ink 79">
                  <a:extLst>
                    <a:ext uri="{FF2B5EF4-FFF2-40B4-BE49-F238E27FC236}">
                      <a16:creationId xmlns:a16="http://schemas.microsoft.com/office/drawing/2014/main" id="{94925EA7-9B82-483A-B545-1AD467A9BCC0}"/>
                    </a:ext>
                  </a:extLst>
                </p14:cNvPr>
                <p14:cNvContentPartPr/>
                <p14:nvPr/>
              </p14:nvContentPartPr>
              <p14:xfrm>
                <a:off x="5639370" y="2541486"/>
                <a:ext cx="96480" cy="17640"/>
              </p14:xfrm>
            </p:contentPart>
          </mc:Choice>
          <mc:Fallback>
            <p:pic>
              <p:nvPicPr>
                <p:cNvPr id="80" name="Ink 79">
                  <a:extLst>
                    <a:ext uri="{FF2B5EF4-FFF2-40B4-BE49-F238E27FC236}">
                      <a16:creationId xmlns:a16="http://schemas.microsoft.com/office/drawing/2014/main" id="{94925EA7-9B82-483A-B545-1AD467A9BCC0}"/>
                    </a:ext>
                  </a:extLst>
                </p:cNvPr>
                <p:cNvPicPr/>
                <p:nvPr/>
              </p:nvPicPr>
              <p:blipFill>
                <a:blip r:embed="rId127"/>
                <a:stretch>
                  <a:fillRect/>
                </a:stretch>
              </p:blipFill>
              <p:spPr>
                <a:xfrm>
                  <a:off x="5635050" y="2537166"/>
                  <a:ext cx="10512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81" name="Ink 80">
                  <a:extLst>
                    <a:ext uri="{FF2B5EF4-FFF2-40B4-BE49-F238E27FC236}">
                      <a16:creationId xmlns:a16="http://schemas.microsoft.com/office/drawing/2014/main" id="{B5E1F549-5B7F-4854-AFBD-53AEF805C2D9}"/>
                    </a:ext>
                  </a:extLst>
                </p14:cNvPr>
                <p14:cNvContentPartPr/>
                <p14:nvPr/>
              </p14:nvContentPartPr>
              <p14:xfrm>
                <a:off x="5800290" y="2549406"/>
                <a:ext cx="69120" cy="86040"/>
              </p14:xfrm>
            </p:contentPart>
          </mc:Choice>
          <mc:Fallback>
            <p:pic>
              <p:nvPicPr>
                <p:cNvPr id="81" name="Ink 80">
                  <a:extLst>
                    <a:ext uri="{FF2B5EF4-FFF2-40B4-BE49-F238E27FC236}">
                      <a16:creationId xmlns:a16="http://schemas.microsoft.com/office/drawing/2014/main" id="{B5E1F549-5B7F-4854-AFBD-53AEF805C2D9}"/>
                    </a:ext>
                  </a:extLst>
                </p:cNvPr>
                <p:cNvPicPr/>
                <p:nvPr/>
              </p:nvPicPr>
              <p:blipFill>
                <a:blip r:embed="rId129"/>
                <a:stretch>
                  <a:fillRect/>
                </a:stretch>
              </p:blipFill>
              <p:spPr>
                <a:xfrm>
                  <a:off x="5795970" y="2545086"/>
                  <a:ext cx="77760" cy="94680"/>
                </a:xfrm>
                <a:prstGeom prst="rect">
                  <a:avLst/>
                </a:prstGeom>
              </p:spPr>
            </p:pic>
          </mc:Fallback>
        </mc:AlternateContent>
      </p:grpSp>
      <p:grpSp>
        <p:nvGrpSpPr>
          <p:cNvPr id="97" name="Group 96">
            <a:extLst>
              <a:ext uri="{FF2B5EF4-FFF2-40B4-BE49-F238E27FC236}">
                <a16:creationId xmlns:a16="http://schemas.microsoft.com/office/drawing/2014/main" id="{8C193224-BBA3-4DF6-BD78-5C26FCC8627F}"/>
              </a:ext>
            </a:extLst>
          </p:cNvPr>
          <p:cNvGrpSpPr/>
          <p:nvPr/>
        </p:nvGrpSpPr>
        <p:grpSpPr>
          <a:xfrm>
            <a:off x="1329090" y="3065286"/>
            <a:ext cx="330840" cy="197640"/>
            <a:chOff x="1329090" y="3065286"/>
            <a:chExt cx="330840" cy="197640"/>
          </a:xfrm>
        </p:grpSpPr>
        <mc:AlternateContent xmlns:mc="http://schemas.openxmlformats.org/markup-compatibility/2006">
          <mc:Choice xmlns:p14="http://schemas.microsoft.com/office/powerpoint/2010/main" Requires="p14">
            <p:contentPart p14:bwMode="auto" r:id="rId130">
              <p14:nvContentPartPr>
                <p14:cNvPr id="83" name="Ink 82">
                  <a:extLst>
                    <a:ext uri="{FF2B5EF4-FFF2-40B4-BE49-F238E27FC236}">
                      <a16:creationId xmlns:a16="http://schemas.microsoft.com/office/drawing/2014/main" id="{55D601EE-6E13-4101-8080-61BC5841A7DF}"/>
                    </a:ext>
                  </a:extLst>
                </p14:cNvPr>
                <p14:cNvContentPartPr/>
                <p14:nvPr/>
              </p14:nvContentPartPr>
              <p14:xfrm>
                <a:off x="1329090" y="3069246"/>
                <a:ext cx="64080" cy="193680"/>
              </p14:xfrm>
            </p:contentPart>
          </mc:Choice>
          <mc:Fallback>
            <p:pic>
              <p:nvPicPr>
                <p:cNvPr id="83" name="Ink 82">
                  <a:extLst>
                    <a:ext uri="{FF2B5EF4-FFF2-40B4-BE49-F238E27FC236}">
                      <a16:creationId xmlns:a16="http://schemas.microsoft.com/office/drawing/2014/main" id="{55D601EE-6E13-4101-8080-61BC5841A7DF}"/>
                    </a:ext>
                  </a:extLst>
                </p:cNvPr>
                <p:cNvPicPr/>
                <p:nvPr/>
              </p:nvPicPr>
              <p:blipFill>
                <a:blip r:embed="rId131"/>
                <a:stretch>
                  <a:fillRect/>
                </a:stretch>
              </p:blipFill>
              <p:spPr>
                <a:xfrm>
                  <a:off x="1324770" y="3064926"/>
                  <a:ext cx="72720" cy="20232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84" name="Ink 83">
                  <a:extLst>
                    <a:ext uri="{FF2B5EF4-FFF2-40B4-BE49-F238E27FC236}">
                      <a16:creationId xmlns:a16="http://schemas.microsoft.com/office/drawing/2014/main" id="{1B3C106A-671F-41EC-9BB6-2B0BE77B550C}"/>
                    </a:ext>
                  </a:extLst>
                </p14:cNvPr>
                <p14:cNvContentPartPr/>
                <p14:nvPr/>
              </p14:nvContentPartPr>
              <p14:xfrm>
                <a:off x="1431690" y="3103806"/>
                <a:ext cx="106200" cy="119160"/>
              </p14:xfrm>
            </p:contentPart>
          </mc:Choice>
          <mc:Fallback>
            <p:pic>
              <p:nvPicPr>
                <p:cNvPr id="84" name="Ink 83">
                  <a:extLst>
                    <a:ext uri="{FF2B5EF4-FFF2-40B4-BE49-F238E27FC236}">
                      <a16:creationId xmlns:a16="http://schemas.microsoft.com/office/drawing/2014/main" id="{1B3C106A-671F-41EC-9BB6-2B0BE77B550C}"/>
                    </a:ext>
                  </a:extLst>
                </p:cNvPr>
                <p:cNvPicPr/>
                <p:nvPr/>
              </p:nvPicPr>
              <p:blipFill>
                <a:blip r:embed="rId133"/>
                <a:stretch>
                  <a:fillRect/>
                </a:stretch>
              </p:blipFill>
              <p:spPr>
                <a:xfrm>
                  <a:off x="1427370" y="3099486"/>
                  <a:ext cx="11484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85" name="Ink 84">
                  <a:extLst>
                    <a:ext uri="{FF2B5EF4-FFF2-40B4-BE49-F238E27FC236}">
                      <a16:creationId xmlns:a16="http://schemas.microsoft.com/office/drawing/2014/main" id="{336B8288-6434-4FC9-A2A7-1A7C19B6C9D9}"/>
                    </a:ext>
                  </a:extLst>
                </p14:cNvPr>
                <p14:cNvContentPartPr/>
                <p14:nvPr/>
              </p14:nvContentPartPr>
              <p14:xfrm>
                <a:off x="1582890" y="3065286"/>
                <a:ext cx="77040" cy="178200"/>
              </p14:xfrm>
            </p:contentPart>
          </mc:Choice>
          <mc:Fallback>
            <p:pic>
              <p:nvPicPr>
                <p:cNvPr id="85" name="Ink 84">
                  <a:extLst>
                    <a:ext uri="{FF2B5EF4-FFF2-40B4-BE49-F238E27FC236}">
                      <a16:creationId xmlns:a16="http://schemas.microsoft.com/office/drawing/2014/main" id="{336B8288-6434-4FC9-A2A7-1A7C19B6C9D9}"/>
                    </a:ext>
                  </a:extLst>
                </p:cNvPr>
                <p:cNvPicPr/>
                <p:nvPr/>
              </p:nvPicPr>
              <p:blipFill>
                <a:blip r:embed="rId135"/>
                <a:stretch>
                  <a:fillRect/>
                </a:stretch>
              </p:blipFill>
              <p:spPr>
                <a:xfrm>
                  <a:off x="1578570" y="3060966"/>
                  <a:ext cx="8568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86" name="Ink 85">
                  <a:extLst>
                    <a:ext uri="{FF2B5EF4-FFF2-40B4-BE49-F238E27FC236}">
                      <a16:creationId xmlns:a16="http://schemas.microsoft.com/office/drawing/2014/main" id="{DAA448C4-A7B6-4327-809A-DFB098BDD8D0}"/>
                    </a:ext>
                  </a:extLst>
                </p14:cNvPr>
                <p14:cNvContentPartPr/>
                <p14:nvPr/>
              </p14:nvContentPartPr>
              <p14:xfrm>
                <a:off x="1576410" y="3108486"/>
                <a:ext cx="70200" cy="6480"/>
              </p14:xfrm>
            </p:contentPart>
          </mc:Choice>
          <mc:Fallback>
            <p:pic>
              <p:nvPicPr>
                <p:cNvPr id="86" name="Ink 85">
                  <a:extLst>
                    <a:ext uri="{FF2B5EF4-FFF2-40B4-BE49-F238E27FC236}">
                      <a16:creationId xmlns:a16="http://schemas.microsoft.com/office/drawing/2014/main" id="{DAA448C4-A7B6-4327-809A-DFB098BDD8D0}"/>
                    </a:ext>
                  </a:extLst>
                </p:cNvPr>
                <p:cNvPicPr/>
                <p:nvPr/>
              </p:nvPicPr>
              <p:blipFill>
                <a:blip r:embed="rId137"/>
                <a:stretch>
                  <a:fillRect/>
                </a:stretch>
              </p:blipFill>
              <p:spPr>
                <a:xfrm>
                  <a:off x="1572090" y="3104166"/>
                  <a:ext cx="78840" cy="15120"/>
                </a:xfrm>
                <a:prstGeom prst="rect">
                  <a:avLst/>
                </a:prstGeom>
              </p:spPr>
            </p:pic>
          </mc:Fallback>
        </mc:AlternateContent>
      </p:grpSp>
      <p:grpSp>
        <p:nvGrpSpPr>
          <p:cNvPr id="96" name="Group 95">
            <a:extLst>
              <a:ext uri="{FF2B5EF4-FFF2-40B4-BE49-F238E27FC236}">
                <a16:creationId xmlns:a16="http://schemas.microsoft.com/office/drawing/2014/main" id="{81DB5FA9-4B55-4146-B45F-E491A21822FE}"/>
              </a:ext>
            </a:extLst>
          </p:cNvPr>
          <p:cNvGrpSpPr/>
          <p:nvPr/>
        </p:nvGrpSpPr>
        <p:grpSpPr>
          <a:xfrm>
            <a:off x="2123610" y="3078966"/>
            <a:ext cx="564120" cy="166320"/>
            <a:chOff x="2123610" y="3078966"/>
            <a:chExt cx="564120" cy="166320"/>
          </a:xfrm>
        </p:grpSpPr>
        <mc:AlternateContent xmlns:mc="http://schemas.openxmlformats.org/markup-compatibility/2006">
          <mc:Choice xmlns:p14="http://schemas.microsoft.com/office/powerpoint/2010/main" Requires="p14">
            <p:contentPart p14:bwMode="auto" r:id="rId138">
              <p14:nvContentPartPr>
                <p14:cNvPr id="87" name="Ink 86">
                  <a:extLst>
                    <a:ext uri="{FF2B5EF4-FFF2-40B4-BE49-F238E27FC236}">
                      <a16:creationId xmlns:a16="http://schemas.microsoft.com/office/drawing/2014/main" id="{4F67256A-5B43-40A8-A933-68C850CC783F}"/>
                    </a:ext>
                  </a:extLst>
                </p14:cNvPr>
                <p14:cNvContentPartPr/>
                <p14:nvPr/>
              </p14:nvContentPartPr>
              <p14:xfrm>
                <a:off x="2123610" y="3108126"/>
                <a:ext cx="120240" cy="120240"/>
              </p14:xfrm>
            </p:contentPart>
          </mc:Choice>
          <mc:Fallback>
            <p:pic>
              <p:nvPicPr>
                <p:cNvPr id="87" name="Ink 86">
                  <a:extLst>
                    <a:ext uri="{FF2B5EF4-FFF2-40B4-BE49-F238E27FC236}">
                      <a16:creationId xmlns:a16="http://schemas.microsoft.com/office/drawing/2014/main" id="{4F67256A-5B43-40A8-A933-68C850CC783F}"/>
                    </a:ext>
                  </a:extLst>
                </p:cNvPr>
                <p:cNvPicPr/>
                <p:nvPr/>
              </p:nvPicPr>
              <p:blipFill>
                <a:blip r:embed="rId139"/>
                <a:stretch>
                  <a:fillRect/>
                </a:stretch>
              </p:blipFill>
              <p:spPr>
                <a:xfrm>
                  <a:off x="2119290" y="3103806"/>
                  <a:ext cx="12888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88" name="Ink 87">
                  <a:extLst>
                    <a:ext uri="{FF2B5EF4-FFF2-40B4-BE49-F238E27FC236}">
                      <a16:creationId xmlns:a16="http://schemas.microsoft.com/office/drawing/2014/main" id="{B60D4EA1-D292-45E2-9C58-F9EE61981B97}"/>
                    </a:ext>
                  </a:extLst>
                </p14:cNvPr>
                <p14:cNvContentPartPr/>
                <p14:nvPr/>
              </p14:nvContentPartPr>
              <p14:xfrm>
                <a:off x="2269410" y="3124326"/>
                <a:ext cx="86040" cy="88920"/>
              </p14:xfrm>
            </p:contentPart>
          </mc:Choice>
          <mc:Fallback>
            <p:pic>
              <p:nvPicPr>
                <p:cNvPr id="88" name="Ink 87">
                  <a:extLst>
                    <a:ext uri="{FF2B5EF4-FFF2-40B4-BE49-F238E27FC236}">
                      <a16:creationId xmlns:a16="http://schemas.microsoft.com/office/drawing/2014/main" id="{B60D4EA1-D292-45E2-9C58-F9EE61981B97}"/>
                    </a:ext>
                  </a:extLst>
                </p:cNvPr>
                <p:cNvPicPr/>
                <p:nvPr/>
              </p:nvPicPr>
              <p:blipFill>
                <a:blip r:embed="rId141"/>
                <a:stretch>
                  <a:fillRect/>
                </a:stretch>
              </p:blipFill>
              <p:spPr>
                <a:xfrm>
                  <a:off x="2265090" y="3120006"/>
                  <a:ext cx="9468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89" name="Ink 88">
                  <a:extLst>
                    <a:ext uri="{FF2B5EF4-FFF2-40B4-BE49-F238E27FC236}">
                      <a16:creationId xmlns:a16="http://schemas.microsoft.com/office/drawing/2014/main" id="{E231A468-743A-4E7F-97EB-88919CE613D8}"/>
                    </a:ext>
                  </a:extLst>
                </p14:cNvPr>
                <p14:cNvContentPartPr/>
                <p14:nvPr/>
              </p14:nvContentPartPr>
              <p14:xfrm>
                <a:off x="2410530" y="3140166"/>
                <a:ext cx="54360" cy="105120"/>
              </p14:xfrm>
            </p:contentPart>
          </mc:Choice>
          <mc:Fallback>
            <p:pic>
              <p:nvPicPr>
                <p:cNvPr id="89" name="Ink 88">
                  <a:extLst>
                    <a:ext uri="{FF2B5EF4-FFF2-40B4-BE49-F238E27FC236}">
                      <a16:creationId xmlns:a16="http://schemas.microsoft.com/office/drawing/2014/main" id="{E231A468-743A-4E7F-97EB-88919CE613D8}"/>
                    </a:ext>
                  </a:extLst>
                </p:cNvPr>
                <p:cNvPicPr/>
                <p:nvPr/>
              </p:nvPicPr>
              <p:blipFill>
                <a:blip r:embed="rId143"/>
                <a:stretch>
                  <a:fillRect/>
                </a:stretch>
              </p:blipFill>
              <p:spPr>
                <a:xfrm>
                  <a:off x="2406210" y="3135846"/>
                  <a:ext cx="6300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90" name="Ink 89">
                  <a:extLst>
                    <a:ext uri="{FF2B5EF4-FFF2-40B4-BE49-F238E27FC236}">
                      <a16:creationId xmlns:a16="http://schemas.microsoft.com/office/drawing/2014/main" id="{FAABD1EF-583A-45D8-A3A2-01BA1E3D133C}"/>
                    </a:ext>
                  </a:extLst>
                </p14:cNvPr>
                <p14:cNvContentPartPr/>
                <p14:nvPr/>
              </p14:nvContentPartPr>
              <p14:xfrm>
                <a:off x="2505210" y="3078966"/>
                <a:ext cx="182520" cy="164160"/>
              </p14:xfrm>
            </p:contentPart>
          </mc:Choice>
          <mc:Fallback>
            <p:pic>
              <p:nvPicPr>
                <p:cNvPr id="90" name="Ink 89">
                  <a:extLst>
                    <a:ext uri="{FF2B5EF4-FFF2-40B4-BE49-F238E27FC236}">
                      <a16:creationId xmlns:a16="http://schemas.microsoft.com/office/drawing/2014/main" id="{FAABD1EF-583A-45D8-A3A2-01BA1E3D133C}"/>
                    </a:ext>
                  </a:extLst>
                </p:cNvPr>
                <p:cNvPicPr/>
                <p:nvPr/>
              </p:nvPicPr>
              <p:blipFill>
                <a:blip r:embed="rId145"/>
                <a:stretch>
                  <a:fillRect/>
                </a:stretch>
              </p:blipFill>
              <p:spPr>
                <a:xfrm>
                  <a:off x="2500890" y="3074646"/>
                  <a:ext cx="19116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91" name="Ink 90">
                  <a:extLst>
                    <a:ext uri="{FF2B5EF4-FFF2-40B4-BE49-F238E27FC236}">
                      <a16:creationId xmlns:a16="http://schemas.microsoft.com/office/drawing/2014/main" id="{A3CB54AA-2B2D-4FE9-B741-3C7AD44EDA11}"/>
                    </a:ext>
                  </a:extLst>
                </p14:cNvPr>
                <p14:cNvContentPartPr/>
                <p14:nvPr/>
              </p14:nvContentPartPr>
              <p14:xfrm>
                <a:off x="2591250" y="3120006"/>
                <a:ext cx="90360" cy="7200"/>
              </p14:xfrm>
            </p:contentPart>
          </mc:Choice>
          <mc:Fallback>
            <p:pic>
              <p:nvPicPr>
                <p:cNvPr id="91" name="Ink 90">
                  <a:extLst>
                    <a:ext uri="{FF2B5EF4-FFF2-40B4-BE49-F238E27FC236}">
                      <a16:creationId xmlns:a16="http://schemas.microsoft.com/office/drawing/2014/main" id="{A3CB54AA-2B2D-4FE9-B741-3C7AD44EDA11}"/>
                    </a:ext>
                  </a:extLst>
                </p:cNvPr>
                <p:cNvPicPr/>
                <p:nvPr/>
              </p:nvPicPr>
              <p:blipFill>
                <a:blip r:embed="rId147"/>
                <a:stretch>
                  <a:fillRect/>
                </a:stretch>
              </p:blipFill>
              <p:spPr>
                <a:xfrm>
                  <a:off x="2586930" y="3115686"/>
                  <a:ext cx="99000" cy="15840"/>
                </a:xfrm>
                <a:prstGeom prst="rect">
                  <a:avLst/>
                </a:prstGeom>
              </p:spPr>
            </p:pic>
          </mc:Fallback>
        </mc:AlternateContent>
      </p:grpSp>
      <p:grpSp>
        <p:nvGrpSpPr>
          <p:cNvPr id="95" name="Group 94">
            <a:extLst>
              <a:ext uri="{FF2B5EF4-FFF2-40B4-BE49-F238E27FC236}">
                <a16:creationId xmlns:a16="http://schemas.microsoft.com/office/drawing/2014/main" id="{B678DFB2-98C3-4795-AAF2-9248F559F2C7}"/>
              </a:ext>
            </a:extLst>
          </p:cNvPr>
          <p:cNvGrpSpPr/>
          <p:nvPr/>
        </p:nvGrpSpPr>
        <p:grpSpPr>
          <a:xfrm>
            <a:off x="3044130" y="3078246"/>
            <a:ext cx="268920" cy="252000"/>
            <a:chOff x="3044130" y="3078246"/>
            <a:chExt cx="268920" cy="252000"/>
          </a:xfrm>
        </p:grpSpPr>
        <mc:AlternateContent xmlns:mc="http://schemas.openxmlformats.org/markup-compatibility/2006">
          <mc:Choice xmlns:p14="http://schemas.microsoft.com/office/powerpoint/2010/main" Requires="p14">
            <p:contentPart p14:bwMode="auto" r:id="rId148">
              <p14:nvContentPartPr>
                <p14:cNvPr id="92" name="Ink 91">
                  <a:extLst>
                    <a:ext uri="{FF2B5EF4-FFF2-40B4-BE49-F238E27FC236}">
                      <a16:creationId xmlns:a16="http://schemas.microsoft.com/office/drawing/2014/main" id="{7FAC83CD-14C7-41B4-86B2-5140D6850ED2}"/>
                    </a:ext>
                  </a:extLst>
                </p14:cNvPr>
                <p14:cNvContentPartPr/>
                <p14:nvPr/>
              </p14:nvContentPartPr>
              <p14:xfrm>
                <a:off x="3044130" y="3078246"/>
                <a:ext cx="128520" cy="180720"/>
              </p14:xfrm>
            </p:contentPart>
          </mc:Choice>
          <mc:Fallback>
            <p:pic>
              <p:nvPicPr>
                <p:cNvPr id="92" name="Ink 91">
                  <a:extLst>
                    <a:ext uri="{FF2B5EF4-FFF2-40B4-BE49-F238E27FC236}">
                      <a16:creationId xmlns:a16="http://schemas.microsoft.com/office/drawing/2014/main" id="{7FAC83CD-14C7-41B4-86B2-5140D6850ED2}"/>
                    </a:ext>
                  </a:extLst>
                </p:cNvPr>
                <p:cNvPicPr/>
                <p:nvPr/>
              </p:nvPicPr>
              <p:blipFill>
                <a:blip r:embed="rId149"/>
                <a:stretch>
                  <a:fillRect/>
                </a:stretch>
              </p:blipFill>
              <p:spPr>
                <a:xfrm>
                  <a:off x="3039810" y="3073926"/>
                  <a:ext cx="137160" cy="18936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93" name="Ink 92">
                  <a:extLst>
                    <a:ext uri="{FF2B5EF4-FFF2-40B4-BE49-F238E27FC236}">
                      <a16:creationId xmlns:a16="http://schemas.microsoft.com/office/drawing/2014/main" id="{0F0A87AE-E69E-4395-9068-AD10B0A6A643}"/>
                    </a:ext>
                  </a:extLst>
                </p14:cNvPr>
                <p14:cNvContentPartPr/>
                <p14:nvPr/>
              </p14:nvContentPartPr>
              <p14:xfrm>
                <a:off x="3285330" y="3208566"/>
                <a:ext cx="27720" cy="121680"/>
              </p14:xfrm>
            </p:contentPart>
          </mc:Choice>
          <mc:Fallback>
            <p:pic>
              <p:nvPicPr>
                <p:cNvPr id="93" name="Ink 92">
                  <a:extLst>
                    <a:ext uri="{FF2B5EF4-FFF2-40B4-BE49-F238E27FC236}">
                      <a16:creationId xmlns:a16="http://schemas.microsoft.com/office/drawing/2014/main" id="{0F0A87AE-E69E-4395-9068-AD10B0A6A643}"/>
                    </a:ext>
                  </a:extLst>
                </p:cNvPr>
                <p:cNvPicPr/>
                <p:nvPr/>
              </p:nvPicPr>
              <p:blipFill>
                <a:blip r:embed="rId151"/>
                <a:stretch>
                  <a:fillRect/>
                </a:stretch>
              </p:blipFill>
              <p:spPr>
                <a:xfrm>
                  <a:off x="3281010" y="3204246"/>
                  <a:ext cx="3636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94" name="Ink 93">
                  <a:extLst>
                    <a:ext uri="{FF2B5EF4-FFF2-40B4-BE49-F238E27FC236}">
                      <a16:creationId xmlns:a16="http://schemas.microsoft.com/office/drawing/2014/main" id="{B9F5088A-BDB0-4C08-BFDF-EE0DE7F4389B}"/>
                    </a:ext>
                  </a:extLst>
                </p14:cNvPr>
                <p14:cNvContentPartPr/>
                <p14:nvPr/>
              </p14:nvContentPartPr>
              <p14:xfrm>
                <a:off x="3269130" y="3157806"/>
                <a:ext cx="12240" cy="1440"/>
              </p14:xfrm>
            </p:contentPart>
          </mc:Choice>
          <mc:Fallback>
            <p:pic>
              <p:nvPicPr>
                <p:cNvPr id="94" name="Ink 93">
                  <a:extLst>
                    <a:ext uri="{FF2B5EF4-FFF2-40B4-BE49-F238E27FC236}">
                      <a16:creationId xmlns:a16="http://schemas.microsoft.com/office/drawing/2014/main" id="{B9F5088A-BDB0-4C08-BFDF-EE0DE7F4389B}"/>
                    </a:ext>
                  </a:extLst>
                </p:cNvPr>
                <p:cNvPicPr/>
                <p:nvPr/>
              </p:nvPicPr>
              <p:blipFill>
                <a:blip r:embed="rId153"/>
                <a:stretch>
                  <a:fillRect/>
                </a:stretch>
              </p:blipFill>
              <p:spPr>
                <a:xfrm>
                  <a:off x="3264810" y="3153486"/>
                  <a:ext cx="20880" cy="10080"/>
                </a:xfrm>
                <a:prstGeom prst="rect">
                  <a:avLst/>
                </a:prstGeom>
              </p:spPr>
            </p:pic>
          </mc:Fallback>
        </mc:AlternateContent>
      </p:grpSp>
      <p:grpSp>
        <p:nvGrpSpPr>
          <p:cNvPr id="100" name="Group 99">
            <a:extLst>
              <a:ext uri="{FF2B5EF4-FFF2-40B4-BE49-F238E27FC236}">
                <a16:creationId xmlns:a16="http://schemas.microsoft.com/office/drawing/2014/main" id="{224E8805-954D-4559-B359-7C9952FBC228}"/>
              </a:ext>
            </a:extLst>
          </p:cNvPr>
          <p:cNvGrpSpPr/>
          <p:nvPr/>
        </p:nvGrpSpPr>
        <p:grpSpPr>
          <a:xfrm>
            <a:off x="3591330" y="3153486"/>
            <a:ext cx="117360" cy="97200"/>
            <a:chOff x="3591330" y="3153486"/>
            <a:chExt cx="117360" cy="97200"/>
          </a:xfrm>
        </p:grpSpPr>
        <mc:AlternateContent xmlns:mc="http://schemas.openxmlformats.org/markup-compatibility/2006">
          <mc:Choice xmlns:p14="http://schemas.microsoft.com/office/powerpoint/2010/main" Requires="p14">
            <p:contentPart p14:bwMode="auto" r:id="rId154">
              <p14:nvContentPartPr>
                <p14:cNvPr id="98" name="Ink 97">
                  <a:extLst>
                    <a:ext uri="{FF2B5EF4-FFF2-40B4-BE49-F238E27FC236}">
                      <a16:creationId xmlns:a16="http://schemas.microsoft.com/office/drawing/2014/main" id="{7F634471-E0F9-438F-B3A8-502A87CD2922}"/>
                    </a:ext>
                  </a:extLst>
                </p14:cNvPr>
                <p14:cNvContentPartPr/>
                <p14:nvPr/>
              </p14:nvContentPartPr>
              <p14:xfrm>
                <a:off x="3591330" y="3153486"/>
                <a:ext cx="115200" cy="19080"/>
              </p14:xfrm>
            </p:contentPart>
          </mc:Choice>
          <mc:Fallback>
            <p:pic>
              <p:nvPicPr>
                <p:cNvPr id="98" name="Ink 97">
                  <a:extLst>
                    <a:ext uri="{FF2B5EF4-FFF2-40B4-BE49-F238E27FC236}">
                      <a16:creationId xmlns:a16="http://schemas.microsoft.com/office/drawing/2014/main" id="{7F634471-E0F9-438F-B3A8-502A87CD2922}"/>
                    </a:ext>
                  </a:extLst>
                </p:cNvPr>
                <p:cNvPicPr/>
                <p:nvPr/>
              </p:nvPicPr>
              <p:blipFill>
                <a:blip r:embed="rId155"/>
                <a:stretch>
                  <a:fillRect/>
                </a:stretch>
              </p:blipFill>
              <p:spPr>
                <a:xfrm>
                  <a:off x="3587010" y="3149166"/>
                  <a:ext cx="12384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99" name="Ink 98">
                  <a:extLst>
                    <a:ext uri="{FF2B5EF4-FFF2-40B4-BE49-F238E27FC236}">
                      <a16:creationId xmlns:a16="http://schemas.microsoft.com/office/drawing/2014/main" id="{781AC1A4-234A-475F-A914-92C6E0041C5D}"/>
                    </a:ext>
                  </a:extLst>
                </p14:cNvPr>
                <p14:cNvContentPartPr/>
                <p14:nvPr/>
              </p14:nvContentPartPr>
              <p14:xfrm>
                <a:off x="3619770" y="3237366"/>
                <a:ext cx="88920" cy="13320"/>
              </p14:xfrm>
            </p:contentPart>
          </mc:Choice>
          <mc:Fallback>
            <p:pic>
              <p:nvPicPr>
                <p:cNvPr id="99" name="Ink 98">
                  <a:extLst>
                    <a:ext uri="{FF2B5EF4-FFF2-40B4-BE49-F238E27FC236}">
                      <a16:creationId xmlns:a16="http://schemas.microsoft.com/office/drawing/2014/main" id="{781AC1A4-234A-475F-A914-92C6E0041C5D}"/>
                    </a:ext>
                  </a:extLst>
                </p:cNvPr>
                <p:cNvPicPr/>
                <p:nvPr/>
              </p:nvPicPr>
              <p:blipFill>
                <a:blip r:embed="rId157"/>
                <a:stretch>
                  <a:fillRect/>
                </a:stretch>
              </p:blipFill>
              <p:spPr>
                <a:xfrm>
                  <a:off x="3615450" y="3233046"/>
                  <a:ext cx="97560" cy="21960"/>
                </a:xfrm>
                <a:prstGeom prst="rect">
                  <a:avLst/>
                </a:prstGeom>
              </p:spPr>
            </p:pic>
          </mc:Fallback>
        </mc:AlternateContent>
      </p:grpSp>
      <p:grpSp>
        <p:nvGrpSpPr>
          <p:cNvPr id="107" name="Group 106">
            <a:extLst>
              <a:ext uri="{FF2B5EF4-FFF2-40B4-BE49-F238E27FC236}">
                <a16:creationId xmlns:a16="http://schemas.microsoft.com/office/drawing/2014/main" id="{3743B394-03D4-42B8-94A4-77DF5958776A}"/>
              </a:ext>
            </a:extLst>
          </p:cNvPr>
          <p:cNvGrpSpPr/>
          <p:nvPr/>
        </p:nvGrpSpPr>
        <p:grpSpPr>
          <a:xfrm>
            <a:off x="4012170" y="3084006"/>
            <a:ext cx="345960" cy="171000"/>
            <a:chOff x="4012170" y="3084006"/>
            <a:chExt cx="345960" cy="171000"/>
          </a:xfrm>
        </p:grpSpPr>
        <mc:AlternateContent xmlns:mc="http://schemas.openxmlformats.org/markup-compatibility/2006">
          <mc:Choice xmlns:p14="http://schemas.microsoft.com/office/powerpoint/2010/main" Requires="p14">
            <p:contentPart p14:bwMode="auto" r:id="rId158">
              <p14:nvContentPartPr>
                <p14:cNvPr id="101" name="Ink 100">
                  <a:extLst>
                    <a:ext uri="{FF2B5EF4-FFF2-40B4-BE49-F238E27FC236}">
                      <a16:creationId xmlns:a16="http://schemas.microsoft.com/office/drawing/2014/main" id="{4BC2548E-D185-46F2-8FA1-857838629D48}"/>
                    </a:ext>
                  </a:extLst>
                </p14:cNvPr>
                <p14:cNvContentPartPr/>
                <p14:nvPr/>
              </p14:nvContentPartPr>
              <p14:xfrm>
                <a:off x="4012170" y="3132966"/>
                <a:ext cx="229680" cy="122040"/>
              </p14:xfrm>
            </p:contentPart>
          </mc:Choice>
          <mc:Fallback>
            <p:pic>
              <p:nvPicPr>
                <p:cNvPr id="101" name="Ink 100">
                  <a:extLst>
                    <a:ext uri="{FF2B5EF4-FFF2-40B4-BE49-F238E27FC236}">
                      <a16:creationId xmlns:a16="http://schemas.microsoft.com/office/drawing/2014/main" id="{4BC2548E-D185-46F2-8FA1-857838629D48}"/>
                    </a:ext>
                  </a:extLst>
                </p:cNvPr>
                <p:cNvPicPr/>
                <p:nvPr/>
              </p:nvPicPr>
              <p:blipFill>
                <a:blip r:embed="rId159"/>
                <a:stretch>
                  <a:fillRect/>
                </a:stretch>
              </p:blipFill>
              <p:spPr>
                <a:xfrm>
                  <a:off x="4007850" y="3128646"/>
                  <a:ext cx="23832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102" name="Ink 101">
                  <a:extLst>
                    <a:ext uri="{FF2B5EF4-FFF2-40B4-BE49-F238E27FC236}">
                      <a16:creationId xmlns:a16="http://schemas.microsoft.com/office/drawing/2014/main" id="{51951969-9844-4611-B671-84CB5B9D96B8}"/>
                    </a:ext>
                  </a:extLst>
                </p14:cNvPr>
                <p14:cNvContentPartPr/>
                <p14:nvPr/>
              </p14:nvContentPartPr>
              <p14:xfrm>
                <a:off x="4267050" y="3084006"/>
                <a:ext cx="37080" cy="160200"/>
              </p14:xfrm>
            </p:contentPart>
          </mc:Choice>
          <mc:Fallback>
            <p:pic>
              <p:nvPicPr>
                <p:cNvPr id="102" name="Ink 101">
                  <a:extLst>
                    <a:ext uri="{FF2B5EF4-FFF2-40B4-BE49-F238E27FC236}">
                      <a16:creationId xmlns:a16="http://schemas.microsoft.com/office/drawing/2014/main" id="{51951969-9844-4611-B671-84CB5B9D96B8}"/>
                    </a:ext>
                  </a:extLst>
                </p:cNvPr>
                <p:cNvPicPr/>
                <p:nvPr/>
              </p:nvPicPr>
              <p:blipFill>
                <a:blip r:embed="rId161"/>
                <a:stretch>
                  <a:fillRect/>
                </a:stretch>
              </p:blipFill>
              <p:spPr>
                <a:xfrm>
                  <a:off x="4262730" y="3079686"/>
                  <a:ext cx="4572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103" name="Ink 102">
                  <a:extLst>
                    <a:ext uri="{FF2B5EF4-FFF2-40B4-BE49-F238E27FC236}">
                      <a16:creationId xmlns:a16="http://schemas.microsoft.com/office/drawing/2014/main" id="{D4EE4B12-CFB8-4BAB-B521-2BD52A0AB742}"/>
                    </a:ext>
                  </a:extLst>
                </p14:cNvPr>
                <p14:cNvContentPartPr/>
                <p14:nvPr/>
              </p14:nvContentPartPr>
              <p14:xfrm>
                <a:off x="4231770" y="3121086"/>
                <a:ext cx="126360" cy="12240"/>
              </p14:xfrm>
            </p:contentPart>
          </mc:Choice>
          <mc:Fallback>
            <p:pic>
              <p:nvPicPr>
                <p:cNvPr id="103" name="Ink 102">
                  <a:extLst>
                    <a:ext uri="{FF2B5EF4-FFF2-40B4-BE49-F238E27FC236}">
                      <a16:creationId xmlns:a16="http://schemas.microsoft.com/office/drawing/2014/main" id="{D4EE4B12-CFB8-4BAB-B521-2BD52A0AB742}"/>
                    </a:ext>
                  </a:extLst>
                </p:cNvPr>
                <p:cNvPicPr/>
                <p:nvPr/>
              </p:nvPicPr>
              <p:blipFill>
                <a:blip r:embed="rId163"/>
                <a:stretch>
                  <a:fillRect/>
                </a:stretch>
              </p:blipFill>
              <p:spPr>
                <a:xfrm>
                  <a:off x="4227450" y="3116766"/>
                  <a:ext cx="135000" cy="20880"/>
                </a:xfrm>
                <a:prstGeom prst="rect">
                  <a:avLst/>
                </a:prstGeom>
              </p:spPr>
            </p:pic>
          </mc:Fallback>
        </mc:AlternateContent>
      </p:grpSp>
      <p:grpSp>
        <p:nvGrpSpPr>
          <p:cNvPr id="106" name="Group 105">
            <a:extLst>
              <a:ext uri="{FF2B5EF4-FFF2-40B4-BE49-F238E27FC236}">
                <a16:creationId xmlns:a16="http://schemas.microsoft.com/office/drawing/2014/main" id="{EE3727D8-09B2-42AC-A742-957D6A88B6BB}"/>
              </a:ext>
            </a:extLst>
          </p:cNvPr>
          <p:cNvGrpSpPr/>
          <p:nvPr/>
        </p:nvGrpSpPr>
        <p:grpSpPr>
          <a:xfrm>
            <a:off x="4605450" y="3046566"/>
            <a:ext cx="222120" cy="244800"/>
            <a:chOff x="4605450" y="3046566"/>
            <a:chExt cx="222120" cy="244800"/>
          </a:xfrm>
        </p:grpSpPr>
        <mc:AlternateContent xmlns:mc="http://schemas.openxmlformats.org/markup-compatibility/2006">
          <mc:Choice xmlns:p14="http://schemas.microsoft.com/office/powerpoint/2010/main" Requires="p14">
            <p:contentPart p14:bwMode="auto" r:id="rId164">
              <p14:nvContentPartPr>
                <p14:cNvPr id="104" name="Ink 103">
                  <a:extLst>
                    <a:ext uri="{FF2B5EF4-FFF2-40B4-BE49-F238E27FC236}">
                      <a16:creationId xmlns:a16="http://schemas.microsoft.com/office/drawing/2014/main" id="{FE32C0C8-11A0-4B8C-8376-6CC953362707}"/>
                    </a:ext>
                  </a:extLst>
                </p14:cNvPr>
                <p14:cNvContentPartPr/>
                <p14:nvPr/>
              </p14:nvContentPartPr>
              <p14:xfrm>
                <a:off x="4605450" y="3046566"/>
                <a:ext cx="127800" cy="215640"/>
              </p14:xfrm>
            </p:contentPart>
          </mc:Choice>
          <mc:Fallback>
            <p:pic>
              <p:nvPicPr>
                <p:cNvPr id="104" name="Ink 103">
                  <a:extLst>
                    <a:ext uri="{FF2B5EF4-FFF2-40B4-BE49-F238E27FC236}">
                      <a16:creationId xmlns:a16="http://schemas.microsoft.com/office/drawing/2014/main" id="{FE32C0C8-11A0-4B8C-8376-6CC953362707}"/>
                    </a:ext>
                  </a:extLst>
                </p:cNvPr>
                <p:cNvPicPr/>
                <p:nvPr/>
              </p:nvPicPr>
              <p:blipFill>
                <a:blip r:embed="rId165"/>
                <a:stretch>
                  <a:fillRect/>
                </a:stretch>
              </p:blipFill>
              <p:spPr>
                <a:xfrm>
                  <a:off x="4601130" y="3042246"/>
                  <a:ext cx="136440" cy="22428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05" name="Ink 104">
                  <a:extLst>
                    <a:ext uri="{FF2B5EF4-FFF2-40B4-BE49-F238E27FC236}">
                      <a16:creationId xmlns:a16="http://schemas.microsoft.com/office/drawing/2014/main" id="{BFD449F0-7AA8-4D88-BF8D-E7EEB2AEB686}"/>
                    </a:ext>
                  </a:extLst>
                </p14:cNvPr>
                <p14:cNvContentPartPr/>
                <p14:nvPr/>
              </p14:nvContentPartPr>
              <p14:xfrm>
                <a:off x="4782210" y="3161046"/>
                <a:ext cx="45360" cy="130320"/>
              </p14:xfrm>
            </p:contentPart>
          </mc:Choice>
          <mc:Fallback>
            <p:pic>
              <p:nvPicPr>
                <p:cNvPr id="105" name="Ink 104">
                  <a:extLst>
                    <a:ext uri="{FF2B5EF4-FFF2-40B4-BE49-F238E27FC236}">
                      <a16:creationId xmlns:a16="http://schemas.microsoft.com/office/drawing/2014/main" id="{BFD449F0-7AA8-4D88-BF8D-E7EEB2AEB686}"/>
                    </a:ext>
                  </a:extLst>
                </p:cNvPr>
                <p:cNvPicPr/>
                <p:nvPr/>
              </p:nvPicPr>
              <p:blipFill>
                <a:blip r:embed="rId167"/>
                <a:stretch>
                  <a:fillRect/>
                </a:stretch>
              </p:blipFill>
              <p:spPr>
                <a:xfrm>
                  <a:off x="4777890" y="3156726"/>
                  <a:ext cx="54000" cy="138960"/>
                </a:xfrm>
                <a:prstGeom prst="rect">
                  <a:avLst/>
                </a:prstGeom>
              </p:spPr>
            </p:pic>
          </mc:Fallback>
        </mc:AlternateContent>
      </p:grpSp>
      <p:grpSp>
        <p:nvGrpSpPr>
          <p:cNvPr id="116" name="Group 115">
            <a:extLst>
              <a:ext uri="{FF2B5EF4-FFF2-40B4-BE49-F238E27FC236}">
                <a16:creationId xmlns:a16="http://schemas.microsoft.com/office/drawing/2014/main" id="{4FC015F8-293C-44FE-B42A-4B940344AD81}"/>
              </a:ext>
            </a:extLst>
          </p:cNvPr>
          <p:cNvGrpSpPr/>
          <p:nvPr/>
        </p:nvGrpSpPr>
        <p:grpSpPr>
          <a:xfrm>
            <a:off x="5207010" y="3065286"/>
            <a:ext cx="940680" cy="156600"/>
            <a:chOff x="5207010" y="3065286"/>
            <a:chExt cx="940680" cy="156600"/>
          </a:xfrm>
        </p:grpSpPr>
        <mc:AlternateContent xmlns:mc="http://schemas.openxmlformats.org/markup-compatibility/2006">
          <mc:Choice xmlns:p14="http://schemas.microsoft.com/office/powerpoint/2010/main" Requires="p14">
            <p:contentPart p14:bwMode="auto" r:id="rId168">
              <p14:nvContentPartPr>
                <p14:cNvPr id="108" name="Ink 107">
                  <a:extLst>
                    <a:ext uri="{FF2B5EF4-FFF2-40B4-BE49-F238E27FC236}">
                      <a16:creationId xmlns:a16="http://schemas.microsoft.com/office/drawing/2014/main" id="{EA278CB9-0E00-46C7-A944-A4C99F3D538F}"/>
                    </a:ext>
                  </a:extLst>
                </p14:cNvPr>
                <p14:cNvContentPartPr/>
                <p14:nvPr/>
              </p14:nvContentPartPr>
              <p14:xfrm>
                <a:off x="5207010" y="3078606"/>
                <a:ext cx="117360" cy="138960"/>
              </p14:xfrm>
            </p:contentPart>
          </mc:Choice>
          <mc:Fallback>
            <p:pic>
              <p:nvPicPr>
                <p:cNvPr id="108" name="Ink 107">
                  <a:extLst>
                    <a:ext uri="{FF2B5EF4-FFF2-40B4-BE49-F238E27FC236}">
                      <a16:creationId xmlns:a16="http://schemas.microsoft.com/office/drawing/2014/main" id="{EA278CB9-0E00-46C7-A944-A4C99F3D538F}"/>
                    </a:ext>
                  </a:extLst>
                </p:cNvPr>
                <p:cNvPicPr/>
                <p:nvPr/>
              </p:nvPicPr>
              <p:blipFill>
                <a:blip r:embed="rId169"/>
                <a:stretch>
                  <a:fillRect/>
                </a:stretch>
              </p:blipFill>
              <p:spPr>
                <a:xfrm>
                  <a:off x="5202690" y="3074286"/>
                  <a:ext cx="12600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09" name="Ink 108">
                  <a:extLst>
                    <a:ext uri="{FF2B5EF4-FFF2-40B4-BE49-F238E27FC236}">
                      <a16:creationId xmlns:a16="http://schemas.microsoft.com/office/drawing/2014/main" id="{3253C15F-1A5E-4286-ADD2-3ED587A27E74}"/>
                    </a:ext>
                  </a:extLst>
                </p14:cNvPr>
                <p14:cNvContentPartPr/>
                <p14:nvPr/>
              </p14:nvContentPartPr>
              <p14:xfrm>
                <a:off x="5360010" y="3136206"/>
                <a:ext cx="137520" cy="85680"/>
              </p14:xfrm>
            </p:contentPart>
          </mc:Choice>
          <mc:Fallback>
            <p:pic>
              <p:nvPicPr>
                <p:cNvPr id="109" name="Ink 108">
                  <a:extLst>
                    <a:ext uri="{FF2B5EF4-FFF2-40B4-BE49-F238E27FC236}">
                      <a16:creationId xmlns:a16="http://schemas.microsoft.com/office/drawing/2014/main" id="{3253C15F-1A5E-4286-ADD2-3ED587A27E74}"/>
                    </a:ext>
                  </a:extLst>
                </p:cNvPr>
                <p:cNvPicPr/>
                <p:nvPr/>
              </p:nvPicPr>
              <p:blipFill>
                <a:blip r:embed="rId171"/>
                <a:stretch>
                  <a:fillRect/>
                </a:stretch>
              </p:blipFill>
              <p:spPr>
                <a:xfrm>
                  <a:off x="5355690" y="3131886"/>
                  <a:ext cx="14616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10" name="Ink 109">
                  <a:extLst>
                    <a:ext uri="{FF2B5EF4-FFF2-40B4-BE49-F238E27FC236}">
                      <a16:creationId xmlns:a16="http://schemas.microsoft.com/office/drawing/2014/main" id="{C446F175-5470-4ACF-A39C-3E7F6F602A8F}"/>
                    </a:ext>
                  </a:extLst>
                </p14:cNvPr>
                <p14:cNvContentPartPr/>
                <p14:nvPr/>
              </p14:nvContentPartPr>
              <p14:xfrm>
                <a:off x="5527770" y="3115686"/>
                <a:ext cx="61200" cy="100080"/>
              </p14:xfrm>
            </p:contentPart>
          </mc:Choice>
          <mc:Fallback>
            <p:pic>
              <p:nvPicPr>
                <p:cNvPr id="110" name="Ink 109">
                  <a:extLst>
                    <a:ext uri="{FF2B5EF4-FFF2-40B4-BE49-F238E27FC236}">
                      <a16:creationId xmlns:a16="http://schemas.microsoft.com/office/drawing/2014/main" id="{C446F175-5470-4ACF-A39C-3E7F6F602A8F}"/>
                    </a:ext>
                  </a:extLst>
                </p:cNvPr>
                <p:cNvPicPr/>
                <p:nvPr/>
              </p:nvPicPr>
              <p:blipFill>
                <a:blip r:embed="rId173"/>
                <a:stretch>
                  <a:fillRect/>
                </a:stretch>
              </p:blipFill>
              <p:spPr>
                <a:xfrm>
                  <a:off x="5523450" y="3111366"/>
                  <a:ext cx="6984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11" name="Ink 110">
                  <a:extLst>
                    <a:ext uri="{FF2B5EF4-FFF2-40B4-BE49-F238E27FC236}">
                      <a16:creationId xmlns:a16="http://schemas.microsoft.com/office/drawing/2014/main" id="{BBEF0CA7-CD4E-4D75-B4C9-83B5FCAF7378}"/>
                    </a:ext>
                  </a:extLst>
                </p14:cNvPr>
                <p14:cNvContentPartPr/>
                <p14:nvPr/>
              </p14:nvContentPartPr>
              <p14:xfrm>
                <a:off x="5630010" y="3113166"/>
                <a:ext cx="85680" cy="88200"/>
              </p14:xfrm>
            </p:contentPart>
          </mc:Choice>
          <mc:Fallback>
            <p:pic>
              <p:nvPicPr>
                <p:cNvPr id="111" name="Ink 110">
                  <a:extLst>
                    <a:ext uri="{FF2B5EF4-FFF2-40B4-BE49-F238E27FC236}">
                      <a16:creationId xmlns:a16="http://schemas.microsoft.com/office/drawing/2014/main" id="{BBEF0CA7-CD4E-4D75-B4C9-83B5FCAF7378}"/>
                    </a:ext>
                  </a:extLst>
                </p:cNvPr>
                <p:cNvPicPr/>
                <p:nvPr/>
              </p:nvPicPr>
              <p:blipFill>
                <a:blip r:embed="rId175"/>
                <a:stretch>
                  <a:fillRect/>
                </a:stretch>
              </p:blipFill>
              <p:spPr>
                <a:xfrm>
                  <a:off x="5625690" y="3108846"/>
                  <a:ext cx="9432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12" name="Ink 111">
                  <a:extLst>
                    <a:ext uri="{FF2B5EF4-FFF2-40B4-BE49-F238E27FC236}">
                      <a16:creationId xmlns:a16="http://schemas.microsoft.com/office/drawing/2014/main" id="{EFDA6854-5B42-44A5-AC86-0A30248CA559}"/>
                    </a:ext>
                  </a:extLst>
                </p14:cNvPr>
                <p14:cNvContentPartPr/>
                <p14:nvPr/>
              </p14:nvContentPartPr>
              <p14:xfrm>
                <a:off x="5760690" y="3125406"/>
                <a:ext cx="27360" cy="81720"/>
              </p14:xfrm>
            </p:contentPart>
          </mc:Choice>
          <mc:Fallback>
            <p:pic>
              <p:nvPicPr>
                <p:cNvPr id="112" name="Ink 111">
                  <a:extLst>
                    <a:ext uri="{FF2B5EF4-FFF2-40B4-BE49-F238E27FC236}">
                      <a16:creationId xmlns:a16="http://schemas.microsoft.com/office/drawing/2014/main" id="{EFDA6854-5B42-44A5-AC86-0A30248CA559}"/>
                    </a:ext>
                  </a:extLst>
                </p:cNvPr>
                <p:cNvPicPr/>
                <p:nvPr/>
              </p:nvPicPr>
              <p:blipFill>
                <a:blip r:embed="rId177"/>
                <a:stretch>
                  <a:fillRect/>
                </a:stretch>
              </p:blipFill>
              <p:spPr>
                <a:xfrm>
                  <a:off x="5756370" y="3121086"/>
                  <a:ext cx="3600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13" name="Ink 112">
                  <a:extLst>
                    <a:ext uri="{FF2B5EF4-FFF2-40B4-BE49-F238E27FC236}">
                      <a16:creationId xmlns:a16="http://schemas.microsoft.com/office/drawing/2014/main" id="{7F520E1C-48B9-409C-95B6-BCF848D2A521}"/>
                    </a:ext>
                  </a:extLst>
                </p14:cNvPr>
                <p14:cNvContentPartPr/>
                <p14:nvPr/>
              </p14:nvContentPartPr>
              <p14:xfrm>
                <a:off x="5750610" y="3065286"/>
                <a:ext cx="175320" cy="138960"/>
              </p14:xfrm>
            </p:contentPart>
          </mc:Choice>
          <mc:Fallback>
            <p:pic>
              <p:nvPicPr>
                <p:cNvPr id="113" name="Ink 112">
                  <a:extLst>
                    <a:ext uri="{FF2B5EF4-FFF2-40B4-BE49-F238E27FC236}">
                      <a16:creationId xmlns:a16="http://schemas.microsoft.com/office/drawing/2014/main" id="{7F520E1C-48B9-409C-95B6-BCF848D2A521}"/>
                    </a:ext>
                  </a:extLst>
                </p:cNvPr>
                <p:cNvPicPr/>
                <p:nvPr/>
              </p:nvPicPr>
              <p:blipFill>
                <a:blip r:embed="rId179"/>
                <a:stretch>
                  <a:fillRect/>
                </a:stretch>
              </p:blipFill>
              <p:spPr>
                <a:xfrm>
                  <a:off x="5746290" y="3060966"/>
                  <a:ext cx="18396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14" name="Ink 113">
                  <a:extLst>
                    <a:ext uri="{FF2B5EF4-FFF2-40B4-BE49-F238E27FC236}">
                      <a16:creationId xmlns:a16="http://schemas.microsoft.com/office/drawing/2014/main" id="{B9D0EFC8-F430-4213-B3F4-12FC6B523BF9}"/>
                    </a:ext>
                  </a:extLst>
                </p14:cNvPr>
                <p14:cNvContentPartPr/>
                <p14:nvPr/>
              </p14:nvContentPartPr>
              <p14:xfrm>
                <a:off x="5957610" y="3100206"/>
                <a:ext cx="87480" cy="95400"/>
              </p14:xfrm>
            </p:contentPart>
          </mc:Choice>
          <mc:Fallback>
            <p:pic>
              <p:nvPicPr>
                <p:cNvPr id="114" name="Ink 113">
                  <a:extLst>
                    <a:ext uri="{FF2B5EF4-FFF2-40B4-BE49-F238E27FC236}">
                      <a16:creationId xmlns:a16="http://schemas.microsoft.com/office/drawing/2014/main" id="{B9D0EFC8-F430-4213-B3F4-12FC6B523BF9}"/>
                    </a:ext>
                  </a:extLst>
                </p:cNvPr>
                <p:cNvPicPr/>
                <p:nvPr/>
              </p:nvPicPr>
              <p:blipFill>
                <a:blip r:embed="rId181"/>
                <a:stretch>
                  <a:fillRect/>
                </a:stretch>
              </p:blipFill>
              <p:spPr>
                <a:xfrm>
                  <a:off x="5953290" y="3095886"/>
                  <a:ext cx="9612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15" name="Ink 114">
                  <a:extLst>
                    <a:ext uri="{FF2B5EF4-FFF2-40B4-BE49-F238E27FC236}">
                      <a16:creationId xmlns:a16="http://schemas.microsoft.com/office/drawing/2014/main" id="{46B6CBDB-A171-4DAE-B351-F913B35EC477}"/>
                    </a:ext>
                  </a:extLst>
                </p14:cNvPr>
                <p14:cNvContentPartPr/>
                <p14:nvPr/>
              </p14:nvContentPartPr>
              <p14:xfrm>
                <a:off x="6072810" y="3099846"/>
                <a:ext cx="74880" cy="101880"/>
              </p14:xfrm>
            </p:contentPart>
          </mc:Choice>
          <mc:Fallback>
            <p:pic>
              <p:nvPicPr>
                <p:cNvPr id="115" name="Ink 114">
                  <a:extLst>
                    <a:ext uri="{FF2B5EF4-FFF2-40B4-BE49-F238E27FC236}">
                      <a16:creationId xmlns:a16="http://schemas.microsoft.com/office/drawing/2014/main" id="{46B6CBDB-A171-4DAE-B351-F913B35EC477}"/>
                    </a:ext>
                  </a:extLst>
                </p:cNvPr>
                <p:cNvPicPr/>
                <p:nvPr/>
              </p:nvPicPr>
              <p:blipFill>
                <a:blip r:embed="rId183"/>
                <a:stretch>
                  <a:fillRect/>
                </a:stretch>
              </p:blipFill>
              <p:spPr>
                <a:xfrm>
                  <a:off x="6068490" y="3095526"/>
                  <a:ext cx="83520" cy="110520"/>
                </a:xfrm>
                <a:prstGeom prst="rect">
                  <a:avLst/>
                </a:prstGeom>
              </p:spPr>
            </p:pic>
          </mc:Fallback>
        </mc:AlternateContent>
      </p:grpSp>
      <p:grpSp>
        <p:nvGrpSpPr>
          <p:cNvPr id="137" name="Group 136">
            <a:extLst>
              <a:ext uri="{FF2B5EF4-FFF2-40B4-BE49-F238E27FC236}">
                <a16:creationId xmlns:a16="http://schemas.microsoft.com/office/drawing/2014/main" id="{A1B917B4-93C5-49B5-8384-5F8B02C31DB8}"/>
              </a:ext>
            </a:extLst>
          </p:cNvPr>
          <p:cNvGrpSpPr/>
          <p:nvPr/>
        </p:nvGrpSpPr>
        <p:grpSpPr>
          <a:xfrm>
            <a:off x="6407970" y="2964486"/>
            <a:ext cx="586080" cy="277200"/>
            <a:chOff x="6407970" y="2964486"/>
            <a:chExt cx="586080" cy="277200"/>
          </a:xfrm>
        </p:grpSpPr>
        <mc:AlternateContent xmlns:mc="http://schemas.openxmlformats.org/markup-compatibility/2006">
          <mc:Choice xmlns:p14="http://schemas.microsoft.com/office/powerpoint/2010/main" Requires="p14">
            <p:contentPart p14:bwMode="auto" r:id="rId184">
              <p14:nvContentPartPr>
                <p14:cNvPr id="117" name="Ink 116">
                  <a:extLst>
                    <a:ext uri="{FF2B5EF4-FFF2-40B4-BE49-F238E27FC236}">
                      <a16:creationId xmlns:a16="http://schemas.microsoft.com/office/drawing/2014/main" id="{FF169D17-35A1-4844-8F4B-8776E75E4B1F}"/>
                    </a:ext>
                  </a:extLst>
                </p14:cNvPr>
                <p14:cNvContentPartPr/>
                <p14:nvPr/>
              </p14:nvContentPartPr>
              <p14:xfrm>
                <a:off x="6407970" y="3098766"/>
                <a:ext cx="155160" cy="72360"/>
              </p14:xfrm>
            </p:contentPart>
          </mc:Choice>
          <mc:Fallback>
            <p:pic>
              <p:nvPicPr>
                <p:cNvPr id="117" name="Ink 116">
                  <a:extLst>
                    <a:ext uri="{FF2B5EF4-FFF2-40B4-BE49-F238E27FC236}">
                      <a16:creationId xmlns:a16="http://schemas.microsoft.com/office/drawing/2014/main" id="{FF169D17-35A1-4844-8F4B-8776E75E4B1F}"/>
                    </a:ext>
                  </a:extLst>
                </p:cNvPr>
                <p:cNvPicPr/>
                <p:nvPr/>
              </p:nvPicPr>
              <p:blipFill>
                <a:blip r:embed="rId185"/>
                <a:stretch>
                  <a:fillRect/>
                </a:stretch>
              </p:blipFill>
              <p:spPr>
                <a:xfrm>
                  <a:off x="6403650" y="3094446"/>
                  <a:ext cx="16380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18" name="Ink 117">
                  <a:extLst>
                    <a:ext uri="{FF2B5EF4-FFF2-40B4-BE49-F238E27FC236}">
                      <a16:creationId xmlns:a16="http://schemas.microsoft.com/office/drawing/2014/main" id="{38C1548B-8D06-4BBB-A137-B1AAC045F528}"/>
                    </a:ext>
                  </a:extLst>
                </p14:cNvPr>
                <p14:cNvContentPartPr/>
                <p14:nvPr/>
              </p14:nvContentPartPr>
              <p14:xfrm>
                <a:off x="6593370" y="2964486"/>
                <a:ext cx="36000" cy="277200"/>
              </p14:xfrm>
            </p:contentPart>
          </mc:Choice>
          <mc:Fallback>
            <p:pic>
              <p:nvPicPr>
                <p:cNvPr id="118" name="Ink 117">
                  <a:extLst>
                    <a:ext uri="{FF2B5EF4-FFF2-40B4-BE49-F238E27FC236}">
                      <a16:creationId xmlns:a16="http://schemas.microsoft.com/office/drawing/2014/main" id="{38C1548B-8D06-4BBB-A137-B1AAC045F528}"/>
                    </a:ext>
                  </a:extLst>
                </p:cNvPr>
                <p:cNvPicPr/>
                <p:nvPr/>
              </p:nvPicPr>
              <p:blipFill>
                <a:blip r:embed="rId187"/>
                <a:stretch>
                  <a:fillRect/>
                </a:stretch>
              </p:blipFill>
              <p:spPr>
                <a:xfrm>
                  <a:off x="6589050" y="2960166"/>
                  <a:ext cx="44640" cy="28584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19" name="Ink 118">
                  <a:extLst>
                    <a:ext uri="{FF2B5EF4-FFF2-40B4-BE49-F238E27FC236}">
                      <a16:creationId xmlns:a16="http://schemas.microsoft.com/office/drawing/2014/main" id="{3658351F-9D79-4378-93AB-8E5EE877E85A}"/>
                    </a:ext>
                  </a:extLst>
                </p14:cNvPr>
                <p14:cNvContentPartPr/>
                <p14:nvPr/>
              </p14:nvContentPartPr>
              <p14:xfrm>
                <a:off x="6559530" y="2985366"/>
                <a:ext cx="205920" cy="195840"/>
              </p14:xfrm>
            </p:contentPart>
          </mc:Choice>
          <mc:Fallback>
            <p:pic>
              <p:nvPicPr>
                <p:cNvPr id="119" name="Ink 118">
                  <a:extLst>
                    <a:ext uri="{FF2B5EF4-FFF2-40B4-BE49-F238E27FC236}">
                      <a16:creationId xmlns:a16="http://schemas.microsoft.com/office/drawing/2014/main" id="{3658351F-9D79-4378-93AB-8E5EE877E85A}"/>
                    </a:ext>
                  </a:extLst>
                </p:cNvPr>
                <p:cNvPicPr/>
                <p:nvPr/>
              </p:nvPicPr>
              <p:blipFill>
                <a:blip r:embed="rId189"/>
                <a:stretch>
                  <a:fillRect/>
                </a:stretch>
              </p:blipFill>
              <p:spPr>
                <a:xfrm>
                  <a:off x="6555210" y="2981046"/>
                  <a:ext cx="214560" cy="20448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20" name="Ink 119">
                  <a:extLst>
                    <a:ext uri="{FF2B5EF4-FFF2-40B4-BE49-F238E27FC236}">
                      <a16:creationId xmlns:a16="http://schemas.microsoft.com/office/drawing/2014/main" id="{EACB8316-BBD5-4D84-B779-79CA6C24193A}"/>
                    </a:ext>
                  </a:extLst>
                </p14:cNvPr>
                <p14:cNvContentPartPr/>
                <p14:nvPr/>
              </p14:nvContentPartPr>
              <p14:xfrm>
                <a:off x="6693090" y="3082566"/>
                <a:ext cx="98640" cy="9000"/>
              </p14:xfrm>
            </p:contentPart>
          </mc:Choice>
          <mc:Fallback>
            <p:pic>
              <p:nvPicPr>
                <p:cNvPr id="120" name="Ink 119">
                  <a:extLst>
                    <a:ext uri="{FF2B5EF4-FFF2-40B4-BE49-F238E27FC236}">
                      <a16:creationId xmlns:a16="http://schemas.microsoft.com/office/drawing/2014/main" id="{EACB8316-BBD5-4D84-B779-79CA6C24193A}"/>
                    </a:ext>
                  </a:extLst>
                </p:cNvPr>
                <p:cNvPicPr/>
                <p:nvPr/>
              </p:nvPicPr>
              <p:blipFill>
                <a:blip r:embed="rId191"/>
                <a:stretch>
                  <a:fillRect/>
                </a:stretch>
              </p:blipFill>
              <p:spPr>
                <a:xfrm>
                  <a:off x="6688770" y="3078246"/>
                  <a:ext cx="10728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21" name="Ink 120">
                  <a:extLst>
                    <a:ext uri="{FF2B5EF4-FFF2-40B4-BE49-F238E27FC236}">
                      <a16:creationId xmlns:a16="http://schemas.microsoft.com/office/drawing/2014/main" id="{68CABFEE-700D-4466-BFFC-177605FC48B7}"/>
                    </a:ext>
                  </a:extLst>
                </p14:cNvPr>
                <p14:cNvContentPartPr/>
                <p14:nvPr/>
              </p14:nvContentPartPr>
              <p14:xfrm>
                <a:off x="6814410" y="3067086"/>
                <a:ext cx="179640" cy="106560"/>
              </p14:xfrm>
            </p:contentPart>
          </mc:Choice>
          <mc:Fallback>
            <p:pic>
              <p:nvPicPr>
                <p:cNvPr id="121" name="Ink 120">
                  <a:extLst>
                    <a:ext uri="{FF2B5EF4-FFF2-40B4-BE49-F238E27FC236}">
                      <a16:creationId xmlns:a16="http://schemas.microsoft.com/office/drawing/2014/main" id="{68CABFEE-700D-4466-BFFC-177605FC48B7}"/>
                    </a:ext>
                  </a:extLst>
                </p:cNvPr>
                <p:cNvPicPr/>
                <p:nvPr/>
              </p:nvPicPr>
              <p:blipFill>
                <a:blip r:embed="rId193"/>
                <a:stretch>
                  <a:fillRect/>
                </a:stretch>
              </p:blipFill>
              <p:spPr>
                <a:xfrm>
                  <a:off x="6810090" y="3062766"/>
                  <a:ext cx="188280" cy="115200"/>
                </a:xfrm>
                <a:prstGeom prst="rect">
                  <a:avLst/>
                </a:prstGeom>
              </p:spPr>
            </p:pic>
          </mc:Fallback>
        </mc:AlternateContent>
      </p:grpSp>
      <p:grpSp>
        <p:nvGrpSpPr>
          <p:cNvPr id="136" name="Group 135">
            <a:extLst>
              <a:ext uri="{FF2B5EF4-FFF2-40B4-BE49-F238E27FC236}">
                <a16:creationId xmlns:a16="http://schemas.microsoft.com/office/drawing/2014/main" id="{264BD438-675B-4944-A190-A4BEF3FD06F8}"/>
              </a:ext>
            </a:extLst>
          </p:cNvPr>
          <p:cNvGrpSpPr/>
          <p:nvPr/>
        </p:nvGrpSpPr>
        <p:grpSpPr>
          <a:xfrm>
            <a:off x="7275570" y="2950446"/>
            <a:ext cx="857160" cy="378720"/>
            <a:chOff x="7275570" y="2950446"/>
            <a:chExt cx="857160" cy="378720"/>
          </a:xfrm>
        </p:grpSpPr>
        <mc:AlternateContent xmlns:mc="http://schemas.openxmlformats.org/markup-compatibility/2006">
          <mc:Choice xmlns:p14="http://schemas.microsoft.com/office/powerpoint/2010/main" Requires="p14">
            <p:contentPart p14:bwMode="auto" r:id="rId194">
              <p14:nvContentPartPr>
                <p14:cNvPr id="122" name="Ink 121">
                  <a:extLst>
                    <a:ext uri="{FF2B5EF4-FFF2-40B4-BE49-F238E27FC236}">
                      <a16:creationId xmlns:a16="http://schemas.microsoft.com/office/drawing/2014/main" id="{97490F6A-6E27-45A2-8C28-0B5821B7751E}"/>
                    </a:ext>
                  </a:extLst>
                </p14:cNvPr>
                <p14:cNvContentPartPr/>
                <p14:nvPr/>
              </p14:nvContentPartPr>
              <p14:xfrm>
                <a:off x="7275570" y="2995446"/>
                <a:ext cx="24840" cy="196200"/>
              </p14:xfrm>
            </p:contentPart>
          </mc:Choice>
          <mc:Fallback>
            <p:pic>
              <p:nvPicPr>
                <p:cNvPr id="122" name="Ink 121">
                  <a:extLst>
                    <a:ext uri="{FF2B5EF4-FFF2-40B4-BE49-F238E27FC236}">
                      <a16:creationId xmlns:a16="http://schemas.microsoft.com/office/drawing/2014/main" id="{97490F6A-6E27-45A2-8C28-0B5821B7751E}"/>
                    </a:ext>
                  </a:extLst>
                </p:cNvPr>
                <p:cNvPicPr/>
                <p:nvPr/>
              </p:nvPicPr>
              <p:blipFill>
                <a:blip r:embed="rId195"/>
                <a:stretch>
                  <a:fillRect/>
                </a:stretch>
              </p:blipFill>
              <p:spPr>
                <a:xfrm>
                  <a:off x="7271250" y="2991126"/>
                  <a:ext cx="33480" cy="20484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23" name="Ink 122">
                  <a:extLst>
                    <a:ext uri="{FF2B5EF4-FFF2-40B4-BE49-F238E27FC236}">
                      <a16:creationId xmlns:a16="http://schemas.microsoft.com/office/drawing/2014/main" id="{208FFAF4-C4C6-4EFD-B3E4-59C367FA64C4}"/>
                    </a:ext>
                  </a:extLst>
                </p14:cNvPr>
                <p14:cNvContentPartPr/>
                <p14:nvPr/>
              </p14:nvContentPartPr>
              <p14:xfrm>
                <a:off x="7290330" y="3072486"/>
                <a:ext cx="106920" cy="95400"/>
              </p14:xfrm>
            </p:contentPart>
          </mc:Choice>
          <mc:Fallback>
            <p:pic>
              <p:nvPicPr>
                <p:cNvPr id="123" name="Ink 122">
                  <a:extLst>
                    <a:ext uri="{FF2B5EF4-FFF2-40B4-BE49-F238E27FC236}">
                      <a16:creationId xmlns:a16="http://schemas.microsoft.com/office/drawing/2014/main" id="{208FFAF4-C4C6-4EFD-B3E4-59C367FA64C4}"/>
                    </a:ext>
                  </a:extLst>
                </p:cNvPr>
                <p:cNvPicPr/>
                <p:nvPr/>
              </p:nvPicPr>
              <p:blipFill>
                <a:blip r:embed="rId197"/>
                <a:stretch>
                  <a:fillRect/>
                </a:stretch>
              </p:blipFill>
              <p:spPr>
                <a:xfrm>
                  <a:off x="7286010" y="3068166"/>
                  <a:ext cx="11556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24" name="Ink 123">
                  <a:extLst>
                    <a:ext uri="{FF2B5EF4-FFF2-40B4-BE49-F238E27FC236}">
                      <a16:creationId xmlns:a16="http://schemas.microsoft.com/office/drawing/2014/main" id="{A560F88A-28C5-4044-9FF6-DC02B8C8A335}"/>
                    </a:ext>
                  </a:extLst>
                </p14:cNvPr>
                <p14:cNvContentPartPr/>
                <p14:nvPr/>
              </p14:nvContentPartPr>
              <p14:xfrm>
                <a:off x="7441170" y="3078246"/>
                <a:ext cx="104760" cy="113760"/>
              </p14:xfrm>
            </p:contentPart>
          </mc:Choice>
          <mc:Fallback>
            <p:pic>
              <p:nvPicPr>
                <p:cNvPr id="124" name="Ink 123">
                  <a:extLst>
                    <a:ext uri="{FF2B5EF4-FFF2-40B4-BE49-F238E27FC236}">
                      <a16:creationId xmlns:a16="http://schemas.microsoft.com/office/drawing/2014/main" id="{A560F88A-28C5-4044-9FF6-DC02B8C8A335}"/>
                    </a:ext>
                  </a:extLst>
                </p:cNvPr>
                <p:cNvPicPr/>
                <p:nvPr/>
              </p:nvPicPr>
              <p:blipFill>
                <a:blip r:embed="rId199"/>
                <a:stretch>
                  <a:fillRect/>
                </a:stretch>
              </p:blipFill>
              <p:spPr>
                <a:xfrm>
                  <a:off x="7436850" y="3073926"/>
                  <a:ext cx="11340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25" name="Ink 124">
                  <a:extLst>
                    <a:ext uri="{FF2B5EF4-FFF2-40B4-BE49-F238E27FC236}">
                      <a16:creationId xmlns:a16="http://schemas.microsoft.com/office/drawing/2014/main" id="{F6BF24C4-64C3-4EED-AE6C-9FE7A14E7592}"/>
                    </a:ext>
                  </a:extLst>
                </p14:cNvPr>
                <p14:cNvContentPartPr/>
                <p14:nvPr/>
              </p14:nvContentPartPr>
              <p14:xfrm>
                <a:off x="7613610" y="3072486"/>
                <a:ext cx="32400" cy="117720"/>
              </p14:xfrm>
            </p:contentPart>
          </mc:Choice>
          <mc:Fallback>
            <p:pic>
              <p:nvPicPr>
                <p:cNvPr id="125" name="Ink 124">
                  <a:extLst>
                    <a:ext uri="{FF2B5EF4-FFF2-40B4-BE49-F238E27FC236}">
                      <a16:creationId xmlns:a16="http://schemas.microsoft.com/office/drawing/2014/main" id="{F6BF24C4-64C3-4EED-AE6C-9FE7A14E7592}"/>
                    </a:ext>
                  </a:extLst>
                </p:cNvPr>
                <p:cNvPicPr/>
                <p:nvPr/>
              </p:nvPicPr>
              <p:blipFill>
                <a:blip r:embed="rId201"/>
                <a:stretch>
                  <a:fillRect/>
                </a:stretch>
              </p:blipFill>
              <p:spPr>
                <a:xfrm>
                  <a:off x="7609290" y="3068166"/>
                  <a:ext cx="4104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26" name="Ink 125">
                  <a:extLst>
                    <a:ext uri="{FF2B5EF4-FFF2-40B4-BE49-F238E27FC236}">
                      <a16:creationId xmlns:a16="http://schemas.microsoft.com/office/drawing/2014/main" id="{D8C7B4F9-E900-4DA9-9DC5-F2337C4F3E44}"/>
                    </a:ext>
                  </a:extLst>
                </p14:cNvPr>
                <p14:cNvContentPartPr/>
                <p14:nvPr/>
              </p14:nvContentPartPr>
              <p14:xfrm>
                <a:off x="7692450" y="3076446"/>
                <a:ext cx="60840" cy="252720"/>
              </p14:xfrm>
            </p:contentPart>
          </mc:Choice>
          <mc:Fallback>
            <p:pic>
              <p:nvPicPr>
                <p:cNvPr id="126" name="Ink 125">
                  <a:extLst>
                    <a:ext uri="{FF2B5EF4-FFF2-40B4-BE49-F238E27FC236}">
                      <a16:creationId xmlns:a16="http://schemas.microsoft.com/office/drawing/2014/main" id="{D8C7B4F9-E900-4DA9-9DC5-F2337C4F3E44}"/>
                    </a:ext>
                  </a:extLst>
                </p:cNvPr>
                <p:cNvPicPr/>
                <p:nvPr/>
              </p:nvPicPr>
              <p:blipFill>
                <a:blip r:embed="rId203"/>
                <a:stretch>
                  <a:fillRect/>
                </a:stretch>
              </p:blipFill>
              <p:spPr>
                <a:xfrm>
                  <a:off x="7688130" y="3072126"/>
                  <a:ext cx="69480" cy="26136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27" name="Ink 126">
                  <a:extLst>
                    <a:ext uri="{FF2B5EF4-FFF2-40B4-BE49-F238E27FC236}">
                      <a16:creationId xmlns:a16="http://schemas.microsoft.com/office/drawing/2014/main" id="{CFC8B757-404C-45EB-819B-16F45B0668C0}"/>
                    </a:ext>
                  </a:extLst>
                </p14:cNvPr>
                <p14:cNvContentPartPr/>
                <p14:nvPr/>
              </p14:nvContentPartPr>
              <p14:xfrm>
                <a:off x="7799730" y="3071406"/>
                <a:ext cx="52560" cy="96480"/>
              </p14:xfrm>
            </p:contentPart>
          </mc:Choice>
          <mc:Fallback>
            <p:pic>
              <p:nvPicPr>
                <p:cNvPr id="127" name="Ink 126">
                  <a:extLst>
                    <a:ext uri="{FF2B5EF4-FFF2-40B4-BE49-F238E27FC236}">
                      <a16:creationId xmlns:a16="http://schemas.microsoft.com/office/drawing/2014/main" id="{CFC8B757-404C-45EB-819B-16F45B0668C0}"/>
                    </a:ext>
                  </a:extLst>
                </p:cNvPr>
                <p:cNvPicPr/>
                <p:nvPr/>
              </p:nvPicPr>
              <p:blipFill>
                <a:blip r:embed="rId205"/>
                <a:stretch>
                  <a:fillRect/>
                </a:stretch>
              </p:blipFill>
              <p:spPr>
                <a:xfrm>
                  <a:off x="7795410" y="3067086"/>
                  <a:ext cx="6120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28" name="Ink 127">
                  <a:extLst>
                    <a:ext uri="{FF2B5EF4-FFF2-40B4-BE49-F238E27FC236}">
                      <a16:creationId xmlns:a16="http://schemas.microsoft.com/office/drawing/2014/main" id="{AE319F4B-3962-400E-BCDF-7AFFF9C32A2B}"/>
                    </a:ext>
                  </a:extLst>
                </p14:cNvPr>
                <p14:cNvContentPartPr/>
                <p14:nvPr/>
              </p14:nvContentPartPr>
              <p14:xfrm>
                <a:off x="7927170" y="3069966"/>
                <a:ext cx="43920" cy="95760"/>
              </p14:xfrm>
            </p:contentPart>
          </mc:Choice>
          <mc:Fallback>
            <p:pic>
              <p:nvPicPr>
                <p:cNvPr id="128" name="Ink 127">
                  <a:extLst>
                    <a:ext uri="{FF2B5EF4-FFF2-40B4-BE49-F238E27FC236}">
                      <a16:creationId xmlns:a16="http://schemas.microsoft.com/office/drawing/2014/main" id="{AE319F4B-3962-400E-BCDF-7AFFF9C32A2B}"/>
                    </a:ext>
                  </a:extLst>
                </p:cNvPr>
                <p:cNvPicPr/>
                <p:nvPr/>
              </p:nvPicPr>
              <p:blipFill>
                <a:blip r:embed="rId207"/>
                <a:stretch>
                  <a:fillRect/>
                </a:stretch>
              </p:blipFill>
              <p:spPr>
                <a:xfrm>
                  <a:off x="7922850" y="3065646"/>
                  <a:ext cx="5256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129" name="Ink 128">
                  <a:extLst>
                    <a:ext uri="{FF2B5EF4-FFF2-40B4-BE49-F238E27FC236}">
                      <a16:creationId xmlns:a16="http://schemas.microsoft.com/office/drawing/2014/main" id="{E6FBAD30-366B-489B-844D-5A6AFA46D670}"/>
                    </a:ext>
                  </a:extLst>
                </p14:cNvPr>
                <p14:cNvContentPartPr/>
                <p14:nvPr/>
              </p14:nvContentPartPr>
              <p14:xfrm>
                <a:off x="8054250" y="3038646"/>
                <a:ext cx="78480" cy="105120"/>
              </p14:xfrm>
            </p:contentPart>
          </mc:Choice>
          <mc:Fallback>
            <p:pic>
              <p:nvPicPr>
                <p:cNvPr id="129" name="Ink 128">
                  <a:extLst>
                    <a:ext uri="{FF2B5EF4-FFF2-40B4-BE49-F238E27FC236}">
                      <a16:creationId xmlns:a16="http://schemas.microsoft.com/office/drawing/2014/main" id="{E6FBAD30-366B-489B-844D-5A6AFA46D670}"/>
                    </a:ext>
                  </a:extLst>
                </p:cNvPr>
                <p:cNvPicPr/>
                <p:nvPr/>
              </p:nvPicPr>
              <p:blipFill>
                <a:blip r:embed="rId209"/>
                <a:stretch>
                  <a:fillRect/>
                </a:stretch>
              </p:blipFill>
              <p:spPr>
                <a:xfrm>
                  <a:off x="8049930" y="3034326"/>
                  <a:ext cx="8712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130" name="Ink 129">
                  <a:extLst>
                    <a:ext uri="{FF2B5EF4-FFF2-40B4-BE49-F238E27FC236}">
                      <a16:creationId xmlns:a16="http://schemas.microsoft.com/office/drawing/2014/main" id="{85466D9D-0E74-49DB-B1E6-404214F94046}"/>
                    </a:ext>
                  </a:extLst>
                </p14:cNvPr>
                <p14:cNvContentPartPr/>
                <p14:nvPr/>
              </p14:nvContentPartPr>
              <p14:xfrm>
                <a:off x="8033370" y="2950446"/>
                <a:ext cx="59760" cy="28080"/>
              </p14:xfrm>
            </p:contentPart>
          </mc:Choice>
          <mc:Fallback>
            <p:pic>
              <p:nvPicPr>
                <p:cNvPr id="130" name="Ink 129">
                  <a:extLst>
                    <a:ext uri="{FF2B5EF4-FFF2-40B4-BE49-F238E27FC236}">
                      <a16:creationId xmlns:a16="http://schemas.microsoft.com/office/drawing/2014/main" id="{85466D9D-0E74-49DB-B1E6-404214F94046}"/>
                    </a:ext>
                  </a:extLst>
                </p:cNvPr>
                <p:cNvPicPr/>
                <p:nvPr/>
              </p:nvPicPr>
              <p:blipFill>
                <a:blip r:embed="rId211"/>
                <a:stretch>
                  <a:fillRect/>
                </a:stretch>
              </p:blipFill>
              <p:spPr>
                <a:xfrm>
                  <a:off x="8029050" y="2946126"/>
                  <a:ext cx="68400" cy="36720"/>
                </a:xfrm>
                <a:prstGeom prst="rect">
                  <a:avLst/>
                </a:prstGeom>
              </p:spPr>
            </p:pic>
          </mc:Fallback>
        </mc:AlternateContent>
      </p:grpSp>
      <p:grpSp>
        <p:nvGrpSpPr>
          <p:cNvPr id="135" name="Group 134">
            <a:extLst>
              <a:ext uri="{FF2B5EF4-FFF2-40B4-BE49-F238E27FC236}">
                <a16:creationId xmlns:a16="http://schemas.microsoft.com/office/drawing/2014/main" id="{B1193D80-CA95-44BF-9EDF-8DF6024F6E04}"/>
              </a:ext>
            </a:extLst>
          </p:cNvPr>
          <p:cNvGrpSpPr/>
          <p:nvPr/>
        </p:nvGrpSpPr>
        <p:grpSpPr>
          <a:xfrm>
            <a:off x="8375010" y="2943606"/>
            <a:ext cx="474840" cy="355320"/>
            <a:chOff x="8375010" y="2943606"/>
            <a:chExt cx="474840" cy="355320"/>
          </a:xfrm>
        </p:grpSpPr>
        <mc:AlternateContent xmlns:mc="http://schemas.openxmlformats.org/markup-compatibility/2006">
          <mc:Choice xmlns:p14="http://schemas.microsoft.com/office/powerpoint/2010/main" Requires="p14">
            <p:contentPart p14:bwMode="auto" r:id="rId212">
              <p14:nvContentPartPr>
                <p14:cNvPr id="131" name="Ink 130">
                  <a:extLst>
                    <a:ext uri="{FF2B5EF4-FFF2-40B4-BE49-F238E27FC236}">
                      <a16:creationId xmlns:a16="http://schemas.microsoft.com/office/drawing/2014/main" id="{C55CF038-7114-487A-BB74-7D073B1BD92D}"/>
                    </a:ext>
                  </a:extLst>
                </p14:cNvPr>
                <p14:cNvContentPartPr/>
                <p14:nvPr/>
              </p14:nvContentPartPr>
              <p14:xfrm>
                <a:off x="8375010" y="3020646"/>
                <a:ext cx="120600" cy="115920"/>
              </p14:xfrm>
            </p:contentPart>
          </mc:Choice>
          <mc:Fallback>
            <p:pic>
              <p:nvPicPr>
                <p:cNvPr id="131" name="Ink 130">
                  <a:extLst>
                    <a:ext uri="{FF2B5EF4-FFF2-40B4-BE49-F238E27FC236}">
                      <a16:creationId xmlns:a16="http://schemas.microsoft.com/office/drawing/2014/main" id="{C55CF038-7114-487A-BB74-7D073B1BD92D}"/>
                    </a:ext>
                  </a:extLst>
                </p:cNvPr>
                <p:cNvPicPr/>
                <p:nvPr/>
              </p:nvPicPr>
              <p:blipFill>
                <a:blip r:embed="rId213"/>
                <a:stretch>
                  <a:fillRect/>
                </a:stretch>
              </p:blipFill>
              <p:spPr>
                <a:xfrm>
                  <a:off x="8370690" y="3016326"/>
                  <a:ext cx="12924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132" name="Ink 131">
                  <a:extLst>
                    <a:ext uri="{FF2B5EF4-FFF2-40B4-BE49-F238E27FC236}">
                      <a16:creationId xmlns:a16="http://schemas.microsoft.com/office/drawing/2014/main" id="{11103F02-E981-4FEC-8577-F630ACD89A77}"/>
                    </a:ext>
                  </a:extLst>
                </p14:cNvPr>
                <p14:cNvContentPartPr/>
                <p14:nvPr/>
              </p14:nvContentPartPr>
              <p14:xfrm>
                <a:off x="8551050" y="2943606"/>
                <a:ext cx="32040" cy="191520"/>
              </p14:xfrm>
            </p:contentPart>
          </mc:Choice>
          <mc:Fallback>
            <p:pic>
              <p:nvPicPr>
                <p:cNvPr id="132" name="Ink 131">
                  <a:extLst>
                    <a:ext uri="{FF2B5EF4-FFF2-40B4-BE49-F238E27FC236}">
                      <a16:creationId xmlns:a16="http://schemas.microsoft.com/office/drawing/2014/main" id="{11103F02-E981-4FEC-8577-F630ACD89A77}"/>
                    </a:ext>
                  </a:extLst>
                </p:cNvPr>
                <p:cNvPicPr/>
                <p:nvPr/>
              </p:nvPicPr>
              <p:blipFill>
                <a:blip r:embed="rId215"/>
                <a:stretch>
                  <a:fillRect/>
                </a:stretch>
              </p:blipFill>
              <p:spPr>
                <a:xfrm>
                  <a:off x="8546730" y="2939286"/>
                  <a:ext cx="40680" cy="20016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133" name="Ink 132">
                  <a:extLst>
                    <a:ext uri="{FF2B5EF4-FFF2-40B4-BE49-F238E27FC236}">
                      <a16:creationId xmlns:a16="http://schemas.microsoft.com/office/drawing/2014/main" id="{A930B548-5EA1-4FBE-A95A-90A91E14E2A7}"/>
                    </a:ext>
                  </a:extLst>
                </p14:cNvPr>
                <p14:cNvContentPartPr/>
                <p14:nvPr/>
              </p14:nvContentPartPr>
              <p14:xfrm>
                <a:off x="8636730" y="3041886"/>
                <a:ext cx="85680" cy="257040"/>
              </p14:xfrm>
            </p:contentPart>
          </mc:Choice>
          <mc:Fallback>
            <p:pic>
              <p:nvPicPr>
                <p:cNvPr id="133" name="Ink 132">
                  <a:extLst>
                    <a:ext uri="{FF2B5EF4-FFF2-40B4-BE49-F238E27FC236}">
                      <a16:creationId xmlns:a16="http://schemas.microsoft.com/office/drawing/2014/main" id="{A930B548-5EA1-4FBE-A95A-90A91E14E2A7}"/>
                    </a:ext>
                  </a:extLst>
                </p:cNvPr>
                <p:cNvPicPr/>
                <p:nvPr/>
              </p:nvPicPr>
              <p:blipFill>
                <a:blip r:embed="rId217"/>
                <a:stretch>
                  <a:fillRect/>
                </a:stretch>
              </p:blipFill>
              <p:spPr>
                <a:xfrm>
                  <a:off x="8632410" y="3037566"/>
                  <a:ext cx="94320" cy="26568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134" name="Ink 133">
                  <a:extLst>
                    <a:ext uri="{FF2B5EF4-FFF2-40B4-BE49-F238E27FC236}">
                      <a16:creationId xmlns:a16="http://schemas.microsoft.com/office/drawing/2014/main" id="{F5487E41-4F7C-46E8-A9DF-0812200D1DA5}"/>
                    </a:ext>
                  </a:extLst>
                </p14:cNvPr>
                <p14:cNvContentPartPr/>
                <p14:nvPr/>
              </p14:nvContentPartPr>
              <p14:xfrm>
                <a:off x="8768130" y="3028566"/>
                <a:ext cx="81720" cy="85680"/>
              </p14:xfrm>
            </p:contentPart>
          </mc:Choice>
          <mc:Fallback>
            <p:pic>
              <p:nvPicPr>
                <p:cNvPr id="134" name="Ink 133">
                  <a:extLst>
                    <a:ext uri="{FF2B5EF4-FFF2-40B4-BE49-F238E27FC236}">
                      <a16:creationId xmlns:a16="http://schemas.microsoft.com/office/drawing/2014/main" id="{F5487E41-4F7C-46E8-A9DF-0812200D1DA5}"/>
                    </a:ext>
                  </a:extLst>
                </p:cNvPr>
                <p:cNvPicPr/>
                <p:nvPr/>
              </p:nvPicPr>
              <p:blipFill>
                <a:blip r:embed="rId219"/>
                <a:stretch>
                  <a:fillRect/>
                </a:stretch>
              </p:blipFill>
              <p:spPr>
                <a:xfrm>
                  <a:off x="8763810" y="3024246"/>
                  <a:ext cx="90360" cy="94320"/>
                </a:xfrm>
                <a:prstGeom prst="rect">
                  <a:avLst/>
                </a:prstGeom>
              </p:spPr>
            </p:pic>
          </mc:Fallback>
        </mc:AlternateContent>
      </p:grpSp>
      <p:grpSp>
        <p:nvGrpSpPr>
          <p:cNvPr id="157" name="Group 156">
            <a:extLst>
              <a:ext uri="{FF2B5EF4-FFF2-40B4-BE49-F238E27FC236}">
                <a16:creationId xmlns:a16="http://schemas.microsoft.com/office/drawing/2014/main" id="{C0C7A9D3-2548-4E73-BE2B-9CDDF4699E54}"/>
              </a:ext>
            </a:extLst>
          </p:cNvPr>
          <p:cNvGrpSpPr/>
          <p:nvPr/>
        </p:nvGrpSpPr>
        <p:grpSpPr>
          <a:xfrm>
            <a:off x="1863330" y="3585126"/>
            <a:ext cx="710280" cy="207360"/>
            <a:chOff x="1863330" y="3585126"/>
            <a:chExt cx="710280" cy="207360"/>
          </a:xfrm>
        </p:grpSpPr>
        <mc:AlternateContent xmlns:mc="http://schemas.openxmlformats.org/markup-compatibility/2006">
          <mc:Choice xmlns:p14="http://schemas.microsoft.com/office/powerpoint/2010/main" Requires="p14">
            <p:contentPart p14:bwMode="auto" r:id="rId220">
              <p14:nvContentPartPr>
                <p14:cNvPr id="138" name="Ink 137">
                  <a:extLst>
                    <a:ext uri="{FF2B5EF4-FFF2-40B4-BE49-F238E27FC236}">
                      <a16:creationId xmlns:a16="http://schemas.microsoft.com/office/drawing/2014/main" id="{E0817FBA-2CE8-4DD6-9AE8-C876F388226E}"/>
                    </a:ext>
                  </a:extLst>
                </p14:cNvPr>
                <p14:cNvContentPartPr/>
                <p14:nvPr/>
              </p14:nvContentPartPr>
              <p14:xfrm>
                <a:off x="1863330" y="3633366"/>
                <a:ext cx="138240" cy="159120"/>
              </p14:xfrm>
            </p:contentPart>
          </mc:Choice>
          <mc:Fallback>
            <p:pic>
              <p:nvPicPr>
                <p:cNvPr id="138" name="Ink 137">
                  <a:extLst>
                    <a:ext uri="{FF2B5EF4-FFF2-40B4-BE49-F238E27FC236}">
                      <a16:creationId xmlns:a16="http://schemas.microsoft.com/office/drawing/2014/main" id="{E0817FBA-2CE8-4DD6-9AE8-C876F388226E}"/>
                    </a:ext>
                  </a:extLst>
                </p:cNvPr>
                <p:cNvPicPr/>
                <p:nvPr/>
              </p:nvPicPr>
              <p:blipFill>
                <a:blip r:embed="rId221"/>
                <a:stretch>
                  <a:fillRect/>
                </a:stretch>
              </p:blipFill>
              <p:spPr>
                <a:xfrm>
                  <a:off x="1859010" y="3629046"/>
                  <a:ext cx="14688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139" name="Ink 138">
                  <a:extLst>
                    <a:ext uri="{FF2B5EF4-FFF2-40B4-BE49-F238E27FC236}">
                      <a16:creationId xmlns:a16="http://schemas.microsoft.com/office/drawing/2014/main" id="{EB0D246C-1205-44CB-9FE7-2599C6471196}"/>
                    </a:ext>
                  </a:extLst>
                </p14:cNvPr>
                <p14:cNvContentPartPr/>
                <p14:nvPr/>
              </p14:nvContentPartPr>
              <p14:xfrm>
                <a:off x="2016330" y="3655326"/>
                <a:ext cx="105840" cy="130320"/>
              </p14:xfrm>
            </p:contentPart>
          </mc:Choice>
          <mc:Fallback>
            <p:pic>
              <p:nvPicPr>
                <p:cNvPr id="139" name="Ink 138">
                  <a:extLst>
                    <a:ext uri="{FF2B5EF4-FFF2-40B4-BE49-F238E27FC236}">
                      <a16:creationId xmlns:a16="http://schemas.microsoft.com/office/drawing/2014/main" id="{EB0D246C-1205-44CB-9FE7-2599C6471196}"/>
                    </a:ext>
                  </a:extLst>
                </p:cNvPr>
                <p:cNvPicPr/>
                <p:nvPr/>
              </p:nvPicPr>
              <p:blipFill>
                <a:blip r:embed="rId223"/>
                <a:stretch>
                  <a:fillRect/>
                </a:stretch>
              </p:blipFill>
              <p:spPr>
                <a:xfrm>
                  <a:off x="2012010" y="3651006"/>
                  <a:ext cx="11448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140" name="Ink 139">
                  <a:extLst>
                    <a:ext uri="{FF2B5EF4-FFF2-40B4-BE49-F238E27FC236}">
                      <a16:creationId xmlns:a16="http://schemas.microsoft.com/office/drawing/2014/main" id="{F8C60C5D-E99B-40F9-97F3-925474B01D3B}"/>
                    </a:ext>
                  </a:extLst>
                </p14:cNvPr>
                <p14:cNvContentPartPr/>
                <p14:nvPr/>
              </p14:nvContentPartPr>
              <p14:xfrm>
                <a:off x="2164290" y="3691326"/>
                <a:ext cx="66240" cy="97560"/>
              </p14:xfrm>
            </p:contentPart>
          </mc:Choice>
          <mc:Fallback>
            <p:pic>
              <p:nvPicPr>
                <p:cNvPr id="140" name="Ink 139">
                  <a:extLst>
                    <a:ext uri="{FF2B5EF4-FFF2-40B4-BE49-F238E27FC236}">
                      <a16:creationId xmlns:a16="http://schemas.microsoft.com/office/drawing/2014/main" id="{F8C60C5D-E99B-40F9-97F3-925474B01D3B}"/>
                    </a:ext>
                  </a:extLst>
                </p:cNvPr>
                <p:cNvPicPr/>
                <p:nvPr/>
              </p:nvPicPr>
              <p:blipFill>
                <a:blip r:embed="rId225"/>
                <a:stretch>
                  <a:fillRect/>
                </a:stretch>
              </p:blipFill>
              <p:spPr>
                <a:xfrm>
                  <a:off x="2159970" y="3687006"/>
                  <a:ext cx="7488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141" name="Ink 140">
                  <a:extLst>
                    <a:ext uri="{FF2B5EF4-FFF2-40B4-BE49-F238E27FC236}">
                      <a16:creationId xmlns:a16="http://schemas.microsoft.com/office/drawing/2014/main" id="{0E3A4A52-C2F5-4CCA-AA33-D0167AE0A02B}"/>
                    </a:ext>
                  </a:extLst>
                </p14:cNvPr>
                <p14:cNvContentPartPr/>
                <p14:nvPr/>
              </p14:nvContentPartPr>
              <p14:xfrm>
                <a:off x="2268690" y="3708966"/>
                <a:ext cx="86760" cy="60480"/>
              </p14:xfrm>
            </p:contentPart>
          </mc:Choice>
          <mc:Fallback>
            <p:pic>
              <p:nvPicPr>
                <p:cNvPr id="141" name="Ink 140">
                  <a:extLst>
                    <a:ext uri="{FF2B5EF4-FFF2-40B4-BE49-F238E27FC236}">
                      <a16:creationId xmlns:a16="http://schemas.microsoft.com/office/drawing/2014/main" id="{0E3A4A52-C2F5-4CCA-AA33-D0167AE0A02B}"/>
                    </a:ext>
                  </a:extLst>
                </p:cNvPr>
                <p:cNvPicPr/>
                <p:nvPr/>
              </p:nvPicPr>
              <p:blipFill>
                <a:blip r:embed="rId227"/>
                <a:stretch>
                  <a:fillRect/>
                </a:stretch>
              </p:blipFill>
              <p:spPr>
                <a:xfrm>
                  <a:off x="2264370" y="3704646"/>
                  <a:ext cx="9540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142" name="Ink 141">
                  <a:extLst>
                    <a:ext uri="{FF2B5EF4-FFF2-40B4-BE49-F238E27FC236}">
                      <a16:creationId xmlns:a16="http://schemas.microsoft.com/office/drawing/2014/main" id="{510A9E04-FDC2-4B36-955F-D1D10451A924}"/>
                    </a:ext>
                  </a:extLst>
                </p14:cNvPr>
                <p14:cNvContentPartPr/>
                <p14:nvPr/>
              </p14:nvContentPartPr>
              <p14:xfrm>
                <a:off x="2356530" y="3585126"/>
                <a:ext cx="88920" cy="201960"/>
              </p14:xfrm>
            </p:contentPart>
          </mc:Choice>
          <mc:Fallback>
            <p:pic>
              <p:nvPicPr>
                <p:cNvPr id="142" name="Ink 141">
                  <a:extLst>
                    <a:ext uri="{FF2B5EF4-FFF2-40B4-BE49-F238E27FC236}">
                      <a16:creationId xmlns:a16="http://schemas.microsoft.com/office/drawing/2014/main" id="{510A9E04-FDC2-4B36-955F-D1D10451A924}"/>
                    </a:ext>
                  </a:extLst>
                </p:cNvPr>
                <p:cNvPicPr/>
                <p:nvPr/>
              </p:nvPicPr>
              <p:blipFill>
                <a:blip r:embed="rId229"/>
                <a:stretch>
                  <a:fillRect/>
                </a:stretch>
              </p:blipFill>
              <p:spPr>
                <a:xfrm>
                  <a:off x="2352210" y="3580806"/>
                  <a:ext cx="97560" cy="21060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143" name="Ink 142">
                  <a:extLst>
                    <a:ext uri="{FF2B5EF4-FFF2-40B4-BE49-F238E27FC236}">
                      <a16:creationId xmlns:a16="http://schemas.microsoft.com/office/drawing/2014/main" id="{FE7B5FCE-ABFE-4604-ACA9-3B65175671C9}"/>
                    </a:ext>
                  </a:extLst>
                </p14:cNvPr>
                <p14:cNvContentPartPr/>
                <p14:nvPr/>
              </p14:nvContentPartPr>
              <p14:xfrm>
                <a:off x="2490810" y="3653526"/>
                <a:ext cx="82800" cy="115200"/>
              </p14:xfrm>
            </p:contentPart>
          </mc:Choice>
          <mc:Fallback>
            <p:pic>
              <p:nvPicPr>
                <p:cNvPr id="143" name="Ink 142">
                  <a:extLst>
                    <a:ext uri="{FF2B5EF4-FFF2-40B4-BE49-F238E27FC236}">
                      <a16:creationId xmlns:a16="http://schemas.microsoft.com/office/drawing/2014/main" id="{FE7B5FCE-ABFE-4604-ACA9-3B65175671C9}"/>
                    </a:ext>
                  </a:extLst>
                </p:cNvPr>
                <p:cNvPicPr/>
                <p:nvPr/>
              </p:nvPicPr>
              <p:blipFill>
                <a:blip r:embed="rId231"/>
                <a:stretch>
                  <a:fillRect/>
                </a:stretch>
              </p:blipFill>
              <p:spPr>
                <a:xfrm>
                  <a:off x="2486490" y="3649206"/>
                  <a:ext cx="91440" cy="123840"/>
                </a:xfrm>
                <a:prstGeom prst="rect">
                  <a:avLst/>
                </a:prstGeom>
              </p:spPr>
            </p:pic>
          </mc:Fallback>
        </mc:AlternateContent>
      </p:grpSp>
      <p:grpSp>
        <p:nvGrpSpPr>
          <p:cNvPr id="156" name="Group 155">
            <a:extLst>
              <a:ext uri="{FF2B5EF4-FFF2-40B4-BE49-F238E27FC236}">
                <a16:creationId xmlns:a16="http://schemas.microsoft.com/office/drawing/2014/main" id="{575C6553-7BF2-4AA9-B1DD-4B385755A2D7}"/>
              </a:ext>
            </a:extLst>
          </p:cNvPr>
          <p:cNvGrpSpPr/>
          <p:nvPr/>
        </p:nvGrpSpPr>
        <p:grpSpPr>
          <a:xfrm>
            <a:off x="2879250" y="3673686"/>
            <a:ext cx="358200" cy="128880"/>
            <a:chOff x="2879250" y="3673686"/>
            <a:chExt cx="358200" cy="128880"/>
          </a:xfrm>
        </p:grpSpPr>
        <mc:AlternateContent xmlns:mc="http://schemas.openxmlformats.org/markup-compatibility/2006">
          <mc:Choice xmlns:p14="http://schemas.microsoft.com/office/powerpoint/2010/main" Requires="p14">
            <p:contentPart p14:bwMode="auto" r:id="rId232">
              <p14:nvContentPartPr>
                <p14:cNvPr id="144" name="Ink 143">
                  <a:extLst>
                    <a:ext uri="{FF2B5EF4-FFF2-40B4-BE49-F238E27FC236}">
                      <a16:creationId xmlns:a16="http://schemas.microsoft.com/office/drawing/2014/main" id="{59F103A7-48CE-42BD-A71B-D06B48DCA24D}"/>
                    </a:ext>
                  </a:extLst>
                </p14:cNvPr>
                <p14:cNvContentPartPr/>
                <p14:nvPr/>
              </p14:nvContentPartPr>
              <p14:xfrm>
                <a:off x="2879250" y="3673686"/>
                <a:ext cx="95760" cy="128880"/>
              </p14:xfrm>
            </p:contentPart>
          </mc:Choice>
          <mc:Fallback>
            <p:pic>
              <p:nvPicPr>
                <p:cNvPr id="144" name="Ink 143">
                  <a:extLst>
                    <a:ext uri="{FF2B5EF4-FFF2-40B4-BE49-F238E27FC236}">
                      <a16:creationId xmlns:a16="http://schemas.microsoft.com/office/drawing/2014/main" id="{59F103A7-48CE-42BD-A71B-D06B48DCA24D}"/>
                    </a:ext>
                  </a:extLst>
                </p:cNvPr>
                <p:cNvPicPr/>
                <p:nvPr/>
              </p:nvPicPr>
              <p:blipFill>
                <a:blip r:embed="rId233"/>
                <a:stretch>
                  <a:fillRect/>
                </a:stretch>
              </p:blipFill>
              <p:spPr>
                <a:xfrm>
                  <a:off x="2874930" y="3669366"/>
                  <a:ext cx="10440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145" name="Ink 144">
                  <a:extLst>
                    <a:ext uri="{FF2B5EF4-FFF2-40B4-BE49-F238E27FC236}">
                      <a16:creationId xmlns:a16="http://schemas.microsoft.com/office/drawing/2014/main" id="{2783DE3D-F9ED-4E93-8FEB-10BFAA6861A8}"/>
                    </a:ext>
                  </a:extLst>
                </p14:cNvPr>
                <p14:cNvContentPartPr/>
                <p14:nvPr/>
              </p14:nvContentPartPr>
              <p14:xfrm>
                <a:off x="3020730" y="3693486"/>
                <a:ext cx="73080" cy="101520"/>
              </p14:xfrm>
            </p:contentPart>
          </mc:Choice>
          <mc:Fallback>
            <p:pic>
              <p:nvPicPr>
                <p:cNvPr id="145" name="Ink 144">
                  <a:extLst>
                    <a:ext uri="{FF2B5EF4-FFF2-40B4-BE49-F238E27FC236}">
                      <a16:creationId xmlns:a16="http://schemas.microsoft.com/office/drawing/2014/main" id="{2783DE3D-F9ED-4E93-8FEB-10BFAA6861A8}"/>
                    </a:ext>
                  </a:extLst>
                </p:cNvPr>
                <p:cNvPicPr/>
                <p:nvPr/>
              </p:nvPicPr>
              <p:blipFill>
                <a:blip r:embed="rId235"/>
                <a:stretch>
                  <a:fillRect/>
                </a:stretch>
              </p:blipFill>
              <p:spPr>
                <a:xfrm>
                  <a:off x="3016410" y="3689166"/>
                  <a:ext cx="8172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146" name="Ink 145">
                  <a:extLst>
                    <a:ext uri="{FF2B5EF4-FFF2-40B4-BE49-F238E27FC236}">
                      <a16:creationId xmlns:a16="http://schemas.microsoft.com/office/drawing/2014/main" id="{315C6747-ED8E-45EE-8F28-C3436BDAF154}"/>
                    </a:ext>
                  </a:extLst>
                </p14:cNvPr>
                <p14:cNvContentPartPr/>
                <p14:nvPr/>
              </p14:nvContentPartPr>
              <p14:xfrm>
                <a:off x="3141690" y="3679446"/>
                <a:ext cx="95760" cy="91080"/>
              </p14:xfrm>
            </p:contentPart>
          </mc:Choice>
          <mc:Fallback>
            <p:pic>
              <p:nvPicPr>
                <p:cNvPr id="146" name="Ink 145">
                  <a:extLst>
                    <a:ext uri="{FF2B5EF4-FFF2-40B4-BE49-F238E27FC236}">
                      <a16:creationId xmlns:a16="http://schemas.microsoft.com/office/drawing/2014/main" id="{315C6747-ED8E-45EE-8F28-C3436BDAF154}"/>
                    </a:ext>
                  </a:extLst>
                </p:cNvPr>
                <p:cNvPicPr/>
                <p:nvPr/>
              </p:nvPicPr>
              <p:blipFill>
                <a:blip r:embed="rId237"/>
                <a:stretch>
                  <a:fillRect/>
                </a:stretch>
              </p:blipFill>
              <p:spPr>
                <a:xfrm>
                  <a:off x="3137370" y="3675126"/>
                  <a:ext cx="104400" cy="99720"/>
                </a:xfrm>
                <a:prstGeom prst="rect">
                  <a:avLst/>
                </a:prstGeom>
              </p:spPr>
            </p:pic>
          </mc:Fallback>
        </mc:AlternateContent>
      </p:grpSp>
      <p:grpSp>
        <p:nvGrpSpPr>
          <p:cNvPr id="155" name="Group 154">
            <a:extLst>
              <a:ext uri="{FF2B5EF4-FFF2-40B4-BE49-F238E27FC236}">
                <a16:creationId xmlns:a16="http://schemas.microsoft.com/office/drawing/2014/main" id="{3C81BBB8-21FB-46B6-95F2-00170BC645FC}"/>
              </a:ext>
            </a:extLst>
          </p:cNvPr>
          <p:cNvGrpSpPr/>
          <p:nvPr/>
        </p:nvGrpSpPr>
        <p:grpSpPr>
          <a:xfrm>
            <a:off x="3559650" y="3558126"/>
            <a:ext cx="926640" cy="332280"/>
            <a:chOff x="3559650" y="3558126"/>
            <a:chExt cx="926640" cy="332280"/>
          </a:xfrm>
        </p:grpSpPr>
        <mc:AlternateContent xmlns:mc="http://schemas.openxmlformats.org/markup-compatibility/2006">
          <mc:Choice xmlns:p14="http://schemas.microsoft.com/office/powerpoint/2010/main" Requires="p14">
            <p:contentPart p14:bwMode="auto" r:id="rId238">
              <p14:nvContentPartPr>
                <p14:cNvPr id="147" name="Ink 146">
                  <a:extLst>
                    <a:ext uri="{FF2B5EF4-FFF2-40B4-BE49-F238E27FC236}">
                      <a16:creationId xmlns:a16="http://schemas.microsoft.com/office/drawing/2014/main" id="{F7D80AB4-4B11-4996-ABFF-8508064A451F}"/>
                    </a:ext>
                  </a:extLst>
                </p14:cNvPr>
                <p14:cNvContentPartPr/>
                <p14:nvPr/>
              </p14:nvContentPartPr>
              <p14:xfrm>
                <a:off x="3559650" y="3558126"/>
                <a:ext cx="163440" cy="205200"/>
              </p14:xfrm>
            </p:contentPart>
          </mc:Choice>
          <mc:Fallback>
            <p:pic>
              <p:nvPicPr>
                <p:cNvPr id="147" name="Ink 146">
                  <a:extLst>
                    <a:ext uri="{FF2B5EF4-FFF2-40B4-BE49-F238E27FC236}">
                      <a16:creationId xmlns:a16="http://schemas.microsoft.com/office/drawing/2014/main" id="{F7D80AB4-4B11-4996-ABFF-8508064A451F}"/>
                    </a:ext>
                  </a:extLst>
                </p:cNvPr>
                <p:cNvPicPr/>
                <p:nvPr/>
              </p:nvPicPr>
              <p:blipFill>
                <a:blip r:embed="rId239"/>
                <a:stretch>
                  <a:fillRect/>
                </a:stretch>
              </p:blipFill>
              <p:spPr>
                <a:xfrm>
                  <a:off x="3555330" y="3553806"/>
                  <a:ext cx="172080" cy="21384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148" name="Ink 147">
                  <a:extLst>
                    <a:ext uri="{FF2B5EF4-FFF2-40B4-BE49-F238E27FC236}">
                      <a16:creationId xmlns:a16="http://schemas.microsoft.com/office/drawing/2014/main" id="{81E1B961-B55B-41FD-ABC0-F36ECD280202}"/>
                    </a:ext>
                  </a:extLst>
                </p14:cNvPr>
                <p14:cNvContentPartPr/>
                <p14:nvPr/>
              </p14:nvContentPartPr>
              <p14:xfrm>
                <a:off x="3760530" y="3617166"/>
                <a:ext cx="34200" cy="130680"/>
              </p14:xfrm>
            </p:contentPart>
          </mc:Choice>
          <mc:Fallback>
            <p:pic>
              <p:nvPicPr>
                <p:cNvPr id="148" name="Ink 147">
                  <a:extLst>
                    <a:ext uri="{FF2B5EF4-FFF2-40B4-BE49-F238E27FC236}">
                      <a16:creationId xmlns:a16="http://schemas.microsoft.com/office/drawing/2014/main" id="{81E1B961-B55B-41FD-ABC0-F36ECD280202}"/>
                    </a:ext>
                  </a:extLst>
                </p:cNvPr>
                <p:cNvPicPr/>
                <p:nvPr/>
              </p:nvPicPr>
              <p:blipFill>
                <a:blip r:embed="rId241"/>
                <a:stretch>
                  <a:fillRect/>
                </a:stretch>
              </p:blipFill>
              <p:spPr>
                <a:xfrm>
                  <a:off x="3756210" y="3612846"/>
                  <a:ext cx="4284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149" name="Ink 148">
                  <a:extLst>
                    <a:ext uri="{FF2B5EF4-FFF2-40B4-BE49-F238E27FC236}">
                      <a16:creationId xmlns:a16="http://schemas.microsoft.com/office/drawing/2014/main" id="{9EB1C4F0-A5AB-4517-A9D3-4A7D3DB98FDF}"/>
                    </a:ext>
                  </a:extLst>
                </p14:cNvPr>
                <p14:cNvContentPartPr/>
                <p14:nvPr/>
              </p14:nvContentPartPr>
              <p14:xfrm>
                <a:off x="3845490" y="3661806"/>
                <a:ext cx="78120" cy="120240"/>
              </p14:xfrm>
            </p:contentPart>
          </mc:Choice>
          <mc:Fallback>
            <p:pic>
              <p:nvPicPr>
                <p:cNvPr id="149" name="Ink 148">
                  <a:extLst>
                    <a:ext uri="{FF2B5EF4-FFF2-40B4-BE49-F238E27FC236}">
                      <a16:creationId xmlns:a16="http://schemas.microsoft.com/office/drawing/2014/main" id="{9EB1C4F0-A5AB-4517-A9D3-4A7D3DB98FDF}"/>
                    </a:ext>
                  </a:extLst>
                </p:cNvPr>
                <p:cNvPicPr/>
                <p:nvPr/>
              </p:nvPicPr>
              <p:blipFill>
                <a:blip r:embed="rId243"/>
                <a:stretch>
                  <a:fillRect/>
                </a:stretch>
              </p:blipFill>
              <p:spPr>
                <a:xfrm>
                  <a:off x="3841170" y="3657486"/>
                  <a:ext cx="8676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150" name="Ink 149">
                  <a:extLst>
                    <a:ext uri="{FF2B5EF4-FFF2-40B4-BE49-F238E27FC236}">
                      <a16:creationId xmlns:a16="http://schemas.microsoft.com/office/drawing/2014/main" id="{A6358F1A-B540-4ED5-92AF-7484A3227A0B}"/>
                    </a:ext>
                  </a:extLst>
                </p14:cNvPr>
                <p14:cNvContentPartPr/>
                <p14:nvPr/>
              </p14:nvContentPartPr>
              <p14:xfrm>
                <a:off x="3975450" y="3626166"/>
                <a:ext cx="66240" cy="264240"/>
              </p14:xfrm>
            </p:contentPart>
          </mc:Choice>
          <mc:Fallback>
            <p:pic>
              <p:nvPicPr>
                <p:cNvPr id="150" name="Ink 149">
                  <a:extLst>
                    <a:ext uri="{FF2B5EF4-FFF2-40B4-BE49-F238E27FC236}">
                      <a16:creationId xmlns:a16="http://schemas.microsoft.com/office/drawing/2014/main" id="{A6358F1A-B540-4ED5-92AF-7484A3227A0B}"/>
                    </a:ext>
                  </a:extLst>
                </p:cNvPr>
                <p:cNvPicPr/>
                <p:nvPr/>
              </p:nvPicPr>
              <p:blipFill>
                <a:blip r:embed="rId245"/>
                <a:stretch>
                  <a:fillRect/>
                </a:stretch>
              </p:blipFill>
              <p:spPr>
                <a:xfrm>
                  <a:off x="3971130" y="3621846"/>
                  <a:ext cx="74880" cy="27288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151" name="Ink 150">
                  <a:extLst>
                    <a:ext uri="{FF2B5EF4-FFF2-40B4-BE49-F238E27FC236}">
                      <a16:creationId xmlns:a16="http://schemas.microsoft.com/office/drawing/2014/main" id="{3C60DA09-0B9B-4BC3-99F2-38DEF94F9BCD}"/>
                    </a:ext>
                  </a:extLst>
                </p14:cNvPr>
                <p14:cNvContentPartPr/>
                <p14:nvPr/>
              </p14:nvContentPartPr>
              <p14:xfrm>
                <a:off x="4074090" y="3690246"/>
                <a:ext cx="72720" cy="86760"/>
              </p14:xfrm>
            </p:contentPart>
          </mc:Choice>
          <mc:Fallback>
            <p:pic>
              <p:nvPicPr>
                <p:cNvPr id="151" name="Ink 150">
                  <a:extLst>
                    <a:ext uri="{FF2B5EF4-FFF2-40B4-BE49-F238E27FC236}">
                      <a16:creationId xmlns:a16="http://schemas.microsoft.com/office/drawing/2014/main" id="{3C60DA09-0B9B-4BC3-99F2-38DEF94F9BCD}"/>
                    </a:ext>
                  </a:extLst>
                </p:cNvPr>
                <p:cNvPicPr/>
                <p:nvPr/>
              </p:nvPicPr>
              <p:blipFill>
                <a:blip r:embed="rId247"/>
                <a:stretch>
                  <a:fillRect/>
                </a:stretch>
              </p:blipFill>
              <p:spPr>
                <a:xfrm>
                  <a:off x="4069770" y="3685926"/>
                  <a:ext cx="8136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152" name="Ink 151">
                  <a:extLst>
                    <a:ext uri="{FF2B5EF4-FFF2-40B4-BE49-F238E27FC236}">
                      <a16:creationId xmlns:a16="http://schemas.microsoft.com/office/drawing/2014/main" id="{278AB4B3-EF32-4F6A-B64D-E62B836ACFD5}"/>
                    </a:ext>
                  </a:extLst>
                </p14:cNvPr>
                <p14:cNvContentPartPr/>
                <p14:nvPr/>
              </p14:nvContentPartPr>
              <p14:xfrm>
                <a:off x="4129530" y="3622566"/>
                <a:ext cx="84240" cy="149400"/>
              </p14:xfrm>
            </p:contentPart>
          </mc:Choice>
          <mc:Fallback>
            <p:pic>
              <p:nvPicPr>
                <p:cNvPr id="152" name="Ink 151">
                  <a:extLst>
                    <a:ext uri="{FF2B5EF4-FFF2-40B4-BE49-F238E27FC236}">
                      <a16:creationId xmlns:a16="http://schemas.microsoft.com/office/drawing/2014/main" id="{278AB4B3-EF32-4F6A-B64D-E62B836ACFD5}"/>
                    </a:ext>
                  </a:extLst>
                </p:cNvPr>
                <p:cNvPicPr/>
                <p:nvPr/>
              </p:nvPicPr>
              <p:blipFill>
                <a:blip r:embed="rId249"/>
                <a:stretch>
                  <a:fillRect/>
                </a:stretch>
              </p:blipFill>
              <p:spPr>
                <a:xfrm>
                  <a:off x="4125210" y="3618246"/>
                  <a:ext cx="9288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153" name="Ink 152">
                  <a:extLst>
                    <a:ext uri="{FF2B5EF4-FFF2-40B4-BE49-F238E27FC236}">
                      <a16:creationId xmlns:a16="http://schemas.microsoft.com/office/drawing/2014/main" id="{DD6D2FA2-9346-4F3F-8613-1488FD7F9020}"/>
                    </a:ext>
                  </a:extLst>
                </p14:cNvPr>
                <p14:cNvContentPartPr/>
                <p14:nvPr/>
              </p14:nvContentPartPr>
              <p14:xfrm>
                <a:off x="4264170" y="3685566"/>
                <a:ext cx="72720" cy="75960"/>
              </p14:xfrm>
            </p:contentPart>
          </mc:Choice>
          <mc:Fallback>
            <p:pic>
              <p:nvPicPr>
                <p:cNvPr id="153" name="Ink 152">
                  <a:extLst>
                    <a:ext uri="{FF2B5EF4-FFF2-40B4-BE49-F238E27FC236}">
                      <a16:creationId xmlns:a16="http://schemas.microsoft.com/office/drawing/2014/main" id="{DD6D2FA2-9346-4F3F-8613-1488FD7F9020}"/>
                    </a:ext>
                  </a:extLst>
                </p:cNvPr>
                <p:cNvPicPr/>
                <p:nvPr/>
              </p:nvPicPr>
              <p:blipFill>
                <a:blip r:embed="rId251"/>
                <a:stretch>
                  <a:fillRect/>
                </a:stretch>
              </p:blipFill>
              <p:spPr>
                <a:xfrm>
                  <a:off x="4259850" y="3681246"/>
                  <a:ext cx="8136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154" name="Ink 153">
                  <a:extLst>
                    <a:ext uri="{FF2B5EF4-FFF2-40B4-BE49-F238E27FC236}">
                      <a16:creationId xmlns:a16="http://schemas.microsoft.com/office/drawing/2014/main" id="{34C1351D-CF7C-42B2-A27C-3A508F94E0C9}"/>
                    </a:ext>
                  </a:extLst>
                </p14:cNvPr>
                <p14:cNvContentPartPr/>
                <p14:nvPr/>
              </p14:nvContentPartPr>
              <p14:xfrm>
                <a:off x="4362810" y="3577206"/>
                <a:ext cx="123480" cy="177480"/>
              </p14:xfrm>
            </p:contentPart>
          </mc:Choice>
          <mc:Fallback>
            <p:pic>
              <p:nvPicPr>
                <p:cNvPr id="154" name="Ink 153">
                  <a:extLst>
                    <a:ext uri="{FF2B5EF4-FFF2-40B4-BE49-F238E27FC236}">
                      <a16:creationId xmlns:a16="http://schemas.microsoft.com/office/drawing/2014/main" id="{34C1351D-CF7C-42B2-A27C-3A508F94E0C9}"/>
                    </a:ext>
                  </a:extLst>
                </p:cNvPr>
                <p:cNvPicPr/>
                <p:nvPr/>
              </p:nvPicPr>
              <p:blipFill>
                <a:blip r:embed="rId253"/>
                <a:stretch>
                  <a:fillRect/>
                </a:stretch>
              </p:blipFill>
              <p:spPr>
                <a:xfrm>
                  <a:off x="4358490" y="3572886"/>
                  <a:ext cx="132120" cy="1861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54">
            <p14:nvContentPartPr>
              <p14:cNvPr id="158" name="Ink 157">
                <a:extLst>
                  <a:ext uri="{FF2B5EF4-FFF2-40B4-BE49-F238E27FC236}">
                    <a16:creationId xmlns:a16="http://schemas.microsoft.com/office/drawing/2014/main" id="{EA9DBCDC-D72B-47D1-8F74-59B4EDA0DA67}"/>
                  </a:ext>
                </a:extLst>
              </p14:cNvPr>
              <p14:cNvContentPartPr/>
              <p14:nvPr/>
            </p14:nvContentPartPr>
            <p14:xfrm>
              <a:off x="4712010" y="3559206"/>
              <a:ext cx="32760" cy="158400"/>
            </p14:xfrm>
          </p:contentPart>
        </mc:Choice>
        <mc:Fallback>
          <p:pic>
            <p:nvPicPr>
              <p:cNvPr id="158" name="Ink 157">
                <a:extLst>
                  <a:ext uri="{FF2B5EF4-FFF2-40B4-BE49-F238E27FC236}">
                    <a16:creationId xmlns:a16="http://schemas.microsoft.com/office/drawing/2014/main" id="{EA9DBCDC-D72B-47D1-8F74-59B4EDA0DA67}"/>
                  </a:ext>
                </a:extLst>
              </p:cNvPr>
              <p:cNvPicPr/>
              <p:nvPr/>
            </p:nvPicPr>
            <p:blipFill>
              <a:blip r:embed="rId255"/>
              <a:stretch>
                <a:fillRect/>
              </a:stretch>
            </p:blipFill>
            <p:spPr>
              <a:xfrm>
                <a:off x="4707690" y="3554886"/>
                <a:ext cx="4140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159" name="Ink 158">
                <a:extLst>
                  <a:ext uri="{FF2B5EF4-FFF2-40B4-BE49-F238E27FC236}">
                    <a16:creationId xmlns:a16="http://schemas.microsoft.com/office/drawing/2014/main" id="{1198E304-63A6-49E5-90EE-C92341209455}"/>
                  </a:ext>
                </a:extLst>
              </p14:cNvPr>
              <p14:cNvContentPartPr/>
              <p14:nvPr/>
            </p14:nvContentPartPr>
            <p14:xfrm>
              <a:off x="4715610" y="3809766"/>
              <a:ext cx="36000" cy="26640"/>
            </p14:xfrm>
          </p:contentPart>
        </mc:Choice>
        <mc:Fallback>
          <p:pic>
            <p:nvPicPr>
              <p:cNvPr id="159" name="Ink 158">
                <a:extLst>
                  <a:ext uri="{FF2B5EF4-FFF2-40B4-BE49-F238E27FC236}">
                    <a16:creationId xmlns:a16="http://schemas.microsoft.com/office/drawing/2014/main" id="{1198E304-63A6-49E5-90EE-C92341209455}"/>
                  </a:ext>
                </a:extLst>
              </p:cNvPr>
              <p:cNvPicPr/>
              <p:nvPr/>
            </p:nvPicPr>
            <p:blipFill>
              <a:blip r:embed="rId257"/>
              <a:stretch>
                <a:fillRect/>
              </a:stretch>
            </p:blipFill>
            <p:spPr>
              <a:xfrm>
                <a:off x="4711290" y="3805446"/>
                <a:ext cx="44640" cy="35280"/>
              </a:xfrm>
              <a:prstGeom prst="rect">
                <a:avLst/>
              </a:prstGeom>
            </p:spPr>
          </p:pic>
        </mc:Fallback>
      </mc:AlternateContent>
      <p:grpSp>
        <p:nvGrpSpPr>
          <p:cNvPr id="163" name="Group 162">
            <a:extLst>
              <a:ext uri="{FF2B5EF4-FFF2-40B4-BE49-F238E27FC236}">
                <a16:creationId xmlns:a16="http://schemas.microsoft.com/office/drawing/2014/main" id="{CF6108A5-433B-4511-B8BE-8D9F71D09FC3}"/>
              </a:ext>
            </a:extLst>
          </p:cNvPr>
          <p:cNvGrpSpPr/>
          <p:nvPr/>
        </p:nvGrpSpPr>
        <p:grpSpPr>
          <a:xfrm>
            <a:off x="2389290" y="4337166"/>
            <a:ext cx="308880" cy="307080"/>
            <a:chOff x="2389290" y="4337166"/>
            <a:chExt cx="308880" cy="307080"/>
          </a:xfrm>
        </p:grpSpPr>
        <mc:AlternateContent xmlns:mc="http://schemas.openxmlformats.org/markup-compatibility/2006">
          <mc:Choice xmlns:p14="http://schemas.microsoft.com/office/powerpoint/2010/main" Requires="p14">
            <p:contentPart p14:bwMode="auto" r:id="rId258">
              <p14:nvContentPartPr>
                <p14:cNvPr id="160" name="Ink 159">
                  <a:extLst>
                    <a:ext uri="{FF2B5EF4-FFF2-40B4-BE49-F238E27FC236}">
                      <a16:creationId xmlns:a16="http://schemas.microsoft.com/office/drawing/2014/main" id="{B0712118-A16C-4C82-850D-5306E6E41ADB}"/>
                    </a:ext>
                  </a:extLst>
                </p14:cNvPr>
                <p14:cNvContentPartPr/>
                <p14:nvPr/>
              </p14:nvContentPartPr>
              <p14:xfrm>
                <a:off x="2389290" y="4349406"/>
                <a:ext cx="52920" cy="294840"/>
              </p14:xfrm>
            </p:contentPart>
          </mc:Choice>
          <mc:Fallback>
            <p:pic>
              <p:nvPicPr>
                <p:cNvPr id="160" name="Ink 159">
                  <a:extLst>
                    <a:ext uri="{FF2B5EF4-FFF2-40B4-BE49-F238E27FC236}">
                      <a16:creationId xmlns:a16="http://schemas.microsoft.com/office/drawing/2014/main" id="{B0712118-A16C-4C82-850D-5306E6E41ADB}"/>
                    </a:ext>
                  </a:extLst>
                </p:cNvPr>
                <p:cNvPicPr/>
                <p:nvPr/>
              </p:nvPicPr>
              <p:blipFill>
                <a:blip r:embed="rId259"/>
                <a:stretch>
                  <a:fillRect/>
                </a:stretch>
              </p:blipFill>
              <p:spPr>
                <a:xfrm>
                  <a:off x="2384970" y="4345086"/>
                  <a:ext cx="61560" cy="30348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161" name="Ink 160">
                  <a:extLst>
                    <a:ext uri="{FF2B5EF4-FFF2-40B4-BE49-F238E27FC236}">
                      <a16:creationId xmlns:a16="http://schemas.microsoft.com/office/drawing/2014/main" id="{C3B54D7A-2363-4304-9E41-88683AEC967E}"/>
                    </a:ext>
                  </a:extLst>
                </p14:cNvPr>
                <p14:cNvContentPartPr/>
                <p14:nvPr/>
              </p14:nvContentPartPr>
              <p14:xfrm>
                <a:off x="2393610" y="4337166"/>
                <a:ext cx="156600" cy="158400"/>
              </p14:xfrm>
            </p:contentPart>
          </mc:Choice>
          <mc:Fallback>
            <p:pic>
              <p:nvPicPr>
                <p:cNvPr id="161" name="Ink 160">
                  <a:extLst>
                    <a:ext uri="{FF2B5EF4-FFF2-40B4-BE49-F238E27FC236}">
                      <a16:creationId xmlns:a16="http://schemas.microsoft.com/office/drawing/2014/main" id="{C3B54D7A-2363-4304-9E41-88683AEC967E}"/>
                    </a:ext>
                  </a:extLst>
                </p:cNvPr>
                <p:cNvPicPr/>
                <p:nvPr/>
              </p:nvPicPr>
              <p:blipFill>
                <a:blip r:embed="rId261"/>
                <a:stretch>
                  <a:fillRect/>
                </a:stretch>
              </p:blipFill>
              <p:spPr>
                <a:xfrm>
                  <a:off x="2388930" y="4332846"/>
                  <a:ext cx="16524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162" name="Ink 161">
                  <a:extLst>
                    <a:ext uri="{FF2B5EF4-FFF2-40B4-BE49-F238E27FC236}">
                      <a16:creationId xmlns:a16="http://schemas.microsoft.com/office/drawing/2014/main" id="{79A4B44D-61D5-4149-9BDB-1797A4C2CAB2}"/>
                    </a:ext>
                  </a:extLst>
                </p14:cNvPr>
                <p14:cNvContentPartPr/>
                <p14:nvPr/>
              </p14:nvContentPartPr>
              <p14:xfrm>
                <a:off x="2603130" y="4480806"/>
                <a:ext cx="95040" cy="141120"/>
              </p14:xfrm>
            </p:contentPart>
          </mc:Choice>
          <mc:Fallback>
            <p:pic>
              <p:nvPicPr>
                <p:cNvPr id="162" name="Ink 161">
                  <a:extLst>
                    <a:ext uri="{FF2B5EF4-FFF2-40B4-BE49-F238E27FC236}">
                      <a16:creationId xmlns:a16="http://schemas.microsoft.com/office/drawing/2014/main" id="{79A4B44D-61D5-4149-9BDB-1797A4C2CAB2}"/>
                    </a:ext>
                  </a:extLst>
                </p:cNvPr>
                <p:cNvPicPr/>
                <p:nvPr/>
              </p:nvPicPr>
              <p:blipFill>
                <a:blip r:embed="rId263"/>
                <a:stretch>
                  <a:fillRect/>
                </a:stretch>
              </p:blipFill>
              <p:spPr>
                <a:xfrm>
                  <a:off x="2598810" y="4476486"/>
                  <a:ext cx="103680" cy="1497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64">
            <p14:nvContentPartPr>
              <p14:cNvPr id="164" name="Ink 163">
                <a:extLst>
                  <a:ext uri="{FF2B5EF4-FFF2-40B4-BE49-F238E27FC236}">
                    <a16:creationId xmlns:a16="http://schemas.microsoft.com/office/drawing/2014/main" id="{BBF899B0-EE97-48CA-A55D-011D730ED299}"/>
                  </a:ext>
                </a:extLst>
              </p14:cNvPr>
              <p14:cNvContentPartPr/>
              <p14:nvPr/>
            </p14:nvContentPartPr>
            <p14:xfrm>
              <a:off x="2906250" y="4340046"/>
              <a:ext cx="101160" cy="324720"/>
            </p14:xfrm>
          </p:contentPart>
        </mc:Choice>
        <mc:Fallback>
          <p:pic>
            <p:nvPicPr>
              <p:cNvPr id="164" name="Ink 163">
                <a:extLst>
                  <a:ext uri="{FF2B5EF4-FFF2-40B4-BE49-F238E27FC236}">
                    <a16:creationId xmlns:a16="http://schemas.microsoft.com/office/drawing/2014/main" id="{BBF899B0-EE97-48CA-A55D-011D730ED299}"/>
                  </a:ext>
                </a:extLst>
              </p:cNvPr>
              <p:cNvPicPr/>
              <p:nvPr/>
            </p:nvPicPr>
            <p:blipFill>
              <a:blip r:embed="rId265"/>
              <a:stretch>
                <a:fillRect/>
              </a:stretch>
            </p:blipFill>
            <p:spPr>
              <a:xfrm>
                <a:off x="2901930" y="4335726"/>
                <a:ext cx="109800" cy="333360"/>
              </a:xfrm>
              <a:prstGeom prst="rect">
                <a:avLst/>
              </a:prstGeom>
            </p:spPr>
          </p:pic>
        </mc:Fallback>
      </mc:AlternateContent>
      <p:grpSp>
        <p:nvGrpSpPr>
          <p:cNvPr id="178" name="Group 177">
            <a:extLst>
              <a:ext uri="{FF2B5EF4-FFF2-40B4-BE49-F238E27FC236}">
                <a16:creationId xmlns:a16="http://schemas.microsoft.com/office/drawing/2014/main" id="{8B1D2069-F87F-4E68-A74F-B317CEA67BD7}"/>
              </a:ext>
            </a:extLst>
          </p:cNvPr>
          <p:cNvGrpSpPr/>
          <p:nvPr/>
        </p:nvGrpSpPr>
        <p:grpSpPr>
          <a:xfrm>
            <a:off x="3200010" y="4136646"/>
            <a:ext cx="973080" cy="696600"/>
            <a:chOff x="3200010" y="4136646"/>
            <a:chExt cx="973080" cy="696600"/>
          </a:xfrm>
        </p:grpSpPr>
        <mc:AlternateContent xmlns:mc="http://schemas.openxmlformats.org/markup-compatibility/2006">
          <mc:Choice xmlns:p14="http://schemas.microsoft.com/office/powerpoint/2010/main" Requires="p14">
            <p:contentPart p14:bwMode="auto" r:id="rId266">
              <p14:nvContentPartPr>
                <p14:cNvPr id="165" name="Ink 164">
                  <a:extLst>
                    <a:ext uri="{FF2B5EF4-FFF2-40B4-BE49-F238E27FC236}">
                      <a16:creationId xmlns:a16="http://schemas.microsoft.com/office/drawing/2014/main" id="{2A647764-75FD-47CF-A5C4-061E617656EB}"/>
                    </a:ext>
                  </a:extLst>
                </p14:cNvPr>
                <p14:cNvContentPartPr/>
                <p14:nvPr/>
              </p14:nvContentPartPr>
              <p14:xfrm>
                <a:off x="3208650" y="4373526"/>
                <a:ext cx="182160" cy="237960"/>
              </p14:xfrm>
            </p:contentPart>
          </mc:Choice>
          <mc:Fallback>
            <p:pic>
              <p:nvPicPr>
                <p:cNvPr id="165" name="Ink 164">
                  <a:extLst>
                    <a:ext uri="{FF2B5EF4-FFF2-40B4-BE49-F238E27FC236}">
                      <a16:creationId xmlns:a16="http://schemas.microsoft.com/office/drawing/2014/main" id="{2A647764-75FD-47CF-A5C4-061E617656EB}"/>
                    </a:ext>
                  </a:extLst>
                </p:cNvPr>
                <p:cNvPicPr/>
                <p:nvPr/>
              </p:nvPicPr>
              <p:blipFill>
                <a:blip r:embed="rId267"/>
                <a:stretch>
                  <a:fillRect/>
                </a:stretch>
              </p:blipFill>
              <p:spPr>
                <a:xfrm>
                  <a:off x="3204330" y="4369206"/>
                  <a:ext cx="190800" cy="24660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166" name="Ink 165">
                  <a:extLst>
                    <a:ext uri="{FF2B5EF4-FFF2-40B4-BE49-F238E27FC236}">
                      <a16:creationId xmlns:a16="http://schemas.microsoft.com/office/drawing/2014/main" id="{098CFB1D-0B5A-41B5-A572-F2A6920C41A7}"/>
                    </a:ext>
                  </a:extLst>
                </p14:cNvPr>
                <p14:cNvContentPartPr/>
                <p14:nvPr/>
              </p14:nvContentPartPr>
              <p14:xfrm>
                <a:off x="3236370" y="4724166"/>
                <a:ext cx="37080" cy="91440"/>
              </p14:xfrm>
            </p:contentPart>
          </mc:Choice>
          <mc:Fallback>
            <p:pic>
              <p:nvPicPr>
                <p:cNvPr id="166" name="Ink 165">
                  <a:extLst>
                    <a:ext uri="{FF2B5EF4-FFF2-40B4-BE49-F238E27FC236}">
                      <a16:creationId xmlns:a16="http://schemas.microsoft.com/office/drawing/2014/main" id="{098CFB1D-0B5A-41B5-A572-F2A6920C41A7}"/>
                    </a:ext>
                  </a:extLst>
                </p:cNvPr>
                <p:cNvPicPr/>
                <p:nvPr/>
              </p:nvPicPr>
              <p:blipFill>
                <a:blip r:embed="rId269"/>
                <a:stretch>
                  <a:fillRect/>
                </a:stretch>
              </p:blipFill>
              <p:spPr>
                <a:xfrm>
                  <a:off x="3232050" y="4719846"/>
                  <a:ext cx="4572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167" name="Ink 166">
                  <a:extLst>
                    <a:ext uri="{FF2B5EF4-FFF2-40B4-BE49-F238E27FC236}">
                      <a16:creationId xmlns:a16="http://schemas.microsoft.com/office/drawing/2014/main" id="{3C711185-6223-422C-B287-6347EE1D890C}"/>
                    </a:ext>
                  </a:extLst>
                </p14:cNvPr>
                <p14:cNvContentPartPr/>
                <p14:nvPr/>
              </p14:nvContentPartPr>
              <p14:xfrm>
                <a:off x="3200010" y="4621926"/>
                <a:ext cx="43920" cy="23760"/>
              </p14:xfrm>
            </p:contentPart>
          </mc:Choice>
          <mc:Fallback>
            <p:pic>
              <p:nvPicPr>
                <p:cNvPr id="167" name="Ink 166">
                  <a:extLst>
                    <a:ext uri="{FF2B5EF4-FFF2-40B4-BE49-F238E27FC236}">
                      <a16:creationId xmlns:a16="http://schemas.microsoft.com/office/drawing/2014/main" id="{3C711185-6223-422C-B287-6347EE1D890C}"/>
                    </a:ext>
                  </a:extLst>
                </p:cNvPr>
                <p:cNvPicPr/>
                <p:nvPr/>
              </p:nvPicPr>
              <p:blipFill>
                <a:blip r:embed="rId271"/>
                <a:stretch>
                  <a:fillRect/>
                </a:stretch>
              </p:blipFill>
              <p:spPr>
                <a:xfrm>
                  <a:off x="3195690" y="4617606"/>
                  <a:ext cx="5256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168" name="Ink 167">
                  <a:extLst>
                    <a:ext uri="{FF2B5EF4-FFF2-40B4-BE49-F238E27FC236}">
                      <a16:creationId xmlns:a16="http://schemas.microsoft.com/office/drawing/2014/main" id="{B465C381-30D6-47EB-8BBB-F50ED3C7438B}"/>
                    </a:ext>
                  </a:extLst>
                </p14:cNvPr>
                <p14:cNvContentPartPr/>
                <p14:nvPr/>
              </p14:nvContentPartPr>
              <p14:xfrm>
                <a:off x="3321690" y="4718406"/>
                <a:ext cx="111960" cy="69840"/>
              </p14:xfrm>
            </p:contentPart>
          </mc:Choice>
          <mc:Fallback>
            <p:pic>
              <p:nvPicPr>
                <p:cNvPr id="168" name="Ink 167">
                  <a:extLst>
                    <a:ext uri="{FF2B5EF4-FFF2-40B4-BE49-F238E27FC236}">
                      <a16:creationId xmlns:a16="http://schemas.microsoft.com/office/drawing/2014/main" id="{B465C381-30D6-47EB-8BBB-F50ED3C7438B}"/>
                    </a:ext>
                  </a:extLst>
                </p:cNvPr>
                <p:cNvPicPr/>
                <p:nvPr/>
              </p:nvPicPr>
              <p:blipFill>
                <a:blip r:embed="rId273"/>
                <a:stretch>
                  <a:fillRect/>
                </a:stretch>
              </p:blipFill>
              <p:spPr>
                <a:xfrm>
                  <a:off x="3317370" y="4714086"/>
                  <a:ext cx="12060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169" name="Ink 168">
                  <a:extLst>
                    <a:ext uri="{FF2B5EF4-FFF2-40B4-BE49-F238E27FC236}">
                      <a16:creationId xmlns:a16="http://schemas.microsoft.com/office/drawing/2014/main" id="{CB4AF9A0-181D-4C97-B4C2-B675CB73CF90}"/>
                    </a:ext>
                  </a:extLst>
                </p14:cNvPr>
                <p14:cNvContentPartPr/>
                <p14:nvPr/>
              </p14:nvContentPartPr>
              <p14:xfrm>
                <a:off x="3485850" y="4708326"/>
                <a:ext cx="37800" cy="124920"/>
              </p14:xfrm>
            </p:contentPart>
          </mc:Choice>
          <mc:Fallback>
            <p:pic>
              <p:nvPicPr>
                <p:cNvPr id="169" name="Ink 168">
                  <a:extLst>
                    <a:ext uri="{FF2B5EF4-FFF2-40B4-BE49-F238E27FC236}">
                      <a16:creationId xmlns:a16="http://schemas.microsoft.com/office/drawing/2014/main" id="{CB4AF9A0-181D-4C97-B4C2-B675CB73CF90}"/>
                    </a:ext>
                  </a:extLst>
                </p:cNvPr>
                <p:cNvPicPr/>
                <p:nvPr/>
              </p:nvPicPr>
              <p:blipFill>
                <a:blip r:embed="rId275"/>
                <a:stretch>
                  <a:fillRect/>
                </a:stretch>
              </p:blipFill>
              <p:spPr>
                <a:xfrm>
                  <a:off x="3481530" y="4704006"/>
                  <a:ext cx="4644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170" name="Ink 169">
                  <a:extLst>
                    <a:ext uri="{FF2B5EF4-FFF2-40B4-BE49-F238E27FC236}">
                      <a16:creationId xmlns:a16="http://schemas.microsoft.com/office/drawing/2014/main" id="{030A2845-4177-4289-B96C-93DD01E9F177}"/>
                    </a:ext>
                  </a:extLst>
                </p14:cNvPr>
                <p14:cNvContentPartPr/>
                <p14:nvPr/>
              </p14:nvContentPartPr>
              <p14:xfrm>
                <a:off x="3253290" y="4136646"/>
                <a:ext cx="48600" cy="140760"/>
              </p14:xfrm>
            </p:contentPart>
          </mc:Choice>
          <mc:Fallback>
            <p:pic>
              <p:nvPicPr>
                <p:cNvPr id="170" name="Ink 169">
                  <a:extLst>
                    <a:ext uri="{FF2B5EF4-FFF2-40B4-BE49-F238E27FC236}">
                      <a16:creationId xmlns:a16="http://schemas.microsoft.com/office/drawing/2014/main" id="{030A2845-4177-4289-B96C-93DD01E9F177}"/>
                    </a:ext>
                  </a:extLst>
                </p:cNvPr>
                <p:cNvPicPr/>
                <p:nvPr/>
              </p:nvPicPr>
              <p:blipFill>
                <a:blip r:embed="rId277"/>
                <a:stretch>
                  <a:fillRect/>
                </a:stretch>
              </p:blipFill>
              <p:spPr>
                <a:xfrm>
                  <a:off x="3248970" y="4132326"/>
                  <a:ext cx="5724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171" name="Ink 170">
                  <a:extLst>
                    <a:ext uri="{FF2B5EF4-FFF2-40B4-BE49-F238E27FC236}">
                      <a16:creationId xmlns:a16="http://schemas.microsoft.com/office/drawing/2014/main" id="{813C216C-6993-4264-B926-7E2FCD307A69}"/>
                    </a:ext>
                  </a:extLst>
                </p14:cNvPr>
                <p14:cNvContentPartPr/>
                <p14:nvPr/>
              </p14:nvContentPartPr>
              <p14:xfrm>
                <a:off x="3278490" y="4176966"/>
                <a:ext cx="116280" cy="103320"/>
              </p14:xfrm>
            </p:contentPart>
          </mc:Choice>
          <mc:Fallback>
            <p:pic>
              <p:nvPicPr>
                <p:cNvPr id="171" name="Ink 170">
                  <a:extLst>
                    <a:ext uri="{FF2B5EF4-FFF2-40B4-BE49-F238E27FC236}">
                      <a16:creationId xmlns:a16="http://schemas.microsoft.com/office/drawing/2014/main" id="{813C216C-6993-4264-B926-7E2FCD307A69}"/>
                    </a:ext>
                  </a:extLst>
                </p:cNvPr>
                <p:cNvPicPr/>
                <p:nvPr/>
              </p:nvPicPr>
              <p:blipFill>
                <a:blip r:embed="rId279"/>
                <a:stretch>
                  <a:fillRect/>
                </a:stretch>
              </p:blipFill>
              <p:spPr>
                <a:xfrm>
                  <a:off x="3274170" y="4172646"/>
                  <a:ext cx="12492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174" name="Ink 173">
                  <a:extLst>
                    <a:ext uri="{FF2B5EF4-FFF2-40B4-BE49-F238E27FC236}">
                      <a16:creationId xmlns:a16="http://schemas.microsoft.com/office/drawing/2014/main" id="{DB9A62DC-CE78-4E43-B5DC-80B80280F0D6}"/>
                    </a:ext>
                  </a:extLst>
                </p14:cNvPr>
                <p14:cNvContentPartPr/>
                <p14:nvPr/>
              </p14:nvContentPartPr>
              <p14:xfrm>
                <a:off x="3656130" y="4369926"/>
                <a:ext cx="195480" cy="235800"/>
              </p14:xfrm>
            </p:contentPart>
          </mc:Choice>
          <mc:Fallback>
            <p:pic>
              <p:nvPicPr>
                <p:cNvPr id="174" name="Ink 173">
                  <a:extLst>
                    <a:ext uri="{FF2B5EF4-FFF2-40B4-BE49-F238E27FC236}">
                      <a16:creationId xmlns:a16="http://schemas.microsoft.com/office/drawing/2014/main" id="{DB9A62DC-CE78-4E43-B5DC-80B80280F0D6}"/>
                    </a:ext>
                  </a:extLst>
                </p:cNvPr>
                <p:cNvPicPr/>
                <p:nvPr/>
              </p:nvPicPr>
              <p:blipFill>
                <a:blip r:embed="rId281"/>
                <a:stretch>
                  <a:fillRect/>
                </a:stretch>
              </p:blipFill>
              <p:spPr>
                <a:xfrm>
                  <a:off x="3651810" y="4365606"/>
                  <a:ext cx="204120" cy="24444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175" name="Ink 174">
                  <a:extLst>
                    <a:ext uri="{FF2B5EF4-FFF2-40B4-BE49-F238E27FC236}">
                      <a16:creationId xmlns:a16="http://schemas.microsoft.com/office/drawing/2014/main" id="{52BE4DC9-74B9-48CE-AEB6-42E41FB71102}"/>
                    </a:ext>
                  </a:extLst>
                </p14:cNvPr>
                <p14:cNvContentPartPr/>
                <p14:nvPr/>
              </p14:nvContentPartPr>
              <p14:xfrm>
                <a:off x="3882210" y="4552086"/>
                <a:ext cx="68040" cy="122040"/>
              </p14:xfrm>
            </p:contentPart>
          </mc:Choice>
          <mc:Fallback>
            <p:pic>
              <p:nvPicPr>
                <p:cNvPr id="175" name="Ink 174">
                  <a:extLst>
                    <a:ext uri="{FF2B5EF4-FFF2-40B4-BE49-F238E27FC236}">
                      <a16:creationId xmlns:a16="http://schemas.microsoft.com/office/drawing/2014/main" id="{52BE4DC9-74B9-48CE-AEB6-42E41FB71102}"/>
                    </a:ext>
                  </a:extLst>
                </p:cNvPr>
                <p:cNvPicPr/>
                <p:nvPr/>
              </p:nvPicPr>
              <p:blipFill>
                <a:blip r:embed="rId283"/>
                <a:stretch>
                  <a:fillRect/>
                </a:stretch>
              </p:blipFill>
              <p:spPr>
                <a:xfrm>
                  <a:off x="3877890" y="4547766"/>
                  <a:ext cx="7668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176" name="Ink 175">
                  <a:extLst>
                    <a:ext uri="{FF2B5EF4-FFF2-40B4-BE49-F238E27FC236}">
                      <a16:creationId xmlns:a16="http://schemas.microsoft.com/office/drawing/2014/main" id="{839B9034-8BB6-4308-9FCF-B776DE8F1F9A}"/>
                    </a:ext>
                  </a:extLst>
                </p14:cNvPr>
                <p14:cNvContentPartPr/>
                <p14:nvPr/>
              </p14:nvContentPartPr>
              <p14:xfrm>
                <a:off x="3888330" y="4468566"/>
                <a:ext cx="55080" cy="13680"/>
              </p14:xfrm>
            </p:contentPart>
          </mc:Choice>
          <mc:Fallback>
            <p:pic>
              <p:nvPicPr>
                <p:cNvPr id="176" name="Ink 175">
                  <a:extLst>
                    <a:ext uri="{FF2B5EF4-FFF2-40B4-BE49-F238E27FC236}">
                      <a16:creationId xmlns:a16="http://schemas.microsoft.com/office/drawing/2014/main" id="{839B9034-8BB6-4308-9FCF-B776DE8F1F9A}"/>
                    </a:ext>
                  </a:extLst>
                </p:cNvPr>
                <p:cNvPicPr/>
                <p:nvPr/>
              </p:nvPicPr>
              <p:blipFill>
                <a:blip r:embed="rId285"/>
                <a:stretch>
                  <a:fillRect/>
                </a:stretch>
              </p:blipFill>
              <p:spPr>
                <a:xfrm>
                  <a:off x="3884010" y="4464246"/>
                  <a:ext cx="6372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177" name="Ink 176">
                  <a:extLst>
                    <a:ext uri="{FF2B5EF4-FFF2-40B4-BE49-F238E27FC236}">
                      <a16:creationId xmlns:a16="http://schemas.microsoft.com/office/drawing/2014/main" id="{E94CF92D-1D52-41B9-9B24-D63FFD690E84}"/>
                    </a:ext>
                  </a:extLst>
                </p14:cNvPr>
                <p14:cNvContentPartPr/>
                <p14:nvPr/>
              </p14:nvContentPartPr>
              <p14:xfrm>
                <a:off x="4033050" y="4328526"/>
                <a:ext cx="140040" cy="323280"/>
              </p14:xfrm>
            </p:contentPart>
          </mc:Choice>
          <mc:Fallback>
            <p:pic>
              <p:nvPicPr>
                <p:cNvPr id="177" name="Ink 176">
                  <a:extLst>
                    <a:ext uri="{FF2B5EF4-FFF2-40B4-BE49-F238E27FC236}">
                      <a16:creationId xmlns:a16="http://schemas.microsoft.com/office/drawing/2014/main" id="{E94CF92D-1D52-41B9-9B24-D63FFD690E84}"/>
                    </a:ext>
                  </a:extLst>
                </p:cNvPr>
                <p:cNvPicPr/>
                <p:nvPr/>
              </p:nvPicPr>
              <p:blipFill>
                <a:blip r:embed="rId287"/>
                <a:stretch>
                  <a:fillRect/>
                </a:stretch>
              </p:blipFill>
              <p:spPr>
                <a:xfrm>
                  <a:off x="4028730" y="4324206"/>
                  <a:ext cx="148680" cy="331920"/>
                </a:xfrm>
                <a:prstGeom prst="rect">
                  <a:avLst/>
                </a:prstGeom>
              </p:spPr>
            </p:pic>
          </mc:Fallback>
        </mc:AlternateContent>
      </p:grpSp>
      <p:grpSp>
        <p:nvGrpSpPr>
          <p:cNvPr id="182" name="Group 181">
            <a:extLst>
              <a:ext uri="{FF2B5EF4-FFF2-40B4-BE49-F238E27FC236}">
                <a16:creationId xmlns:a16="http://schemas.microsoft.com/office/drawing/2014/main" id="{A5CA549E-ABD9-42A9-80AA-80D6149C4901}"/>
              </a:ext>
            </a:extLst>
          </p:cNvPr>
          <p:cNvGrpSpPr/>
          <p:nvPr/>
        </p:nvGrpSpPr>
        <p:grpSpPr>
          <a:xfrm>
            <a:off x="1930650" y="4351206"/>
            <a:ext cx="152640" cy="236880"/>
            <a:chOff x="1930650" y="4351206"/>
            <a:chExt cx="152640" cy="236880"/>
          </a:xfrm>
        </p:grpSpPr>
        <mc:AlternateContent xmlns:mc="http://schemas.openxmlformats.org/markup-compatibility/2006">
          <mc:Choice xmlns:p14="http://schemas.microsoft.com/office/powerpoint/2010/main" Requires="p14">
            <p:contentPart p14:bwMode="auto" r:id="rId288">
              <p14:nvContentPartPr>
                <p14:cNvPr id="179" name="Ink 178">
                  <a:extLst>
                    <a:ext uri="{FF2B5EF4-FFF2-40B4-BE49-F238E27FC236}">
                      <a16:creationId xmlns:a16="http://schemas.microsoft.com/office/drawing/2014/main" id="{84967FEA-95EE-49BE-92AD-F72F5F11EB50}"/>
                    </a:ext>
                  </a:extLst>
                </p14:cNvPr>
                <p14:cNvContentPartPr/>
                <p14:nvPr/>
              </p14:nvContentPartPr>
              <p14:xfrm>
                <a:off x="1939650" y="4351206"/>
                <a:ext cx="143640" cy="165960"/>
              </p14:xfrm>
            </p:contentPart>
          </mc:Choice>
          <mc:Fallback>
            <p:pic>
              <p:nvPicPr>
                <p:cNvPr id="179" name="Ink 178">
                  <a:extLst>
                    <a:ext uri="{FF2B5EF4-FFF2-40B4-BE49-F238E27FC236}">
                      <a16:creationId xmlns:a16="http://schemas.microsoft.com/office/drawing/2014/main" id="{84967FEA-95EE-49BE-92AD-F72F5F11EB50}"/>
                    </a:ext>
                  </a:extLst>
                </p:cNvPr>
                <p:cNvPicPr/>
                <p:nvPr/>
              </p:nvPicPr>
              <p:blipFill>
                <a:blip r:embed="rId289"/>
                <a:stretch>
                  <a:fillRect/>
                </a:stretch>
              </p:blipFill>
              <p:spPr>
                <a:xfrm>
                  <a:off x="1935330" y="4346886"/>
                  <a:ext cx="15228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180" name="Ink 179">
                  <a:extLst>
                    <a:ext uri="{FF2B5EF4-FFF2-40B4-BE49-F238E27FC236}">
                      <a16:creationId xmlns:a16="http://schemas.microsoft.com/office/drawing/2014/main" id="{54FBD605-8A58-4FC1-BFD9-61FDB9E7FE9C}"/>
                    </a:ext>
                  </a:extLst>
                </p14:cNvPr>
                <p14:cNvContentPartPr/>
                <p14:nvPr/>
              </p14:nvContentPartPr>
              <p14:xfrm>
                <a:off x="1930650" y="4513566"/>
                <a:ext cx="132480" cy="74520"/>
              </p14:xfrm>
            </p:contentPart>
          </mc:Choice>
          <mc:Fallback>
            <p:pic>
              <p:nvPicPr>
                <p:cNvPr id="180" name="Ink 179">
                  <a:extLst>
                    <a:ext uri="{FF2B5EF4-FFF2-40B4-BE49-F238E27FC236}">
                      <a16:creationId xmlns:a16="http://schemas.microsoft.com/office/drawing/2014/main" id="{54FBD605-8A58-4FC1-BFD9-61FDB9E7FE9C}"/>
                    </a:ext>
                  </a:extLst>
                </p:cNvPr>
                <p:cNvPicPr/>
                <p:nvPr/>
              </p:nvPicPr>
              <p:blipFill>
                <a:blip r:embed="rId291"/>
                <a:stretch>
                  <a:fillRect/>
                </a:stretch>
              </p:blipFill>
              <p:spPr>
                <a:xfrm>
                  <a:off x="1926330" y="4509246"/>
                  <a:ext cx="141120" cy="831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92">
            <p14:nvContentPartPr>
              <p14:cNvPr id="181" name="Ink 180">
                <a:extLst>
                  <a:ext uri="{FF2B5EF4-FFF2-40B4-BE49-F238E27FC236}">
                    <a16:creationId xmlns:a16="http://schemas.microsoft.com/office/drawing/2014/main" id="{499B4E78-3FEF-4378-B7DF-8C0118551E36}"/>
                  </a:ext>
                </a:extLst>
              </p14:cNvPr>
              <p14:cNvContentPartPr/>
              <p14:nvPr/>
            </p14:nvContentPartPr>
            <p14:xfrm>
              <a:off x="1667490" y="4319166"/>
              <a:ext cx="50040" cy="263880"/>
            </p14:xfrm>
          </p:contentPart>
        </mc:Choice>
        <mc:Fallback>
          <p:pic>
            <p:nvPicPr>
              <p:cNvPr id="181" name="Ink 180">
                <a:extLst>
                  <a:ext uri="{FF2B5EF4-FFF2-40B4-BE49-F238E27FC236}">
                    <a16:creationId xmlns:a16="http://schemas.microsoft.com/office/drawing/2014/main" id="{499B4E78-3FEF-4378-B7DF-8C0118551E36}"/>
                  </a:ext>
                </a:extLst>
              </p:cNvPr>
              <p:cNvPicPr/>
              <p:nvPr/>
            </p:nvPicPr>
            <p:blipFill>
              <a:blip r:embed="rId293"/>
              <a:stretch>
                <a:fillRect/>
              </a:stretch>
            </p:blipFill>
            <p:spPr>
              <a:xfrm>
                <a:off x="1663170" y="4314846"/>
                <a:ext cx="58680" cy="272520"/>
              </a:xfrm>
              <a:prstGeom prst="rect">
                <a:avLst/>
              </a:prstGeom>
            </p:spPr>
          </p:pic>
        </mc:Fallback>
      </mc:AlternateContent>
      <p:grpSp>
        <p:nvGrpSpPr>
          <p:cNvPr id="205" name="Group 204">
            <a:extLst>
              <a:ext uri="{FF2B5EF4-FFF2-40B4-BE49-F238E27FC236}">
                <a16:creationId xmlns:a16="http://schemas.microsoft.com/office/drawing/2014/main" id="{E6BDA0B5-E2EC-4B51-8DDC-DD7B9ECE8F80}"/>
              </a:ext>
            </a:extLst>
          </p:cNvPr>
          <p:cNvGrpSpPr/>
          <p:nvPr/>
        </p:nvGrpSpPr>
        <p:grpSpPr>
          <a:xfrm>
            <a:off x="4444890" y="4454166"/>
            <a:ext cx="157680" cy="113040"/>
            <a:chOff x="4444890" y="4454166"/>
            <a:chExt cx="157680" cy="113040"/>
          </a:xfrm>
        </p:grpSpPr>
        <mc:AlternateContent xmlns:mc="http://schemas.openxmlformats.org/markup-compatibility/2006">
          <mc:Choice xmlns:p14="http://schemas.microsoft.com/office/powerpoint/2010/main" Requires="p14">
            <p:contentPart p14:bwMode="auto" r:id="rId294">
              <p14:nvContentPartPr>
                <p14:cNvPr id="183" name="Ink 182">
                  <a:extLst>
                    <a:ext uri="{FF2B5EF4-FFF2-40B4-BE49-F238E27FC236}">
                      <a16:creationId xmlns:a16="http://schemas.microsoft.com/office/drawing/2014/main" id="{F9793480-24D3-48C8-816F-433BD4CA394C}"/>
                    </a:ext>
                  </a:extLst>
                </p14:cNvPr>
                <p14:cNvContentPartPr/>
                <p14:nvPr/>
              </p14:nvContentPartPr>
              <p14:xfrm>
                <a:off x="4444890" y="4454166"/>
                <a:ext cx="150480" cy="17640"/>
              </p14:xfrm>
            </p:contentPart>
          </mc:Choice>
          <mc:Fallback>
            <p:pic>
              <p:nvPicPr>
                <p:cNvPr id="183" name="Ink 182">
                  <a:extLst>
                    <a:ext uri="{FF2B5EF4-FFF2-40B4-BE49-F238E27FC236}">
                      <a16:creationId xmlns:a16="http://schemas.microsoft.com/office/drawing/2014/main" id="{F9793480-24D3-48C8-816F-433BD4CA394C}"/>
                    </a:ext>
                  </a:extLst>
                </p:cNvPr>
                <p:cNvPicPr/>
                <p:nvPr/>
              </p:nvPicPr>
              <p:blipFill>
                <a:blip r:embed="rId295"/>
                <a:stretch>
                  <a:fillRect/>
                </a:stretch>
              </p:blipFill>
              <p:spPr>
                <a:xfrm>
                  <a:off x="4440570" y="4449846"/>
                  <a:ext cx="15912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184" name="Ink 183">
                  <a:extLst>
                    <a:ext uri="{FF2B5EF4-FFF2-40B4-BE49-F238E27FC236}">
                      <a16:creationId xmlns:a16="http://schemas.microsoft.com/office/drawing/2014/main" id="{C2E0C36A-8C86-4CA2-BD91-5B4E0F72A32D}"/>
                    </a:ext>
                  </a:extLst>
                </p14:cNvPr>
                <p14:cNvContentPartPr/>
                <p14:nvPr/>
              </p14:nvContentPartPr>
              <p14:xfrm>
                <a:off x="4481610" y="4552446"/>
                <a:ext cx="120960" cy="14760"/>
              </p14:xfrm>
            </p:contentPart>
          </mc:Choice>
          <mc:Fallback>
            <p:pic>
              <p:nvPicPr>
                <p:cNvPr id="184" name="Ink 183">
                  <a:extLst>
                    <a:ext uri="{FF2B5EF4-FFF2-40B4-BE49-F238E27FC236}">
                      <a16:creationId xmlns:a16="http://schemas.microsoft.com/office/drawing/2014/main" id="{C2E0C36A-8C86-4CA2-BD91-5B4E0F72A32D}"/>
                    </a:ext>
                  </a:extLst>
                </p:cNvPr>
                <p:cNvPicPr/>
                <p:nvPr/>
              </p:nvPicPr>
              <p:blipFill>
                <a:blip r:embed="rId297"/>
                <a:stretch>
                  <a:fillRect/>
                </a:stretch>
              </p:blipFill>
              <p:spPr>
                <a:xfrm>
                  <a:off x="4477290" y="4548126"/>
                  <a:ext cx="129600" cy="23400"/>
                </a:xfrm>
                <a:prstGeom prst="rect">
                  <a:avLst/>
                </a:prstGeom>
              </p:spPr>
            </p:pic>
          </mc:Fallback>
        </mc:AlternateContent>
      </p:grpSp>
      <p:grpSp>
        <p:nvGrpSpPr>
          <p:cNvPr id="204" name="Group 203">
            <a:extLst>
              <a:ext uri="{FF2B5EF4-FFF2-40B4-BE49-F238E27FC236}">
                <a16:creationId xmlns:a16="http://schemas.microsoft.com/office/drawing/2014/main" id="{A6DE01FA-DE9D-4E49-8E08-028ED0605783}"/>
              </a:ext>
            </a:extLst>
          </p:cNvPr>
          <p:cNvGrpSpPr/>
          <p:nvPr/>
        </p:nvGrpSpPr>
        <p:grpSpPr>
          <a:xfrm>
            <a:off x="4919010" y="4293966"/>
            <a:ext cx="252720" cy="248760"/>
            <a:chOff x="4919010" y="4293966"/>
            <a:chExt cx="252720" cy="248760"/>
          </a:xfrm>
        </p:grpSpPr>
        <mc:AlternateContent xmlns:mc="http://schemas.openxmlformats.org/markup-compatibility/2006">
          <mc:Choice xmlns:p14="http://schemas.microsoft.com/office/powerpoint/2010/main" Requires="p14">
            <p:contentPart p14:bwMode="auto" r:id="rId298">
              <p14:nvContentPartPr>
                <p14:cNvPr id="185" name="Ink 184">
                  <a:extLst>
                    <a:ext uri="{FF2B5EF4-FFF2-40B4-BE49-F238E27FC236}">
                      <a16:creationId xmlns:a16="http://schemas.microsoft.com/office/drawing/2014/main" id="{0E960349-7DA8-4FD1-8396-A7C849A9103C}"/>
                    </a:ext>
                  </a:extLst>
                </p14:cNvPr>
                <p14:cNvContentPartPr/>
                <p14:nvPr/>
              </p14:nvContentPartPr>
              <p14:xfrm>
                <a:off x="4919010" y="4293966"/>
                <a:ext cx="234000" cy="34200"/>
              </p14:xfrm>
            </p:contentPart>
          </mc:Choice>
          <mc:Fallback>
            <p:pic>
              <p:nvPicPr>
                <p:cNvPr id="185" name="Ink 184">
                  <a:extLst>
                    <a:ext uri="{FF2B5EF4-FFF2-40B4-BE49-F238E27FC236}">
                      <a16:creationId xmlns:a16="http://schemas.microsoft.com/office/drawing/2014/main" id="{0E960349-7DA8-4FD1-8396-A7C849A9103C}"/>
                    </a:ext>
                  </a:extLst>
                </p:cNvPr>
                <p:cNvPicPr/>
                <p:nvPr/>
              </p:nvPicPr>
              <p:blipFill>
                <a:blip r:embed="rId299"/>
                <a:stretch>
                  <a:fillRect/>
                </a:stretch>
              </p:blipFill>
              <p:spPr>
                <a:xfrm>
                  <a:off x="4914690" y="4289646"/>
                  <a:ext cx="24264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186" name="Ink 185">
                  <a:extLst>
                    <a:ext uri="{FF2B5EF4-FFF2-40B4-BE49-F238E27FC236}">
                      <a16:creationId xmlns:a16="http://schemas.microsoft.com/office/drawing/2014/main" id="{09961CF1-973A-426F-BA00-D454555D2484}"/>
                    </a:ext>
                  </a:extLst>
                </p14:cNvPr>
                <p14:cNvContentPartPr/>
                <p14:nvPr/>
              </p14:nvContentPartPr>
              <p14:xfrm>
                <a:off x="4937370" y="4319886"/>
                <a:ext cx="234360" cy="222840"/>
              </p14:xfrm>
            </p:contentPart>
          </mc:Choice>
          <mc:Fallback>
            <p:pic>
              <p:nvPicPr>
                <p:cNvPr id="186" name="Ink 185">
                  <a:extLst>
                    <a:ext uri="{FF2B5EF4-FFF2-40B4-BE49-F238E27FC236}">
                      <a16:creationId xmlns:a16="http://schemas.microsoft.com/office/drawing/2014/main" id="{09961CF1-973A-426F-BA00-D454555D2484}"/>
                    </a:ext>
                  </a:extLst>
                </p:cNvPr>
                <p:cNvPicPr/>
                <p:nvPr/>
              </p:nvPicPr>
              <p:blipFill>
                <a:blip r:embed="rId301"/>
                <a:stretch>
                  <a:fillRect/>
                </a:stretch>
              </p:blipFill>
              <p:spPr>
                <a:xfrm>
                  <a:off x="4933050" y="4315566"/>
                  <a:ext cx="243000" cy="231480"/>
                </a:xfrm>
                <a:prstGeom prst="rect">
                  <a:avLst/>
                </a:prstGeom>
              </p:spPr>
            </p:pic>
          </mc:Fallback>
        </mc:AlternateContent>
      </p:grpSp>
      <p:grpSp>
        <p:nvGrpSpPr>
          <p:cNvPr id="203" name="Group 202">
            <a:extLst>
              <a:ext uri="{FF2B5EF4-FFF2-40B4-BE49-F238E27FC236}">
                <a16:creationId xmlns:a16="http://schemas.microsoft.com/office/drawing/2014/main" id="{95DB31C3-FBE6-48A6-B174-DD3B07DA394E}"/>
              </a:ext>
            </a:extLst>
          </p:cNvPr>
          <p:cNvGrpSpPr/>
          <p:nvPr/>
        </p:nvGrpSpPr>
        <p:grpSpPr>
          <a:xfrm>
            <a:off x="4946370" y="4635246"/>
            <a:ext cx="338040" cy="171720"/>
            <a:chOff x="4946370" y="4635246"/>
            <a:chExt cx="338040" cy="171720"/>
          </a:xfrm>
        </p:grpSpPr>
        <mc:AlternateContent xmlns:mc="http://schemas.openxmlformats.org/markup-compatibility/2006">
          <mc:Choice xmlns:p14="http://schemas.microsoft.com/office/powerpoint/2010/main" Requires="p14">
            <p:contentPart p14:bwMode="auto" r:id="rId302">
              <p14:nvContentPartPr>
                <p14:cNvPr id="187" name="Ink 186">
                  <a:extLst>
                    <a:ext uri="{FF2B5EF4-FFF2-40B4-BE49-F238E27FC236}">
                      <a16:creationId xmlns:a16="http://schemas.microsoft.com/office/drawing/2014/main" id="{9D3D8B97-7B64-481D-A51B-E37A485FFCC0}"/>
                    </a:ext>
                  </a:extLst>
                </p14:cNvPr>
                <p14:cNvContentPartPr/>
                <p14:nvPr/>
              </p14:nvContentPartPr>
              <p14:xfrm>
                <a:off x="4972290" y="4721286"/>
                <a:ext cx="25200" cy="85680"/>
              </p14:xfrm>
            </p:contentPart>
          </mc:Choice>
          <mc:Fallback>
            <p:pic>
              <p:nvPicPr>
                <p:cNvPr id="187" name="Ink 186">
                  <a:extLst>
                    <a:ext uri="{FF2B5EF4-FFF2-40B4-BE49-F238E27FC236}">
                      <a16:creationId xmlns:a16="http://schemas.microsoft.com/office/drawing/2014/main" id="{9D3D8B97-7B64-481D-A51B-E37A485FFCC0}"/>
                    </a:ext>
                  </a:extLst>
                </p:cNvPr>
                <p:cNvPicPr/>
                <p:nvPr/>
              </p:nvPicPr>
              <p:blipFill>
                <a:blip r:embed="rId303"/>
                <a:stretch>
                  <a:fillRect/>
                </a:stretch>
              </p:blipFill>
              <p:spPr>
                <a:xfrm>
                  <a:off x="4967970" y="4716966"/>
                  <a:ext cx="3384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188" name="Ink 187">
                  <a:extLst>
                    <a:ext uri="{FF2B5EF4-FFF2-40B4-BE49-F238E27FC236}">
                      <a16:creationId xmlns:a16="http://schemas.microsoft.com/office/drawing/2014/main" id="{28653975-DB41-4159-B4A4-C6DFE24576EE}"/>
                    </a:ext>
                  </a:extLst>
                </p14:cNvPr>
                <p14:cNvContentPartPr/>
                <p14:nvPr/>
              </p14:nvContentPartPr>
              <p14:xfrm>
                <a:off x="4946370" y="4635246"/>
                <a:ext cx="200880" cy="48600"/>
              </p14:xfrm>
            </p:contentPart>
          </mc:Choice>
          <mc:Fallback>
            <p:pic>
              <p:nvPicPr>
                <p:cNvPr id="188" name="Ink 187">
                  <a:extLst>
                    <a:ext uri="{FF2B5EF4-FFF2-40B4-BE49-F238E27FC236}">
                      <a16:creationId xmlns:a16="http://schemas.microsoft.com/office/drawing/2014/main" id="{28653975-DB41-4159-B4A4-C6DFE24576EE}"/>
                    </a:ext>
                  </a:extLst>
                </p:cNvPr>
                <p:cNvPicPr/>
                <p:nvPr/>
              </p:nvPicPr>
              <p:blipFill>
                <a:blip r:embed="rId305"/>
                <a:stretch>
                  <a:fillRect/>
                </a:stretch>
              </p:blipFill>
              <p:spPr>
                <a:xfrm>
                  <a:off x="4942050" y="4630926"/>
                  <a:ext cx="20952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189" name="Ink 188">
                  <a:extLst>
                    <a:ext uri="{FF2B5EF4-FFF2-40B4-BE49-F238E27FC236}">
                      <a16:creationId xmlns:a16="http://schemas.microsoft.com/office/drawing/2014/main" id="{ABC4C618-E543-4050-95A8-BCFF4136A919}"/>
                    </a:ext>
                  </a:extLst>
                </p14:cNvPr>
                <p14:cNvContentPartPr/>
                <p14:nvPr/>
              </p14:nvContentPartPr>
              <p14:xfrm>
                <a:off x="5090010" y="4739646"/>
                <a:ext cx="110160" cy="9360"/>
              </p14:xfrm>
            </p:contentPart>
          </mc:Choice>
          <mc:Fallback>
            <p:pic>
              <p:nvPicPr>
                <p:cNvPr id="189" name="Ink 188">
                  <a:extLst>
                    <a:ext uri="{FF2B5EF4-FFF2-40B4-BE49-F238E27FC236}">
                      <a16:creationId xmlns:a16="http://schemas.microsoft.com/office/drawing/2014/main" id="{ABC4C618-E543-4050-95A8-BCFF4136A919}"/>
                    </a:ext>
                  </a:extLst>
                </p:cNvPr>
                <p:cNvPicPr/>
                <p:nvPr/>
              </p:nvPicPr>
              <p:blipFill>
                <a:blip r:embed="rId307"/>
                <a:stretch>
                  <a:fillRect/>
                </a:stretch>
              </p:blipFill>
              <p:spPr>
                <a:xfrm>
                  <a:off x="5085690" y="4735326"/>
                  <a:ext cx="1188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190" name="Ink 189">
                  <a:extLst>
                    <a:ext uri="{FF2B5EF4-FFF2-40B4-BE49-F238E27FC236}">
                      <a16:creationId xmlns:a16="http://schemas.microsoft.com/office/drawing/2014/main" id="{9A6E7562-CCBC-4AF6-91FB-1E016681A425}"/>
                    </a:ext>
                  </a:extLst>
                </p14:cNvPr>
                <p14:cNvContentPartPr/>
                <p14:nvPr/>
              </p14:nvContentPartPr>
              <p14:xfrm>
                <a:off x="5265330" y="4644966"/>
                <a:ext cx="19080" cy="141480"/>
              </p14:xfrm>
            </p:contentPart>
          </mc:Choice>
          <mc:Fallback>
            <p:pic>
              <p:nvPicPr>
                <p:cNvPr id="190" name="Ink 189">
                  <a:extLst>
                    <a:ext uri="{FF2B5EF4-FFF2-40B4-BE49-F238E27FC236}">
                      <a16:creationId xmlns:a16="http://schemas.microsoft.com/office/drawing/2014/main" id="{9A6E7562-CCBC-4AF6-91FB-1E016681A425}"/>
                    </a:ext>
                  </a:extLst>
                </p:cNvPr>
                <p:cNvPicPr/>
                <p:nvPr/>
              </p:nvPicPr>
              <p:blipFill>
                <a:blip r:embed="rId309"/>
                <a:stretch>
                  <a:fillRect/>
                </a:stretch>
              </p:blipFill>
              <p:spPr>
                <a:xfrm>
                  <a:off x="5261010" y="4640646"/>
                  <a:ext cx="27720" cy="150120"/>
                </a:xfrm>
                <a:prstGeom prst="rect">
                  <a:avLst/>
                </a:prstGeom>
              </p:spPr>
            </p:pic>
          </mc:Fallback>
        </mc:AlternateContent>
      </p:grpSp>
      <p:grpSp>
        <p:nvGrpSpPr>
          <p:cNvPr id="202" name="Group 201">
            <a:extLst>
              <a:ext uri="{FF2B5EF4-FFF2-40B4-BE49-F238E27FC236}">
                <a16:creationId xmlns:a16="http://schemas.microsoft.com/office/drawing/2014/main" id="{C2D086C4-F3F3-4D4A-858C-4E6D0B99E6D7}"/>
              </a:ext>
            </a:extLst>
          </p:cNvPr>
          <p:cNvGrpSpPr/>
          <p:nvPr/>
        </p:nvGrpSpPr>
        <p:grpSpPr>
          <a:xfrm>
            <a:off x="5043930" y="4041606"/>
            <a:ext cx="137880" cy="129600"/>
            <a:chOff x="5043930" y="4041606"/>
            <a:chExt cx="137880" cy="129600"/>
          </a:xfrm>
        </p:grpSpPr>
        <mc:AlternateContent xmlns:mc="http://schemas.openxmlformats.org/markup-compatibility/2006">
          <mc:Choice xmlns:p14="http://schemas.microsoft.com/office/powerpoint/2010/main" Requires="p14">
            <p:contentPart p14:bwMode="auto" r:id="rId310">
              <p14:nvContentPartPr>
                <p14:cNvPr id="191" name="Ink 190">
                  <a:extLst>
                    <a:ext uri="{FF2B5EF4-FFF2-40B4-BE49-F238E27FC236}">
                      <a16:creationId xmlns:a16="http://schemas.microsoft.com/office/drawing/2014/main" id="{9B05E6C6-59AC-4EF6-AD41-3B03F4724A6B}"/>
                    </a:ext>
                  </a:extLst>
                </p14:cNvPr>
                <p14:cNvContentPartPr/>
                <p14:nvPr/>
              </p14:nvContentPartPr>
              <p14:xfrm>
                <a:off x="5043930" y="4041606"/>
                <a:ext cx="33480" cy="129600"/>
              </p14:xfrm>
            </p:contentPart>
          </mc:Choice>
          <mc:Fallback>
            <p:pic>
              <p:nvPicPr>
                <p:cNvPr id="191" name="Ink 190">
                  <a:extLst>
                    <a:ext uri="{FF2B5EF4-FFF2-40B4-BE49-F238E27FC236}">
                      <a16:creationId xmlns:a16="http://schemas.microsoft.com/office/drawing/2014/main" id="{9B05E6C6-59AC-4EF6-AD41-3B03F4724A6B}"/>
                    </a:ext>
                  </a:extLst>
                </p:cNvPr>
                <p:cNvPicPr/>
                <p:nvPr/>
              </p:nvPicPr>
              <p:blipFill>
                <a:blip r:embed="rId311"/>
                <a:stretch>
                  <a:fillRect/>
                </a:stretch>
              </p:blipFill>
              <p:spPr>
                <a:xfrm>
                  <a:off x="5039610" y="4037286"/>
                  <a:ext cx="4212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192" name="Ink 191">
                  <a:extLst>
                    <a:ext uri="{FF2B5EF4-FFF2-40B4-BE49-F238E27FC236}">
                      <a16:creationId xmlns:a16="http://schemas.microsoft.com/office/drawing/2014/main" id="{952E4CC2-18F1-47EA-B8E5-41AC6BA8FB72}"/>
                    </a:ext>
                  </a:extLst>
                </p14:cNvPr>
                <p14:cNvContentPartPr/>
                <p14:nvPr/>
              </p14:nvContentPartPr>
              <p14:xfrm>
                <a:off x="5086770" y="4067886"/>
                <a:ext cx="95040" cy="69840"/>
              </p14:xfrm>
            </p:contentPart>
          </mc:Choice>
          <mc:Fallback>
            <p:pic>
              <p:nvPicPr>
                <p:cNvPr id="192" name="Ink 191">
                  <a:extLst>
                    <a:ext uri="{FF2B5EF4-FFF2-40B4-BE49-F238E27FC236}">
                      <a16:creationId xmlns:a16="http://schemas.microsoft.com/office/drawing/2014/main" id="{952E4CC2-18F1-47EA-B8E5-41AC6BA8FB72}"/>
                    </a:ext>
                  </a:extLst>
                </p:cNvPr>
                <p:cNvPicPr/>
                <p:nvPr/>
              </p:nvPicPr>
              <p:blipFill>
                <a:blip r:embed="rId313"/>
                <a:stretch>
                  <a:fillRect/>
                </a:stretch>
              </p:blipFill>
              <p:spPr>
                <a:xfrm>
                  <a:off x="5082450" y="4063566"/>
                  <a:ext cx="103680" cy="78480"/>
                </a:xfrm>
                <a:prstGeom prst="rect">
                  <a:avLst/>
                </a:prstGeom>
              </p:spPr>
            </p:pic>
          </mc:Fallback>
        </mc:AlternateContent>
      </p:grpSp>
      <p:grpSp>
        <p:nvGrpSpPr>
          <p:cNvPr id="201" name="Group 200">
            <a:extLst>
              <a:ext uri="{FF2B5EF4-FFF2-40B4-BE49-F238E27FC236}">
                <a16:creationId xmlns:a16="http://schemas.microsoft.com/office/drawing/2014/main" id="{AE9BDDF3-A6A3-42E8-8EFE-AD5FA07887AF}"/>
              </a:ext>
            </a:extLst>
          </p:cNvPr>
          <p:cNvGrpSpPr/>
          <p:nvPr/>
        </p:nvGrpSpPr>
        <p:grpSpPr>
          <a:xfrm>
            <a:off x="5469090" y="4246806"/>
            <a:ext cx="1138320" cy="407880"/>
            <a:chOff x="5469090" y="4246806"/>
            <a:chExt cx="1138320" cy="407880"/>
          </a:xfrm>
        </p:grpSpPr>
        <mc:AlternateContent xmlns:mc="http://schemas.openxmlformats.org/markup-compatibility/2006">
          <mc:Choice xmlns:p14="http://schemas.microsoft.com/office/powerpoint/2010/main" Requires="p14">
            <p:contentPart p14:bwMode="auto" r:id="rId314">
              <p14:nvContentPartPr>
                <p14:cNvPr id="193" name="Ink 192">
                  <a:extLst>
                    <a:ext uri="{FF2B5EF4-FFF2-40B4-BE49-F238E27FC236}">
                      <a16:creationId xmlns:a16="http://schemas.microsoft.com/office/drawing/2014/main" id="{3D3EE3CB-3ABA-4BC0-BFF7-983E88B3B7E9}"/>
                    </a:ext>
                  </a:extLst>
                </p14:cNvPr>
                <p14:cNvContentPartPr/>
                <p14:nvPr/>
              </p14:nvContentPartPr>
              <p14:xfrm>
                <a:off x="5469090" y="4282446"/>
                <a:ext cx="66960" cy="281880"/>
              </p14:xfrm>
            </p:contentPart>
          </mc:Choice>
          <mc:Fallback>
            <p:pic>
              <p:nvPicPr>
                <p:cNvPr id="193" name="Ink 192">
                  <a:extLst>
                    <a:ext uri="{FF2B5EF4-FFF2-40B4-BE49-F238E27FC236}">
                      <a16:creationId xmlns:a16="http://schemas.microsoft.com/office/drawing/2014/main" id="{3D3EE3CB-3ABA-4BC0-BFF7-983E88B3B7E9}"/>
                    </a:ext>
                  </a:extLst>
                </p:cNvPr>
                <p:cNvPicPr/>
                <p:nvPr/>
              </p:nvPicPr>
              <p:blipFill>
                <a:blip r:embed="rId315"/>
                <a:stretch>
                  <a:fillRect/>
                </a:stretch>
              </p:blipFill>
              <p:spPr>
                <a:xfrm>
                  <a:off x="5464770" y="4278126"/>
                  <a:ext cx="75600" cy="290520"/>
                </a:xfrm>
                <a:prstGeom prst="rect">
                  <a:avLst/>
                </a:prstGeom>
              </p:spPr>
            </p:pic>
          </mc:Fallback>
        </mc:AlternateContent>
        <mc:AlternateContent xmlns:mc="http://schemas.openxmlformats.org/markup-compatibility/2006">
          <mc:Choice xmlns:p14="http://schemas.microsoft.com/office/powerpoint/2010/main" Requires="p14">
            <p:contentPart p14:bwMode="auto" r:id="rId316">
              <p14:nvContentPartPr>
                <p14:cNvPr id="194" name="Ink 193">
                  <a:extLst>
                    <a:ext uri="{FF2B5EF4-FFF2-40B4-BE49-F238E27FC236}">
                      <a16:creationId xmlns:a16="http://schemas.microsoft.com/office/drawing/2014/main" id="{4D443730-D886-4BE3-B692-A1934339BA9B}"/>
                    </a:ext>
                  </a:extLst>
                </p14:cNvPr>
                <p14:cNvContentPartPr/>
                <p14:nvPr/>
              </p14:nvContentPartPr>
              <p14:xfrm>
                <a:off x="5489970" y="4279206"/>
                <a:ext cx="126360" cy="118080"/>
              </p14:xfrm>
            </p:contentPart>
          </mc:Choice>
          <mc:Fallback>
            <p:pic>
              <p:nvPicPr>
                <p:cNvPr id="194" name="Ink 193">
                  <a:extLst>
                    <a:ext uri="{FF2B5EF4-FFF2-40B4-BE49-F238E27FC236}">
                      <a16:creationId xmlns:a16="http://schemas.microsoft.com/office/drawing/2014/main" id="{4D443730-D886-4BE3-B692-A1934339BA9B}"/>
                    </a:ext>
                  </a:extLst>
                </p:cNvPr>
                <p:cNvPicPr/>
                <p:nvPr/>
              </p:nvPicPr>
              <p:blipFill>
                <a:blip r:embed="rId317"/>
                <a:stretch>
                  <a:fillRect/>
                </a:stretch>
              </p:blipFill>
              <p:spPr>
                <a:xfrm>
                  <a:off x="5485650" y="4274886"/>
                  <a:ext cx="13500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195" name="Ink 194">
                  <a:extLst>
                    <a:ext uri="{FF2B5EF4-FFF2-40B4-BE49-F238E27FC236}">
                      <a16:creationId xmlns:a16="http://schemas.microsoft.com/office/drawing/2014/main" id="{AB04175B-E479-4DEC-9733-3FC9DC690AA8}"/>
                    </a:ext>
                  </a:extLst>
                </p14:cNvPr>
                <p14:cNvContentPartPr/>
                <p14:nvPr/>
              </p14:nvContentPartPr>
              <p14:xfrm>
                <a:off x="5690130" y="4398366"/>
                <a:ext cx="118800" cy="167760"/>
              </p14:xfrm>
            </p:contentPart>
          </mc:Choice>
          <mc:Fallback>
            <p:pic>
              <p:nvPicPr>
                <p:cNvPr id="195" name="Ink 194">
                  <a:extLst>
                    <a:ext uri="{FF2B5EF4-FFF2-40B4-BE49-F238E27FC236}">
                      <a16:creationId xmlns:a16="http://schemas.microsoft.com/office/drawing/2014/main" id="{AB04175B-E479-4DEC-9733-3FC9DC690AA8}"/>
                    </a:ext>
                  </a:extLst>
                </p:cNvPr>
                <p:cNvPicPr/>
                <p:nvPr/>
              </p:nvPicPr>
              <p:blipFill>
                <a:blip r:embed="rId319"/>
                <a:stretch>
                  <a:fillRect/>
                </a:stretch>
              </p:blipFill>
              <p:spPr>
                <a:xfrm>
                  <a:off x="5685810" y="4394046"/>
                  <a:ext cx="12744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196" name="Ink 195">
                  <a:extLst>
                    <a:ext uri="{FF2B5EF4-FFF2-40B4-BE49-F238E27FC236}">
                      <a16:creationId xmlns:a16="http://schemas.microsoft.com/office/drawing/2014/main" id="{31B6E647-B0EF-42E3-A11D-845CC5FE0081}"/>
                    </a:ext>
                  </a:extLst>
                </p14:cNvPr>
                <p14:cNvContentPartPr/>
                <p14:nvPr/>
              </p14:nvContentPartPr>
              <p14:xfrm>
                <a:off x="5935290" y="4297206"/>
                <a:ext cx="111960" cy="275760"/>
              </p14:xfrm>
            </p:contentPart>
          </mc:Choice>
          <mc:Fallback>
            <p:pic>
              <p:nvPicPr>
                <p:cNvPr id="196" name="Ink 195">
                  <a:extLst>
                    <a:ext uri="{FF2B5EF4-FFF2-40B4-BE49-F238E27FC236}">
                      <a16:creationId xmlns:a16="http://schemas.microsoft.com/office/drawing/2014/main" id="{31B6E647-B0EF-42E3-A11D-845CC5FE0081}"/>
                    </a:ext>
                  </a:extLst>
                </p:cNvPr>
                <p:cNvPicPr/>
                <p:nvPr/>
              </p:nvPicPr>
              <p:blipFill>
                <a:blip r:embed="rId321"/>
                <a:stretch>
                  <a:fillRect/>
                </a:stretch>
              </p:blipFill>
              <p:spPr>
                <a:xfrm>
                  <a:off x="5930970" y="4292886"/>
                  <a:ext cx="120600" cy="284400"/>
                </a:xfrm>
                <a:prstGeom prst="rect">
                  <a:avLst/>
                </a:prstGeom>
              </p:spPr>
            </p:pic>
          </mc:Fallback>
        </mc:AlternateContent>
        <mc:AlternateContent xmlns:mc="http://schemas.openxmlformats.org/markup-compatibility/2006">
          <mc:Choice xmlns:p14="http://schemas.microsoft.com/office/powerpoint/2010/main" Requires="p14">
            <p:contentPart p14:bwMode="auto" r:id="rId322">
              <p14:nvContentPartPr>
                <p14:cNvPr id="197" name="Ink 196">
                  <a:extLst>
                    <a:ext uri="{FF2B5EF4-FFF2-40B4-BE49-F238E27FC236}">
                      <a16:creationId xmlns:a16="http://schemas.microsoft.com/office/drawing/2014/main" id="{99D2E69A-DAB0-41C8-A3B7-1F4E3A735DB7}"/>
                    </a:ext>
                  </a:extLst>
                </p14:cNvPr>
                <p14:cNvContentPartPr/>
                <p14:nvPr/>
              </p14:nvContentPartPr>
              <p14:xfrm>
                <a:off x="6085050" y="4301526"/>
                <a:ext cx="191520" cy="246960"/>
              </p14:xfrm>
            </p:contentPart>
          </mc:Choice>
          <mc:Fallback>
            <p:pic>
              <p:nvPicPr>
                <p:cNvPr id="197" name="Ink 196">
                  <a:extLst>
                    <a:ext uri="{FF2B5EF4-FFF2-40B4-BE49-F238E27FC236}">
                      <a16:creationId xmlns:a16="http://schemas.microsoft.com/office/drawing/2014/main" id="{99D2E69A-DAB0-41C8-A3B7-1F4E3A735DB7}"/>
                    </a:ext>
                  </a:extLst>
                </p:cNvPr>
                <p:cNvPicPr/>
                <p:nvPr/>
              </p:nvPicPr>
              <p:blipFill>
                <a:blip r:embed="rId323"/>
                <a:stretch>
                  <a:fillRect/>
                </a:stretch>
              </p:blipFill>
              <p:spPr>
                <a:xfrm>
                  <a:off x="6080730" y="4297206"/>
                  <a:ext cx="200160" cy="255600"/>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198" name="Ink 197">
                  <a:extLst>
                    <a:ext uri="{FF2B5EF4-FFF2-40B4-BE49-F238E27FC236}">
                      <a16:creationId xmlns:a16="http://schemas.microsoft.com/office/drawing/2014/main" id="{2C509285-4039-4292-B9D3-01A2BD2C841C}"/>
                    </a:ext>
                  </a:extLst>
                </p14:cNvPr>
                <p14:cNvContentPartPr/>
                <p14:nvPr/>
              </p14:nvContentPartPr>
              <p14:xfrm>
                <a:off x="6377010" y="4516086"/>
                <a:ext cx="9000" cy="90000"/>
              </p14:xfrm>
            </p:contentPart>
          </mc:Choice>
          <mc:Fallback>
            <p:pic>
              <p:nvPicPr>
                <p:cNvPr id="198" name="Ink 197">
                  <a:extLst>
                    <a:ext uri="{FF2B5EF4-FFF2-40B4-BE49-F238E27FC236}">
                      <a16:creationId xmlns:a16="http://schemas.microsoft.com/office/drawing/2014/main" id="{2C509285-4039-4292-B9D3-01A2BD2C841C}"/>
                    </a:ext>
                  </a:extLst>
                </p:cNvPr>
                <p:cNvPicPr/>
                <p:nvPr/>
              </p:nvPicPr>
              <p:blipFill>
                <a:blip r:embed="rId325"/>
                <a:stretch>
                  <a:fillRect/>
                </a:stretch>
              </p:blipFill>
              <p:spPr>
                <a:xfrm>
                  <a:off x="6372690" y="4511766"/>
                  <a:ext cx="1764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326">
              <p14:nvContentPartPr>
                <p14:cNvPr id="199" name="Ink 198">
                  <a:extLst>
                    <a:ext uri="{FF2B5EF4-FFF2-40B4-BE49-F238E27FC236}">
                      <a16:creationId xmlns:a16="http://schemas.microsoft.com/office/drawing/2014/main" id="{7F6F4CE4-5C22-4094-8175-90D032748191}"/>
                    </a:ext>
                  </a:extLst>
                </p14:cNvPr>
                <p14:cNvContentPartPr/>
                <p14:nvPr/>
              </p14:nvContentPartPr>
              <p14:xfrm>
                <a:off x="6356490" y="4386486"/>
                <a:ext cx="52560" cy="27360"/>
              </p14:xfrm>
            </p:contentPart>
          </mc:Choice>
          <mc:Fallback>
            <p:pic>
              <p:nvPicPr>
                <p:cNvPr id="199" name="Ink 198">
                  <a:extLst>
                    <a:ext uri="{FF2B5EF4-FFF2-40B4-BE49-F238E27FC236}">
                      <a16:creationId xmlns:a16="http://schemas.microsoft.com/office/drawing/2014/main" id="{7F6F4CE4-5C22-4094-8175-90D032748191}"/>
                    </a:ext>
                  </a:extLst>
                </p:cNvPr>
                <p:cNvPicPr/>
                <p:nvPr/>
              </p:nvPicPr>
              <p:blipFill>
                <a:blip r:embed="rId327"/>
                <a:stretch>
                  <a:fillRect/>
                </a:stretch>
              </p:blipFill>
              <p:spPr>
                <a:xfrm>
                  <a:off x="6352170" y="4382166"/>
                  <a:ext cx="6120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328">
              <p14:nvContentPartPr>
                <p14:cNvPr id="200" name="Ink 199">
                  <a:extLst>
                    <a:ext uri="{FF2B5EF4-FFF2-40B4-BE49-F238E27FC236}">
                      <a16:creationId xmlns:a16="http://schemas.microsoft.com/office/drawing/2014/main" id="{89FCA3D6-1783-4EB3-BE9E-916E3C57B8C8}"/>
                    </a:ext>
                  </a:extLst>
                </p14:cNvPr>
                <p14:cNvContentPartPr/>
                <p14:nvPr/>
              </p14:nvContentPartPr>
              <p14:xfrm>
                <a:off x="6447570" y="4246806"/>
                <a:ext cx="159840" cy="407880"/>
              </p14:xfrm>
            </p:contentPart>
          </mc:Choice>
          <mc:Fallback>
            <p:pic>
              <p:nvPicPr>
                <p:cNvPr id="200" name="Ink 199">
                  <a:extLst>
                    <a:ext uri="{FF2B5EF4-FFF2-40B4-BE49-F238E27FC236}">
                      <a16:creationId xmlns:a16="http://schemas.microsoft.com/office/drawing/2014/main" id="{89FCA3D6-1783-4EB3-BE9E-916E3C57B8C8}"/>
                    </a:ext>
                  </a:extLst>
                </p:cNvPr>
                <p:cNvPicPr/>
                <p:nvPr/>
              </p:nvPicPr>
              <p:blipFill>
                <a:blip r:embed="rId329"/>
                <a:stretch>
                  <a:fillRect/>
                </a:stretch>
              </p:blipFill>
              <p:spPr>
                <a:xfrm>
                  <a:off x="6443250" y="4242486"/>
                  <a:ext cx="168480" cy="416520"/>
                </a:xfrm>
                <a:prstGeom prst="rect">
                  <a:avLst/>
                </a:prstGeom>
              </p:spPr>
            </p:pic>
          </mc:Fallback>
        </mc:AlternateContent>
      </p:grpSp>
      <p:grpSp>
        <p:nvGrpSpPr>
          <p:cNvPr id="208" name="Group 207">
            <a:extLst>
              <a:ext uri="{FF2B5EF4-FFF2-40B4-BE49-F238E27FC236}">
                <a16:creationId xmlns:a16="http://schemas.microsoft.com/office/drawing/2014/main" id="{312B07B1-01F9-4175-9FC8-85B1E3872275}"/>
              </a:ext>
            </a:extLst>
          </p:cNvPr>
          <p:cNvGrpSpPr/>
          <p:nvPr/>
        </p:nvGrpSpPr>
        <p:grpSpPr>
          <a:xfrm>
            <a:off x="6909810" y="4424646"/>
            <a:ext cx="133200" cy="87840"/>
            <a:chOff x="6909810" y="4424646"/>
            <a:chExt cx="133200" cy="87840"/>
          </a:xfrm>
        </p:grpSpPr>
        <mc:AlternateContent xmlns:mc="http://schemas.openxmlformats.org/markup-compatibility/2006">
          <mc:Choice xmlns:p14="http://schemas.microsoft.com/office/powerpoint/2010/main" Requires="p14">
            <p:contentPart p14:bwMode="auto" r:id="rId330">
              <p14:nvContentPartPr>
                <p14:cNvPr id="206" name="Ink 205">
                  <a:extLst>
                    <a:ext uri="{FF2B5EF4-FFF2-40B4-BE49-F238E27FC236}">
                      <a16:creationId xmlns:a16="http://schemas.microsoft.com/office/drawing/2014/main" id="{A69C4273-3C26-488F-AACD-357CE79A1531}"/>
                    </a:ext>
                  </a:extLst>
                </p14:cNvPr>
                <p14:cNvContentPartPr/>
                <p14:nvPr/>
              </p14:nvContentPartPr>
              <p14:xfrm>
                <a:off x="6909810" y="4424646"/>
                <a:ext cx="128880" cy="12240"/>
              </p14:xfrm>
            </p:contentPart>
          </mc:Choice>
          <mc:Fallback>
            <p:pic>
              <p:nvPicPr>
                <p:cNvPr id="206" name="Ink 205">
                  <a:extLst>
                    <a:ext uri="{FF2B5EF4-FFF2-40B4-BE49-F238E27FC236}">
                      <a16:creationId xmlns:a16="http://schemas.microsoft.com/office/drawing/2014/main" id="{A69C4273-3C26-488F-AACD-357CE79A1531}"/>
                    </a:ext>
                  </a:extLst>
                </p:cNvPr>
                <p:cNvPicPr/>
                <p:nvPr/>
              </p:nvPicPr>
              <p:blipFill>
                <a:blip r:embed="rId331"/>
                <a:stretch>
                  <a:fillRect/>
                </a:stretch>
              </p:blipFill>
              <p:spPr>
                <a:xfrm>
                  <a:off x="6905490" y="4420326"/>
                  <a:ext cx="13752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332">
              <p14:nvContentPartPr>
                <p14:cNvPr id="207" name="Ink 206">
                  <a:extLst>
                    <a:ext uri="{FF2B5EF4-FFF2-40B4-BE49-F238E27FC236}">
                      <a16:creationId xmlns:a16="http://schemas.microsoft.com/office/drawing/2014/main" id="{C1F27CCC-0CF1-4E85-8439-7ADE99DAC904}"/>
                    </a:ext>
                  </a:extLst>
                </p14:cNvPr>
                <p14:cNvContentPartPr/>
                <p14:nvPr/>
              </p14:nvContentPartPr>
              <p14:xfrm>
                <a:off x="6930690" y="4499526"/>
                <a:ext cx="112320" cy="12960"/>
              </p14:xfrm>
            </p:contentPart>
          </mc:Choice>
          <mc:Fallback>
            <p:pic>
              <p:nvPicPr>
                <p:cNvPr id="207" name="Ink 206">
                  <a:extLst>
                    <a:ext uri="{FF2B5EF4-FFF2-40B4-BE49-F238E27FC236}">
                      <a16:creationId xmlns:a16="http://schemas.microsoft.com/office/drawing/2014/main" id="{C1F27CCC-0CF1-4E85-8439-7ADE99DAC904}"/>
                    </a:ext>
                  </a:extLst>
                </p:cNvPr>
                <p:cNvPicPr/>
                <p:nvPr/>
              </p:nvPicPr>
              <p:blipFill>
                <a:blip r:embed="rId333"/>
                <a:stretch>
                  <a:fillRect/>
                </a:stretch>
              </p:blipFill>
              <p:spPr>
                <a:xfrm>
                  <a:off x="6926370" y="4495206"/>
                  <a:ext cx="120960" cy="21600"/>
                </a:xfrm>
                <a:prstGeom prst="rect">
                  <a:avLst/>
                </a:prstGeom>
              </p:spPr>
            </p:pic>
          </mc:Fallback>
        </mc:AlternateContent>
      </p:grpSp>
      <p:grpSp>
        <p:nvGrpSpPr>
          <p:cNvPr id="212" name="Group 211">
            <a:extLst>
              <a:ext uri="{FF2B5EF4-FFF2-40B4-BE49-F238E27FC236}">
                <a16:creationId xmlns:a16="http://schemas.microsoft.com/office/drawing/2014/main" id="{5E13A434-3D81-40F7-A45B-4C6E0CE42F6E}"/>
              </a:ext>
            </a:extLst>
          </p:cNvPr>
          <p:cNvGrpSpPr/>
          <p:nvPr/>
        </p:nvGrpSpPr>
        <p:grpSpPr>
          <a:xfrm>
            <a:off x="7480410" y="4217646"/>
            <a:ext cx="293760" cy="178200"/>
            <a:chOff x="7480410" y="4217646"/>
            <a:chExt cx="293760" cy="178200"/>
          </a:xfrm>
        </p:grpSpPr>
        <mc:AlternateContent xmlns:mc="http://schemas.openxmlformats.org/markup-compatibility/2006">
          <mc:Choice xmlns:p14="http://schemas.microsoft.com/office/powerpoint/2010/main" Requires="p14">
            <p:contentPart p14:bwMode="auto" r:id="rId334">
              <p14:nvContentPartPr>
                <p14:cNvPr id="209" name="Ink 208">
                  <a:extLst>
                    <a:ext uri="{FF2B5EF4-FFF2-40B4-BE49-F238E27FC236}">
                      <a16:creationId xmlns:a16="http://schemas.microsoft.com/office/drawing/2014/main" id="{6BB6507A-E48F-4523-8D50-51DD503464BB}"/>
                    </a:ext>
                  </a:extLst>
                </p14:cNvPr>
                <p14:cNvContentPartPr/>
                <p14:nvPr/>
              </p14:nvContentPartPr>
              <p14:xfrm>
                <a:off x="7480410" y="4217646"/>
                <a:ext cx="30240" cy="178200"/>
              </p14:xfrm>
            </p:contentPart>
          </mc:Choice>
          <mc:Fallback>
            <p:pic>
              <p:nvPicPr>
                <p:cNvPr id="209" name="Ink 208">
                  <a:extLst>
                    <a:ext uri="{FF2B5EF4-FFF2-40B4-BE49-F238E27FC236}">
                      <a16:creationId xmlns:a16="http://schemas.microsoft.com/office/drawing/2014/main" id="{6BB6507A-E48F-4523-8D50-51DD503464BB}"/>
                    </a:ext>
                  </a:extLst>
                </p:cNvPr>
                <p:cNvPicPr/>
                <p:nvPr/>
              </p:nvPicPr>
              <p:blipFill>
                <a:blip r:embed="rId335"/>
                <a:stretch>
                  <a:fillRect/>
                </a:stretch>
              </p:blipFill>
              <p:spPr>
                <a:xfrm>
                  <a:off x="7476090" y="4213326"/>
                  <a:ext cx="3888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336">
              <p14:nvContentPartPr>
                <p14:cNvPr id="210" name="Ink 209">
                  <a:extLst>
                    <a:ext uri="{FF2B5EF4-FFF2-40B4-BE49-F238E27FC236}">
                      <a16:creationId xmlns:a16="http://schemas.microsoft.com/office/drawing/2014/main" id="{CC03067C-2150-414E-A575-CD1CE7210B51}"/>
                    </a:ext>
                  </a:extLst>
                </p14:cNvPr>
                <p14:cNvContentPartPr/>
                <p14:nvPr/>
              </p14:nvContentPartPr>
              <p14:xfrm>
                <a:off x="7490850" y="4265526"/>
                <a:ext cx="132840" cy="112320"/>
              </p14:xfrm>
            </p:contentPart>
          </mc:Choice>
          <mc:Fallback>
            <p:pic>
              <p:nvPicPr>
                <p:cNvPr id="210" name="Ink 209">
                  <a:extLst>
                    <a:ext uri="{FF2B5EF4-FFF2-40B4-BE49-F238E27FC236}">
                      <a16:creationId xmlns:a16="http://schemas.microsoft.com/office/drawing/2014/main" id="{CC03067C-2150-414E-A575-CD1CE7210B51}"/>
                    </a:ext>
                  </a:extLst>
                </p:cNvPr>
                <p:cNvPicPr/>
                <p:nvPr/>
              </p:nvPicPr>
              <p:blipFill>
                <a:blip r:embed="rId337"/>
                <a:stretch>
                  <a:fillRect/>
                </a:stretch>
              </p:blipFill>
              <p:spPr>
                <a:xfrm>
                  <a:off x="7486530" y="4261206"/>
                  <a:ext cx="14148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338">
              <p14:nvContentPartPr>
                <p14:cNvPr id="211" name="Ink 210">
                  <a:extLst>
                    <a:ext uri="{FF2B5EF4-FFF2-40B4-BE49-F238E27FC236}">
                      <a16:creationId xmlns:a16="http://schemas.microsoft.com/office/drawing/2014/main" id="{75BEC65E-7B61-4C6F-A1FE-921DECF32239}"/>
                    </a:ext>
                  </a:extLst>
                </p14:cNvPr>
                <p14:cNvContentPartPr/>
                <p14:nvPr/>
              </p14:nvContentPartPr>
              <p14:xfrm>
                <a:off x="7769490" y="4336086"/>
                <a:ext cx="4680" cy="5040"/>
              </p14:xfrm>
            </p:contentPart>
          </mc:Choice>
          <mc:Fallback>
            <p:pic>
              <p:nvPicPr>
                <p:cNvPr id="211" name="Ink 210">
                  <a:extLst>
                    <a:ext uri="{FF2B5EF4-FFF2-40B4-BE49-F238E27FC236}">
                      <a16:creationId xmlns:a16="http://schemas.microsoft.com/office/drawing/2014/main" id="{75BEC65E-7B61-4C6F-A1FE-921DECF32239}"/>
                    </a:ext>
                  </a:extLst>
                </p:cNvPr>
                <p:cNvPicPr/>
                <p:nvPr/>
              </p:nvPicPr>
              <p:blipFill>
                <a:blip r:embed="rId339"/>
                <a:stretch>
                  <a:fillRect/>
                </a:stretch>
              </p:blipFill>
              <p:spPr>
                <a:xfrm>
                  <a:off x="7765170" y="4331766"/>
                  <a:ext cx="13320" cy="13680"/>
                </a:xfrm>
                <a:prstGeom prst="rect">
                  <a:avLst/>
                </a:prstGeom>
              </p:spPr>
            </p:pic>
          </mc:Fallback>
        </mc:AlternateContent>
      </p:grpSp>
      <p:grpSp>
        <p:nvGrpSpPr>
          <p:cNvPr id="220" name="Group 219">
            <a:extLst>
              <a:ext uri="{FF2B5EF4-FFF2-40B4-BE49-F238E27FC236}">
                <a16:creationId xmlns:a16="http://schemas.microsoft.com/office/drawing/2014/main" id="{1E574ED6-C935-4422-9D0A-C498E10DE155}"/>
              </a:ext>
            </a:extLst>
          </p:cNvPr>
          <p:cNvGrpSpPr/>
          <p:nvPr/>
        </p:nvGrpSpPr>
        <p:grpSpPr>
          <a:xfrm>
            <a:off x="7874610" y="4171206"/>
            <a:ext cx="793440" cy="559080"/>
            <a:chOff x="7874610" y="4171206"/>
            <a:chExt cx="793440" cy="559080"/>
          </a:xfrm>
        </p:grpSpPr>
        <mc:AlternateContent xmlns:mc="http://schemas.openxmlformats.org/markup-compatibility/2006">
          <mc:Choice xmlns:p14="http://schemas.microsoft.com/office/powerpoint/2010/main" Requires="p14">
            <p:contentPart p14:bwMode="auto" r:id="rId340">
              <p14:nvContentPartPr>
                <p14:cNvPr id="213" name="Ink 212">
                  <a:extLst>
                    <a:ext uri="{FF2B5EF4-FFF2-40B4-BE49-F238E27FC236}">
                      <a16:creationId xmlns:a16="http://schemas.microsoft.com/office/drawing/2014/main" id="{CF2BCA8C-F724-45F9-B216-314F71070A86}"/>
                    </a:ext>
                  </a:extLst>
                </p14:cNvPr>
                <p14:cNvContentPartPr/>
                <p14:nvPr/>
              </p14:nvContentPartPr>
              <p14:xfrm>
                <a:off x="8027250" y="4171206"/>
                <a:ext cx="132120" cy="135360"/>
              </p14:xfrm>
            </p:contentPart>
          </mc:Choice>
          <mc:Fallback>
            <p:pic>
              <p:nvPicPr>
                <p:cNvPr id="213" name="Ink 212">
                  <a:extLst>
                    <a:ext uri="{FF2B5EF4-FFF2-40B4-BE49-F238E27FC236}">
                      <a16:creationId xmlns:a16="http://schemas.microsoft.com/office/drawing/2014/main" id="{CF2BCA8C-F724-45F9-B216-314F71070A86}"/>
                    </a:ext>
                  </a:extLst>
                </p:cNvPr>
                <p:cNvPicPr/>
                <p:nvPr/>
              </p:nvPicPr>
              <p:blipFill>
                <a:blip r:embed="rId341"/>
                <a:stretch>
                  <a:fillRect/>
                </a:stretch>
              </p:blipFill>
              <p:spPr>
                <a:xfrm>
                  <a:off x="8022930" y="4166886"/>
                  <a:ext cx="14076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342">
              <p14:nvContentPartPr>
                <p14:cNvPr id="214" name="Ink 213">
                  <a:extLst>
                    <a:ext uri="{FF2B5EF4-FFF2-40B4-BE49-F238E27FC236}">
                      <a16:creationId xmlns:a16="http://schemas.microsoft.com/office/drawing/2014/main" id="{540C2B1A-3705-4FD0-8834-2F68BF11F4B5}"/>
                    </a:ext>
                  </a:extLst>
                </p14:cNvPr>
                <p14:cNvContentPartPr/>
                <p14:nvPr/>
              </p14:nvContentPartPr>
              <p14:xfrm>
                <a:off x="7874610" y="4345086"/>
                <a:ext cx="610560" cy="47160"/>
              </p14:xfrm>
            </p:contentPart>
          </mc:Choice>
          <mc:Fallback>
            <p:pic>
              <p:nvPicPr>
                <p:cNvPr id="214" name="Ink 213">
                  <a:extLst>
                    <a:ext uri="{FF2B5EF4-FFF2-40B4-BE49-F238E27FC236}">
                      <a16:creationId xmlns:a16="http://schemas.microsoft.com/office/drawing/2014/main" id="{540C2B1A-3705-4FD0-8834-2F68BF11F4B5}"/>
                    </a:ext>
                  </a:extLst>
                </p:cNvPr>
                <p:cNvPicPr/>
                <p:nvPr/>
              </p:nvPicPr>
              <p:blipFill>
                <a:blip r:embed="rId343"/>
                <a:stretch>
                  <a:fillRect/>
                </a:stretch>
              </p:blipFill>
              <p:spPr>
                <a:xfrm>
                  <a:off x="7870290" y="4340766"/>
                  <a:ext cx="61920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344">
              <p14:nvContentPartPr>
                <p14:cNvPr id="215" name="Ink 214">
                  <a:extLst>
                    <a:ext uri="{FF2B5EF4-FFF2-40B4-BE49-F238E27FC236}">
                      <a16:creationId xmlns:a16="http://schemas.microsoft.com/office/drawing/2014/main" id="{345E2440-02B8-433D-87A3-22816182C223}"/>
                    </a:ext>
                  </a:extLst>
                </p14:cNvPr>
                <p14:cNvContentPartPr/>
                <p14:nvPr/>
              </p14:nvContentPartPr>
              <p14:xfrm>
                <a:off x="7936170" y="4544166"/>
                <a:ext cx="98280" cy="97560"/>
              </p14:xfrm>
            </p:contentPart>
          </mc:Choice>
          <mc:Fallback>
            <p:pic>
              <p:nvPicPr>
                <p:cNvPr id="215" name="Ink 214">
                  <a:extLst>
                    <a:ext uri="{FF2B5EF4-FFF2-40B4-BE49-F238E27FC236}">
                      <a16:creationId xmlns:a16="http://schemas.microsoft.com/office/drawing/2014/main" id="{345E2440-02B8-433D-87A3-22816182C223}"/>
                    </a:ext>
                  </a:extLst>
                </p:cNvPr>
                <p:cNvPicPr/>
                <p:nvPr/>
              </p:nvPicPr>
              <p:blipFill>
                <a:blip r:embed="rId345"/>
                <a:stretch>
                  <a:fillRect/>
                </a:stretch>
              </p:blipFill>
              <p:spPr>
                <a:xfrm>
                  <a:off x="7931850" y="4539846"/>
                  <a:ext cx="10692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346">
              <p14:nvContentPartPr>
                <p14:cNvPr id="216" name="Ink 215">
                  <a:extLst>
                    <a:ext uri="{FF2B5EF4-FFF2-40B4-BE49-F238E27FC236}">
                      <a16:creationId xmlns:a16="http://schemas.microsoft.com/office/drawing/2014/main" id="{55E8621A-DD3B-4757-AB8E-A1191F1192EC}"/>
                    </a:ext>
                  </a:extLst>
                </p14:cNvPr>
                <p14:cNvContentPartPr/>
                <p14:nvPr/>
              </p14:nvContentPartPr>
              <p14:xfrm>
                <a:off x="8127690" y="4475766"/>
                <a:ext cx="76680" cy="206280"/>
              </p14:xfrm>
            </p:contentPart>
          </mc:Choice>
          <mc:Fallback>
            <p:pic>
              <p:nvPicPr>
                <p:cNvPr id="216" name="Ink 215">
                  <a:extLst>
                    <a:ext uri="{FF2B5EF4-FFF2-40B4-BE49-F238E27FC236}">
                      <a16:creationId xmlns:a16="http://schemas.microsoft.com/office/drawing/2014/main" id="{55E8621A-DD3B-4757-AB8E-A1191F1192EC}"/>
                    </a:ext>
                  </a:extLst>
                </p:cNvPr>
                <p:cNvPicPr/>
                <p:nvPr/>
              </p:nvPicPr>
              <p:blipFill>
                <a:blip r:embed="rId347"/>
                <a:stretch>
                  <a:fillRect/>
                </a:stretch>
              </p:blipFill>
              <p:spPr>
                <a:xfrm>
                  <a:off x="8123370" y="4471446"/>
                  <a:ext cx="85320" cy="214920"/>
                </a:xfrm>
                <a:prstGeom prst="rect">
                  <a:avLst/>
                </a:prstGeom>
              </p:spPr>
            </p:pic>
          </mc:Fallback>
        </mc:AlternateContent>
        <mc:AlternateContent xmlns:mc="http://schemas.openxmlformats.org/markup-compatibility/2006">
          <mc:Choice xmlns:p14="http://schemas.microsoft.com/office/powerpoint/2010/main" Requires="p14">
            <p:contentPart p14:bwMode="auto" r:id="rId348">
              <p14:nvContentPartPr>
                <p14:cNvPr id="217" name="Ink 216">
                  <a:extLst>
                    <a:ext uri="{FF2B5EF4-FFF2-40B4-BE49-F238E27FC236}">
                      <a16:creationId xmlns:a16="http://schemas.microsoft.com/office/drawing/2014/main" id="{2F084985-E9C0-4FBA-9358-1728D4EBADC2}"/>
                    </a:ext>
                  </a:extLst>
                </p14:cNvPr>
                <p14:cNvContentPartPr/>
                <p14:nvPr/>
              </p14:nvContentPartPr>
              <p14:xfrm>
                <a:off x="8237490" y="4546686"/>
                <a:ext cx="115920" cy="108720"/>
              </p14:xfrm>
            </p:contentPart>
          </mc:Choice>
          <mc:Fallback>
            <p:pic>
              <p:nvPicPr>
                <p:cNvPr id="217" name="Ink 216">
                  <a:extLst>
                    <a:ext uri="{FF2B5EF4-FFF2-40B4-BE49-F238E27FC236}">
                      <a16:creationId xmlns:a16="http://schemas.microsoft.com/office/drawing/2014/main" id="{2F084985-E9C0-4FBA-9358-1728D4EBADC2}"/>
                    </a:ext>
                  </a:extLst>
                </p:cNvPr>
                <p:cNvPicPr/>
                <p:nvPr/>
              </p:nvPicPr>
              <p:blipFill>
                <a:blip r:embed="rId349"/>
                <a:stretch>
                  <a:fillRect/>
                </a:stretch>
              </p:blipFill>
              <p:spPr>
                <a:xfrm>
                  <a:off x="8233170" y="4542366"/>
                  <a:ext cx="12456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350">
              <p14:nvContentPartPr>
                <p14:cNvPr id="218" name="Ink 217">
                  <a:extLst>
                    <a:ext uri="{FF2B5EF4-FFF2-40B4-BE49-F238E27FC236}">
                      <a16:creationId xmlns:a16="http://schemas.microsoft.com/office/drawing/2014/main" id="{F387784D-ACDA-41ED-900A-08C81C8A3EED}"/>
                    </a:ext>
                  </a:extLst>
                </p14:cNvPr>
                <p14:cNvContentPartPr/>
                <p14:nvPr/>
              </p14:nvContentPartPr>
              <p14:xfrm>
                <a:off x="8397330" y="4598886"/>
                <a:ext cx="63720" cy="4680"/>
              </p14:xfrm>
            </p:contentPart>
          </mc:Choice>
          <mc:Fallback>
            <p:pic>
              <p:nvPicPr>
                <p:cNvPr id="218" name="Ink 217">
                  <a:extLst>
                    <a:ext uri="{FF2B5EF4-FFF2-40B4-BE49-F238E27FC236}">
                      <a16:creationId xmlns:a16="http://schemas.microsoft.com/office/drawing/2014/main" id="{F387784D-ACDA-41ED-900A-08C81C8A3EED}"/>
                    </a:ext>
                  </a:extLst>
                </p:cNvPr>
                <p:cNvPicPr/>
                <p:nvPr/>
              </p:nvPicPr>
              <p:blipFill>
                <a:blip r:embed="rId351"/>
                <a:stretch>
                  <a:fillRect/>
                </a:stretch>
              </p:blipFill>
              <p:spPr>
                <a:xfrm>
                  <a:off x="8393010" y="4594566"/>
                  <a:ext cx="72360" cy="13320"/>
                </a:xfrm>
                <a:prstGeom prst="rect">
                  <a:avLst/>
                </a:prstGeom>
              </p:spPr>
            </p:pic>
          </mc:Fallback>
        </mc:AlternateContent>
        <mc:AlternateContent xmlns:mc="http://schemas.openxmlformats.org/markup-compatibility/2006">
          <mc:Choice xmlns:p14="http://schemas.microsoft.com/office/powerpoint/2010/main" Requires="p14">
            <p:contentPart p14:bwMode="auto" r:id="rId352">
              <p14:nvContentPartPr>
                <p14:cNvPr id="219" name="Ink 218">
                  <a:extLst>
                    <a:ext uri="{FF2B5EF4-FFF2-40B4-BE49-F238E27FC236}">
                      <a16:creationId xmlns:a16="http://schemas.microsoft.com/office/drawing/2014/main" id="{CFE53DC4-548F-4494-A0D0-ACB7F10DA559}"/>
                    </a:ext>
                  </a:extLst>
                </p14:cNvPr>
                <p14:cNvContentPartPr/>
                <p14:nvPr/>
              </p14:nvContentPartPr>
              <p14:xfrm>
                <a:off x="8515770" y="4469286"/>
                <a:ext cx="152280" cy="261000"/>
              </p14:xfrm>
            </p:contentPart>
          </mc:Choice>
          <mc:Fallback>
            <p:pic>
              <p:nvPicPr>
                <p:cNvPr id="219" name="Ink 218">
                  <a:extLst>
                    <a:ext uri="{FF2B5EF4-FFF2-40B4-BE49-F238E27FC236}">
                      <a16:creationId xmlns:a16="http://schemas.microsoft.com/office/drawing/2014/main" id="{CFE53DC4-548F-4494-A0D0-ACB7F10DA559}"/>
                    </a:ext>
                  </a:extLst>
                </p:cNvPr>
                <p:cNvPicPr/>
                <p:nvPr/>
              </p:nvPicPr>
              <p:blipFill>
                <a:blip r:embed="rId353"/>
                <a:stretch>
                  <a:fillRect/>
                </a:stretch>
              </p:blipFill>
              <p:spPr>
                <a:xfrm>
                  <a:off x="8511450" y="4464966"/>
                  <a:ext cx="160920" cy="269640"/>
                </a:xfrm>
                <a:prstGeom prst="rect">
                  <a:avLst/>
                </a:prstGeom>
              </p:spPr>
            </p:pic>
          </mc:Fallback>
        </mc:AlternateContent>
      </p:grpSp>
      <p:grpSp>
        <p:nvGrpSpPr>
          <p:cNvPr id="239" name="Group 238">
            <a:extLst>
              <a:ext uri="{FF2B5EF4-FFF2-40B4-BE49-F238E27FC236}">
                <a16:creationId xmlns:a16="http://schemas.microsoft.com/office/drawing/2014/main" id="{8C64E2D6-DC97-4E67-BEAF-C3A80AA14B64}"/>
              </a:ext>
            </a:extLst>
          </p:cNvPr>
          <p:cNvGrpSpPr/>
          <p:nvPr/>
        </p:nvGrpSpPr>
        <p:grpSpPr>
          <a:xfrm>
            <a:off x="9129930" y="4276686"/>
            <a:ext cx="311760" cy="288360"/>
            <a:chOff x="9129930" y="4276686"/>
            <a:chExt cx="311760" cy="288360"/>
          </a:xfrm>
        </p:grpSpPr>
        <mc:AlternateContent xmlns:mc="http://schemas.openxmlformats.org/markup-compatibility/2006">
          <mc:Choice xmlns:p14="http://schemas.microsoft.com/office/powerpoint/2010/main" Requires="p14">
            <p:contentPart p14:bwMode="auto" r:id="rId354">
              <p14:nvContentPartPr>
                <p14:cNvPr id="221" name="Ink 220">
                  <a:extLst>
                    <a:ext uri="{FF2B5EF4-FFF2-40B4-BE49-F238E27FC236}">
                      <a16:creationId xmlns:a16="http://schemas.microsoft.com/office/drawing/2014/main" id="{58C78240-A61E-447F-9AE0-1CD2DFF40227}"/>
                    </a:ext>
                  </a:extLst>
                </p14:cNvPr>
                <p14:cNvContentPartPr/>
                <p14:nvPr/>
              </p14:nvContentPartPr>
              <p14:xfrm>
                <a:off x="9129930" y="4391526"/>
                <a:ext cx="207000" cy="24840"/>
              </p14:xfrm>
            </p:contentPart>
          </mc:Choice>
          <mc:Fallback>
            <p:pic>
              <p:nvPicPr>
                <p:cNvPr id="221" name="Ink 220">
                  <a:extLst>
                    <a:ext uri="{FF2B5EF4-FFF2-40B4-BE49-F238E27FC236}">
                      <a16:creationId xmlns:a16="http://schemas.microsoft.com/office/drawing/2014/main" id="{58C78240-A61E-447F-9AE0-1CD2DFF40227}"/>
                    </a:ext>
                  </a:extLst>
                </p:cNvPr>
                <p:cNvPicPr/>
                <p:nvPr/>
              </p:nvPicPr>
              <p:blipFill>
                <a:blip r:embed="rId355"/>
                <a:stretch>
                  <a:fillRect/>
                </a:stretch>
              </p:blipFill>
              <p:spPr>
                <a:xfrm>
                  <a:off x="9125610" y="4387206"/>
                  <a:ext cx="21564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356">
              <p14:nvContentPartPr>
                <p14:cNvPr id="222" name="Ink 221">
                  <a:extLst>
                    <a:ext uri="{FF2B5EF4-FFF2-40B4-BE49-F238E27FC236}">
                      <a16:creationId xmlns:a16="http://schemas.microsoft.com/office/drawing/2014/main" id="{D04EEE9A-1AA0-4DDB-B64A-327DFD92757F}"/>
                    </a:ext>
                  </a:extLst>
                </p14:cNvPr>
                <p14:cNvContentPartPr/>
                <p14:nvPr/>
              </p14:nvContentPartPr>
              <p14:xfrm>
                <a:off x="9163410" y="4465686"/>
                <a:ext cx="207720" cy="13320"/>
              </p14:xfrm>
            </p:contentPart>
          </mc:Choice>
          <mc:Fallback>
            <p:pic>
              <p:nvPicPr>
                <p:cNvPr id="222" name="Ink 221">
                  <a:extLst>
                    <a:ext uri="{FF2B5EF4-FFF2-40B4-BE49-F238E27FC236}">
                      <a16:creationId xmlns:a16="http://schemas.microsoft.com/office/drawing/2014/main" id="{D04EEE9A-1AA0-4DDB-B64A-327DFD92757F}"/>
                    </a:ext>
                  </a:extLst>
                </p:cNvPr>
                <p:cNvPicPr/>
                <p:nvPr/>
              </p:nvPicPr>
              <p:blipFill>
                <a:blip r:embed="rId357"/>
                <a:stretch>
                  <a:fillRect/>
                </a:stretch>
              </p:blipFill>
              <p:spPr>
                <a:xfrm>
                  <a:off x="9159090" y="4461366"/>
                  <a:ext cx="21636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358">
              <p14:nvContentPartPr>
                <p14:cNvPr id="223" name="Ink 222">
                  <a:extLst>
                    <a:ext uri="{FF2B5EF4-FFF2-40B4-BE49-F238E27FC236}">
                      <a16:creationId xmlns:a16="http://schemas.microsoft.com/office/drawing/2014/main" id="{83B6567D-E160-4CF8-9E37-E5696701DCBC}"/>
                    </a:ext>
                  </a:extLst>
                </p14:cNvPr>
                <p14:cNvContentPartPr/>
                <p14:nvPr/>
              </p14:nvContentPartPr>
              <p14:xfrm>
                <a:off x="9262050" y="4276686"/>
                <a:ext cx="179640" cy="288360"/>
              </p14:xfrm>
            </p:contentPart>
          </mc:Choice>
          <mc:Fallback>
            <p:pic>
              <p:nvPicPr>
                <p:cNvPr id="223" name="Ink 222">
                  <a:extLst>
                    <a:ext uri="{FF2B5EF4-FFF2-40B4-BE49-F238E27FC236}">
                      <a16:creationId xmlns:a16="http://schemas.microsoft.com/office/drawing/2014/main" id="{83B6567D-E160-4CF8-9E37-E5696701DCBC}"/>
                    </a:ext>
                  </a:extLst>
                </p:cNvPr>
                <p:cNvPicPr/>
                <p:nvPr/>
              </p:nvPicPr>
              <p:blipFill>
                <a:blip r:embed="rId359"/>
                <a:stretch>
                  <a:fillRect/>
                </a:stretch>
              </p:blipFill>
              <p:spPr>
                <a:xfrm>
                  <a:off x="9257730" y="4272366"/>
                  <a:ext cx="188280" cy="297000"/>
                </a:xfrm>
                <a:prstGeom prst="rect">
                  <a:avLst/>
                </a:prstGeom>
              </p:spPr>
            </p:pic>
          </mc:Fallback>
        </mc:AlternateContent>
      </p:grpSp>
      <p:grpSp>
        <p:nvGrpSpPr>
          <p:cNvPr id="238" name="Group 237">
            <a:extLst>
              <a:ext uri="{FF2B5EF4-FFF2-40B4-BE49-F238E27FC236}">
                <a16:creationId xmlns:a16="http://schemas.microsoft.com/office/drawing/2014/main" id="{34321C75-0DE7-4A4C-BEA5-B5396BB4895C}"/>
              </a:ext>
            </a:extLst>
          </p:cNvPr>
          <p:cNvGrpSpPr/>
          <p:nvPr/>
        </p:nvGrpSpPr>
        <p:grpSpPr>
          <a:xfrm>
            <a:off x="9816450" y="4344006"/>
            <a:ext cx="132120" cy="220680"/>
            <a:chOff x="9816450" y="4344006"/>
            <a:chExt cx="132120" cy="220680"/>
          </a:xfrm>
        </p:grpSpPr>
        <mc:AlternateContent xmlns:mc="http://schemas.openxmlformats.org/markup-compatibility/2006">
          <mc:Choice xmlns:p14="http://schemas.microsoft.com/office/powerpoint/2010/main" Requires="p14">
            <p:contentPart p14:bwMode="auto" r:id="rId360">
              <p14:nvContentPartPr>
                <p14:cNvPr id="224" name="Ink 223">
                  <a:extLst>
                    <a:ext uri="{FF2B5EF4-FFF2-40B4-BE49-F238E27FC236}">
                      <a16:creationId xmlns:a16="http://schemas.microsoft.com/office/drawing/2014/main" id="{3819A259-A921-4D48-B5E5-DC5BB0E9B4B5}"/>
                    </a:ext>
                  </a:extLst>
                </p14:cNvPr>
                <p14:cNvContentPartPr/>
                <p14:nvPr/>
              </p14:nvContentPartPr>
              <p14:xfrm>
                <a:off x="9816450" y="4344006"/>
                <a:ext cx="32760" cy="220680"/>
              </p14:xfrm>
            </p:contentPart>
          </mc:Choice>
          <mc:Fallback>
            <p:pic>
              <p:nvPicPr>
                <p:cNvPr id="224" name="Ink 223">
                  <a:extLst>
                    <a:ext uri="{FF2B5EF4-FFF2-40B4-BE49-F238E27FC236}">
                      <a16:creationId xmlns:a16="http://schemas.microsoft.com/office/drawing/2014/main" id="{3819A259-A921-4D48-B5E5-DC5BB0E9B4B5}"/>
                    </a:ext>
                  </a:extLst>
                </p:cNvPr>
                <p:cNvPicPr/>
                <p:nvPr/>
              </p:nvPicPr>
              <p:blipFill>
                <a:blip r:embed="rId361"/>
                <a:stretch>
                  <a:fillRect/>
                </a:stretch>
              </p:blipFill>
              <p:spPr>
                <a:xfrm>
                  <a:off x="9812130" y="4339686"/>
                  <a:ext cx="41400" cy="229320"/>
                </a:xfrm>
                <a:prstGeom prst="rect">
                  <a:avLst/>
                </a:prstGeom>
              </p:spPr>
            </p:pic>
          </mc:Fallback>
        </mc:AlternateContent>
        <mc:AlternateContent xmlns:mc="http://schemas.openxmlformats.org/markup-compatibility/2006">
          <mc:Choice xmlns:p14="http://schemas.microsoft.com/office/powerpoint/2010/main" Requires="p14">
            <p:contentPart p14:bwMode="auto" r:id="rId362">
              <p14:nvContentPartPr>
                <p14:cNvPr id="225" name="Ink 224">
                  <a:extLst>
                    <a:ext uri="{FF2B5EF4-FFF2-40B4-BE49-F238E27FC236}">
                      <a16:creationId xmlns:a16="http://schemas.microsoft.com/office/drawing/2014/main" id="{2BD6F188-351B-42BF-8A36-FA9CD11A8E82}"/>
                    </a:ext>
                  </a:extLst>
                </p14:cNvPr>
                <p14:cNvContentPartPr/>
                <p14:nvPr/>
              </p14:nvContentPartPr>
              <p14:xfrm>
                <a:off x="9838410" y="4416006"/>
                <a:ext cx="110160" cy="132480"/>
              </p14:xfrm>
            </p:contentPart>
          </mc:Choice>
          <mc:Fallback>
            <p:pic>
              <p:nvPicPr>
                <p:cNvPr id="225" name="Ink 224">
                  <a:extLst>
                    <a:ext uri="{FF2B5EF4-FFF2-40B4-BE49-F238E27FC236}">
                      <a16:creationId xmlns:a16="http://schemas.microsoft.com/office/drawing/2014/main" id="{2BD6F188-351B-42BF-8A36-FA9CD11A8E82}"/>
                    </a:ext>
                  </a:extLst>
                </p:cNvPr>
                <p:cNvPicPr/>
                <p:nvPr/>
              </p:nvPicPr>
              <p:blipFill>
                <a:blip r:embed="rId363"/>
                <a:stretch>
                  <a:fillRect/>
                </a:stretch>
              </p:blipFill>
              <p:spPr>
                <a:xfrm>
                  <a:off x="9834090" y="4411686"/>
                  <a:ext cx="118800" cy="141120"/>
                </a:xfrm>
                <a:prstGeom prst="rect">
                  <a:avLst/>
                </a:prstGeom>
              </p:spPr>
            </p:pic>
          </mc:Fallback>
        </mc:AlternateContent>
      </p:grpSp>
      <p:grpSp>
        <p:nvGrpSpPr>
          <p:cNvPr id="237" name="Group 236">
            <a:extLst>
              <a:ext uri="{FF2B5EF4-FFF2-40B4-BE49-F238E27FC236}">
                <a16:creationId xmlns:a16="http://schemas.microsoft.com/office/drawing/2014/main" id="{E388B5A2-C50F-4629-9B5F-D11F8D4F83B5}"/>
              </a:ext>
            </a:extLst>
          </p:cNvPr>
          <p:cNvGrpSpPr/>
          <p:nvPr/>
        </p:nvGrpSpPr>
        <p:grpSpPr>
          <a:xfrm>
            <a:off x="10127490" y="4411326"/>
            <a:ext cx="134280" cy="165600"/>
            <a:chOff x="10127490" y="4411326"/>
            <a:chExt cx="134280" cy="165600"/>
          </a:xfrm>
        </p:grpSpPr>
        <mc:AlternateContent xmlns:mc="http://schemas.openxmlformats.org/markup-compatibility/2006">
          <mc:Choice xmlns:p14="http://schemas.microsoft.com/office/powerpoint/2010/main" Requires="p14">
            <p:contentPart p14:bwMode="auto" r:id="rId364">
              <p14:nvContentPartPr>
                <p14:cNvPr id="226" name="Ink 225">
                  <a:extLst>
                    <a:ext uri="{FF2B5EF4-FFF2-40B4-BE49-F238E27FC236}">
                      <a16:creationId xmlns:a16="http://schemas.microsoft.com/office/drawing/2014/main" id="{70FC48BF-8E9A-4065-B382-D562D188E25E}"/>
                    </a:ext>
                  </a:extLst>
                </p14:cNvPr>
                <p14:cNvContentPartPr/>
                <p14:nvPr/>
              </p14:nvContentPartPr>
              <p14:xfrm>
                <a:off x="10127490" y="4411326"/>
                <a:ext cx="91440" cy="117000"/>
              </p14:xfrm>
            </p:contentPart>
          </mc:Choice>
          <mc:Fallback>
            <p:pic>
              <p:nvPicPr>
                <p:cNvPr id="226" name="Ink 225">
                  <a:extLst>
                    <a:ext uri="{FF2B5EF4-FFF2-40B4-BE49-F238E27FC236}">
                      <a16:creationId xmlns:a16="http://schemas.microsoft.com/office/drawing/2014/main" id="{70FC48BF-8E9A-4065-B382-D562D188E25E}"/>
                    </a:ext>
                  </a:extLst>
                </p:cNvPr>
                <p:cNvPicPr/>
                <p:nvPr/>
              </p:nvPicPr>
              <p:blipFill>
                <a:blip r:embed="rId365"/>
                <a:stretch>
                  <a:fillRect/>
                </a:stretch>
              </p:blipFill>
              <p:spPr>
                <a:xfrm>
                  <a:off x="10123170" y="4407006"/>
                  <a:ext cx="10008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366">
              <p14:nvContentPartPr>
                <p14:cNvPr id="227" name="Ink 226">
                  <a:extLst>
                    <a:ext uri="{FF2B5EF4-FFF2-40B4-BE49-F238E27FC236}">
                      <a16:creationId xmlns:a16="http://schemas.microsoft.com/office/drawing/2014/main" id="{7BF78CD3-331E-4D67-B9CB-0960AE9C7702}"/>
                    </a:ext>
                  </a:extLst>
                </p14:cNvPr>
                <p14:cNvContentPartPr/>
                <p14:nvPr/>
              </p14:nvContentPartPr>
              <p14:xfrm>
                <a:off x="10180410" y="4549566"/>
                <a:ext cx="81360" cy="27360"/>
              </p14:xfrm>
            </p:contentPart>
          </mc:Choice>
          <mc:Fallback>
            <p:pic>
              <p:nvPicPr>
                <p:cNvPr id="227" name="Ink 226">
                  <a:extLst>
                    <a:ext uri="{FF2B5EF4-FFF2-40B4-BE49-F238E27FC236}">
                      <a16:creationId xmlns:a16="http://schemas.microsoft.com/office/drawing/2014/main" id="{7BF78CD3-331E-4D67-B9CB-0960AE9C7702}"/>
                    </a:ext>
                  </a:extLst>
                </p:cNvPr>
                <p:cNvPicPr/>
                <p:nvPr/>
              </p:nvPicPr>
              <p:blipFill>
                <a:blip r:embed="rId367"/>
                <a:stretch>
                  <a:fillRect/>
                </a:stretch>
              </p:blipFill>
              <p:spPr>
                <a:xfrm>
                  <a:off x="10176090" y="4545246"/>
                  <a:ext cx="90000" cy="36000"/>
                </a:xfrm>
                <a:prstGeom prst="rect">
                  <a:avLst/>
                </a:prstGeom>
              </p:spPr>
            </p:pic>
          </mc:Fallback>
        </mc:AlternateContent>
      </p:grpSp>
      <p:grpSp>
        <p:nvGrpSpPr>
          <p:cNvPr id="236" name="Group 235">
            <a:extLst>
              <a:ext uri="{FF2B5EF4-FFF2-40B4-BE49-F238E27FC236}">
                <a16:creationId xmlns:a16="http://schemas.microsoft.com/office/drawing/2014/main" id="{9EFB8AB7-FF15-4E2B-BA79-17D98D80C16E}"/>
              </a:ext>
            </a:extLst>
          </p:cNvPr>
          <p:cNvGrpSpPr/>
          <p:nvPr/>
        </p:nvGrpSpPr>
        <p:grpSpPr>
          <a:xfrm>
            <a:off x="10535370" y="4223406"/>
            <a:ext cx="806400" cy="578520"/>
            <a:chOff x="10535370" y="4223406"/>
            <a:chExt cx="806400" cy="578520"/>
          </a:xfrm>
        </p:grpSpPr>
        <mc:AlternateContent xmlns:mc="http://schemas.openxmlformats.org/markup-compatibility/2006">
          <mc:Choice xmlns:p14="http://schemas.microsoft.com/office/powerpoint/2010/main" Requires="p14">
            <p:contentPart p14:bwMode="auto" r:id="rId368">
              <p14:nvContentPartPr>
                <p14:cNvPr id="228" name="Ink 227">
                  <a:extLst>
                    <a:ext uri="{FF2B5EF4-FFF2-40B4-BE49-F238E27FC236}">
                      <a16:creationId xmlns:a16="http://schemas.microsoft.com/office/drawing/2014/main" id="{921E9133-10E4-4127-9F25-926374B75589}"/>
                    </a:ext>
                  </a:extLst>
                </p14:cNvPr>
                <p14:cNvContentPartPr/>
                <p14:nvPr/>
              </p14:nvContentPartPr>
              <p14:xfrm>
                <a:off x="10535370" y="4340766"/>
                <a:ext cx="123840" cy="115200"/>
              </p14:xfrm>
            </p:contentPart>
          </mc:Choice>
          <mc:Fallback>
            <p:pic>
              <p:nvPicPr>
                <p:cNvPr id="228" name="Ink 227">
                  <a:extLst>
                    <a:ext uri="{FF2B5EF4-FFF2-40B4-BE49-F238E27FC236}">
                      <a16:creationId xmlns:a16="http://schemas.microsoft.com/office/drawing/2014/main" id="{921E9133-10E4-4127-9F25-926374B75589}"/>
                    </a:ext>
                  </a:extLst>
                </p:cNvPr>
                <p:cNvPicPr/>
                <p:nvPr/>
              </p:nvPicPr>
              <p:blipFill>
                <a:blip r:embed="rId369"/>
                <a:stretch>
                  <a:fillRect/>
                </a:stretch>
              </p:blipFill>
              <p:spPr>
                <a:xfrm>
                  <a:off x="10531050" y="4336446"/>
                  <a:ext cx="13248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370">
              <p14:nvContentPartPr>
                <p14:cNvPr id="229" name="Ink 228">
                  <a:extLst>
                    <a:ext uri="{FF2B5EF4-FFF2-40B4-BE49-F238E27FC236}">
                      <a16:creationId xmlns:a16="http://schemas.microsoft.com/office/drawing/2014/main" id="{1B23FF3D-FD78-4B8D-92F3-0C9947C5A8B4}"/>
                    </a:ext>
                  </a:extLst>
                </p14:cNvPr>
                <p14:cNvContentPartPr/>
                <p14:nvPr/>
              </p14:nvContentPartPr>
              <p14:xfrm>
                <a:off x="10749570" y="4262646"/>
                <a:ext cx="70200" cy="202320"/>
              </p14:xfrm>
            </p:contentPart>
          </mc:Choice>
          <mc:Fallback>
            <p:pic>
              <p:nvPicPr>
                <p:cNvPr id="229" name="Ink 228">
                  <a:extLst>
                    <a:ext uri="{FF2B5EF4-FFF2-40B4-BE49-F238E27FC236}">
                      <a16:creationId xmlns:a16="http://schemas.microsoft.com/office/drawing/2014/main" id="{1B23FF3D-FD78-4B8D-92F3-0C9947C5A8B4}"/>
                    </a:ext>
                  </a:extLst>
                </p:cNvPr>
                <p:cNvPicPr/>
                <p:nvPr/>
              </p:nvPicPr>
              <p:blipFill>
                <a:blip r:embed="rId371"/>
                <a:stretch>
                  <a:fillRect/>
                </a:stretch>
              </p:blipFill>
              <p:spPr>
                <a:xfrm>
                  <a:off x="10745250" y="4258326"/>
                  <a:ext cx="78840" cy="210960"/>
                </a:xfrm>
                <a:prstGeom prst="rect">
                  <a:avLst/>
                </a:prstGeom>
              </p:spPr>
            </p:pic>
          </mc:Fallback>
        </mc:AlternateContent>
        <mc:AlternateContent xmlns:mc="http://schemas.openxmlformats.org/markup-compatibility/2006">
          <mc:Choice xmlns:p14="http://schemas.microsoft.com/office/powerpoint/2010/main" Requires="p14">
            <p:contentPart p14:bwMode="auto" r:id="rId372">
              <p14:nvContentPartPr>
                <p14:cNvPr id="230" name="Ink 229">
                  <a:extLst>
                    <a:ext uri="{FF2B5EF4-FFF2-40B4-BE49-F238E27FC236}">
                      <a16:creationId xmlns:a16="http://schemas.microsoft.com/office/drawing/2014/main" id="{8AE64B0F-9DBA-4A98-84F6-F3B34DE01A81}"/>
                    </a:ext>
                  </a:extLst>
                </p14:cNvPr>
                <p14:cNvContentPartPr/>
                <p14:nvPr/>
              </p14:nvContentPartPr>
              <p14:xfrm>
                <a:off x="10888890" y="4337526"/>
                <a:ext cx="94320" cy="100440"/>
              </p14:xfrm>
            </p:contentPart>
          </mc:Choice>
          <mc:Fallback>
            <p:pic>
              <p:nvPicPr>
                <p:cNvPr id="230" name="Ink 229">
                  <a:extLst>
                    <a:ext uri="{FF2B5EF4-FFF2-40B4-BE49-F238E27FC236}">
                      <a16:creationId xmlns:a16="http://schemas.microsoft.com/office/drawing/2014/main" id="{8AE64B0F-9DBA-4A98-84F6-F3B34DE01A81}"/>
                    </a:ext>
                  </a:extLst>
                </p:cNvPr>
                <p:cNvPicPr/>
                <p:nvPr/>
              </p:nvPicPr>
              <p:blipFill>
                <a:blip r:embed="rId373"/>
                <a:stretch>
                  <a:fillRect/>
                </a:stretch>
              </p:blipFill>
              <p:spPr>
                <a:xfrm>
                  <a:off x="10884570" y="4333206"/>
                  <a:ext cx="10296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374">
              <p14:nvContentPartPr>
                <p14:cNvPr id="231" name="Ink 230">
                  <a:extLst>
                    <a:ext uri="{FF2B5EF4-FFF2-40B4-BE49-F238E27FC236}">
                      <a16:creationId xmlns:a16="http://schemas.microsoft.com/office/drawing/2014/main" id="{C92BD111-BCFA-4483-B81E-131D034398EA}"/>
                    </a:ext>
                  </a:extLst>
                </p14:cNvPr>
                <p14:cNvContentPartPr/>
                <p14:nvPr/>
              </p14:nvContentPartPr>
              <p14:xfrm>
                <a:off x="11058090" y="4384326"/>
                <a:ext cx="42840" cy="6120"/>
              </p14:xfrm>
            </p:contentPart>
          </mc:Choice>
          <mc:Fallback>
            <p:pic>
              <p:nvPicPr>
                <p:cNvPr id="231" name="Ink 230">
                  <a:extLst>
                    <a:ext uri="{FF2B5EF4-FFF2-40B4-BE49-F238E27FC236}">
                      <a16:creationId xmlns:a16="http://schemas.microsoft.com/office/drawing/2014/main" id="{C92BD111-BCFA-4483-B81E-131D034398EA}"/>
                    </a:ext>
                  </a:extLst>
                </p:cNvPr>
                <p:cNvPicPr/>
                <p:nvPr/>
              </p:nvPicPr>
              <p:blipFill>
                <a:blip r:embed="rId375"/>
                <a:stretch>
                  <a:fillRect/>
                </a:stretch>
              </p:blipFill>
              <p:spPr>
                <a:xfrm>
                  <a:off x="11053770" y="4380006"/>
                  <a:ext cx="51480" cy="14760"/>
                </a:xfrm>
                <a:prstGeom prst="rect">
                  <a:avLst/>
                </a:prstGeom>
              </p:spPr>
            </p:pic>
          </mc:Fallback>
        </mc:AlternateContent>
        <mc:AlternateContent xmlns:mc="http://schemas.openxmlformats.org/markup-compatibility/2006">
          <mc:Choice xmlns:p14="http://schemas.microsoft.com/office/powerpoint/2010/main" Requires="p14">
            <p:contentPart p14:bwMode="auto" r:id="rId376">
              <p14:nvContentPartPr>
                <p14:cNvPr id="232" name="Ink 231">
                  <a:extLst>
                    <a:ext uri="{FF2B5EF4-FFF2-40B4-BE49-F238E27FC236}">
                      <a16:creationId xmlns:a16="http://schemas.microsoft.com/office/drawing/2014/main" id="{5443B98D-D6A7-405E-86ED-711D7278C617}"/>
                    </a:ext>
                  </a:extLst>
                </p14:cNvPr>
                <p14:cNvContentPartPr/>
                <p14:nvPr/>
              </p14:nvContentPartPr>
              <p14:xfrm>
                <a:off x="11186250" y="4288206"/>
                <a:ext cx="16560" cy="150120"/>
              </p14:xfrm>
            </p:contentPart>
          </mc:Choice>
          <mc:Fallback>
            <p:pic>
              <p:nvPicPr>
                <p:cNvPr id="232" name="Ink 231">
                  <a:extLst>
                    <a:ext uri="{FF2B5EF4-FFF2-40B4-BE49-F238E27FC236}">
                      <a16:creationId xmlns:a16="http://schemas.microsoft.com/office/drawing/2014/main" id="{5443B98D-D6A7-405E-86ED-711D7278C617}"/>
                    </a:ext>
                  </a:extLst>
                </p:cNvPr>
                <p:cNvPicPr/>
                <p:nvPr/>
              </p:nvPicPr>
              <p:blipFill>
                <a:blip r:embed="rId377"/>
                <a:stretch>
                  <a:fillRect/>
                </a:stretch>
              </p:blipFill>
              <p:spPr>
                <a:xfrm>
                  <a:off x="11181930" y="4283886"/>
                  <a:ext cx="2520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378">
              <p14:nvContentPartPr>
                <p14:cNvPr id="233" name="Ink 232">
                  <a:extLst>
                    <a:ext uri="{FF2B5EF4-FFF2-40B4-BE49-F238E27FC236}">
                      <a16:creationId xmlns:a16="http://schemas.microsoft.com/office/drawing/2014/main" id="{7F3D353B-67A8-455A-837A-C83108147F30}"/>
                    </a:ext>
                  </a:extLst>
                </p14:cNvPr>
                <p14:cNvContentPartPr/>
                <p14:nvPr/>
              </p14:nvContentPartPr>
              <p14:xfrm>
                <a:off x="11220090" y="4223406"/>
                <a:ext cx="121680" cy="330480"/>
              </p14:xfrm>
            </p:contentPart>
          </mc:Choice>
          <mc:Fallback>
            <p:pic>
              <p:nvPicPr>
                <p:cNvPr id="233" name="Ink 232">
                  <a:extLst>
                    <a:ext uri="{FF2B5EF4-FFF2-40B4-BE49-F238E27FC236}">
                      <a16:creationId xmlns:a16="http://schemas.microsoft.com/office/drawing/2014/main" id="{7F3D353B-67A8-455A-837A-C83108147F30}"/>
                    </a:ext>
                  </a:extLst>
                </p:cNvPr>
                <p:cNvPicPr/>
                <p:nvPr/>
              </p:nvPicPr>
              <p:blipFill>
                <a:blip r:embed="rId379"/>
                <a:stretch>
                  <a:fillRect/>
                </a:stretch>
              </p:blipFill>
              <p:spPr>
                <a:xfrm>
                  <a:off x="11215770" y="4219086"/>
                  <a:ext cx="130320" cy="339120"/>
                </a:xfrm>
                <a:prstGeom prst="rect">
                  <a:avLst/>
                </a:prstGeom>
              </p:spPr>
            </p:pic>
          </mc:Fallback>
        </mc:AlternateContent>
        <mc:AlternateContent xmlns:mc="http://schemas.openxmlformats.org/markup-compatibility/2006">
          <mc:Choice xmlns:p14="http://schemas.microsoft.com/office/powerpoint/2010/main" Requires="p14">
            <p:contentPart p14:bwMode="auto" r:id="rId380">
              <p14:nvContentPartPr>
                <p14:cNvPr id="234" name="Ink 233">
                  <a:extLst>
                    <a:ext uri="{FF2B5EF4-FFF2-40B4-BE49-F238E27FC236}">
                      <a16:creationId xmlns:a16="http://schemas.microsoft.com/office/drawing/2014/main" id="{FB47E167-DD76-4DA3-9926-69D262F2DFFA}"/>
                    </a:ext>
                  </a:extLst>
                </p14:cNvPr>
                <p14:cNvContentPartPr/>
                <p14:nvPr/>
              </p14:nvContentPartPr>
              <p14:xfrm>
                <a:off x="10585050" y="4530486"/>
                <a:ext cx="689400" cy="58320"/>
              </p14:xfrm>
            </p:contentPart>
          </mc:Choice>
          <mc:Fallback>
            <p:pic>
              <p:nvPicPr>
                <p:cNvPr id="234" name="Ink 233">
                  <a:extLst>
                    <a:ext uri="{FF2B5EF4-FFF2-40B4-BE49-F238E27FC236}">
                      <a16:creationId xmlns:a16="http://schemas.microsoft.com/office/drawing/2014/main" id="{FB47E167-DD76-4DA3-9926-69D262F2DFFA}"/>
                    </a:ext>
                  </a:extLst>
                </p:cNvPr>
                <p:cNvPicPr/>
                <p:nvPr/>
              </p:nvPicPr>
              <p:blipFill>
                <a:blip r:embed="rId381"/>
                <a:stretch>
                  <a:fillRect/>
                </a:stretch>
              </p:blipFill>
              <p:spPr>
                <a:xfrm>
                  <a:off x="10580730" y="4526166"/>
                  <a:ext cx="69804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382">
              <p14:nvContentPartPr>
                <p14:cNvPr id="235" name="Ink 234">
                  <a:extLst>
                    <a:ext uri="{FF2B5EF4-FFF2-40B4-BE49-F238E27FC236}">
                      <a16:creationId xmlns:a16="http://schemas.microsoft.com/office/drawing/2014/main" id="{C19BDEF1-968E-413F-8780-90CE3270BCC2}"/>
                    </a:ext>
                  </a:extLst>
                </p14:cNvPr>
                <p14:cNvContentPartPr/>
                <p14:nvPr/>
              </p14:nvContentPartPr>
              <p14:xfrm>
                <a:off x="10974570" y="4664046"/>
                <a:ext cx="177120" cy="137880"/>
              </p14:xfrm>
            </p:contentPart>
          </mc:Choice>
          <mc:Fallback>
            <p:pic>
              <p:nvPicPr>
                <p:cNvPr id="235" name="Ink 234">
                  <a:extLst>
                    <a:ext uri="{FF2B5EF4-FFF2-40B4-BE49-F238E27FC236}">
                      <a16:creationId xmlns:a16="http://schemas.microsoft.com/office/drawing/2014/main" id="{C19BDEF1-968E-413F-8780-90CE3270BCC2}"/>
                    </a:ext>
                  </a:extLst>
                </p:cNvPr>
                <p:cNvPicPr/>
                <p:nvPr/>
              </p:nvPicPr>
              <p:blipFill>
                <a:blip r:embed="rId383"/>
                <a:stretch>
                  <a:fillRect/>
                </a:stretch>
              </p:blipFill>
              <p:spPr>
                <a:xfrm>
                  <a:off x="10970250" y="4659726"/>
                  <a:ext cx="185760" cy="146520"/>
                </a:xfrm>
                <a:prstGeom prst="rect">
                  <a:avLst/>
                </a:prstGeom>
              </p:spPr>
            </p:pic>
          </mc:Fallback>
        </mc:AlternateContent>
      </p:grpSp>
      <p:grpSp>
        <p:nvGrpSpPr>
          <p:cNvPr id="244" name="Group 243">
            <a:extLst>
              <a:ext uri="{FF2B5EF4-FFF2-40B4-BE49-F238E27FC236}">
                <a16:creationId xmlns:a16="http://schemas.microsoft.com/office/drawing/2014/main" id="{03457A22-F898-4F3E-B1ED-3962F37D1D19}"/>
              </a:ext>
            </a:extLst>
          </p:cNvPr>
          <p:cNvGrpSpPr/>
          <p:nvPr/>
        </p:nvGrpSpPr>
        <p:grpSpPr>
          <a:xfrm>
            <a:off x="11442570" y="4779246"/>
            <a:ext cx="177120" cy="164880"/>
            <a:chOff x="11442570" y="4779246"/>
            <a:chExt cx="177120" cy="164880"/>
          </a:xfrm>
        </p:grpSpPr>
        <mc:AlternateContent xmlns:mc="http://schemas.openxmlformats.org/markup-compatibility/2006">
          <mc:Choice xmlns:p14="http://schemas.microsoft.com/office/powerpoint/2010/main" Requires="p14">
            <p:contentPart p14:bwMode="auto" r:id="rId384">
              <p14:nvContentPartPr>
                <p14:cNvPr id="240" name="Ink 239">
                  <a:extLst>
                    <a:ext uri="{FF2B5EF4-FFF2-40B4-BE49-F238E27FC236}">
                      <a16:creationId xmlns:a16="http://schemas.microsoft.com/office/drawing/2014/main" id="{9707EDE1-A94F-4A40-8E59-59BB2057C92A}"/>
                    </a:ext>
                  </a:extLst>
                </p14:cNvPr>
                <p14:cNvContentPartPr/>
                <p14:nvPr/>
              </p14:nvContentPartPr>
              <p14:xfrm>
                <a:off x="11478210" y="4779966"/>
                <a:ext cx="4680" cy="2880"/>
              </p14:xfrm>
            </p:contentPart>
          </mc:Choice>
          <mc:Fallback>
            <p:pic>
              <p:nvPicPr>
                <p:cNvPr id="240" name="Ink 239">
                  <a:extLst>
                    <a:ext uri="{FF2B5EF4-FFF2-40B4-BE49-F238E27FC236}">
                      <a16:creationId xmlns:a16="http://schemas.microsoft.com/office/drawing/2014/main" id="{9707EDE1-A94F-4A40-8E59-59BB2057C92A}"/>
                    </a:ext>
                  </a:extLst>
                </p:cNvPr>
                <p:cNvPicPr/>
                <p:nvPr/>
              </p:nvPicPr>
              <p:blipFill>
                <a:blip r:embed="rId385"/>
                <a:stretch>
                  <a:fillRect/>
                </a:stretch>
              </p:blipFill>
              <p:spPr>
                <a:xfrm>
                  <a:off x="11473890" y="4775646"/>
                  <a:ext cx="13320" cy="11520"/>
                </a:xfrm>
                <a:prstGeom prst="rect">
                  <a:avLst/>
                </a:prstGeom>
              </p:spPr>
            </p:pic>
          </mc:Fallback>
        </mc:AlternateContent>
        <mc:AlternateContent xmlns:mc="http://schemas.openxmlformats.org/markup-compatibility/2006">
          <mc:Choice xmlns:p14="http://schemas.microsoft.com/office/powerpoint/2010/main" Requires="p14">
            <p:contentPart p14:bwMode="auto" r:id="rId386">
              <p14:nvContentPartPr>
                <p14:cNvPr id="241" name="Ink 240">
                  <a:extLst>
                    <a:ext uri="{FF2B5EF4-FFF2-40B4-BE49-F238E27FC236}">
                      <a16:creationId xmlns:a16="http://schemas.microsoft.com/office/drawing/2014/main" id="{36BDC47A-80F0-40CB-A30E-669225D399EE}"/>
                    </a:ext>
                  </a:extLst>
                </p14:cNvPr>
                <p14:cNvContentPartPr/>
                <p14:nvPr/>
              </p14:nvContentPartPr>
              <p14:xfrm>
                <a:off x="11468130" y="4786806"/>
                <a:ext cx="10800" cy="151200"/>
              </p14:xfrm>
            </p:contentPart>
          </mc:Choice>
          <mc:Fallback>
            <p:pic>
              <p:nvPicPr>
                <p:cNvPr id="241" name="Ink 240">
                  <a:extLst>
                    <a:ext uri="{FF2B5EF4-FFF2-40B4-BE49-F238E27FC236}">
                      <a16:creationId xmlns:a16="http://schemas.microsoft.com/office/drawing/2014/main" id="{36BDC47A-80F0-40CB-A30E-669225D399EE}"/>
                    </a:ext>
                  </a:extLst>
                </p:cNvPr>
                <p:cNvPicPr/>
                <p:nvPr/>
              </p:nvPicPr>
              <p:blipFill>
                <a:blip r:embed="rId387"/>
                <a:stretch>
                  <a:fillRect/>
                </a:stretch>
              </p:blipFill>
              <p:spPr>
                <a:xfrm>
                  <a:off x="11463810" y="4782486"/>
                  <a:ext cx="1944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388">
              <p14:nvContentPartPr>
                <p14:cNvPr id="242" name="Ink 241">
                  <a:extLst>
                    <a:ext uri="{FF2B5EF4-FFF2-40B4-BE49-F238E27FC236}">
                      <a16:creationId xmlns:a16="http://schemas.microsoft.com/office/drawing/2014/main" id="{CD8DD04A-29E0-44BA-966D-DB4C6A52F286}"/>
                    </a:ext>
                  </a:extLst>
                </p14:cNvPr>
                <p14:cNvContentPartPr/>
                <p14:nvPr/>
              </p14:nvContentPartPr>
              <p14:xfrm>
                <a:off x="11442570" y="4779246"/>
                <a:ext cx="177120" cy="151200"/>
              </p14:xfrm>
            </p:contentPart>
          </mc:Choice>
          <mc:Fallback>
            <p:pic>
              <p:nvPicPr>
                <p:cNvPr id="242" name="Ink 241">
                  <a:extLst>
                    <a:ext uri="{FF2B5EF4-FFF2-40B4-BE49-F238E27FC236}">
                      <a16:creationId xmlns:a16="http://schemas.microsoft.com/office/drawing/2014/main" id="{CD8DD04A-29E0-44BA-966D-DB4C6A52F286}"/>
                    </a:ext>
                  </a:extLst>
                </p:cNvPr>
                <p:cNvPicPr/>
                <p:nvPr/>
              </p:nvPicPr>
              <p:blipFill>
                <a:blip r:embed="rId389"/>
                <a:stretch>
                  <a:fillRect/>
                </a:stretch>
              </p:blipFill>
              <p:spPr>
                <a:xfrm>
                  <a:off x="11438250" y="4774926"/>
                  <a:ext cx="18576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390">
              <p14:nvContentPartPr>
                <p14:cNvPr id="243" name="Ink 242">
                  <a:extLst>
                    <a:ext uri="{FF2B5EF4-FFF2-40B4-BE49-F238E27FC236}">
                      <a16:creationId xmlns:a16="http://schemas.microsoft.com/office/drawing/2014/main" id="{7DCB6728-9593-474F-AF37-DDE18442B938}"/>
                    </a:ext>
                  </a:extLst>
                </p14:cNvPr>
                <p14:cNvContentPartPr/>
                <p14:nvPr/>
              </p14:nvContentPartPr>
              <p14:xfrm>
                <a:off x="11497650" y="4930806"/>
                <a:ext cx="90360" cy="13320"/>
              </p14:xfrm>
            </p:contentPart>
          </mc:Choice>
          <mc:Fallback>
            <p:pic>
              <p:nvPicPr>
                <p:cNvPr id="243" name="Ink 242">
                  <a:extLst>
                    <a:ext uri="{FF2B5EF4-FFF2-40B4-BE49-F238E27FC236}">
                      <a16:creationId xmlns:a16="http://schemas.microsoft.com/office/drawing/2014/main" id="{7DCB6728-9593-474F-AF37-DDE18442B938}"/>
                    </a:ext>
                  </a:extLst>
                </p:cNvPr>
                <p:cNvPicPr/>
                <p:nvPr/>
              </p:nvPicPr>
              <p:blipFill>
                <a:blip r:embed="rId391"/>
                <a:stretch>
                  <a:fillRect/>
                </a:stretch>
              </p:blipFill>
              <p:spPr>
                <a:xfrm>
                  <a:off x="11493330" y="4926486"/>
                  <a:ext cx="99000" cy="21960"/>
                </a:xfrm>
                <a:prstGeom prst="rect">
                  <a:avLst/>
                </a:prstGeom>
              </p:spPr>
            </p:pic>
          </mc:Fallback>
        </mc:AlternateContent>
      </p:grpSp>
    </p:spTree>
    <p:extLst>
      <p:ext uri="{BB962C8B-B14F-4D97-AF65-F5344CB8AC3E}">
        <p14:creationId xmlns:p14="http://schemas.microsoft.com/office/powerpoint/2010/main" val="37015729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DBC4F-6757-4359-A62C-48FEE266B37A}"/>
              </a:ext>
            </a:extLst>
          </p:cNvPr>
          <p:cNvSpPr>
            <a:spLocks noGrp="1"/>
          </p:cNvSpPr>
          <p:nvPr>
            <p:ph type="title"/>
          </p:nvPr>
        </p:nvSpPr>
        <p:spPr>
          <a:xfrm>
            <a:off x="781050" y="105752"/>
            <a:ext cx="10515600" cy="980097"/>
          </a:xfrm>
        </p:spPr>
        <p:txBody>
          <a:bodyPr>
            <a:normAutofit/>
          </a:bodyPr>
          <a:lstStyle/>
          <a:p>
            <a:r>
              <a:rPr lang="en-CA" dirty="0"/>
              <a:t>Discussions</a:t>
            </a:r>
          </a:p>
        </p:txBody>
      </p:sp>
      <p:sp>
        <p:nvSpPr>
          <p:cNvPr id="3" name="TextBox 2">
            <a:extLst>
              <a:ext uri="{FF2B5EF4-FFF2-40B4-BE49-F238E27FC236}">
                <a16:creationId xmlns:a16="http://schemas.microsoft.com/office/drawing/2014/main" id="{986669D1-D91D-4239-8B8D-ACE3A2A06FEC}"/>
              </a:ext>
            </a:extLst>
          </p:cNvPr>
          <p:cNvSpPr txBox="1"/>
          <p:nvPr/>
        </p:nvSpPr>
        <p:spPr>
          <a:xfrm>
            <a:off x="781050" y="1270917"/>
            <a:ext cx="9523879" cy="4093428"/>
          </a:xfrm>
          <a:prstGeom prst="rect">
            <a:avLst/>
          </a:prstGeom>
          <a:noFill/>
        </p:spPr>
        <p:txBody>
          <a:bodyPr wrap="square" rtlCol="0">
            <a:spAutoFit/>
          </a:bodyPr>
          <a:lstStyle/>
          <a:p>
            <a:r>
              <a:rPr lang="en-CA" sz="2000" dirty="0"/>
              <a:t>Minimum k-cut</a:t>
            </a:r>
          </a:p>
          <a:p>
            <a:endParaRPr lang="en-CA" sz="2000" dirty="0"/>
          </a:p>
          <a:p>
            <a:endParaRPr lang="en-CA" sz="2000" dirty="0"/>
          </a:p>
          <a:p>
            <a:endParaRPr lang="en-CA" sz="2000" dirty="0"/>
          </a:p>
          <a:p>
            <a:r>
              <a:rPr lang="en-CA" sz="2000" dirty="0"/>
              <a:t>Minimum s-t cut</a:t>
            </a:r>
          </a:p>
          <a:p>
            <a:endParaRPr lang="en-CA" sz="2000" dirty="0"/>
          </a:p>
          <a:p>
            <a:endParaRPr lang="en-CA" sz="2000" dirty="0"/>
          </a:p>
          <a:p>
            <a:endParaRPr lang="en-CA" sz="2000" dirty="0"/>
          </a:p>
          <a:p>
            <a:r>
              <a:rPr lang="en-CA" sz="2000" dirty="0"/>
              <a:t>Minimum vertex cut</a:t>
            </a:r>
          </a:p>
          <a:p>
            <a:endParaRPr lang="en-CA" sz="2000" dirty="0"/>
          </a:p>
          <a:p>
            <a:endParaRPr lang="en-CA" sz="2000" dirty="0"/>
          </a:p>
          <a:p>
            <a:endParaRPr lang="en-CA" sz="2000" dirty="0"/>
          </a:p>
          <a:p>
            <a:r>
              <a:rPr lang="en-CA" sz="2000" dirty="0"/>
              <a:t>Graph </a:t>
            </a:r>
            <a:r>
              <a:rPr lang="en-CA" sz="2000" dirty="0" err="1"/>
              <a:t>sparsification</a:t>
            </a:r>
            <a:r>
              <a:rPr lang="en-CA" sz="2000" dirty="0"/>
              <a:t> =&gt; near linear time algorithm</a:t>
            </a:r>
          </a:p>
        </p:txBody>
      </p:sp>
      <p:sp>
        <p:nvSpPr>
          <p:cNvPr id="4" name="Slide Number Placeholder 3">
            <a:extLst>
              <a:ext uri="{FF2B5EF4-FFF2-40B4-BE49-F238E27FC236}">
                <a16:creationId xmlns:a16="http://schemas.microsoft.com/office/drawing/2014/main" id="{7B414249-AEE9-4890-9449-B2A01B52BDDC}"/>
              </a:ext>
            </a:extLst>
          </p:cNvPr>
          <p:cNvSpPr>
            <a:spLocks noGrp="1"/>
          </p:cNvSpPr>
          <p:nvPr>
            <p:ph type="sldNum" sz="quarter" idx="12"/>
          </p:nvPr>
        </p:nvSpPr>
        <p:spPr/>
        <p:txBody>
          <a:bodyPr/>
          <a:lstStyle/>
          <a:p>
            <a:fld id="{2595D44B-EAE6-4553-A7ED-B796E3CA93DC}" type="slidenum">
              <a:rPr lang="en-CA" smtClean="0"/>
              <a:t>7</a:t>
            </a:fld>
            <a:endParaRPr lang="en-CA"/>
          </a:p>
        </p:txBody>
      </p:sp>
      <mc:AlternateContent xmlns:mc="http://schemas.openxmlformats.org/markup-compatibility/2006">
        <mc:Choice xmlns:p14="http://schemas.microsoft.com/office/powerpoint/2010/main" Requires="p14">
          <p:contentPart p14:bwMode="auto" r:id="rId2">
            <p14:nvContentPartPr>
              <p14:cNvPr id="10" name="Ink 9">
                <a:extLst>
                  <a:ext uri="{FF2B5EF4-FFF2-40B4-BE49-F238E27FC236}">
                    <a16:creationId xmlns:a16="http://schemas.microsoft.com/office/drawing/2014/main" id="{9D8D95FC-5116-4616-9F16-E03C110432F2}"/>
                  </a:ext>
                </a:extLst>
              </p14:cNvPr>
              <p14:cNvContentPartPr/>
              <p14:nvPr/>
            </p14:nvContentPartPr>
            <p14:xfrm>
              <a:off x="6274050" y="1709526"/>
              <a:ext cx="54000" cy="199080"/>
            </p14:xfrm>
          </p:contentPart>
        </mc:Choice>
        <mc:Fallback>
          <p:pic>
            <p:nvPicPr>
              <p:cNvPr id="10" name="Ink 9">
                <a:extLst>
                  <a:ext uri="{FF2B5EF4-FFF2-40B4-BE49-F238E27FC236}">
                    <a16:creationId xmlns:a16="http://schemas.microsoft.com/office/drawing/2014/main" id="{9D8D95FC-5116-4616-9F16-E03C110432F2}"/>
                  </a:ext>
                </a:extLst>
              </p:cNvPr>
              <p:cNvPicPr/>
              <p:nvPr/>
            </p:nvPicPr>
            <p:blipFill>
              <a:blip r:embed="rId3"/>
              <a:stretch>
                <a:fillRect/>
              </a:stretch>
            </p:blipFill>
            <p:spPr>
              <a:xfrm>
                <a:off x="6269730" y="1705206"/>
                <a:ext cx="62640" cy="20772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11" name="Ink 10">
                <a:extLst>
                  <a:ext uri="{FF2B5EF4-FFF2-40B4-BE49-F238E27FC236}">
                    <a16:creationId xmlns:a16="http://schemas.microsoft.com/office/drawing/2014/main" id="{6A7DA6EA-4C5C-44EF-9627-1EDC8D27AC8A}"/>
                  </a:ext>
                </a:extLst>
              </p14:cNvPr>
              <p14:cNvContentPartPr/>
              <p14:nvPr/>
            </p14:nvContentPartPr>
            <p14:xfrm>
              <a:off x="6322290" y="1725366"/>
              <a:ext cx="122760" cy="132480"/>
            </p14:xfrm>
          </p:contentPart>
        </mc:Choice>
        <mc:Fallback>
          <p:pic>
            <p:nvPicPr>
              <p:cNvPr id="11" name="Ink 10">
                <a:extLst>
                  <a:ext uri="{FF2B5EF4-FFF2-40B4-BE49-F238E27FC236}">
                    <a16:creationId xmlns:a16="http://schemas.microsoft.com/office/drawing/2014/main" id="{6A7DA6EA-4C5C-44EF-9627-1EDC8D27AC8A}"/>
                  </a:ext>
                </a:extLst>
              </p:cNvPr>
              <p:cNvPicPr/>
              <p:nvPr/>
            </p:nvPicPr>
            <p:blipFill>
              <a:blip r:embed="rId5"/>
              <a:stretch>
                <a:fillRect/>
              </a:stretch>
            </p:blipFill>
            <p:spPr>
              <a:xfrm>
                <a:off x="6317970" y="1721046"/>
                <a:ext cx="13140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2" name="Ink 11">
                <a:extLst>
                  <a:ext uri="{FF2B5EF4-FFF2-40B4-BE49-F238E27FC236}">
                    <a16:creationId xmlns:a16="http://schemas.microsoft.com/office/drawing/2014/main" id="{17B2670D-AAF1-49AF-A969-86B7471EDACF}"/>
                  </a:ext>
                </a:extLst>
              </p14:cNvPr>
              <p14:cNvContentPartPr/>
              <p14:nvPr/>
            </p14:nvContentPartPr>
            <p14:xfrm>
              <a:off x="6071370" y="1724286"/>
              <a:ext cx="105120" cy="110520"/>
            </p14:xfrm>
          </p:contentPart>
        </mc:Choice>
        <mc:Fallback>
          <p:pic>
            <p:nvPicPr>
              <p:cNvPr id="12" name="Ink 11">
                <a:extLst>
                  <a:ext uri="{FF2B5EF4-FFF2-40B4-BE49-F238E27FC236}">
                    <a16:creationId xmlns:a16="http://schemas.microsoft.com/office/drawing/2014/main" id="{17B2670D-AAF1-49AF-A969-86B7471EDACF}"/>
                  </a:ext>
                </a:extLst>
              </p:cNvPr>
              <p:cNvPicPr/>
              <p:nvPr/>
            </p:nvPicPr>
            <p:blipFill>
              <a:blip r:embed="rId7"/>
              <a:stretch>
                <a:fillRect/>
              </a:stretch>
            </p:blipFill>
            <p:spPr>
              <a:xfrm>
                <a:off x="6067050" y="1719966"/>
                <a:ext cx="11376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3" name="Ink 12">
                <a:extLst>
                  <a:ext uri="{FF2B5EF4-FFF2-40B4-BE49-F238E27FC236}">
                    <a16:creationId xmlns:a16="http://schemas.microsoft.com/office/drawing/2014/main" id="{8489AF1D-A3C4-45A2-9F09-E72E84B180E6}"/>
                  </a:ext>
                </a:extLst>
              </p14:cNvPr>
              <p14:cNvContentPartPr/>
              <p14:nvPr/>
            </p14:nvContentPartPr>
            <p14:xfrm>
              <a:off x="6109170" y="1828326"/>
              <a:ext cx="92880" cy="44280"/>
            </p14:xfrm>
          </p:contentPart>
        </mc:Choice>
        <mc:Fallback>
          <p:pic>
            <p:nvPicPr>
              <p:cNvPr id="13" name="Ink 12">
                <a:extLst>
                  <a:ext uri="{FF2B5EF4-FFF2-40B4-BE49-F238E27FC236}">
                    <a16:creationId xmlns:a16="http://schemas.microsoft.com/office/drawing/2014/main" id="{8489AF1D-A3C4-45A2-9F09-E72E84B180E6}"/>
                  </a:ext>
                </a:extLst>
              </p:cNvPr>
              <p:cNvPicPr/>
              <p:nvPr/>
            </p:nvPicPr>
            <p:blipFill>
              <a:blip r:embed="rId9"/>
              <a:stretch>
                <a:fillRect/>
              </a:stretch>
            </p:blipFill>
            <p:spPr>
              <a:xfrm>
                <a:off x="6104850" y="1824006"/>
                <a:ext cx="101520" cy="52920"/>
              </a:xfrm>
              <a:prstGeom prst="rect">
                <a:avLst/>
              </a:prstGeom>
            </p:spPr>
          </p:pic>
        </mc:Fallback>
      </mc:AlternateContent>
      <p:grpSp>
        <p:nvGrpSpPr>
          <p:cNvPr id="25" name="Group 24">
            <a:extLst>
              <a:ext uri="{FF2B5EF4-FFF2-40B4-BE49-F238E27FC236}">
                <a16:creationId xmlns:a16="http://schemas.microsoft.com/office/drawing/2014/main" id="{405AF6D9-A3B1-4A84-80D0-5F4116A852DF}"/>
              </a:ext>
            </a:extLst>
          </p:cNvPr>
          <p:cNvGrpSpPr/>
          <p:nvPr/>
        </p:nvGrpSpPr>
        <p:grpSpPr>
          <a:xfrm>
            <a:off x="6729450" y="1655886"/>
            <a:ext cx="1222560" cy="331920"/>
            <a:chOff x="6729450" y="1655886"/>
            <a:chExt cx="1222560" cy="331920"/>
          </a:xfrm>
        </p:grpSpPr>
        <mc:AlternateContent xmlns:mc="http://schemas.openxmlformats.org/markup-compatibility/2006">
          <mc:Choice xmlns:p14="http://schemas.microsoft.com/office/powerpoint/2010/main" Requires="p14">
            <p:contentPart p14:bwMode="auto" r:id="rId10">
              <p14:nvContentPartPr>
                <p14:cNvPr id="14" name="Ink 13">
                  <a:extLst>
                    <a:ext uri="{FF2B5EF4-FFF2-40B4-BE49-F238E27FC236}">
                      <a16:creationId xmlns:a16="http://schemas.microsoft.com/office/drawing/2014/main" id="{0F478458-689B-4F29-9557-25101104E95D}"/>
                    </a:ext>
                  </a:extLst>
                </p14:cNvPr>
                <p14:cNvContentPartPr/>
                <p14:nvPr/>
              </p14:nvContentPartPr>
              <p14:xfrm>
                <a:off x="6729450" y="1742646"/>
                <a:ext cx="76680" cy="123480"/>
              </p14:xfrm>
            </p:contentPart>
          </mc:Choice>
          <mc:Fallback>
            <p:pic>
              <p:nvPicPr>
                <p:cNvPr id="14" name="Ink 13">
                  <a:extLst>
                    <a:ext uri="{FF2B5EF4-FFF2-40B4-BE49-F238E27FC236}">
                      <a16:creationId xmlns:a16="http://schemas.microsoft.com/office/drawing/2014/main" id="{0F478458-689B-4F29-9557-25101104E95D}"/>
                    </a:ext>
                  </a:extLst>
                </p:cNvPr>
                <p:cNvPicPr/>
                <p:nvPr/>
              </p:nvPicPr>
              <p:blipFill>
                <a:blip r:embed="rId11"/>
                <a:stretch>
                  <a:fillRect/>
                </a:stretch>
              </p:blipFill>
              <p:spPr>
                <a:xfrm>
                  <a:off x="6725130" y="1738326"/>
                  <a:ext cx="8532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6" name="Ink 15">
                  <a:extLst>
                    <a:ext uri="{FF2B5EF4-FFF2-40B4-BE49-F238E27FC236}">
                      <a16:creationId xmlns:a16="http://schemas.microsoft.com/office/drawing/2014/main" id="{8E0D3BF6-69E5-48F9-8254-0F2793DC68A1}"/>
                    </a:ext>
                  </a:extLst>
                </p14:cNvPr>
                <p14:cNvContentPartPr/>
                <p14:nvPr/>
              </p14:nvContentPartPr>
              <p14:xfrm>
                <a:off x="6864090" y="1749486"/>
                <a:ext cx="257040" cy="104040"/>
              </p14:xfrm>
            </p:contentPart>
          </mc:Choice>
          <mc:Fallback>
            <p:pic>
              <p:nvPicPr>
                <p:cNvPr id="16" name="Ink 15">
                  <a:extLst>
                    <a:ext uri="{FF2B5EF4-FFF2-40B4-BE49-F238E27FC236}">
                      <a16:creationId xmlns:a16="http://schemas.microsoft.com/office/drawing/2014/main" id="{8E0D3BF6-69E5-48F9-8254-0F2793DC68A1}"/>
                    </a:ext>
                  </a:extLst>
                </p:cNvPr>
                <p:cNvPicPr/>
                <p:nvPr/>
              </p:nvPicPr>
              <p:blipFill>
                <a:blip r:embed="rId13"/>
                <a:stretch>
                  <a:fillRect/>
                </a:stretch>
              </p:blipFill>
              <p:spPr>
                <a:xfrm>
                  <a:off x="6859770" y="1745166"/>
                  <a:ext cx="26568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7" name="Ink 16">
                  <a:extLst>
                    <a:ext uri="{FF2B5EF4-FFF2-40B4-BE49-F238E27FC236}">
                      <a16:creationId xmlns:a16="http://schemas.microsoft.com/office/drawing/2014/main" id="{905AC734-AED5-48CA-B2B9-B1B9070A72AE}"/>
                    </a:ext>
                  </a:extLst>
                </p14:cNvPr>
                <p14:cNvContentPartPr/>
                <p14:nvPr/>
              </p14:nvContentPartPr>
              <p14:xfrm>
                <a:off x="7179450" y="1745526"/>
                <a:ext cx="43560" cy="242280"/>
              </p14:xfrm>
            </p:contentPart>
          </mc:Choice>
          <mc:Fallback>
            <p:pic>
              <p:nvPicPr>
                <p:cNvPr id="17" name="Ink 16">
                  <a:extLst>
                    <a:ext uri="{FF2B5EF4-FFF2-40B4-BE49-F238E27FC236}">
                      <a16:creationId xmlns:a16="http://schemas.microsoft.com/office/drawing/2014/main" id="{905AC734-AED5-48CA-B2B9-B1B9070A72AE}"/>
                    </a:ext>
                  </a:extLst>
                </p:cNvPr>
                <p:cNvPicPr/>
                <p:nvPr/>
              </p:nvPicPr>
              <p:blipFill>
                <a:blip r:embed="rId15"/>
                <a:stretch>
                  <a:fillRect/>
                </a:stretch>
              </p:blipFill>
              <p:spPr>
                <a:xfrm>
                  <a:off x="7175130" y="1741206"/>
                  <a:ext cx="52200" cy="2509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8" name="Ink 17">
                  <a:extLst>
                    <a:ext uri="{FF2B5EF4-FFF2-40B4-BE49-F238E27FC236}">
                      <a16:creationId xmlns:a16="http://schemas.microsoft.com/office/drawing/2014/main" id="{2CFB715D-3FAF-4FC7-99EC-A9DDA72DA056}"/>
                    </a:ext>
                  </a:extLst>
                </p14:cNvPr>
                <p14:cNvContentPartPr/>
                <p14:nvPr/>
              </p14:nvContentPartPr>
              <p14:xfrm>
                <a:off x="7148130" y="1768566"/>
                <a:ext cx="94320" cy="85320"/>
              </p14:xfrm>
            </p:contentPart>
          </mc:Choice>
          <mc:Fallback>
            <p:pic>
              <p:nvPicPr>
                <p:cNvPr id="18" name="Ink 17">
                  <a:extLst>
                    <a:ext uri="{FF2B5EF4-FFF2-40B4-BE49-F238E27FC236}">
                      <a16:creationId xmlns:a16="http://schemas.microsoft.com/office/drawing/2014/main" id="{2CFB715D-3FAF-4FC7-99EC-A9DDA72DA056}"/>
                    </a:ext>
                  </a:extLst>
                </p:cNvPr>
                <p:cNvPicPr/>
                <p:nvPr/>
              </p:nvPicPr>
              <p:blipFill>
                <a:blip r:embed="rId17"/>
                <a:stretch>
                  <a:fillRect/>
                </a:stretch>
              </p:blipFill>
              <p:spPr>
                <a:xfrm>
                  <a:off x="7143810" y="1764246"/>
                  <a:ext cx="10296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9" name="Ink 18">
                  <a:extLst>
                    <a:ext uri="{FF2B5EF4-FFF2-40B4-BE49-F238E27FC236}">
                      <a16:creationId xmlns:a16="http://schemas.microsoft.com/office/drawing/2014/main" id="{18856197-35CE-447D-A3AA-17CB3B25F2BE}"/>
                    </a:ext>
                  </a:extLst>
                </p14:cNvPr>
                <p14:cNvContentPartPr/>
                <p14:nvPr/>
              </p14:nvContentPartPr>
              <p14:xfrm>
                <a:off x="7273410" y="1760646"/>
                <a:ext cx="86040" cy="95760"/>
              </p14:xfrm>
            </p:contentPart>
          </mc:Choice>
          <mc:Fallback>
            <p:pic>
              <p:nvPicPr>
                <p:cNvPr id="19" name="Ink 18">
                  <a:extLst>
                    <a:ext uri="{FF2B5EF4-FFF2-40B4-BE49-F238E27FC236}">
                      <a16:creationId xmlns:a16="http://schemas.microsoft.com/office/drawing/2014/main" id="{18856197-35CE-447D-A3AA-17CB3B25F2BE}"/>
                    </a:ext>
                  </a:extLst>
                </p:cNvPr>
                <p:cNvPicPr/>
                <p:nvPr/>
              </p:nvPicPr>
              <p:blipFill>
                <a:blip r:embed="rId19"/>
                <a:stretch>
                  <a:fillRect/>
                </a:stretch>
              </p:blipFill>
              <p:spPr>
                <a:xfrm>
                  <a:off x="7269090" y="1756326"/>
                  <a:ext cx="9468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20" name="Ink 19">
                  <a:extLst>
                    <a:ext uri="{FF2B5EF4-FFF2-40B4-BE49-F238E27FC236}">
                      <a16:creationId xmlns:a16="http://schemas.microsoft.com/office/drawing/2014/main" id="{65BC475F-FB7B-4C05-AD25-AF4784090A74}"/>
                    </a:ext>
                  </a:extLst>
                </p14:cNvPr>
                <p14:cNvContentPartPr/>
                <p14:nvPr/>
              </p14:nvContentPartPr>
              <p14:xfrm>
                <a:off x="7417410" y="1740486"/>
                <a:ext cx="82440" cy="88200"/>
              </p14:xfrm>
            </p:contentPart>
          </mc:Choice>
          <mc:Fallback>
            <p:pic>
              <p:nvPicPr>
                <p:cNvPr id="20" name="Ink 19">
                  <a:extLst>
                    <a:ext uri="{FF2B5EF4-FFF2-40B4-BE49-F238E27FC236}">
                      <a16:creationId xmlns:a16="http://schemas.microsoft.com/office/drawing/2014/main" id="{65BC475F-FB7B-4C05-AD25-AF4784090A74}"/>
                    </a:ext>
                  </a:extLst>
                </p:cNvPr>
                <p:cNvPicPr/>
                <p:nvPr/>
              </p:nvPicPr>
              <p:blipFill>
                <a:blip r:embed="rId21"/>
                <a:stretch>
                  <a:fillRect/>
                </a:stretch>
              </p:blipFill>
              <p:spPr>
                <a:xfrm>
                  <a:off x="7413090" y="1736166"/>
                  <a:ext cx="9108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21" name="Ink 20">
                  <a:extLst>
                    <a:ext uri="{FF2B5EF4-FFF2-40B4-BE49-F238E27FC236}">
                      <a16:creationId xmlns:a16="http://schemas.microsoft.com/office/drawing/2014/main" id="{7685D335-2B19-477D-A728-9175E28C6768}"/>
                    </a:ext>
                  </a:extLst>
                </p14:cNvPr>
                <p14:cNvContentPartPr/>
                <p14:nvPr/>
              </p14:nvContentPartPr>
              <p14:xfrm>
                <a:off x="7527570" y="1741206"/>
                <a:ext cx="86040" cy="114120"/>
              </p14:xfrm>
            </p:contentPart>
          </mc:Choice>
          <mc:Fallback>
            <p:pic>
              <p:nvPicPr>
                <p:cNvPr id="21" name="Ink 20">
                  <a:extLst>
                    <a:ext uri="{FF2B5EF4-FFF2-40B4-BE49-F238E27FC236}">
                      <a16:creationId xmlns:a16="http://schemas.microsoft.com/office/drawing/2014/main" id="{7685D335-2B19-477D-A728-9175E28C6768}"/>
                    </a:ext>
                  </a:extLst>
                </p:cNvPr>
                <p:cNvPicPr/>
                <p:nvPr/>
              </p:nvPicPr>
              <p:blipFill>
                <a:blip r:embed="rId23"/>
                <a:stretch>
                  <a:fillRect/>
                </a:stretch>
              </p:blipFill>
              <p:spPr>
                <a:xfrm>
                  <a:off x="7523250" y="1736886"/>
                  <a:ext cx="9468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22" name="Ink 21">
                  <a:extLst>
                    <a:ext uri="{FF2B5EF4-FFF2-40B4-BE49-F238E27FC236}">
                      <a16:creationId xmlns:a16="http://schemas.microsoft.com/office/drawing/2014/main" id="{277056F6-E5E2-4D59-8256-CE0D39EB9E99}"/>
                    </a:ext>
                  </a:extLst>
                </p14:cNvPr>
                <p14:cNvContentPartPr/>
                <p14:nvPr/>
              </p14:nvContentPartPr>
              <p14:xfrm>
                <a:off x="7653210" y="1753086"/>
                <a:ext cx="82440" cy="81720"/>
              </p14:xfrm>
            </p:contentPart>
          </mc:Choice>
          <mc:Fallback>
            <p:pic>
              <p:nvPicPr>
                <p:cNvPr id="22" name="Ink 21">
                  <a:extLst>
                    <a:ext uri="{FF2B5EF4-FFF2-40B4-BE49-F238E27FC236}">
                      <a16:creationId xmlns:a16="http://schemas.microsoft.com/office/drawing/2014/main" id="{277056F6-E5E2-4D59-8256-CE0D39EB9E99}"/>
                    </a:ext>
                  </a:extLst>
                </p:cNvPr>
                <p:cNvPicPr/>
                <p:nvPr/>
              </p:nvPicPr>
              <p:blipFill>
                <a:blip r:embed="rId25"/>
                <a:stretch>
                  <a:fillRect/>
                </a:stretch>
              </p:blipFill>
              <p:spPr>
                <a:xfrm>
                  <a:off x="7648890" y="1748766"/>
                  <a:ext cx="9108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3" name="Ink 22">
                  <a:extLst>
                    <a:ext uri="{FF2B5EF4-FFF2-40B4-BE49-F238E27FC236}">
                      <a16:creationId xmlns:a16="http://schemas.microsoft.com/office/drawing/2014/main" id="{1C13686E-0FC1-4804-8208-F15072236EF5}"/>
                    </a:ext>
                  </a:extLst>
                </p14:cNvPr>
                <p14:cNvContentPartPr/>
                <p14:nvPr/>
              </p14:nvContentPartPr>
              <p14:xfrm>
                <a:off x="7754730" y="1655886"/>
                <a:ext cx="114840" cy="199440"/>
              </p14:xfrm>
            </p:contentPart>
          </mc:Choice>
          <mc:Fallback>
            <p:pic>
              <p:nvPicPr>
                <p:cNvPr id="23" name="Ink 22">
                  <a:extLst>
                    <a:ext uri="{FF2B5EF4-FFF2-40B4-BE49-F238E27FC236}">
                      <a16:creationId xmlns:a16="http://schemas.microsoft.com/office/drawing/2014/main" id="{1C13686E-0FC1-4804-8208-F15072236EF5}"/>
                    </a:ext>
                  </a:extLst>
                </p:cNvPr>
                <p:cNvPicPr/>
                <p:nvPr/>
              </p:nvPicPr>
              <p:blipFill>
                <a:blip r:embed="rId27"/>
                <a:stretch>
                  <a:fillRect/>
                </a:stretch>
              </p:blipFill>
              <p:spPr>
                <a:xfrm>
                  <a:off x="7750410" y="1651566"/>
                  <a:ext cx="123480" cy="20808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4" name="Ink 23">
                  <a:extLst>
                    <a:ext uri="{FF2B5EF4-FFF2-40B4-BE49-F238E27FC236}">
                      <a16:creationId xmlns:a16="http://schemas.microsoft.com/office/drawing/2014/main" id="{14E38646-7D93-4751-95E1-D8EF1F5B7C94}"/>
                    </a:ext>
                  </a:extLst>
                </p14:cNvPr>
                <p14:cNvContentPartPr/>
                <p14:nvPr/>
              </p14:nvContentPartPr>
              <p14:xfrm>
                <a:off x="7891530" y="1723926"/>
                <a:ext cx="60480" cy="118080"/>
              </p14:xfrm>
            </p:contentPart>
          </mc:Choice>
          <mc:Fallback>
            <p:pic>
              <p:nvPicPr>
                <p:cNvPr id="24" name="Ink 23">
                  <a:extLst>
                    <a:ext uri="{FF2B5EF4-FFF2-40B4-BE49-F238E27FC236}">
                      <a16:creationId xmlns:a16="http://schemas.microsoft.com/office/drawing/2014/main" id="{14E38646-7D93-4751-95E1-D8EF1F5B7C94}"/>
                    </a:ext>
                  </a:extLst>
                </p:cNvPr>
                <p:cNvPicPr/>
                <p:nvPr/>
              </p:nvPicPr>
              <p:blipFill>
                <a:blip r:embed="rId29"/>
                <a:stretch>
                  <a:fillRect/>
                </a:stretch>
              </p:blipFill>
              <p:spPr>
                <a:xfrm>
                  <a:off x="7887210" y="1719606"/>
                  <a:ext cx="69120" cy="126720"/>
                </a:xfrm>
                <a:prstGeom prst="rect">
                  <a:avLst/>
                </a:prstGeom>
              </p:spPr>
            </p:pic>
          </mc:Fallback>
        </mc:AlternateContent>
      </p:grpSp>
      <p:grpSp>
        <p:nvGrpSpPr>
          <p:cNvPr id="33" name="Group 32">
            <a:extLst>
              <a:ext uri="{FF2B5EF4-FFF2-40B4-BE49-F238E27FC236}">
                <a16:creationId xmlns:a16="http://schemas.microsoft.com/office/drawing/2014/main" id="{61819E7D-EC5E-4F59-A638-FCBC247F8006}"/>
              </a:ext>
            </a:extLst>
          </p:cNvPr>
          <p:cNvGrpSpPr/>
          <p:nvPr/>
        </p:nvGrpSpPr>
        <p:grpSpPr>
          <a:xfrm>
            <a:off x="4107570" y="1335846"/>
            <a:ext cx="1441080" cy="1147680"/>
            <a:chOff x="4107570" y="1335846"/>
            <a:chExt cx="1441080" cy="1147680"/>
          </a:xfrm>
        </p:grpSpPr>
        <mc:AlternateContent xmlns:mc="http://schemas.openxmlformats.org/markup-compatibility/2006">
          <mc:Choice xmlns:p14="http://schemas.microsoft.com/office/powerpoint/2010/main" Requires="p14">
            <p:contentPart p14:bwMode="auto" r:id="rId30">
              <p14:nvContentPartPr>
                <p14:cNvPr id="5" name="Ink 4">
                  <a:extLst>
                    <a:ext uri="{FF2B5EF4-FFF2-40B4-BE49-F238E27FC236}">
                      <a16:creationId xmlns:a16="http://schemas.microsoft.com/office/drawing/2014/main" id="{0C270365-1548-42EC-A40E-5DE0BA659FDA}"/>
                    </a:ext>
                  </a:extLst>
                </p14:cNvPr>
                <p14:cNvContentPartPr/>
                <p14:nvPr/>
              </p14:nvContentPartPr>
              <p14:xfrm>
                <a:off x="4107570" y="1422966"/>
                <a:ext cx="549000" cy="414000"/>
              </p14:xfrm>
            </p:contentPart>
          </mc:Choice>
          <mc:Fallback>
            <p:pic>
              <p:nvPicPr>
                <p:cNvPr id="5" name="Ink 4">
                  <a:extLst>
                    <a:ext uri="{FF2B5EF4-FFF2-40B4-BE49-F238E27FC236}">
                      <a16:creationId xmlns:a16="http://schemas.microsoft.com/office/drawing/2014/main" id="{0C270365-1548-42EC-A40E-5DE0BA659FDA}"/>
                    </a:ext>
                  </a:extLst>
                </p:cNvPr>
                <p:cNvPicPr/>
                <p:nvPr/>
              </p:nvPicPr>
              <p:blipFill>
                <a:blip r:embed="rId31"/>
                <a:stretch>
                  <a:fillRect/>
                </a:stretch>
              </p:blipFill>
              <p:spPr>
                <a:xfrm>
                  <a:off x="4103250" y="1418646"/>
                  <a:ext cx="557640" cy="42264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6" name="Ink 5">
                  <a:extLst>
                    <a:ext uri="{FF2B5EF4-FFF2-40B4-BE49-F238E27FC236}">
                      <a16:creationId xmlns:a16="http://schemas.microsoft.com/office/drawing/2014/main" id="{DFCFF6D5-293F-4FE4-9BC6-0374CBFAEC87}"/>
                    </a:ext>
                  </a:extLst>
                </p14:cNvPr>
                <p14:cNvContentPartPr/>
                <p14:nvPr/>
              </p14:nvContentPartPr>
              <p14:xfrm>
                <a:off x="4862850" y="1335846"/>
                <a:ext cx="511560" cy="479160"/>
              </p14:xfrm>
            </p:contentPart>
          </mc:Choice>
          <mc:Fallback>
            <p:pic>
              <p:nvPicPr>
                <p:cNvPr id="6" name="Ink 5">
                  <a:extLst>
                    <a:ext uri="{FF2B5EF4-FFF2-40B4-BE49-F238E27FC236}">
                      <a16:creationId xmlns:a16="http://schemas.microsoft.com/office/drawing/2014/main" id="{DFCFF6D5-293F-4FE4-9BC6-0374CBFAEC87}"/>
                    </a:ext>
                  </a:extLst>
                </p:cNvPr>
                <p:cNvPicPr/>
                <p:nvPr/>
              </p:nvPicPr>
              <p:blipFill>
                <a:blip r:embed="rId33"/>
                <a:stretch>
                  <a:fillRect/>
                </a:stretch>
              </p:blipFill>
              <p:spPr>
                <a:xfrm>
                  <a:off x="4858530" y="1331526"/>
                  <a:ext cx="520200" cy="48780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7" name="Ink 6">
                  <a:extLst>
                    <a:ext uri="{FF2B5EF4-FFF2-40B4-BE49-F238E27FC236}">
                      <a16:creationId xmlns:a16="http://schemas.microsoft.com/office/drawing/2014/main" id="{76FA54FB-2F66-4426-9A14-59E5B9D8C017}"/>
                    </a:ext>
                  </a:extLst>
                </p14:cNvPr>
                <p14:cNvContentPartPr/>
                <p14:nvPr/>
              </p14:nvContentPartPr>
              <p14:xfrm>
                <a:off x="4291170" y="2042166"/>
                <a:ext cx="493920" cy="441360"/>
              </p14:xfrm>
            </p:contentPart>
          </mc:Choice>
          <mc:Fallback>
            <p:pic>
              <p:nvPicPr>
                <p:cNvPr id="7" name="Ink 6">
                  <a:extLst>
                    <a:ext uri="{FF2B5EF4-FFF2-40B4-BE49-F238E27FC236}">
                      <a16:creationId xmlns:a16="http://schemas.microsoft.com/office/drawing/2014/main" id="{76FA54FB-2F66-4426-9A14-59E5B9D8C017}"/>
                    </a:ext>
                  </a:extLst>
                </p:cNvPr>
                <p:cNvPicPr/>
                <p:nvPr/>
              </p:nvPicPr>
              <p:blipFill>
                <a:blip r:embed="rId35"/>
                <a:stretch>
                  <a:fillRect/>
                </a:stretch>
              </p:blipFill>
              <p:spPr>
                <a:xfrm>
                  <a:off x="4286850" y="2037846"/>
                  <a:ext cx="502560" cy="45000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8" name="Ink 7">
                  <a:extLst>
                    <a:ext uri="{FF2B5EF4-FFF2-40B4-BE49-F238E27FC236}">
                      <a16:creationId xmlns:a16="http://schemas.microsoft.com/office/drawing/2014/main" id="{DD2681CC-5CC9-4D30-8D97-4E57DD877986}"/>
                    </a:ext>
                  </a:extLst>
                </p14:cNvPr>
                <p14:cNvContentPartPr/>
                <p14:nvPr/>
              </p14:nvContentPartPr>
              <p14:xfrm>
                <a:off x="5103330" y="2085006"/>
                <a:ext cx="445320" cy="344880"/>
              </p14:xfrm>
            </p:contentPart>
          </mc:Choice>
          <mc:Fallback>
            <p:pic>
              <p:nvPicPr>
                <p:cNvPr id="8" name="Ink 7">
                  <a:extLst>
                    <a:ext uri="{FF2B5EF4-FFF2-40B4-BE49-F238E27FC236}">
                      <a16:creationId xmlns:a16="http://schemas.microsoft.com/office/drawing/2014/main" id="{DD2681CC-5CC9-4D30-8D97-4E57DD877986}"/>
                    </a:ext>
                  </a:extLst>
                </p:cNvPr>
                <p:cNvPicPr/>
                <p:nvPr/>
              </p:nvPicPr>
              <p:blipFill>
                <a:blip r:embed="rId37"/>
                <a:stretch>
                  <a:fillRect/>
                </a:stretch>
              </p:blipFill>
              <p:spPr>
                <a:xfrm>
                  <a:off x="5099010" y="2080686"/>
                  <a:ext cx="453960" cy="35352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6" name="Ink 25">
                  <a:extLst>
                    <a:ext uri="{FF2B5EF4-FFF2-40B4-BE49-F238E27FC236}">
                      <a16:creationId xmlns:a16="http://schemas.microsoft.com/office/drawing/2014/main" id="{57D8B382-B758-49DB-9D59-72F5E2BC543F}"/>
                    </a:ext>
                  </a:extLst>
                </p14:cNvPr>
                <p14:cNvContentPartPr/>
                <p14:nvPr/>
              </p14:nvContentPartPr>
              <p14:xfrm>
                <a:off x="4434450" y="1760646"/>
                <a:ext cx="45360" cy="304920"/>
              </p14:xfrm>
            </p:contentPart>
          </mc:Choice>
          <mc:Fallback>
            <p:pic>
              <p:nvPicPr>
                <p:cNvPr id="26" name="Ink 25">
                  <a:extLst>
                    <a:ext uri="{FF2B5EF4-FFF2-40B4-BE49-F238E27FC236}">
                      <a16:creationId xmlns:a16="http://schemas.microsoft.com/office/drawing/2014/main" id="{57D8B382-B758-49DB-9D59-72F5E2BC543F}"/>
                    </a:ext>
                  </a:extLst>
                </p:cNvPr>
                <p:cNvPicPr/>
                <p:nvPr/>
              </p:nvPicPr>
              <p:blipFill>
                <a:blip r:embed="rId39"/>
                <a:stretch>
                  <a:fillRect/>
                </a:stretch>
              </p:blipFill>
              <p:spPr>
                <a:xfrm>
                  <a:off x="4430130" y="1756326"/>
                  <a:ext cx="54000" cy="31356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7" name="Ink 26">
                  <a:extLst>
                    <a:ext uri="{FF2B5EF4-FFF2-40B4-BE49-F238E27FC236}">
                      <a16:creationId xmlns:a16="http://schemas.microsoft.com/office/drawing/2014/main" id="{FC91191D-88CE-4A74-8515-2F14F94B108D}"/>
                    </a:ext>
                  </a:extLst>
                </p14:cNvPr>
                <p14:cNvContentPartPr/>
                <p14:nvPr/>
              </p14:nvContentPartPr>
              <p14:xfrm>
                <a:off x="4538130" y="1731486"/>
                <a:ext cx="32040" cy="326880"/>
              </p14:xfrm>
            </p:contentPart>
          </mc:Choice>
          <mc:Fallback>
            <p:pic>
              <p:nvPicPr>
                <p:cNvPr id="27" name="Ink 26">
                  <a:extLst>
                    <a:ext uri="{FF2B5EF4-FFF2-40B4-BE49-F238E27FC236}">
                      <a16:creationId xmlns:a16="http://schemas.microsoft.com/office/drawing/2014/main" id="{FC91191D-88CE-4A74-8515-2F14F94B108D}"/>
                    </a:ext>
                  </a:extLst>
                </p:cNvPr>
                <p:cNvPicPr/>
                <p:nvPr/>
              </p:nvPicPr>
              <p:blipFill>
                <a:blip r:embed="rId41"/>
                <a:stretch>
                  <a:fillRect/>
                </a:stretch>
              </p:blipFill>
              <p:spPr>
                <a:xfrm>
                  <a:off x="4533810" y="1727166"/>
                  <a:ext cx="40680" cy="33552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8" name="Ink 27">
                  <a:extLst>
                    <a:ext uri="{FF2B5EF4-FFF2-40B4-BE49-F238E27FC236}">
                      <a16:creationId xmlns:a16="http://schemas.microsoft.com/office/drawing/2014/main" id="{5FB04844-9453-4EBF-A090-99C526817612}"/>
                    </a:ext>
                  </a:extLst>
                </p14:cNvPr>
                <p14:cNvContentPartPr/>
                <p14:nvPr/>
              </p14:nvContentPartPr>
              <p14:xfrm>
                <a:off x="4627770" y="1590726"/>
                <a:ext cx="346320" cy="41400"/>
              </p14:xfrm>
            </p:contentPart>
          </mc:Choice>
          <mc:Fallback>
            <p:pic>
              <p:nvPicPr>
                <p:cNvPr id="28" name="Ink 27">
                  <a:extLst>
                    <a:ext uri="{FF2B5EF4-FFF2-40B4-BE49-F238E27FC236}">
                      <a16:creationId xmlns:a16="http://schemas.microsoft.com/office/drawing/2014/main" id="{5FB04844-9453-4EBF-A090-99C526817612}"/>
                    </a:ext>
                  </a:extLst>
                </p:cNvPr>
                <p:cNvPicPr/>
                <p:nvPr/>
              </p:nvPicPr>
              <p:blipFill>
                <a:blip r:embed="rId43"/>
                <a:stretch>
                  <a:fillRect/>
                </a:stretch>
              </p:blipFill>
              <p:spPr>
                <a:xfrm>
                  <a:off x="4623450" y="1586406"/>
                  <a:ext cx="35496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30" name="Ink 29">
                  <a:extLst>
                    <a:ext uri="{FF2B5EF4-FFF2-40B4-BE49-F238E27FC236}">
                      <a16:creationId xmlns:a16="http://schemas.microsoft.com/office/drawing/2014/main" id="{C9E1911D-05F8-4E41-AFD7-FAF0A452A009}"/>
                    </a:ext>
                  </a:extLst>
                </p14:cNvPr>
                <p14:cNvContentPartPr/>
                <p14:nvPr/>
              </p14:nvContentPartPr>
              <p14:xfrm>
                <a:off x="4614810" y="1705206"/>
                <a:ext cx="638280" cy="369720"/>
              </p14:xfrm>
            </p:contentPart>
          </mc:Choice>
          <mc:Fallback>
            <p:pic>
              <p:nvPicPr>
                <p:cNvPr id="30" name="Ink 29">
                  <a:extLst>
                    <a:ext uri="{FF2B5EF4-FFF2-40B4-BE49-F238E27FC236}">
                      <a16:creationId xmlns:a16="http://schemas.microsoft.com/office/drawing/2014/main" id="{C9E1911D-05F8-4E41-AFD7-FAF0A452A009}"/>
                    </a:ext>
                  </a:extLst>
                </p:cNvPr>
                <p:cNvPicPr/>
                <p:nvPr/>
              </p:nvPicPr>
              <p:blipFill>
                <a:blip r:embed="rId45"/>
                <a:stretch>
                  <a:fillRect/>
                </a:stretch>
              </p:blipFill>
              <p:spPr>
                <a:xfrm>
                  <a:off x="4610490" y="1700886"/>
                  <a:ext cx="646920" cy="37836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1" name="Ink 30">
                  <a:extLst>
                    <a:ext uri="{FF2B5EF4-FFF2-40B4-BE49-F238E27FC236}">
                      <a16:creationId xmlns:a16="http://schemas.microsoft.com/office/drawing/2014/main" id="{F9AE2DBF-D89B-4A44-B17B-FD8B19D70289}"/>
                    </a:ext>
                  </a:extLst>
                </p14:cNvPr>
                <p14:cNvContentPartPr/>
                <p14:nvPr/>
              </p14:nvContentPartPr>
              <p14:xfrm>
                <a:off x="5136810" y="1684686"/>
                <a:ext cx="74520" cy="500760"/>
              </p14:xfrm>
            </p:contentPart>
          </mc:Choice>
          <mc:Fallback>
            <p:pic>
              <p:nvPicPr>
                <p:cNvPr id="31" name="Ink 30">
                  <a:extLst>
                    <a:ext uri="{FF2B5EF4-FFF2-40B4-BE49-F238E27FC236}">
                      <a16:creationId xmlns:a16="http://schemas.microsoft.com/office/drawing/2014/main" id="{F9AE2DBF-D89B-4A44-B17B-FD8B19D70289}"/>
                    </a:ext>
                  </a:extLst>
                </p:cNvPr>
                <p:cNvPicPr/>
                <p:nvPr/>
              </p:nvPicPr>
              <p:blipFill>
                <a:blip r:embed="rId47"/>
                <a:stretch>
                  <a:fillRect/>
                </a:stretch>
              </p:blipFill>
              <p:spPr>
                <a:xfrm>
                  <a:off x="5132490" y="1680366"/>
                  <a:ext cx="83160" cy="50940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2" name="Ink 31">
                  <a:extLst>
                    <a:ext uri="{FF2B5EF4-FFF2-40B4-BE49-F238E27FC236}">
                      <a16:creationId xmlns:a16="http://schemas.microsoft.com/office/drawing/2014/main" id="{FF990F18-4982-4F18-AACD-1C795FE62F9F}"/>
                    </a:ext>
                  </a:extLst>
                </p14:cNvPr>
                <p14:cNvContentPartPr/>
                <p14:nvPr/>
              </p14:nvContentPartPr>
              <p14:xfrm>
                <a:off x="4691130" y="2180766"/>
                <a:ext cx="570960" cy="120600"/>
              </p14:xfrm>
            </p:contentPart>
          </mc:Choice>
          <mc:Fallback>
            <p:pic>
              <p:nvPicPr>
                <p:cNvPr id="32" name="Ink 31">
                  <a:extLst>
                    <a:ext uri="{FF2B5EF4-FFF2-40B4-BE49-F238E27FC236}">
                      <a16:creationId xmlns:a16="http://schemas.microsoft.com/office/drawing/2014/main" id="{FF990F18-4982-4F18-AACD-1C795FE62F9F}"/>
                    </a:ext>
                  </a:extLst>
                </p:cNvPr>
                <p:cNvPicPr/>
                <p:nvPr/>
              </p:nvPicPr>
              <p:blipFill>
                <a:blip r:embed="rId49"/>
                <a:stretch>
                  <a:fillRect/>
                </a:stretch>
              </p:blipFill>
              <p:spPr>
                <a:xfrm>
                  <a:off x="4686810" y="2176446"/>
                  <a:ext cx="579600" cy="129240"/>
                </a:xfrm>
                <a:prstGeom prst="rect">
                  <a:avLst/>
                </a:prstGeom>
              </p:spPr>
            </p:pic>
          </mc:Fallback>
        </mc:AlternateContent>
      </p:grpSp>
      <p:grpSp>
        <p:nvGrpSpPr>
          <p:cNvPr id="40" name="Group 39">
            <a:extLst>
              <a:ext uri="{FF2B5EF4-FFF2-40B4-BE49-F238E27FC236}">
                <a16:creationId xmlns:a16="http://schemas.microsoft.com/office/drawing/2014/main" id="{BE5C9289-1FDB-4E6D-8491-63EAC3A00DBA}"/>
              </a:ext>
            </a:extLst>
          </p:cNvPr>
          <p:cNvGrpSpPr/>
          <p:nvPr/>
        </p:nvGrpSpPr>
        <p:grpSpPr>
          <a:xfrm>
            <a:off x="9088530" y="1483806"/>
            <a:ext cx="788400" cy="444960"/>
            <a:chOff x="9088530" y="1483806"/>
            <a:chExt cx="788400" cy="444960"/>
          </a:xfrm>
        </p:grpSpPr>
        <mc:AlternateContent xmlns:mc="http://schemas.openxmlformats.org/markup-compatibility/2006">
          <mc:Choice xmlns:p14="http://schemas.microsoft.com/office/powerpoint/2010/main" Requires="p14">
            <p:contentPart p14:bwMode="auto" r:id="rId50">
              <p14:nvContentPartPr>
                <p14:cNvPr id="34" name="Ink 33">
                  <a:extLst>
                    <a:ext uri="{FF2B5EF4-FFF2-40B4-BE49-F238E27FC236}">
                      <a16:creationId xmlns:a16="http://schemas.microsoft.com/office/drawing/2014/main" id="{A3B6A52B-AF9F-4EDB-825D-11A3B18AD70A}"/>
                    </a:ext>
                  </a:extLst>
                </p14:cNvPr>
                <p14:cNvContentPartPr/>
                <p14:nvPr/>
              </p14:nvContentPartPr>
              <p14:xfrm>
                <a:off x="9088530" y="1782606"/>
                <a:ext cx="153360" cy="146160"/>
              </p14:xfrm>
            </p:contentPart>
          </mc:Choice>
          <mc:Fallback>
            <p:pic>
              <p:nvPicPr>
                <p:cNvPr id="34" name="Ink 33">
                  <a:extLst>
                    <a:ext uri="{FF2B5EF4-FFF2-40B4-BE49-F238E27FC236}">
                      <a16:creationId xmlns:a16="http://schemas.microsoft.com/office/drawing/2014/main" id="{A3B6A52B-AF9F-4EDB-825D-11A3B18AD70A}"/>
                    </a:ext>
                  </a:extLst>
                </p:cNvPr>
                <p:cNvPicPr/>
                <p:nvPr/>
              </p:nvPicPr>
              <p:blipFill>
                <a:blip r:embed="rId51"/>
                <a:stretch>
                  <a:fillRect/>
                </a:stretch>
              </p:blipFill>
              <p:spPr>
                <a:xfrm>
                  <a:off x="9084210" y="1778286"/>
                  <a:ext cx="16200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5" name="Ink 34">
                  <a:extLst>
                    <a:ext uri="{FF2B5EF4-FFF2-40B4-BE49-F238E27FC236}">
                      <a16:creationId xmlns:a16="http://schemas.microsoft.com/office/drawing/2014/main" id="{FF548C4C-223A-4F21-BD6A-B59B48C8DCCE}"/>
                    </a:ext>
                  </a:extLst>
                </p14:cNvPr>
                <p14:cNvContentPartPr/>
                <p14:nvPr/>
              </p14:nvContentPartPr>
              <p14:xfrm>
                <a:off x="9306330" y="1542846"/>
                <a:ext cx="124920" cy="179640"/>
              </p14:xfrm>
            </p:contentPart>
          </mc:Choice>
          <mc:Fallback>
            <p:pic>
              <p:nvPicPr>
                <p:cNvPr id="35" name="Ink 34">
                  <a:extLst>
                    <a:ext uri="{FF2B5EF4-FFF2-40B4-BE49-F238E27FC236}">
                      <a16:creationId xmlns:a16="http://schemas.microsoft.com/office/drawing/2014/main" id="{FF548C4C-223A-4F21-BD6A-B59B48C8DCCE}"/>
                    </a:ext>
                  </a:extLst>
                </p:cNvPr>
                <p:cNvPicPr/>
                <p:nvPr/>
              </p:nvPicPr>
              <p:blipFill>
                <a:blip r:embed="rId53"/>
                <a:stretch>
                  <a:fillRect/>
                </a:stretch>
              </p:blipFill>
              <p:spPr>
                <a:xfrm>
                  <a:off x="9302010" y="1538526"/>
                  <a:ext cx="133560" cy="18828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6" name="Ink 35">
                  <a:extLst>
                    <a:ext uri="{FF2B5EF4-FFF2-40B4-BE49-F238E27FC236}">
                      <a16:creationId xmlns:a16="http://schemas.microsoft.com/office/drawing/2014/main" id="{A008E111-1D8D-40E8-A93D-5668E60885AB}"/>
                    </a:ext>
                  </a:extLst>
                </p14:cNvPr>
                <p14:cNvContentPartPr/>
                <p14:nvPr/>
              </p14:nvContentPartPr>
              <p14:xfrm>
                <a:off x="9496050" y="1490286"/>
                <a:ext cx="82800" cy="226440"/>
              </p14:xfrm>
            </p:contentPart>
          </mc:Choice>
          <mc:Fallback>
            <p:pic>
              <p:nvPicPr>
                <p:cNvPr id="36" name="Ink 35">
                  <a:extLst>
                    <a:ext uri="{FF2B5EF4-FFF2-40B4-BE49-F238E27FC236}">
                      <a16:creationId xmlns:a16="http://schemas.microsoft.com/office/drawing/2014/main" id="{A008E111-1D8D-40E8-A93D-5668E60885AB}"/>
                    </a:ext>
                  </a:extLst>
                </p:cNvPr>
                <p:cNvPicPr/>
                <p:nvPr/>
              </p:nvPicPr>
              <p:blipFill>
                <a:blip r:embed="rId55"/>
                <a:stretch>
                  <a:fillRect/>
                </a:stretch>
              </p:blipFill>
              <p:spPr>
                <a:xfrm>
                  <a:off x="9491730" y="1485966"/>
                  <a:ext cx="91440" cy="23508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7" name="Ink 36">
                  <a:extLst>
                    <a:ext uri="{FF2B5EF4-FFF2-40B4-BE49-F238E27FC236}">
                      <a16:creationId xmlns:a16="http://schemas.microsoft.com/office/drawing/2014/main" id="{CD3A98AC-04F1-48B0-89FF-BB296A84F41A}"/>
                    </a:ext>
                  </a:extLst>
                </p14:cNvPr>
                <p14:cNvContentPartPr/>
                <p14:nvPr/>
              </p14:nvContentPartPr>
              <p14:xfrm>
                <a:off x="9623850" y="1512606"/>
                <a:ext cx="18720" cy="167040"/>
              </p14:xfrm>
            </p:contentPart>
          </mc:Choice>
          <mc:Fallback>
            <p:pic>
              <p:nvPicPr>
                <p:cNvPr id="37" name="Ink 36">
                  <a:extLst>
                    <a:ext uri="{FF2B5EF4-FFF2-40B4-BE49-F238E27FC236}">
                      <a16:creationId xmlns:a16="http://schemas.microsoft.com/office/drawing/2014/main" id="{CD3A98AC-04F1-48B0-89FF-BB296A84F41A}"/>
                    </a:ext>
                  </a:extLst>
                </p:cNvPr>
                <p:cNvPicPr/>
                <p:nvPr/>
              </p:nvPicPr>
              <p:blipFill>
                <a:blip r:embed="rId57"/>
                <a:stretch>
                  <a:fillRect/>
                </a:stretch>
              </p:blipFill>
              <p:spPr>
                <a:xfrm>
                  <a:off x="9619530" y="1508286"/>
                  <a:ext cx="2736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8" name="Ink 37">
                  <a:extLst>
                    <a:ext uri="{FF2B5EF4-FFF2-40B4-BE49-F238E27FC236}">
                      <a16:creationId xmlns:a16="http://schemas.microsoft.com/office/drawing/2014/main" id="{30EBEC1D-46D9-42C5-8A78-70BD4E1A0D7E}"/>
                    </a:ext>
                  </a:extLst>
                </p14:cNvPr>
                <p14:cNvContentPartPr/>
                <p14:nvPr/>
              </p14:nvContentPartPr>
              <p14:xfrm>
                <a:off x="9611970" y="1565166"/>
                <a:ext cx="124560" cy="105840"/>
              </p14:xfrm>
            </p:contentPart>
          </mc:Choice>
          <mc:Fallback>
            <p:pic>
              <p:nvPicPr>
                <p:cNvPr id="38" name="Ink 37">
                  <a:extLst>
                    <a:ext uri="{FF2B5EF4-FFF2-40B4-BE49-F238E27FC236}">
                      <a16:creationId xmlns:a16="http://schemas.microsoft.com/office/drawing/2014/main" id="{30EBEC1D-46D9-42C5-8A78-70BD4E1A0D7E}"/>
                    </a:ext>
                  </a:extLst>
                </p:cNvPr>
                <p:cNvPicPr/>
                <p:nvPr/>
              </p:nvPicPr>
              <p:blipFill>
                <a:blip r:embed="rId59"/>
                <a:stretch>
                  <a:fillRect/>
                </a:stretch>
              </p:blipFill>
              <p:spPr>
                <a:xfrm>
                  <a:off x="9607650" y="1560846"/>
                  <a:ext cx="13320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39" name="Ink 38">
                  <a:extLst>
                    <a:ext uri="{FF2B5EF4-FFF2-40B4-BE49-F238E27FC236}">
                      <a16:creationId xmlns:a16="http://schemas.microsoft.com/office/drawing/2014/main" id="{B00492E0-A1C9-4999-B132-F25D3816074B}"/>
                    </a:ext>
                  </a:extLst>
                </p14:cNvPr>
                <p14:cNvContentPartPr/>
                <p14:nvPr/>
              </p14:nvContentPartPr>
              <p14:xfrm>
                <a:off x="9777930" y="1483806"/>
                <a:ext cx="99000" cy="251640"/>
              </p14:xfrm>
            </p:contentPart>
          </mc:Choice>
          <mc:Fallback>
            <p:pic>
              <p:nvPicPr>
                <p:cNvPr id="39" name="Ink 38">
                  <a:extLst>
                    <a:ext uri="{FF2B5EF4-FFF2-40B4-BE49-F238E27FC236}">
                      <a16:creationId xmlns:a16="http://schemas.microsoft.com/office/drawing/2014/main" id="{B00492E0-A1C9-4999-B132-F25D3816074B}"/>
                    </a:ext>
                  </a:extLst>
                </p:cNvPr>
                <p:cNvPicPr/>
                <p:nvPr/>
              </p:nvPicPr>
              <p:blipFill>
                <a:blip r:embed="rId61"/>
                <a:stretch>
                  <a:fillRect/>
                </a:stretch>
              </p:blipFill>
              <p:spPr>
                <a:xfrm>
                  <a:off x="9773610" y="1479486"/>
                  <a:ext cx="107640" cy="260280"/>
                </a:xfrm>
                <a:prstGeom prst="rect">
                  <a:avLst/>
                </a:prstGeom>
              </p:spPr>
            </p:pic>
          </mc:Fallback>
        </mc:AlternateContent>
      </p:grpSp>
      <p:grpSp>
        <p:nvGrpSpPr>
          <p:cNvPr id="52" name="Group 51">
            <a:extLst>
              <a:ext uri="{FF2B5EF4-FFF2-40B4-BE49-F238E27FC236}">
                <a16:creationId xmlns:a16="http://schemas.microsoft.com/office/drawing/2014/main" id="{2EF533D2-1A77-42A9-BAE7-3EE1349E0C3C}"/>
              </a:ext>
            </a:extLst>
          </p:cNvPr>
          <p:cNvGrpSpPr/>
          <p:nvPr/>
        </p:nvGrpSpPr>
        <p:grpSpPr>
          <a:xfrm>
            <a:off x="7085850" y="2306406"/>
            <a:ext cx="1548360" cy="295200"/>
            <a:chOff x="7085850" y="2306406"/>
            <a:chExt cx="1548360" cy="295200"/>
          </a:xfrm>
        </p:grpSpPr>
        <mc:AlternateContent xmlns:mc="http://schemas.openxmlformats.org/markup-compatibility/2006">
          <mc:Choice xmlns:p14="http://schemas.microsoft.com/office/powerpoint/2010/main" Requires="p14">
            <p:contentPart p14:bwMode="auto" r:id="rId62">
              <p14:nvContentPartPr>
                <p14:cNvPr id="41" name="Ink 40">
                  <a:extLst>
                    <a:ext uri="{FF2B5EF4-FFF2-40B4-BE49-F238E27FC236}">
                      <a16:creationId xmlns:a16="http://schemas.microsoft.com/office/drawing/2014/main" id="{B6E0C9B4-9A9E-4B15-AC33-8CCBA5B88A35}"/>
                    </a:ext>
                  </a:extLst>
                </p14:cNvPr>
                <p14:cNvContentPartPr/>
                <p14:nvPr/>
              </p14:nvContentPartPr>
              <p14:xfrm>
                <a:off x="7089450" y="2361126"/>
                <a:ext cx="24120" cy="173880"/>
              </p14:xfrm>
            </p:contentPart>
          </mc:Choice>
          <mc:Fallback>
            <p:pic>
              <p:nvPicPr>
                <p:cNvPr id="41" name="Ink 40">
                  <a:extLst>
                    <a:ext uri="{FF2B5EF4-FFF2-40B4-BE49-F238E27FC236}">
                      <a16:creationId xmlns:a16="http://schemas.microsoft.com/office/drawing/2014/main" id="{B6E0C9B4-9A9E-4B15-AC33-8CCBA5B88A35}"/>
                    </a:ext>
                  </a:extLst>
                </p:cNvPr>
                <p:cNvPicPr/>
                <p:nvPr/>
              </p:nvPicPr>
              <p:blipFill>
                <a:blip r:embed="rId63"/>
                <a:stretch>
                  <a:fillRect/>
                </a:stretch>
              </p:blipFill>
              <p:spPr>
                <a:xfrm>
                  <a:off x="7085130" y="2356806"/>
                  <a:ext cx="3276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42" name="Ink 41">
                  <a:extLst>
                    <a:ext uri="{FF2B5EF4-FFF2-40B4-BE49-F238E27FC236}">
                      <a16:creationId xmlns:a16="http://schemas.microsoft.com/office/drawing/2014/main" id="{5AE52312-4D8E-41C0-93DD-4F84741BE79E}"/>
                    </a:ext>
                  </a:extLst>
                </p14:cNvPr>
                <p14:cNvContentPartPr/>
                <p14:nvPr/>
              </p14:nvContentPartPr>
              <p14:xfrm>
                <a:off x="7085850" y="2345286"/>
                <a:ext cx="170280" cy="144000"/>
              </p14:xfrm>
            </p:contentPart>
          </mc:Choice>
          <mc:Fallback>
            <p:pic>
              <p:nvPicPr>
                <p:cNvPr id="42" name="Ink 41">
                  <a:extLst>
                    <a:ext uri="{FF2B5EF4-FFF2-40B4-BE49-F238E27FC236}">
                      <a16:creationId xmlns:a16="http://schemas.microsoft.com/office/drawing/2014/main" id="{5AE52312-4D8E-41C0-93DD-4F84741BE79E}"/>
                    </a:ext>
                  </a:extLst>
                </p:cNvPr>
                <p:cNvPicPr/>
                <p:nvPr/>
              </p:nvPicPr>
              <p:blipFill>
                <a:blip r:embed="rId65"/>
                <a:stretch>
                  <a:fillRect/>
                </a:stretch>
              </p:blipFill>
              <p:spPr>
                <a:xfrm>
                  <a:off x="7081530" y="2340966"/>
                  <a:ext cx="17892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43" name="Ink 42">
                  <a:extLst>
                    <a:ext uri="{FF2B5EF4-FFF2-40B4-BE49-F238E27FC236}">
                      <a16:creationId xmlns:a16="http://schemas.microsoft.com/office/drawing/2014/main" id="{CDC45026-C37D-4E98-81DD-729BEE2A6250}"/>
                    </a:ext>
                  </a:extLst>
                </p14:cNvPr>
                <p14:cNvContentPartPr/>
                <p14:nvPr/>
              </p14:nvContentPartPr>
              <p14:xfrm>
                <a:off x="7296810" y="2334486"/>
                <a:ext cx="52920" cy="195120"/>
              </p14:xfrm>
            </p:contentPart>
          </mc:Choice>
          <mc:Fallback>
            <p:pic>
              <p:nvPicPr>
                <p:cNvPr id="43" name="Ink 42">
                  <a:extLst>
                    <a:ext uri="{FF2B5EF4-FFF2-40B4-BE49-F238E27FC236}">
                      <a16:creationId xmlns:a16="http://schemas.microsoft.com/office/drawing/2014/main" id="{CDC45026-C37D-4E98-81DD-729BEE2A6250}"/>
                    </a:ext>
                  </a:extLst>
                </p:cNvPr>
                <p:cNvPicPr/>
                <p:nvPr/>
              </p:nvPicPr>
              <p:blipFill>
                <a:blip r:embed="rId67"/>
                <a:stretch>
                  <a:fillRect/>
                </a:stretch>
              </p:blipFill>
              <p:spPr>
                <a:xfrm>
                  <a:off x="7292490" y="2330166"/>
                  <a:ext cx="61560" cy="20376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44" name="Ink 43">
                  <a:extLst>
                    <a:ext uri="{FF2B5EF4-FFF2-40B4-BE49-F238E27FC236}">
                      <a16:creationId xmlns:a16="http://schemas.microsoft.com/office/drawing/2014/main" id="{167BB58A-7850-4A58-8B7D-C18509E8F398}"/>
                    </a:ext>
                  </a:extLst>
                </p14:cNvPr>
                <p14:cNvContentPartPr/>
                <p14:nvPr/>
              </p14:nvContentPartPr>
              <p14:xfrm>
                <a:off x="7294650" y="2353206"/>
                <a:ext cx="205200" cy="96840"/>
              </p14:xfrm>
            </p:contentPart>
          </mc:Choice>
          <mc:Fallback>
            <p:pic>
              <p:nvPicPr>
                <p:cNvPr id="44" name="Ink 43">
                  <a:extLst>
                    <a:ext uri="{FF2B5EF4-FFF2-40B4-BE49-F238E27FC236}">
                      <a16:creationId xmlns:a16="http://schemas.microsoft.com/office/drawing/2014/main" id="{167BB58A-7850-4A58-8B7D-C18509E8F398}"/>
                    </a:ext>
                  </a:extLst>
                </p:cNvPr>
                <p:cNvPicPr/>
                <p:nvPr/>
              </p:nvPicPr>
              <p:blipFill>
                <a:blip r:embed="rId69"/>
                <a:stretch>
                  <a:fillRect/>
                </a:stretch>
              </p:blipFill>
              <p:spPr>
                <a:xfrm>
                  <a:off x="7290330" y="2348886"/>
                  <a:ext cx="21384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45" name="Ink 44">
                  <a:extLst>
                    <a:ext uri="{FF2B5EF4-FFF2-40B4-BE49-F238E27FC236}">
                      <a16:creationId xmlns:a16="http://schemas.microsoft.com/office/drawing/2014/main" id="{59711C91-0016-4563-B767-9753631616D1}"/>
                    </a:ext>
                  </a:extLst>
                </p14:cNvPr>
                <p14:cNvContentPartPr/>
                <p14:nvPr/>
              </p14:nvContentPartPr>
              <p14:xfrm>
                <a:off x="7625850" y="2376966"/>
                <a:ext cx="88920" cy="103320"/>
              </p14:xfrm>
            </p:contentPart>
          </mc:Choice>
          <mc:Fallback>
            <p:pic>
              <p:nvPicPr>
                <p:cNvPr id="45" name="Ink 44">
                  <a:extLst>
                    <a:ext uri="{FF2B5EF4-FFF2-40B4-BE49-F238E27FC236}">
                      <a16:creationId xmlns:a16="http://schemas.microsoft.com/office/drawing/2014/main" id="{59711C91-0016-4563-B767-9753631616D1}"/>
                    </a:ext>
                  </a:extLst>
                </p:cNvPr>
                <p:cNvPicPr/>
                <p:nvPr/>
              </p:nvPicPr>
              <p:blipFill>
                <a:blip r:embed="rId71"/>
                <a:stretch>
                  <a:fillRect/>
                </a:stretch>
              </p:blipFill>
              <p:spPr>
                <a:xfrm>
                  <a:off x="7621530" y="2372646"/>
                  <a:ext cx="9756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46" name="Ink 45">
                  <a:extLst>
                    <a:ext uri="{FF2B5EF4-FFF2-40B4-BE49-F238E27FC236}">
                      <a16:creationId xmlns:a16="http://schemas.microsoft.com/office/drawing/2014/main" id="{B2353901-D5F8-457E-8D06-7D3CB66C79F5}"/>
                    </a:ext>
                  </a:extLst>
                </p14:cNvPr>
                <p14:cNvContentPartPr/>
                <p14:nvPr/>
              </p14:nvContentPartPr>
              <p14:xfrm>
                <a:off x="7747530" y="2378046"/>
                <a:ext cx="273240" cy="115560"/>
              </p14:xfrm>
            </p:contentPart>
          </mc:Choice>
          <mc:Fallback>
            <p:pic>
              <p:nvPicPr>
                <p:cNvPr id="46" name="Ink 45">
                  <a:extLst>
                    <a:ext uri="{FF2B5EF4-FFF2-40B4-BE49-F238E27FC236}">
                      <a16:creationId xmlns:a16="http://schemas.microsoft.com/office/drawing/2014/main" id="{B2353901-D5F8-457E-8D06-7D3CB66C79F5}"/>
                    </a:ext>
                  </a:extLst>
                </p:cNvPr>
                <p:cNvPicPr/>
                <p:nvPr/>
              </p:nvPicPr>
              <p:blipFill>
                <a:blip r:embed="rId73"/>
                <a:stretch>
                  <a:fillRect/>
                </a:stretch>
              </p:blipFill>
              <p:spPr>
                <a:xfrm>
                  <a:off x="7743210" y="2373726"/>
                  <a:ext cx="28188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47" name="Ink 46">
                  <a:extLst>
                    <a:ext uri="{FF2B5EF4-FFF2-40B4-BE49-F238E27FC236}">
                      <a16:creationId xmlns:a16="http://schemas.microsoft.com/office/drawing/2014/main" id="{EA1409FE-CF94-4F9B-817E-CE4128121D38}"/>
                    </a:ext>
                  </a:extLst>
                </p14:cNvPr>
                <p14:cNvContentPartPr/>
                <p14:nvPr/>
              </p14:nvContentPartPr>
              <p14:xfrm>
                <a:off x="8048130" y="2393526"/>
                <a:ext cx="66600" cy="208080"/>
              </p14:xfrm>
            </p:contentPart>
          </mc:Choice>
          <mc:Fallback>
            <p:pic>
              <p:nvPicPr>
                <p:cNvPr id="47" name="Ink 46">
                  <a:extLst>
                    <a:ext uri="{FF2B5EF4-FFF2-40B4-BE49-F238E27FC236}">
                      <a16:creationId xmlns:a16="http://schemas.microsoft.com/office/drawing/2014/main" id="{EA1409FE-CF94-4F9B-817E-CE4128121D38}"/>
                    </a:ext>
                  </a:extLst>
                </p:cNvPr>
                <p:cNvPicPr/>
                <p:nvPr/>
              </p:nvPicPr>
              <p:blipFill>
                <a:blip r:embed="rId75"/>
                <a:stretch>
                  <a:fillRect/>
                </a:stretch>
              </p:blipFill>
              <p:spPr>
                <a:xfrm>
                  <a:off x="8043810" y="2389206"/>
                  <a:ext cx="75240" cy="21672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48" name="Ink 47">
                  <a:extLst>
                    <a:ext uri="{FF2B5EF4-FFF2-40B4-BE49-F238E27FC236}">
                      <a16:creationId xmlns:a16="http://schemas.microsoft.com/office/drawing/2014/main" id="{3749F9A1-E049-4B4C-BCB4-292A734251C3}"/>
                    </a:ext>
                  </a:extLst>
                </p14:cNvPr>
                <p14:cNvContentPartPr/>
                <p14:nvPr/>
              </p14:nvContentPartPr>
              <p14:xfrm>
                <a:off x="8060010" y="2321526"/>
                <a:ext cx="164160" cy="152640"/>
              </p14:xfrm>
            </p:contentPart>
          </mc:Choice>
          <mc:Fallback>
            <p:pic>
              <p:nvPicPr>
                <p:cNvPr id="48" name="Ink 47">
                  <a:extLst>
                    <a:ext uri="{FF2B5EF4-FFF2-40B4-BE49-F238E27FC236}">
                      <a16:creationId xmlns:a16="http://schemas.microsoft.com/office/drawing/2014/main" id="{3749F9A1-E049-4B4C-BCB4-292A734251C3}"/>
                    </a:ext>
                  </a:extLst>
                </p:cNvPr>
                <p:cNvPicPr/>
                <p:nvPr/>
              </p:nvPicPr>
              <p:blipFill>
                <a:blip r:embed="rId77"/>
                <a:stretch>
                  <a:fillRect/>
                </a:stretch>
              </p:blipFill>
              <p:spPr>
                <a:xfrm>
                  <a:off x="8055690" y="2317206"/>
                  <a:ext cx="17280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49" name="Ink 48">
                  <a:extLst>
                    <a:ext uri="{FF2B5EF4-FFF2-40B4-BE49-F238E27FC236}">
                      <a16:creationId xmlns:a16="http://schemas.microsoft.com/office/drawing/2014/main" id="{09F07BF6-27E9-4737-842B-47073680271C}"/>
                    </a:ext>
                  </a:extLst>
                </p14:cNvPr>
                <p14:cNvContentPartPr/>
                <p14:nvPr/>
              </p14:nvContentPartPr>
              <p14:xfrm>
                <a:off x="8246130" y="2357166"/>
                <a:ext cx="90360" cy="106920"/>
              </p14:xfrm>
            </p:contentPart>
          </mc:Choice>
          <mc:Fallback>
            <p:pic>
              <p:nvPicPr>
                <p:cNvPr id="49" name="Ink 48">
                  <a:extLst>
                    <a:ext uri="{FF2B5EF4-FFF2-40B4-BE49-F238E27FC236}">
                      <a16:creationId xmlns:a16="http://schemas.microsoft.com/office/drawing/2014/main" id="{09F07BF6-27E9-4737-842B-47073680271C}"/>
                    </a:ext>
                  </a:extLst>
                </p:cNvPr>
                <p:cNvPicPr/>
                <p:nvPr/>
              </p:nvPicPr>
              <p:blipFill>
                <a:blip r:embed="rId79"/>
                <a:stretch>
                  <a:fillRect/>
                </a:stretch>
              </p:blipFill>
              <p:spPr>
                <a:xfrm>
                  <a:off x="8241810" y="2352846"/>
                  <a:ext cx="9900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50" name="Ink 49">
                  <a:extLst>
                    <a:ext uri="{FF2B5EF4-FFF2-40B4-BE49-F238E27FC236}">
                      <a16:creationId xmlns:a16="http://schemas.microsoft.com/office/drawing/2014/main" id="{2B525B43-CD67-4A9E-AED3-41E7C480868C}"/>
                    </a:ext>
                  </a:extLst>
                </p14:cNvPr>
                <p14:cNvContentPartPr/>
                <p14:nvPr/>
              </p14:nvContentPartPr>
              <p14:xfrm>
                <a:off x="8343330" y="2306406"/>
                <a:ext cx="102960" cy="159480"/>
              </p14:xfrm>
            </p:contentPart>
          </mc:Choice>
          <mc:Fallback>
            <p:pic>
              <p:nvPicPr>
                <p:cNvPr id="50" name="Ink 49">
                  <a:extLst>
                    <a:ext uri="{FF2B5EF4-FFF2-40B4-BE49-F238E27FC236}">
                      <a16:creationId xmlns:a16="http://schemas.microsoft.com/office/drawing/2014/main" id="{2B525B43-CD67-4A9E-AED3-41E7C480868C}"/>
                    </a:ext>
                  </a:extLst>
                </p:cNvPr>
                <p:cNvPicPr/>
                <p:nvPr/>
              </p:nvPicPr>
              <p:blipFill>
                <a:blip r:embed="rId81"/>
                <a:stretch>
                  <a:fillRect/>
                </a:stretch>
              </p:blipFill>
              <p:spPr>
                <a:xfrm>
                  <a:off x="8339010" y="2302086"/>
                  <a:ext cx="11160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51" name="Ink 50">
                  <a:extLst>
                    <a:ext uri="{FF2B5EF4-FFF2-40B4-BE49-F238E27FC236}">
                      <a16:creationId xmlns:a16="http://schemas.microsoft.com/office/drawing/2014/main" id="{DF0F0066-CF4D-4B64-B43F-CD1257B971D5}"/>
                    </a:ext>
                  </a:extLst>
                </p14:cNvPr>
                <p14:cNvContentPartPr/>
                <p14:nvPr/>
              </p14:nvContentPartPr>
              <p14:xfrm>
                <a:off x="8470050" y="2350686"/>
                <a:ext cx="164160" cy="117720"/>
              </p14:xfrm>
            </p:contentPart>
          </mc:Choice>
          <mc:Fallback>
            <p:pic>
              <p:nvPicPr>
                <p:cNvPr id="51" name="Ink 50">
                  <a:extLst>
                    <a:ext uri="{FF2B5EF4-FFF2-40B4-BE49-F238E27FC236}">
                      <a16:creationId xmlns:a16="http://schemas.microsoft.com/office/drawing/2014/main" id="{DF0F0066-CF4D-4B64-B43F-CD1257B971D5}"/>
                    </a:ext>
                  </a:extLst>
                </p:cNvPr>
                <p:cNvPicPr/>
                <p:nvPr/>
              </p:nvPicPr>
              <p:blipFill>
                <a:blip r:embed="rId83"/>
                <a:stretch>
                  <a:fillRect/>
                </a:stretch>
              </p:blipFill>
              <p:spPr>
                <a:xfrm>
                  <a:off x="8465730" y="2346366"/>
                  <a:ext cx="172800" cy="126360"/>
                </a:xfrm>
                <a:prstGeom prst="rect">
                  <a:avLst/>
                </a:prstGeom>
              </p:spPr>
            </p:pic>
          </mc:Fallback>
        </mc:AlternateContent>
      </p:grpSp>
      <p:grpSp>
        <p:nvGrpSpPr>
          <p:cNvPr id="61" name="Group 60">
            <a:extLst>
              <a:ext uri="{FF2B5EF4-FFF2-40B4-BE49-F238E27FC236}">
                <a16:creationId xmlns:a16="http://schemas.microsoft.com/office/drawing/2014/main" id="{3A4322E7-CC46-40C8-856A-8317EF19A02C}"/>
              </a:ext>
            </a:extLst>
          </p:cNvPr>
          <p:cNvGrpSpPr/>
          <p:nvPr/>
        </p:nvGrpSpPr>
        <p:grpSpPr>
          <a:xfrm>
            <a:off x="9317490" y="2202726"/>
            <a:ext cx="495000" cy="255240"/>
            <a:chOff x="9317490" y="2202726"/>
            <a:chExt cx="495000" cy="255240"/>
          </a:xfrm>
        </p:grpSpPr>
        <mc:AlternateContent xmlns:mc="http://schemas.openxmlformats.org/markup-compatibility/2006">
          <mc:Choice xmlns:p14="http://schemas.microsoft.com/office/powerpoint/2010/main" Requires="p14">
            <p:contentPart p14:bwMode="auto" r:id="rId84">
              <p14:nvContentPartPr>
                <p14:cNvPr id="53" name="Ink 52">
                  <a:extLst>
                    <a:ext uri="{FF2B5EF4-FFF2-40B4-BE49-F238E27FC236}">
                      <a16:creationId xmlns:a16="http://schemas.microsoft.com/office/drawing/2014/main" id="{BFC5DEFD-9F1F-4606-B8AE-F8C9CBD7C8EB}"/>
                    </a:ext>
                  </a:extLst>
                </p14:cNvPr>
                <p14:cNvContentPartPr/>
                <p14:nvPr/>
              </p14:nvContentPartPr>
              <p14:xfrm>
                <a:off x="9317490" y="2288766"/>
                <a:ext cx="423000" cy="169200"/>
              </p14:xfrm>
            </p:contentPart>
          </mc:Choice>
          <mc:Fallback>
            <p:pic>
              <p:nvPicPr>
                <p:cNvPr id="53" name="Ink 52">
                  <a:extLst>
                    <a:ext uri="{FF2B5EF4-FFF2-40B4-BE49-F238E27FC236}">
                      <a16:creationId xmlns:a16="http://schemas.microsoft.com/office/drawing/2014/main" id="{BFC5DEFD-9F1F-4606-B8AE-F8C9CBD7C8EB}"/>
                    </a:ext>
                  </a:extLst>
                </p:cNvPr>
                <p:cNvPicPr/>
                <p:nvPr/>
              </p:nvPicPr>
              <p:blipFill>
                <a:blip r:embed="rId85"/>
                <a:stretch>
                  <a:fillRect/>
                </a:stretch>
              </p:blipFill>
              <p:spPr>
                <a:xfrm>
                  <a:off x="9313170" y="2284446"/>
                  <a:ext cx="43164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54" name="Ink 53">
                  <a:extLst>
                    <a:ext uri="{FF2B5EF4-FFF2-40B4-BE49-F238E27FC236}">
                      <a16:creationId xmlns:a16="http://schemas.microsoft.com/office/drawing/2014/main" id="{C6B16C74-AF6D-4F01-9E6B-8E98BFED941B}"/>
                    </a:ext>
                  </a:extLst>
                </p14:cNvPr>
                <p14:cNvContentPartPr/>
                <p14:nvPr/>
              </p14:nvContentPartPr>
              <p14:xfrm>
                <a:off x="9700530" y="2202726"/>
                <a:ext cx="111960" cy="250920"/>
              </p14:xfrm>
            </p:contentPart>
          </mc:Choice>
          <mc:Fallback>
            <p:pic>
              <p:nvPicPr>
                <p:cNvPr id="54" name="Ink 53">
                  <a:extLst>
                    <a:ext uri="{FF2B5EF4-FFF2-40B4-BE49-F238E27FC236}">
                      <a16:creationId xmlns:a16="http://schemas.microsoft.com/office/drawing/2014/main" id="{C6B16C74-AF6D-4F01-9E6B-8E98BFED941B}"/>
                    </a:ext>
                  </a:extLst>
                </p:cNvPr>
                <p:cNvPicPr/>
                <p:nvPr/>
              </p:nvPicPr>
              <p:blipFill>
                <a:blip r:embed="rId87"/>
                <a:stretch>
                  <a:fillRect/>
                </a:stretch>
              </p:blipFill>
              <p:spPr>
                <a:xfrm>
                  <a:off x="9696210" y="2198406"/>
                  <a:ext cx="120600" cy="259560"/>
                </a:xfrm>
                <a:prstGeom prst="rect">
                  <a:avLst/>
                </a:prstGeom>
              </p:spPr>
            </p:pic>
          </mc:Fallback>
        </mc:AlternateContent>
      </p:grpSp>
      <p:grpSp>
        <p:nvGrpSpPr>
          <p:cNvPr id="60" name="Group 59">
            <a:extLst>
              <a:ext uri="{FF2B5EF4-FFF2-40B4-BE49-F238E27FC236}">
                <a16:creationId xmlns:a16="http://schemas.microsoft.com/office/drawing/2014/main" id="{DFDA5AA9-AEBC-4E73-A887-9E4C3EF7468F}"/>
              </a:ext>
            </a:extLst>
          </p:cNvPr>
          <p:cNvGrpSpPr/>
          <p:nvPr/>
        </p:nvGrpSpPr>
        <p:grpSpPr>
          <a:xfrm>
            <a:off x="10062330" y="2271846"/>
            <a:ext cx="563400" cy="219240"/>
            <a:chOff x="10062330" y="2271846"/>
            <a:chExt cx="563400" cy="219240"/>
          </a:xfrm>
        </p:grpSpPr>
        <mc:AlternateContent xmlns:mc="http://schemas.openxmlformats.org/markup-compatibility/2006">
          <mc:Choice xmlns:p14="http://schemas.microsoft.com/office/powerpoint/2010/main" Requires="p14">
            <p:contentPart p14:bwMode="auto" r:id="rId88">
              <p14:nvContentPartPr>
                <p14:cNvPr id="55" name="Ink 54">
                  <a:extLst>
                    <a:ext uri="{FF2B5EF4-FFF2-40B4-BE49-F238E27FC236}">
                      <a16:creationId xmlns:a16="http://schemas.microsoft.com/office/drawing/2014/main" id="{43D8DD29-20D3-4FEB-85AD-95928B3B8EBB}"/>
                    </a:ext>
                  </a:extLst>
                </p14:cNvPr>
                <p14:cNvContentPartPr/>
                <p14:nvPr/>
              </p14:nvContentPartPr>
              <p14:xfrm>
                <a:off x="10062330" y="2271846"/>
                <a:ext cx="28440" cy="178920"/>
              </p14:xfrm>
            </p:contentPart>
          </mc:Choice>
          <mc:Fallback>
            <p:pic>
              <p:nvPicPr>
                <p:cNvPr id="55" name="Ink 54">
                  <a:extLst>
                    <a:ext uri="{FF2B5EF4-FFF2-40B4-BE49-F238E27FC236}">
                      <a16:creationId xmlns:a16="http://schemas.microsoft.com/office/drawing/2014/main" id="{43D8DD29-20D3-4FEB-85AD-95928B3B8EBB}"/>
                    </a:ext>
                  </a:extLst>
                </p:cNvPr>
                <p:cNvPicPr/>
                <p:nvPr/>
              </p:nvPicPr>
              <p:blipFill>
                <a:blip r:embed="rId89"/>
                <a:stretch>
                  <a:fillRect/>
                </a:stretch>
              </p:blipFill>
              <p:spPr>
                <a:xfrm>
                  <a:off x="10058010" y="2267526"/>
                  <a:ext cx="37080" cy="18756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56" name="Ink 55">
                  <a:extLst>
                    <a:ext uri="{FF2B5EF4-FFF2-40B4-BE49-F238E27FC236}">
                      <a16:creationId xmlns:a16="http://schemas.microsoft.com/office/drawing/2014/main" id="{0DD73DC2-E0D3-42AE-8E3A-B27D4C960C12}"/>
                    </a:ext>
                  </a:extLst>
                </p14:cNvPr>
                <p14:cNvContentPartPr/>
                <p14:nvPr/>
              </p14:nvContentPartPr>
              <p14:xfrm>
                <a:off x="10076010" y="2383806"/>
                <a:ext cx="121680" cy="16560"/>
              </p14:xfrm>
            </p:contentPart>
          </mc:Choice>
          <mc:Fallback>
            <p:pic>
              <p:nvPicPr>
                <p:cNvPr id="56" name="Ink 55">
                  <a:extLst>
                    <a:ext uri="{FF2B5EF4-FFF2-40B4-BE49-F238E27FC236}">
                      <a16:creationId xmlns:a16="http://schemas.microsoft.com/office/drawing/2014/main" id="{0DD73DC2-E0D3-42AE-8E3A-B27D4C960C12}"/>
                    </a:ext>
                  </a:extLst>
                </p:cNvPr>
                <p:cNvPicPr/>
                <p:nvPr/>
              </p:nvPicPr>
              <p:blipFill>
                <a:blip r:embed="rId91"/>
                <a:stretch>
                  <a:fillRect/>
                </a:stretch>
              </p:blipFill>
              <p:spPr>
                <a:xfrm>
                  <a:off x="10071690" y="2379486"/>
                  <a:ext cx="13032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57" name="Ink 56">
                  <a:extLst>
                    <a:ext uri="{FF2B5EF4-FFF2-40B4-BE49-F238E27FC236}">
                      <a16:creationId xmlns:a16="http://schemas.microsoft.com/office/drawing/2014/main" id="{D63B39A8-11D2-4911-9CC1-39B860EAC25C}"/>
                    </a:ext>
                  </a:extLst>
                </p14:cNvPr>
                <p14:cNvContentPartPr/>
                <p14:nvPr/>
              </p14:nvContentPartPr>
              <p14:xfrm>
                <a:off x="10204890" y="2282646"/>
                <a:ext cx="40680" cy="202320"/>
              </p14:xfrm>
            </p:contentPart>
          </mc:Choice>
          <mc:Fallback>
            <p:pic>
              <p:nvPicPr>
                <p:cNvPr id="57" name="Ink 56">
                  <a:extLst>
                    <a:ext uri="{FF2B5EF4-FFF2-40B4-BE49-F238E27FC236}">
                      <a16:creationId xmlns:a16="http://schemas.microsoft.com/office/drawing/2014/main" id="{D63B39A8-11D2-4911-9CC1-39B860EAC25C}"/>
                    </a:ext>
                  </a:extLst>
                </p:cNvPr>
                <p:cNvPicPr/>
                <p:nvPr/>
              </p:nvPicPr>
              <p:blipFill>
                <a:blip r:embed="rId93"/>
                <a:stretch>
                  <a:fillRect/>
                </a:stretch>
              </p:blipFill>
              <p:spPr>
                <a:xfrm>
                  <a:off x="10200570" y="2278326"/>
                  <a:ext cx="49320" cy="21096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58" name="Ink 57">
                  <a:extLst>
                    <a:ext uri="{FF2B5EF4-FFF2-40B4-BE49-F238E27FC236}">
                      <a16:creationId xmlns:a16="http://schemas.microsoft.com/office/drawing/2014/main" id="{173422CD-AE24-48F5-BDDE-9D1EF5D47455}"/>
                    </a:ext>
                  </a:extLst>
                </p14:cNvPr>
                <p14:cNvContentPartPr/>
                <p14:nvPr/>
              </p14:nvContentPartPr>
              <p14:xfrm>
                <a:off x="10307850" y="2324766"/>
                <a:ext cx="184320" cy="163440"/>
              </p14:xfrm>
            </p:contentPart>
          </mc:Choice>
          <mc:Fallback>
            <p:pic>
              <p:nvPicPr>
                <p:cNvPr id="58" name="Ink 57">
                  <a:extLst>
                    <a:ext uri="{FF2B5EF4-FFF2-40B4-BE49-F238E27FC236}">
                      <a16:creationId xmlns:a16="http://schemas.microsoft.com/office/drawing/2014/main" id="{173422CD-AE24-48F5-BDDE-9D1EF5D47455}"/>
                    </a:ext>
                  </a:extLst>
                </p:cNvPr>
                <p:cNvPicPr/>
                <p:nvPr/>
              </p:nvPicPr>
              <p:blipFill>
                <a:blip r:embed="rId95"/>
                <a:stretch>
                  <a:fillRect/>
                </a:stretch>
              </p:blipFill>
              <p:spPr>
                <a:xfrm>
                  <a:off x="10303530" y="2320446"/>
                  <a:ext cx="19296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59" name="Ink 58">
                  <a:extLst>
                    <a:ext uri="{FF2B5EF4-FFF2-40B4-BE49-F238E27FC236}">
                      <a16:creationId xmlns:a16="http://schemas.microsoft.com/office/drawing/2014/main" id="{E3945829-5ED7-4308-88D9-E66E0903E636}"/>
                    </a:ext>
                  </a:extLst>
                </p14:cNvPr>
                <p14:cNvContentPartPr/>
                <p14:nvPr/>
              </p14:nvContentPartPr>
              <p14:xfrm>
                <a:off x="10604130" y="2285166"/>
                <a:ext cx="21600" cy="205920"/>
              </p14:xfrm>
            </p:contentPart>
          </mc:Choice>
          <mc:Fallback>
            <p:pic>
              <p:nvPicPr>
                <p:cNvPr id="59" name="Ink 58">
                  <a:extLst>
                    <a:ext uri="{FF2B5EF4-FFF2-40B4-BE49-F238E27FC236}">
                      <a16:creationId xmlns:a16="http://schemas.microsoft.com/office/drawing/2014/main" id="{E3945829-5ED7-4308-88D9-E66E0903E636}"/>
                    </a:ext>
                  </a:extLst>
                </p:cNvPr>
                <p:cNvPicPr/>
                <p:nvPr/>
              </p:nvPicPr>
              <p:blipFill>
                <a:blip r:embed="rId97"/>
                <a:stretch>
                  <a:fillRect/>
                </a:stretch>
              </p:blipFill>
              <p:spPr>
                <a:xfrm>
                  <a:off x="10599810" y="2280846"/>
                  <a:ext cx="30240" cy="2145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98">
            <p14:nvContentPartPr>
              <p14:cNvPr id="62" name="Ink 61">
                <a:extLst>
                  <a:ext uri="{FF2B5EF4-FFF2-40B4-BE49-F238E27FC236}">
                    <a16:creationId xmlns:a16="http://schemas.microsoft.com/office/drawing/2014/main" id="{2B5715F8-617C-42CE-A9A1-F7E53705F6C9}"/>
                  </a:ext>
                </a:extLst>
              </p14:cNvPr>
              <p14:cNvContentPartPr/>
              <p14:nvPr/>
            </p14:nvContentPartPr>
            <p14:xfrm>
              <a:off x="3733530" y="3228726"/>
              <a:ext cx="77760" cy="72360"/>
            </p14:xfrm>
          </p:contentPart>
        </mc:Choice>
        <mc:Fallback>
          <p:pic>
            <p:nvPicPr>
              <p:cNvPr id="62" name="Ink 61">
                <a:extLst>
                  <a:ext uri="{FF2B5EF4-FFF2-40B4-BE49-F238E27FC236}">
                    <a16:creationId xmlns:a16="http://schemas.microsoft.com/office/drawing/2014/main" id="{2B5715F8-617C-42CE-A9A1-F7E53705F6C9}"/>
                  </a:ext>
                </a:extLst>
              </p:cNvPr>
              <p:cNvPicPr/>
              <p:nvPr/>
            </p:nvPicPr>
            <p:blipFill>
              <a:blip r:embed="rId99"/>
              <a:stretch>
                <a:fillRect/>
              </a:stretch>
            </p:blipFill>
            <p:spPr>
              <a:xfrm>
                <a:off x="3729210" y="3224406"/>
                <a:ext cx="8640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63" name="Ink 62">
                <a:extLst>
                  <a:ext uri="{FF2B5EF4-FFF2-40B4-BE49-F238E27FC236}">
                    <a16:creationId xmlns:a16="http://schemas.microsoft.com/office/drawing/2014/main" id="{33E8ECFC-6B4B-41AF-837E-2FB9F8185BFE}"/>
                  </a:ext>
                </a:extLst>
              </p14:cNvPr>
              <p14:cNvContentPartPr/>
              <p14:nvPr/>
            </p14:nvContentPartPr>
            <p14:xfrm>
              <a:off x="5010090" y="3151686"/>
              <a:ext cx="65880" cy="60840"/>
            </p14:xfrm>
          </p:contentPart>
        </mc:Choice>
        <mc:Fallback>
          <p:pic>
            <p:nvPicPr>
              <p:cNvPr id="63" name="Ink 62">
                <a:extLst>
                  <a:ext uri="{FF2B5EF4-FFF2-40B4-BE49-F238E27FC236}">
                    <a16:creationId xmlns:a16="http://schemas.microsoft.com/office/drawing/2014/main" id="{33E8ECFC-6B4B-41AF-837E-2FB9F8185BFE}"/>
                  </a:ext>
                </a:extLst>
              </p:cNvPr>
              <p:cNvPicPr/>
              <p:nvPr/>
            </p:nvPicPr>
            <p:blipFill>
              <a:blip r:embed="rId101"/>
              <a:stretch>
                <a:fillRect/>
              </a:stretch>
            </p:blipFill>
            <p:spPr>
              <a:xfrm>
                <a:off x="5005770" y="3147366"/>
                <a:ext cx="7452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64" name="Ink 63">
                <a:extLst>
                  <a:ext uri="{FF2B5EF4-FFF2-40B4-BE49-F238E27FC236}">
                    <a16:creationId xmlns:a16="http://schemas.microsoft.com/office/drawing/2014/main" id="{B439B610-0200-4DB7-AA33-BCED00204D64}"/>
                  </a:ext>
                </a:extLst>
              </p14:cNvPr>
              <p14:cNvContentPartPr/>
              <p14:nvPr/>
            </p14:nvContentPartPr>
            <p14:xfrm>
              <a:off x="3807690" y="3508806"/>
              <a:ext cx="93960" cy="109800"/>
            </p14:xfrm>
          </p:contentPart>
        </mc:Choice>
        <mc:Fallback>
          <p:pic>
            <p:nvPicPr>
              <p:cNvPr id="64" name="Ink 63">
                <a:extLst>
                  <a:ext uri="{FF2B5EF4-FFF2-40B4-BE49-F238E27FC236}">
                    <a16:creationId xmlns:a16="http://schemas.microsoft.com/office/drawing/2014/main" id="{B439B610-0200-4DB7-AA33-BCED00204D64}"/>
                  </a:ext>
                </a:extLst>
              </p:cNvPr>
              <p:cNvPicPr/>
              <p:nvPr/>
            </p:nvPicPr>
            <p:blipFill>
              <a:blip r:embed="rId103"/>
              <a:stretch>
                <a:fillRect/>
              </a:stretch>
            </p:blipFill>
            <p:spPr>
              <a:xfrm>
                <a:off x="3803370" y="3504486"/>
                <a:ext cx="102600" cy="118440"/>
              </a:xfrm>
              <a:prstGeom prst="rect">
                <a:avLst/>
              </a:prstGeom>
            </p:spPr>
          </p:pic>
        </mc:Fallback>
      </mc:AlternateContent>
      <p:grpSp>
        <p:nvGrpSpPr>
          <p:cNvPr id="68" name="Group 67">
            <a:extLst>
              <a:ext uri="{FF2B5EF4-FFF2-40B4-BE49-F238E27FC236}">
                <a16:creationId xmlns:a16="http://schemas.microsoft.com/office/drawing/2014/main" id="{FD8F1D71-6BE5-4165-A429-A709F00A4A4D}"/>
              </a:ext>
            </a:extLst>
          </p:cNvPr>
          <p:cNvGrpSpPr/>
          <p:nvPr/>
        </p:nvGrpSpPr>
        <p:grpSpPr>
          <a:xfrm>
            <a:off x="5047890" y="3389286"/>
            <a:ext cx="133200" cy="171000"/>
            <a:chOff x="5047890" y="3389286"/>
            <a:chExt cx="133200" cy="171000"/>
          </a:xfrm>
        </p:grpSpPr>
        <mc:AlternateContent xmlns:mc="http://schemas.openxmlformats.org/markup-compatibility/2006">
          <mc:Choice xmlns:p14="http://schemas.microsoft.com/office/powerpoint/2010/main" Requires="p14">
            <p:contentPart p14:bwMode="auto" r:id="rId104">
              <p14:nvContentPartPr>
                <p14:cNvPr id="65" name="Ink 64">
                  <a:extLst>
                    <a:ext uri="{FF2B5EF4-FFF2-40B4-BE49-F238E27FC236}">
                      <a16:creationId xmlns:a16="http://schemas.microsoft.com/office/drawing/2014/main" id="{15A28A08-E457-4BFF-97F1-5F4548FED623}"/>
                    </a:ext>
                  </a:extLst>
                </p14:cNvPr>
                <p14:cNvContentPartPr/>
                <p14:nvPr/>
              </p14:nvContentPartPr>
              <p14:xfrm>
                <a:off x="5084250" y="3389286"/>
                <a:ext cx="70920" cy="171000"/>
              </p14:xfrm>
            </p:contentPart>
          </mc:Choice>
          <mc:Fallback>
            <p:pic>
              <p:nvPicPr>
                <p:cNvPr id="65" name="Ink 64">
                  <a:extLst>
                    <a:ext uri="{FF2B5EF4-FFF2-40B4-BE49-F238E27FC236}">
                      <a16:creationId xmlns:a16="http://schemas.microsoft.com/office/drawing/2014/main" id="{15A28A08-E457-4BFF-97F1-5F4548FED623}"/>
                    </a:ext>
                  </a:extLst>
                </p:cNvPr>
                <p:cNvPicPr/>
                <p:nvPr/>
              </p:nvPicPr>
              <p:blipFill>
                <a:blip r:embed="rId105"/>
                <a:stretch>
                  <a:fillRect/>
                </a:stretch>
              </p:blipFill>
              <p:spPr>
                <a:xfrm>
                  <a:off x="5079930" y="3384966"/>
                  <a:ext cx="79560" cy="17964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66" name="Ink 65">
                  <a:extLst>
                    <a:ext uri="{FF2B5EF4-FFF2-40B4-BE49-F238E27FC236}">
                      <a16:creationId xmlns:a16="http://schemas.microsoft.com/office/drawing/2014/main" id="{7CACC193-F600-43D1-8050-5F58C8CE537D}"/>
                    </a:ext>
                  </a:extLst>
                </p14:cNvPr>
                <p14:cNvContentPartPr/>
                <p14:nvPr/>
              </p14:nvContentPartPr>
              <p14:xfrm>
                <a:off x="5047890" y="3437166"/>
                <a:ext cx="133200" cy="24480"/>
              </p14:xfrm>
            </p:contentPart>
          </mc:Choice>
          <mc:Fallback>
            <p:pic>
              <p:nvPicPr>
                <p:cNvPr id="66" name="Ink 65">
                  <a:extLst>
                    <a:ext uri="{FF2B5EF4-FFF2-40B4-BE49-F238E27FC236}">
                      <a16:creationId xmlns:a16="http://schemas.microsoft.com/office/drawing/2014/main" id="{7CACC193-F600-43D1-8050-5F58C8CE537D}"/>
                    </a:ext>
                  </a:extLst>
                </p:cNvPr>
                <p:cNvPicPr/>
                <p:nvPr/>
              </p:nvPicPr>
              <p:blipFill>
                <a:blip r:embed="rId107"/>
                <a:stretch>
                  <a:fillRect/>
                </a:stretch>
              </p:blipFill>
              <p:spPr>
                <a:xfrm>
                  <a:off x="5043570" y="3432846"/>
                  <a:ext cx="141840" cy="331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8">
            <p14:nvContentPartPr>
              <p14:cNvPr id="67" name="Ink 66">
                <a:extLst>
                  <a:ext uri="{FF2B5EF4-FFF2-40B4-BE49-F238E27FC236}">
                    <a16:creationId xmlns:a16="http://schemas.microsoft.com/office/drawing/2014/main" id="{53C79ECF-677F-4991-B60D-B12623C57F39}"/>
                  </a:ext>
                </a:extLst>
              </p14:cNvPr>
              <p14:cNvContentPartPr/>
              <p14:nvPr/>
            </p14:nvContentPartPr>
            <p14:xfrm>
              <a:off x="4192530" y="2848566"/>
              <a:ext cx="330840" cy="982080"/>
            </p14:xfrm>
          </p:contentPart>
        </mc:Choice>
        <mc:Fallback>
          <p:pic>
            <p:nvPicPr>
              <p:cNvPr id="67" name="Ink 66">
                <a:extLst>
                  <a:ext uri="{FF2B5EF4-FFF2-40B4-BE49-F238E27FC236}">
                    <a16:creationId xmlns:a16="http://schemas.microsoft.com/office/drawing/2014/main" id="{53C79ECF-677F-4991-B60D-B12623C57F39}"/>
                  </a:ext>
                </a:extLst>
              </p:cNvPr>
              <p:cNvPicPr/>
              <p:nvPr/>
            </p:nvPicPr>
            <p:blipFill>
              <a:blip r:embed="rId109"/>
              <a:stretch>
                <a:fillRect/>
              </a:stretch>
            </p:blipFill>
            <p:spPr>
              <a:xfrm>
                <a:off x="4188210" y="2844246"/>
                <a:ext cx="339480" cy="990720"/>
              </a:xfrm>
              <a:prstGeom prst="rect">
                <a:avLst/>
              </a:prstGeom>
            </p:spPr>
          </p:pic>
        </mc:Fallback>
      </mc:AlternateContent>
      <p:grpSp>
        <p:nvGrpSpPr>
          <p:cNvPr id="76" name="Group 75">
            <a:extLst>
              <a:ext uri="{FF2B5EF4-FFF2-40B4-BE49-F238E27FC236}">
                <a16:creationId xmlns:a16="http://schemas.microsoft.com/office/drawing/2014/main" id="{FCC30E2A-7763-4803-8764-16DDE408D507}"/>
              </a:ext>
            </a:extLst>
          </p:cNvPr>
          <p:cNvGrpSpPr/>
          <p:nvPr/>
        </p:nvGrpSpPr>
        <p:grpSpPr>
          <a:xfrm>
            <a:off x="4440210" y="3904086"/>
            <a:ext cx="1599120" cy="1142280"/>
            <a:chOff x="4440210" y="3904086"/>
            <a:chExt cx="1599120" cy="1142280"/>
          </a:xfrm>
        </p:grpSpPr>
        <mc:AlternateContent xmlns:mc="http://schemas.openxmlformats.org/markup-compatibility/2006">
          <mc:Choice xmlns:p14="http://schemas.microsoft.com/office/powerpoint/2010/main" Requires="p14">
            <p:contentPart p14:bwMode="auto" r:id="rId110">
              <p14:nvContentPartPr>
                <p14:cNvPr id="69" name="Ink 68">
                  <a:extLst>
                    <a:ext uri="{FF2B5EF4-FFF2-40B4-BE49-F238E27FC236}">
                      <a16:creationId xmlns:a16="http://schemas.microsoft.com/office/drawing/2014/main" id="{C4CF343E-FA35-4494-89D7-2D78B02B212E}"/>
                    </a:ext>
                  </a:extLst>
                </p14:cNvPr>
                <p14:cNvContentPartPr/>
                <p14:nvPr/>
              </p14:nvContentPartPr>
              <p14:xfrm>
                <a:off x="5126010" y="4235286"/>
                <a:ext cx="237240" cy="333360"/>
              </p14:xfrm>
            </p:contentPart>
          </mc:Choice>
          <mc:Fallback>
            <p:pic>
              <p:nvPicPr>
                <p:cNvPr id="69" name="Ink 68">
                  <a:extLst>
                    <a:ext uri="{FF2B5EF4-FFF2-40B4-BE49-F238E27FC236}">
                      <a16:creationId xmlns:a16="http://schemas.microsoft.com/office/drawing/2014/main" id="{C4CF343E-FA35-4494-89D7-2D78B02B212E}"/>
                    </a:ext>
                  </a:extLst>
                </p:cNvPr>
                <p:cNvPicPr/>
                <p:nvPr/>
              </p:nvPicPr>
              <p:blipFill>
                <a:blip r:embed="rId111"/>
                <a:stretch>
                  <a:fillRect/>
                </a:stretch>
              </p:blipFill>
              <p:spPr>
                <a:xfrm>
                  <a:off x="5121690" y="4230966"/>
                  <a:ext cx="245880" cy="34200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70" name="Ink 69">
                  <a:extLst>
                    <a:ext uri="{FF2B5EF4-FFF2-40B4-BE49-F238E27FC236}">
                      <a16:creationId xmlns:a16="http://schemas.microsoft.com/office/drawing/2014/main" id="{7871C000-655C-496D-9875-5E78053C24D0}"/>
                    </a:ext>
                  </a:extLst>
                </p14:cNvPr>
                <p14:cNvContentPartPr/>
                <p14:nvPr/>
              </p14:nvContentPartPr>
              <p14:xfrm>
                <a:off x="5130690" y="4116126"/>
                <a:ext cx="262080" cy="528480"/>
              </p14:xfrm>
            </p:contentPart>
          </mc:Choice>
          <mc:Fallback>
            <p:pic>
              <p:nvPicPr>
                <p:cNvPr id="70" name="Ink 69">
                  <a:extLst>
                    <a:ext uri="{FF2B5EF4-FFF2-40B4-BE49-F238E27FC236}">
                      <a16:creationId xmlns:a16="http://schemas.microsoft.com/office/drawing/2014/main" id="{7871C000-655C-496D-9875-5E78053C24D0}"/>
                    </a:ext>
                  </a:extLst>
                </p:cNvPr>
                <p:cNvPicPr/>
                <p:nvPr/>
              </p:nvPicPr>
              <p:blipFill>
                <a:blip r:embed="rId113"/>
                <a:stretch>
                  <a:fillRect/>
                </a:stretch>
              </p:blipFill>
              <p:spPr>
                <a:xfrm>
                  <a:off x="5126370" y="4111806"/>
                  <a:ext cx="270720" cy="53712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71" name="Ink 70">
                  <a:extLst>
                    <a:ext uri="{FF2B5EF4-FFF2-40B4-BE49-F238E27FC236}">
                      <a16:creationId xmlns:a16="http://schemas.microsoft.com/office/drawing/2014/main" id="{AE76AE62-DD86-4C8D-8CBE-ABD649ACF7A8}"/>
                    </a:ext>
                  </a:extLst>
                </p14:cNvPr>
                <p14:cNvContentPartPr/>
                <p14:nvPr/>
              </p14:nvContentPartPr>
              <p14:xfrm>
                <a:off x="5095770" y="4164726"/>
                <a:ext cx="383400" cy="484920"/>
              </p14:xfrm>
            </p:contentPart>
          </mc:Choice>
          <mc:Fallback>
            <p:pic>
              <p:nvPicPr>
                <p:cNvPr id="71" name="Ink 70">
                  <a:extLst>
                    <a:ext uri="{FF2B5EF4-FFF2-40B4-BE49-F238E27FC236}">
                      <a16:creationId xmlns:a16="http://schemas.microsoft.com/office/drawing/2014/main" id="{AE76AE62-DD86-4C8D-8CBE-ABD649ACF7A8}"/>
                    </a:ext>
                  </a:extLst>
                </p:cNvPr>
                <p:cNvPicPr/>
                <p:nvPr/>
              </p:nvPicPr>
              <p:blipFill>
                <a:blip r:embed="rId115"/>
                <a:stretch>
                  <a:fillRect/>
                </a:stretch>
              </p:blipFill>
              <p:spPr>
                <a:xfrm>
                  <a:off x="5091450" y="4160406"/>
                  <a:ext cx="392040" cy="49356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73" name="Ink 72">
                  <a:extLst>
                    <a:ext uri="{FF2B5EF4-FFF2-40B4-BE49-F238E27FC236}">
                      <a16:creationId xmlns:a16="http://schemas.microsoft.com/office/drawing/2014/main" id="{7CEFB9DE-7852-4F09-877B-872F8E7AA396}"/>
                    </a:ext>
                  </a:extLst>
                </p14:cNvPr>
                <p14:cNvContentPartPr/>
                <p14:nvPr/>
              </p14:nvContentPartPr>
              <p14:xfrm>
                <a:off x="4440210" y="4088046"/>
                <a:ext cx="527400" cy="538920"/>
              </p14:xfrm>
            </p:contentPart>
          </mc:Choice>
          <mc:Fallback>
            <p:pic>
              <p:nvPicPr>
                <p:cNvPr id="73" name="Ink 72">
                  <a:extLst>
                    <a:ext uri="{FF2B5EF4-FFF2-40B4-BE49-F238E27FC236}">
                      <a16:creationId xmlns:a16="http://schemas.microsoft.com/office/drawing/2014/main" id="{7CEFB9DE-7852-4F09-877B-872F8E7AA396}"/>
                    </a:ext>
                  </a:extLst>
                </p:cNvPr>
                <p:cNvPicPr/>
                <p:nvPr/>
              </p:nvPicPr>
              <p:blipFill>
                <a:blip r:embed="rId117"/>
                <a:stretch>
                  <a:fillRect/>
                </a:stretch>
              </p:blipFill>
              <p:spPr>
                <a:xfrm>
                  <a:off x="4435890" y="4083726"/>
                  <a:ext cx="536040" cy="54756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74" name="Ink 73">
                  <a:extLst>
                    <a:ext uri="{FF2B5EF4-FFF2-40B4-BE49-F238E27FC236}">
                      <a16:creationId xmlns:a16="http://schemas.microsoft.com/office/drawing/2014/main" id="{E8630E19-9DB8-4828-A370-072B943F7061}"/>
                    </a:ext>
                  </a:extLst>
                </p14:cNvPr>
                <p14:cNvContentPartPr/>
                <p14:nvPr/>
              </p14:nvContentPartPr>
              <p14:xfrm>
                <a:off x="5571330" y="3904086"/>
                <a:ext cx="468000" cy="541800"/>
              </p14:xfrm>
            </p:contentPart>
          </mc:Choice>
          <mc:Fallback>
            <p:pic>
              <p:nvPicPr>
                <p:cNvPr id="74" name="Ink 73">
                  <a:extLst>
                    <a:ext uri="{FF2B5EF4-FFF2-40B4-BE49-F238E27FC236}">
                      <a16:creationId xmlns:a16="http://schemas.microsoft.com/office/drawing/2014/main" id="{E8630E19-9DB8-4828-A370-072B943F7061}"/>
                    </a:ext>
                  </a:extLst>
                </p:cNvPr>
                <p:cNvPicPr/>
                <p:nvPr/>
              </p:nvPicPr>
              <p:blipFill>
                <a:blip r:embed="rId119"/>
                <a:stretch>
                  <a:fillRect/>
                </a:stretch>
              </p:blipFill>
              <p:spPr>
                <a:xfrm>
                  <a:off x="5567010" y="3899766"/>
                  <a:ext cx="476640" cy="55044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75" name="Ink 74">
                  <a:extLst>
                    <a:ext uri="{FF2B5EF4-FFF2-40B4-BE49-F238E27FC236}">
                      <a16:creationId xmlns:a16="http://schemas.microsoft.com/office/drawing/2014/main" id="{4192825A-816D-4A23-9A6C-6C3747AADAEA}"/>
                    </a:ext>
                  </a:extLst>
                </p14:cNvPr>
                <p14:cNvContentPartPr/>
                <p14:nvPr/>
              </p14:nvContentPartPr>
              <p14:xfrm>
                <a:off x="5560530" y="4625166"/>
                <a:ext cx="463320" cy="421200"/>
              </p14:xfrm>
            </p:contentPart>
          </mc:Choice>
          <mc:Fallback>
            <p:pic>
              <p:nvPicPr>
                <p:cNvPr id="75" name="Ink 74">
                  <a:extLst>
                    <a:ext uri="{FF2B5EF4-FFF2-40B4-BE49-F238E27FC236}">
                      <a16:creationId xmlns:a16="http://schemas.microsoft.com/office/drawing/2014/main" id="{4192825A-816D-4A23-9A6C-6C3747AADAEA}"/>
                    </a:ext>
                  </a:extLst>
                </p:cNvPr>
                <p:cNvPicPr/>
                <p:nvPr/>
              </p:nvPicPr>
              <p:blipFill>
                <a:blip r:embed="rId121"/>
                <a:stretch>
                  <a:fillRect/>
                </a:stretch>
              </p:blipFill>
              <p:spPr>
                <a:xfrm>
                  <a:off x="5556210" y="4620846"/>
                  <a:ext cx="471960" cy="429840"/>
                </a:xfrm>
                <a:prstGeom prst="rect">
                  <a:avLst/>
                </a:prstGeom>
              </p:spPr>
            </p:pic>
          </mc:Fallback>
        </mc:AlternateContent>
      </p:grpSp>
      <p:grpSp>
        <p:nvGrpSpPr>
          <p:cNvPr id="82" name="Group 81">
            <a:extLst>
              <a:ext uri="{FF2B5EF4-FFF2-40B4-BE49-F238E27FC236}">
                <a16:creationId xmlns:a16="http://schemas.microsoft.com/office/drawing/2014/main" id="{C4012832-9AE6-402C-9C67-47AB2C0397EA}"/>
              </a:ext>
            </a:extLst>
          </p:cNvPr>
          <p:cNvGrpSpPr/>
          <p:nvPr/>
        </p:nvGrpSpPr>
        <p:grpSpPr>
          <a:xfrm>
            <a:off x="7040850" y="4304406"/>
            <a:ext cx="535680" cy="279000"/>
            <a:chOff x="7040850" y="4304406"/>
            <a:chExt cx="535680" cy="279000"/>
          </a:xfrm>
        </p:grpSpPr>
        <mc:AlternateContent xmlns:mc="http://schemas.openxmlformats.org/markup-compatibility/2006">
          <mc:Choice xmlns:p14="http://schemas.microsoft.com/office/powerpoint/2010/main" Requires="p14">
            <p:contentPart p14:bwMode="auto" r:id="rId122">
              <p14:nvContentPartPr>
                <p14:cNvPr id="77" name="Ink 76">
                  <a:extLst>
                    <a:ext uri="{FF2B5EF4-FFF2-40B4-BE49-F238E27FC236}">
                      <a16:creationId xmlns:a16="http://schemas.microsoft.com/office/drawing/2014/main" id="{537998C4-A9B5-41A1-B668-15B802BA36EA}"/>
                    </a:ext>
                  </a:extLst>
                </p14:cNvPr>
                <p14:cNvContentPartPr/>
                <p14:nvPr/>
              </p14:nvContentPartPr>
              <p14:xfrm>
                <a:off x="7040850" y="4306566"/>
                <a:ext cx="118080" cy="125280"/>
              </p14:xfrm>
            </p:contentPart>
          </mc:Choice>
          <mc:Fallback>
            <p:pic>
              <p:nvPicPr>
                <p:cNvPr id="77" name="Ink 76">
                  <a:extLst>
                    <a:ext uri="{FF2B5EF4-FFF2-40B4-BE49-F238E27FC236}">
                      <a16:creationId xmlns:a16="http://schemas.microsoft.com/office/drawing/2014/main" id="{537998C4-A9B5-41A1-B668-15B802BA36EA}"/>
                    </a:ext>
                  </a:extLst>
                </p:cNvPr>
                <p:cNvPicPr/>
                <p:nvPr/>
              </p:nvPicPr>
              <p:blipFill>
                <a:blip r:embed="rId123"/>
                <a:stretch>
                  <a:fillRect/>
                </a:stretch>
              </p:blipFill>
              <p:spPr>
                <a:xfrm>
                  <a:off x="7036530" y="4302246"/>
                  <a:ext cx="12672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78" name="Ink 77">
                  <a:extLst>
                    <a:ext uri="{FF2B5EF4-FFF2-40B4-BE49-F238E27FC236}">
                      <a16:creationId xmlns:a16="http://schemas.microsoft.com/office/drawing/2014/main" id="{2F66BF14-CA6A-4A19-8649-BDCA093FBEEB}"/>
                    </a:ext>
                  </a:extLst>
                </p14:cNvPr>
                <p14:cNvContentPartPr/>
                <p14:nvPr/>
              </p14:nvContentPartPr>
              <p14:xfrm>
                <a:off x="7202490" y="4304406"/>
                <a:ext cx="59400" cy="279000"/>
              </p14:xfrm>
            </p:contentPart>
          </mc:Choice>
          <mc:Fallback>
            <p:pic>
              <p:nvPicPr>
                <p:cNvPr id="78" name="Ink 77">
                  <a:extLst>
                    <a:ext uri="{FF2B5EF4-FFF2-40B4-BE49-F238E27FC236}">
                      <a16:creationId xmlns:a16="http://schemas.microsoft.com/office/drawing/2014/main" id="{2F66BF14-CA6A-4A19-8649-BDCA093FBEEB}"/>
                    </a:ext>
                  </a:extLst>
                </p:cNvPr>
                <p:cNvPicPr/>
                <p:nvPr/>
              </p:nvPicPr>
              <p:blipFill>
                <a:blip r:embed="rId125"/>
                <a:stretch>
                  <a:fillRect/>
                </a:stretch>
              </p:blipFill>
              <p:spPr>
                <a:xfrm>
                  <a:off x="7198170" y="4300086"/>
                  <a:ext cx="68040" cy="28764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79" name="Ink 78">
                  <a:extLst>
                    <a:ext uri="{FF2B5EF4-FFF2-40B4-BE49-F238E27FC236}">
                      <a16:creationId xmlns:a16="http://schemas.microsoft.com/office/drawing/2014/main" id="{9EA32F52-E016-4F6A-8EFC-B4D9CB20D912}"/>
                    </a:ext>
                  </a:extLst>
                </p14:cNvPr>
                <p14:cNvContentPartPr/>
                <p14:nvPr/>
              </p14:nvContentPartPr>
              <p14:xfrm>
                <a:off x="7184490" y="4328886"/>
                <a:ext cx="123480" cy="114840"/>
              </p14:xfrm>
            </p:contentPart>
          </mc:Choice>
          <mc:Fallback>
            <p:pic>
              <p:nvPicPr>
                <p:cNvPr id="79" name="Ink 78">
                  <a:extLst>
                    <a:ext uri="{FF2B5EF4-FFF2-40B4-BE49-F238E27FC236}">
                      <a16:creationId xmlns:a16="http://schemas.microsoft.com/office/drawing/2014/main" id="{9EA32F52-E016-4F6A-8EFC-B4D9CB20D912}"/>
                    </a:ext>
                  </a:extLst>
                </p:cNvPr>
                <p:cNvPicPr/>
                <p:nvPr/>
              </p:nvPicPr>
              <p:blipFill>
                <a:blip r:embed="rId127"/>
                <a:stretch>
                  <a:fillRect/>
                </a:stretch>
              </p:blipFill>
              <p:spPr>
                <a:xfrm>
                  <a:off x="7180170" y="4324566"/>
                  <a:ext cx="13212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80" name="Ink 79">
                  <a:extLst>
                    <a:ext uri="{FF2B5EF4-FFF2-40B4-BE49-F238E27FC236}">
                      <a16:creationId xmlns:a16="http://schemas.microsoft.com/office/drawing/2014/main" id="{F2ADEA74-C7EC-4E9C-85C9-63623B1993D8}"/>
                    </a:ext>
                  </a:extLst>
                </p14:cNvPr>
                <p14:cNvContentPartPr/>
                <p14:nvPr/>
              </p14:nvContentPartPr>
              <p14:xfrm>
                <a:off x="7338930" y="4321326"/>
                <a:ext cx="77040" cy="93240"/>
              </p14:xfrm>
            </p:contentPart>
          </mc:Choice>
          <mc:Fallback>
            <p:pic>
              <p:nvPicPr>
                <p:cNvPr id="80" name="Ink 79">
                  <a:extLst>
                    <a:ext uri="{FF2B5EF4-FFF2-40B4-BE49-F238E27FC236}">
                      <a16:creationId xmlns:a16="http://schemas.microsoft.com/office/drawing/2014/main" id="{F2ADEA74-C7EC-4E9C-85C9-63623B1993D8}"/>
                    </a:ext>
                  </a:extLst>
                </p:cNvPr>
                <p:cNvPicPr/>
                <p:nvPr/>
              </p:nvPicPr>
              <p:blipFill>
                <a:blip r:embed="rId129"/>
                <a:stretch>
                  <a:fillRect/>
                </a:stretch>
              </p:blipFill>
              <p:spPr>
                <a:xfrm>
                  <a:off x="7334610" y="4317006"/>
                  <a:ext cx="8568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81" name="Ink 80">
                  <a:extLst>
                    <a:ext uri="{FF2B5EF4-FFF2-40B4-BE49-F238E27FC236}">
                      <a16:creationId xmlns:a16="http://schemas.microsoft.com/office/drawing/2014/main" id="{26A8475A-1299-46D8-BAC2-EDDF698215AF}"/>
                    </a:ext>
                  </a:extLst>
                </p14:cNvPr>
                <p14:cNvContentPartPr/>
                <p14:nvPr/>
              </p14:nvContentPartPr>
              <p14:xfrm>
                <a:off x="7477170" y="4324926"/>
                <a:ext cx="99360" cy="87480"/>
              </p14:xfrm>
            </p:contentPart>
          </mc:Choice>
          <mc:Fallback>
            <p:pic>
              <p:nvPicPr>
                <p:cNvPr id="81" name="Ink 80">
                  <a:extLst>
                    <a:ext uri="{FF2B5EF4-FFF2-40B4-BE49-F238E27FC236}">
                      <a16:creationId xmlns:a16="http://schemas.microsoft.com/office/drawing/2014/main" id="{26A8475A-1299-46D8-BAC2-EDDF698215AF}"/>
                    </a:ext>
                  </a:extLst>
                </p:cNvPr>
                <p:cNvPicPr/>
                <p:nvPr/>
              </p:nvPicPr>
              <p:blipFill>
                <a:blip r:embed="rId131"/>
                <a:stretch>
                  <a:fillRect/>
                </a:stretch>
              </p:blipFill>
              <p:spPr>
                <a:xfrm>
                  <a:off x="7472850" y="4320606"/>
                  <a:ext cx="108000" cy="96120"/>
                </a:xfrm>
                <a:prstGeom prst="rect">
                  <a:avLst/>
                </a:prstGeom>
              </p:spPr>
            </p:pic>
          </mc:Fallback>
        </mc:AlternateContent>
      </p:grpSp>
      <p:grpSp>
        <p:nvGrpSpPr>
          <p:cNvPr id="92" name="Group 91">
            <a:extLst>
              <a:ext uri="{FF2B5EF4-FFF2-40B4-BE49-F238E27FC236}">
                <a16:creationId xmlns:a16="http://schemas.microsoft.com/office/drawing/2014/main" id="{ADF2E74F-66C5-48E7-A682-F0272B452553}"/>
              </a:ext>
            </a:extLst>
          </p:cNvPr>
          <p:cNvGrpSpPr/>
          <p:nvPr/>
        </p:nvGrpSpPr>
        <p:grpSpPr>
          <a:xfrm>
            <a:off x="3396210" y="5339406"/>
            <a:ext cx="2338560" cy="652680"/>
            <a:chOff x="3396210" y="5339406"/>
            <a:chExt cx="2338560" cy="652680"/>
          </a:xfrm>
        </p:grpSpPr>
        <mc:AlternateContent xmlns:mc="http://schemas.openxmlformats.org/markup-compatibility/2006">
          <mc:Choice xmlns:p14="http://schemas.microsoft.com/office/powerpoint/2010/main" Requires="p14">
            <p:contentPart p14:bwMode="auto" r:id="rId132">
              <p14:nvContentPartPr>
                <p14:cNvPr id="83" name="Ink 82">
                  <a:extLst>
                    <a:ext uri="{FF2B5EF4-FFF2-40B4-BE49-F238E27FC236}">
                      <a16:creationId xmlns:a16="http://schemas.microsoft.com/office/drawing/2014/main" id="{A5FA730F-B0F7-41F0-B356-1720FC5DE0CC}"/>
                    </a:ext>
                  </a:extLst>
                </p14:cNvPr>
                <p14:cNvContentPartPr/>
                <p14:nvPr/>
              </p14:nvContentPartPr>
              <p14:xfrm>
                <a:off x="3396210" y="5339406"/>
                <a:ext cx="2338560" cy="197640"/>
              </p14:xfrm>
            </p:contentPart>
          </mc:Choice>
          <mc:Fallback>
            <p:pic>
              <p:nvPicPr>
                <p:cNvPr id="83" name="Ink 82">
                  <a:extLst>
                    <a:ext uri="{FF2B5EF4-FFF2-40B4-BE49-F238E27FC236}">
                      <a16:creationId xmlns:a16="http://schemas.microsoft.com/office/drawing/2014/main" id="{A5FA730F-B0F7-41F0-B356-1720FC5DE0CC}"/>
                    </a:ext>
                  </a:extLst>
                </p:cNvPr>
                <p:cNvPicPr/>
                <p:nvPr/>
              </p:nvPicPr>
              <p:blipFill>
                <a:blip r:embed="rId133"/>
                <a:stretch>
                  <a:fillRect/>
                </a:stretch>
              </p:blipFill>
              <p:spPr>
                <a:xfrm>
                  <a:off x="3391890" y="5335086"/>
                  <a:ext cx="2347200" cy="20628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84" name="Ink 83">
                  <a:extLst>
                    <a:ext uri="{FF2B5EF4-FFF2-40B4-BE49-F238E27FC236}">
                      <a16:creationId xmlns:a16="http://schemas.microsoft.com/office/drawing/2014/main" id="{434CCDD8-10EC-4D86-A6E8-DF01B30372AB}"/>
                    </a:ext>
                  </a:extLst>
                </p14:cNvPr>
                <p14:cNvContentPartPr/>
                <p14:nvPr/>
              </p14:nvContentPartPr>
              <p14:xfrm>
                <a:off x="4277130" y="5659806"/>
                <a:ext cx="48600" cy="205200"/>
              </p14:xfrm>
            </p:contentPart>
          </mc:Choice>
          <mc:Fallback>
            <p:pic>
              <p:nvPicPr>
                <p:cNvPr id="84" name="Ink 83">
                  <a:extLst>
                    <a:ext uri="{FF2B5EF4-FFF2-40B4-BE49-F238E27FC236}">
                      <a16:creationId xmlns:a16="http://schemas.microsoft.com/office/drawing/2014/main" id="{434CCDD8-10EC-4D86-A6E8-DF01B30372AB}"/>
                    </a:ext>
                  </a:extLst>
                </p:cNvPr>
                <p:cNvPicPr/>
                <p:nvPr/>
              </p:nvPicPr>
              <p:blipFill>
                <a:blip r:embed="rId135"/>
                <a:stretch>
                  <a:fillRect/>
                </a:stretch>
              </p:blipFill>
              <p:spPr>
                <a:xfrm>
                  <a:off x="4272810" y="5655486"/>
                  <a:ext cx="57240" cy="21384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85" name="Ink 84">
                  <a:extLst>
                    <a:ext uri="{FF2B5EF4-FFF2-40B4-BE49-F238E27FC236}">
                      <a16:creationId xmlns:a16="http://schemas.microsoft.com/office/drawing/2014/main" id="{3516455D-75AF-4894-9BC8-565C6922F597}"/>
                    </a:ext>
                  </a:extLst>
                </p14:cNvPr>
                <p14:cNvContentPartPr/>
                <p14:nvPr/>
              </p14:nvContentPartPr>
              <p14:xfrm>
                <a:off x="4308090" y="5688606"/>
                <a:ext cx="171720" cy="157680"/>
              </p14:xfrm>
            </p:contentPart>
          </mc:Choice>
          <mc:Fallback>
            <p:pic>
              <p:nvPicPr>
                <p:cNvPr id="85" name="Ink 84">
                  <a:extLst>
                    <a:ext uri="{FF2B5EF4-FFF2-40B4-BE49-F238E27FC236}">
                      <a16:creationId xmlns:a16="http://schemas.microsoft.com/office/drawing/2014/main" id="{3516455D-75AF-4894-9BC8-565C6922F597}"/>
                    </a:ext>
                  </a:extLst>
                </p:cNvPr>
                <p:cNvPicPr/>
                <p:nvPr/>
              </p:nvPicPr>
              <p:blipFill>
                <a:blip r:embed="rId137"/>
                <a:stretch>
                  <a:fillRect/>
                </a:stretch>
              </p:blipFill>
              <p:spPr>
                <a:xfrm>
                  <a:off x="4303770" y="5684286"/>
                  <a:ext cx="18036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86" name="Ink 85">
                  <a:extLst>
                    <a:ext uri="{FF2B5EF4-FFF2-40B4-BE49-F238E27FC236}">
                      <a16:creationId xmlns:a16="http://schemas.microsoft.com/office/drawing/2014/main" id="{DCBEBB48-370C-4AD8-AA63-8A56E1893203}"/>
                    </a:ext>
                  </a:extLst>
                </p14:cNvPr>
                <p14:cNvContentPartPr/>
                <p14:nvPr/>
              </p14:nvContentPartPr>
              <p14:xfrm>
                <a:off x="4528410" y="5746566"/>
                <a:ext cx="82800" cy="90360"/>
              </p14:xfrm>
            </p:contentPart>
          </mc:Choice>
          <mc:Fallback>
            <p:pic>
              <p:nvPicPr>
                <p:cNvPr id="86" name="Ink 85">
                  <a:extLst>
                    <a:ext uri="{FF2B5EF4-FFF2-40B4-BE49-F238E27FC236}">
                      <a16:creationId xmlns:a16="http://schemas.microsoft.com/office/drawing/2014/main" id="{DCBEBB48-370C-4AD8-AA63-8A56E1893203}"/>
                    </a:ext>
                  </a:extLst>
                </p:cNvPr>
                <p:cNvPicPr/>
                <p:nvPr/>
              </p:nvPicPr>
              <p:blipFill>
                <a:blip r:embed="rId139"/>
                <a:stretch>
                  <a:fillRect/>
                </a:stretch>
              </p:blipFill>
              <p:spPr>
                <a:xfrm>
                  <a:off x="4524090" y="5742246"/>
                  <a:ext cx="9144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87" name="Ink 86">
                  <a:extLst>
                    <a:ext uri="{FF2B5EF4-FFF2-40B4-BE49-F238E27FC236}">
                      <a16:creationId xmlns:a16="http://schemas.microsoft.com/office/drawing/2014/main" id="{3EAF3108-32A2-4E15-B763-777288CFE3EF}"/>
                    </a:ext>
                  </a:extLst>
                </p14:cNvPr>
                <p14:cNvContentPartPr/>
                <p14:nvPr/>
              </p14:nvContentPartPr>
              <p14:xfrm>
                <a:off x="4675290" y="5748366"/>
                <a:ext cx="69480" cy="90000"/>
              </p14:xfrm>
            </p:contentPart>
          </mc:Choice>
          <mc:Fallback>
            <p:pic>
              <p:nvPicPr>
                <p:cNvPr id="87" name="Ink 86">
                  <a:extLst>
                    <a:ext uri="{FF2B5EF4-FFF2-40B4-BE49-F238E27FC236}">
                      <a16:creationId xmlns:a16="http://schemas.microsoft.com/office/drawing/2014/main" id="{3EAF3108-32A2-4E15-B763-777288CFE3EF}"/>
                    </a:ext>
                  </a:extLst>
                </p:cNvPr>
                <p:cNvPicPr/>
                <p:nvPr/>
              </p:nvPicPr>
              <p:blipFill>
                <a:blip r:embed="rId141"/>
                <a:stretch>
                  <a:fillRect/>
                </a:stretch>
              </p:blipFill>
              <p:spPr>
                <a:xfrm>
                  <a:off x="4670970" y="5744046"/>
                  <a:ext cx="7812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88" name="Ink 87">
                  <a:extLst>
                    <a:ext uri="{FF2B5EF4-FFF2-40B4-BE49-F238E27FC236}">
                      <a16:creationId xmlns:a16="http://schemas.microsoft.com/office/drawing/2014/main" id="{8939801F-E9D6-41A2-8BAE-EB0396084157}"/>
                    </a:ext>
                  </a:extLst>
                </p14:cNvPr>
                <p14:cNvContentPartPr/>
                <p14:nvPr/>
              </p14:nvContentPartPr>
              <p14:xfrm>
                <a:off x="4777170" y="5769246"/>
                <a:ext cx="114840" cy="222840"/>
              </p14:xfrm>
            </p:contentPart>
          </mc:Choice>
          <mc:Fallback>
            <p:pic>
              <p:nvPicPr>
                <p:cNvPr id="88" name="Ink 87">
                  <a:extLst>
                    <a:ext uri="{FF2B5EF4-FFF2-40B4-BE49-F238E27FC236}">
                      <a16:creationId xmlns:a16="http://schemas.microsoft.com/office/drawing/2014/main" id="{8939801F-E9D6-41A2-8BAE-EB0396084157}"/>
                    </a:ext>
                  </a:extLst>
                </p:cNvPr>
                <p:cNvPicPr/>
                <p:nvPr/>
              </p:nvPicPr>
              <p:blipFill>
                <a:blip r:embed="rId143"/>
                <a:stretch>
                  <a:fillRect/>
                </a:stretch>
              </p:blipFill>
              <p:spPr>
                <a:xfrm>
                  <a:off x="4772850" y="5764926"/>
                  <a:ext cx="123480" cy="23148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89" name="Ink 88">
                  <a:extLst>
                    <a:ext uri="{FF2B5EF4-FFF2-40B4-BE49-F238E27FC236}">
                      <a16:creationId xmlns:a16="http://schemas.microsoft.com/office/drawing/2014/main" id="{2F95CC72-9ABF-4E50-A0A8-5A8E8FC8DFD1}"/>
                    </a:ext>
                  </a:extLst>
                </p14:cNvPr>
                <p14:cNvContentPartPr/>
                <p14:nvPr/>
              </p14:nvContentPartPr>
              <p14:xfrm>
                <a:off x="4908930" y="5754486"/>
                <a:ext cx="67320" cy="95760"/>
              </p14:xfrm>
            </p:contentPart>
          </mc:Choice>
          <mc:Fallback>
            <p:pic>
              <p:nvPicPr>
                <p:cNvPr id="89" name="Ink 88">
                  <a:extLst>
                    <a:ext uri="{FF2B5EF4-FFF2-40B4-BE49-F238E27FC236}">
                      <a16:creationId xmlns:a16="http://schemas.microsoft.com/office/drawing/2014/main" id="{2F95CC72-9ABF-4E50-A0A8-5A8E8FC8DFD1}"/>
                    </a:ext>
                  </a:extLst>
                </p:cNvPr>
                <p:cNvPicPr/>
                <p:nvPr/>
              </p:nvPicPr>
              <p:blipFill>
                <a:blip r:embed="rId145"/>
                <a:stretch>
                  <a:fillRect/>
                </a:stretch>
              </p:blipFill>
              <p:spPr>
                <a:xfrm>
                  <a:off x="4904610" y="5750166"/>
                  <a:ext cx="7596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90" name="Ink 89">
                  <a:extLst>
                    <a:ext uri="{FF2B5EF4-FFF2-40B4-BE49-F238E27FC236}">
                      <a16:creationId xmlns:a16="http://schemas.microsoft.com/office/drawing/2014/main" id="{0F261F94-56E8-4C0C-B2C0-248CD0BC9703}"/>
                    </a:ext>
                  </a:extLst>
                </p14:cNvPr>
                <p14:cNvContentPartPr/>
                <p14:nvPr/>
              </p14:nvContentPartPr>
              <p14:xfrm>
                <a:off x="5035290" y="5744766"/>
                <a:ext cx="79560" cy="106560"/>
              </p14:xfrm>
            </p:contentPart>
          </mc:Choice>
          <mc:Fallback>
            <p:pic>
              <p:nvPicPr>
                <p:cNvPr id="90" name="Ink 89">
                  <a:extLst>
                    <a:ext uri="{FF2B5EF4-FFF2-40B4-BE49-F238E27FC236}">
                      <a16:creationId xmlns:a16="http://schemas.microsoft.com/office/drawing/2014/main" id="{0F261F94-56E8-4C0C-B2C0-248CD0BC9703}"/>
                    </a:ext>
                  </a:extLst>
                </p:cNvPr>
                <p:cNvPicPr/>
                <p:nvPr/>
              </p:nvPicPr>
              <p:blipFill>
                <a:blip r:embed="rId147"/>
                <a:stretch>
                  <a:fillRect/>
                </a:stretch>
              </p:blipFill>
              <p:spPr>
                <a:xfrm>
                  <a:off x="5030970" y="5740446"/>
                  <a:ext cx="88200" cy="115200"/>
                </a:xfrm>
                <a:prstGeom prst="rect">
                  <a:avLst/>
                </a:prstGeom>
              </p:spPr>
            </p:pic>
          </mc:Fallback>
        </mc:AlternateContent>
      </p:grpSp>
    </p:spTree>
    <p:extLst>
      <p:ext uri="{BB962C8B-B14F-4D97-AF65-F5344CB8AC3E}">
        <p14:creationId xmlns:p14="http://schemas.microsoft.com/office/powerpoint/2010/main" val="1306829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DBC4F-6757-4359-A62C-48FEE266B37A}"/>
              </a:ext>
            </a:extLst>
          </p:cNvPr>
          <p:cNvSpPr>
            <a:spLocks noGrp="1"/>
          </p:cNvSpPr>
          <p:nvPr>
            <p:ph type="title"/>
          </p:nvPr>
        </p:nvSpPr>
        <p:spPr>
          <a:xfrm>
            <a:off x="781050" y="105752"/>
            <a:ext cx="10515600" cy="980097"/>
          </a:xfrm>
        </p:spPr>
        <p:txBody>
          <a:bodyPr>
            <a:normAutofit/>
          </a:bodyPr>
          <a:lstStyle/>
          <a:p>
            <a:r>
              <a:rPr lang="en-CA" dirty="0"/>
              <a:t>Homework</a:t>
            </a:r>
          </a:p>
        </p:txBody>
      </p:sp>
      <p:sp>
        <p:nvSpPr>
          <p:cNvPr id="3" name="TextBox 2">
            <a:extLst>
              <a:ext uri="{FF2B5EF4-FFF2-40B4-BE49-F238E27FC236}">
                <a16:creationId xmlns:a16="http://schemas.microsoft.com/office/drawing/2014/main" id="{986669D1-D91D-4239-8B8D-ACE3A2A06FEC}"/>
              </a:ext>
            </a:extLst>
          </p:cNvPr>
          <p:cNvSpPr txBox="1"/>
          <p:nvPr/>
        </p:nvSpPr>
        <p:spPr>
          <a:xfrm>
            <a:off x="781050" y="1270917"/>
            <a:ext cx="9523879" cy="1015663"/>
          </a:xfrm>
          <a:prstGeom prst="rect">
            <a:avLst/>
          </a:prstGeom>
          <a:noFill/>
        </p:spPr>
        <p:txBody>
          <a:bodyPr wrap="square" rtlCol="0">
            <a:spAutoFit/>
          </a:bodyPr>
          <a:lstStyle/>
          <a:p>
            <a:r>
              <a:rPr lang="en-CA" sz="2000" dirty="0"/>
              <a:t>Practice problems on probability</a:t>
            </a:r>
          </a:p>
          <a:p>
            <a:endParaRPr lang="en-CA" sz="2000" dirty="0"/>
          </a:p>
          <a:p>
            <a:r>
              <a:rPr lang="en-CA" sz="2000" dirty="0"/>
              <a:t>Read chapter 1 and 2 of </a:t>
            </a:r>
            <a:r>
              <a:rPr lang="en-CA" sz="2000" dirty="0" err="1"/>
              <a:t>Mitzenmacher</a:t>
            </a:r>
            <a:r>
              <a:rPr lang="en-CA" sz="2000" dirty="0"/>
              <a:t> and </a:t>
            </a:r>
            <a:r>
              <a:rPr lang="en-CA" sz="2000" dirty="0" err="1"/>
              <a:t>Upfal</a:t>
            </a:r>
            <a:r>
              <a:rPr lang="en-CA" sz="2000" dirty="0"/>
              <a:t>.</a:t>
            </a:r>
          </a:p>
        </p:txBody>
      </p:sp>
      <p:sp>
        <p:nvSpPr>
          <p:cNvPr id="4" name="Slide Number Placeholder 3">
            <a:extLst>
              <a:ext uri="{FF2B5EF4-FFF2-40B4-BE49-F238E27FC236}">
                <a16:creationId xmlns:a16="http://schemas.microsoft.com/office/drawing/2014/main" id="{8EE5C48A-633F-4B38-A42F-4912EFF3AE2B}"/>
              </a:ext>
            </a:extLst>
          </p:cNvPr>
          <p:cNvSpPr>
            <a:spLocks noGrp="1"/>
          </p:cNvSpPr>
          <p:nvPr>
            <p:ph type="sldNum" sz="quarter" idx="12"/>
          </p:nvPr>
        </p:nvSpPr>
        <p:spPr/>
        <p:txBody>
          <a:bodyPr/>
          <a:lstStyle/>
          <a:p>
            <a:fld id="{2595D44B-EAE6-4553-A7ED-B796E3CA93DC}" type="slidenum">
              <a:rPr lang="en-CA" smtClean="0"/>
              <a:t>8</a:t>
            </a:fld>
            <a:endParaRPr lang="en-CA"/>
          </a:p>
        </p:txBody>
      </p:sp>
    </p:spTree>
    <p:extLst>
      <p:ext uri="{BB962C8B-B14F-4D97-AF65-F5344CB8AC3E}">
        <p14:creationId xmlns:p14="http://schemas.microsoft.com/office/powerpoint/2010/main" val="949933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DBC4F-6757-4359-A62C-48FEE266B37A}"/>
              </a:ext>
            </a:extLst>
          </p:cNvPr>
          <p:cNvSpPr>
            <a:spLocks noGrp="1"/>
          </p:cNvSpPr>
          <p:nvPr>
            <p:ph type="title"/>
          </p:nvPr>
        </p:nvSpPr>
        <p:spPr>
          <a:xfrm>
            <a:off x="781050" y="105752"/>
            <a:ext cx="10515600" cy="980097"/>
          </a:xfrm>
        </p:spPr>
        <p:txBody>
          <a:bodyPr>
            <a:normAutofit/>
          </a:bodyPr>
          <a:lstStyle/>
          <a:p>
            <a:r>
              <a:rPr lang="en-CA" dirty="0"/>
              <a:t>Concentration inequalities</a:t>
            </a:r>
          </a:p>
        </p:txBody>
      </p:sp>
      <p:sp>
        <p:nvSpPr>
          <p:cNvPr id="3" name="TextBox 2">
            <a:extLst>
              <a:ext uri="{FF2B5EF4-FFF2-40B4-BE49-F238E27FC236}">
                <a16:creationId xmlns:a16="http://schemas.microsoft.com/office/drawing/2014/main" id="{986669D1-D91D-4239-8B8D-ACE3A2A06FEC}"/>
              </a:ext>
            </a:extLst>
          </p:cNvPr>
          <p:cNvSpPr txBox="1"/>
          <p:nvPr/>
        </p:nvSpPr>
        <p:spPr>
          <a:xfrm>
            <a:off x="792227" y="1278634"/>
            <a:ext cx="9523879" cy="5430717"/>
          </a:xfrm>
          <a:prstGeom prst="rect">
            <a:avLst/>
          </a:prstGeom>
          <a:noFill/>
        </p:spPr>
        <p:txBody>
          <a:bodyPr wrap="square" rtlCol="0">
            <a:spAutoFit/>
          </a:bodyPr>
          <a:lstStyle/>
          <a:p>
            <a:r>
              <a:rPr lang="en-CA" sz="2000" dirty="0"/>
              <a:t>How do we analyze randomized algorithms if their behavior are so random/unpredictable?</a:t>
            </a:r>
          </a:p>
          <a:p>
            <a:endParaRPr lang="en-CA" sz="2000" dirty="0"/>
          </a:p>
          <a:p>
            <a:pPr>
              <a:lnSpc>
                <a:spcPct val="150000"/>
              </a:lnSpc>
            </a:pPr>
            <a:r>
              <a:rPr lang="en-CA" sz="2000" dirty="0"/>
              <a:t>Generally speaking, concentration inequalities are used to prove that a random variable is close to its expected value with high probability.</a:t>
            </a:r>
          </a:p>
          <a:p>
            <a:endParaRPr lang="en-CA" sz="2000" dirty="0"/>
          </a:p>
          <a:p>
            <a:pPr>
              <a:lnSpc>
                <a:spcPct val="150000"/>
              </a:lnSpc>
            </a:pPr>
            <a:r>
              <a:rPr lang="en-CA" sz="2000" dirty="0"/>
              <a:t>These are very important tools in analyzing randomized algorithms, because they can be used to show that a randomized algorithms behaves almost deterministically, i.e. very close to what we “expect”.</a:t>
            </a:r>
          </a:p>
          <a:p>
            <a:endParaRPr lang="en-CA" sz="2000" dirty="0"/>
          </a:p>
          <a:p>
            <a:pPr>
              <a:lnSpc>
                <a:spcPct val="150000"/>
              </a:lnSpc>
            </a:pPr>
            <a:r>
              <a:rPr lang="en-CA" sz="2000" dirty="0"/>
              <a:t>Hence, a very common strategy to analyze randomized algorithms is to look at the right random variables, then compute their expected values, and use concentration inequalities to prove that the outcomes are close to the expectation with high probability, and then proceed as if their behavior is deterministic.</a:t>
            </a:r>
          </a:p>
        </p:txBody>
      </p:sp>
      <p:sp>
        <p:nvSpPr>
          <p:cNvPr id="4" name="Slide Number Placeholder 3">
            <a:extLst>
              <a:ext uri="{FF2B5EF4-FFF2-40B4-BE49-F238E27FC236}">
                <a16:creationId xmlns:a16="http://schemas.microsoft.com/office/drawing/2014/main" id="{58535E17-1FF3-425A-B766-FB25028A1EC7}"/>
              </a:ext>
            </a:extLst>
          </p:cNvPr>
          <p:cNvSpPr>
            <a:spLocks noGrp="1"/>
          </p:cNvSpPr>
          <p:nvPr>
            <p:ph type="sldNum" sz="quarter" idx="12"/>
          </p:nvPr>
        </p:nvSpPr>
        <p:spPr/>
        <p:txBody>
          <a:bodyPr/>
          <a:lstStyle/>
          <a:p>
            <a:fld id="{2595D44B-EAE6-4553-A7ED-B796E3CA93DC}" type="slidenum">
              <a:rPr lang="en-CA" smtClean="0"/>
              <a:t>9</a:t>
            </a:fld>
            <a:endParaRPr lang="en-CA"/>
          </a:p>
        </p:txBody>
      </p:sp>
    </p:spTree>
    <p:extLst>
      <p:ext uri="{BB962C8B-B14F-4D97-AF65-F5344CB8AC3E}">
        <p14:creationId xmlns:p14="http://schemas.microsoft.com/office/powerpoint/2010/main" val="2455158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865</TotalTime>
  <Words>1541</Words>
  <Application>Microsoft Office PowerPoint</Application>
  <PresentationFormat>Widescreen</PresentationFormat>
  <Paragraphs>310</Paragraphs>
  <Slides>31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Calibri</vt:lpstr>
      <vt:lpstr>Calibri Light</vt:lpstr>
      <vt:lpstr>Cambria Math</vt:lpstr>
      <vt:lpstr>Office Theme</vt:lpstr>
      <vt:lpstr>CS 466/666 Algorithm Design and Analysis</vt:lpstr>
      <vt:lpstr>Today’s Plan</vt:lpstr>
      <vt:lpstr>Karger’s algorithm</vt:lpstr>
      <vt:lpstr>Improving running time (sketch)</vt:lpstr>
      <vt:lpstr>Improving running time (sketch)</vt:lpstr>
      <vt:lpstr>Combinatorial structure</vt:lpstr>
      <vt:lpstr>Discussions</vt:lpstr>
      <vt:lpstr>Homework</vt:lpstr>
      <vt:lpstr>Concentration inequalities</vt:lpstr>
      <vt:lpstr>Bounding probability</vt:lpstr>
      <vt:lpstr>Markov’s inequality</vt:lpstr>
      <vt:lpstr>Questions</vt:lpstr>
      <vt:lpstr>Moments and Variance</vt:lpstr>
      <vt:lpstr>Covariance</vt:lpstr>
      <vt:lpstr>Chebyshev’s inequality</vt:lpstr>
      <vt:lpstr>Coin flips</vt:lpstr>
      <vt:lpstr>Sum of independent random variables</vt:lpstr>
      <vt:lpstr>First Approach</vt:lpstr>
      <vt:lpstr>Approach using Markov’s inequality</vt:lpstr>
      <vt:lpstr>Moment Generating Functions</vt:lpstr>
      <vt:lpstr>Chernoff bound for heterogenous coin flips</vt:lpstr>
      <vt:lpstr>Chernoff bound for upper tail</vt:lpstr>
      <vt:lpstr>Chernoff bound for upper tail, a useful form</vt:lpstr>
      <vt:lpstr>Chernoff bound for lower tail, a useful form</vt:lpstr>
      <vt:lpstr>Hoeffding extension for bounded variables</vt:lpstr>
      <vt:lpstr>Remarks</vt:lpstr>
      <vt:lpstr>Coin flips</vt:lpstr>
      <vt:lpstr>Probability Amplification, One-Sided Error</vt:lpstr>
      <vt:lpstr>Probability Amplification, Two-Sided Error</vt:lpstr>
      <vt:lpstr>Concentration inequalities</vt:lpstr>
      <vt:lpstr>Homework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466/666 Algorithm Design and Analysis</dc:title>
  <dc:creator>Lap Chi Lau</dc:creator>
  <cp:lastModifiedBy>Lap Chi Lau</cp:lastModifiedBy>
  <cp:revision>64</cp:revision>
  <dcterms:created xsi:type="dcterms:W3CDTF">2020-05-12T11:50:13Z</dcterms:created>
  <dcterms:modified xsi:type="dcterms:W3CDTF">2020-05-14T16:26:38Z</dcterms:modified>
</cp:coreProperties>
</file>